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5" r:id="rId1"/>
  </p:sldMasterIdLst>
  <p:notesMasterIdLst>
    <p:notesMasterId r:id="rId37"/>
  </p:notesMasterIdLst>
  <p:sldIdLst>
    <p:sldId id="256" r:id="rId2"/>
    <p:sldId id="306" r:id="rId3"/>
    <p:sldId id="490" r:id="rId4"/>
    <p:sldId id="492" r:id="rId5"/>
    <p:sldId id="291" r:id="rId6"/>
    <p:sldId id="257" r:id="rId7"/>
    <p:sldId id="259" r:id="rId8"/>
    <p:sldId id="292" r:id="rId9"/>
    <p:sldId id="293" r:id="rId10"/>
    <p:sldId id="294" r:id="rId11"/>
    <p:sldId id="295" r:id="rId12"/>
    <p:sldId id="296" r:id="rId13"/>
    <p:sldId id="261" r:id="rId14"/>
    <p:sldId id="269" r:id="rId15"/>
    <p:sldId id="274" r:id="rId16"/>
    <p:sldId id="300" r:id="rId17"/>
    <p:sldId id="301" r:id="rId18"/>
    <p:sldId id="302" r:id="rId19"/>
    <p:sldId id="303" r:id="rId20"/>
    <p:sldId id="304" r:id="rId21"/>
    <p:sldId id="305" r:id="rId22"/>
    <p:sldId id="338" r:id="rId23"/>
    <p:sldId id="262" r:id="rId24"/>
    <p:sldId id="297" r:id="rId25"/>
    <p:sldId id="298" r:id="rId26"/>
    <p:sldId id="299" r:id="rId27"/>
    <p:sldId id="263" r:id="rId28"/>
    <p:sldId id="491" r:id="rId29"/>
    <p:sldId id="266" r:id="rId30"/>
    <p:sldId id="489" r:id="rId31"/>
    <p:sldId id="276" r:id="rId32"/>
    <p:sldId id="286" r:id="rId33"/>
    <p:sldId id="328" r:id="rId34"/>
    <p:sldId id="280" r:id="rId35"/>
    <p:sldId id="314" r:id="rId36"/>
  </p:sldIdLst>
  <p:sldSz cx="9144000" cy="5143500" type="screen16x9"/>
  <p:notesSz cx="6858000" cy="9144000"/>
  <p:embeddedFontLst>
    <p:embeddedFont>
      <p:font typeface="Antic Slab" pitchFamily="2" charset="0"/>
      <p:regular r:id="rId38"/>
    </p:embeddedFont>
    <p:embeddedFont>
      <p:font typeface="Patrick Hand" pitchFamily="2" charset="77"/>
      <p:regular r:id="rId39"/>
    </p:embeddedFont>
    <p:embeddedFont>
      <p:font typeface="Wingdings 3" pitchFamily="2" charset="2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386"/>
    <a:srgbClr val="EA7734"/>
    <a:srgbClr val="F9E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F4E400A-6B71-4255-B9DA-F84BA3765F28}">
  <a:tblStyle styleId="{FF4E400A-6B71-4255-B9DA-F84BA3765F2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54"/>
    <p:restoredTop sz="93565" autoAdjust="0"/>
  </p:normalViewPr>
  <p:slideViewPr>
    <p:cSldViewPr snapToGrid="0">
      <p:cViewPr varScale="1">
        <p:scale>
          <a:sx n="50" d="100"/>
          <a:sy n="50" d="100"/>
        </p:scale>
        <p:origin x="160" y="1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8" name="Google Shape;742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9" name="Google Shape;742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" name="Google Shape;7495;gfbe414c283_0_20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6" name="Google Shape;7496;gfbe414c283_0_20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8" name="Google Shape;8258;gfbe414c283_0_69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9" name="Google Shape;8259;gfbe414c283_0_69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1" name="Google Shape;8571;gfbe414c283_0_85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2" name="Google Shape;8572;gfbe414c283_0_85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3" name="Google Shape;5393;g20fcb8cc6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4" name="Google Shape;5394;g20fcb8cc6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08436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9" name="Google Shape;7619;gfbe414c283_0_2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0" name="Google Shape;7620;gfbe414c283_0_2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3" name="Google Shape;7763;g1003d90df7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4" name="Google Shape;7764;g1003d90df7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3" name="Google Shape;7863;gfbe414c283_0_55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4" name="Google Shape;7864;gfbe414c283_0_55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9" name="Google Shape;6249;g20fcb8cc70d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50" name="Google Shape;6250;g20fcb8cc70d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vi-VN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What have you learned in this lesson?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0706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" name="Google Shape;2785;g8bedff942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6" name="Google Shape;2786;g8bedff942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4691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" name="Google Shape;8888;gb1fa4ddd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89" name="Google Shape;8889;gb1fa4ddd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" name="Google Shape;2500;gb256ac5db5_0_1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1" name="Google Shape;2501;gb256ac5db5_0_1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2254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ee570e8ed2_0_140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" name="Google Shape;1227;gee570e8ed2_0_140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2855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gee570e8ed2_0_169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8" name="Google Shape;2288;gee570e8ed2_0_169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04911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gee570e8ed2_0_169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8" name="Google Shape;2288;gee570e8ed2_0_169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8017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make comparative sentences to describe the difference between the 2 pictures.</a:t>
            </a:r>
          </a:p>
        </p:txBody>
      </p:sp>
    </p:spTree>
    <p:extLst>
      <p:ext uri="{BB962C8B-B14F-4D97-AF65-F5344CB8AC3E}">
        <p14:creationId xmlns:p14="http://schemas.microsoft.com/office/powerpoint/2010/main" val="3151060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1. People in the countryside live more slowly than people in the city.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2. People in the countryside live more peacefully than people in the city.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4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" name="Google Shape;7434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5" name="Google Shape;7435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Today we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are going to learn how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to make </a:t>
            </a:r>
            <a:r>
              <a:rPr lang="en-US" sz="1100" b="1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comparative forms of adverbs</a:t>
            </a:r>
            <a:r>
              <a:rPr lang="en-US" dirty="0">
                <a:effectLst/>
              </a:rPr>
              <a:t> 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0" name="Google Shape;7480;gfbe414c2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1" name="Google Shape;7481;gfbe414c2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 adverbs that have the same forms as adjectives like fast, hard, soon, etc., we make comparative forms by adding -</a:t>
            </a:r>
            <a:r>
              <a:rPr lang="en-US" sz="1100" b="0" i="1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er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9892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 most adverbs (often with two or more syllables), we make comparative forms by adding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more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6633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0" name="Google Shape;7480;gfbe414c2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1" name="Google Shape;7481;gfbe414c2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2127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86800" y="446983"/>
            <a:ext cx="8835061" cy="3192967"/>
            <a:chOff x="186800" y="142183"/>
            <a:chExt cx="8835061" cy="3192967"/>
          </a:xfrm>
        </p:grpSpPr>
        <p:sp>
          <p:nvSpPr>
            <p:cNvPr id="10" name="Google Shape;10;p2"/>
            <p:cNvSpPr/>
            <p:nvPr/>
          </p:nvSpPr>
          <p:spPr>
            <a:xfrm rot="-1973773">
              <a:off x="224001" y="89949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rot="2359819">
              <a:off x="394100" y="11763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rot="-1973773">
              <a:off x="8461207" y="225030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665571" y="181608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2359819">
              <a:off x="8781122" y="8994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2359819">
              <a:off x="5370598" y="18372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-1973773">
              <a:off x="4984739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95653" y="1837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rot="-1973773">
              <a:off x="4609198" y="309981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2359819">
              <a:off x="2942692" y="2252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2359819">
              <a:off x="5450172" y="286486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6896026" y="2005950"/>
            <a:ext cx="1228310" cy="2394228"/>
            <a:chOff x="6896026" y="1701150"/>
            <a:chExt cx="1228310" cy="2394228"/>
          </a:xfrm>
        </p:grpSpPr>
        <p:sp>
          <p:nvSpPr>
            <p:cNvPr id="22" name="Google Shape;22;p2"/>
            <p:cNvSpPr/>
            <p:nvPr/>
          </p:nvSpPr>
          <p:spPr>
            <a:xfrm>
              <a:off x="7419579" y="3387730"/>
              <a:ext cx="181173" cy="589710"/>
            </a:xfrm>
            <a:custGeom>
              <a:avLst/>
              <a:gdLst/>
              <a:ahLst/>
              <a:cxnLst/>
              <a:rect l="l" t="t" r="r" b="b"/>
              <a:pathLst>
                <a:path w="3224" h="10494" extrusionOk="0">
                  <a:moveTo>
                    <a:pt x="1" y="0"/>
                  </a:moveTo>
                  <a:lnTo>
                    <a:pt x="1" y="10493"/>
                  </a:lnTo>
                  <a:lnTo>
                    <a:pt x="3224" y="10493"/>
                  </a:lnTo>
                  <a:lnTo>
                    <a:pt x="322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7458858" y="3536305"/>
              <a:ext cx="14217" cy="153356"/>
            </a:xfrm>
            <a:custGeom>
              <a:avLst/>
              <a:gdLst/>
              <a:ahLst/>
              <a:cxnLst/>
              <a:rect l="l" t="t" r="r" b="b"/>
              <a:pathLst>
                <a:path w="253" h="2729" extrusionOk="0">
                  <a:moveTo>
                    <a:pt x="126" y="1"/>
                  </a:moveTo>
                  <a:cubicBezTo>
                    <a:pt x="58" y="1"/>
                    <a:pt x="1" y="58"/>
                    <a:pt x="1" y="127"/>
                  </a:cubicBezTo>
                  <a:lnTo>
                    <a:pt x="1" y="2602"/>
                  </a:lnTo>
                  <a:cubicBezTo>
                    <a:pt x="1" y="2672"/>
                    <a:pt x="58" y="2728"/>
                    <a:pt x="126" y="2728"/>
                  </a:cubicBezTo>
                  <a:cubicBezTo>
                    <a:pt x="196" y="2728"/>
                    <a:pt x="252" y="2672"/>
                    <a:pt x="251" y="2602"/>
                  </a:cubicBezTo>
                  <a:lnTo>
                    <a:pt x="251" y="127"/>
                  </a:lnTo>
                  <a:cubicBezTo>
                    <a:pt x="251" y="58"/>
                    <a:pt x="196" y="1"/>
                    <a:pt x="1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523030" y="3567548"/>
              <a:ext cx="16859" cy="196289"/>
            </a:xfrm>
            <a:custGeom>
              <a:avLst/>
              <a:gdLst/>
              <a:ahLst/>
              <a:cxnLst/>
              <a:rect l="l" t="t" r="r" b="b"/>
              <a:pathLst>
                <a:path w="300" h="3493" extrusionOk="0">
                  <a:moveTo>
                    <a:pt x="128" y="0"/>
                  </a:moveTo>
                  <a:cubicBezTo>
                    <a:pt x="127" y="0"/>
                    <a:pt x="126" y="0"/>
                    <a:pt x="125" y="0"/>
                  </a:cubicBezTo>
                  <a:cubicBezTo>
                    <a:pt x="57" y="0"/>
                    <a:pt x="0" y="59"/>
                    <a:pt x="2" y="127"/>
                  </a:cubicBezTo>
                  <a:lnTo>
                    <a:pt x="48" y="3369"/>
                  </a:lnTo>
                  <a:cubicBezTo>
                    <a:pt x="48" y="3439"/>
                    <a:pt x="103" y="3493"/>
                    <a:pt x="173" y="3493"/>
                  </a:cubicBezTo>
                  <a:cubicBezTo>
                    <a:pt x="244" y="3493"/>
                    <a:pt x="300" y="3434"/>
                    <a:pt x="298" y="3366"/>
                  </a:cubicBezTo>
                  <a:lnTo>
                    <a:pt x="253" y="124"/>
                  </a:lnTo>
                  <a:cubicBezTo>
                    <a:pt x="253" y="55"/>
                    <a:pt x="195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7565400" y="3543217"/>
              <a:ext cx="15116" cy="157121"/>
            </a:xfrm>
            <a:custGeom>
              <a:avLst/>
              <a:gdLst/>
              <a:ahLst/>
              <a:cxnLst/>
              <a:rect l="l" t="t" r="r" b="b"/>
              <a:pathLst>
                <a:path w="269" h="2796" extrusionOk="0">
                  <a:moveTo>
                    <a:pt x="142" y="0"/>
                  </a:moveTo>
                  <a:cubicBezTo>
                    <a:pt x="72" y="4"/>
                    <a:pt x="15" y="57"/>
                    <a:pt x="15" y="125"/>
                  </a:cubicBezTo>
                  <a:lnTo>
                    <a:pt x="1" y="2668"/>
                  </a:lnTo>
                  <a:cubicBezTo>
                    <a:pt x="1" y="2739"/>
                    <a:pt x="55" y="2796"/>
                    <a:pt x="126" y="2796"/>
                  </a:cubicBezTo>
                  <a:cubicBezTo>
                    <a:pt x="196" y="2796"/>
                    <a:pt x="251" y="2741"/>
                    <a:pt x="254" y="2671"/>
                  </a:cubicBezTo>
                  <a:lnTo>
                    <a:pt x="268" y="128"/>
                  </a:lnTo>
                  <a:cubicBezTo>
                    <a:pt x="268" y="57"/>
                    <a:pt x="212" y="0"/>
                    <a:pt x="1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7440033" y="3726350"/>
              <a:ext cx="16465" cy="168810"/>
            </a:xfrm>
            <a:custGeom>
              <a:avLst/>
              <a:gdLst/>
              <a:ahLst/>
              <a:cxnLst/>
              <a:rect l="l" t="t" r="r" b="b"/>
              <a:pathLst>
                <a:path w="293" h="3004" extrusionOk="0">
                  <a:moveTo>
                    <a:pt x="134" y="0"/>
                  </a:moveTo>
                  <a:cubicBezTo>
                    <a:pt x="131" y="0"/>
                    <a:pt x="128" y="0"/>
                    <a:pt x="125" y="1"/>
                  </a:cubicBezTo>
                  <a:cubicBezTo>
                    <a:pt x="57" y="1"/>
                    <a:pt x="0" y="57"/>
                    <a:pt x="2" y="127"/>
                  </a:cubicBezTo>
                  <a:lnTo>
                    <a:pt x="39" y="2879"/>
                  </a:lnTo>
                  <a:cubicBezTo>
                    <a:pt x="39" y="2948"/>
                    <a:pt x="96" y="3003"/>
                    <a:pt x="166" y="3003"/>
                  </a:cubicBezTo>
                  <a:cubicBezTo>
                    <a:pt x="236" y="3003"/>
                    <a:pt x="292" y="2945"/>
                    <a:pt x="291" y="2875"/>
                  </a:cubicBezTo>
                  <a:lnTo>
                    <a:pt x="253" y="124"/>
                  </a:lnTo>
                  <a:cubicBezTo>
                    <a:pt x="253" y="58"/>
                    <a:pt x="193" y="0"/>
                    <a:pt x="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7491506" y="3721237"/>
              <a:ext cx="16859" cy="113458"/>
            </a:xfrm>
            <a:custGeom>
              <a:avLst/>
              <a:gdLst/>
              <a:ahLst/>
              <a:cxnLst/>
              <a:rect l="l" t="t" r="r" b="b"/>
              <a:pathLst>
                <a:path w="300" h="2019" extrusionOk="0">
                  <a:moveTo>
                    <a:pt x="124" y="0"/>
                  </a:moveTo>
                  <a:cubicBezTo>
                    <a:pt x="54" y="2"/>
                    <a:pt x="0" y="60"/>
                    <a:pt x="1" y="130"/>
                  </a:cubicBezTo>
                  <a:lnTo>
                    <a:pt x="47" y="1896"/>
                  </a:lnTo>
                  <a:cubicBezTo>
                    <a:pt x="49" y="1963"/>
                    <a:pt x="105" y="2018"/>
                    <a:pt x="173" y="2018"/>
                  </a:cubicBezTo>
                  <a:lnTo>
                    <a:pt x="176" y="2018"/>
                  </a:lnTo>
                  <a:cubicBezTo>
                    <a:pt x="246" y="2015"/>
                    <a:pt x="300" y="1957"/>
                    <a:pt x="298" y="1889"/>
                  </a:cubicBezTo>
                  <a:lnTo>
                    <a:pt x="253" y="122"/>
                  </a:lnTo>
                  <a:cubicBezTo>
                    <a:pt x="250" y="52"/>
                    <a:pt x="192" y="0"/>
                    <a:pt x="1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563265" y="3760909"/>
              <a:ext cx="16915" cy="113458"/>
            </a:xfrm>
            <a:custGeom>
              <a:avLst/>
              <a:gdLst/>
              <a:ahLst/>
              <a:cxnLst/>
              <a:rect l="l" t="t" r="r" b="b"/>
              <a:pathLst>
                <a:path w="301" h="2019" extrusionOk="0">
                  <a:moveTo>
                    <a:pt x="129" y="1"/>
                  </a:moveTo>
                  <a:cubicBezTo>
                    <a:pt x="128" y="1"/>
                    <a:pt x="126" y="1"/>
                    <a:pt x="125" y="1"/>
                  </a:cubicBezTo>
                  <a:cubicBezTo>
                    <a:pt x="55" y="4"/>
                    <a:pt x="1" y="62"/>
                    <a:pt x="2" y="130"/>
                  </a:cubicBezTo>
                  <a:lnTo>
                    <a:pt x="48" y="1897"/>
                  </a:lnTo>
                  <a:cubicBezTo>
                    <a:pt x="49" y="1963"/>
                    <a:pt x="106" y="2019"/>
                    <a:pt x="173" y="2019"/>
                  </a:cubicBezTo>
                  <a:lnTo>
                    <a:pt x="177" y="2019"/>
                  </a:lnTo>
                  <a:cubicBezTo>
                    <a:pt x="245" y="2017"/>
                    <a:pt x="300" y="1959"/>
                    <a:pt x="299" y="1889"/>
                  </a:cubicBezTo>
                  <a:lnTo>
                    <a:pt x="253" y="123"/>
                  </a:lnTo>
                  <a:cubicBezTo>
                    <a:pt x="251" y="56"/>
                    <a:pt x="189" y="1"/>
                    <a:pt x="1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156762" y="1701150"/>
              <a:ext cx="706596" cy="403031"/>
            </a:xfrm>
            <a:custGeom>
              <a:avLst/>
              <a:gdLst/>
              <a:ahLst/>
              <a:cxnLst/>
              <a:rect l="l" t="t" r="r" b="b"/>
              <a:pathLst>
                <a:path w="12574" h="7172" extrusionOk="0">
                  <a:moveTo>
                    <a:pt x="6287" y="0"/>
                  </a:moveTo>
                  <a:cubicBezTo>
                    <a:pt x="5668" y="0"/>
                    <a:pt x="5138" y="387"/>
                    <a:pt x="4926" y="934"/>
                  </a:cubicBezTo>
                  <a:cubicBezTo>
                    <a:pt x="4903" y="936"/>
                    <a:pt x="4878" y="939"/>
                    <a:pt x="4853" y="941"/>
                  </a:cubicBezTo>
                  <a:cubicBezTo>
                    <a:pt x="4635" y="649"/>
                    <a:pt x="4288" y="458"/>
                    <a:pt x="3895" y="458"/>
                  </a:cubicBezTo>
                  <a:cubicBezTo>
                    <a:pt x="3328" y="458"/>
                    <a:pt x="2854" y="854"/>
                    <a:pt x="2732" y="1383"/>
                  </a:cubicBezTo>
                  <a:cubicBezTo>
                    <a:pt x="2715" y="1389"/>
                    <a:pt x="2694" y="1396"/>
                    <a:pt x="2676" y="1402"/>
                  </a:cubicBezTo>
                  <a:cubicBezTo>
                    <a:pt x="2535" y="1256"/>
                    <a:pt x="2340" y="1124"/>
                    <a:pt x="2074" y="1124"/>
                  </a:cubicBezTo>
                  <a:cubicBezTo>
                    <a:pt x="1976" y="1124"/>
                    <a:pt x="1867" y="1143"/>
                    <a:pt x="1748" y="1185"/>
                  </a:cubicBezTo>
                  <a:cubicBezTo>
                    <a:pt x="913" y="1479"/>
                    <a:pt x="0" y="3769"/>
                    <a:pt x="1162" y="5714"/>
                  </a:cubicBezTo>
                  <a:cubicBezTo>
                    <a:pt x="1743" y="6686"/>
                    <a:pt x="4014" y="7172"/>
                    <a:pt x="6286" y="7172"/>
                  </a:cubicBezTo>
                  <a:cubicBezTo>
                    <a:pt x="8557" y="7172"/>
                    <a:pt x="10828" y="6686"/>
                    <a:pt x="11409" y="5714"/>
                  </a:cubicBezTo>
                  <a:cubicBezTo>
                    <a:pt x="12574" y="3767"/>
                    <a:pt x="11661" y="1479"/>
                    <a:pt x="10828" y="1185"/>
                  </a:cubicBezTo>
                  <a:cubicBezTo>
                    <a:pt x="10707" y="1142"/>
                    <a:pt x="10598" y="1124"/>
                    <a:pt x="10499" y="1124"/>
                  </a:cubicBezTo>
                  <a:cubicBezTo>
                    <a:pt x="10234" y="1124"/>
                    <a:pt x="10040" y="1256"/>
                    <a:pt x="9899" y="1402"/>
                  </a:cubicBezTo>
                  <a:cubicBezTo>
                    <a:pt x="9880" y="1396"/>
                    <a:pt x="9861" y="1389"/>
                    <a:pt x="9842" y="1383"/>
                  </a:cubicBezTo>
                  <a:cubicBezTo>
                    <a:pt x="9720" y="852"/>
                    <a:pt x="9246" y="458"/>
                    <a:pt x="8679" y="458"/>
                  </a:cubicBezTo>
                  <a:cubicBezTo>
                    <a:pt x="8286" y="458"/>
                    <a:pt x="7939" y="649"/>
                    <a:pt x="7721" y="941"/>
                  </a:cubicBezTo>
                  <a:cubicBezTo>
                    <a:pt x="7697" y="939"/>
                    <a:pt x="7674" y="936"/>
                    <a:pt x="7648" y="934"/>
                  </a:cubicBezTo>
                  <a:cubicBezTo>
                    <a:pt x="7437" y="388"/>
                    <a:pt x="6909" y="0"/>
                    <a:pt x="62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014931" y="1878608"/>
              <a:ext cx="990605" cy="565322"/>
            </a:xfrm>
            <a:custGeom>
              <a:avLst/>
              <a:gdLst/>
              <a:ahLst/>
              <a:cxnLst/>
              <a:rect l="l" t="t" r="r" b="b"/>
              <a:pathLst>
                <a:path w="17628" h="10060" extrusionOk="0">
                  <a:moveTo>
                    <a:pt x="8815" y="0"/>
                  </a:moveTo>
                  <a:cubicBezTo>
                    <a:pt x="7945" y="0"/>
                    <a:pt x="7203" y="544"/>
                    <a:pt x="6906" y="1309"/>
                  </a:cubicBezTo>
                  <a:cubicBezTo>
                    <a:pt x="6873" y="1313"/>
                    <a:pt x="6840" y="1316"/>
                    <a:pt x="6805" y="1320"/>
                  </a:cubicBezTo>
                  <a:cubicBezTo>
                    <a:pt x="6499" y="909"/>
                    <a:pt x="6012" y="643"/>
                    <a:pt x="5461" y="643"/>
                  </a:cubicBezTo>
                  <a:cubicBezTo>
                    <a:pt x="4666" y="643"/>
                    <a:pt x="4003" y="1197"/>
                    <a:pt x="3831" y="1940"/>
                  </a:cubicBezTo>
                  <a:cubicBezTo>
                    <a:pt x="3807" y="1948"/>
                    <a:pt x="3779" y="1958"/>
                    <a:pt x="3753" y="1966"/>
                  </a:cubicBezTo>
                  <a:cubicBezTo>
                    <a:pt x="3555" y="1762"/>
                    <a:pt x="3281" y="1578"/>
                    <a:pt x="2907" y="1578"/>
                  </a:cubicBezTo>
                  <a:cubicBezTo>
                    <a:pt x="2769" y="1578"/>
                    <a:pt x="2617" y="1603"/>
                    <a:pt x="2450" y="1662"/>
                  </a:cubicBezTo>
                  <a:cubicBezTo>
                    <a:pt x="1280" y="2076"/>
                    <a:pt x="0" y="5285"/>
                    <a:pt x="1630" y="8014"/>
                  </a:cubicBezTo>
                  <a:cubicBezTo>
                    <a:pt x="2446" y="9378"/>
                    <a:pt x="5631" y="10060"/>
                    <a:pt x="8817" y="10060"/>
                  </a:cubicBezTo>
                  <a:cubicBezTo>
                    <a:pt x="12002" y="10060"/>
                    <a:pt x="15187" y="9378"/>
                    <a:pt x="16002" y="8014"/>
                  </a:cubicBezTo>
                  <a:cubicBezTo>
                    <a:pt x="17628" y="5285"/>
                    <a:pt x="16350" y="2076"/>
                    <a:pt x="15179" y="1662"/>
                  </a:cubicBezTo>
                  <a:cubicBezTo>
                    <a:pt x="15011" y="1602"/>
                    <a:pt x="14859" y="1577"/>
                    <a:pt x="14720" y="1577"/>
                  </a:cubicBezTo>
                  <a:cubicBezTo>
                    <a:pt x="14347" y="1577"/>
                    <a:pt x="14075" y="1761"/>
                    <a:pt x="13876" y="1966"/>
                  </a:cubicBezTo>
                  <a:cubicBezTo>
                    <a:pt x="13852" y="1956"/>
                    <a:pt x="13824" y="1947"/>
                    <a:pt x="13798" y="1940"/>
                  </a:cubicBezTo>
                  <a:cubicBezTo>
                    <a:pt x="13628" y="1197"/>
                    <a:pt x="12962" y="643"/>
                    <a:pt x="12168" y="643"/>
                  </a:cubicBezTo>
                  <a:cubicBezTo>
                    <a:pt x="11617" y="643"/>
                    <a:pt x="11130" y="909"/>
                    <a:pt x="10825" y="1320"/>
                  </a:cubicBezTo>
                  <a:cubicBezTo>
                    <a:pt x="10791" y="1316"/>
                    <a:pt x="10758" y="1313"/>
                    <a:pt x="10723" y="1309"/>
                  </a:cubicBezTo>
                  <a:cubicBezTo>
                    <a:pt x="10428" y="544"/>
                    <a:pt x="9685" y="0"/>
                    <a:pt x="8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896026" y="2132264"/>
              <a:ext cx="1228310" cy="701033"/>
            </a:xfrm>
            <a:custGeom>
              <a:avLst/>
              <a:gdLst/>
              <a:ahLst/>
              <a:cxnLst/>
              <a:rect l="l" t="t" r="r" b="b"/>
              <a:pathLst>
                <a:path w="21858" h="12475" extrusionOk="0">
                  <a:moveTo>
                    <a:pt x="10930" y="0"/>
                  </a:moveTo>
                  <a:cubicBezTo>
                    <a:pt x="9850" y="0"/>
                    <a:pt x="8932" y="675"/>
                    <a:pt x="8563" y="1624"/>
                  </a:cubicBezTo>
                  <a:cubicBezTo>
                    <a:pt x="8521" y="1627"/>
                    <a:pt x="8480" y="1633"/>
                    <a:pt x="8438" y="1636"/>
                  </a:cubicBezTo>
                  <a:cubicBezTo>
                    <a:pt x="8060" y="1127"/>
                    <a:pt x="7455" y="797"/>
                    <a:pt x="6773" y="797"/>
                  </a:cubicBezTo>
                  <a:cubicBezTo>
                    <a:pt x="5786" y="797"/>
                    <a:pt x="4963" y="1486"/>
                    <a:pt x="4752" y="2407"/>
                  </a:cubicBezTo>
                  <a:lnTo>
                    <a:pt x="4653" y="2440"/>
                  </a:lnTo>
                  <a:cubicBezTo>
                    <a:pt x="4407" y="2187"/>
                    <a:pt x="4069" y="1959"/>
                    <a:pt x="3606" y="1959"/>
                  </a:cubicBezTo>
                  <a:cubicBezTo>
                    <a:pt x="3434" y="1959"/>
                    <a:pt x="3246" y="1990"/>
                    <a:pt x="3038" y="2063"/>
                  </a:cubicBezTo>
                  <a:cubicBezTo>
                    <a:pt x="1589" y="2577"/>
                    <a:pt x="1" y="6556"/>
                    <a:pt x="2022" y="9938"/>
                  </a:cubicBezTo>
                  <a:cubicBezTo>
                    <a:pt x="3032" y="11629"/>
                    <a:pt x="6982" y="12474"/>
                    <a:pt x="10931" y="12474"/>
                  </a:cubicBezTo>
                  <a:cubicBezTo>
                    <a:pt x="14880" y="12474"/>
                    <a:pt x="18829" y="11629"/>
                    <a:pt x="19839" y="9938"/>
                  </a:cubicBezTo>
                  <a:cubicBezTo>
                    <a:pt x="21857" y="6557"/>
                    <a:pt x="20273" y="2578"/>
                    <a:pt x="18820" y="2063"/>
                  </a:cubicBezTo>
                  <a:cubicBezTo>
                    <a:pt x="18612" y="1990"/>
                    <a:pt x="18423" y="1959"/>
                    <a:pt x="18252" y="1959"/>
                  </a:cubicBezTo>
                  <a:cubicBezTo>
                    <a:pt x="17789" y="1959"/>
                    <a:pt x="17451" y="2187"/>
                    <a:pt x="17205" y="2440"/>
                  </a:cubicBezTo>
                  <a:lnTo>
                    <a:pt x="17106" y="2407"/>
                  </a:lnTo>
                  <a:cubicBezTo>
                    <a:pt x="16894" y="1486"/>
                    <a:pt x="16071" y="797"/>
                    <a:pt x="15085" y="797"/>
                  </a:cubicBezTo>
                  <a:cubicBezTo>
                    <a:pt x="14402" y="797"/>
                    <a:pt x="13798" y="1127"/>
                    <a:pt x="13420" y="1636"/>
                  </a:cubicBezTo>
                  <a:cubicBezTo>
                    <a:pt x="13380" y="1633"/>
                    <a:pt x="13338" y="1627"/>
                    <a:pt x="13295" y="1624"/>
                  </a:cubicBezTo>
                  <a:cubicBezTo>
                    <a:pt x="12928" y="675"/>
                    <a:pt x="12009" y="0"/>
                    <a:pt x="109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929685" y="2485100"/>
              <a:ext cx="1161045" cy="764083"/>
            </a:xfrm>
            <a:custGeom>
              <a:avLst/>
              <a:gdLst/>
              <a:ahLst/>
              <a:cxnLst/>
              <a:rect l="l" t="t" r="r" b="b"/>
              <a:pathLst>
                <a:path w="20661" h="13597" extrusionOk="0">
                  <a:moveTo>
                    <a:pt x="10331" y="1"/>
                  </a:moveTo>
                  <a:cubicBezTo>
                    <a:pt x="9155" y="1"/>
                    <a:pt x="8152" y="735"/>
                    <a:pt x="7750" y="1772"/>
                  </a:cubicBezTo>
                  <a:cubicBezTo>
                    <a:pt x="7704" y="1774"/>
                    <a:pt x="7659" y="1780"/>
                    <a:pt x="7614" y="1786"/>
                  </a:cubicBezTo>
                  <a:cubicBezTo>
                    <a:pt x="7201" y="1231"/>
                    <a:pt x="6544" y="870"/>
                    <a:pt x="5798" y="870"/>
                  </a:cubicBezTo>
                  <a:cubicBezTo>
                    <a:pt x="4722" y="870"/>
                    <a:pt x="3825" y="1620"/>
                    <a:pt x="3594" y="2625"/>
                  </a:cubicBezTo>
                  <a:cubicBezTo>
                    <a:pt x="3557" y="2635"/>
                    <a:pt x="3522" y="2648"/>
                    <a:pt x="3486" y="2660"/>
                  </a:cubicBezTo>
                  <a:cubicBezTo>
                    <a:pt x="3117" y="2283"/>
                    <a:pt x="2603" y="2048"/>
                    <a:pt x="2034" y="2048"/>
                  </a:cubicBezTo>
                  <a:cubicBezTo>
                    <a:pt x="911" y="2048"/>
                    <a:pt x="1" y="2958"/>
                    <a:pt x="1" y="4080"/>
                  </a:cubicBezTo>
                  <a:cubicBezTo>
                    <a:pt x="1" y="4127"/>
                    <a:pt x="4" y="4172"/>
                    <a:pt x="8" y="4217"/>
                  </a:cubicBezTo>
                  <a:cubicBezTo>
                    <a:pt x="5" y="4218"/>
                    <a:pt x="2" y="4218"/>
                    <a:pt x="1" y="4221"/>
                  </a:cubicBezTo>
                  <a:cubicBezTo>
                    <a:pt x="1" y="9399"/>
                    <a:pt x="4626" y="13596"/>
                    <a:pt x="10331" y="13596"/>
                  </a:cubicBezTo>
                  <a:cubicBezTo>
                    <a:pt x="16035" y="13596"/>
                    <a:pt x="20661" y="9399"/>
                    <a:pt x="20661" y="4221"/>
                  </a:cubicBezTo>
                  <a:lnTo>
                    <a:pt x="20654" y="4217"/>
                  </a:lnTo>
                  <a:cubicBezTo>
                    <a:pt x="20655" y="4173"/>
                    <a:pt x="20661" y="4128"/>
                    <a:pt x="20661" y="4083"/>
                  </a:cubicBezTo>
                  <a:cubicBezTo>
                    <a:pt x="20661" y="2959"/>
                    <a:pt x="19749" y="2049"/>
                    <a:pt x="18627" y="2049"/>
                  </a:cubicBezTo>
                  <a:cubicBezTo>
                    <a:pt x="18015" y="2049"/>
                    <a:pt x="17465" y="2321"/>
                    <a:pt x="17093" y="2750"/>
                  </a:cubicBezTo>
                  <a:cubicBezTo>
                    <a:pt x="16911" y="1684"/>
                    <a:pt x="15982" y="870"/>
                    <a:pt x="14863" y="870"/>
                  </a:cubicBezTo>
                  <a:cubicBezTo>
                    <a:pt x="14069" y="870"/>
                    <a:pt x="13370" y="1280"/>
                    <a:pt x="12965" y="1900"/>
                  </a:cubicBezTo>
                  <a:cubicBezTo>
                    <a:pt x="12963" y="1900"/>
                    <a:pt x="12960" y="1900"/>
                    <a:pt x="12957" y="1898"/>
                  </a:cubicBezTo>
                  <a:cubicBezTo>
                    <a:pt x="12592" y="797"/>
                    <a:pt x="11554" y="1"/>
                    <a:pt x="103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77843" y="2820348"/>
              <a:ext cx="1064783" cy="700695"/>
            </a:xfrm>
            <a:custGeom>
              <a:avLst/>
              <a:gdLst/>
              <a:ahLst/>
              <a:cxnLst/>
              <a:rect l="l" t="t" r="r" b="b"/>
              <a:pathLst>
                <a:path w="18948" h="12469" extrusionOk="0">
                  <a:moveTo>
                    <a:pt x="9472" y="0"/>
                  </a:moveTo>
                  <a:cubicBezTo>
                    <a:pt x="8394" y="0"/>
                    <a:pt x="7476" y="673"/>
                    <a:pt x="7107" y="1623"/>
                  </a:cubicBezTo>
                  <a:cubicBezTo>
                    <a:pt x="7065" y="1626"/>
                    <a:pt x="7023" y="1631"/>
                    <a:pt x="6982" y="1636"/>
                  </a:cubicBezTo>
                  <a:cubicBezTo>
                    <a:pt x="6604" y="1127"/>
                    <a:pt x="5998" y="795"/>
                    <a:pt x="5317" y="795"/>
                  </a:cubicBezTo>
                  <a:cubicBezTo>
                    <a:pt x="4330" y="795"/>
                    <a:pt x="3507" y="1484"/>
                    <a:pt x="3296" y="2406"/>
                  </a:cubicBezTo>
                  <a:lnTo>
                    <a:pt x="3197" y="2438"/>
                  </a:lnTo>
                  <a:cubicBezTo>
                    <a:pt x="2860" y="2094"/>
                    <a:pt x="2388" y="1877"/>
                    <a:pt x="1866" y="1877"/>
                  </a:cubicBezTo>
                  <a:cubicBezTo>
                    <a:pt x="835" y="1877"/>
                    <a:pt x="0" y="2712"/>
                    <a:pt x="0" y="3741"/>
                  </a:cubicBezTo>
                  <a:cubicBezTo>
                    <a:pt x="0" y="3783"/>
                    <a:pt x="5" y="3825"/>
                    <a:pt x="6" y="3867"/>
                  </a:cubicBezTo>
                  <a:cubicBezTo>
                    <a:pt x="5" y="3869"/>
                    <a:pt x="3" y="3869"/>
                    <a:pt x="0" y="3870"/>
                  </a:cubicBezTo>
                  <a:cubicBezTo>
                    <a:pt x="0" y="8619"/>
                    <a:pt x="4243" y="12469"/>
                    <a:pt x="9472" y="12469"/>
                  </a:cubicBezTo>
                  <a:cubicBezTo>
                    <a:pt x="14705" y="12469"/>
                    <a:pt x="18948" y="8619"/>
                    <a:pt x="18948" y="3870"/>
                  </a:cubicBezTo>
                  <a:cubicBezTo>
                    <a:pt x="18948" y="3870"/>
                    <a:pt x="18945" y="3869"/>
                    <a:pt x="18942" y="3867"/>
                  </a:cubicBezTo>
                  <a:cubicBezTo>
                    <a:pt x="18942" y="3825"/>
                    <a:pt x="18946" y="3785"/>
                    <a:pt x="18946" y="3741"/>
                  </a:cubicBezTo>
                  <a:cubicBezTo>
                    <a:pt x="18946" y="2712"/>
                    <a:pt x="18112" y="1877"/>
                    <a:pt x="17081" y="1877"/>
                  </a:cubicBezTo>
                  <a:cubicBezTo>
                    <a:pt x="16520" y="1877"/>
                    <a:pt x="16015" y="2127"/>
                    <a:pt x="15675" y="2520"/>
                  </a:cubicBezTo>
                  <a:cubicBezTo>
                    <a:pt x="15506" y="1541"/>
                    <a:pt x="14657" y="795"/>
                    <a:pt x="13629" y="795"/>
                  </a:cubicBezTo>
                  <a:cubicBezTo>
                    <a:pt x="12901" y="795"/>
                    <a:pt x="12261" y="1172"/>
                    <a:pt x="11890" y="1740"/>
                  </a:cubicBezTo>
                  <a:cubicBezTo>
                    <a:pt x="11886" y="1740"/>
                    <a:pt x="11885" y="1740"/>
                    <a:pt x="11882" y="1739"/>
                  </a:cubicBezTo>
                  <a:cubicBezTo>
                    <a:pt x="11547" y="728"/>
                    <a:pt x="10595" y="0"/>
                    <a:pt x="94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7258978" y="2322927"/>
              <a:ext cx="111322" cy="103511"/>
            </a:xfrm>
            <a:custGeom>
              <a:avLst/>
              <a:gdLst/>
              <a:ahLst/>
              <a:cxnLst/>
              <a:rect l="l" t="t" r="r" b="b"/>
              <a:pathLst>
                <a:path w="1981" h="1842" extrusionOk="0">
                  <a:moveTo>
                    <a:pt x="1566" y="1"/>
                  </a:moveTo>
                  <a:lnTo>
                    <a:pt x="1566" y="1"/>
                  </a:lnTo>
                  <a:cubicBezTo>
                    <a:pt x="0" y="799"/>
                    <a:pt x="732" y="1841"/>
                    <a:pt x="734" y="1841"/>
                  </a:cubicBezTo>
                  <a:cubicBezTo>
                    <a:pt x="1980" y="1447"/>
                    <a:pt x="1566" y="1"/>
                    <a:pt x="156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7211663" y="2338942"/>
              <a:ext cx="69064" cy="71480"/>
            </a:xfrm>
            <a:custGeom>
              <a:avLst/>
              <a:gdLst/>
              <a:ahLst/>
              <a:cxnLst/>
              <a:rect l="l" t="t" r="r" b="b"/>
              <a:pathLst>
                <a:path w="1229" h="1272" extrusionOk="0">
                  <a:moveTo>
                    <a:pt x="236" y="1"/>
                  </a:moveTo>
                  <a:lnTo>
                    <a:pt x="236" y="1"/>
                  </a:lnTo>
                  <a:cubicBezTo>
                    <a:pt x="0" y="1226"/>
                    <a:pt x="905" y="1271"/>
                    <a:pt x="905" y="1271"/>
                  </a:cubicBezTo>
                  <a:cubicBezTo>
                    <a:pt x="1229" y="401"/>
                    <a:pt x="236" y="1"/>
                    <a:pt x="23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7229364" y="2271061"/>
              <a:ext cx="95981" cy="93677"/>
            </a:xfrm>
            <a:custGeom>
              <a:avLst/>
              <a:gdLst/>
              <a:ahLst/>
              <a:cxnLst/>
              <a:rect l="l" t="t" r="r" b="b"/>
              <a:pathLst>
                <a:path w="1708" h="1667" extrusionOk="0">
                  <a:moveTo>
                    <a:pt x="907" y="1"/>
                  </a:moveTo>
                  <a:cubicBezTo>
                    <a:pt x="1" y="1133"/>
                    <a:pt x="907" y="1667"/>
                    <a:pt x="907" y="1667"/>
                  </a:cubicBezTo>
                  <a:cubicBezTo>
                    <a:pt x="1708" y="947"/>
                    <a:pt x="907" y="1"/>
                    <a:pt x="90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7038082" y="2738026"/>
              <a:ext cx="100083" cy="93228"/>
            </a:xfrm>
            <a:custGeom>
              <a:avLst/>
              <a:gdLst/>
              <a:ahLst/>
              <a:cxnLst/>
              <a:rect l="l" t="t" r="r" b="b"/>
              <a:pathLst>
                <a:path w="1781" h="1659" extrusionOk="0">
                  <a:moveTo>
                    <a:pt x="1409" y="1"/>
                  </a:moveTo>
                  <a:cubicBezTo>
                    <a:pt x="1" y="719"/>
                    <a:pt x="659" y="1657"/>
                    <a:pt x="657" y="1658"/>
                  </a:cubicBezTo>
                  <a:lnTo>
                    <a:pt x="657" y="1658"/>
                  </a:lnTo>
                  <a:cubicBezTo>
                    <a:pt x="1781" y="1305"/>
                    <a:pt x="1409" y="1"/>
                    <a:pt x="1409" y="1"/>
                  </a:cubicBezTo>
                  <a:close/>
                  <a:moveTo>
                    <a:pt x="657" y="1658"/>
                  </a:moveTo>
                  <a:cubicBezTo>
                    <a:pt x="657" y="1658"/>
                    <a:pt x="657" y="1658"/>
                    <a:pt x="657" y="1658"/>
                  </a:cubicBezTo>
                  <a:cubicBezTo>
                    <a:pt x="657" y="1658"/>
                    <a:pt x="657" y="1658"/>
                    <a:pt x="657" y="1658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6995488" y="2752523"/>
              <a:ext cx="62152" cy="64343"/>
            </a:xfrm>
            <a:custGeom>
              <a:avLst/>
              <a:gdLst/>
              <a:ahLst/>
              <a:cxnLst/>
              <a:rect l="l" t="t" r="r" b="b"/>
              <a:pathLst>
                <a:path w="1106" h="1145" extrusionOk="0">
                  <a:moveTo>
                    <a:pt x="213" y="0"/>
                  </a:moveTo>
                  <a:cubicBezTo>
                    <a:pt x="0" y="1105"/>
                    <a:pt x="815" y="1145"/>
                    <a:pt x="815" y="1145"/>
                  </a:cubicBezTo>
                  <a:cubicBezTo>
                    <a:pt x="1105" y="359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7011559" y="2691385"/>
              <a:ext cx="86259" cy="84292"/>
            </a:xfrm>
            <a:custGeom>
              <a:avLst/>
              <a:gdLst/>
              <a:ahLst/>
              <a:cxnLst/>
              <a:rect l="l" t="t" r="r" b="b"/>
              <a:pathLst>
                <a:path w="1535" h="1500" extrusionOk="0">
                  <a:moveTo>
                    <a:pt x="814" y="1"/>
                  </a:moveTo>
                  <a:cubicBezTo>
                    <a:pt x="0" y="1017"/>
                    <a:pt x="809" y="1500"/>
                    <a:pt x="813" y="1500"/>
                  </a:cubicBezTo>
                  <a:cubicBezTo>
                    <a:pt x="814" y="1500"/>
                    <a:pt x="814" y="1500"/>
                    <a:pt x="814" y="1500"/>
                  </a:cubicBezTo>
                  <a:cubicBezTo>
                    <a:pt x="1535" y="853"/>
                    <a:pt x="814" y="1"/>
                    <a:pt x="81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7473974" y="2612378"/>
              <a:ext cx="99353" cy="92385"/>
            </a:xfrm>
            <a:custGeom>
              <a:avLst/>
              <a:gdLst/>
              <a:ahLst/>
              <a:cxnLst/>
              <a:rect l="l" t="t" r="r" b="b"/>
              <a:pathLst>
                <a:path w="1768" h="1644" extrusionOk="0">
                  <a:moveTo>
                    <a:pt x="1398" y="1"/>
                  </a:moveTo>
                  <a:lnTo>
                    <a:pt x="1398" y="1"/>
                  </a:lnTo>
                  <a:cubicBezTo>
                    <a:pt x="1" y="710"/>
                    <a:pt x="655" y="1644"/>
                    <a:pt x="655" y="1644"/>
                  </a:cubicBezTo>
                  <a:cubicBezTo>
                    <a:pt x="1767" y="1291"/>
                    <a:pt x="1398" y="1"/>
                    <a:pt x="139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7431829" y="2626707"/>
              <a:ext cx="61646" cy="63781"/>
            </a:xfrm>
            <a:custGeom>
              <a:avLst/>
              <a:gdLst/>
              <a:ahLst/>
              <a:cxnLst/>
              <a:rect l="l" t="t" r="r" b="b"/>
              <a:pathLst>
                <a:path w="1097" h="1135" extrusionOk="0">
                  <a:moveTo>
                    <a:pt x="211" y="0"/>
                  </a:moveTo>
                  <a:lnTo>
                    <a:pt x="211" y="0"/>
                  </a:lnTo>
                  <a:cubicBezTo>
                    <a:pt x="1" y="1094"/>
                    <a:pt x="808" y="1134"/>
                    <a:pt x="808" y="1134"/>
                  </a:cubicBezTo>
                  <a:cubicBezTo>
                    <a:pt x="1097" y="357"/>
                    <a:pt x="212" y="0"/>
                    <a:pt x="21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7447675" y="2566075"/>
              <a:ext cx="85585" cy="83618"/>
            </a:xfrm>
            <a:custGeom>
              <a:avLst/>
              <a:gdLst/>
              <a:ahLst/>
              <a:cxnLst/>
              <a:rect l="l" t="t" r="r" b="b"/>
              <a:pathLst>
                <a:path w="1523" h="1488" extrusionOk="0">
                  <a:moveTo>
                    <a:pt x="808" y="1"/>
                  </a:moveTo>
                  <a:cubicBezTo>
                    <a:pt x="1" y="1010"/>
                    <a:pt x="808" y="1488"/>
                    <a:pt x="808" y="1488"/>
                  </a:cubicBezTo>
                  <a:cubicBezTo>
                    <a:pt x="1523" y="844"/>
                    <a:pt x="808" y="1"/>
                    <a:pt x="80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7301460" y="2016955"/>
              <a:ext cx="76819" cy="71592"/>
            </a:xfrm>
            <a:custGeom>
              <a:avLst/>
              <a:gdLst/>
              <a:ahLst/>
              <a:cxnLst/>
              <a:rect l="l" t="t" r="r" b="b"/>
              <a:pathLst>
                <a:path w="1367" h="1274" extrusionOk="0">
                  <a:moveTo>
                    <a:pt x="1080" y="1"/>
                  </a:moveTo>
                  <a:lnTo>
                    <a:pt x="1080" y="1"/>
                  </a:lnTo>
                  <a:cubicBezTo>
                    <a:pt x="0" y="553"/>
                    <a:pt x="506" y="1273"/>
                    <a:pt x="505" y="1273"/>
                  </a:cubicBezTo>
                  <a:cubicBezTo>
                    <a:pt x="1367" y="1001"/>
                    <a:pt x="1081" y="1"/>
                    <a:pt x="1080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7268756" y="2028082"/>
              <a:ext cx="47710" cy="49395"/>
            </a:xfrm>
            <a:custGeom>
              <a:avLst/>
              <a:gdLst/>
              <a:ahLst/>
              <a:cxnLst/>
              <a:rect l="l" t="t" r="r" b="b"/>
              <a:pathLst>
                <a:path w="849" h="879" extrusionOk="0">
                  <a:moveTo>
                    <a:pt x="164" y="1"/>
                  </a:moveTo>
                  <a:lnTo>
                    <a:pt x="164" y="1"/>
                  </a:lnTo>
                  <a:cubicBezTo>
                    <a:pt x="1" y="848"/>
                    <a:pt x="626" y="879"/>
                    <a:pt x="626" y="879"/>
                  </a:cubicBezTo>
                  <a:cubicBezTo>
                    <a:pt x="848" y="277"/>
                    <a:pt x="164" y="1"/>
                    <a:pt x="16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7281006" y="1981273"/>
              <a:ext cx="66310" cy="64680"/>
            </a:xfrm>
            <a:custGeom>
              <a:avLst/>
              <a:gdLst/>
              <a:ahLst/>
              <a:cxnLst/>
              <a:rect l="l" t="t" r="r" b="b"/>
              <a:pathLst>
                <a:path w="1180" h="1151" extrusionOk="0">
                  <a:moveTo>
                    <a:pt x="626" y="1"/>
                  </a:moveTo>
                  <a:cubicBezTo>
                    <a:pt x="1" y="781"/>
                    <a:pt x="626" y="1151"/>
                    <a:pt x="626" y="1151"/>
                  </a:cubicBezTo>
                  <a:cubicBezTo>
                    <a:pt x="1180" y="655"/>
                    <a:pt x="626" y="1"/>
                    <a:pt x="62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157886" y="3170881"/>
              <a:ext cx="156334" cy="145433"/>
            </a:xfrm>
            <a:custGeom>
              <a:avLst/>
              <a:gdLst/>
              <a:ahLst/>
              <a:cxnLst/>
              <a:rect l="l" t="t" r="r" b="b"/>
              <a:pathLst>
                <a:path w="2782" h="2588" extrusionOk="0">
                  <a:moveTo>
                    <a:pt x="2200" y="1"/>
                  </a:moveTo>
                  <a:lnTo>
                    <a:pt x="2200" y="1"/>
                  </a:lnTo>
                  <a:cubicBezTo>
                    <a:pt x="1" y="1120"/>
                    <a:pt x="1030" y="2587"/>
                    <a:pt x="1030" y="2587"/>
                  </a:cubicBezTo>
                  <a:cubicBezTo>
                    <a:pt x="2782" y="2032"/>
                    <a:pt x="2201" y="1"/>
                    <a:pt x="2200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7091466" y="3193358"/>
              <a:ext cx="96936" cy="100308"/>
            </a:xfrm>
            <a:custGeom>
              <a:avLst/>
              <a:gdLst/>
              <a:ahLst/>
              <a:cxnLst/>
              <a:rect l="l" t="t" r="r" b="b"/>
              <a:pathLst>
                <a:path w="1725" h="1785" extrusionOk="0">
                  <a:moveTo>
                    <a:pt x="332" y="1"/>
                  </a:moveTo>
                  <a:lnTo>
                    <a:pt x="332" y="1"/>
                  </a:lnTo>
                  <a:cubicBezTo>
                    <a:pt x="1" y="1723"/>
                    <a:pt x="1270" y="1784"/>
                    <a:pt x="1273" y="1784"/>
                  </a:cubicBezTo>
                  <a:cubicBezTo>
                    <a:pt x="1725" y="562"/>
                    <a:pt x="332" y="1"/>
                    <a:pt x="33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7116528" y="3098111"/>
              <a:ext cx="134756" cy="131440"/>
            </a:xfrm>
            <a:custGeom>
              <a:avLst/>
              <a:gdLst/>
              <a:ahLst/>
              <a:cxnLst/>
              <a:rect l="l" t="t" r="r" b="b"/>
              <a:pathLst>
                <a:path w="2398" h="2339" extrusionOk="0">
                  <a:moveTo>
                    <a:pt x="1270" y="0"/>
                  </a:moveTo>
                  <a:cubicBezTo>
                    <a:pt x="1" y="1585"/>
                    <a:pt x="1265" y="2338"/>
                    <a:pt x="1270" y="2338"/>
                  </a:cubicBezTo>
                  <a:cubicBezTo>
                    <a:pt x="1270" y="2338"/>
                    <a:pt x="1270" y="2338"/>
                    <a:pt x="1270" y="2338"/>
                  </a:cubicBezTo>
                  <a:cubicBezTo>
                    <a:pt x="2397" y="1328"/>
                    <a:pt x="1270" y="0"/>
                    <a:pt x="127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7504936" y="3007640"/>
              <a:ext cx="147961" cy="144421"/>
            </a:xfrm>
            <a:custGeom>
              <a:avLst/>
              <a:gdLst/>
              <a:ahLst/>
              <a:cxnLst/>
              <a:rect l="l" t="t" r="r" b="b"/>
              <a:pathLst>
                <a:path w="2633" h="2570" extrusionOk="0">
                  <a:moveTo>
                    <a:pt x="1238" y="1"/>
                  </a:moveTo>
                  <a:cubicBezTo>
                    <a:pt x="1238" y="1"/>
                    <a:pt x="1" y="1461"/>
                    <a:pt x="1238" y="2570"/>
                  </a:cubicBezTo>
                  <a:cubicBezTo>
                    <a:pt x="1238" y="2570"/>
                    <a:pt x="2632" y="1744"/>
                    <a:pt x="123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7435818" y="3087547"/>
              <a:ext cx="171507" cy="159538"/>
            </a:xfrm>
            <a:custGeom>
              <a:avLst/>
              <a:gdLst/>
              <a:ahLst/>
              <a:cxnLst/>
              <a:rect l="l" t="t" r="r" b="b"/>
              <a:pathLst>
                <a:path w="3052" h="2839" extrusionOk="0">
                  <a:moveTo>
                    <a:pt x="638" y="1"/>
                  </a:moveTo>
                  <a:cubicBezTo>
                    <a:pt x="638" y="1"/>
                    <a:pt x="1" y="2230"/>
                    <a:pt x="1923" y="2839"/>
                  </a:cubicBezTo>
                  <a:cubicBezTo>
                    <a:pt x="1923" y="2839"/>
                    <a:pt x="3051" y="1231"/>
                    <a:pt x="63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7573942" y="3112216"/>
              <a:ext cx="106377" cy="110198"/>
            </a:xfrm>
            <a:custGeom>
              <a:avLst/>
              <a:gdLst/>
              <a:ahLst/>
              <a:cxnLst/>
              <a:rect l="l" t="t" r="r" b="b"/>
              <a:pathLst>
                <a:path w="1893" h="1961" extrusionOk="0">
                  <a:moveTo>
                    <a:pt x="1528" y="1"/>
                  </a:moveTo>
                  <a:cubicBezTo>
                    <a:pt x="1528" y="1"/>
                    <a:pt x="0" y="617"/>
                    <a:pt x="497" y="1961"/>
                  </a:cubicBezTo>
                  <a:cubicBezTo>
                    <a:pt x="497" y="1961"/>
                    <a:pt x="1893" y="1891"/>
                    <a:pt x="152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7859123" y="2329783"/>
              <a:ext cx="99634" cy="97330"/>
            </a:xfrm>
            <a:custGeom>
              <a:avLst/>
              <a:gdLst/>
              <a:ahLst/>
              <a:cxnLst/>
              <a:rect l="l" t="t" r="r" b="b"/>
              <a:pathLst>
                <a:path w="1773" h="1732" extrusionOk="0">
                  <a:moveTo>
                    <a:pt x="940" y="1"/>
                  </a:moveTo>
                  <a:cubicBezTo>
                    <a:pt x="1" y="1174"/>
                    <a:pt x="940" y="1730"/>
                    <a:pt x="940" y="1731"/>
                  </a:cubicBezTo>
                  <a:cubicBezTo>
                    <a:pt x="1773" y="982"/>
                    <a:pt x="940" y="1"/>
                    <a:pt x="940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7889748" y="2383503"/>
              <a:ext cx="115425" cy="107445"/>
            </a:xfrm>
            <a:custGeom>
              <a:avLst/>
              <a:gdLst/>
              <a:ahLst/>
              <a:cxnLst/>
              <a:rect l="l" t="t" r="r" b="b"/>
              <a:pathLst>
                <a:path w="2054" h="1912" extrusionOk="0">
                  <a:moveTo>
                    <a:pt x="1625" y="0"/>
                  </a:moveTo>
                  <a:cubicBezTo>
                    <a:pt x="1" y="829"/>
                    <a:pt x="761" y="1912"/>
                    <a:pt x="760" y="1912"/>
                  </a:cubicBezTo>
                  <a:cubicBezTo>
                    <a:pt x="2054" y="1502"/>
                    <a:pt x="1625" y="0"/>
                    <a:pt x="162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7840747" y="2400136"/>
              <a:ext cx="71536" cy="74177"/>
            </a:xfrm>
            <a:custGeom>
              <a:avLst/>
              <a:gdLst/>
              <a:ahLst/>
              <a:cxnLst/>
              <a:rect l="l" t="t" r="r" b="b"/>
              <a:pathLst>
                <a:path w="1273" h="1320" extrusionOk="0">
                  <a:moveTo>
                    <a:pt x="243" y="1"/>
                  </a:moveTo>
                  <a:lnTo>
                    <a:pt x="243" y="1"/>
                  </a:lnTo>
                  <a:cubicBezTo>
                    <a:pt x="1" y="1258"/>
                    <a:pt x="914" y="1319"/>
                    <a:pt x="938" y="1319"/>
                  </a:cubicBezTo>
                  <a:cubicBezTo>
                    <a:pt x="938" y="1319"/>
                    <a:pt x="938" y="1319"/>
                    <a:pt x="938" y="1319"/>
                  </a:cubicBezTo>
                  <a:cubicBezTo>
                    <a:pt x="1273" y="415"/>
                    <a:pt x="243" y="1"/>
                    <a:pt x="24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630416" y="1981947"/>
              <a:ext cx="72492" cy="70806"/>
            </a:xfrm>
            <a:custGeom>
              <a:avLst/>
              <a:gdLst/>
              <a:ahLst/>
              <a:cxnLst/>
              <a:rect l="l" t="t" r="r" b="b"/>
              <a:pathLst>
                <a:path w="1290" h="1260" extrusionOk="0">
                  <a:moveTo>
                    <a:pt x="683" y="0"/>
                  </a:moveTo>
                  <a:cubicBezTo>
                    <a:pt x="1" y="855"/>
                    <a:pt x="681" y="1259"/>
                    <a:pt x="683" y="1259"/>
                  </a:cubicBezTo>
                  <a:cubicBezTo>
                    <a:pt x="683" y="1259"/>
                    <a:pt x="683" y="1259"/>
                    <a:pt x="683" y="1259"/>
                  </a:cubicBezTo>
                  <a:cubicBezTo>
                    <a:pt x="1289" y="717"/>
                    <a:pt x="683" y="0"/>
                    <a:pt x="68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652612" y="2021170"/>
              <a:ext cx="84180" cy="78280"/>
            </a:xfrm>
            <a:custGeom>
              <a:avLst/>
              <a:gdLst/>
              <a:ahLst/>
              <a:cxnLst/>
              <a:rect l="l" t="t" r="r" b="b"/>
              <a:pathLst>
                <a:path w="1498" h="1393" extrusionOk="0">
                  <a:moveTo>
                    <a:pt x="1185" y="0"/>
                  </a:moveTo>
                  <a:cubicBezTo>
                    <a:pt x="0" y="602"/>
                    <a:pt x="555" y="1393"/>
                    <a:pt x="557" y="1393"/>
                  </a:cubicBezTo>
                  <a:cubicBezTo>
                    <a:pt x="1498" y="1095"/>
                    <a:pt x="1185" y="0"/>
                    <a:pt x="118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7616873" y="2033251"/>
              <a:ext cx="52374" cy="54060"/>
            </a:xfrm>
            <a:custGeom>
              <a:avLst/>
              <a:gdLst/>
              <a:ahLst/>
              <a:cxnLst/>
              <a:rect l="l" t="t" r="r" b="b"/>
              <a:pathLst>
                <a:path w="932" h="962" extrusionOk="0">
                  <a:moveTo>
                    <a:pt x="181" y="0"/>
                  </a:moveTo>
                  <a:lnTo>
                    <a:pt x="181" y="0"/>
                  </a:lnTo>
                  <a:cubicBezTo>
                    <a:pt x="1" y="926"/>
                    <a:pt x="686" y="961"/>
                    <a:pt x="686" y="961"/>
                  </a:cubicBezTo>
                  <a:cubicBezTo>
                    <a:pt x="931" y="301"/>
                    <a:pt x="181" y="0"/>
                    <a:pt x="18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603331" y="1781675"/>
              <a:ext cx="40629" cy="39674"/>
            </a:xfrm>
            <a:custGeom>
              <a:avLst/>
              <a:gdLst/>
              <a:ahLst/>
              <a:cxnLst/>
              <a:rect l="l" t="t" r="r" b="b"/>
              <a:pathLst>
                <a:path w="723" h="706" extrusionOk="0">
                  <a:moveTo>
                    <a:pt x="383" y="1"/>
                  </a:moveTo>
                  <a:cubicBezTo>
                    <a:pt x="0" y="479"/>
                    <a:pt x="383" y="706"/>
                    <a:pt x="383" y="706"/>
                  </a:cubicBezTo>
                  <a:cubicBezTo>
                    <a:pt x="723" y="402"/>
                    <a:pt x="383" y="1"/>
                    <a:pt x="38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615862" y="1803590"/>
              <a:ext cx="47148" cy="43832"/>
            </a:xfrm>
            <a:custGeom>
              <a:avLst/>
              <a:gdLst/>
              <a:ahLst/>
              <a:cxnLst/>
              <a:rect l="l" t="t" r="r" b="b"/>
              <a:pathLst>
                <a:path w="839" h="780" extrusionOk="0">
                  <a:moveTo>
                    <a:pt x="664" y="0"/>
                  </a:moveTo>
                  <a:lnTo>
                    <a:pt x="664" y="0"/>
                  </a:lnTo>
                  <a:cubicBezTo>
                    <a:pt x="1" y="337"/>
                    <a:pt x="309" y="780"/>
                    <a:pt x="311" y="780"/>
                  </a:cubicBezTo>
                  <a:cubicBezTo>
                    <a:pt x="311" y="780"/>
                    <a:pt x="311" y="780"/>
                    <a:pt x="311" y="780"/>
                  </a:cubicBezTo>
                  <a:cubicBezTo>
                    <a:pt x="839" y="612"/>
                    <a:pt x="664" y="0"/>
                    <a:pt x="66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595745" y="1810389"/>
              <a:ext cx="29278" cy="30233"/>
            </a:xfrm>
            <a:custGeom>
              <a:avLst/>
              <a:gdLst/>
              <a:ahLst/>
              <a:cxnLst/>
              <a:rect l="l" t="t" r="r" b="b"/>
              <a:pathLst>
                <a:path w="521" h="538" extrusionOk="0">
                  <a:moveTo>
                    <a:pt x="101" y="0"/>
                  </a:moveTo>
                  <a:lnTo>
                    <a:pt x="101" y="0"/>
                  </a:lnTo>
                  <a:cubicBezTo>
                    <a:pt x="0" y="521"/>
                    <a:pt x="384" y="538"/>
                    <a:pt x="384" y="538"/>
                  </a:cubicBezTo>
                  <a:cubicBezTo>
                    <a:pt x="521" y="17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779890" y="3219938"/>
              <a:ext cx="88676" cy="86653"/>
            </a:xfrm>
            <a:custGeom>
              <a:avLst/>
              <a:gdLst/>
              <a:ahLst/>
              <a:cxnLst/>
              <a:rect l="l" t="t" r="r" b="b"/>
              <a:pathLst>
                <a:path w="1578" h="1542" extrusionOk="0">
                  <a:moveTo>
                    <a:pt x="836" y="0"/>
                  </a:moveTo>
                  <a:cubicBezTo>
                    <a:pt x="0" y="1045"/>
                    <a:pt x="836" y="1541"/>
                    <a:pt x="836" y="1541"/>
                  </a:cubicBezTo>
                  <a:cubicBezTo>
                    <a:pt x="1578" y="874"/>
                    <a:pt x="836" y="0"/>
                    <a:pt x="83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807144" y="3267814"/>
              <a:ext cx="102837" cy="95700"/>
            </a:xfrm>
            <a:custGeom>
              <a:avLst/>
              <a:gdLst/>
              <a:ahLst/>
              <a:cxnLst/>
              <a:rect l="l" t="t" r="r" b="b"/>
              <a:pathLst>
                <a:path w="1830" h="1703" extrusionOk="0">
                  <a:moveTo>
                    <a:pt x="1449" y="0"/>
                  </a:moveTo>
                  <a:lnTo>
                    <a:pt x="1449" y="0"/>
                  </a:lnTo>
                  <a:cubicBezTo>
                    <a:pt x="1" y="739"/>
                    <a:pt x="678" y="1703"/>
                    <a:pt x="678" y="1703"/>
                  </a:cubicBezTo>
                  <a:cubicBezTo>
                    <a:pt x="1830" y="1338"/>
                    <a:pt x="1449" y="0"/>
                    <a:pt x="144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763482" y="3282593"/>
              <a:ext cx="63838" cy="66142"/>
            </a:xfrm>
            <a:custGeom>
              <a:avLst/>
              <a:gdLst/>
              <a:ahLst/>
              <a:cxnLst/>
              <a:rect l="l" t="t" r="r" b="b"/>
              <a:pathLst>
                <a:path w="1136" h="1177" extrusionOk="0">
                  <a:moveTo>
                    <a:pt x="218" y="0"/>
                  </a:moveTo>
                  <a:cubicBezTo>
                    <a:pt x="0" y="1134"/>
                    <a:pt x="836" y="1176"/>
                    <a:pt x="836" y="1176"/>
                  </a:cubicBezTo>
                  <a:cubicBezTo>
                    <a:pt x="1136" y="371"/>
                    <a:pt x="218" y="0"/>
                    <a:pt x="21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877666" y="2705546"/>
              <a:ext cx="79123" cy="77100"/>
            </a:xfrm>
            <a:custGeom>
              <a:avLst/>
              <a:gdLst/>
              <a:ahLst/>
              <a:cxnLst/>
              <a:rect l="l" t="t" r="r" b="b"/>
              <a:pathLst>
                <a:path w="1408" h="1372" extrusionOk="0">
                  <a:moveTo>
                    <a:pt x="746" y="0"/>
                  </a:moveTo>
                  <a:cubicBezTo>
                    <a:pt x="1" y="931"/>
                    <a:pt x="746" y="1371"/>
                    <a:pt x="746" y="1371"/>
                  </a:cubicBezTo>
                  <a:cubicBezTo>
                    <a:pt x="1408" y="780"/>
                    <a:pt x="746" y="0"/>
                    <a:pt x="74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01998" y="2748197"/>
              <a:ext cx="91654" cy="85360"/>
            </a:xfrm>
            <a:custGeom>
              <a:avLst/>
              <a:gdLst/>
              <a:ahLst/>
              <a:cxnLst/>
              <a:rect l="l" t="t" r="r" b="b"/>
              <a:pathLst>
                <a:path w="1631" h="1519" extrusionOk="0">
                  <a:moveTo>
                    <a:pt x="1290" y="0"/>
                  </a:moveTo>
                  <a:lnTo>
                    <a:pt x="1290" y="0"/>
                  </a:lnTo>
                  <a:cubicBezTo>
                    <a:pt x="1" y="656"/>
                    <a:pt x="606" y="1517"/>
                    <a:pt x="606" y="1518"/>
                  </a:cubicBezTo>
                  <a:cubicBezTo>
                    <a:pt x="1631" y="1192"/>
                    <a:pt x="1291" y="0"/>
                    <a:pt x="129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7863056" y="2761346"/>
              <a:ext cx="56926" cy="58892"/>
            </a:xfrm>
            <a:custGeom>
              <a:avLst/>
              <a:gdLst/>
              <a:ahLst/>
              <a:cxnLst/>
              <a:rect l="l" t="t" r="r" b="b"/>
              <a:pathLst>
                <a:path w="1013" h="1048" extrusionOk="0">
                  <a:moveTo>
                    <a:pt x="195" y="0"/>
                  </a:moveTo>
                  <a:lnTo>
                    <a:pt x="195" y="0"/>
                  </a:lnTo>
                  <a:cubicBezTo>
                    <a:pt x="0" y="1011"/>
                    <a:pt x="746" y="1047"/>
                    <a:pt x="746" y="1047"/>
                  </a:cubicBezTo>
                  <a:cubicBezTo>
                    <a:pt x="1012" y="330"/>
                    <a:pt x="195" y="0"/>
                    <a:pt x="19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7058087" y="3859528"/>
              <a:ext cx="904065" cy="235850"/>
            </a:xfrm>
            <a:custGeom>
              <a:avLst/>
              <a:gdLst/>
              <a:ahLst/>
              <a:cxnLst/>
              <a:rect l="l" t="t" r="r" b="b"/>
              <a:pathLst>
                <a:path w="16088" h="4197" extrusionOk="0">
                  <a:moveTo>
                    <a:pt x="8043" y="1"/>
                  </a:moveTo>
                  <a:cubicBezTo>
                    <a:pt x="3600" y="1"/>
                    <a:pt x="0" y="1879"/>
                    <a:pt x="0" y="4197"/>
                  </a:cubicBezTo>
                  <a:lnTo>
                    <a:pt x="16087" y="4197"/>
                  </a:lnTo>
                  <a:cubicBezTo>
                    <a:pt x="16087" y="1879"/>
                    <a:pt x="12488" y="1"/>
                    <a:pt x="804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68;p2"/>
          <p:cNvSpPr/>
          <p:nvPr/>
        </p:nvSpPr>
        <p:spPr>
          <a:xfrm>
            <a:off x="5643850" y="3628625"/>
            <a:ext cx="1891580" cy="702012"/>
          </a:xfrm>
          <a:custGeom>
            <a:avLst/>
            <a:gdLst/>
            <a:ahLst/>
            <a:cxnLst/>
            <a:rect l="l" t="t" r="r" b="b"/>
            <a:pathLst>
              <a:path w="45901" h="17035" extrusionOk="0">
                <a:moveTo>
                  <a:pt x="23314" y="11298"/>
                </a:moveTo>
                <a:cubicBezTo>
                  <a:pt x="23315" y="11314"/>
                  <a:pt x="23320" y="11330"/>
                  <a:pt x="23328" y="11343"/>
                </a:cubicBezTo>
                <a:cubicBezTo>
                  <a:pt x="23315" y="11377"/>
                  <a:pt x="23302" y="11412"/>
                  <a:pt x="23289" y="11447"/>
                </a:cubicBezTo>
                <a:cubicBezTo>
                  <a:pt x="23298" y="11397"/>
                  <a:pt x="23307" y="11348"/>
                  <a:pt x="23314" y="11298"/>
                </a:cubicBezTo>
                <a:close/>
                <a:moveTo>
                  <a:pt x="4558" y="1"/>
                </a:moveTo>
                <a:cubicBezTo>
                  <a:pt x="4437" y="1"/>
                  <a:pt x="4323" y="60"/>
                  <a:pt x="4257" y="203"/>
                </a:cubicBezTo>
                <a:cubicBezTo>
                  <a:pt x="4107" y="534"/>
                  <a:pt x="3996" y="869"/>
                  <a:pt x="3920" y="1209"/>
                </a:cubicBezTo>
                <a:cubicBezTo>
                  <a:pt x="3749" y="1033"/>
                  <a:pt x="3572" y="865"/>
                  <a:pt x="3380" y="713"/>
                </a:cubicBezTo>
                <a:cubicBezTo>
                  <a:pt x="3298" y="648"/>
                  <a:pt x="3210" y="621"/>
                  <a:pt x="3126" y="621"/>
                </a:cubicBezTo>
                <a:cubicBezTo>
                  <a:pt x="2828" y="621"/>
                  <a:pt x="2580" y="966"/>
                  <a:pt x="2850" y="1243"/>
                </a:cubicBezTo>
                <a:cubicBezTo>
                  <a:pt x="3303" y="1710"/>
                  <a:pt x="3615" y="2302"/>
                  <a:pt x="4078" y="2761"/>
                </a:cubicBezTo>
                <a:cubicBezTo>
                  <a:pt x="4085" y="2768"/>
                  <a:pt x="4094" y="2770"/>
                  <a:pt x="4101" y="2777"/>
                </a:cubicBezTo>
                <a:cubicBezTo>
                  <a:pt x="4019" y="3745"/>
                  <a:pt x="4272" y="4664"/>
                  <a:pt x="4645" y="5596"/>
                </a:cubicBezTo>
                <a:cubicBezTo>
                  <a:pt x="5148" y="6848"/>
                  <a:pt x="5729" y="7887"/>
                  <a:pt x="5873" y="9075"/>
                </a:cubicBezTo>
                <a:cubicBezTo>
                  <a:pt x="5850" y="9484"/>
                  <a:pt x="5843" y="9892"/>
                  <a:pt x="5850" y="10299"/>
                </a:cubicBezTo>
                <a:cubicBezTo>
                  <a:pt x="5824" y="10477"/>
                  <a:pt x="5791" y="10657"/>
                  <a:pt x="5740" y="10843"/>
                </a:cubicBezTo>
                <a:cubicBezTo>
                  <a:pt x="5724" y="10904"/>
                  <a:pt x="5774" y="10950"/>
                  <a:pt x="5825" y="10950"/>
                </a:cubicBezTo>
                <a:cubicBezTo>
                  <a:pt x="5844" y="10950"/>
                  <a:pt x="5862" y="10944"/>
                  <a:pt x="5878" y="10930"/>
                </a:cubicBezTo>
                <a:cubicBezTo>
                  <a:pt x="5910" y="11448"/>
                  <a:pt x="5971" y="11962"/>
                  <a:pt x="6062" y="12472"/>
                </a:cubicBezTo>
                <a:cubicBezTo>
                  <a:pt x="5421" y="12085"/>
                  <a:pt x="4667" y="11887"/>
                  <a:pt x="3914" y="11887"/>
                </a:cubicBezTo>
                <a:cubicBezTo>
                  <a:pt x="3053" y="11887"/>
                  <a:pt x="2195" y="12146"/>
                  <a:pt x="1512" y="12676"/>
                </a:cubicBezTo>
                <a:cubicBezTo>
                  <a:pt x="418" y="13522"/>
                  <a:pt x="1" y="14909"/>
                  <a:pt x="22" y="16251"/>
                </a:cubicBezTo>
                <a:cubicBezTo>
                  <a:pt x="25" y="16378"/>
                  <a:pt x="34" y="16516"/>
                  <a:pt x="117" y="16614"/>
                </a:cubicBezTo>
                <a:cubicBezTo>
                  <a:pt x="195" y="16705"/>
                  <a:pt x="319" y="16738"/>
                  <a:pt x="437" y="16764"/>
                </a:cubicBezTo>
                <a:cubicBezTo>
                  <a:pt x="1377" y="16971"/>
                  <a:pt x="2355" y="17034"/>
                  <a:pt x="3343" y="17034"/>
                </a:cubicBezTo>
                <a:cubicBezTo>
                  <a:pt x="4753" y="17034"/>
                  <a:pt x="6182" y="16906"/>
                  <a:pt x="7549" y="16884"/>
                </a:cubicBezTo>
                <a:cubicBezTo>
                  <a:pt x="13986" y="16787"/>
                  <a:pt x="20425" y="16735"/>
                  <a:pt x="26864" y="16735"/>
                </a:cubicBezTo>
                <a:cubicBezTo>
                  <a:pt x="30598" y="16735"/>
                  <a:pt x="34332" y="16753"/>
                  <a:pt x="38066" y="16789"/>
                </a:cubicBezTo>
                <a:cubicBezTo>
                  <a:pt x="39709" y="16804"/>
                  <a:pt x="41354" y="16824"/>
                  <a:pt x="42998" y="16847"/>
                </a:cubicBezTo>
                <a:cubicBezTo>
                  <a:pt x="43086" y="16848"/>
                  <a:pt x="43175" y="16849"/>
                  <a:pt x="43265" y="16849"/>
                </a:cubicBezTo>
                <a:cubicBezTo>
                  <a:pt x="43753" y="16849"/>
                  <a:pt x="44247" y="16815"/>
                  <a:pt x="44673" y="16587"/>
                </a:cubicBezTo>
                <a:cubicBezTo>
                  <a:pt x="45901" y="15927"/>
                  <a:pt x="45625" y="12686"/>
                  <a:pt x="44445" y="12024"/>
                </a:cubicBezTo>
                <a:cubicBezTo>
                  <a:pt x="44356" y="11976"/>
                  <a:pt x="43832" y="11800"/>
                  <a:pt x="43538" y="11800"/>
                </a:cubicBezTo>
                <a:cubicBezTo>
                  <a:pt x="43417" y="11800"/>
                  <a:pt x="43335" y="11830"/>
                  <a:pt x="43338" y="11910"/>
                </a:cubicBezTo>
                <a:cubicBezTo>
                  <a:pt x="43215" y="8835"/>
                  <a:pt x="41984" y="5726"/>
                  <a:pt x="38326" y="5646"/>
                </a:cubicBezTo>
                <a:cubicBezTo>
                  <a:pt x="38274" y="5644"/>
                  <a:pt x="38223" y="5644"/>
                  <a:pt x="38173" y="5644"/>
                </a:cubicBezTo>
                <a:cubicBezTo>
                  <a:pt x="34396" y="5644"/>
                  <a:pt x="32821" y="8904"/>
                  <a:pt x="32311" y="12159"/>
                </a:cubicBezTo>
                <a:cubicBezTo>
                  <a:pt x="31455" y="11901"/>
                  <a:pt x="30594" y="11747"/>
                  <a:pt x="29772" y="11747"/>
                </a:cubicBezTo>
                <a:cubicBezTo>
                  <a:pt x="28735" y="11747"/>
                  <a:pt x="27760" y="11991"/>
                  <a:pt x="26933" y="12579"/>
                </a:cubicBezTo>
                <a:cubicBezTo>
                  <a:pt x="26446" y="12335"/>
                  <a:pt x="25902" y="12216"/>
                  <a:pt x="25356" y="12216"/>
                </a:cubicBezTo>
                <a:cubicBezTo>
                  <a:pt x="24986" y="12216"/>
                  <a:pt x="24615" y="12270"/>
                  <a:pt x="24261" y="12377"/>
                </a:cubicBezTo>
                <a:cubicBezTo>
                  <a:pt x="23996" y="12312"/>
                  <a:pt x="23728" y="12263"/>
                  <a:pt x="23464" y="12231"/>
                </a:cubicBezTo>
                <a:cubicBezTo>
                  <a:pt x="23568" y="11854"/>
                  <a:pt x="23687" y="11485"/>
                  <a:pt x="23833" y="11129"/>
                </a:cubicBezTo>
                <a:cubicBezTo>
                  <a:pt x="24206" y="10834"/>
                  <a:pt x="24583" y="10555"/>
                  <a:pt x="25010" y="10328"/>
                </a:cubicBezTo>
                <a:cubicBezTo>
                  <a:pt x="25502" y="10066"/>
                  <a:pt x="26031" y="9888"/>
                  <a:pt x="26544" y="9671"/>
                </a:cubicBezTo>
                <a:cubicBezTo>
                  <a:pt x="26753" y="9584"/>
                  <a:pt x="26615" y="9303"/>
                  <a:pt x="26425" y="9303"/>
                </a:cubicBezTo>
                <a:cubicBezTo>
                  <a:pt x="26414" y="9303"/>
                  <a:pt x="26401" y="9304"/>
                  <a:pt x="26389" y="9306"/>
                </a:cubicBezTo>
                <a:cubicBezTo>
                  <a:pt x="25619" y="9452"/>
                  <a:pt x="24828" y="9867"/>
                  <a:pt x="24172" y="10396"/>
                </a:cubicBezTo>
                <a:cubicBezTo>
                  <a:pt x="24452" y="9847"/>
                  <a:pt x="24784" y="9326"/>
                  <a:pt x="25164" y="8835"/>
                </a:cubicBezTo>
                <a:cubicBezTo>
                  <a:pt x="25264" y="8800"/>
                  <a:pt x="25349" y="8728"/>
                  <a:pt x="25373" y="8616"/>
                </a:cubicBezTo>
                <a:cubicBezTo>
                  <a:pt x="25377" y="8596"/>
                  <a:pt x="25380" y="8577"/>
                  <a:pt x="25382" y="8560"/>
                </a:cubicBezTo>
                <a:cubicBezTo>
                  <a:pt x="25798" y="8061"/>
                  <a:pt x="26268" y="7594"/>
                  <a:pt x="26787" y="7167"/>
                </a:cubicBezTo>
                <a:cubicBezTo>
                  <a:pt x="26936" y="7046"/>
                  <a:pt x="26801" y="6861"/>
                  <a:pt x="26646" y="6861"/>
                </a:cubicBezTo>
                <a:cubicBezTo>
                  <a:pt x="26605" y="6861"/>
                  <a:pt x="26563" y="6874"/>
                  <a:pt x="26524" y="6905"/>
                </a:cubicBezTo>
                <a:cubicBezTo>
                  <a:pt x="26106" y="7229"/>
                  <a:pt x="25719" y="7584"/>
                  <a:pt x="25366" y="7962"/>
                </a:cubicBezTo>
                <a:cubicBezTo>
                  <a:pt x="25323" y="7800"/>
                  <a:pt x="25247" y="7644"/>
                  <a:pt x="25134" y="7496"/>
                </a:cubicBezTo>
                <a:cubicBezTo>
                  <a:pt x="25057" y="7393"/>
                  <a:pt x="24951" y="7324"/>
                  <a:pt x="24831" y="7324"/>
                </a:cubicBezTo>
                <a:cubicBezTo>
                  <a:pt x="24788" y="7324"/>
                  <a:pt x="24744" y="7333"/>
                  <a:pt x="24699" y="7353"/>
                </a:cubicBezTo>
                <a:cubicBezTo>
                  <a:pt x="24554" y="7416"/>
                  <a:pt x="24432" y="7600"/>
                  <a:pt x="24497" y="7765"/>
                </a:cubicBezTo>
                <a:cubicBezTo>
                  <a:pt x="24603" y="8031"/>
                  <a:pt x="24675" y="8336"/>
                  <a:pt x="24725" y="8617"/>
                </a:cubicBezTo>
                <a:cubicBezTo>
                  <a:pt x="24730" y="8645"/>
                  <a:pt x="24742" y="8668"/>
                  <a:pt x="24754" y="8689"/>
                </a:cubicBezTo>
                <a:cubicBezTo>
                  <a:pt x="24180" y="9440"/>
                  <a:pt x="23725" y="10267"/>
                  <a:pt x="23396" y="11148"/>
                </a:cubicBezTo>
                <a:cubicBezTo>
                  <a:pt x="23380" y="11168"/>
                  <a:pt x="23361" y="11186"/>
                  <a:pt x="23344" y="11206"/>
                </a:cubicBezTo>
                <a:cubicBezTo>
                  <a:pt x="23333" y="11221"/>
                  <a:pt x="23325" y="11236"/>
                  <a:pt x="23319" y="11251"/>
                </a:cubicBezTo>
                <a:cubicBezTo>
                  <a:pt x="23520" y="9784"/>
                  <a:pt x="23445" y="8266"/>
                  <a:pt x="23079" y="6848"/>
                </a:cubicBezTo>
                <a:cubicBezTo>
                  <a:pt x="23171" y="6674"/>
                  <a:pt x="23213" y="6490"/>
                  <a:pt x="23285" y="6300"/>
                </a:cubicBezTo>
                <a:cubicBezTo>
                  <a:pt x="23368" y="6087"/>
                  <a:pt x="23463" y="5873"/>
                  <a:pt x="23570" y="5670"/>
                </a:cubicBezTo>
                <a:cubicBezTo>
                  <a:pt x="23687" y="5451"/>
                  <a:pt x="23519" y="5264"/>
                  <a:pt x="23326" y="5264"/>
                </a:cubicBezTo>
                <a:cubicBezTo>
                  <a:pt x="23261" y="5264"/>
                  <a:pt x="23194" y="5285"/>
                  <a:pt x="23133" y="5333"/>
                </a:cubicBezTo>
                <a:cubicBezTo>
                  <a:pt x="22992" y="5444"/>
                  <a:pt x="22868" y="5564"/>
                  <a:pt x="22757" y="5696"/>
                </a:cubicBezTo>
                <a:cubicBezTo>
                  <a:pt x="22663" y="5463"/>
                  <a:pt x="22552" y="5235"/>
                  <a:pt x="22466" y="5023"/>
                </a:cubicBezTo>
                <a:cubicBezTo>
                  <a:pt x="22410" y="4887"/>
                  <a:pt x="22263" y="4812"/>
                  <a:pt x="22127" y="4812"/>
                </a:cubicBezTo>
                <a:cubicBezTo>
                  <a:pt x="21977" y="4812"/>
                  <a:pt x="21840" y="4905"/>
                  <a:pt x="21859" y="5105"/>
                </a:cubicBezTo>
                <a:cubicBezTo>
                  <a:pt x="21875" y="5258"/>
                  <a:pt x="21883" y="5422"/>
                  <a:pt x="21893" y="5585"/>
                </a:cubicBezTo>
                <a:cubicBezTo>
                  <a:pt x="21768" y="5533"/>
                  <a:pt x="21634" y="5490"/>
                  <a:pt x="21492" y="5461"/>
                </a:cubicBezTo>
                <a:cubicBezTo>
                  <a:pt x="21475" y="5457"/>
                  <a:pt x="21457" y="5456"/>
                  <a:pt x="21440" y="5456"/>
                </a:cubicBezTo>
                <a:cubicBezTo>
                  <a:pt x="21191" y="5456"/>
                  <a:pt x="21022" y="5814"/>
                  <a:pt x="21289" y="5945"/>
                </a:cubicBezTo>
                <a:cubicBezTo>
                  <a:pt x="21610" y="6102"/>
                  <a:pt x="21903" y="6345"/>
                  <a:pt x="22106" y="6642"/>
                </a:cubicBezTo>
                <a:cubicBezTo>
                  <a:pt x="22148" y="6733"/>
                  <a:pt x="22196" y="6822"/>
                  <a:pt x="22259" y="6900"/>
                </a:cubicBezTo>
                <a:cubicBezTo>
                  <a:pt x="22310" y="6967"/>
                  <a:pt x="22385" y="7001"/>
                  <a:pt x="22466" y="7013"/>
                </a:cubicBezTo>
                <a:cubicBezTo>
                  <a:pt x="22533" y="7072"/>
                  <a:pt x="22614" y="7109"/>
                  <a:pt x="22696" y="7118"/>
                </a:cubicBezTo>
                <a:cubicBezTo>
                  <a:pt x="22953" y="8841"/>
                  <a:pt x="22992" y="10469"/>
                  <a:pt x="22782" y="12189"/>
                </a:cubicBezTo>
                <a:cubicBezTo>
                  <a:pt x="22748" y="12189"/>
                  <a:pt x="22715" y="12192"/>
                  <a:pt x="22681" y="12194"/>
                </a:cubicBezTo>
                <a:cubicBezTo>
                  <a:pt x="22388" y="11101"/>
                  <a:pt x="21544" y="10146"/>
                  <a:pt x="20460" y="9800"/>
                </a:cubicBezTo>
                <a:cubicBezTo>
                  <a:pt x="20150" y="9701"/>
                  <a:pt x="19826" y="9654"/>
                  <a:pt x="19502" y="9654"/>
                </a:cubicBezTo>
                <a:cubicBezTo>
                  <a:pt x="18718" y="9654"/>
                  <a:pt x="17932" y="9930"/>
                  <a:pt x="17317" y="10417"/>
                </a:cubicBezTo>
                <a:cubicBezTo>
                  <a:pt x="17468" y="9301"/>
                  <a:pt x="17792" y="8211"/>
                  <a:pt x="18096" y="7120"/>
                </a:cubicBezTo>
                <a:cubicBezTo>
                  <a:pt x="18100" y="7120"/>
                  <a:pt x="18104" y="7120"/>
                  <a:pt x="18109" y="7120"/>
                </a:cubicBezTo>
                <a:cubicBezTo>
                  <a:pt x="18221" y="7120"/>
                  <a:pt x="18332" y="7069"/>
                  <a:pt x="18403" y="6947"/>
                </a:cubicBezTo>
                <a:cubicBezTo>
                  <a:pt x="18491" y="6797"/>
                  <a:pt x="18541" y="6657"/>
                  <a:pt x="18681" y="6543"/>
                </a:cubicBezTo>
                <a:cubicBezTo>
                  <a:pt x="18808" y="6439"/>
                  <a:pt x="18988" y="6415"/>
                  <a:pt x="19139" y="6371"/>
                </a:cubicBezTo>
                <a:cubicBezTo>
                  <a:pt x="19384" y="6301"/>
                  <a:pt x="19441" y="5948"/>
                  <a:pt x="19212" y="5821"/>
                </a:cubicBezTo>
                <a:cubicBezTo>
                  <a:pt x="19087" y="5750"/>
                  <a:pt x="18983" y="5720"/>
                  <a:pt x="18862" y="5720"/>
                </a:cubicBezTo>
                <a:cubicBezTo>
                  <a:pt x="18810" y="5720"/>
                  <a:pt x="18755" y="5726"/>
                  <a:pt x="18694" y="5736"/>
                </a:cubicBezTo>
                <a:cubicBezTo>
                  <a:pt x="18605" y="5750"/>
                  <a:pt x="18518" y="5779"/>
                  <a:pt x="18433" y="5814"/>
                </a:cubicBezTo>
                <a:cubicBezTo>
                  <a:pt x="18630" y="4950"/>
                  <a:pt x="18762" y="4075"/>
                  <a:pt x="18728" y="3179"/>
                </a:cubicBezTo>
                <a:cubicBezTo>
                  <a:pt x="18724" y="3063"/>
                  <a:pt x="18642" y="3006"/>
                  <a:pt x="18557" y="3006"/>
                </a:cubicBezTo>
                <a:cubicBezTo>
                  <a:pt x="18470" y="3006"/>
                  <a:pt x="18381" y="3065"/>
                  <a:pt x="18368" y="3179"/>
                </a:cubicBezTo>
                <a:cubicBezTo>
                  <a:pt x="18161" y="5097"/>
                  <a:pt x="17508" y="6936"/>
                  <a:pt x="17122" y="8814"/>
                </a:cubicBezTo>
                <a:cubicBezTo>
                  <a:pt x="17038" y="8072"/>
                  <a:pt x="16925" y="7336"/>
                  <a:pt x="16785" y="6605"/>
                </a:cubicBezTo>
                <a:cubicBezTo>
                  <a:pt x="16796" y="6576"/>
                  <a:pt x="16796" y="6544"/>
                  <a:pt x="16775" y="6508"/>
                </a:cubicBezTo>
                <a:cubicBezTo>
                  <a:pt x="16770" y="6503"/>
                  <a:pt x="16767" y="6498"/>
                  <a:pt x="16764" y="6493"/>
                </a:cubicBezTo>
                <a:cubicBezTo>
                  <a:pt x="16724" y="6285"/>
                  <a:pt x="16686" y="6078"/>
                  <a:pt x="16641" y="5873"/>
                </a:cubicBezTo>
                <a:cubicBezTo>
                  <a:pt x="16657" y="5853"/>
                  <a:pt x="16671" y="5829"/>
                  <a:pt x="16676" y="5796"/>
                </a:cubicBezTo>
                <a:cubicBezTo>
                  <a:pt x="16821" y="4994"/>
                  <a:pt x="17048" y="4214"/>
                  <a:pt x="17267" y="3431"/>
                </a:cubicBezTo>
                <a:cubicBezTo>
                  <a:pt x="17297" y="3326"/>
                  <a:pt x="17198" y="3240"/>
                  <a:pt x="17108" y="3240"/>
                </a:cubicBezTo>
                <a:cubicBezTo>
                  <a:pt x="17062" y="3240"/>
                  <a:pt x="17018" y="3263"/>
                  <a:pt x="16994" y="3316"/>
                </a:cubicBezTo>
                <a:cubicBezTo>
                  <a:pt x="16739" y="3885"/>
                  <a:pt x="16571" y="4471"/>
                  <a:pt x="16450" y="5074"/>
                </a:cubicBezTo>
                <a:cubicBezTo>
                  <a:pt x="16213" y="4121"/>
                  <a:pt x="15933" y="3177"/>
                  <a:pt x="15592" y="2248"/>
                </a:cubicBezTo>
                <a:cubicBezTo>
                  <a:pt x="15553" y="2140"/>
                  <a:pt x="15461" y="2092"/>
                  <a:pt x="15369" y="2092"/>
                </a:cubicBezTo>
                <a:cubicBezTo>
                  <a:pt x="15233" y="2092"/>
                  <a:pt x="15099" y="2200"/>
                  <a:pt x="15154" y="2368"/>
                </a:cubicBezTo>
                <a:cubicBezTo>
                  <a:pt x="15514" y="3475"/>
                  <a:pt x="15828" y="4587"/>
                  <a:pt x="16100" y="5707"/>
                </a:cubicBezTo>
                <a:cubicBezTo>
                  <a:pt x="15187" y="4817"/>
                  <a:pt x="14051" y="4182"/>
                  <a:pt x="13800" y="2810"/>
                </a:cubicBezTo>
                <a:cubicBezTo>
                  <a:pt x="13867" y="2754"/>
                  <a:pt x="13911" y="2675"/>
                  <a:pt x="13923" y="2592"/>
                </a:cubicBezTo>
                <a:cubicBezTo>
                  <a:pt x="14357" y="2118"/>
                  <a:pt x="14600" y="1326"/>
                  <a:pt x="14198" y="812"/>
                </a:cubicBezTo>
                <a:cubicBezTo>
                  <a:pt x="14145" y="744"/>
                  <a:pt x="14072" y="715"/>
                  <a:pt x="13996" y="715"/>
                </a:cubicBezTo>
                <a:cubicBezTo>
                  <a:pt x="13856" y="715"/>
                  <a:pt x="13708" y="815"/>
                  <a:pt x="13671" y="950"/>
                </a:cubicBezTo>
                <a:cubicBezTo>
                  <a:pt x="13598" y="1216"/>
                  <a:pt x="13670" y="1492"/>
                  <a:pt x="13624" y="1762"/>
                </a:cubicBezTo>
                <a:cubicBezTo>
                  <a:pt x="13607" y="1861"/>
                  <a:pt x="13577" y="1959"/>
                  <a:pt x="13543" y="2053"/>
                </a:cubicBezTo>
                <a:cubicBezTo>
                  <a:pt x="13502" y="1890"/>
                  <a:pt x="13462" y="1725"/>
                  <a:pt x="13432" y="1562"/>
                </a:cubicBezTo>
                <a:cubicBezTo>
                  <a:pt x="13378" y="1255"/>
                  <a:pt x="13391" y="967"/>
                  <a:pt x="13113" y="775"/>
                </a:cubicBezTo>
                <a:cubicBezTo>
                  <a:pt x="13070" y="746"/>
                  <a:pt x="13015" y="732"/>
                  <a:pt x="12959" y="732"/>
                </a:cubicBezTo>
                <a:cubicBezTo>
                  <a:pt x="12872" y="732"/>
                  <a:pt x="12783" y="765"/>
                  <a:pt x="12730" y="824"/>
                </a:cubicBezTo>
                <a:cubicBezTo>
                  <a:pt x="12514" y="1066"/>
                  <a:pt x="12569" y="1362"/>
                  <a:pt x="12662" y="1648"/>
                </a:cubicBezTo>
                <a:cubicBezTo>
                  <a:pt x="12518" y="1489"/>
                  <a:pt x="12371" y="1325"/>
                  <a:pt x="12175" y="1289"/>
                </a:cubicBezTo>
                <a:cubicBezTo>
                  <a:pt x="12150" y="1284"/>
                  <a:pt x="12125" y="1282"/>
                  <a:pt x="12101" y="1282"/>
                </a:cubicBezTo>
                <a:cubicBezTo>
                  <a:pt x="11957" y="1282"/>
                  <a:pt x="11837" y="1360"/>
                  <a:pt x="11787" y="1509"/>
                </a:cubicBezTo>
                <a:cubicBezTo>
                  <a:pt x="11647" y="1919"/>
                  <a:pt x="12101" y="2342"/>
                  <a:pt x="12409" y="2550"/>
                </a:cubicBezTo>
                <a:cubicBezTo>
                  <a:pt x="12713" y="2753"/>
                  <a:pt x="13056" y="2863"/>
                  <a:pt x="13414" y="2883"/>
                </a:cubicBezTo>
                <a:cubicBezTo>
                  <a:pt x="13549" y="4374"/>
                  <a:pt x="15127" y="5455"/>
                  <a:pt x="16257" y="6368"/>
                </a:cubicBezTo>
                <a:cubicBezTo>
                  <a:pt x="16535" y="7597"/>
                  <a:pt x="16755" y="8836"/>
                  <a:pt x="16913" y="10089"/>
                </a:cubicBezTo>
                <a:cubicBezTo>
                  <a:pt x="16882" y="10350"/>
                  <a:pt x="16862" y="10613"/>
                  <a:pt x="16847" y="10878"/>
                </a:cubicBezTo>
                <a:cubicBezTo>
                  <a:pt x="16743" y="11001"/>
                  <a:pt x="16647" y="11129"/>
                  <a:pt x="16564" y="11267"/>
                </a:cubicBezTo>
                <a:cubicBezTo>
                  <a:pt x="16300" y="10012"/>
                  <a:pt x="16013" y="8738"/>
                  <a:pt x="15381" y="7621"/>
                </a:cubicBezTo>
                <a:cubicBezTo>
                  <a:pt x="14748" y="6505"/>
                  <a:pt x="13712" y="5548"/>
                  <a:pt x="12450" y="5320"/>
                </a:cubicBezTo>
                <a:cubicBezTo>
                  <a:pt x="12255" y="5285"/>
                  <a:pt x="12060" y="5268"/>
                  <a:pt x="11866" y="5268"/>
                </a:cubicBezTo>
                <a:cubicBezTo>
                  <a:pt x="10294" y="5268"/>
                  <a:pt x="8799" y="6382"/>
                  <a:pt x="8002" y="7779"/>
                </a:cubicBezTo>
                <a:cubicBezTo>
                  <a:pt x="7108" y="9349"/>
                  <a:pt x="6906" y="11208"/>
                  <a:pt x="6747" y="13008"/>
                </a:cubicBezTo>
                <a:cubicBezTo>
                  <a:pt x="6655" y="12915"/>
                  <a:pt x="6556" y="12831"/>
                  <a:pt x="6456" y="12749"/>
                </a:cubicBezTo>
                <a:cubicBezTo>
                  <a:pt x="6278" y="11801"/>
                  <a:pt x="6227" y="10867"/>
                  <a:pt x="6260" y="9941"/>
                </a:cubicBezTo>
                <a:cubicBezTo>
                  <a:pt x="6328" y="9613"/>
                  <a:pt x="6348" y="9286"/>
                  <a:pt x="6323" y="8954"/>
                </a:cubicBezTo>
                <a:cubicBezTo>
                  <a:pt x="6525" y="6879"/>
                  <a:pt x="7089" y="4826"/>
                  <a:pt x="7540" y="2706"/>
                </a:cubicBezTo>
                <a:cubicBezTo>
                  <a:pt x="7566" y="2586"/>
                  <a:pt x="7475" y="2510"/>
                  <a:pt x="7383" y="2510"/>
                </a:cubicBezTo>
                <a:cubicBezTo>
                  <a:pt x="7322" y="2510"/>
                  <a:pt x="7260" y="2544"/>
                  <a:pt x="7233" y="2622"/>
                </a:cubicBezTo>
                <a:cubicBezTo>
                  <a:pt x="6691" y="4216"/>
                  <a:pt x="6242" y="5906"/>
                  <a:pt x="6011" y="7615"/>
                </a:cubicBezTo>
                <a:cubicBezTo>
                  <a:pt x="5991" y="7563"/>
                  <a:pt x="5972" y="7511"/>
                  <a:pt x="5952" y="7459"/>
                </a:cubicBezTo>
                <a:cubicBezTo>
                  <a:pt x="5300" y="5833"/>
                  <a:pt x="4552" y="4459"/>
                  <a:pt x="4484" y="2726"/>
                </a:cubicBezTo>
                <a:lnTo>
                  <a:pt x="4484" y="2726"/>
                </a:lnTo>
                <a:cubicBezTo>
                  <a:pt x="4486" y="2726"/>
                  <a:pt x="4488" y="2726"/>
                  <a:pt x="4490" y="2726"/>
                </a:cubicBezTo>
                <a:cubicBezTo>
                  <a:pt x="5195" y="2726"/>
                  <a:pt x="5742" y="2011"/>
                  <a:pt x="5962" y="1395"/>
                </a:cubicBezTo>
                <a:cubicBezTo>
                  <a:pt x="6045" y="1159"/>
                  <a:pt x="5826" y="900"/>
                  <a:pt x="5589" y="900"/>
                </a:cubicBezTo>
                <a:cubicBezTo>
                  <a:pt x="5555" y="900"/>
                  <a:pt x="5520" y="905"/>
                  <a:pt x="5485" y="918"/>
                </a:cubicBezTo>
                <a:cubicBezTo>
                  <a:pt x="5306" y="980"/>
                  <a:pt x="5143" y="1059"/>
                  <a:pt x="4986" y="1146"/>
                </a:cubicBezTo>
                <a:cubicBezTo>
                  <a:pt x="5009" y="902"/>
                  <a:pt x="5019" y="656"/>
                  <a:pt x="5004" y="405"/>
                </a:cubicBezTo>
                <a:cubicBezTo>
                  <a:pt x="4990" y="178"/>
                  <a:pt x="4766" y="1"/>
                  <a:pt x="455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" name="Google Shape;69;p2"/>
          <p:cNvGrpSpPr/>
          <p:nvPr/>
        </p:nvGrpSpPr>
        <p:grpSpPr>
          <a:xfrm>
            <a:off x="-126500" y="4237750"/>
            <a:ext cx="9423536" cy="2455670"/>
            <a:chOff x="-126500" y="3932950"/>
            <a:chExt cx="9423536" cy="2455670"/>
          </a:xfrm>
        </p:grpSpPr>
        <p:sp>
          <p:nvSpPr>
            <p:cNvPr id="70" name="Google Shape;70;p2"/>
            <p:cNvSpPr/>
            <p:nvPr/>
          </p:nvSpPr>
          <p:spPr>
            <a:xfrm>
              <a:off x="-126051" y="39329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-126500" y="40551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8479026" y="2969920"/>
            <a:ext cx="664944" cy="1409797"/>
            <a:chOff x="8479026" y="2665120"/>
            <a:chExt cx="664944" cy="1409797"/>
          </a:xfrm>
        </p:grpSpPr>
        <p:sp>
          <p:nvSpPr>
            <p:cNvPr id="73" name="Google Shape;73;p2"/>
            <p:cNvSpPr/>
            <p:nvPr/>
          </p:nvSpPr>
          <p:spPr>
            <a:xfrm>
              <a:off x="8658233" y="2665144"/>
              <a:ext cx="485668" cy="830679"/>
            </a:xfrm>
            <a:custGeom>
              <a:avLst/>
              <a:gdLst/>
              <a:ahLst/>
              <a:cxnLst/>
              <a:rect l="l" t="t" r="r" b="b"/>
              <a:pathLst>
                <a:path w="19619" h="33556" extrusionOk="0">
                  <a:moveTo>
                    <a:pt x="0" y="1"/>
                  </a:moveTo>
                  <a:lnTo>
                    <a:pt x="0" y="1"/>
                  </a:lnTo>
                  <a:cubicBezTo>
                    <a:pt x="928" y="1438"/>
                    <a:pt x="114" y="2576"/>
                    <a:pt x="618" y="3794"/>
                  </a:cubicBezTo>
                  <a:cubicBezTo>
                    <a:pt x="1014" y="4745"/>
                    <a:pt x="2152" y="5177"/>
                    <a:pt x="2676" y="6062"/>
                  </a:cubicBezTo>
                  <a:cubicBezTo>
                    <a:pt x="3291" y="7097"/>
                    <a:pt x="2912" y="8452"/>
                    <a:pt x="3307" y="9587"/>
                  </a:cubicBezTo>
                  <a:cubicBezTo>
                    <a:pt x="3721" y="10786"/>
                    <a:pt x="4923" y="11562"/>
                    <a:pt x="5411" y="12732"/>
                  </a:cubicBezTo>
                  <a:cubicBezTo>
                    <a:pt x="5764" y="13580"/>
                    <a:pt x="5711" y="14564"/>
                    <a:pt x="6113" y="15390"/>
                  </a:cubicBezTo>
                  <a:cubicBezTo>
                    <a:pt x="6582" y="16356"/>
                    <a:pt x="7584" y="16936"/>
                    <a:pt x="8272" y="17762"/>
                  </a:cubicBezTo>
                  <a:cubicBezTo>
                    <a:pt x="9623" y="19391"/>
                    <a:pt x="9645" y="21823"/>
                    <a:pt x="10991" y="23455"/>
                  </a:cubicBezTo>
                  <a:cubicBezTo>
                    <a:pt x="11592" y="24186"/>
                    <a:pt x="12439" y="24726"/>
                    <a:pt x="12877" y="25565"/>
                  </a:cubicBezTo>
                  <a:cubicBezTo>
                    <a:pt x="13282" y="26338"/>
                    <a:pt x="13312" y="27311"/>
                    <a:pt x="13911" y="27946"/>
                  </a:cubicBezTo>
                  <a:cubicBezTo>
                    <a:pt x="14517" y="28589"/>
                    <a:pt x="15516" y="28674"/>
                    <a:pt x="16233" y="29196"/>
                  </a:cubicBezTo>
                  <a:cubicBezTo>
                    <a:pt x="17704" y="30268"/>
                    <a:pt x="17668" y="32894"/>
                    <a:pt x="19386" y="33490"/>
                  </a:cubicBezTo>
                  <a:cubicBezTo>
                    <a:pt x="19462" y="33517"/>
                    <a:pt x="19540" y="33538"/>
                    <a:pt x="19618" y="33555"/>
                  </a:cubicBezTo>
                  <a:lnTo>
                    <a:pt x="19618" y="12911"/>
                  </a:lnTo>
                  <a:cubicBezTo>
                    <a:pt x="18814" y="12477"/>
                    <a:pt x="17993" y="12068"/>
                    <a:pt x="17374" y="11408"/>
                  </a:cubicBezTo>
                  <a:cubicBezTo>
                    <a:pt x="16299" y="10258"/>
                    <a:pt x="15960" y="8476"/>
                    <a:pt x="14655" y="7596"/>
                  </a:cubicBezTo>
                  <a:cubicBezTo>
                    <a:pt x="13798" y="7017"/>
                    <a:pt x="12665" y="6945"/>
                    <a:pt x="11834" y="6327"/>
                  </a:cubicBezTo>
                  <a:cubicBezTo>
                    <a:pt x="10786" y="5546"/>
                    <a:pt x="10405" y="4033"/>
                    <a:pt x="9249" y="3421"/>
                  </a:cubicBezTo>
                  <a:cubicBezTo>
                    <a:pt x="8014" y="2767"/>
                    <a:pt x="6337" y="3394"/>
                    <a:pt x="5192" y="2595"/>
                  </a:cubicBezTo>
                  <a:cubicBezTo>
                    <a:pt x="4654" y="2219"/>
                    <a:pt x="4336" y="1588"/>
                    <a:pt x="3794" y="1219"/>
                  </a:cubicBezTo>
                  <a:cubicBezTo>
                    <a:pt x="2644" y="430"/>
                    <a:pt x="1459" y="1152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8658233" y="2665120"/>
              <a:ext cx="485668" cy="577188"/>
            </a:xfrm>
            <a:custGeom>
              <a:avLst/>
              <a:gdLst/>
              <a:ahLst/>
              <a:cxnLst/>
              <a:rect l="l" t="t" r="r" b="b"/>
              <a:pathLst>
                <a:path w="19619" h="23316" extrusionOk="0">
                  <a:moveTo>
                    <a:pt x="0" y="0"/>
                  </a:moveTo>
                  <a:cubicBezTo>
                    <a:pt x="2" y="2"/>
                    <a:pt x="7577" y="8080"/>
                    <a:pt x="18634" y="22047"/>
                  </a:cubicBezTo>
                  <a:cubicBezTo>
                    <a:pt x="18966" y="22466"/>
                    <a:pt x="19294" y="22889"/>
                    <a:pt x="19618" y="23316"/>
                  </a:cubicBezTo>
                  <a:lnTo>
                    <a:pt x="19618" y="21890"/>
                  </a:lnTo>
                  <a:cubicBezTo>
                    <a:pt x="10674" y="1064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8493830" y="3087255"/>
              <a:ext cx="650066" cy="709033"/>
            </a:xfrm>
            <a:custGeom>
              <a:avLst/>
              <a:gdLst/>
              <a:ahLst/>
              <a:cxnLst/>
              <a:rect l="l" t="t" r="r" b="b"/>
              <a:pathLst>
                <a:path w="26260" h="28642" extrusionOk="0">
                  <a:moveTo>
                    <a:pt x="0" y="1"/>
                  </a:moveTo>
                  <a:lnTo>
                    <a:pt x="0" y="1"/>
                  </a:lnTo>
                  <a:cubicBezTo>
                    <a:pt x="1211" y="1209"/>
                    <a:pt x="654" y="2495"/>
                    <a:pt x="1407" y="3580"/>
                  </a:cubicBezTo>
                  <a:cubicBezTo>
                    <a:pt x="1994" y="4425"/>
                    <a:pt x="3198" y="4605"/>
                    <a:pt x="3898" y="5359"/>
                  </a:cubicBezTo>
                  <a:cubicBezTo>
                    <a:pt x="4717" y="6242"/>
                    <a:pt x="4633" y="7643"/>
                    <a:pt x="5258" y="8671"/>
                  </a:cubicBezTo>
                  <a:cubicBezTo>
                    <a:pt x="5918" y="9754"/>
                    <a:pt x="7256" y="10259"/>
                    <a:pt x="7981" y="11298"/>
                  </a:cubicBezTo>
                  <a:cubicBezTo>
                    <a:pt x="8505" y="12052"/>
                    <a:pt x="8661" y="13024"/>
                    <a:pt x="9228" y="13748"/>
                  </a:cubicBezTo>
                  <a:cubicBezTo>
                    <a:pt x="9891" y="14591"/>
                    <a:pt x="10993" y="14947"/>
                    <a:pt x="11840" y="15609"/>
                  </a:cubicBezTo>
                  <a:cubicBezTo>
                    <a:pt x="13506" y="16915"/>
                    <a:pt x="14043" y="19287"/>
                    <a:pt x="15703" y="20598"/>
                  </a:cubicBezTo>
                  <a:cubicBezTo>
                    <a:pt x="16445" y="21185"/>
                    <a:pt x="17386" y="21533"/>
                    <a:pt x="17994" y="22259"/>
                  </a:cubicBezTo>
                  <a:cubicBezTo>
                    <a:pt x="18552" y="22928"/>
                    <a:pt x="18790" y="23875"/>
                    <a:pt x="19508" y="24368"/>
                  </a:cubicBezTo>
                  <a:cubicBezTo>
                    <a:pt x="20236" y="24868"/>
                    <a:pt x="21231" y="24741"/>
                    <a:pt x="22041" y="25099"/>
                  </a:cubicBezTo>
                  <a:cubicBezTo>
                    <a:pt x="23706" y="25832"/>
                    <a:pt x="24225" y="28408"/>
                    <a:pt x="26033" y="28627"/>
                  </a:cubicBezTo>
                  <a:cubicBezTo>
                    <a:pt x="26109" y="28635"/>
                    <a:pt x="26183" y="28640"/>
                    <a:pt x="26259" y="28641"/>
                  </a:cubicBezTo>
                  <a:lnTo>
                    <a:pt x="26259" y="12052"/>
                  </a:lnTo>
                  <a:cubicBezTo>
                    <a:pt x="25577" y="11058"/>
                    <a:pt x="24950" y="9985"/>
                    <a:pt x="23967" y="9322"/>
                  </a:cubicBezTo>
                  <a:cubicBezTo>
                    <a:pt x="22598" y="8397"/>
                    <a:pt x="20752" y="8416"/>
                    <a:pt x="19395" y="7475"/>
                  </a:cubicBezTo>
                  <a:cubicBezTo>
                    <a:pt x="18101" y="6578"/>
                    <a:pt x="17392" y="4908"/>
                    <a:pt x="15931" y="4324"/>
                  </a:cubicBezTo>
                  <a:cubicBezTo>
                    <a:pt x="14971" y="3939"/>
                    <a:pt x="13848" y="4109"/>
                    <a:pt x="12906" y="3681"/>
                  </a:cubicBezTo>
                  <a:cubicBezTo>
                    <a:pt x="11715" y="3140"/>
                    <a:pt x="11022" y="1741"/>
                    <a:pt x="9763" y="1387"/>
                  </a:cubicBezTo>
                  <a:cubicBezTo>
                    <a:pt x="9532" y="1322"/>
                    <a:pt x="9297" y="1297"/>
                    <a:pt x="9058" y="1297"/>
                  </a:cubicBezTo>
                  <a:cubicBezTo>
                    <a:pt x="8224" y="1297"/>
                    <a:pt x="7356" y="1606"/>
                    <a:pt x="6535" y="1606"/>
                  </a:cubicBezTo>
                  <a:cubicBezTo>
                    <a:pt x="6223" y="1606"/>
                    <a:pt x="5918" y="1561"/>
                    <a:pt x="5623" y="1438"/>
                  </a:cubicBezTo>
                  <a:cubicBezTo>
                    <a:pt x="5017" y="1187"/>
                    <a:pt x="4574" y="638"/>
                    <a:pt x="3966" y="390"/>
                  </a:cubicBezTo>
                  <a:cubicBezTo>
                    <a:pt x="3653" y="262"/>
                    <a:pt x="3357" y="221"/>
                    <a:pt x="3065" y="221"/>
                  </a:cubicBezTo>
                  <a:cubicBezTo>
                    <a:pt x="2549" y="221"/>
                    <a:pt x="2044" y="348"/>
                    <a:pt x="1475" y="348"/>
                  </a:cubicBezTo>
                  <a:cubicBezTo>
                    <a:pt x="1033" y="348"/>
                    <a:pt x="553" y="27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8493830" y="3087305"/>
              <a:ext cx="650066" cy="508146"/>
            </a:xfrm>
            <a:custGeom>
              <a:avLst/>
              <a:gdLst/>
              <a:ahLst/>
              <a:cxnLst/>
              <a:rect l="l" t="t" r="r" b="b"/>
              <a:pathLst>
                <a:path w="26260" h="20527" extrusionOk="0">
                  <a:moveTo>
                    <a:pt x="0" y="0"/>
                  </a:moveTo>
                  <a:cubicBezTo>
                    <a:pt x="2" y="2"/>
                    <a:pt x="9115" y="6295"/>
                    <a:pt x="22876" y="17607"/>
                  </a:cubicBezTo>
                  <a:cubicBezTo>
                    <a:pt x="24026" y="18551"/>
                    <a:pt x="25156" y="19530"/>
                    <a:pt x="26259" y="20526"/>
                  </a:cubicBezTo>
                  <a:lnTo>
                    <a:pt x="26259" y="19291"/>
                  </a:lnTo>
                  <a:cubicBezTo>
                    <a:pt x="14644" y="940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8479101" y="3434455"/>
              <a:ext cx="664870" cy="640461"/>
            </a:xfrm>
            <a:custGeom>
              <a:avLst/>
              <a:gdLst/>
              <a:ahLst/>
              <a:cxnLst/>
              <a:rect l="l" t="t" r="r" b="b"/>
              <a:pathLst>
                <a:path w="26858" h="25872" extrusionOk="0">
                  <a:moveTo>
                    <a:pt x="3298" y="1"/>
                  </a:moveTo>
                  <a:cubicBezTo>
                    <a:pt x="2615" y="1"/>
                    <a:pt x="1991" y="276"/>
                    <a:pt x="1214" y="276"/>
                  </a:cubicBezTo>
                  <a:cubicBezTo>
                    <a:pt x="850" y="276"/>
                    <a:pt x="453" y="216"/>
                    <a:pt x="1" y="39"/>
                  </a:cubicBezTo>
                  <a:lnTo>
                    <a:pt x="1" y="39"/>
                  </a:lnTo>
                  <a:cubicBezTo>
                    <a:pt x="1304" y="1145"/>
                    <a:pt x="855" y="2470"/>
                    <a:pt x="1690" y="3491"/>
                  </a:cubicBezTo>
                  <a:cubicBezTo>
                    <a:pt x="2342" y="4287"/>
                    <a:pt x="3558" y="4370"/>
                    <a:pt x="4316" y="5065"/>
                  </a:cubicBezTo>
                  <a:cubicBezTo>
                    <a:pt x="5205" y="5878"/>
                    <a:pt x="5234" y="7282"/>
                    <a:pt x="5940" y="8256"/>
                  </a:cubicBezTo>
                  <a:cubicBezTo>
                    <a:pt x="6685" y="9283"/>
                    <a:pt x="8060" y="9679"/>
                    <a:pt x="8865" y="10658"/>
                  </a:cubicBezTo>
                  <a:cubicBezTo>
                    <a:pt x="9448" y="11367"/>
                    <a:pt x="9681" y="12324"/>
                    <a:pt x="10305" y="12998"/>
                  </a:cubicBezTo>
                  <a:cubicBezTo>
                    <a:pt x="11036" y="13787"/>
                    <a:pt x="12161" y="14051"/>
                    <a:pt x="13058" y="14644"/>
                  </a:cubicBezTo>
                  <a:cubicBezTo>
                    <a:pt x="14825" y="15810"/>
                    <a:pt x="15550" y="18131"/>
                    <a:pt x="17309" y="19306"/>
                  </a:cubicBezTo>
                  <a:cubicBezTo>
                    <a:pt x="18098" y="19832"/>
                    <a:pt x="19062" y="20103"/>
                    <a:pt x="19727" y="20779"/>
                  </a:cubicBezTo>
                  <a:cubicBezTo>
                    <a:pt x="20338" y="21401"/>
                    <a:pt x="20650" y="22323"/>
                    <a:pt x="21405" y="22758"/>
                  </a:cubicBezTo>
                  <a:cubicBezTo>
                    <a:pt x="22172" y="23199"/>
                    <a:pt x="23155" y="22990"/>
                    <a:pt x="23991" y="23283"/>
                  </a:cubicBezTo>
                  <a:cubicBezTo>
                    <a:pt x="25194" y="23701"/>
                    <a:pt x="25912" y="25067"/>
                    <a:pt x="26857" y="25872"/>
                  </a:cubicBezTo>
                  <a:lnTo>
                    <a:pt x="26857" y="9580"/>
                  </a:lnTo>
                  <a:lnTo>
                    <a:pt x="26854" y="9580"/>
                  </a:lnTo>
                  <a:cubicBezTo>
                    <a:pt x="26195" y="8749"/>
                    <a:pt x="25538" y="7907"/>
                    <a:pt x="24636" y="7398"/>
                  </a:cubicBezTo>
                  <a:cubicBezTo>
                    <a:pt x="23199" y="6587"/>
                    <a:pt x="21360" y="6752"/>
                    <a:pt x="19932" y="5926"/>
                  </a:cubicBezTo>
                  <a:cubicBezTo>
                    <a:pt x="18570" y="5137"/>
                    <a:pt x="17729" y="3529"/>
                    <a:pt x="16227" y="3065"/>
                  </a:cubicBezTo>
                  <a:cubicBezTo>
                    <a:pt x="15238" y="2760"/>
                    <a:pt x="14133" y="3019"/>
                    <a:pt x="13160" y="2666"/>
                  </a:cubicBezTo>
                  <a:cubicBezTo>
                    <a:pt x="11929" y="2222"/>
                    <a:pt x="11127" y="884"/>
                    <a:pt x="9844" y="635"/>
                  </a:cubicBezTo>
                  <a:cubicBezTo>
                    <a:pt x="9689" y="604"/>
                    <a:pt x="9534" y="591"/>
                    <a:pt x="9378" y="591"/>
                  </a:cubicBezTo>
                  <a:cubicBezTo>
                    <a:pt x="8385" y="591"/>
                    <a:pt x="7377" y="1121"/>
                    <a:pt x="6403" y="1121"/>
                  </a:cubicBezTo>
                  <a:cubicBezTo>
                    <a:pt x="6174" y="1121"/>
                    <a:pt x="5946" y="1092"/>
                    <a:pt x="5721" y="1019"/>
                  </a:cubicBezTo>
                  <a:cubicBezTo>
                    <a:pt x="5098" y="816"/>
                    <a:pt x="4610" y="304"/>
                    <a:pt x="3985" y="105"/>
                  </a:cubicBezTo>
                  <a:cubicBezTo>
                    <a:pt x="3746" y="30"/>
                    <a:pt x="3519" y="1"/>
                    <a:pt x="3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8479026" y="3435396"/>
              <a:ext cx="664870" cy="435985"/>
            </a:xfrm>
            <a:custGeom>
              <a:avLst/>
              <a:gdLst/>
              <a:ahLst/>
              <a:cxnLst/>
              <a:rect l="l" t="t" r="r" b="b"/>
              <a:pathLst>
                <a:path w="26858" h="17612" extrusionOk="0">
                  <a:moveTo>
                    <a:pt x="1" y="1"/>
                  </a:moveTo>
                  <a:cubicBezTo>
                    <a:pt x="3" y="2"/>
                    <a:pt x="9591" y="5541"/>
                    <a:pt x="24218" y="15708"/>
                  </a:cubicBezTo>
                  <a:cubicBezTo>
                    <a:pt x="25109" y="16326"/>
                    <a:pt x="25987" y="16962"/>
                    <a:pt x="26856" y="17612"/>
                  </a:cubicBezTo>
                  <a:lnTo>
                    <a:pt x="26856" y="16492"/>
                  </a:lnTo>
                  <a:lnTo>
                    <a:pt x="26857" y="16492"/>
                  </a:lnTo>
                  <a:cubicBezTo>
                    <a:pt x="14647" y="7822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2"/>
          <p:cNvGrpSpPr/>
          <p:nvPr/>
        </p:nvGrpSpPr>
        <p:grpSpPr>
          <a:xfrm>
            <a:off x="1565038" y="4195750"/>
            <a:ext cx="664950" cy="634550"/>
            <a:chOff x="1565038" y="3890950"/>
            <a:chExt cx="664950" cy="634550"/>
          </a:xfrm>
        </p:grpSpPr>
        <p:sp>
          <p:nvSpPr>
            <p:cNvPr id="80" name="Google Shape;80;p2"/>
            <p:cNvSpPr/>
            <p:nvPr/>
          </p:nvSpPr>
          <p:spPr>
            <a:xfrm>
              <a:off x="1861863" y="3890950"/>
              <a:ext cx="173850" cy="232650"/>
            </a:xfrm>
            <a:custGeom>
              <a:avLst/>
              <a:gdLst/>
              <a:ahLst/>
              <a:cxnLst/>
              <a:rect l="l" t="t" r="r" b="b"/>
              <a:pathLst>
                <a:path w="6954" h="9306" extrusionOk="0">
                  <a:moveTo>
                    <a:pt x="3375" y="0"/>
                  </a:moveTo>
                  <a:cubicBezTo>
                    <a:pt x="2909" y="0"/>
                    <a:pt x="2444" y="176"/>
                    <a:pt x="2033" y="406"/>
                  </a:cubicBezTo>
                  <a:cubicBezTo>
                    <a:pt x="1341" y="794"/>
                    <a:pt x="734" y="1360"/>
                    <a:pt x="394" y="2077"/>
                  </a:cubicBezTo>
                  <a:cubicBezTo>
                    <a:pt x="10" y="2894"/>
                    <a:pt x="0" y="3858"/>
                    <a:pt x="265" y="4722"/>
                  </a:cubicBezTo>
                  <a:cubicBezTo>
                    <a:pt x="531" y="5586"/>
                    <a:pt x="1057" y="6353"/>
                    <a:pt x="1685" y="7002"/>
                  </a:cubicBezTo>
                  <a:cubicBezTo>
                    <a:pt x="2448" y="7787"/>
                    <a:pt x="3373" y="8409"/>
                    <a:pt x="4385" y="8829"/>
                  </a:cubicBezTo>
                  <a:cubicBezTo>
                    <a:pt x="4881" y="9034"/>
                    <a:pt x="5417" y="9218"/>
                    <a:pt x="5951" y="9298"/>
                  </a:cubicBezTo>
                  <a:cubicBezTo>
                    <a:pt x="5984" y="9303"/>
                    <a:pt x="6015" y="9306"/>
                    <a:pt x="6045" y="9306"/>
                  </a:cubicBezTo>
                  <a:cubicBezTo>
                    <a:pt x="6511" y="9306"/>
                    <a:pt x="6556" y="8704"/>
                    <a:pt x="6600" y="8286"/>
                  </a:cubicBezTo>
                  <a:cubicBezTo>
                    <a:pt x="6682" y="7500"/>
                    <a:pt x="6754" y="6716"/>
                    <a:pt x="6818" y="5930"/>
                  </a:cubicBezTo>
                  <a:cubicBezTo>
                    <a:pt x="6894" y="5011"/>
                    <a:pt x="6953" y="4066"/>
                    <a:pt x="6694" y="3181"/>
                  </a:cubicBezTo>
                  <a:cubicBezTo>
                    <a:pt x="6407" y="2206"/>
                    <a:pt x="5743" y="1373"/>
                    <a:pt x="4966" y="716"/>
                  </a:cubicBezTo>
                  <a:cubicBezTo>
                    <a:pt x="4587" y="398"/>
                    <a:pt x="4158" y="107"/>
                    <a:pt x="3671" y="25"/>
                  </a:cubicBezTo>
                  <a:cubicBezTo>
                    <a:pt x="3573" y="8"/>
                    <a:pt x="3474" y="0"/>
                    <a:pt x="33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1896163" y="3991475"/>
              <a:ext cx="31850" cy="15075"/>
            </a:xfrm>
            <a:custGeom>
              <a:avLst/>
              <a:gdLst/>
              <a:ahLst/>
              <a:cxnLst/>
              <a:rect l="l" t="t" r="r" b="b"/>
              <a:pathLst>
                <a:path w="1274" h="603" extrusionOk="0">
                  <a:moveTo>
                    <a:pt x="78" y="1"/>
                  </a:moveTo>
                  <a:cubicBezTo>
                    <a:pt x="51" y="1"/>
                    <a:pt x="25" y="17"/>
                    <a:pt x="15" y="43"/>
                  </a:cubicBezTo>
                  <a:cubicBezTo>
                    <a:pt x="0" y="79"/>
                    <a:pt x="18" y="119"/>
                    <a:pt x="52" y="134"/>
                  </a:cubicBezTo>
                  <a:lnTo>
                    <a:pt x="1170" y="597"/>
                  </a:lnTo>
                  <a:cubicBezTo>
                    <a:pt x="1179" y="601"/>
                    <a:pt x="1188" y="603"/>
                    <a:pt x="1198" y="603"/>
                  </a:cubicBezTo>
                  <a:cubicBezTo>
                    <a:pt x="1224" y="603"/>
                    <a:pt x="1249" y="588"/>
                    <a:pt x="1259" y="560"/>
                  </a:cubicBezTo>
                  <a:cubicBezTo>
                    <a:pt x="1274" y="524"/>
                    <a:pt x="1256" y="485"/>
                    <a:pt x="1222" y="471"/>
                  </a:cubicBezTo>
                  <a:lnTo>
                    <a:pt x="104" y="6"/>
                  </a:lnTo>
                  <a:cubicBezTo>
                    <a:pt x="95" y="3"/>
                    <a:pt x="87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1905313" y="3982300"/>
              <a:ext cx="11675" cy="32600"/>
            </a:xfrm>
            <a:custGeom>
              <a:avLst/>
              <a:gdLst/>
              <a:ahLst/>
              <a:cxnLst/>
              <a:rect l="l" t="t" r="r" b="b"/>
              <a:pathLst>
                <a:path w="467" h="1304" extrusionOk="0">
                  <a:moveTo>
                    <a:pt x="394" y="0"/>
                  </a:moveTo>
                  <a:cubicBezTo>
                    <a:pt x="363" y="0"/>
                    <a:pt x="333" y="19"/>
                    <a:pt x="324" y="50"/>
                  </a:cubicBezTo>
                  <a:lnTo>
                    <a:pt x="9" y="1218"/>
                  </a:lnTo>
                  <a:cubicBezTo>
                    <a:pt x="0" y="1253"/>
                    <a:pt x="22" y="1291"/>
                    <a:pt x="57" y="1301"/>
                  </a:cubicBezTo>
                  <a:cubicBezTo>
                    <a:pt x="62" y="1304"/>
                    <a:pt x="69" y="1304"/>
                    <a:pt x="75" y="1304"/>
                  </a:cubicBezTo>
                  <a:cubicBezTo>
                    <a:pt x="103" y="1304"/>
                    <a:pt x="132" y="1284"/>
                    <a:pt x="141" y="1253"/>
                  </a:cubicBezTo>
                  <a:lnTo>
                    <a:pt x="456" y="86"/>
                  </a:lnTo>
                  <a:cubicBezTo>
                    <a:pt x="466" y="50"/>
                    <a:pt x="445" y="13"/>
                    <a:pt x="409" y="2"/>
                  </a:cubicBezTo>
                  <a:cubicBezTo>
                    <a:pt x="404" y="1"/>
                    <a:pt x="399" y="0"/>
                    <a:pt x="39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1981113" y="3957300"/>
              <a:ext cx="19275" cy="14700"/>
            </a:xfrm>
            <a:custGeom>
              <a:avLst/>
              <a:gdLst/>
              <a:ahLst/>
              <a:cxnLst/>
              <a:rect l="l" t="t" r="r" b="b"/>
              <a:pathLst>
                <a:path w="771" h="588" extrusionOk="0">
                  <a:moveTo>
                    <a:pt x="78" y="1"/>
                  </a:moveTo>
                  <a:cubicBezTo>
                    <a:pt x="58" y="1"/>
                    <a:pt x="37" y="10"/>
                    <a:pt x="24" y="28"/>
                  </a:cubicBezTo>
                  <a:cubicBezTo>
                    <a:pt x="1" y="60"/>
                    <a:pt x="8" y="103"/>
                    <a:pt x="38" y="124"/>
                  </a:cubicBezTo>
                  <a:lnTo>
                    <a:pt x="653" y="576"/>
                  </a:lnTo>
                  <a:cubicBezTo>
                    <a:pt x="665" y="584"/>
                    <a:pt x="679" y="587"/>
                    <a:pt x="693" y="587"/>
                  </a:cubicBezTo>
                  <a:cubicBezTo>
                    <a:pt x="715" y="587"/>
                    <a:pt x="736" y="579"/>
                    <a:pt x="748" y="561"/>
                  </a:cubicBezTo>
                  <a:cubicBezTo>
                    <a:pt x="771" y="530"/>
                    <a:pt x="764" y="487"/>
                    <a:pt x="733" y="465"/>
                  </a:cubicBezTo>
                  <a:lnTo>
                    <a:pt x="118" y="14"/>
                  </a:lnTo>
                  <a:cubicBezTo>
                    <a:pt x="106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1983638" y="39553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8" y="0"/>
                    <a:pt x="423" y="15"/>
                    <a:pt x="412" y="39"/>
                  </a:cubicBezTo>
                  <a:cubicBezTo>
                    <a:pt x="298" y="269"/>
                    <a:pt x="166" y="491"/>
                    <a:pt x="22" y="702"/>
                  </a:cubicBezTo>
                  <a:cubicBezTo>
                    <a:pt x="0" y="732"/>
                    <a:pt x="9" y="775"/>
                    <a:pt x="39" y="796"/>
                  </a:cubicBezTo>
                  <a:cubicBezTo>
                    <a:pt x="52" y="806"/>
                    <a:pt x="65" y="809"/>
                    <a:pt x="79" y="809"/>
                  </a:cubicBezTo>
                  <a:cubicBezTo>
                    <a:pt x="101" y="809"/>
                    <a:pt x="122" y="799"/>
                    <a:pt x="132" y="779"/>
                  </a:cubicBezTo>
                  <a:cubicBezTo>
                    <a:pt x="283" y="564"/>
                    <a:pt x="417" y="335"/>
                    <a:pt x="534" y="99"/>
                  </a:cubicBezTo>
                  <a:cubicBezTo>
                    <a:pt x="552" y="65"/>
                    <a:pt x="538" y="25"/>
                    <a:pt x="503" y="8"/>
                  </a:cubicBezTo>
                  <a:cubicBezTo>
                    <a:pt x="494" y="3"/>
                    <a:pt x="484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1978188" y="4030400"/>
              <a:ext cx="19300" cy="14675"/>
            </a:xfrm>
            <a:custGeom>
              <a:avLst/>
              <a:gdLst/>
              <a:ahLst/>
              <a:cxnLst/>
              <a:rect l="l" t="t" r="r" b="b"/>
              <a:pathLst>
                <a:path w="772" h="587" extrusionOk="0">
                  <a:moveTo>
                    <a:pt x="79" y="1"/>
                  </a:moveTo>
                  <a:cubicBezTo>
                    <a:pt x="59" y="1"/>
                    <a:pt x="38" y="10"/>
                    <a:pt x="25" y="28"/>
                  </a:cubicBezTo>
                  <a:cubicBezTo>
                    <a:pt x="0" y="58"/>
                    <a:pt x="7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4" y="587"/>
                    <a:pt x="736" y="577"/>
                    <a:pt x="749" y="560"/>
                  </a:cubicBezTo>
                  <a:cubicBezTo>
                    <a:pt x="772" y="530"/>
                    <a:pt x="764" y="487"/>
                    <a:pt x="734" y="465"/>
                  </a:cubicBezTo>
                  <a:lnTo>
                    <a:pt x="119" y="13"/>
                  </a:lnTo>
                  <a:cubicBezTo>
                    <a:pt x="107" y="5"/>
                    <a:pt x="93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1980663" y="4028325"/>
              <a:ext cx="13825" cy="20275"/>
            </a:xfrm>
            <a:custGeom>
              <a:avLst/>
              <a:gdLst/>
              <a:ahLst/>
              <a:cxnLst/>
              <a:rect l="l" t="t" r="r" b="b"/>
              <a:pathLst>
                <a:path w="553" h="811" extrusionOk="0">
                  <a:moveTo>
                    <a:pt x="473" y="1"/>
                  </a:moveTo>
                  <a:cubicBezTo>
                    <a:pt x="448" y="1"/>
                    <a:pt x="424" y="15"/>
                    <a:pt x="412" y="39"/>
                  </a:cubicBezTo>
                  <a:cubicBezTo>
                    <a:pt x="300" y="270"/>
                    <a:pt x="166" y="492"/>
                    <a:pt x="22" y="703"/>
                  </a:cubicBezTo>
                  <a:cubicBezTo>
                    <a:pt x="0" y="733"/>
                    <a:pt x="9" y="776"/>
                    <a:pt x="40" y="798"/>
                  </a:cubicBezTo>
                  <a:cubicBezTo>
                    <a:pt x="52" y="806"/>
                    <a:pt x="65" y="811"/>
                    <a:pt x="79" y="811"/>
                  </a:cubicBezTo>
                  <a:cubicBezTo>
                    <a:pt x="100" y="811"/>
                    <a:pt x="122" y="799"/>
                    <a:pt x="133" y="779"/>
                  </a:cubicBezTo>
                  <a:cubicBezTo>
                    <a:pt x="281" y="567"/>
                    <a:pt x="417" y="337"/>
                    <a:pt x="535" y="101"/>
                  </a:cubicBezTo>
                  <a:cubicBezTo>
                    <a:pt x="552" y="66"/>
                    <a:pt x="538" y="25"/>
                    <a:pt x="503" y="9"/>
                  </a:cubicBezTo>
                  <a:cubicBezTo>
                    <a:pt x="494" y="3"/>
                    <a:pt x="483" y="1"/>
                    <a:pt x="4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1990163" y="4079400"/>
              <a:ext cx="13425" cy="19925"/>
            </a:xfrm>
            <a:custGeom>
              <a:avLst/>
              <a:gdLst/>
              <a:ahLst/>
              <a:cxnLst/>
              <a:rect l="l" t="t" r="r" b="b"/>
              <a:pathLst>
                <a:path w="537" h="797" extrusionOk="0">
                  <a:moveTo>
                    <a:pt x="77" y="0"/>
                  </a:moveTo>
                  <a:cubicBezTo>
                    <a:pt x="66" y="0"/>
                    <a:pt x="54" y="3"/>
                    <a:pt x="43" y="9"/>
                  </a:cubicBezTo>
                  <a:cubicBezTo>
                    <a:pt x="12" y="26"/>
                    <a:pt x="0" y="69"/>
                    <a:pt x="19" y="102"/>
                  </a:cubicBezTo>
                  <a:lnTo>
                    <a:pt x="400" y="762"/>
                  </a:lnTo>
                  <a:cubicBezTo>
                    <a:pt x="413" y="784"/>
                    <a:pt x="436" y="796"/>
                    <a:pt x="459" y="796"/>
                  </a:cubicBezTo>
                  <a:cubicBezTo>
                    <a:pt x="470" y="796"/>
                    <a:pt x="482" y="794"/>
                    <a:pt x="493" y="786"/>
                  </a:cubicBezTo>
                  <a:cubicBezTo>
                    <a:pt x="525" y="769"/>
                    <a:pt x="536" y="726"/>
                    <a:pt x="518" y="693"/>
                  </a:cubicBezTo>
                  <a:lnTo>
                    <a:pt x="136" y="34"/>
                  </a:lnTo>
                  <a:cubicBezTo>
                    <a:pt x="125" y="12"/>
                    <a:pt x="101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1986463" y="4082550"/>
              <a:ext cx="19750" cy="14800"/>
            </a:xfrm>
            <a:custGeom>
              <a:avLst/>
              <a:gdLst/>
              <a:ahLst/>
              <a:cxnLst/>
              <a:rect l="l" t="t" r="r" b="b"/>
              <a:pathLst>
                <a:path w="790" h="592" extrusionOk="0">
                  <a:moveTo>
                    <a:pt x="711" y="0"/>
                  </a:moveTo>
                  <a:cubicBezTo>
                    <a:pt x="695" y="0"/>
                    <a:pt x="680" y="5"/>
                    <a:pt x="667" y="15"/>
                  </a:cubicBezTo>
                  <a:cubicBezTo>
                    <a:pt x="471" y="183"/>
                    <a:pt x="261" y="334"/>
                    <a:pt x="43" y="465"/>
                  </a:cubicBezTo>
                  <a:cubicBezTo>
                    <a:pt x="12" y="486"/>
                    <a:pt x="0" y="527"/>
                    <a:pt x="20" y="559"/>
                  </a:cubicBezTo>
                  <a:cubicBezTo>
                    <a:pt x="33" y="580"/>
                    <a:pt x="55" y="592"/>
                    <a:pt x="78" y="592"/>
                  </a:cubicBezTo>
                  <a:cubicBezTo>
                    <a:pt x="91" y="592"/>
                    <a:pt x="104" y="589"/>
                    <a:pt x="114" y="582"/>
                  </a:cubicBezTo>
                  <a:cubicBezTo>
                    <a:pt x="337" y="445"/>
                    <a:pt x="552" y="292"/>
                    <a:pt x="756" y="121"/>
                  </a:cubicBezTo>
                  <a:cubicBezTo>
                    <a:pt x="785" y="97"/>
                    <a:pt x="789" y="54"/>
                    <a:pt x="765" y="25"/>
                  </a:cubicBezTo>
                  <a:cubicBezTo>
                    <a:pt x="750" y="8"/>
                    <a:pt x="730" y="0"/>
                    <a:pt x="71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1933163" y="3930275"/>
              <a:ext cx="19525" cy="14175"/>
            </a:xfrm>
            <a:custGeom>
              <a:avLst/>
              <a:gdLst/>
              <a:ahLst/>
              <a:cxnLst/>
              <a:rect l="l" t="t" r="r" b="b"/>
              <a:pathLst>
                <a:path w="781" h="567" extrusionOk="0">
                  <a:moveTo>
                    <a:pt x="75" y="1"/>
                  </a:moveTo>
                  <a:cubicBezTo>
                    <a:pt x="59" y="1"/>
                    <a:pt x="42" y="7"/>
                    <a:pt x="29" y="19"/>
                  </a:cubicBezTo>
                  <a:cubicBezTo>
                    <a:pt x="2" y="46"/>
                    <a:pt x="0" y="90"/>
                    <a:pt x="27" y="117"/>
                  </a:cubicBezTo>
                  <a:cubicBezTo>
                    <a:pt x="210" y="303"/>
                    <a:pt x="435" y="457"/>
                    <a:pt x="674" y="561"/>
                  </a:cubicBezTo>
                  <a:cubicBezTo>
                    <a:pt x="683" y="564"/>
                    <a:pt x="693" y="567"/>
                    <a:pt x="701" y="567"/>
                  </a:cubicBezTo>
                  <a:cubicBezTo>
                    <a:pt x="729" y="567"/>
                    <a:pt x="753" y="553"/>
                    <a:pt x="766" y="525"/>
                  </a:cubicBezTo>
                  <a:cubicBezTo>
                    <a:pt x="780" y="491"/>
                    <a:pt x="764" y="449"/>
                    <a:pt x="730" y="435"/>
                  </a:cubicBezTo>
                  <a:cubicBezTo>
                    <a:pt x="503" y="340"/>
                    <a:pt x="296" y="197"/>
                    <a:pt x="126" y="22"/>
                  </a:cubicBezTo>
                  <a:cubicBezTo>
                    <a:pt x="112" y="8"/>
                    <a:pt x="94" y="1"/>
                    <a:pt x="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1934163" y="3927575"/>
              <a:ext cx="15325" cy="22450"/>
            </a:xfrm>
            <a:custGeom>
              <a:avLst/>
              <a:gdLst/>
              <a:ahLst/>
              <a:cxnLst/>
              <a:rect l="l" t="t" r="r" b="b"/>
              <a:pathLst>
                <a:path w="613" h="898" extrusionOk="0">
                  <a:moveTo>
                    <a:pt x="537" y="0"/>
                  </a:moveTo>
                  <a:cubicBezTo>
                    <a:pt x="515" y="0"/>
                    <a:pt x="493" y="10"/>
                    <a:pt x="479" y="30"/>
                  </a:cubicBezTo>
                  <a:cubicBezTo>
                    <a:pt x="306" y="275"/>
                    <a:pt x="151" y="533"/>
                    <a:pt x="16" y="798"/>
                  </a:cubicBezTo>
                  <a:cubicBezTo>
                    <a:pt x="0" y="833"/>
                    <a:pt x="12" y="873"/>
                    <a:pt x="46" y="890"/>
                  </a:cubicBezTo>
                  <a:cubicBezTo>
                    <a:pt x="55" y="894"/>
                    <a:pt x="66" y="897"/>
                    <a:pt x="76" y="897"/>
                  </a:cubicBezTo>
                  <a:cubicBezTo>
                    <a:pt x="102" y="897"/>
                    <a:pt x="125" y="884"/>
                    <a:pt x="138" y="859"/>
                  </a:cubicBezTo>
                  <a:cubicBezTo>
                    <a:pt x="268" y="599"/>
                    <a:pt x="420" y="347"/>
                    <a:pt x="591" y="109"/>
                  </a:cubicBezTo>
                  <a:cubicBezTo>
                    <a:pt x="613" y="77"/>
                    <a:pt x="605" y="34"/>
                    <a:pt x="575" y="13"/>
                  </a:cubicBezTo>
                  <a:cubicBezTo>
                    <a:pt x="564" y="4"/>
                    <a:pt x="550" y="0"/>
                    <a:pt x="53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1997263" y="3959100"/>
              <a:ext cx="232725" cy="355575"/>
            </a:xfrm>
            <a:custGeom>
              <a:avLst/>
              <a:gdLst/>
              <a:ahLst/>
              <a:cxnLst/>
              <a:rect l="l" t="t" r="r" b="b"/>
              <a:pathLst>
                <a:path w="9309" h="14223" extrusionOk="0">
                  <a:moveTo>
                    <a:pt x="5192" y="0"/>
                  </a:moveTo>
                  <a:cubicBezTo>
                    <a:pt x="4580" y="0"/>
                    <a:pt x="3960" y="175"/>
                    <a:pt x="3428" y="484"/>
                  </a:cubicBezTo>
                  <a:cubicBezTo>
                    <a:pt x="2541" y="998"/>
                    <a:pt x="1880" y="1846"/>
                    <a:pt x="1441" y="2772"/>
                  </a:cubicBezTo>
                  <a:cubicBezTo>
                    <a:pt x="999" y="3699"/>
                    <a:pt x="764" y="4708"/>
                    <a:pt x="574" y="5717"/>
                  </a:cubicBezTo>
                  <a:cubicBezTo>
                    <a:pt x="432" y="6463"/>
                    <a:pt x="313" y="7216"/>
                    <a:pt x="222" y="7970"/>
                  </a:cubicBezTo>
                  <a:cubicBezTo>
                    <a:pt x="65" y="9299"/>
                    <a:pt x="0" y="10643"/>
                    <a:pt x="67" y="11979"/>
                  </a:cubicBezTo>
                  <a:cubicBezTo>
                    <a:pt x="98" y="12560"/>
                    <a:pt x="46" y="13410"/>
                    <a:pt x="272" y="13951"/>
                  </a:cubicBezTo>
                  <a:cubicBezTo>
                    <a:pt x="355" y="14151"/>
                    <a:pt x="513" y="14222"/>
                    <a:pt x="693" y="14222"/>
                  </a:cubicBezTo>
                  <a:cubicBezTo>
                    <a:pt x="960" y="14222"/>
                    <a:pt x="1278" y="14068"/>
                    <a:pt x="1486" y="13944"/>
                  </a:cubicBezTo>
                  <a:cubicBezTo>
                    <a:pt x="3745" y="12596"/>
                    <a:pt x="5789" y="10884"/>
                    <a:pt x="7514" y="8895"/>
                  </a:cubicBezTo>
                  <a:cubicBezTo>
                    <a:pt x="8254" y="8040"/>
                    <a:pt x="8958" y="7084"/>
                    <a:pt x="9135" y="5967"/>
                  </a:cubicBezTo>
                  <a:cubicBezTo>
                    <a:pt x="9309" y="4879"/>
                    <a:pt x="8956" y="3775"/>
                    <a:pt x="8503" y="2769"/>
                  </a:cubicBezTo>
                  <a:cubicBezTo>
                    <a:pt x="8041" y="1746"/>
                    <a:pt x="7408" y="712"/>
                    <a:pt x="6384" y="249"/>
                  </a:cubicBezTo>
                  <a:cubicBezTo>
                    <a:pt x="6009" y="79"/>
                    <a:pt x="5602" y="0"/>
                    <a:pt x="51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565038" y="4193125"/>
              <a:ext cx="232750" cy="213125"/>
            </a:xfrm>
            <a:custGeom>
              <a:avLst/>
              <a:gdLst/>
              <a:ahLst/>
              <a:cxnLst/>
              <a:rect l="l" t="t" r="r" b="b"/>
              <a:pathLst>
                <a:path w="9310" h="8525" extrusionOk="0">
                  <a:moveTo>
                    <a:pt x="3228" y="1"/>
                  </a:moveTo>
                  <a:cubicBezTo>
                    <a:pt x="2302" y="1"/>
                    <a:pt x="1372" y="336"/>
                    <a:pt x="786" y="1044"/>
                  </a:cubicBezTo>
                  <a:cubicBezTo>
                    <a:pt x="134" y="1830"/>
                    <a:pt x="0" y="2968"/>
                    <a:pt x="287" y="3950"/>
                  </a:cubicBezTo>
                  <a:cubicBezTo>
                    <a:pt x="574" y="4933"/>
                    <a:pt x="1232" y="5771"/>
                    <a:pt x="2005" y="6445"/>
                  </a:cubicBezTo>
                  <a:cubicBezTo>
                    <a:pt x="3227" y="7512"/>
                    <a:pt x="4768" y="8199"/>
                    <a:pt x="6371" y="8426"/>
                  </a:cubicBezTo>
                  <a:cubicBezTo>
                    <a:pt x="6784" y="8485"/>
                    <a:pt x="7219" y="8525"/>
                    <a:pt x="7652" y="8525"/>
                  </a:cubicBezTo>
                  <a:cubicBezTo>
                    <a:pt x="8032" y="8525"/>
                    <a:pt x="8411" y="8494"/>
                    <a:pt x="8772" y="8420"/>
                  </a:cubicBezTo>
                  <a:cubicBezTo>
                    <a:pt x="9206" y="8332"/>
                    <a:pt x="9309" y="8208"/>
                    <a:pt x="9210" y="7806"/>
                  </a:cubicBezTo>
                  <a:cubicBezTo>
                    <a:pt x="9097" y="7349"/>
                    <a:pt x="9011" y="6886"/>
                    <a:pt x="8903" y="6428"/>
                  </a:cubicBezTo>
                  <a:cubicBezTo>
                    <a:pt x="8650" y="5320"/>
                    <a:pt x="8320" y="4220"/>
                    <a:pt x="7782" y="3212"/>
                  </a:cubicBezTo>
                  <a:cubicBezTo>
                    <a:pt x="6982" y="1712"/>
                    <a:pt x="5638" y="407"/>
                    <a:pt x="3971" y="73"/>
                  </a:cubicBezTo>
                  <a:cubicBezTo>
                    <a:pt x="3728" y="25"/>
                    <a:pt x="3478" y="1"/>
                    <a:pt x="32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771263" y="4207925"/>
              <a:ext cx="282125" cy="317575"/>
            </a:xfrm>
            <a:custGeom>
              <a:avLst/>
              <a:gdLst/>
              <a:ahLst/>
              <a:cxnLst/>
              <a:rect l="l" t="t" r="r" b="b"/>
              <a:pathLst>
                <a:path w="11285" h="12703" extrusionOk="0">
                  <a:moveTo>
                    <a:pt x="5335" y="0"/>
                  </a:moveTo>
                  <a:cubicBezTo>
                    <a:pt x="4784" y="0"/>
                    <a:pt x="4240" y="77"/>
                    <a:pt x="3717" y="261"/>
                  </a:cubicBezTo>
                  <a:cubicBezTo>
                    <a:pt x="2369" y="739"/>
                    <a:pt x="1334" y="1887"/>
                    <a:pt x="746" y="3191"/>
                  </a:cubicBezTo>
                  <a:cubicBezTo>
                    <a:pt x="88" y="4648"/>
                    <a:pt x="1" y="6699"/>
                    <a:pt x="690" y="8219"/>
                  </a:cubicBezTo>
                  <a:cubicBezTo>
                    <a:pt x="1585" y="10188"/>
                    <a:pt x="2801" y="11381"/>
                    <a:pt x="4179" y="12636"/>
                  </a:cubicBezTo>
                  <a:cubicBezTo>
                    <a:pt x="4646" y="12686"/>
                    <a:pt x="5289" y="12702"/>
                    <a:pt x="5927" y="12702"/>
                  </a:cubicBezTo>
                  <a:cubicBezTo>
                    <a:pt x="7098" y="12702"/>
                    <a:pt x="8248" y="12647"/>
                    <a:pt x="8248" y="12647"/>
                  </a:cubicBezTo>
                  <a:cubicBezTo>
                    <a:pt x="8248" y="12647"/>
                    <a:pt x="8249" y="12647"/>
                    <a:pt x="8249" y="12647"/>
                  </a:cubicBezTo>
                  <a:cubicBezTo>
                    <a:pt x="8257" y="12647"/>
                    <a:pt x="9458" y="11259"/>
                    <a:pt x="10009" y="10157"/>
                  </a:cubicBezTo>
                  <a:cubicBezTo>
                    <a:pt x="10792" y="8598"/>
                    <a:pt x="11284" y="6933"/>
                    <a:pt x="11230" y="5241"/>
                  </a:cubicBezTo>
                  <a:cubicBezTo>
                    <a:pt x="11194" y="4060"/>
                    <a:pt x="11093" y="2789"/>
                    <a:pt x="10346" y="1873"/>
                  </a:cubicBezTo>
                  <a:cubicBezTo>
                    <a:pt x="9774" y="1173"/>
                    <a:pt x="8907" y="789"/>
                    <a:pt x="8051" y="504"/>
                  </a:cubicBezTo>
                  <a:cubicBezTo>
                    <a:pt x="7178" y="213"/>
                    <a:pt x="6248" y="0"/>
                    <a:pt x="53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2039013" y="4213250"/>
              <a:ext cx="9200" cy="17575"/>
            </a:xfrm>
            <a:custGeom>
              <a:avLst/>
              <a:gdLst/>
              <a:ahLst/>
              <a:cxnLst/>
              <a:rect l="l" t="t" r="r" b="b"/>
              <a:pathLst>
                <a:path w="368" h="703" extrusionOk="0">
                  <a:moveTo>
                    <a:pt x="76" y="1"/>
                  </a:moveTo>
                  <a:cubicBezTo>
                    <a:pt x="68" y="1"/>
                    <a:pt x="60" y="2"/>
                    <a:pt x="52" y="5"/>
                  </a:cubicBezTo>
                  <a:cubicBezTo>
                    <a:pt x="16" y="18"/>
                    <a:pt x="1" y="57"/>
                    <a:pt x="12" y="93"/>
                  </a:cubicBezTo>
                  <a:lnTo>
                    <a:pt x="227" y="659"/>
                  </a:lnTo>
                  <a:cubicBezTo>
                    <a:pt x="239" y="686"/>
                    <a:pt x="266" y="702"/>
                    <a:pt x="292" y="702"/>
                  </a:cubicBezTo>
                  <a:cubicBezTo>
                    <a:pt x="302" y="702"/>
                    <a:pt x="310" y="702"/>
                    <a:pt x="316" y="699"/>
                  </a:cubicBezTo>
                  <a:cubicBezTo>
                    <a:pt x="352" y="686"/>
                    <a:pt x="368" y="648"/>
                    <a:pt x="355" y="612"/>
                  </a:cubicBezTo>
                  <a:lnTo>
                    <a:pt x="140" y="45"/>
                  </a:lnTo>
                  <a:cubicBezTo>
                    <a:pt x="130" y="18"/>
                    <a:pt x="104" y="1"/>
                    <a:pt x="7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2034813" y="4216225"/>
              <a:ext cx="17250" cy="10600"/>
            </a:xfrm>
            <a:custGeom>
              <a:avLst/>
              <a:gdLst/>
              <a:ahLst/>
              <a:cxnLst/>
              <a:rect l="l" t="t" r="r" b="b"/>
              <a:pathLst>
                <a:path w="690" h="424" extrusionOk="0">
                  <a:moveTo>
                    <a:pt x="612" y="0"/>
                  </a:moveTo>
                  <a:cubicBezTo>
                    <a:pt x="601" y="0"/>
                    <a:pt x="589" y="3"/>
                    <a:pt x="579" y="8"/>
                  </a:cubicBezTo>
                  <a:lnTo>
                    <a:pt x="47" y="295"/>
                  </a:lnTo>
                  <a:cubicBezTo>
                    <a:pt x="14" y="313"/>
                    <a:pt x="1" y="354"/>
                    <a:pt x="19" y="388"/>
                  </a:cubicBezTo>
                  <a:cubicBezTo>
                    <a:pt x="32" y="411"/>
                    <a:pt x="55" y="424"/>
                    <a:pt x="80" y="424"/>
                  </a:cubicBezTo>
                  <a:cubicBezTo>
                    <a:pt x="91" y="424"/>
                    <a:pt x="101" y="421"/>
                    <a:pt x="113" y="415"/>
                  </a:cubicBezTo>
                  <a:lnTo>
                    <a:pt x="645" y="129"/>
                  </a:lnTo>
                  <a:cubicBezTo>
                    <a:pt x="678" y="110"/>
                    <a:pt x="689" y="70"/>
                    <a:pt x="672" y="35"/>
                  </a:cubicBezTo>
                  <a:cubicBezTo>
                    <a:pt x="659" y="13"/>
                    <a:pt x="636" y="0"/>
                    <a:pt x="61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2135363" y="411007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7" y="0"/>
                  </a:moveTo>
                  <a:cubicBezTo>
                    <a:pt x="70" y="0"/>
                    <a:pt x="62" y="1"/>
                    <a:pt x="54" y="4"/>
                  </a:cubicBezTo>
                  <a:cubicBezTo>
                    <a:pt x="18" y="17"/>
                    <a:pt x="1" y="57"/>
                    <a:pt x="14" y="93"/>
                  </a:cubicBezTo>
                  <a:lnTo>
                    <a:pt x="229" y="659"/>
                  </a:lnTo>
                  <a:cubicBezTo>
                    <a:pt x="240" y="685"/>
                    <a:pt x="266" y="702"/>
                    <a:pt x="293" y="702"/>
                  </a:cubicBezTo>
                  <a:cubicBezTo>
                    <a:pt x="301" y="702"/>
                    <a:pt x="309" y="699"/>
                    <a:pt x="316" y="698"/>
                  </a:cubicBezTo>
                  <a:cubicBezTo>
                    <a:pt x="352" y="685"/>
                    <a:pt x="369" y="646"/>
                    <a:pt x="356" y="611"/>
                  </a:cubicBezTo>
                  <a:lnTo>
                    <a:pt x="141" y="44"/>
                  </a:lnTo>
                  <a:cubicBezTo>
                    <a:pt x="131" y="16"/>
                    <a:pt x="105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2131188" y="4112975"/>
              <a:ext cx="17225" cy="10625"/>
            </a:xfrm>
            <a:custGeom>
              <a:avLst/>
              <a:gdLst/>
              <a:ahLst/>
              <a:cxnLst/>
              <a:rect l="l" t="t" r="r" b="b"/>
              <a:pathLst>
                <a:path w="689" h="425" extrusionOk="0">
                  <a:moveTo>
                    <a:pt x="610" y="0"/>
                  </a:moveTo>
                  <a:cubicBezTo>
                    <a:pt x="599" y="0"/>
                    <a:pt x="587" y="3"/>
                    <a:pt x="577" y="8"/>
                  </a:cubicBezTo>
                  <a:lnTo>
                    <a:pt x="45" y="295"/>
                  </a:lnTo>
                  <a:cubicBezTo>
                    <a:pt x="13" y="314"/>
                    <a:pt x="0" y="354"/>
                    <a:pt x="17" y="388"/>
                  </a:cubicBezTo>
                  <a:cubicBezTo>
                    <a:pt x="30" y="411"/>
                    <a:pt x="53" y="424"/>
                    <a:pt x="79" y="424"/>
                  </a:cubicBezTo>
                  <a:cubicBezTo>
                    <a:pt x="89" y="424"/>
                    <a:pt x="102" y="423"/>
                    <a:pt x="111" y="416"/>
                  </a:cubicBezTo>
                  <a:lnTo>
                    <a:pt x="644" y="129"/>
                  </a:lnTo>
                  <a:cubicBezTo>
                    <a:pt x="675" y="110"/>
                    <a:pt x="688" y="70"/>
                    <a:pt x="670" y="36"/>
                  </a:cubicBezTo>
                  <a:cubicBezTo>
                    <a:pt x="658" y="13"/>
                    <a:pt x="635" y="0"/>
                    <a:pt x="61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2090413" y="412807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9" y="1"/>
                  </a:moveTo>
                  <a:cubicBezTo>
                    <a:pt x="71" y="1"/>
                    <a:pt x="62" y="2"/>
                    <a:pt x="54" y="5"/>
                  </a:cubicBezTo>
                  <a:cubicBezTo>
                    <a:pt x="18" y="18"/>
                    <a:pt x="1" y="57"/>
                    <a:pt x="14" y="93"/>
                  </a:cubicBezTo>
                  <a:lnTo>
                    <a:pt x="229" y="659"/>
                  </a:lnTo>
                  <a:cubicBezTo>
                    <a:pt x="240" y="686"/>
                    <a:pt x="267" y="702"/>
                    <a:pt x="293" y="702"/>
                  </a:cubicBezTo>
                  <a:cubicBezTo>
                    <a:pt x="300" y="702"/>
                    <a:pt x="310" y="701"/>
                    <a:pt x="318" y="699"/>
                  </a:cubicBezTo>
                  <a:cubicBezTo>
                    <a:pt x="353" y="686"/>
                    <a:pt x="369" y="646"/>
                    <a:pt x="356" y="610"/>
                  </a:cubicBezTo>
                  <a:lnTo>
                    <a:pt x="141" y="44"/>
                  </a:lnTo>
                  <a:cubicBezTo>
                    <a:pt x="131" y="16"/>
                    <a:pt x="106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2086213" y="4131000"/>
              <a:ext cx="17250" cy="10625"/>
            </a:xfrm>
            <a:custGeom>
              <a:avLst/>
              <a:gdLst/>
              <a:ahLst/>
              <a:cxnLst/>
              <a:rect l="l" t="t" r="r" b="b"/>
              <a:pathLst>
                <a:path w="690" h="425" extrusionOk="0">
                  <a:moveTo>
                    <a:pt x="612" y="0"/>
                  </a:moveTo>
                  <a:cubicBezTo>
                    <a:pt x="601" y="0"/>
                    <a:pt x="589" y="3"/>
                    <a:pt x="579" y="9"/>
                  </a:cubicBezTo>
                  <a:lnTo>
                    <a:pt x="45" y="295"/>
                  </a:lnTo>
                  <a:cubicBezTo>
                    <a:pt x="14" y="313"/>
                    <a:pt x="1" y="354"/>
                    <a:pt x="20" y="389"/>
                  </a:cubicBezTo>
                  <a:cubicBezTo>
                    <a:pt x="31" y="412"/>
                    <a:pt x="55" y="424"/>
                    <a:pt x="80" y="424"/>
                  </a:cubicBezTo>
                  <a:cubicBezTo>
                    <a:pt x="93" y="424"/>
                    <a:pt x="103" y="422"/>
                    <a:pt x="113" y="414"/>
                  </a:cubicBezTo>
                  <a:lnTo>
                    <a:pt x="645" y="128"/>
                  </a:lnTo>
                  <a:cubicBezTo>
                    <a:pt x="676" y="110"/>
                    <a:pt x="689" y="69"/>
                    <a:pt x="672" y="34"/>
                  </a:cubicBezTo>
                  <a:cubicBezTo>
                    <a:pt x="659" y="13"/>
                    <a:pt x="636" y="0"/>
                    <a:pt x="61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073038" y="4012850"/>
              <a:ext cx="14675" cy="31875"/>
            </a:xfrm>
            <a:custGeom>
              <a:avLst/>
              <a:gdLst/>
              <a:ahLst/>
              <a:cxnLst/>
              <a:rect l="l" t="t" r="r" b="b"/>
              <a:pathLst>
                <a:path w="587" h="1275" extrusionOk="0">
                  <a:moveTo>
                    <a:pt x="78" y="1"/>
                  </a:moveTo>
                  <a:cubicBezTo>
                    <a:pt x="70" y="1"/>
                    <a:pt x="62" y="2"/>
                    <a:pt x="53" y="6"/>
                  </a:cubicBezTo>
                  <a:cubicBezTo>
                    <a:pt x="18" y="19"/>
                    <a:pt x="0" y="57"/>
                    <a:pt x="13" y="93"/>
                  </a:cubicBezTo>
                  <a:lnTo>
                    <a:pt x="448" y="1232"/>
                  </a:lnTo>
                  <a:cubicBezTo>
                    <a:pt x="458" y="1259"/>
                    <a:pt x="485" y="1275"/>
                    <a:pt x="512" y="1275"/>
                  </a:cubicBezTo>
                  <a:cubicBezTo>
                    <a:pt x="519" y="1275"/>
                    <a:pt x="528" y="1273"/>
                    <a:pt x="535" y="1272"/>
                  </a:cubicBezTo>
                  <a:cubicBezTo>
                    <a:pt x="571" y="1259"/>
                    <a:pt x="587" y="1219"/>
                    <a:pt x="575" y="1183"/>
                  </a:cubicBezTo>
                  <a:lnTo>
                    <a:pt x="141" y="46"/>
                  </a:lnTo>
                  <a:cubicBezTo>
                    <a:pt x="131" y="18"/>
                    <a:pt x="106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64713" y="4018775"/>
              <a:ext cx="30725" cy="17850"/>
            </a:xfrm>
            <a:custGeom>
              <a:avLst/>
              <a:gdLst/>
              <a:ahLst/>
              <a:cxnLst/>
              <a:rect l="l" t="t" r="r" b="b"/>
              <a:pathLst>
                <a:path w="1229" h="714" extrusionOk="0">
                  <a:moveTo>
                    <a:pt x="1151" y="1"/>
                  </a:moveTo>
                  <a:cubicBezTo>
                    <a:pt x="1140" y="1"/>
                    <a:pt x="1129" y="4"/>
                    <a:pt x="1118" y="10"/>
                  </a:cubicBezTo>
                  <a:lnTo>
                    <a:pt x="45" y="585"/>
                  </a:lnTo>
                  <a:cubicBezTo>
                    <a:pt x="14" y="602"/>
                    <a:pt x="1" y="643"/>
                    <a:pt x="19" y="678"/>
                  </a:cubicBezTo>
                  <a:cubicBezTo>
                    <a:pt x="31" y="701"/>
                    <a:pt x="55" y="714"/>
                    <a:pt x="80" y="714"/>
                  </a:cubicBezTo>
                  <a:cubicBezTo>
                    <a:pt x="91" y="714"/>
                    <a:pt x="101" y="712"/>
                    <a:pt x="112" y="705"/>
                  </a:cubicBezTo>
                  <a:lnTo>
                    <a:pt x="1184" y="129"/>
                  </a:lnTo>
                  <a:cubicBezTo>
                    <a:pt x="1217" y="111"/>
                    <a:pt x="1228" y="70"/>
                    <a:pt x="1211" y="35"/>
                  </a:cubicBezTo>
                  <a:cubicBezTo>
                    <a:pt x="1198" y="14"/>
                    <a:pt x="1175" y="1"/>
                    <a:pt x="115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2173938" y="4033225"/>
              <a:ext cx="14700" cy="31875"/>
            </a:xfrm>
            <a:custGeom>
              <a:avLst/>
              <a:gdLst/>
              <a:ahLst/>
              <a:cxnLst/>
              <a:rect l="l" t="t" r="r" b="b"/>
              <a:pathLst>
                <a:path w="588" h="1275" extrusionOk="0">
                  <a:moveTo>
                    <a:pt x="79" y="1"/>
                  </a:moveTo>
                  <a:cubicBezTo>
                    <a:pt x="71" y="1"/>
                    <a:pt x="62" y="2"/>
                    <a:pt x="54" y="5"/>
                  </a:cubicBezTo>
                  <a:cubicBezTo>
                    <a:pt x="18" y="17"/>
                    <a:pt x="1" y="57"/>
                    <a:pt x="14" y="93"/>
                  </a:cubicBezTo>
                  <a:lnTo>
                    <a:pt x="448" y="1231"/>
                  </a:lnTo>
                  <a:cubicBezTo>
                    <a:pt x="458" y="1257"/>
                    <a:pt x="485" y="1274"/>
                    <a:pt x="513" y="1274"/>
                  </a:cubicBezTo>
                  <a:cubicBezTo>
                    <a:pt x="520" y="1274"/>
                    <a:pt x="528" y="1271"/>
                    <a:pt x="536" y="1270"/>
                  </a:cubicBezTo>
                  <a:cubicBezTo>
                    <a:pt x="571" y="1257"/>
                    <a:pt x="587" y="1218"/>
                    <a:pt x="576" y="1182"/>
                  </a:cubicBezTo>
                  <a:lnTo>
                    <a:pt x="141" y="44"/>
                  </a:lnTo>
                  <a:cubicBezTo>
                    <a:pt x="131" y="16"/>
                    <a:pt x="106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2165638" y="4039175"/>
              <a:ext cx="30700" cy="17850"/>
            </a:xfrm>
            <a:custGeom>
              <a:avLst/>
              <a:gdLst/>
              <a:ahLst/>
              <a:cxnLst/>
              <a:rect l="l" t="t" r="r" b="b"/>
              <a:pathLst>
                <a:path w="1228" h="714" extrusionOk="0">
                  <a:moveTo>
                    <a:pt x="1148" y="0"/>
                  </a:moveTo>
                  <a:cubicBezTo>
                    <a:pt x="1137" y="0"/>
                    <a:pt x="1127" y="3"/>
                    <a:pt x="1117" y="8"/>
                  </a:cubicBezTo>
                  <a:lnTo>
                    <a:pt x="45" y="584"/>
                  </a:lnTo>
                  <a:cubicBezTo>
                    <a:pt x="13" y="602"/>
                    <a:pt x="0" y="643"/>
                    <a:pt x="19" y="678"/>
                  </a:cubicBezTo>
                  <a:cubicBezTo>
                    <a:pt x="30" y="701"/>
                    <a:pt x="55" y="713"/>
                    <a:pt x="79" y="713"/>
                  </a:cubicBezTo>
                  <a:cubicBezTo>
                    <a:pt x="90" y="713"/>
                    <a:pt x="100" y="709"/>
                    <a:pt x="112" y="703"/>
                  </a:cubicBezTo>
                  <a:lnTo>
                    <a:pt x="1183" y="128"/>
                  </a:lnTo>
                  <a:cubicBezTo>
                    <a:pt x="1216" y="111"/>
                    <a:pt x="1228" y="70"/>
                    <a:pt x="1210" y="35"/>
                  </a:cubicBezTo>
                  <a:cubicBezTo>
                    <a:pt x="1197" y="13"/>
                    <a:pt x="1173" y="0"/>
                    <a:pt x="114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110563" y="4067650"/>
              <a:ext cx="19275" cy="14675"/>
            </a:xfrm>
            <a:custGeom>
              <a:avLst/>
              <a:gdLst/>
              <a:ahLst/>
              <a:cxnLst/>
              <a:rect l="l" t="t" r="r" b="b"/>
              <a:pathLst>
                <a:path w="771" h="587" extrusionOk="0">
                  <a:moveTo>
                    <a:pt x="78" y="0"/>
                  </a:moveTo>
                  <a:cubicBezTo>
                    <a:pt x="57" y="0"/>
                    <a:pt x="36" y="10"/>
                    <a:pt x="24" y="28"/>
                  </a:cubicBezTo>
                  <a:cubicBezTo>
                    <a:pt x="1" y="58"/>
                    <a:pt x="8" y="101"/>
                    <a:pt x="38" y="122"/>
                  </a:cubicBezTo>
                  <a:lnTo>
                    <a:pt x="653" y="574"/>
                  </a:lnTo>
                  <a:cubicBezTo>
                    <a:pt x="666" y="583"/>
                    <a:pt x="680" y="587"/>
                    <a:pt x="695" y="587"/>
                  </a:cubicBezTo>
                  <a:cubicBezTo>
                    <a:pt x="716" y="587"/>
                    <a:pt x="735" y="578"/>
                    <a:pt x="748" y="558"/>
                  </a:cubicBezTo>
                  <a:cubicBezTo>
                    <a:pt x="771" y="528"/>
                    <a:pt x="763" y="485"/>
                    <a:pt x="733" y="463"/>
                  </a:cubicBezTo>
                  <a:lnTo>
                    <a:pt x="118" y="13"/>
                  </a:lnTo>
                  <a:cubicBezTo>
                    <a:pt x="106" y="5"/>
                    <a:pt x="92" y="0"/>
                    <a:pt x="7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113063" y="4065600"/>
              <a:ext cx="13850" cy="20275"/>
            </a:xfrm>
            <a:custGeom>
              <a:avLst/>
              <a:gdLst/>
              <a:ahLst/>
              <a:cxnLst/>
              <a:rect l="l" t="t" r="r" b="b"/>
              <a:pathLst>
                <a:path w="554" h="811" extrusionOk="0">
                  <a:moveTo>
                    <a:pt x="473" y="1"/>
                  </a:moveTo>
                  <a:cubicBezTo>
                    <a:pt x="448" y="1"/>
                    <a:pt x="424" y="15"/>
                    <a:pt x="413" y="39"/>
                  </a:cubicBezTo>
                  <a:cubicBezTo>
                    <a:pt x="301" y="269"/>
                    <a:pt x="169" y="491"/>
                    <a:pt x="22" y="703"/>
                  </a:cubicBezTo>
                  <a:cubicBezTo>
                    <a:pt x="1" y="733"/>
                    <a:pt x="10" y="776"/>
                    <a:pt x="40" y="798"/>
                  </a:cubicBezTo>
                  <a:cubicBezTo>
                    <a:pt x="53" y="806"/>
                    <a:pt x="66" y="811"/>
                    <a:pt x="80" y="811"/>
                  </a:cubicBezTo>
                  <a:cubicBezTo>
                    <a:pt x="101" y="811"/>
                    <a:pt x="123" y="799"/>
                    <a:pt x="133" y="779"/>
                  </a:cubicBezTo>
                  <a:cubicBezTo>
                    <a:pt x="283" y="564"/>
                    <a:pt x="418" y="335"/>
                    <a:pt x="534" y="101"/>
                  </a:cubicBezTo>
                  <a:cubicBezTo>
                    <a:pt x="553" y="67"/>
                    <a:pt x="539" y="25"/>
                    <a:pt x="504" y="9"/>
                  </a:cubicBezTo>
                  <a:cubicBezTo>
                    <a:pt x="494" y="4"/>
                    <a:pt x="484" y="1"/>
                    <a:pt x="4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056438" y="4162725"/>
              <a:ext cx="19275" cy="14675"/>
            </a:xfrm>
            <a:custGeom>
              <a:avLst/>
              <a:gdLst/>
              <a:ahLst/>
              <a:cxnLst/>
              <a:rect l="l" t="t" r="r" b="b"/>
              <a:pathLst>
                <a:path w="771" h="587" extrusionOk="0">
                  <a:moveTo>
                    <a:pt x="78" y="0"/>
                  </a:moveTo>
                  <a:cubicBezTo>
                    <a:pt x="57" y="0"/>
                    <a:pt x="36" y="9"/>
                    <a:pt x="23" y="27"/>
                  </a:cubicBezTo>
                  <a:cubicBezTo>
                    <a:pt x="0" y="59"/>
                    <a:pt x="8" y="102"/>
                    <a:pt x="38" y="123"/>
                  </a:cubicBezTo>
                  <a:lnTo>
                    <a:pt x="653" y="575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3" y="587"/>
                    <a:pt x="735" y="578"/>
                    <a:pt x="747" y="561"/>
                  </a:cubicBezTo>
                  <a:cubicBezTo>
                    <a:pt x="770" y="529"/>
                    <a:pt x="763" y="486"/>
                    <a:pt x="733" y="465"/>
                  </a:cubicBezTo>
                  <a:lnTo>
                    <a:pt x="118" y="13"/>
                  </a:lnTo>
                  <a:cubicBezTo>
                    <a:pt x="106" y="4"/>
                    <a:pt x="92" y="0"/>
                    <a:pt x="7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2058938" y="416067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4" y="0"/>
                  </a:moveTo>
                  <a:cubicBezTo>
                    <a:pt x="449" y="0"/>
                    <a:pt x="425" y="14"/>
                    <a:pt x="412" y="38"/>
                  </a:cubicBezTo>
                  <a:cubicBezTo>
                    <a:pt x="300" y="267"/>
                    <a:pt x="169" y="489"/>
                    <a:pt x="22" y="702"/>
                  </a:cubicBezTo>
                  <a:cubicBezTo>
                    <a:pt x="1" y="732"/>
                    <a:pt x="9" y="775"/>
                    <a:pt x="39" y="796"/>
                  </a:cubicBezTo>
                  <a:cubicBezTo>
                    <a:pt x="52" y="805"/>
                    <a:pt x="65" y="809"/>
                    <a:pt x="80" y="809"/>
                  </a:cubicBezTo>
                  <a:cubicBezTo>
                    <a:pt x="101" y="809"/>
                    <a:pt x="123" y="800"/>
                    <a:pt x="133" y="779"/>
                  </a:cubicBezTo>
                  <a:cubicBezTo>
                    <a:pt x="283" y="564"/>
                    <a:pt x="418" y="334"/>
                    <a:pt x="534" y="99"/>
                  </a:cubicBezTo>
                  <a:cubicBezTo>
                    <a:pt x="553" y="65"/>
                    <a:pt x="538" y="23"/>
                    <a:pt x="504" y="8"/>
                  </a:cubicBezTo>
                  <a:cubicBezTo>
                    <a:pt x="495" y="3"/>
                    <a:pt x="484" y="0"/>
                    <a:pt x="4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2046288" y="4080950"/>
              <a:ext cx="19325" cy="14675"/>
            </a:xfrm>
            <a:custGeom>
              <a:avLst/>
              <a:gdLst/>
              <a:ahLst/>
              <a:cxnLst/>
              <a:rect l="l" t="t" r="r" b="b"/>
              <a:pathLst>
                <a:path w="773" h="587" extrusionOk="0">
                  <a:moveTo>
                    <a:pt x="79" y="0"/>
                  </a:moveTo>
                  <a:cubicBezTo>
                    <a:pt x="58" y="0"/>
                    <a:pt x="38" y="10"/>
                    <a:pt x="25" y="28"/>
                  </a:cubicBezTo>
                  <a:cubicBezTo>
                    <a:pt x="1" y="58"/>
                    <a:pt x="8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5" y="587"/>
                  </a:cubicBezTo>
                  <a:cubicBezTo>
                    <a:pt x="716" y="587"/>
                    <a:pt x="738" y="577"/>
                    <a:pt x="749" y="560"/>
                  </a:cubicBezTo>
                  <a:cubicBezTo>
                    <a:pt x="772" y="529"/>
                    <a:pt x="765" y="486"/>
                    <a:pt x="735" y="465"/>
                  </a:cubicBezTo>
                  <a:lnTo>
                    <a:pt x="120" y="13"/>
                  </a:lnTo>
                  <a:cubicBezTo>
                    <a:pt x="107" y="5"/>
                    <a:pt x="93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2048788" y="4078875"/>
              <a:ext cx="13850" cy="20275"/>
            </a:xfrm>
            <a:custGeom>
              <a:avLst/>
              <a:gdLst/>
              <a:ahLst/>
              <a:cxnLst/>
              <a:rect l="l" t="t" r="r" b="b"/>
              <a:pathLst>
                <a:path w="554" h="811" extrusionOk="0">
                  <a:moveTo>
                    <a:pt x="474" y="1"/>
                  </a:moveTo>
                  <a:cubicBezTo>
                    <a:pt x="449" y="1"/>
                    <a:pt x="425" y="15"/>
                    <a:pt x="414" y="39"/>
                  </a:cubicBezTo>
                  <a:cubicBezTo>
                    <a:pt x="301" y="267"/>
                    <a:pt x="170" y="491"/>
                    <a:pt x="22" y="703"/>
                  </a:cubicBezTo>
                  <a:cubicBezTo>
                    <a:pt x="1" y="733"/>
                    <a:pt x="11" y="776"/>
                    <a:pt x="41" y="797"/>
                  </a:cubicBezTo>
                  <a:cubicBezTo>
                    <a:pt x="54" y="806"/>
                    <a:pt x="66" y="810"/>
                    <a:pt x="80" y="810"/>
                  </a:cubicBezTo>
                  <a:cubicBezTo>
                    <a:pt x="101" y="810"/>
                    <a:pt x="123" y="799"/>
                    <a:pt x="134" y="782"/>
                  </a:cubicBezTo>
                  <a:cubicBezTo>
                    <a:pt x="285" y="562"/>
                    <a:pt x="420" y="334"/>
                    <a:pt x="536" y="101"/>
                  </a:cubicBezTo>
                  <a:cubicBezTo>
                    <a:pt x="553" y="66"/>
                    <a:pt x="539" y="25"/>
                    <a:pt x="506" y="9"/>
                  </a:cubicBezTo>
                  <a:cubicBezTo>
                    <a:pt x="496" y="3"/>
                    <a:pt x="485" y="1"/>
                    <a:pt x="47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130363" y="3977800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78" y="1"/>
                  </a:moveTo>
                  <a:cubicBezTo>
                    <a:pt x="57" y="1"/>
                    <a:pt x="37" y="10"/>
                    <a:pt x="25" y="28"/>
                  </a:cubicBezTo>
                  <a:cubicBezTo>
                    <a:pt x="0" y="58"/>
                    <a:pt x="7" y="101"/>
                    <a:pt x="39" y="123"/>
                  </a:cubicBezTo>
                  <a:lnTo>
                    <a:pt x="653" y="575"/>
                  </a:lnTo>
                  <a:cubicBezTo>
                    <a:pt x="665" y="583"/>
                    <a:pt x="680" y="587"/>
                    <a:pt x="694" y="587"/>
                  </a:cubicBezTo>
                  <a:cubicBezTo>
                    <a:pt x="716" y="587"/>
                    <a:pt x="737" y="576"/>
                    <a:pt x="749" y="560"/>
                  </a:cubicBezTo>
                  <a:cubicBezTo>
                    <a:pt x="772" y="530"/>
                    <a:pt x="764" y="487"/>
                    <a:pt x="734" y="466"/>
                  </a:cubicBezTo>
                  <a:lnTo>
                    <a:pt x="119" y="14"/>
                  </a:lnTo>
                  <a:cubicBezTo>
                    <a:pt x="107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2132863" y="397572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5" y="1"/>
                  </a:moveTo>
                  <a:cubicBezTo>
                    <a:pt x="450" y="1"/>
                    <a:pt x="425" y="15"/>
                    <a:pt x="413" y="40"/>
                  </a:cubicBezTo>
                  <a:cubicBezTo>
                    <a:pt x="300" y="266"/>
                    <a:pt x="170" y="491"/>
                    <a:pt x="22" y="702"/>
                  </a:cubicBezTo>
                  <a:cubicBezTo>
                    <a:pt x="1" y="732"/>
                    <a:pt x="11" y="775"/>
                    <a:pt x="41" y="797"/>
                  </a:cubicBezTo>
                  <a:cubicBezTo>
                    <a:pt x="54" y="807"/>
                    <a:pt x="65" y="810"/>
                    <a:pt x="79" y="810"/>
                  </a:cubicBezTo>
                  <a:cubicBezTo>
                    <a:pt x="101" y="810"/>
                    <a:pt x="122" y="799"/>
                    <a:pt x="134" y="781"/>
                  </a:cubicBezTo>
                  <a:cubicBezTo>
                    <a:pt x="284" y="563"/>
                    <a:pt x="419" y="335"/>
                    <a:pt x="535" y="100"/>
                  </a:cubicBezTo>
                  <a:cubicBezTo>
                    <a:pt x="553" y="65"/>
                    <a:pt x="538" y="25"/>
                    <a:pt x="505" y="8"/>
                  </a:cubicBezTo>
                  <a:cubicBezTo>
                    <a:pt x="496" y="3"/>
                    <a:pt x="48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1691338" y="4233350"/>
              <a:ext cx="6975" cy="33675"/>
            </a:xfrm>
            <a:custGeom>
              <a:avLst/>
              <a:gdLst/>
              <a:ahLst/>
              <a:cxnLst/>
              <a:rect l="l" t="t" r="r" b="b"/>
              <a:pathLst>
                <a:path w="279" h="1347" extrusionOk="0">
                  <a:moveTo>
                    <a:pt x="73" y="1"/>
                  </a:moveTo>
                  <a:cubicBezTo>
                    <a:pt x="70" y="1"/>
                    <a:pt x="67" y="1"/>
                    <a:pt x="65" y="1"/>
                  </a:cubicBezTo>
                  <a:cubicBezTo>
                    <a:pt x="27" y="4"/>
                    <a:pt x="0" y="39"/>
                    <a:pt x="3" y="76"/>
                  </a:cubicBezTo>
                  <a:lnTo>
                    <a:pt x="138" y="1286"/>
                  </a:lnTo>
                  <a:cubicBezTo>
                    <a:pt x="142" y="1322"/>
                    <a:pt x="172" y="1346"/>
                    <a:pt x="206" y="1346"/>
                  </a:cubicBezTo>
                  <a:lnTo>
                    <a:pt x="214" y="1346"/>
                  </a:lnTo>
                  <a:cubicBezTo>
                    <a:pt x="251" y="1343"/>
                    <a:pt x="278" y="1309"/>
                    <a:pt x="274" y="1272"/>
                  </a:cubicBezTo>
                  <a:lnTo>
                    <a:pt x="139" y="62"/>
                  </a:lnTo>
                  <a:cubicBezTo>
                    <a:pt x="136" y="27"/>
                    <a:pt x="110" y="1"/>
                    <a:pt x="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1677663" y="4247100"/>
              <a:ext cx="33950" cy="3975"/>
            </a:xfrm>
            <a:custGeom>
              <a:avLst/>
              <a:gdLst/>
              <a:ahLst/>
              <a:cxnLst/>
              <a:rect l="l" t="t" r="r" b="b"/>
              <a:pathLst>
                <a:path w="1358" h="159" extrusionOk="0">
                  <a:moveTo>
                    <a:pt x="70" y="0"/>
                  </a:moveTo>
                  <a:cubicBezTo>
                    <a:pt x="32" y="0"/>
                    <a:pt x="2" y="29"/>
                    <a:pt x="2" y="68"/>
                  </a:cubicBezTo>
                  <a:cubicBezTo>
                    <a:pt x="1" y="105"/>
                    <a:pt x="31" y="137"/>
                    <a:pt x="68" y="137"/>
                  </a:cubicBezTo>
                  <a:lnTo>
                    <a:pt x="1285" y="158"/>
                  </a:lnTo>
                  <a:cubicBezTo>
                    <a:pt x="1323" y="158"/>
                    <a:pt x="1353" y="128"/>
                    <a:pt x="1356" y="92"/>
                  </a:cubicBezTo>
                  <a:cubicBezTo>
                    <a:pt x="1357" y="55"/>
                    <a:pt x="1327" y="22"/>
                    <a:pt x="1288" y="22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653913" y="4306350"/>
              <a:ext cx="6975" cy="33700"/>
            </a:xfrm>
            <a:custGeom>
              <a:avLst/>
              <a:gdLst/>
              <a:ahLst/>
              <a:cxnLst/>
              <a:rect l="l" t="t" r="r" b="b"/>
              <a:pathLst>
                <a:path w="279" h="1348" extrusionOk="0">
                  <a:moveTo>
                    <a:pt x="73" y="0"/>
                  </a:moveTo>
                  <a:cubicBezTo>
                    <a:pt x="70" y="0"/>
                    <a:pt x="67" y="0"/>
                    <a:pt x="65" y="1"/>
                  </a:cubicBezTo>
                  <a:cubicBezTo>
                    <a:pt x="27" y="4"/>
                    <a:pt x="0" y="38"/>
                    <a:pt x="4" y="75"/>
                  </a:cubicBezTo>
                  <a:lnTo>
                    <a:pt x="138" y="1286"/>
                  </a:lnTo>
                  <a:cubicBezTo>
                    <a:pt x="142" y="1321"/>
                    <a:pt x="172" y="1347"/>
                    <a:pt x="206" y="1347"/>
                  </a:cubicBezTo>
                  <a:lnTo>
                    <a:pt x="214" y="1347"/>
                  </a:lnTo>
                  <a:cubicBezTo>
                    <a:pt x="251" y="1343"/>
                    <a:pt x="278" y="1308"/>
                    <a:pt x="274" y="1271"/>
                  </a:cubicBezTo>
                  <a:lnTo>
                    <a:pt x="141" y="61"/>
                  </a:lnTo>
                  <a:cubicBezTo>
                    <a:pt x="137" y="26"/>
                    <a:pt x="110" y="0"/>
                    <a:pt x="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1640238" y="4320100"/>
              <a:ext cx="33950" cy="4000"/>
            </a:xfrm>
            <a:custGeom>
              <a:avLst/>
              <a:gdLst/>
              <a:ahLst/>
              <a:cxnLst/>
              <a:rect l="l" t="t" r="r" b="b"/>
              <a:pathLst>
                <a:path w="1358" h="160" extrusionOk="0">
                  <a:moveTo>
                    <a:pt x="63" y="0"/>
                  </a:moveTo>
                  <a:cubicBezTo>
                    <a:pt x="32" y="0"/>
                    <a:pt x="2" y="33"/>
                    <a:pt x="2" y="67"/>
                  </a:cubicBezTo>
                  <a:cubicBezTo>
                    <a:pt x="1" y="105"/>
                    <a:pt x="31" y="138"/>
                    <a:pt x="68" y="138"/>
                  </a:cubicBezTo>
                  <a:lnTo>
                    <a:pt x="1285" y="159"/>
                  </a:lnTo>
                  <a:cubicBezTo>
                    <a:pt x="1323" y="159"/>
                    <a:pt x="1354" y="128"/>
                    <a:pt x="1356" y="92"/>
                  </a:cubicBezTo>
                  <a:cubicBezTo>
                    <a:pt x="1357" y="54"/>
                    <a:pt x="1327" y="23"/>
                    <a:pt x="1290" y="23"/>
                  </a:cubicBezTo>
                  <a:lnTo>
                    <a:pt x="72" y="1"/>
                  </a:ln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1728238" y="4352125"/>
              <a:ext cx="7000" cy="33700"/>
            </a:xfrm>
            <a:custGeom>
              <a:avLst/>
              <a:gdLst/>
              <a:ahLst/>
              <a:cxnLst/>
              <a:rect l="l" t="t" r="r" b="b"/>
              <a:pathLst>
                <a:path w="280" h="1348" extrusionOk="0">
                  <a:moveTo>
                    <a:pt x="74" y="0"/>
                  </a:moveTo>
                  <a:cubicBezTo>
                    <a:pt x="71" y="0"/>
                    <a:pt x="68" y="1"/>
                    <a:pt x="65" y="1"/>
                  </a:cubicBezTo>
                  <a:cubicBezTo>
                    <a:pt x="28" y="5"/>
                    <a:pt x="1" y="40"/>
                    <a:pt x="4" y="77"/>
                  </a:cubicBezTo>
                  <a:lnTo>
                    <a:pt x="139" y="1287"/>
                  </a:lnTo>
                  <a:cubicBezTo>
                    <a:pt x="143" y="1323"/>
                    <a:pt x="173" y="1347"/>
                    <a:pt x="207" y="1347"/>
                  </a:cubicBezTo>
                  <a:lnTo>
                    <a:pt x="215" y="1347"/>
                  </a:lnTo>
                  <a:cubicBezTo>
                    <a:pt x="252" y="1344"/>
                    <a:pt x="279" y="1310"/>
                    <a:pt x="275" y="1273"/>
                  </a:cubicBezTo>
                  <a:lnTo>
                    <a:pt x="140" y="62"/>
                  </a:lnTo>
                  <a:cubicBezTo>
                    <a:pt x="137" y="28"/>
                    <a:pt x="111" y="0"/>
                    <a:pt x="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1714588" y="4365900"/>
              <a:ext cx="33950" cy="3975"/>
            </a:xfrm>
            <a:custGeom>
              <a:avLst/>
              <a:gdLst/>
              <a:ahLst/>
              <a:cxnLst/>
              <a:rect l="l" t="t" r="r" b="b"/>
              <a:pathLst>
                <a:path w="1358" h="159" extrusionOk="0">
                  <a:moveTo>
                    <a:pt x="69" y="0"/>
                  </a:moveTo>
                  <a:cubicBezTo>
                    <a:pt x="32" y="0"/>
                    <a:pt x="2" y="29"/>
                    <a:pt x="2" y="66"/>
                  </a:cubicBezTo>
                  <a:cubicBezTo>
                    <a:pt x="1" y="105"/>
                    <a:pt x="31" y="137"/>
                    <a:pt x="68" y="137"/>
                  </a:cubicBezTo>
                  <a:lnTo>
                    <a:pt x="1285" y="158"/>
                  </a:lnTo>
                  <a:cubicBezTo>
                    <a:pt x="1323" y="158"/>
                    <a:pt x="1353" y="130"/>
                    <a:pt x="1356" y="92"/>
                  </a:cubicBezTo>
                  <a:cubicBezTo>
                    <a:pt x="1357" y="55"/>
                    <a:pt x="1327" y="22"/>
                    <a:pt x="1288" y="22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1617663" y="4247150"/>
              <a:ext cx="12450" cy="20525"/>
            </a:xfrm>
            <a:custGeom>
              <a:avLst/>
              <a:gdLst/>
              <a:ahLst/>
              <a:cxnLst/>
              <a:rect l="l" t="t" r="r" b="b"/>
              <a:pathLst>
                <a:path w="498" h="821" extrusionOk="0">
                  <a:moveTo>
                    <a:pt x="418" y="0"/>
                  </a:moveTo>
                  <a:cubicBezTo>
                    <a:pt x="394" y="0"/>
                    <a:pt x="370" y="15"/>
                    <a:pt x="359" y="39"/>
                  </a:cubicBezTo>
                  <a:lnTo>
                    <a:pt x="18" y="721"/>
                  </a:lnTo>
                  <a:cubicBezTo>
                    <a:pt x="0" y="756"/>
                    <a:pt x="15" y="797"/>
                    <a:pt x="49" y="813"/>
                  </a:cubicBezTo>
                  <a:cubicBezTo>
                    <a:pt x="58" y="819"/>
                    <a:pt x="68" y="820"/>
                    <a:pt x="79" y="820"/>
                  </a:cubicBezTo>
                  <a:cubicBezTo>
                    <a:pt x="104" y="820"/>
                    <a:pt x="129" y="806"/>
                    <a:pt x="139" y="783"/>
                  </a:cubicBezTo>
                  <a:lnTo>
                    <a:pt x="481" y="99"/>
                  </a:lnTo>
                  <a:cubicBezTo>
                    <a:pt x="498" y="66"/>
                    <a:pt x="484" y="24"/>
                    <a:pt x="449" y="9"/>
                  </a:cubicBezTo>
                  <a:cubicBezTo>
                    <a:pt x="439" y="3"/>
                    <a:pt x="429" y="0"/>
                    <a:pt x="41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1614288" y="4251075"/>
              <a:ext cx="20375" cy="13800"/>
            </a:xfrm>
            <a:custGeom>
              <a:avLst/>
              <a:gdLst/>
              <a:ahLst/>
              <a:cxnLst/>
              <a:rect l="l" t="t" r="r" b="b"/>
              <a:pathLst>
                <a:path w="815" h="552" extrusionOk="0">
                  <a:moveTo>
                    <a:pt x="76" y="1"/>
                  </a:moveTo>
                  <a:cubicBezTo>
                    <a:pt x="55" y="1"/>
                    <a:pt x="35" y="10"/>
                    <a:pt x="22" y="28"/>
                  </a:cubicBezTo>
                  <a:cubicBezTo>
                    <a:pt x="1" y="59"/>
                    <a:pt x="6" y="100"/>
                    <a:pt x="36" y="124"/>
                  </a:cubicBezTo>
                  <a:cubicBezTo>
                    <a:pt x="249" y="279"/>
                    <a:pt x="474" y="421"/>
                    <a:pt x="705" y="544"/>
                  </a:cubicBezTo>
                  <a:cubicBezTo>
                    <a:pt x="716" y="550"/>
                    <a:pt x="726" y="551"/>
                    <a:pt x="738" y="551"/>
                  </a:cubicBezTo>
                  <a:cubicBezTo>
                    <a:pt x="761" y="551"/>
                    <a:pt x="783" y="540"/>
                    <a:pt x="796" y="518"/>
                  </a:cubicBezTo>
                  <a:cubicBezTo>
                    <a:pt x="815" y="484"/>
                    <a:pt x="802" y="442"/>
                    <a:pt x="768" y="425"/>
                  </a:cubicBezTo>
                  <a:cubicBezTo>
                    <a:pt x="543" y="305"/>
                    <a:pt x="323" y="167"/>
                    <a:pt x="117" y="14"/>
                  </a:cubicBezTo>
                  <a:cubicBezTo>
                    <a:pt x="105" y="5"/>
                    <a:pt x="90" y="1"/>
                    <a:pt x="7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1719113" y="4316650"/>
              <a:ext cx="13525" cy="19875"/>
            </a:xfrm>
            <a:custGeom>
              <a:avLst/>
              <a:gdLst/>
              <a:ahLst/>
              <a:cxnLst/>
              <a:rect l="l" t="t" r="r" b="b"/>
              <a:pathLst>
                <a:path w="541" h="795" extrusionOk="0">
                  <a:moveTo>
                    <a:pt x="80" y="0"/>
                  </a:moveTo>
                  <a:cubicBezTo>
                    <a:pt x="68" y="0"/>
                    <a:pt x="56" y="3"/>
                    <a:pt x="45" y="10"/>
                  </a:cubicBezTo>
                  <a:cubicBezTo>
                    <a:pt x="13" y="29"/>
                    <a:pt x="0" y="71"/>
                    <a:pt x="20" y="104"/>
                  </a:cubicBezTo>
                  <a:lnTo>
                    <a:pt x="403" y="760"/>
                  </a:lnTo>
                  <a:cubicBezTo>
                    <a:pt x="416" y="782"/>
                    <a:pt x="439" y="795"/>
                    <a:pt x="462" y="795"/>
                  </a:cubicBezTo>
                  <a:cubicBezTo>
                    <a:pt x="475" y="795"/>
                    <a:pt x="486" y="793"/>
                    <a:pt x="496" y="786"/>
                  </a:cubicBezTo>
                  <a:cubicBezTo>
                    <a:pt x="529" y="766"/>
                    <a:pt x="541" y="724"/>
                    <a:pt x="522" y="693"/>
                  </a:cubicBezTo>
                  <a:lnTo>
                    <a:pt x="138" y="35"/>
                  </a:lnTo>
                  <a:cubicBezTo>
                    <a:pt x="125" y="12"/>
                    <a:pt x="103" y="0"/>
                    <a:pt x="8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1715813" y="4320650"/>
              <a:ext cx="21675" cy="11550"/>
            </a:xfrm>
            <a:custGeom>
              <a:avLst/>
              <a:gdLst/>
              <a:ahLst/>
              <a:cxnLst/>
              <a:rect l="l" t="t" r="r" b="b"/>
              <a:pathLst>
                <a:path w="867" h="462" extrusionOk="0">
                  <a:moveTo>
                    <a:pt x="789" y="1"/>
                  </a:moveTo>
                  <a:cubicBezTo>
                    <a:pt x="778" y="1"/>
                    <a:pt x="766" y="4"/>
                    <a:pt x="756" y="9"/>
                  </a:cubicBezTo>
                  <a:cubicBezTo>
                    <a:pt x="532" y="133"/>
                    <a:pt x="294" y="240"/>
                    <a:pt x="55" y="328"/>
                  </a:cubicBezTo>
                  <a:cubicBezTo>
                    <a:pt x="19" y="341"/>
                    <a:pt x="0" y="381"/>
                    <a:pt x="13" y="417"/>
                  </a:cubicBezTo>
                  <a:cubicBezTo>
                    <a:pt x="25" y="443"/>
                    <a:pt x="52" y="461"/>
                    <a:pt x="78" y="461"/>
                  </a:cubicBezTo>
                  <a:cubicBezTo>
                    <a:pt x="88" y="461"/>
                    <a:pt x="95" y="461"/>
                    <a:pt x="104" y="457"/>
                  </a:cubicBezTo>
                  <a:cubicBezTo>
                    <a:pt x="350" y="367"/>
                    <a:pt x="591" y="255"/>
                    <a:pt x="822" y="130"/>
                  </a:cubicBezTo>
                  <a:cubicBezTo>
                    <a:pt x="855" y="111"/>
                    <a:pt x="866" y="70"/>
                    <a:pt x="849" y="37"/>
                  </a:cubicBezTo>
                  <a:cubicBezTo>
                    <a:pt x="836" y="14"/>
                    <a:pt x="813" y="1"/>
                    <a:pt x="78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1909888" y="423332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7" y="0"/>
                  </a:moveTo>
                  <a:cubicBezTo>
                    <a:pt x="69" y="0"/>
                    <a:pt x="61" y="2"/>
                    <a:pt x="54" y="5"/>
                  </a:cubicBezTo>
                  <a:cubicBezTo>
                    <a:pt x="18" y="18"/>
                    <a:pt x="1" y="57"/>
                    <a:pt x="13" y="93"/>
                  </a:cubicBezTo>
                  <a:lnTo>
                    <a:pt x="229" y="659"/>
                  </a:lnTo>
                  <a:cubicBezTo>
                    <a:pt x="240" y="686"/>
                    <a:pt x="266" y="702"/>
                    <a:pt x="293" y="702"/>
                  </a:cubicBezTo>
                  <a:cubicBezTo>
                    <a:pt x="300" y="702"/>
                    <a:pt x="309" y="701"/>
                    <a:pt x="316" y="699"/>
                  </a:cubicBezTo>
                  <a:cubicBezTo>
                    <a:pt x="352" y="686"/>
                    <a:pt x="369" y="648"/>
                    <a:pt x="356" y="612"/>
                  </a:cubicBezTo>
                  <a:lnTo>
                    <a:pt x="141" y="45"/>
                  </a:lnTo>
                  <a:cubicBezTo>
                    <a:pt x="131" y="18"/>
                    <a:pt x="104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1905688" y="4236250"/>
              <a:ext cx="17250" cy="10625"/>
            </a:xfrm>
            <a:custGeom>
              <a:avLst/>
              <a:gdLst/>
              <a:ahLst/>
              <a:cxnLst/>
              <a:rect l="l" t="t" r="r" b="b"/>
              <a:pathLst>
                <a:path w="690" h="425" extrusionOk="0">
                  <a:moveTo>
                    <a:pt x="611" y="0"/>
                  </a:moveTo>
                  <a:cubicBezTo>
                    <a:pt x="600" y="0"/>
                    <a:pt x="588" y="3"/>
                    <a:pt x="577" y="9"/>
                  </a:cubicBezTo>
                  <a:lnTo>
                    <a:pt x="45" y="295"/>
                  </a:lnTo>
                  <a:cubicBezTo>
                    <a:pt x="14" y="313"/>
                    <a:pt x="1" y="354"/>
                    <a:pt x="18" y="389"/>
                  </a:cubicBezTo>
                  <a:cubicBezTo>
                    <a:pt x="31" y="412"/>
                    <a:pt x="54" y="424"/>
                    <a:pt x="80" y="424"/>
                  </a:cubicBezTo>
                  <a:cubicBezTo>
                    <a:pt x="90" y="424"/>
                    <a:pt x="103" y="423"/>
                    <a:pt x="111" y="416"/>
                  </a:cubicBezTo>
                  <a:lnTo>
                    <a:pt x="645" y="129"/>
                  </a:lnTo>
                  <a:cubicBezTo>
                    <a:pt x="676" y="110"/>
                    <a:pt x="689" y="69"/>
                    <a:pt x="670" y="36"/>
                  </a:cubicBezTo>
                  <a:cubicBezTo>
                    <a:pt x="659" y="13"/>
                    <a:pt x="635" y="0"/>
                    <a:pt x="61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1909113" y="4337600"/>
              <a:ext cx="16850" cy="11400"/>
            </a:xfrm>
            <a:custGeom>
              <a:avLst/>
              <a:gdLst/>
              <a:ahLst/>
              <a:cxnLst/>
              <a:rect l="l" t="t" r="r" b="b"/>
              <a:pathLst>
                <a:path w="674" h="456" extrusionOk="0">
                  <a:moveTo>
                    <a:pt x="79" y="0"/>
                  </a:moveTo>
                  <a:cubicBezTo>
                    <a:pt x="56" y="0"/>
                    <a:pt x="34" y="12"/>
                    <a:pt x="22" y="33"/>
                  </a:cubicBezTo>
                  <a:cubicBezTo>
                    <a:pt x="0" y="64"/>
                    <a:pt x="10" y="107"/>
                    <a:pt x="43" y="127"/>
                  </a:cubicBezTo>
                  <a:lnTo>
                    <a:pt x="558" y="444"/>
                  </a:lnTo>
                  <a:cubicBezTo>
                    <a:pt x="568" y="451"/>
                    <a:pt x="581" y="456"/>
                    <a:pt x="594" y="456"/>
                  </a:cubicBezTo>
                  <a:cubicBezTo>
                    <a:pt x="617" y="456"/>
                    <a:pt x="638" y="444"/>
                    <a:pt x="652" y="423"/>
                  </a:cubicBezTo>
                  <a:cubicBezTo>
                    <a:pt x="674" y="391"/>
                    <a:pt x="662" y="348"/>
                    <a:pt x="631" y="328"/>
                  </a:cubicBezTo>
                  <a:lnTo>
                    <a:pt x="116" y="11"/>
                  </a:lnTo>
                  <a:cubicBezTo>
                    <a:pt x="104" y="4"/>
                    <a:pt x="91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1911963" y="4334425"/>
              <a:ext cx="10150" cy="17150"/>
            </a:xfrm>
            <a:custGeom>
              <a:avLst/>
              <a:gdLst/>
              <a:ahLst/>
              <a:cxnLst/>
              <a:rect l="l" t="t" r="r" b="b"/>
              <a:pathLst>
                <a:path w="406" h="686" extrusionOk="0">
                  <a:moveTo>
                    <a:pt x="328" y="0"/>
                  </a:moveTo>
                  <a:cubicBezTo>
                    <a:pt x="303" y="0"/>
                    <a:pt x="278" y="15"/>
                    <a:pt x="266" y="41"/>
                  </a:cubicBezTo>
                  <a:lnTo>
                    <a:pt x="17" y="591"/>
                  </a:lnTo>
                  <a:cubicBezTo>
                    <a:pt x="1" y="626"/>
                    <a:pt x="17" y="664"/>
                    <a:pt x="51" y="680"/>
                  </a:cubicBezTo>
                  <a:cubicBezTo>
                    <a:pt x="60" y="684"/>
                    <a:pt x="71" y="686"/>
                    <a:pt x="80" y="686"/>
                  </a:cubicBezTo>
                  <a:cubicBezTo>
                    <a:pt x="107" y="686"/>
                    <a:pt x="131" y="672"/>
                    <a:pt x="140" y="647"/>
                  </a:cubicBezTo>
                  <a:lnTo>
                    <a:pt x="389" y="97"/>
                  </a:lnTo>
                  <a:cubicBezTo>
                    <a:pt x="405" y="62"/>
                    <a:pt x="389" y="23"/>
                    <a:pt x="355" y="6"/>
                  </a:cubicBezTo>
                  <a:cubicBezTo>
                    <a:pt x="347" y="2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862363" y="427702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78" y="1"/>
                  </a:moveTo>
                  <a:cubicBezTo>
                    <a:pt x="56" y="1"/>
                    <a:pt x="36" y="10"/>
                    <a:pt x="23" y="28"/>
                  </a:cubicBezTo>
                  <a:cubicBezTo>
                    <a:pt x="0" y="58"/>
                    <a:pt x="7" y="101"/>
                    <a:pt x="37" y="123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4" y="587"/>
                    <a:pt x="736" y="579"/>
                    <a:pt x="747" y="560"/>
                  </a:cubicBezTo>
                  <a:cubicBezTo>
                    <a:pt x="772" y="530"/>
                    <a:pt x="764" y="487"/>
                    <a:pt x="733" y="465"/>
                  </a:cubicBezTo>
                  <a:lnTo>
                    <a:pt x="119" y="14"/>
                  </a:lnTo>
                  <a:cubicBezTo>
                    <a:pt x="106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1864863" y="427497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9" y="0"/>
                    <a:pt x="425" y="14"/>
                    <a:pt x="414" y="38"/>
                  </a:cubicBezTo>
                  <a:cubicBezTo>
                    <a:pt x="300" y="269"/>
                    <a:pt x="167" y="491"/>
                    <a:pt x="22" y="702"/>
                  </a:cubicBezTo>
                  <a:cubicBezTo>
                    <a:pt x="1" y="732"/>
                    <a:pt x="9" y="775"/>
                    <a:pt x="41" y="797"/>
                  </a:cubicBezTo>
                  <a:cubicBezTo>
                    <a:pt x="52" y="805"/>
                    <a:pt x="65" y="810"/>
                    <a:pt x="79" y="810"/>
                  </a:cubicBezTo>
                  <a:cubicBezTo>
                    <a:pt x="101" y="810"/>
                    <a:pt x="122" y="800"/>
                    <a:pt x="134" y="778"/>
                  </a:cubicBezTo>
                  <a:cubicBezTo>
                    <a:pt x="282" y="566"/>
                    <a:pt x="418" y="337"/>
                    <a:pt x="535" y="100"/>
                  </a:cubicBezTo>
                  <a:cubicBezTo>
                    <a:pt x="553" y="66"/>
                    <a:pt x="538" y="24"/>
                    <a:pt x="504" y="8"/>
                  </a:cubicBezTo>
                  <a:cubicBezTo>
                    <a:pt x="494" y="3"/>
                    <a:pt x="484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1809588" y="4358675"/>
              <a:ext cx="19275" cy="14700"/>
            </a:xfrm>
            <a:custGeom>
              <a:avLst/>
              <a:gdLst/>
              <a:ahLst/>
              <a:cxnLst/>
              <a:rect l="l" t="t" r="r" b="b"/>
              <a:pathLst>
                <a:path w="771" h="588" extrusionOk="0">
                  <a:moveTo>
                    <a:pt x="77" y="1"/>
                  </a:moveTo>
                  <a:cubicBezTo>
                    <a:pt x="56" y="1"/>
                    <a:pt x="36" y="10"/>
                    <a:pt x="23" y="28"/>
                  </a:cubicBezTo>
                  <a:cubicBezTo>
                    <a:pt x="0" y="59"/>
                    <a:pt x="8" y="102"/>
                    <a:pt x="38" y="123"/>
                  </a:cubicBezTo>
                  <a:lnTo>
                    <a:pt x="653" y="575"/>
                  </a:lnTo>
                  <a:cubicBezTo>
                    <a:pt x="664" y="583"/>
                    <a:pt x="679" y="588"/>
                    <a:pt x="693" y="588"/>
                  </a:cubicBezTo>
                  <a:cubicBezTo>
                    <a:pt x="713" y="588"/>
                    <a:pt x="735" y="576"/>
                    <a:pt x="748" y="560"/>
                  </a:cubicBezTo>
                  <a:cubicBezTo>
                    <a:pt x="770" y="530"/>
                    <a:pt x="763" y="487"/>
                    <a:pt x="733" y="466"/>
                  </a:cubicBezTo>
                  <a:lnTo>
                    <a:pt x="118" y="14"/>
                  </a:lnTo>
                  <a:cubicBezTo>
                    <a:pt x="106" y="5"/>
                    <a:pt x="91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1812063" y="4356600"/>
              <a:ext cx="13850" cy="20250"/>
            </a:xfrm>
            <a:custGeom>
              <a:avLst/>
              <a:gdLst/>
              <a:ahLst/>
              <a:cxnLst/>
              <a:rect l="l" t="t" r="r" b="b"/>
              <a:pathLst>
                <a:path w="554" h="810" extrusionOk="0">
                  <a:moveTo>
                    <a:pt x="475" y="1"/>
                  </a:moveTo>
                  <a:cubicBezTo>
                    <a:pt x="450" y="1"/>
                    <a:pt x="425" y="15"/>
                    <a:pt x="413" y="40"/>
                  </a:cubicBezTo>
                  <a:cubicBezTo>
                    <a:pt x="300" y="271"/>
                    <a:pt x="168" y="493"/>
                    <a:pt x="22" y="702"/>
                  </a:cubicBezTo>
                  <a:cubicBezTo>
                    <a:pt x="0" y="732"/>
                    <a:pt x="10" y="775"/>
                    <a:pt x="41" y="797"/>
                  </a:cubicBezTo>
                  <a:cubicBezTo>
                    <a:pt x="53" y="807"/>
                    <a:pt x="66" y="810"/>
                    <a:pt x="81" y="810"/>
                  </a:cubicBezTo>
                  <a:cubicBezTo>
                    <a:pt x="102" y="810"/>
                    <a:pt x="124" y="800"/>
                    <a:pt x="134" y="780"/>
                  </a:cubicBezTo>
                  <a:cubicBezTo>
                    <a:pt x="283" y="566"/>
                    <a:pt x="419" y="337"/>
                    <a:pt x="535" y="100"/>
                  </a:cubicBezTo>
                  <a:cubicBezTo>
                    <a:pt x="554" y="66"/>
                    <a:pt x="538" y="25"/>
                    <a:pt x="505" y="8"/>
                  </a:cubicBezTo>
                  <a:cubicBezTo>
                    <a:pt x="496" y="3"/>
                    <a:pt x="48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1984263" y="4328075"/>
              <a:ext cx="19325" cy="14700"/>
            </a:xfrm>
            <a:custGeom>
              <a:avLst/>
              <a:gdLst/>
              <a:ahLst/>
              <a:cxnLst/>
              <a:rect l="l" t="t" r="r" b="b"/>
              <a:pathLst>
                <a:path w="773" h="588" extrusionOk="0">
                  <a:moveTo>
                    <a:pt x="79" y="1"/>
                  </a:moveTo>
                  <a:cubicBezTo>
                    <a:pt x="59" y="1"/>
                    <a:pt x="38" y="10"/>
                    <a:pt x="25" y="28"/>
                  </a:cubicBezTo>
                  <a:cubicBezTo>
                    <a:pt x="1" y="58"/>
                    <a:pt x="8" y="101"/>
                    <a:pt x="40" y="123"/>
                  </a:cubicBezTo>
                  <a:lnTo>
                    <a:pt x="653" y="574"/>
                  </a:lnTo>
                  <a:cubicBezTo>
                    <a:pt x="666" y="583"/>
                    <a:pt x="681" y="587"/>
                    <a:pt x="695" y="587"/>
                  </a:cubicBezTo>
                  <a:cubicBezTo>
                    <a:pt x="715" y="587"/>
                    <a:pt x="737" y="579"/>
                    <a:pt x="749" y="560"/>
                  </a:cubicBezTo>
                  <a:cubicBezTo>
                    <a:pt x="772" y="530"/>
                    <a:pt x="765" y="487"/>
                    <a:pt x="735" y="465"/>
                  </a:cubicBezTo>
                  <a:lnTo>
                    <a:pt x="120" y="14"/>
                  </a:lnTo>
                  <a:cubicBezTo>
                    <a:pt x="108" y="5"/>
                    <a:pt x="94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1986788" y="43260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4" y="1"/>
                  </a:moveTo>
                  <a:cubicBezTo>
                    <a:pt x="449" y="1"/>
                    <a:pt x="424" y="15"/>
                    <a:pt x="413" y="39"/>
                  </a:cubicBezTo>
                  <a:cubicBezTo>
                    <a:pt x="300" y="269"/>
                    <a:pt x="170" y="492"/>
                    <a:pt x="22" y="702"/>
                  </a:cubicBezTo>
                  <a:cubicBezTo>
                    <a:pt x="0" y="733"/>
                    <a:pt x="10" y="776"/>
                    <a:pt x="40" y="798"/>
                  </a:cubicBezTo>
                  <a:cubicBezTo>
                    <a:pt x="53" y="806"/>
                    <a:pt x="65" y="809"/>
                    <a:pt x="79" y="809"/>
                  </a:cubicBezTo>
                  <a:cubicBezTo>
                    <a:pt x="101" y="809"/>
                    <a:pt x="122" y="801"/>
                    <a:pt x="134" y="781"/>
                  </a:cubicBezTo>
                  <a:cubicBezTo>
                    <a:pt x="284" y="564"/>
                    <a:pt x="419" y="335"/>
                    <a:pt x="535" y="99"/>
                  </a:cubicBezTo>
                  <a:cubicBezTo>
                    <a:pt x="552" y="66"/>
                    <a:pt x="538" y="25"/>
                    <a:pt x="505" y="9"/>
                  </a:cubicBezTo>
                  <a:cubicBezTo>
                    <a:pt x="495" y="4"/>
                    <a:pt x="484" y="1"/>
                    <a:pt x="47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1959188" y="4256150"/>
              <a:ext cx="22575" cy="3950"/>
            </a:xfrm>
            <a:custGeom>
              <a:avLst/>
              <a:gdLst/>
              <a:ahLst/>
              <a:cxnLst/>
              <a:rect l="l" t="t" r="r" b="b"/>
              <a:pathLst>
                <a:path w="903" h="158" extrusionOk="0">
                  <a:moveTo>
                    <a:pt x="837" y="1"/>
                  </a:moveTo>
                  <a:cubicBezTo>
                    <a:pt x="835" y="1"/>
                    <a:pt x="833" y="1"/>
                    <a:pt x="830" y="1"/>
                  </a:cubicBezTo>
                  <a:lnTo>
                    <a:pt x="69" y="21"/>
                  </a:lnTo>
                  <a:cubicBezTo>
                    <a:pt x="32" y="21"/>
                    <a:pt x="0" y="53"/>
                    <a:pt x="3" y="90"/>
                  </a:cubicBezTo>
                  <a:cubicBezTo>
                    <a:pt x="3" y="127"/>
                    <a:pt x="33" y="158"/>
                    <a:pt x="70" y="158"/>
                  </a:cubicBezTo>
                  <a:lnTo>
                    <a:pt x="835" y="137"/>
                  </a:lnTo>
                  <a:cubicBezTo>
                    <a:pt x="872" y="137"/>
                    <a:pt x="902" y="105"/>
                    <a:pt x="901" y="67"/>
                  </a:cubicBezTo>
                  <a:cubicBezTo>
                    <a:pt x="901" y="32"/>
                    <a:pt x="872" y="1"/>
                    <a:pt x="83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1967688" y="4247475"/>
              <a:ext cx="6025" cy="22775"/>
            </a:xfrm>
            <a:custGeom>
              <a:avLst/>
              <a:gdLst/>
              <a:ahLst/>
              <a:cxnLst/>
              <a:rect l="l" t="t" r="r" b="b"/>
              <a:pathLst>
                <a:path w="241" h="911" extrusionOk="0">
                  <a:moveTo>
                    <a:pt x="77" y="1"/>
                  </a:moveTo>
                  <a:cubicBezTo>
                    <a:pt x="72" y="1"/>
                    <a:pt x="66" y="1"/>
                    <a:pt x="60" y="3"/>
                  </a:cubicBezTo>
                  <a:cubicBezTo>
                    <a:pt x="23" y="8"/>
                    <a:pt x="0" y="44"/>
                    <a:pt x="7" y="83"/>
                  </a:cubicBezTo>
                  <a:cubicBezTo>
                    <a:pt x="57" y="332"/>
                    <a:pt x="90" y="591"/>
                    <a:pt x="103" y="846"/>
                  </a:cubicBezTo>
                  <a:cubicBezTo>
                    <a:pt x="105" y="882"/>
                    <a:pt x="136" y="910"/>
                    <a:pt x="172" y="910"/>
                  </a:cubicBezTo>
                  <a:lnTo>
                    <a:pt x="175" y="910"/>
                  </a:lnTo>
                  <a:cubicBezTo>
                    <a:pt x="212" y="909"/>
                    <a:pt x="241" y="877"/>
                    <a:pt x="240" y="839"/>
                  </a:cubicBezTo>
                  <a:cubicBezTo>
                    <a:pt x="227" y="576"/>
                    <a:pt x="194" y="312"/>
                    <a:pt x="141" y="56"/>
                  </a:cubicBezTo>
                  <a:cubicBezTo>
                    <a:pt x="134" y="24"/>
                    <a:pt x="110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896988" y="4397700"/>
              <a:ext cx="19300" cy="14650"/>
            </a:xfrm>
            <a:custGeom>
              <a:avLst/>
              <a:gdLst/>
              <a:ahLst/>
              <a:cxnLst/>
              <a:rect l="l" t="t" r="r" b="b"/>
              <a:pathLst>
                <a:path w="772" h="586" extrusionOk="0">
                  <a:moveTo>
                    <a:pt x="80" y="0"/>
                  </a:moveTo>
                  <a:cubicBezTo>
                    <a:pt x="59" y="0"/>
                    <a:pt x="38" y="10"/>
                    <a:pt x="25" y="28"/>
                  </a:cubicBezTo>
                  <a:cubicBezTo>
                    <a:pt x="0" y="58"/>
                    <a:pt x="8" y="102"/>
                    <a:pt x="39" y="124"/>
                  </a:cubicBezTo>
                  <a:lnTo>
                    <a:pt x="653" y="572"/>
                  </a:lnTo>
                  <a:cubicBezTo>
                    <a:pt x="666" y="582"/>
                    <a:pt x="680" y="585"/>
                    <a:pt x="694" y="585"/>
                  </a:cubicBezTo>
                  <a:cubicBezTo>
                    <a:pt x="716" y="585"/>
                    <a:pt x="736" y="575"/>
                    <a:pt x="749" y="560"/>
                  </a:cubicBezTo>
                  <a:cubicBezTo>
                    <a:pt x="772" y="529"/>
                    <a:pt x="765" y="486"/>
                    <a:pt x="735" y="465"/>
                  </a:cubicBezTo>
                  <a:lnTo>
                    <a:pt x="119" y="13"/>
                  </a:lnTo>
                  <a:cubicBezTo>
                    <a:pt x="108" y="5"/>
                    <a:pt x="94" y="0"/>
                    <a:pt x="8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899488" y="43956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8" y="0"/>
                    <a:pt x="425" y="14"/>
                    <a:pt x="414" y="38"/>
                  </a:cubicBezTo>
                  <a:cubicBezTo>
                    <a:pt x="300" y="268"/>
                    <a:pt x="170" y="490"/>
                    <a:pt x="22" y="702"/>
                  </a:cubicBezTo>
                  <a:cubicBezTo>
                    <a:pt x="1" y="732"/>
                    <a:pt x="9" y="775"/>
                    <a:pt x="41" y="797"/>
                  </a:cubicBezTo>
                  <a:cubicBezTo>
                    <a:pt x="54" y="806"/>
                    <a:pt x="65" y="810"/>
                    <a:pt x="80" y="810"/>
                  </a:cubicBezTo>
                  <a:cubicBezTo>
                    <a:pt x="101" y="810"/>
                    <a:pt x="123" y="798"/>
                    <a:pt x="134" y="778"/>
                  </a:cubicBezTo>
                  <a:cubicBezTo>
                    <a:pt x="285" y="563"/>
                    <a:pt x="419" y="334"/>
                    <a:pt x="536" y="100"/>
                  </a:cubicBezTo>
                  <a:cubicBezTo>
                    <a:pt x="553" y="66"/>
                    <a:pt x="538" y="24"/>
                    <a:pt x="504" y="8"/>
                  </a:cubicBezTo>
                  <a:cubicBezTo>
                    <a:pt x="494" y="3"/>
                    <a:pt x="483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1976563" y="4423650"/>
              <a:ext cx="19325" cy="14675"/>
            </a:xfrm>
            <a:custGeom>
              <a:avLst/>
              <a:gdLst/>
              <a:ahLst/>
              <a:cxnLst/>
              <a:rect l="l" t="t" r="r" b="b"/>
              <a:pathLst>
                <a:path w="773" h="587" extrusionOk="0">
                  <a:moveTo>
                    <a:pt x="79" y="0"/>
                  </a:moveTo>
                  <a:cubicBezTo>
                    <a:pt x="58" y="0"/>
                    <a:pt x="38" y="10"/>
                    <a:pt x="25" y="28"/>
                  </a:cubicBezTo>
                  <a:cubicBezTo>
                    <a:pt x="1" y="58"/>
                    <a:pt x="8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5" y="587"/>
                  </a:cubicBezTo>
                  <a:cubicBezTo>
                    <a:pt x="716" y="587"/>
                    <a:pt x="738" y="578"/>
                    <a:pt x="749" y="560"/>
                  </a:cubicBezTo>
                  <a:cubicBezTo>
                    <a:pt x="772" y="530"/>
                    <a:pt x="765" y="487"/>
                    <a:pt x="735" y="465"/>
                  </a:cubicBezTo>
                  <a:lnTo>
                    <a:pt x="120" y="13"/>
                  </a:lnTo>
                  <a:cubicBezTo>
                    <a:pt x="108" y="5"/>
                    <a:pt x="93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1979088" y="4421650"/>
              <a:ext cx="13825" cy="20225"/>
            </a:xfrm>
            <a:custGeom>
              <a:avLst/>
              <a:gdLst/>
              <a:ahLst/>
              <a:cxnLst/>
              <a:rect l="l" t="t" r="r" b="b"/>
              <a:pathLst>
                <a:path w="553" h="809" extrusionOk="0">
                  <a:moveTo>
                    <a:pt x="474" y="0"/>
                  </a:moveTo>
                  <a:cubicBezTo>
                    <a:pt x="449" y="0"/>
                    <a:pt x="424" y="14"/>
                    <a:pt x="413" y="37"/>
                  </a:cubicBezTo>
                  <a:cubicBezTo>
                    <a:pt x="300" y="270"/>
                    <a:pt x="168" y="492"/>
                    <a:pt x="22" y="701"/>
                  </a:cubicBezTo>
                  <a:cubicBezTo>
                    <a:pt x="0" y="731"/>
                    <a:pt x="9" y="774"/>
                    <a:pt x="40" y="796"/>
                  </a:cubicBezTo>
                  <a:cubicBezTo>
                    <a:pt x="53" y="805"/>
                    <a:pt x="65" y="809"/>
                    <a:pt x="79" y="809"/>
                  </a:cubicBezTo>
                  <a:cubicBezTo>
                    <a:pt x="100" y="809"/>
                    <a:pt x="122" y="797"/>
                    <a:pt x="133" y="779"/>
                  </a:cubicBezTo>
                  <a:cubicBezTo>
                    <a:pt x="283" y="565"/>
                    <a:pt x="419" y="336"/>
                    <a:pt x="535" y="99"/>
                  </a:cubicBezTo>
                  <a:cubicBezTo>
                    <a:pt x="552" y="65"/>
                    <a:pt x="538" y="23"/>
                    <a:pt x="505" y="7"/>
                  </a:cubicBezTo>
                  <a:cubicBezTo>
                    <a:pt x="495" y="2"/>
                    <a:pt x="485" y="0"/>
                    <a:pt x="4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1821663" y="4296000"/>
              <a:ext cx="18700" cy="20200"/>
            </a:xfrm>
            <a:custGeom>
              <a:avLst/>
              <a:gdLst/>
              <a:ahLst/>
              <a:cxnLst/>
              <a:rect l="l" t="t" r="r" b="b"/>
              <a:pathLst>
                <a:path w="748" h="808" extrusionOk="0">
                  <a:moveTo>
                    <a:pt x="78" y="1"/>
                  </a:moveTo>
                  <a:cubicBezTo>
                    <a:pt x="61" y="1"/>
                    <a:pt x="44" y="7"/>
                    <a:pt x="31" y="19"/>
                  </a:cubicBezTo>
                  <a:cubicBezTo>
                    <a:pt x="2" y="43"/>
                    <a:pt x="1" y="86"/>
                    <a:pt x="27" y="115"/>
                  </a:cubicBezTo>
                  <a:lnTo>
                    <a:pt x="622" y="783"/>
                  </a:lnTo>
                  <a:cubicBezTo>
                    <a:pt x="636" y="800"/>
                    <a:pt x="655" y="808"/>
                    <a:pt x="673" y="808"/>
                  </a:cubicBezTo>
                  <a:cubicBezTo>
                    <a:pt x="689" y="808"/>
                    <a:pt x="705" y="800"/>
                    <a:pt x="718" y="789"/>
                  </a:cubicBezTo>
                  <a:cubicBezTo>
                    <a:pt x="746" y="765"/>
                    <a:pt x="748" y="722"/>
                    <a:pt x="723" y="693"/>
                  </a:cubicBezTo>
                  <a:lnTo>
                    <a:pt x="128" y="23"/>
                  </a:lnTo>
                  <a:cubicBezTo>
                    <a:pt x="115" y="8"/>
                    <a:pt x="96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1821663" y="4298100"/>
              <a:ext cx="19525" cy="16550"/>
            </a:xfrm>
            <a:custGeom>
              <a:avLst/>
              <a:gdLst/>
              <a:ahLst/>
              <a:cxnLst/>
              <a:rect l="l" t="t" r="r" b="b"/>
              <a:pathLst>
                <a:path w="781" h="662" extrusionOk="0">
                  <a:moveTo>
                    <a:pt x="703" y="1"/>
                  </a:moveTo>
                  <a:cubicBezTo>
                    <a:pt x="688" y="1"/>
                    <a:pt x="672" y="6"/>
                    <a:pt x="659" y="17"/>
                  </a:cubicBezTo>
                  <a:lnTo>
                    <a:pt x="35" y="540"/>
                  </a:lnTo>
                  <a:cubicBezTo>
                    <a:pt x="6" y="566"/>
                    <a:pt x="1" y="609"/>
                    <a:pt x="27" y="638"/>
                  </a:cubicBezTo>
                  <a:cubicBezTo>
                    <a:pt x="38" y="653"/>
                    <a:pt x="58" y="662"/>
                    <a:pt x="78" y="662"/>
                  </a:cubicBezTo>
                  <a:cubicBezTo>
                    <a:pt x="94" y="662"/>
                    <a:pt x="110" y="656"/>
                    <a:pt x="123" y="646"/>
                  </a:cubicBezTo>
                  <a:lnTo>
                    <a:pt x="746" y="123"/>
                  </a:lnTo>
                  <a:cubicBezTo>
                    <a:pt x="776" y="97"/>
                    <a:pt x="781" y="54"/>
                    <a:pt x="755" y="25"/>
                  </a:cubicBezTo>
                  <a:cubicBezTo>
                    <a:pt x="742" y="9"/>
                    <a:pt x="723" y="1"/>
                    <a:pt x="70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1852238" y="4433325"/>
              <a:ext cx="16525" cy="20425"/>
            </a:xfrm>
            <a:custGeom>
              <a:avLst/>
              <a:gdLst/>
              <a:ahLst/>
              <a:cxnLst/>
              <a:rect l="l" t="t" r="r" b="b"/>
              <a:pathLst>
                <a:path w="661" h="817" extrusionOk="0">
                  <a:moveTo>
                    <a:pt x="79" y="0"/>
                  </a:moveTo>
                  <a:cubicBezTo>
                    <a:pt x="67" y="0"/>
                    <a:pt x="55" y="4"/>
                    <a:pt x="44" y="11"/>
                  </a:cubicBezTo>
                  <a:cubicBezTo>
                    <a:pt x="11" y="28"/>
                    <a:pt x="1" y="71"/>
                    <a:pt x="19" y="104"/>
                  </a:cubicBezTo>
                  <a:cubicBezTo>
                    <a:pt x="167" y="351"/>
                    <a:pt x="341" y="581"/>
                    <a:pt x="534" y="795"/>
                  </a:cubicBezTo>
                  <a:cubicBezTo>
                    <a:pt x="547" y="809"/>
                    <a:pt x="567" y="817"/>
                    <a:pt x="584" y="817"/>
                  </a:cubicBezTo>
                  <a:cubicBezTo>
                    <a:pt x="600" y="817"/>
                    <a:pt x="619" y="809"/>
                    <a:pt x="629" y="801"/>
                  </a:cubicBezTo>
                  <a:cubicBezTo>
                    <a:pt x="658" y="775"/>
                    <a:pt x="660" y="730"/>
                    <a:pt x="635" y="703"/>
                  </a:cubicBezTo>
                  <a:cubicBezTo>
                    <a:pt x="447" y="498"/>
                    <a:pt x="280" y="272"/>
                    <a:pt x="137" y="34"/>
                  </a:cubicBezTo>
                  <a:cubicBezTo>
                    <a:pt x="124" y="12"/>
                    <a:pt x="102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1849763" y="4433150"/>
              <a:ext cx="18500" cy="22425"/>
            </a:xfrm>
            <a:custGeom>
              <a:avLst/>
              <a:gdLst/>
              <a:ahLst/>
              <a:cxnLst/>
              <a:rect l="l" t="t" r="r" b="b"/>
              <a:pathLst>
                <a:path w="740" h="897" extrusionOk="0">
                  <a:moveTo>
                    <a:pt x="663" y="1"/>
                  </a:moveTo>
                  <a:cubicBezTo>
                    <a:pt x="643" y="1"/>
                    <a:pt x="622" y="10"/>
                    <a:pt x="609" y="28"/>
                  </a:cubicBezTo>
                  <a:lnTo>
                    <a:pt x="24" y="788"/>
                  </a:lnTo>
                  <a:cubicBezTo>
                    <a:pt x="1" y="816"/>
                    <a:pt x="7" y="859"/>
                    <a:pt x="37" y="882"/>
                  </a:cubicBezTo>
                  <a:cubicBezTo>
                    <a:pt x="50" y="892"/>
                    <a:pt x="64" y="897"/>
                    <a:pt x="78" y="897"/>
                  </a:cubicBezTo>
                  <a:cubicBezTo>
                    <a:pt x="97" y="897"/>
                    <a:pt x="118" y="888"/>
                    <a:pt x="131" y="871"/>
                  </a:cubicBezTo>
                  <a:lnTo>
                    <a:pt x="716" y="111"/>
                  </a:lnTo>
                  <a:cubicBezTo>
                    <a:pt x="739" y="82"/>
                    <a:pt x="734" y="39"/>
                    <a:pt x="704" y="15"/>
                  </a:cubicBezTo>
                  <a:cubicBezTo>
                    <a:pt x="692" y="5"/>
                    <a:pt x="677" y="1"/>
                    <a:pt x="66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935963" y="4466850"/>
              <a:ext cx="15900" cy="20025"/>
            </a:xfrm>
            <a:custGeom>
              <a:avLst/>
              <a:gdLst/>
              <a:ahLst/>
              <a:cxnLst/>
              <a:rect l="l" t="t" r="r" b="b"/>
              <a:pathLst>
                <a:path w="636" h="801" extrusionOk="0">
                  <a:moveTo>
                    <a:pt x="76" y="0"/>
                  </a:moveTo>
                  <a:cubicBezTo>
                    <a:pt x="62" y="0"/>
                    <a:pt x="48" y="5"/>
                    <a:pt x="36" y="13"/>
                  </a:cubicBezTo>
                  <a:cubicBezTo>
                    <a:pt x="4" y="35"/>
                    <a:pt x="0" y="78"/>
                    <a:pt x="22" y="108"/>
                  </a:cubicBezTo>
                  <a:lnTo>
                    <a:pt x="505" y="772"/>
                  </a:lnTo>
                  <a:cubicBezTo>
                    <a:pt x="519" y="792"/>
                    <a:pt x="539" y="800"/>
                    <a:pt x="561" y="800"/>
                  </a:cubicBezTo>
                  <a:cubicBezTo>
                    <a:pt x="575" y="800"/>
                    <a:pt x="589" y="796"/>
                    <a:pt x="599" y="786"/>
                  </a:cubicBezTo>
                  <a:cubicBezTo>
                    <a:pt x="630" y="765"/>
                    <a:pt x="635" y="722"/>
                    <a:pt x="614" y="691"/>
                  </a:cubicBezTo>
                  <a:lnTo>
                    <a:pt x="131" y="28"/>
                  </a:lnTo>
                  <a:cubicBezTo>
                    <a:pt x="118" y="10"/>
                    <a:pt x="97" y="0"/>
                    <a:pt x="7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1934513" y="4468775"/>
              <a:ext cx="19850" cy="21475"/>
            </a:xfrm>
            <a:custGeom>
              <a:avLst/>
              <a:gdLst/>
              <a:ahLst/>
              <a:cxnLst/>
              <a:rect l="l" t="t" r="r" b="b"/>
              <a:pathLst>
                <a:path w="794" h="859" extrusionOk="0">
                  <a:moveTo>
                    <a:pt x="720" y="0"/>
                  </a:moveTo>
                  <a:cubicBezTo>
                    <a:pt x="702" y="0"/>
                    <a:pt x="685" y="7"/>
                    <a:pt x="672" y="19"/>
                  </a:cubicBezTo>
                  <a:cubicBezTo>
                    <a:pt x="435" y="242"/>
                    <a:pt x="217" y="487"/>
                    <a:pt x="22" y="748"/>
                  </a:cubicBezTo>
                  <a:cubicBezTo>
                    <a:pt x="1" y="779"/>
                    <a:pt x="5" y="820"/>
                    <a:pt x="37" y="844"/>
                  </a:cubicBezTo>
                  <a:cubicBezTo>
                    <a:pt x="48" y="854"/>
                    <a:pt x="62" y="858"/>
                    <a:pt x="77" y="858"/>
                  </a:cubicBezTo>
                  <a:cubicBezTo>
                    <a:pt x="98" y="858"/>
                    <a:pt x="118" y="848"/>
                    <a:pt x="131" y="831"/>
                  </a:cubicBezTo>
                  <a:cubicBezTo>
                    <a:pt x="320" y="576"/>
                    <a:pt x="534" y="336"/>
                    <a:pt x="765" y="118"/>
                  </a:cubicBezTo>
                  <a:cubicBezTo>
                    <a:pt x="794" y="93"/>
                    <a:pt x="794" y="50"/>
                    <a:pt x="769" y="22"/>
                  </a:cubicBezTo>
                  <a:cubicBezTo>
                    <a:pt x="756" y="8"/>
                    <a:pt x="738" y="0"/>
                    <a:pt x="72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2011938" y="4368075"/>
              <a:ext cx="19975" cy="14125"/>
            </a:xfrm>
            <a:custGeom>
              <a:avLst/>
              <a:gdLst/>
              <a:ahLst/>
              <a:cxnLst/>
              <a:rect l="l" t="t" r="r" b="b"/>
              <a:pathLst>
                <a:path w="799" h="565" extrusionOk="0">
                  <a:moveTo>
                    <a:pt x="75" y="0"/>
                  </a:moveTo>
                  <a:cubicBezTo>
                    <a:pt x="47" y="0"/>
                    <a:pt x="20" y="20"/>
                    <a:pt x="11" y="48"/>
                  </a:cubicBezTo>
                  <a:cubicBezTo>
                    <a:pt x="1" y="84"/>
                    <a:pt x="20" y="123"/>
                    <a:pt x="55" y="134"/>
                  </a:cubicBezTo>
                  <a:cubicBezTo>
                    <a:pt x="291" y="207"/>
                    <a:pt x="507" y="351"/>
                    <a:pt x="668" y="539"/>
                  </a:cubicBezTo>
                  <a:cubicBezTo>
                    <a:pt x="679" y="556"/>
                    <a:pt x="699" y="564"/>
                    <a:pt x="719" y="564"/>
                  </a:cubicBezTo>
                  <a:cubicBezTo>
                    <a:pt x="734" y="564"/>
                    <a:pt x="749" y="559"/>
                    <a:pt x="764" y="547"/>
                  </a:cubicBezTo>
                  <a:cubicBezTo>
                    <a:pt x="794" y="523"/>
                    <a:pt x="798" y="480"/>
                    <a:pt x="772" y="451"/>
                  </a:cubicBezTo>
                  <a:cubicBezTo>
                    <a:pt x="597" y="243"/>
                    <a:pt x="357" y="84"/>
                    <a:pt x="97" y="4"/>
                  </a:cubicBezTo>
                  <a:cubicBezTo>
                    <a:pt x="90" y="1"/>
                    <a:pt x="83" y="0"/>
                    <a:pt x="7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2016713" y="4361750"/>
              <a:ext cx="14625" cy="21925"/>
            </a:xfrm>
            <a:custGeom>
              <a:avLst/>
              <a:gdLst/>
              <a:ahLst/>
              <a:cxnLst/>
              <a:rect l="l" t="t" r="r" b="b"/>
              <a:pathLst>
                <a:path w="585" h="877" extrusionOk="0">
                  <a:moveTo>
                    <a:pt x="507" y="0"/>
                  </a:moveTo>
                  <a:cubicBezTo>
                    <a:pt x="483" y="0"/>
                    <a:pt x="460" y="12"/>
                    <a:pt x="448" y="35"/>
                  </a:cubicBezTo>
                  <a:lnTo>
                    <a:pt x="19" y="774"/>
                  </a:lnTo>
                  <a:cubicBezTo>
                    <a:pt x="1" y="806"/>
                    <a:pt x="12" y="849"/>
                    <a:pt x="44" y="868"/>
                  </a:cubicBezTo>
                  <a:cubicBezTo>
                    <a:pt x="55" y="873"/>
                    <a:pt x="65" y="876"/>
                    <a:pt x="78" y="876"/>
                  </a:cubicBezTo>
                  <a:cubicBezTo>
                    <a:pt x="101" y="876"/>
                    <a:pt x="125" y="863"/>
                    <a:pt x="137" y="842"/>
                  </a:cubicBezTo>
                  <a:lnTo>
                    <a:pt x="566" y="102"/>
                  </a:lnTo>
                  <a:cubicBezTo>
                    <a:pt x="584" y="70"/>
                    <a:pt x="573" y="27"/>
                    <a:pt x="541" y="9"/>
                  </a:cubicBezTo>
                  <a:cubicBezTo>
                    <a:pt x="531" y="3"/>
                    <a:pt x="519" y="0"/>
                    <a:pt x="50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2010938" y="4284875"/>
              <a:ext cx="13500" cy="13150"/>
            </a:xfrm>
            <a:custGeom>
              <a:avLst/>
              <a:gdLst/>
              <a:ahLst/>
              <a:cxnLst/>
              <a:rect l="l" t="t" r="r" b="b"/>
              <a:pathLst>
                <a:path w="540" h="526" extrusionOk="0">
                  <a:moveTo>
                    <a:pt x="76" y="0"/>
                  </a:moveTo>
                  <a:cubicBezTo>
                    <a:pt x="59" y="0"/>
                    <a:pt x="42" y="7"/>
                    <a:pt x="28" y="21"/>
                  </a:cubicBezTo>
                  <a:cubicBezTo>
                    <a:pt x="1" y="48"/>
                    <a:pt x="1" y="91"/>
                    <a:pt x="28" y="117"/>
                  </a:cubicBezTo>
                  <a:lnTo>
                    <a:pt x="417" y="507"/>
                  </a:lnTo>
                  <a:cubicBezTo>
                    <a:pt x="430" y="518"/>
                    <a:pt x="447" y="526"/>
                    <a:pt x="465" y="526"/>
                  </a:cubicBezTo>
                  <a:cubicBezTo>
                    <a:pt x="483" y="526"/>
                    <a:pt x="501" y="518"/>
                    <a:pt x="514" y="507"/>
                  </a:cubicBezTo>
                  <a:cubicBezTo>
                    <a:pt x="540" y="480"/>
                    <a:pt x="540" y="437"/>
                    <a:pt x="514" y="409"/>
                  </a:cubicBezTo>
                  <a:lnTo>
                    <a:pt x="124" y="21"/>
                  </a:lnTo>
                  <a:cubicBezTo>
                    <a:pt x="110" y="7"/>
                    <a:pt x="93" y="0"/>
                    <a:pt x="7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2007938" y="4282400"/>
              <a:ext cx="15550" cy="19000"/>
            </a:xfrm>
            <a:custGeom>
              <a:avLst/>
              <a:gdLst/>
              <a:ahLst/>
              <a:cxnLst/>
              <a:rect l="l" t="t" r="r" b="b"/>
              <a:pathLst>
                <a:path w="622" h="760" extrusionOk="0">
                  <a:moveTo>
                    <a:pt x="546" y="1"/>
                  </a:moveTo>
                  <a:cubicBezTo>
                    <a:pt x="525" y="1"/>
                    <a:pt x="504" y="10"/>
                    <a:pt x="491" y="28"/>
                  </a:cubicBezTo>
                  <a:lnTo>
                    <a:pt x="22" y="650"/>
                  </a:lnTo>
                  <a:cubicBezTo>
                    <a:pt x="0" y="679"/>
                    <a:pt x="6" y="722"/>
                    <a:pt x="36" y="745"/>
                  </a:cubicBezTo>
                  <a:cubicBezTo>
                    <a:pt x="49" y="757"/>
                    <a:pt x="63" y="759"/>
                    <a:pt x="78" y="759"/>
                  </a:cubicBezTo>
                  <a:cubicBezTo>
                    <a:pt x="98" y="759"/>
                    <a:pt x="119" y="749"/>
                    <a:pt x="132" y="731"/>
                  </a:cubicBezTo>
                  <a:lnTo>
                    <a:pt x="600" y="108"/>
                  </a:lnTo>
                  <a:cubicBezTo>
                    <a:pt x="621" y="80"/>
                    <a:pt x="615" y="37"/>
                    <a:pt x="585" y="14"/>
                  </a:cubicBezTo>
                  <a:cubicBezTo>
                    <a:pt x="574" y="5"/>
                    <a:pt x="560" y="1"/>
                    <a:pt x="54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932463" y="4292200"/>
              <a:ext cx="17250" cy="16475"/>
            </a:xfrm>
            <a:custGeom>
              <a:avLst/>
              <a:gdLst/>
              <a:ahLst/>
              <a:cxnLst/>
              <a:rect l="l" t="t" r="r" b="b"/>
              <a:pathLst>
                <a:path w="690" h="659" extrusionOk="0">
                  <a:moveTo>
                    <a:pt x="78" y="1"/>
                  </a:moveTo>
                  <a:cubicBezTo>
                    <a:pt x="54" y="1"/>
                    <a:pt x="31" y="13"/>
                    <a:pt x="20" y="36"/>
                  </a:cubicBezTo>
                  <a:cubicBezTo>
                    <a:pt x="1" y="71"/>
                    <a:pt x="14" y="111"/>
                    <a:pt x="47" y="129"/>
                  </a:cubicBezTo>
                  <a:cubicBezTo>
                    <a:pt x="258" y="246"/>
                    <a:pt x="431" y="418"/>
                    <a:pt x="553" y="624"/>
                  </a:cubicBezTo>
                  <a:cubicBezTo>
                    <a:pt x="566" y="646"/>
                    <a:pt x="589" y="659"/>
                    <a:pt x="613" y="659"/>
                  </a:cubicBezTo>
                  <a:cubicBezTo>
                    <a:pt x="625" y="659"/>
                    <a:pt x="636" y="654"/>
                    <a:pt x="645" y="647"/>
                  </a:cubicBezTo>
                  <a:cubicBezTo>
                    <a:pt x="679" y="630"/>
                    <a:pt x="689" y="587"/>
                    <a:pt x="671" y="554"/>
                  </a:cubicBezTo>
                  <a:cubicBezTo>
                    <a:pt x="537" y="326"/>
                    <a:pt x="344" y="138"/>
                    <a:pt x="113" y="9"/>
                  </a:cubicBezTo>
                  <a:cubicBezTo>
                    <a:pt x="102" y="3"/>
                    <a:pt x="90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1935063" y="4294150"/>
              <a:ext cx="14075" cy="13550"/>
            </a:xfrm>
            <a:custGeom>
              <a:avLst/>
              <a:gdLst/>
              <a:ahLst/>
              <a:cxnLst/>
              <a:rect l="l" t="t" r="r" b="b"/>
              <a:pathLst>
                <a:path w="563" h="542" extrusionOk="0">
                  <a:moveTo>
                    <a:pt x="488" y="1"/>
                  </a:moveTo>
                  <a:cubicBezTo>
                    <a:pt x="470" y="1"/>
                    <a:pt x="453" y="8"/>
                    <a:pt x="439" y="21"/>
                  </a:cubicBezTo>
                  <a:lnTo>
                    <a:pt x="26" y="426"/>
                  </a:lnTo>
                  <a:cubicBezTo>
                    <a:pt x="0" y="453"/>
                    <a:pt x="0" y="496"/>
                    <a:pt x="26" y="523"/>
                  </a:cubicBezTo>
                  <a:cubicBezTo>
                    <a:pt x="39" y="535"/>
                    <a:pt x="58" y="542"/>
                    <a:pt x="75" y="542"/>
                  </a:cubicBezTo>
                  <a:cubicBezTo>
                    <a:pt x="91" y="542"/>
                    <a:pt x="109" y="537"/>
                    <a:pt x="123" y="523"/>
                  </a:cubicBezTo>
                  <a:lnTo>
                    <a:pt x="535" y="117"/>
                  </a:lnTo>
                  <a:cubicBezTo>
                    <a:pt x="562" y="90"/>
                    <a:pt x="562" y="47"/>
                    <a:pt x="535" y="21"/>
                  </a:cubicBezTo>
                  <a:cubicBezTo>
                    <a:pt x="522" y="8"/>
                    <a:pt x="505" y="1"/>
                    <a:pt x="48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948688" y="4374275"/>
              <a:ext cx="19800" cy="15775"/>
            </a:xfrm>
            <a:custGeom>
              <a:avLst/>
              <a:gdLst/>
              <a:ahLst/>
              <a:cxnLst/>
              <a:rect l="l" t="t" r="r" b="b"/>
              <a:pathLst>
                <a:path w="792" h="631" extrusionOk="0">
                  <a:moveTo>
                    <a:pt x="79" y="0"/>
                  </a:moveTo>
                  <a:cubicBezTo>
                    <a:pt x="56" y="0"/>
                    <a:pt x="32" y="13"/>
                    <a:pt x="19" y="35"/>
                  </a:cubicBezTo>
                  <a:cubicBezTo>
                    <a:pt x="0" y="67"/>
                    <a:pt x="12" y="110"/>
                    <a:pt x="45" y="129"/>
                  </a:cubicBezTo>
                  <a:cubicBezTo>
                    <a:pt x="273" y="259"/>
                    <a:pt x="483" y="421"/>
                    <a:pt x="668" y="610"/>
                  </a:cubicBezTo>
                  <a:cubicBezTo>
                    <a:pt x="681" y="623"/>
                    <a:pt x="698" y="630"/>
                    <a:pt x="717" y="630"/>
                  </a:cubicBezTo>
                  <a:cubicBezTo>
                    <a:pt x="734" y="630"/>
                    <a:pt x="750" y="623"/>
                    <a:pt x="764" y="612"/>
                  </a:cubicBezTo>
                  <a:cubicBezTo>
                    <a:pt x="792" y="585"/>
                    <a:pt x="792" y="542"/>
                    <a:pt x="764" y="516"/>
                  </a:cubicBezTo>
                  <a:cubicBezTo>
                    <a:pt x="571" y="316"/>
                    <a:pt x="351" y="147"/>
                    <a:pt x="112" y="10"/>
                  </a:cubicBezTo>
                  <a:cubicBezTo>
                    <a:pt x="102" y="3"/>
                    <a:pt x="90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1953938" y="4373425"/>
              <a:ext cx="15100" cy="20450"/>
            </a:xfrm>
            <a:custGeom>
              <a:avLst/>
              <a:gdLst/>
              <a:ahLst/>
              <a:cxnLst/>
              <a:rect l="l" t="t" r="r" b="b"/>
              <a:pathLst>
                <a:path w="604" h="818" extrusionOk="0">
                  <a:moveTo>
                    <a:pt x="526" y="0"/>
                  </a:moveTo>
                  <a:cubicBezTo>
                    <a:pt x="504" y="0"/>
                    <a:pt x="482" y="11"/>
                    <a:pt x="468" y="31"/>
                  </a:cubicBezTo>
                  <a:lnTo>
                    <a:pt x="21" y="712"/>
                  </a:lnTo>
                  <a:cubicBezTo>
                    <a:pt x="1" y="745"/>
                    <a:pt x="8" y="786"/>
                    <a:pt x="41" y="808"/>
                  </a:cubicBezTo>
                  <a:cubicBezTo>
                    <a:pt x="52" y="815"/>
                    <a:pt x="65" y="818"/>
                    <a:pt x="78" y="818"/>
                  </a:cubicBezTo>
                  <a:cubicBezTo>
                    <a:pt x="101" y="818"/>
                    <a:pt x="123" y="808"/>
                    <a:pt x="136" y="788"/>
                  </a:cubicBezTo>
                  <a:lnTo>
                    <a:pt x="583" y="107"/>
                  </a:lnTo>
                  <a:cubicBezTo>
                    <a:pt x="603" y="74"/>
                    <a:pt x="596" y="32"/>
                    <a:pt x="563" y="11"/>
                  </a:cubicBezTo>
                  <a:cubicBezTo>
                    <a:pt x="551" y="4"/>
                    <a:pt x="539" y="0"/>
                    <a:pt x="52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1858588" y="4344700"/>
              <a:ext cx="17025" cy="14625"/>
            </a:xfrm>
            <a:custGeom>
              <a:avLst/>
              <a:gdLst/>
              <a:ahLst/>
              <a:cxnLst/>
              <a:rect l="l" t="t" r="r" b="b"/>
              <a:pathLst>
                <a:path w="681" h="585" extrusionOk="0">
                  <a:moveTo>
                    <a:pt x="77" y="0"/>
                  </a:moveTo>
                  <a:cubicBezTo>
                    <a:pt x="58" y="0"/>
                    <a:pt x="39" y="8"/>
                    <a:pt x="26" y="24"/>
                  </a:cubicBezTo>
                  <a:cubicBezTo>
                    <a:pt x="1" y="53"/>
                    <a:pt x="5" y="96"/>
                    <a:pt x="34" y="121"/>
                  </a:cubicBezTo>
                  <a:lnTo>
                    <a:pt x="558" y="569"/>
                  </a:lnTo>
                  <a:cubicBezTo>
                    <a:pt x="571" y="580"/>
                    <a:pt x="587" y="585"/>
                    <a:pt x="603" y="585"/>
                  </a:cubicBezTo>
                  <a:cubicBezTo>
                    <a:pt x="623" y="585"/>
                    <a:pt x="643" y="576"/>
                    <a:pt x="655" y="562"/>
                  </a:cubicBezTo>
                  <a:cubicBezTo>
                    <a:pt x="680" y="533"/>
                    <a:pt x="676" y="490"/>
                    <a:pt x="647" y="466"/>
                  </a:cubicBezTo>
                  <a:lnTo>
                    <a:pt x="123" y="17"/>
                  </a:lnTo>
                  <a:cubicBezTo>
                    <a:pt x="110" y="6"/>
                    <a:pt x="93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861038" y="4346675"/>
              <a:ext cx="12600" cy="16525"/>
            </a:xfrm>
            <a:custGeom>
              <a:avLst/>
              <a:gdLst/>
              <a:ahLst/>
              <a:cxnLst/>
              <a:rect l="l" t="t" r="r" b="b"/>
              <a:pathLst>
                <a:path w="504" h="661" extrusionOk="0">
                  <a:moveTo>
                    <a:pt x="429" y="0"/>
                  </a:moveTo>
                  <a:cubicBezTo>
                    <a:pt x="411" y="0"/>
                    <a:pt x="393" y="7"/>
                    <a:pt x="380" y="21"/>
                  </a:cubicBezTo>
                  <a:cubicBezTo>
                    <a:pt x="225" y="180"/>
                    <a:pt x="103" y="362"/>
                    <a:pt x="14" y="566"/>
                  </a:cubicBezTo>
                  <a:cubicBezTo>
                    <a:pt x="0" y="599"/>
                    <a:pt x="16" y="640"/>
                    <a:pt x="50" y="655"/>
                  </a:cubicBezTo>
                  <a:cubicBezTo>
                    <a:pt x="59" y="659"/>
                    <a:pt x="68" y="660"/>
                    <a:pt x="76" y="660"/>
                  </a:cubicBezTo>
                  <a:cubicBezTo>
                    <a:pt x="102" y="660"/>
                    <a:pt x="129" y="646"/>
                    <a:pt x="139" y="619"/>
                  </a:cubicBezTo>
                  <a:cubicBezTo>
                    <a:pt x="222" y="432"/>
                    <a:pt x="337" y="262"/>
                    <a:pt x="478" y="116"/>
                  </a:cubicBezTo>
                  <a:cubicBezTo>
                    <a:pt x="503" y="88"/>
                    <a:pt x="503" y="45"/>
                    <a:pt x="476" y="18"/>
                  </a:cubicBezTo>
                  <a:cubicBezTo>
                    <a:pt x="463" y="6"/>
                    <a:pt x="446" y="0"/>
                    <a:pt x="42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" name="Google Shape;154;p2"/>
          <p:cNvGrpSpPr/>
          <p:nvPr/>
        </p:nvGrpSpPr>
        <p:grpSpPr>
          <a:xfrm>
            <a:off x="5828899" y="3954970"/>
            <a:ext cx="1879768" cy="1667183"/>
            <a:chOff x="5828899" y="3650170"/>
            <a:chExt cx="1879768" cy="1667183"/>
          </a:xfrm>
        </p:grpSpPr>
        <p:sp>
          <p:nvSpPr>
            <p:cNvPr id="155" name="Google Shape;155;p2"/>
            <p:cNvSpPr/>
            <p:nvPr/>
          </p:nvSpPr>
          <p:spPr>
            <a:xfrm>
              <a:off x="7184795" y="4536067"/>
              <a:ext cx="204875" cy="380569"/>
            </a:xfrm>
            <a:custGeom>
              <a:avLst/>
              <a:gdLst/>
              <a:ahLst/>
              <a:cxnLst/>
              <a:rect l="l" t="t" r="r" b="b"/>
              <a:pathLst>
                <a:path w="5378" h="9990" extrusionOk="0">
                  <a:moveTo>
                    <a:pt x="5173" y="0"/>
                  </a:moveTo>
                  <a:cubicBezTo>
                    <a:pt x="5141" y="32"/>
                    <a:pt x="1877" y="3194"/>
                    <a:pt x="0" y="9910"/>
                  </a:cubicBezTo>
                  <a:lnTo>
                    <a:pt x="284" y="9989"/>
                  </a:lnTo>
                  <a:cubicBezTo>
                    <a:pt x="2138" y="3358"/>
                    <a:pt x="5345" y="245"/>
                    <a:pt x="5378" y="216"/>
                  </a:cubicBezTo>
                  <a:lnTo>
                    <a:pt x="51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6931377" y="4744075"/>
              <a:ext cx="92076" cy="378360"/>
            </a:xfrm>
            <a:custGeom>
              <a:avLst/>
              <a:gdLst/>
              <a:ahLst/>
              <a:cxnLst/>
              <a:rect l="l" t="t" r="r" b="b"/>
              <a:pathLst>
                <a:path w="2417" h="9932" extrusionOk="0">
                  <a:moveTo>
                    <a:pt x="224" y="1"/>
                  </a:moveTo>
                  <a:lnTo>
                    <a:pt x="1" y="196"/>
                  </a:lnTo>
                  <a:cubicBezTo>
                    <a:pt x="20" y="220"/>
                    <a:pt x="2087" y="2682"/>
                    <a:pt x="155" y="9854"/>
                  </a:cubicBezTo>
                  <a:lnTo>
                    <a:pt x="441" y="9932"/>
                  </a:lnTo>
                  <a:cubicBezTo>
                    <a:pt x="2416" y="2609"/>
                    <a:pt x="313" y="104"/>
                    <a:pt x="2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045667" y="4705369"/>
              <a:ext cx="96152" cy="342512"/>
            </a:xfrm>
            <a:custGeom>
              <a:avLst/>
              <a:gdLst/>
              <a:ahLst/>
              <a:cxnLst/>
              <a:rect l="l" t="t" r="r" b="b"/>
              <a:pathLst>
                <a:path w="2524" h="8991" extrusionOk="0">
                  <a:moveTo>
                    <a:pt x="2279" y="1"/>
                  </a:moveTo>
                  <a:cubicBezTo>
                    <a:pt x="2257" y="32"/>
                    <a:pt x="42" y="3268"/>
                    <a:pt x="1" y="8989"/>
                  </a:cubicBezTo>
                  <a:lnTo>
                    <a:pt x="299" y="8990"/>
                  </a:lnTo>
                  <a:cubicBezTo>
                    <a:pt x="337" y="3366"/>
                    <a:pt x="2501" y="201"/>
                    <a:pt x="2523" y="170"/>
                  </a:cubicBezTo>
                  <a:lnTo>
                    <a:pt x="22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105821" y="4538239"/>
              <a:ext cx="170513" cy="186399"/>
            </a:xfrm>
            <a:custGeom>
              <a:avLst/>
              <a:gdLst/>
              <a:ahLst/>
              <a:cxnLst/>
              <a:rect l="l" t="t" r="r" b="b"/>
              <a:pathLst>
                <a:path w="4476" h="4893" extrusionOk="0">
                  <a:moveTo>
                    <a:pt x="3208" y="1"/>
                  </a:moveTo>
                  <a:cubicBezTo>
                    <a:pt x="2507" y="1"/>
                    <a:pt x="1852" y="769"/>
                    <a:pt x="1160" y="1720"/>
                  </a:cubicBezTo>
                  <a:cubicBezTo>
                    <a:pt x="254" y="2968"/>
                    <a:pt x="0" y="4331"/>
                    <a:pt x="593" y="4764"/>
                  </a:cubicBezTo>
                  <a:cubicBezTo>
                    <a:pt x="714" y="4851"/>
                    <a:pt x="849" y="4893"/>
                    <a:pt x="994" y="4893"/>
                  </a:cubicBezTo>
                  <a:cubicBezTo>
                    <a:pt x="1568" y="4893"/>
                    <a:pt x="2312" y="4252"/>
                    <a:pt x="3035" y="3257"/>
                  </a:cubicBezTo>
                  <a:cubicBezTo>
                    <a:pt x="3941" y="2009"/>
                    <a:pt x="4476" y="674"/>
                    <a:pt x="3879" y="243"/>
                  </a:cubicBezTo>
                  <a:cubicBezTo>
                    <a:pt x="3649" y="75"/>
                    <a:pt x="3426" y="1"/>
                    <a:pt x="32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6804782" y="4562621"/>
              <a:ext cx="161104" cy="195389"/>
            </a:xfrm>
            <a:custGeom>
              <a:avLst/>
              <a:gdLst/>
              <a:ahLst/>
              <a:cxnLst/>
              <a:rect l="l" t="t" r="r" b="b"/>
              <a:pathLst>
                <a:path w="4229" h="5129" extrusionOk="0">
                  <a:moveTo>
                    <a:pt x="1319" y="0"/>
                  </a:moveTo>
                  <a:cubicBezTo>
                    <a:pt x="1233" y="0"/>
                    <a:pt x="1149" y="19"/>
                    <a:pt x="1070" y="58"/>
                  </a:cubicBezTo>
                  <a:cubicBezTo>
                    <a:pt x="1" y="595"/>
                    <a:pt x="441" y="1774"/>
                    <a:pt x="1131" y="3155"/>
                  </a:cubicBezTo>
                  <a:cubicBezTo>
                    <a:pt x="1721" y="4335"/>
                    <a:pt x="2605" y="5128"/>
                    <a:pt x="3260" y="5128"/>
                  </a:cubicBezTo>
                  <a:cubicBezTo>
                    <a:pt x="3371" y="5128"/>
                    <a:pt x="3475" y="5105"/>
                    <a:pt x="3570" y="5058"/>
                  </a:cubicBezTo>
                  <a:cubicBezTo>
                    <a:pt x="4228" y="4729"/>
                    <a:pt x="4046" y="3579"/>
                    <a:pt x="3356" y="2199"/>
                  </a:cubicBezTo>
                  <a:cubicBezTo>
                    <a:pt x="2749" y="986"/>
                    <a:pt x="1951" y="0"/>
                    <a:pt x="1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6955987" y="4386234"/>
              <a:ext cx="262741" cy="670739"/>
            </a:xfrm>
            <a:custGeom>
              <a:avLst/>
              <a:gdLst/>
              <a:ahLst/>
              <a:cxnLst/>
              <a:rect l="l" t="t" r="r" b="b"/>
              <a:pathLst>
                <a:path w="6897" h="17607" extrusionOk="0">
                  <a:moveTo>
                    <a:pt x="6686" y="1"/>
                  </a:moveTo>
                  <a:cubicBezTo>
                    <a:pt x="6619" y="68"/>
                    <a:pt x="1" y="6818"/>
                    <a:pt x="1500" y="17607"/>
                  </a:cubicBezTo>
                  <a:lnTo>
                    <a:pt x="1794" y="17565"/>
                  </a:lnTo>
                  <a:cubicBezTo>
                    <a:pt x="313" y="6932"/>
                    <a:pt x="6830" y="277"/>
                    <a:pt x="6896" y="211"/>
                  </a:cubicBezTo>
                  <a:lnTo>
                    <a:pt x="66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026085" y="4261048"/>
              <a:ext cx="134171" cy="486473"/>
            </a:xfrm>
            <a:custGeom>
              <a:avLst/>
              <a:gdLst/>
              <a:ahLst/>
              <a:cxnLst/>
              <a:rect l="l" t="t" r="r" b="b"/>
              <a:pathLst>
                <a:path w="3522" h="12770" extrusionOk="0">
                  <a:moveTo>
                    <a:pt x="3244" y="1"/>
                  </a:moveTo>
                  <a:cubicBezTo>
                    <a:pt x="3221" y="61"/>
                    <a:pt x="893" y="6202"/>
                    <a:pt x="1" y="12730"/>
                  </a:cubicBezTo>
                  <a:lnTo>
                    <a:pt x="294" y="12770"/>
                  </a:lnTo>
                  <a:cubicBezTo>
                    <a:pt x="1183" y="6276"/>
                    <a:pt x="3498" y="167"/>
                    <a:pt x="3522" y="105"/>
                  </a:cubicBezTo>
                  <a:lnTo>
                    <a:pt x="324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6998046" y="4353852"/>
              <a:ext cx="85371" cy="485292"/>
            </a:xfrm>
            <a:custGeom>
              <a:avLst/>
              <a:gdLst/>
              <a:ahLst/>
              <a:cxnLst/>
              <a:rect l="l" t="t" r="r" b="b"/>
              <a:pathLst>
                <a:path w="2241" h="12739" extrusionOk="0">
                  <a:moveTo>
                    <a:pt x="280" y="1"/>
                  </a:moveTo>
                  <a:lnTo>
                    <a:pt x="1" y="102"/>
                  </a:lnTo>
                  <a:cubicBezTo>
                    <a:pt x="20" y="155"/>
                    <a:pt x="1930" y="5522"/>
                    <a:pt x="324" y="12673"/>
                  </a:cubicBezTo>
                  <a:lnTo>
                    <a:pt x="615" y="12739"/>
                  </a:lnTo>
                  <a:cubicBezTo>
                    <a:pt x="2240" y="5495"/>
                    <a:pt x="300" y="54"/>
                    <a:pt x="2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7195767" y="4211942"/>
              <a:ext cx="170589" cy="186361"/>
            </a:xfrm>
            <a:custGeom>
              <a:avLst/>
              <a:gdLst/>
              <a:ahLst/>
              <a:cxnLst/>
              <a:rect l="l" t="t" r="r" b="b"/>
              <a:pathLst>
                <a:path w="4478" h="4892" extrusionOk="0">
                  <a:moveTo>
                    <a:pt x="3209" y="0"/>
                  </a:moveTo>
                  <a:cubicBezTo>
                    <a:pt x="2509" y="0"/>
                    <a:pt x="1854" y="768"/>
                    <a:pt x="1162" y="1720"/>
                  </a:cubicBezTo>
                  <a:cubicBezTo>
                    <a:pt x="256" y="2969"/>
                    <a:pt x="0" y="4331"/>
                    <a:pt x="595" y="4762"/>
                  </a:cubicBezTo>
                  <a:cubicBezTo>
                    <a:pt x="715" y="4850"/>
                    <a:pt x="850" y="4891"/>
                    <a:pt x="996" y="4891"/>
                  </a:cubicBezTo>
                  <a:cubicBezTo>
                    <a:pt x="1569" y="4891"/>
                    <a:pt x="2312" y="4251"/>
                    <a:pt x="3035" y="3256"/>
                  </a:cubicBezTo>
                  <a:cubicBezTo>
                    <a:pt x="3943" y="2008"/>
                    <a:pt x="4477" y="674"/>
                    <a:pt x="3880" y="241"/>
                  </a:cubicBezTo>
                  <a:cubicBezTo>
                    <a:pt x="3650" y="75"/>
                    <a:pt x="3428" y="0"/>
                    <a:pt x="32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123574" y="4080013"/>
              <a:ext cx="148113" cy="197484"/>
            </a:xfrm>
            <a:custGeom>
              <a:avLst/>
              <a:gdLst/>
              <a:ahLst/>
              <a:cxnLst/>
              <a:rect l="l" t="t" r="r" b="b"/>
              <a:pathLst>
                <a:path w="3888" h="5184" extrusionOk="0">
                  <a:moveTo>
                    <a:pt x="2680" y="0"/>
                  </a:moveTo>
                  <a:cubicBezTo>
                    <a:pt x="1916" y="0"/>
                    <a:pt x="1345" y="902"/>
                    <a:pt x="766" y="2014"/>
                  </a:cubicBezTo>
                  <a:cubicBezTo>
                    <a:pt x="52" y="3384"/>
                    <a:pt x="1" y="4767"/>
                    <a:pt x="653" y="5107"/>
                  </a:cubicBezTo>
                  <a:cubicBezTo>
                    <a:pt x="752" y="5159"/>
                    <a:pt x="856" y="5183"/>
                    <a:pt x="962" y="5183"/>
                  </a:cubicBezTo>
                  <a:cubicBezTo>
                    <a:pt x="1553" y="5183"/>
                    <a:pt x="2239" y="4416"/>
                    <a:pt x="2844" y="3256"/>
                  </a:cubicBezTo>
                  <a:cubicBezTo>
                    <a:pt x="3557" y="1888"/>
                    <a:pt x="3888" y="491"/>
                    <a:pt x="3239" y="151"/>
                  </a:cubicBezTo>
                  <a:cubicBezTo>
                    <a:pt x="3041" y="47"/>
                    <a:pt x="2855" y="0"/>
                    <a:pt x="26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6956178" y="4153006"/>
              <a:ext cx="95047" cy="212913"/>
            </a:xfrm>
            <a:custGeom>
              <a:avLst/>
              <a:gdLst/>
              <a:ahLst/>
              <a:cxnLst/>
              <a:rect l="l" t="t" r="r" b="b"/>
              <a:pathLst>
                <a:path w="2495" h="5589" extrusionOk="0">
                  <a:moveTo>
                    <a:pt x="1400" y="1"/>
                  </a:moveTo>
                  <a:cubicBezTo>
                    <a:pt x="245" y="1"/>
                    <a:pt x="80" y="1235"/>
                    <a:pt x="41" y="2759"/>
                  </a:cubicBezTo>
                  <a:cubicBezTo>
                    <a:pt x="0" y="4301"/>
                    <a:pt x="561" y="5568"/>
                    <a:pt x="1297" y="5588"/>
                  </a:cubicBezTo>
                  <a:cubicBezTo>
                    <a:pt x="1304" y="5589"/>
                    <a:pt x="1311" y="5589"/>
                    <a:pt x="1318" y="5589"/>
                  </a:cubicBezTo>
                  <a:cubicBezTo>
                    <a:pt x="2038" y="5589"/>
                    <a:pt x="2413" y="4494"/>
                    <a:pt x="2455" y="2966"/>
                  </a:cubicBezTo>
                  <a:cubicBezTo>
                    <a:pt x="2495" y="1424"/>
                    <a:pt x="2179" y="22"/>
                    <a:pt x="1445" y="1"/>
                  </a:cubicBezTo>
                  <a:cubicBezTo>
                    <a:pt x="1430" y="1"/>
                    <a:pt x="1415" y="1"/>
                    <a:pt x="14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359887" y="4368443"/>
              <a:ext cx="174551" cy="183808"/>
            </a:xfrm>
            <a:custGeom>
              <a:avLst/>
              <a:gdLst/>
              <a:ahLst/>
              <a:cxnLst/>
              <a:rect l="l" t="t" r="r" b="b"/>
              <a:pathLst>
                <a:path w="4582" h="4825" extrusionOk="0">
                  <a:moveTo>
                    <a:pt x="3308" y="1"/>
                  </a:moveTo>
                  <a:cubicBezTo>
                    <a:pt x="2618" y="1"/>
                    <a:pt x="1948" y="741"/>
                    <a:pt x="1238" y="1659"/>
                  </a:cubicBezTo>
                  <a:cubicBezTo>
                    <a:pt x="294" y="2879"/>
                    <a:pt x="0" y="4234"/>
                    <a:pt x="580" y="4684"/>
                  </a:cubicBezTo>
                  <a:cubicBezTo>
                    <a:pt x="704" y="4779"/>
                    <a:pt x="845" y="4825"/>
                    <a:pt x="1000" y="4825"/>
                  </a:cubicBezTo>
                  <a:cubicBezTo>
                    <a:pt x="1569" y="4825"/>
                    <a:pt x="2321" y="4210"/>
                    <a:pt x="3063" y="3250"/>
                  </a:cubicBezTo>
                  <a:cubicBezTo>
                    <a:pt x="4009" y="2029"/>
                    <a:pt x="4582" y="712"/>
                    <a:pt x="4002" y="264"/>
                  </a:cubicBezTo>
                  <a:cubicBezTo>
                    <a:pt x="3767" y="82"/>
                    <a:pt x="3537" y="1"/>
                    <a:pt x="33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6504009" y="4813182"/>
              <a:ext cx="30971" cy="154361"/>
            </a:xfrm>
            <a:custGeom>
              <a:avLst/>
              <a:gdLst/>
              <a:ahLst/>
              <a:cxnLst/>
              <a:rect l="l" t="t" r="r" b="b"/>
              <a:pathLst>
                <a:path w="813" h="4052" extrusionOk="0">
                  <a:moveTo>
                    <a:pt x="460" y="0"/>
                  </a:moveTo>
                  <a:cubicBezTo>
                    <a:pt x="0" y="1224"/>
                    <a:pt x="193" y="2702"/>
                    <a:pt x="364" y="3489"/>
                  </a:cubicBezTo>
                  <a:cubicBezTo>
                    <a:pt x="436" y="3812"/>
                    <a:pt x="501" y="4016"/>
                    <a:pt x="510" y="4052"/>
                  </a:cubicBezTo>
                  <a:lnTo>
                    <a:pt x="802" y="3959"/>
                  </a:lnTo>
                  <a:cubicBezTo>
                    <a:pt x="802" y="3959"/>
                    <a:pt x="812" y="3950"/>
                    <a:pt x="808" y="3936"/>
                  </a:cubicBezTo>
                  <a:cubicBezTo>
                    <a:pt x="739" y="3699"/>
                    <a:pt x="33" y="1834"/>
                    <a:pt x="690" y="329"/>
                  </a:cubicBezTo>
                  <a:lnTo>
                    <a:pt x="690" y="325"/>
                  </a:lnTo>
                  <a:cubicBezTo>
                    <a:pt x="361" y="215"/>
                    <a:pt x="533" y="108"/>
                    <a:pt x="460" y="0"/>
                  </a:cubicBezTo>
                  <a:close/>
                </a:path>
              </a:pathLst>
            </a:custGeom>
            <a:solidFill>
              <a:srgbClr val="9D97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5884139" y="4542620"/>
              <a:ext cx="794852" cy="620263"/>
            </a:xfrm>
            <a:custGeom>
              <a:avLst/>
              <a:gdLst/>
              <a:ahLst/>
              <a:cxnLst/>
              <a:rect l="l" t="t" r="r" b="b"/>
              <a:pathLst>
                <a:path w="20865" h="16282" extrusionOk="0">
                  <a:moveTo>
                    <a:pt x="2574" y="6873"/>
                  </a:moveTo>
                  <a:cubicBezTo>
                    <a:pt x="2574" y="6873"/>
                    <a:pt x="2574" y="6873"/>
                    <a:pt x="2574" y="6873"/>
                  </a:cubicBezTo>
                  <a:cubicBezTo>
                    <a:pt x="2574" y="6873"/>
                    <a:pt x="2574" y="6873"/>
                    <a:pt x="2574" y="6873"/>
                  </a:cubicBezTo>
                  <a:close/>
                  <a:moveTo>
                    <a:pt x="1691" y="0"/>
                  </a:moveTo>
                  <a:cubicBezTo>
                    <a:pt x="632" y="0"/>
                    <a:pt x="0" y="91"/>
                    <a:pt x="0" y="91"/>
                  </a:cubicBezTo>
                  <a:lnTo>
                    <a:pt x="33" y="310"/>
                  </a:lnTo>
                  <a:lnTo>
                    <a:pt x="55" y="460"/>
                  </a:lnTo>
                  <a:lnTo>
                    <a:pt x="56" y="479"/>
                  </a:lnTo>
                  <a:cubicBezTo>
                    <a:pt x="128" y="921"/>
                    <a:pt x="282" y="1703"/>
                    <a:pt x="576" y="2653"/>
                  </a:cubicBezTo>
                  <a:cubicBezTo>
                    <a:pt x="576" y="2655"/>
                    <a:pt x="573" y="2655"/>
                    <a:pt x="577" y="2659"/>
                  </a:cubicBezTo>
                  <a:lnTo>
                    <a:pt x="671" y="2947"/>
                  </a:lnTo>
                  <a:lnTo>
                    <a:pt x="673" y="2956"/>
                  </a:lnTo>
                  <a:cubicBezTo>
                    <a:pt x="1044" y="4079"/>
                    <a:pt x="1607" y="5386"/>
                    <a:pt x="2463" y="6631"/>
                  </a:cubicBezTo>
                  <a:cubicBezTo>
                    <a:pt x="2473" y="6646"/>
                    <a:pt x="2473" y="6662"/>
                    <a:pt x="2486" y="6677"/>
                  </a:cubicBezTo>
                  <a:cubicBezTo>
                    <a:pt x="2510" y="6710"/>
                    <a:pt x="2517" y="6743"/>
                    <a:pt x="2540" y="6778"/>
                  </a:cubicBezTo>
                  <a:cubicBezTo>
                    <a:pt x="2561" y="6803"/>
                    <a:pt x="2556" y="6829"/>
                    <a:pt x="2566" y="6856"/>
                  </a:cubicBezTo>
                  <a:lnTo>
                    <a:pt x="2566" y="6856"/>
                  </a:lnTo>
                  <a:cubicBezTo>
                    <a:pt x="2535" y="6851"/>
                    <a:pt x="2502" y="6847"/>
                    <a:pt x="2502" y="6837"/>
                  </a:cubicBezTo>
                  <a:lnTo>
                    <a:pt x="2502" y="6851"/>
                  </a:lnTo>
                  <a:cubicBezTo>
                    <a:pt x="2502" y="6860"/>
                    <a:pt x="2572" y="6873"/>
                    <a:pt x="2574" y="6873"/>
                  </a:cubicBezTo>
                  <a:lnTo>
                    <a:pt x="2574" y="6873"/>
                  </a:lnTo>
                  <a:cubicBezTo>
                    <a:pt x="2570" y="6868"/>
                    <a:pt x="2568" y="6862"/>
                    <a:pt x="2566" y="6856"/>
                  </a:cubicBezTo>
                  <a:lnTo>
                    <a:pt x="2566" y="6856"/>
                  </a:lnTo>
                  <a:cubicBezTo>
                    <a:pt x="2590" y="6860"/>
                    <a:pt x="2613" y="6865"/>
                    <a:pt x="2620" y="6873"/>
                  </a:cubicBezTo>
                  <a:cubicBezTo>
                    <a:pt x="3579" y="8180"/>
                    <a:pt x="4940" y="9402"/>
                    <a:pt x="6670" y="10060"/>
                  </a:cubicBezTo>
                  <a:lnTo>
                    <a:pt x="6672" y="10060"/>
                  </a:lnTo>
                  <a:cubicBezTo>
                    <a:pt x="6693" y="10060"/>
                    <a:pt x="6718" y="10199"/>
                    <a:pt x="6743" y="10230"/>
                  </a:cubicBezTo>
                  <a:cubicBezTo>
                    <a:pt x="6803" y="10315"/>
                    <a:pt x="6869" y="10389"/>
                    <a:pt x="6929" y="10389"/>
                  </a:cubicBezTo>
                  <a:lnTo>
                    <a:pt x="6934" y="10389"/>
                  </a:lnTo>
                  <a:cubicBezTo>
                    <a:pt x="6967" y="10389"/>
                    <a:pt x="7001" y="10380"/>
                    <a:pt x="7035" y="10380"/>
                  </a:cubicBezTo>
                  <a:cubicBezTo>
                    <a:pt x="7053" y="10380"/>
                    <a:pt x="7072" y="10382"/>
                    <a:pt x="7090" y="10390"/>
                  </a:cubicBezTo>
                  <a:cubicBezTo>
                    <a:pt x="7091" y="10390"/>
                    <a:pt x="7095" y="10425"/>
                    <a:pt x="7095" y="10443"/>
                  </a:cubicBezTo>
                  <a:cubicBezTo>
                    <a:pt x="7098" y="10444"/>
                    <a:pt x="7098" y="10459"/>
                    <a:pt x="7098" y="10459"/>
                  </a:cubicBezTo>
                  <a:cubicBezTo>
                    <a:pt x="7545" y="10638"/>
                    <a:pt x="8016" y="10817"/>
                    <a:pt x="8520" y="10932"/>
                  </a:cubicBezTo>
                  <a:cubicBezTo>
                    <a:pt x="10025" y="11284"/>
                    <a:pt x="11340" y="11703"/>
                    <a:pt x="12498" y="12030"/>
                  </a:cubicBezTo>
                  <a:lnTo>
                    <a:pt x="12500" y="12030"/>
                  </a:lnTo>
                  <a:cubicBezTo>
                    <a:pt x="12661" y="12030"/>
                    <a:pt x="12821" y="12124"/>
                    <a:pt x="12976" y="12167"/>
                  </a:cubicBezTo>
                  <a:lnTo>
                    <a:pt x="13182" y="12233"/>
                  </a:lnTo>
                  <a:lnTo>
                    <a:pt x="13205" y="12359"/>
                  </a:lnTo>
                  <a:lnTo>
                    <a:pt x="13211" y="12359"/>
                  </a:lnTo>
                  <a:cubicBezTo>
                    <a:pt x="16655" y="13017"/>
                    <a:pt x="18530" y="14272"/>
                    <a:pt x="19631" y="15131"/>
                  </a:cubicBezTo>
                  <a:cubicBezTo>
                    <a:pt x="19631" y="15132"/>
                    <a:pt x="19631" y="15132"/>
                    <a:pt x="19631" y="15132"/>
                  </a:cubicBezTo>
                  <a:cubicBezTo>
                    <a:pt x="19640" y="15132"/>
                    <a:pt x="19645" y="15028"/>
                    <a:pt x="19654" y="15028"/>
                  </a:cubicBezTo>
                  <a:cubicBezTo>
                    <a:pt x="19654" y="15028"/>
                    <a:pt x="19654" y="15029"/>
                    <a:pt x="19654" y="15029"/>
                  </a:cubicBezTo>
                  <a:cubicBezTo>
                    <a:pt x="19966" y="15271"/>
                    <a:pt x="20223" y="15503"/>
                    <a:pt x="20428" y="15728"/>
                  </a:cubicBezTo>
                  <a:cubicBezTo>
                    <a:pt x="20431" y="15731"/>
                    <a:pt x="20428" y="15731"/>
                    <a:pt x="20431" y="15735"/>
                  </a:cubicBezTo>
                  <a:cubicBezTo>
                    <a:pt x="20431" y="15735"/>
                    <a:pt x="20425" y="15738"/>
                    <a:pt x="20430" y="15738"/>
                  </a:cubicBezTo>
                  <a:cubicBezTo>
                    <a:pt x="20453" y="15766"/>
                    <a:pt x="20471" y="15797"/>
                    <a:pt x="20494" y="15825"/>
                  </a:cubicBezTo>
                  <a:cubicBezTo>
                    <a:pt x="20635" y="15980"/>
                    <a:pt x="20760" y="16134"/>
                    <a:pt x="20864" y="16281"/>
                  </a:cubicBezTo>
                  <a:cubicBezTo>
                    <a:pt x="20809" y="16086"/>
                    <a:pt x="19261" y="11044"/>
                    <a:pt x="16960" y="7425"/>
                  </a:cubicBezTo>
                  <a:lnTo>
                    <a:pt x="16960" y="7423"/>
                  </a:lnTo>
                  <a:cubicBezTo>
                    <a:pt x="16632" y="7312"/>
                    <a:pt x="16804" y="7204"/>
                    <a:pt x="16731" y="7097"/>
                  </a:cubicBezTo>
                  <a:cubicBezTo>
                    <a:pt x="16192" y="6307"/>
                    <a:pt x="15593" y="5594"/>
                    <a:pt x="14976" y="5039"/>
                  </a:cubicBezTo>
                  <a:cubicBezTo>
                    <a:pt x="13743" y="3929"/>
                    <a:pt x="12467" y="3059"/>
                    <a:pt x="11204" y="2379"/>
                  </a:cubicBezTo>
                  <a:cubicBezTo>
                    <a:pt x="11104" y="2324"/>
                    <a:pt x="11006" y="2273"/>
                    <a:pt x="10907" y="2225"/>
                  </a:cubicBezTo>
                  <a:cubicBezTo>
                    <a:pt x="9398" y="1442"/>
                    <a:pt x="7912" y="929"/>
                    <a:pt x="6546" y="596"/>
                  </a:cubicBezTo>
                  <a:cubicBezTo>
                    <a:pt x="6439" y="568"/>
                    <a:pt x="6335" y="545"/>
                    <a:pt x="6231" y="517"/>
                  </a:cubicBezTo>
                  <a:cubicBezTo>
                    <a:pt x="4403" y="101"/>
                    <a:pt x="2809" y="0"/>
                    <a:pt x="16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5884253" y="4546354"/>
              <a:ext cx="780414" cy="599120"/>
            </a:xfrm>
            <a:custGeom>
              <a:avLst/>
              <a:gdLst/>
              <a:ahLst/>
              <a:cxnLst/>
              <a:rect l="l" t="t" r="r" b="b"/>
              <a:pathLst>
                <a:path w="20486" h="15727" extrusionOk="0">
                  <a:moveTo>
                    <a:pt x="0" y="0"/>
                  </a:moveTo>
                  <a:lnTo>
                    <a:pt x="53" y="384"/>
                  </a:lnTo>
                  <a:cubicBezTo>
                    <a:pt x="683" y="755"/>
                    <a:pt x="1799" y="1404"/>
                    <a:pt x="3354" y="2310"/>
                  </a:cubicBezTo>
                  <a:cubicBezTo>
                    <a:pt x="3357" y="2310"/>
                    <a:pt x="3357" y="2363"/>
                    <a:pt x="3358" y="2363"/>
                  </a:cubicBezTo>
                  <a:cubicBezTo>
                    <a:pt x="3518" y="2452"/>
                    <a:pt x="3680" y="2736"/>
                    <a:pt x="3849" y="2736"/>
                  </a:cubicBezTo>
                  <a:lnTo>
                    <a:pt x="3855" y="2736"/>
                  </a:lnTo>
                  <a:cubicBezTo>
                    <a:pt x="3858" y="2736"/>
                    <a:pt x="3858" y="2731"/>
                    <a:pt x="3858" y="2731"/>
                  </a:cubicBezTo>
                  <a:cubicBezTo>
                    <a:pt x="3874" y="2735"/>
                    <a:pt x="3891" y="2736"/>
                    <a:pt x="3907" y="2736"/>
                  </a:cubicBezTo>
                  <a:cubicBezTo>
                    <a:pt x="3915" y="2736"/>
                    <a:pt x="3923" y="2736"/>
                    <a:pt x="3931" y="2736"/>
                  </a:cubicBezTo>
                  <a:lnTo>
                    <a:pt x="3935" y="2736"/>
                  </a:lnTo>
                  <a:cubicBezTo>
                    <a:pt x="5367" y="3721"/>
                    <a:pt x="7122" y="4510"/>
                    <a:pt x="9164" y="5676"/>
                  </a:cubicBezTo>
                  <a:cubicBezTo>
                    <a:pt x="9190" y="5690"/>
                    <a:pt x="9217" y="5693"/>
                    <a:pt x="9244" y="5693"/>
                  </a:cubicBezTo>
                  <a:cubicBezTo>
                    <a:pt x="9261" y="5693"/>
                    <a:pt x="9277" y="5692"/>
                    <a:pt x="9293" y="5692"/>
                  </a:cubicBezTo>
                  <a:lnTo>
                    <a:pt x="9296" y="5692"/>
                  </a:lnTo>
                  <a:cubicBezTo>
                    <a:pt x="9631" y="6021"/>
                    <a:pt x="9972" y="6088"/>
                    <a:pt x="10321" y="6286"/>
                  </a:cubicBezTo>
                  <a:cubicBezTo>
                    <a:pt x="10348" y="6301"/>
                    <a:pt x="10362" y="6310"/>
                    <a:pt x="10367" y="6310"/>
                  </a:cubicBezTo>
                  <a:cubicBezTo>
                    <a:pt x="10373" y="6314"/>
                    <a:pt x="10376" y="6320"/>
                    <a:pt x="10383" y="6323"/>
                  </a:cubicBezTo>
                  <a:cubicBezTo>
                    <a:pt x="10524" y="6402"/>
                    <a:pt x="10671" y="6471"/>
                    <a:pt x="10815" y="6555"/>
                  </a:cubicBezTo>
                  <a:cubicBezTo>
                    <a:pt x="11445" y="6912"/>
                    <a:pt x="12026" y="7263"/>
                    <a:pt x="12565" y="7609"/>
                  </a:cubicBezTo>
                  <a:cubicBezTo>
                    <a:pt x="12575" y="7615"/>
                    <a:pt x="12584" y="7620"/>
                    <a:pt x="12589" y="7626"/>
                  </a:cubicBezTo>
                  <a:cubicBezTo>
                    <a:pt x="13317" y="8095"/>
                    <a:pt x="13970" y="8554"/>
                    <a:pt x="14555" y="9018"/>
                  </a:cubicBezTo>
                  <a:cubicBezTo>
                    <a:pt x="14564" y="9027"/>
                    <a:pt x="14575" y="9028"/>
                    <a:pt x="14585" y="9028"/>
                  </a:cubicBezTo>
                  <a:cubicBezTo>
                    <a:pt x="14590" y="9028"/>
                    <a:pt x="14595" y="9028"/>
                    <a:pt x="14600" y="9028"/>
                  </a:cubicBezTo>
                  <a:cubicBezTo>
                    <a:pt x="14611" y="9028"/>
                    <a:pt x="14622" y="9029"/>
                    <a:pt x="14632" y="9038"/>
                  </a:cubicBezTo>
                  <a:cubicBezTo>
                    <a:pt x="14787" y="9176"/>
                    <a:pt x="14935" y="9304"/>
                    <a:pt x="15080" y="9304"/>
                  </a:cubicBezTo>
                  <a:lnTo>
                    <a:pt x="15083" y="9304"/>
                  </a:lnTo>
                  <a:cubicBezTo>
                    <a:pt x="15102" y="9304"/>
                    <a:pt x="15124" y="9385"/>
                    <a:pt x="15142" y="9404"/>
                  </a:cubicBezTo>
                  <a:cubicBezTo>
                    <a:pt x="16395" y="10602"/>
                    <a:pt x="17327" y="11550"/>
                    <a:pt x="18101" y="12578"/>
                  </a:cubicBezTo>
                  <a:cubicBezTo>
                    <a:pt x="18120" y="12602"/>
                    <a:pt x="18142" y="12639"/>
                    <a:pt x="18157" y="12666"/>
                  </a:cubicBezTo>
                  <a:cubicBezTo>
                    <a:pt x="18273" y="12827"/>
                    <a:pt x="18380" y="13019"/>
                    <a:pt x="18486" y="13166"/>
                  </a:cubicBezTo>
                  <a:cubicBezTo>
                    <a:pt x="18900" y="13746"/>
                    <a:pt x="19271" y="14327"/>
                    <a:pt x="19628" y="14912"/>
                  </a:cubicBezTo>
                  <a:cubicBezTo>
                    <a:pt x="19634" y="14917"/>
                    <a:pt x="19638" y="14925"/>
                    <a:pt x="19641" y="14932"/>
                  </a:cubicBezTo>
                  <a:cubicBezTo>
                    <a:pt x="19998" y="15207"/>
                    <a:pt x="20271" y="15475"/>
                    <a:pt x="20485" y="15727"/>
                  </a:cubicBezTo>
                  <a:cubicBezTo>
                    <a:pt x="20482" y="15718"/>
                    <a:pt x="20477" y="15709"/>
                    <a:pt x="20471" y="15699"/>
                  </a:cubicBezTo>
                  <a:cubicBezTo>
                    <a:pt x="20458" y="15677"/>
                    <a:pt x="20447" y="15659"/>
                    <a:pt x="20434" y="15638"/>
                  </a:cubicBezTo>
                  <a:lnTo>
                    <a:pt x="20428" y="15633"/>
                  </a:lnTo>
                  <a:cubicBezTo>
                    <a:pt x="19478" y="14057"/>
                    <a:pt x="18541" y="12524"/>
                    <a:pt x="17079" y="10962"/>
                  </a:cubicBezTo>
                  <a:cubicBezTo>
                    <a:pt x="17073" y="10954"/>
                    <a:pt x="17066" y="10946"/>
                    <a:pt x="17061" y="10940"/>
                  </a:cubicBezTo>
                  <a:cubicBezTo>
                    <a:pt x="16926" y="10793"/>
                    <a:pt x="16782" y="10646"/>
                    <a:pt x="16635" y="10496"/>
                  </a:cubicBezTo>
                  <a:cubicBezTo>
                    <a:pt x="15644" y="9505"/>
                    <a:pt x="14423" y="8499"/>
                    <a:pt x="12837" y="7464"/>
                  </a:cubicBezTo>
                  <a:cubicBezTo>
                    <a:pt x="12678" y="7355"/>
                    <a:pt x="12512" y="7253"/>
                    <a:pt x="12343" y="7148"/>
                  </a:cubicBezTo>
                  <a:cubicBezTo>
                    <a:pt x="11910" y="6874"/>
                    <a:pt x="11453" y="6599"/>
                    <a:pt x="10967" y="6323"/>
                  </a:cubicBezTo>
                  <a:cubicBezTo>
                    <a:pt x="10835" y="6247"/>
                    <a:pt x="10700" y="6173"/>
                    <a:pt x="10571" y="6100"/>
                  </a:cubicBezTo>
                  <a:cubicBezTo>
                    <a:pt x="10552" y="6087"/>
                    <a:pt x="10537" y="6078"/>
                    <a:pt x="10520" y="6069"/>
                  </a:cubicBezTo>
                  <a:cubicBezTo>
                    <a:pt x="10506" y="6062"/>
                    <a:pt x="10495" y="6056"/>
                    <a:pt x="10486" y="6050"/>
                  </a:cubicBezTo>
                  <a:cubicBezTo>
                    <a:pt x="10477" y="6044"/>
                    <a:pt x="10468" y="6037"/>
                    <a:pt x="10458" y="6035"/>
                  </a:cubicBezTo>
                  <a:cubicBezTo>
                    <a:pt x="10458" y="6032"/>
                    <a:pt x="10455" y="6032"/>
                    <a:pt x="10455" y="6032"/>
                  </a:cubicBezTo>
                  <a:cubicBezTo>
                    <a:pt x="9293" y="5366"/>
                    <a:pt x="8210" y="4749"/>
                    <a:pt x="7219" y="4179"/>
                  </a:cubicBezTo>
                  <a:cubicBezTo>
                    <a:pt x="7092" y="4110"/>
                    <a:pt x="6971" y="4035"/>
                    <a:pt x="6849" y="3969"/>
                  </a:cubicBezTo>
                  <a:cubicBezTo>
                    <a:pt x="3251" y="1902"/>
                    <a:pt x="880" y="516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6295696" y="4627499"/>
              <a:ext cx="78171" cy="209713"/>
            </a:xfrm>
            <a:custGeom>
              <a:avLst/>
              <a:gdLst/>
              <a:ahLst/>
              <a:cxnLst/>
              <a:rect l="l" t="t" r="r" b="b"/>
              <a:pathLst>
                <a:path w="2052" h="5505" extrusionOk="0">
                  <a:moveTo>
                    <a:pt x="104" y="1"/>
                  </a:moveTo>
                  <a:cubicBezTo>
                    <a:pt x="0" y="1541"/>
                    <a:pt x="1054" y="3983"/>
                    <a:pt x="1543" y="5015"/>
                  </a:cubicBezTo>
                  <a:cubicBezTo>
                    <a:pt x="1653" y="5255"/>
                    <a:pt x="1736" y="5418"/>
                    <a:pt x="1768" y="5482"/>
                  </a:cubicBezTo>
                  <a:cubicBezTo>
                    <a:pt x="1772" y="5491"/>
                    <a:pt x="1777" y="5497"/>
                    <a:pt x="1780" y="5504"/>
                  </a:cubicBezTo>
                  <a:lnTo>
                    <a:pt x="1791" y="5498"/>
                  </a:lnTo>
                  <a:lnTo>
                    <a:pt x="2051" y="5365"/>
                  </a:lnTo>
                  <a:cubicBezTo>
                    <a:pt x="2051" y="5360"/>
                    <a:pt x="2047" y="5352"/>
                    <a:pt x="2037" y="5333"/>
                  </a:cubicBezTo>
                  <a:cubicBezTo>
                    <a:pt x="1865" y="4996"/>
                    <a:pt x="360" y="1941"/>
                    <a:pt x="402" y="157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5978618" y="4756494"/>
              <a:ext cx="313789" cy="48876"/>
            </a:xfrm>
            <a:custGeom>
              <a:avLst/>
              <a:gdLst/>
              <a:ahLst/>
              <a:cxnLst/>
              <a:rect l="l" t="t" r="r" b="b"/>
              <a:pathLst>
                <a:path w="8237" h="1283" extrusionOk="0">
                  <a:moveTo>
                    <a:pt x="5137" y="1"/>
                  </a:moveTo>
                  <a:cubicBezTo>
                    <a:pt x="3866" y="1"/>
                    <a:pt x="2163" y="281"/>
                    <a:pt x="0" y="1057"/>
                  </a:cubicBezTo>
                  <a:lnTo>
                    <a:pt x="213" y="1283"/>
                  </a:lnTo>
                  <a:cubicBezTo>
                    <a:pt x="2309" y="549"/>
                    <a:pt x="3961" y="329"/>
                    <a:pt x="5187" y="329"/>
                  </a:cubicBezTo>
                  <a:cubicBezTo>
                    <a:pt x="6992" y="329"/>
                    <a:pt x="7873" y="804"/>
                    <a:pt x="7890" y="813"/>
                  </a:cubicBezTo>
                  <a:lnTo>
                    <a:pt x="7994" y="804"/>
                  </a:lnTo>
                  <a:lnTo>
                    <a:pt x="8236" y="549"/>
                  </a:lnTo>
                  <a:lnTo>
                    <a:pt x="8236" y="546"/>
                  </a:lnTo>
                  <a:cubicBezTo>
                    <a:pt x="8236" y="541"/>
                    <a:pt x="8110" y="531"/>
                    <a:pt x="8076" y="513"/>
                  </a:cubicBezTo>
                  <a:cubicBezTo>
                    <a:pt x="8076" y="513"/>
                    <a:pt x="8076" y="513"/>
                    <a:pt x="8076" y="513"/>
                  </a:cubicBezTo>
                  <a:cubicBezTo>
                    <a:pt x="8071" y="513"/>
                    <a:pt x="8025" y="535"/>
                    <a:pt x="8025" y="535"/>
                  </a:cubicBezTo>
                  <a:cubicBezTo>
                    <a:pt x="7869" y="459"/>
                    <a:pt x="7398" y="174"/>
                    <a:pt x="6692" y="174"/>
                  </a:cubicBezTo>
                  <a:lnTo>
                    <a:pt x="6687" y="174"/>
                  </a:lnTo>
                  <a:cubicBezTo>
                    <a:pt x="6270" y="67"/>
                    <a:pt x="5754" y="1"/>
                    <a:pt x="51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6910500" y="4601060"/>
              <a:ext cx="798166" cy="620263"/>
            </a:xfrm>
            <a:custGeom>
              <a:avLst/>
              <a:gdLst/>
              <a:ahLst/>
              <a:cxnLst/>
              <a:rect l="l" t="t" r="r" b="b"/>
              <a:pathLst>
                <a:path w="20952" h="16282" extrusionOk="0">
                  <a:moveTo>
                    <a:pt x="19261" y="1"/>
                  </a:moveTo>
                  <a:cubicBezTo>
                    <a:pt x="18143" y="1"/>
                    <a:pt x="16549" y="102"/>
                    <a:pt x="14721" y="517"/>
                  </a:cubicBezTo>
                  <a:cubicBezTo>
                    <a:pt x="14617" y="545"/>
                    <a:pt x="14513" y="569"/>
                    <a:pt x="14406" y="598"/>
                  </a:cubicBezTo>
                  <a:cubicBezTo>
                    <a:pt x="13040" y="933"/>
                    <a:pt x="11554" y="1444"/>
                    <a:pt x="10045" y="2226"/>
                  </a:cubicBezTo>
                  <a:cubicBezTo>
                    <a:pt x="9948" y="2276"/>
                    <a:pt x="9848" y="2328"/>
                    <a:pt x="9748" y="2381"/>
                  </a:cubicBezTo>
                  <a:cubicBezTo>
                    <a:pt x="8485" y="3062"/>
                    <a:pt x="7209" y="3931"/>
                    <a:pt x="5976" y="5041"/>
                  </a:cubicBezTo>
                  <a:cubicBezTo>
                    <a:pt x="5359" y="5596"/>
                    <a:pt x="4676" y="6308"/>
                    <a:pt x="4136" y="7100"/>
                  </a:cubicBezTo>
                  <a:cubicBezTo>
                    <a:pt x="4062" y="7206"/>
                    <a:pt x="4151" y="7314"/>
                    <a:pt x="3820" y="7424"/>
                  </a:cubicBezTo>
                  <a:lnTo>
                    <a:pt x="3820" y="7427"/>
                  </a:lnTo>
                  <a:cubicBezTo>
                    <a:pt x="1850" y="11044"/>
                    <a:pt x="60" y="16086"/>
                    <a:pt x="1" y="16282"/>
                  </a:cubicBezTo>
                  <a:cubicBezTo>
                    <a:pt x="105" y="16135"/>
                    <a:pt x="274" y="15981"/>
                    <a:pt x="414" y="15825"/>
                  </a:cubicBezTo>
                  <a:cubicBezTo>
                    <a:pt x="439" y="15797"/>
                    <a:pt x="475" y="15766"/>
                    <a:pt x="500" y="15738"/>
                  </a:cubicBezTo>
                  <a:cubicBezTo>
                    <a:pt x="505" y="15738"/>
                    <a:pt x="509" y="15735"/>
                    <a:pt x="509" y="15735"/>
                  </a:cubicBezTo>
                  <a:cubicBezTo>
                    <a:pt x="513" y="15731"/>
                    <a:pt x="515" y="15731"/>
                    <a:pt x="519" y="15730"/>
                  </a:cubicBezTo>
                  <a:cubicBezTo>
                    <a:pt x="725" y="15506"/>
                    <a:pt x="983" y="15273"/>
                    <a:pt x="1293" y="15031"/>
                  </a:cubicBezTo>
                  <a:cubicBezTo>
                    <a:pt x="1302" y="15025"/>
                    <a:pt x="1309" y="15029"/>
                    <a:pt x="1320" y="15023"/>
                  </a:cubicBezTo>
                  <a:cubicBezTo>
                    <a:pt x="2421" y="14164"/>
                    <a:pt x="4297" y="13129"/>
                    <a:pt x="7741" y="12144"/>
                  </a:cubicBezTo>
                  <a:lnTo>
                    <a:pt x="7747" y="12144"/>
                  </a:lnTo>
                  <a:lnTo>
                    <a:pt x="7770" y="12125"/>
                  </a:lnTo>
                  <a:lnTo>
                    <a:pt x="7976" y="12004"/>
                  </a:lnTo>
                  <a:cubicBezTo>
                    <a:pt x="8133" y="11962"/>
                    <a:pt x="8291" y="11813"/>
                    <a:pt x="8451" y="11813"/>
                  </a:cubicBezTo>
                  <a:lnTo>
                    <a:pt x="8456" y="11813"/>
                  </a:lnTo>
                  <a:cubicBezTo>
                    <a:pt x="9611" y="11484"/>
                    <a:pt x="10927" y="11176"/>
                    <a:pt x="12432" y="10824"/>
                  </a:cubicBezTo>
                  <a:cubicBezTo>
                    <a:pt x="12936" y="10709"/>
                    <a:pt x="13407" y="10583"/>
                    <a:pt x="13854" y="10405"/>
                  </a:cubicBezTo>
                  <a:cubicBezTo>
                    <a:pt x="13854" y="10405"/>
                    <a:pt x="13854" y="10416"/>
                    <a:pt x="13856" y="10416"/>
                  </a:cubicBezTo>
                  <a:cubicBezTo>
                    <a:pt x="13856" y="10416"/>
                    <a:pt x="13856" y="10416"/>
                    <a:pt x="13857" y="10416"/>
                  </a:cubicBezTo>
                  <a:cubicBezTo>
                    <a:pt x="13857" y="10412"/>
                    <a:pt x="13857" y="10410"/>
                    <a:pt x="13857" y="10410"/>
                  </a:cubicBezTo>
                  <a:cubicBezTo>
                    <a:pt x="13858" y="10410"/>
                    <a:pt x="13861" y="10430"/>
                    <a:pt x="13862" y="10430"/>
                  </a:cubicBezTo>
                  <a:cubicBezTo>
                    <a:pt x="13868" y="10428"/>
                    <a:pt x="13873" y="10427"/>
                    <a:pt x="13879" y="10427"/>
                  </a:cubicBezTo>
                  <a:cubicBezTo>
                    <a:pt x="13925" y="10427"/>
                    <a:pt x="13972" y="10499"/>
                    <a:pt x="14018" y="10499"/>
                  </a:cubicBezTo>
                  <a:lnTo>
                    <a:pt x="14022" y="10499"/>
                  </a:lnTo>
                  <a:cubicBezTo>
                    <a:pt x="14083" y="10499"/>
                    <a:pt x="14149" y="10426"/>
                    <a:pt x="14209" y="10341"/>
                  </a:cubicBezTo>
                  <a:cubicBezTo>
                    <a:pt x="14234" y="10310"/>
                    <a:pt x="14259" y="10170"/>
                    <a:pt x="14279" y="10170"/>
                  </a:cubicBezTo>
                  <a:lnTo>
                    <a:pt x="14282" y="10170"/>
                  </a:lnTo>
                  <a:cubicBezTo>
                    <a:pt x="16012" y="9512"/>
                    <a:pt x="17290" y="8235"/>
                    <a:pt x="18245" y="6928"/>
                  </a:cubicBezTo>
                  <a:cubicBezTo>
                    <a:pt x="18260" y="6911"/>
                    <a:pt x="18276" y="6855"/>
                    <a:pt x="18276" y="6837"/>
                  </a:cubicBezTo>
                  <a:lnTo>
                    <a:pt x="18276" y="6852"/>
                  </a:lnTo>
                  <a:cubicBezTo>
                    <a:pt x="18276" y="6861"/>
                    <a:pt x="18288" y="6874"/>
                    <a:pt x="18291" y="6874"/>
                  </a:cubicBezTo>
                  <a:cubicBezTo>
                    <a:pt x="18313" y="6840"/>
                    <a:pt x="18342" y="6809"/>
                    <a:pt x="18367" y="6778"/>
                  </a:cubicBezTo>
                  <a:cubicBezTo>
                    <a:pt x="18391" y="6745"/>
                    <a:pt x="18419" y="6711"/>
                    <a:pt x="18444" y="6677"/>
                  </a:cubicBezTo>
                  <a:cubicBezTo>
                    <a:pt x="18457" y="6662"/>
                    <a:pt x="18466" y="6646"/>
                    <a:pt x="18479" y="6632"/>
                  </a:cubicBezTo>
                  <a:cubicBezTo>
                    <a:pt x="19334" y="5386"/>
                    <a:pt x="19903" y="4080"/>
                    <a:pt x="20273" y="2956"/>
                  </a:cubicBezTo>
                  <a:lnTo>
                    <a:pt x="20278" y="2947"/>
                  </a:lnTo>
                  <a:lnTo>
                    <a:pt x="20373" y="2660"/>
                  </a:lnTo>
                  <a:cubicBezTo>
                    <a:pt x="20376" y="2655"/>
                    <a:pt x="20376" y="2655"/>
                    <a:pt x="20376" y="2654"/>
                  </a:cubicBezTo>
                  <a:cubicBezTo>
                    <a:pt x="20670" y="1704"/>
                    <a:pt x="20824" y="921"/>
                    <a:pt x="20894" y="479"/>
                  </a:cubicBezTo>
                  <a:lnTo>
                    <a:pt x="20897" y="460"/>
                  </a:lnTo>
                  <a:lnTo>
                    <a:pt x="20919" y="310"/>
                  </a:lnTo>
                  <a:lnTo>
                    <a:pt x="20952" y="91"/>
                  </a:lnTo>
                  <a:cubicBezTo>
                    <a:pt x="20952" y="91"/>
                    <a:pt x="20320" y="1"/>
                    <a:pt x="192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6928138" y="4604679"/>
              <a:ext cx="780528" cy="599082"/>
            </a:xfrm>
            <a:custGeom>
              <a:avLst/>
              <a:gdLst/>
              <a:ahLst/>
              <a:cxnLst/>
              <a:rect l="l" t="t" r="r" b="b"/>
              <a:pathLst>
                <a:path w="20489" h="15726" extrusionOk="0">
                  <a:moveTo>
                    <a:pt x="20489" y="1"/>
                  </a:moveTo>
                  <a:lnTo>
                    <a:pt x="20489" y="1"/>
                  </a:lnTo>
                  <a:cubicBezTo>
                    <a:pt x="19608" y="516"/>
                    <a:pt x="17238" y="1902"/>
                    <a:pt x="13640" y="3968"/>
                  </a:cubicBezTo>
                  <a:cubicBezTo>
                    <a:pt x="13517" y="4036"/>
                    <a:pt x="13394" y="4109"/>
                    <a:pt x="13269" y="4180"/>
                  </a:cubicBezTo>
                  <a:cubicBezTo>
                    <a:pt x="12278" y="4751"/>
                    <a:pt x="11195" y="5368"/>
                    <a:pt x="10034" y="6031"/>
                  </a:cubicBezTo>
                  <a:cubicBezTo>
                    <a:pt x="10034" y="6031"/>
                    <a:pt x="10029" y="6031"/>
                    <a:pt x="10029" y="6036"/>
                  </a:cubicBezTo>
                  <a:cubicBezTo>
                    <a:pt x="10021" y="6039"/>
                    <a:pt x="10010" y="6045"/>
                    <a:pt x="10002" y="6050"/>
                  </a:cubicBezTo>
                  <a:cubicBezTo>
                    <a:pt x="9993" y="6055"/>
                    <a:pt x="9980" y="6062"/>
                    <a:pt x="9969" y="6068"/>
                  </a:cubicBezTo>
                  <a:cubicBezTo>
                    <a:pt x="9950" y="6077"/>
                    <a:pt x="9934" y="6087"/>
                    <a:pt x="9916" y="6099"/>
                  </a:cubicBezTo>
                  <a:cubicBezTo>
                    <a:pt x="9787" y="6172"/>
                    <a:pt x="9652" y="6246"/>
                    <a:pt x="9520" y="6324"/>
                  </a:cubicBezTo>
                  <a:cubicBezTo>
                    <a:pt x="9031" y="6598"/>
                    <a:pt x="8574" y="6876"/>
                    <a:pt x="8143" y="7147"/>
                  </a:cubicBezTo>
                  <a:cubicBezTo>
                    <a:pt x="7974" y="7252"/>
                    <a:pt x="7808" y="7356"/>
                    <a:pt x="7649" y="7463"/>
                  </a:cubicBezTo>
                  <a:cubicBezTo>
                    <a:pt x="6063" y="8500"/>
                    <a:pt x="4843" y="9506"/>
                    <a:pt x="3852" y="10495"/>
                  </a:cubicBezTo>
                  <a:cubicBezTo>
                    <a:pt x="3705" y="10645"/>
                    <a:pt x="3560" y="10792"/>
                    <a:pt x="3426" y="10939"/>
                  </a:cubicBezTo>
                  <a:cubicBezTo>
                    <a:pt x="3420" y="10945"/>
                    <a:pt x="3413" y="10953"/>
                    <a:pt x="3407" y="10961"/>
                  </a:cubicBezTo>
                  <a:cubicBezTo>
                    <a:pt x="1945" y="12523"/>
                    <a:pt x="1008" y="14056"/>
                    <a:pt x="58" y="15633"/>
                  </a:cubicBezTo>
                  <a:lnTo>
                    <a:pt x="52" y="15637"/>
                  </a:lnTo>
                  <a:cubicBezTo>
                    <a:pt x="39" y="15659"/>
                    <a:pt x="28" y="15679"/>
                    <a:pt x="15" y="15699"/>
                  </a:cubicBezTo>
                  <a:cubicBezTo>
                    <a:pt x="9" y="15708"/>
                    <a:pt x="2" y="15717"/>
                    <a:pt x="0" y="15726"/>
                  </a:cubicBezTo>
                  <a:cubicBezTo>
                    <a:pt x="215" y="15474"/>
                    <a:pt x="489" y="15207"/>
                    <a:pt x="843" y="14931"/>
                  </a:cubicBezTo>
                  <a:cubicBezTo>
                    <a:pt x="846" y="14925"/>
                    <a:pt x="849" y="14918"/>
                    <a:pt x="857" y="14914"/>
                  </a:cubicBezTo>
                  <a:cubicBezTo>
                    <a:pt x="1216" y="14329"/>
                    <a:pt x="1586" y="13751"/>
                    <a:pt x="1999" y="13171"/>
                  </a:cubicBezTo>
                  <a:cubicBezTo>
                    <a:pt x="2105" y="13024"/>
                    <a:pt x="2210" y="12837"/>
                    <a:pt x="2328" y="12677"/>
                  </a:cubicBezTo>
                  <a:cubicBezTo>
                    <a:pt x="2343" y="12649"/>
                    <a:pt x="2365" y="12626"/>
                    <a:pt x="2384" y="12601"/>
                  </a:cubicBezTo>
                  <a:cubicBezTo>
                    <a:pt x="3159" y="11573"/>
                    <a:pt x="4091" y="10658"/>
                    <a:pt x="5342" y="9459"/>
                  </a:cubicBezTo>
                  <a:cubicBezTo>
                    <a:pt x="5360" y="9439"/>
                    <a:pt x="5382" y="9415"/>
                    <a:pt x="5401" y="9415"/>
                  </a:cubicBezTo>
                  <a:lnTo>
                    <a:pt x="5404" y="9415"/>
                  </a:lnTo>
                  <a:cubicBezTo>
                    <a:pt x="5548" y="9415"/>
                    <a:pt x="5698" y="9231"/>
                    <a:pt x="5852" y="9093"/>
                  </a:cubicBezTo>
                  <a:cubicBezTo>
                    <a:pt x="5875" y="9071"/>
                    <a:pt x="5903" y="9043"/>
                    <a:pt x="5930" y="9024"/>
                  </a:cubicBezTo>
                  <a:cubicBezTo>
                    <a:pt x="6514" y="8561"/>
                    <a:pt x="7168" y="8096"/>
                    <a:pt x="7894" y="7629"/>
                  </a:cubicBezTo>
                  <a:cubicBezTo>
                    <a:pt x="7900" y="7623"/>
                    <a:pt x="7909" y="7617"/>
                    <a:pt x="7919" y="7611"/>
                  </a:cubicBezTo>
                  <a:cubicBezTo>
                    <a:pt x="8458" y="7265"/>
                    <a:pt x="9043" y="6914"/>
                    <a:pt x="9670" y="6554"/>
                  </a:cubicBezTo>
                  <a:cubicBezTo>
                    <a:pt x="9815" y="6472"/>
                    <a:pt x="9962" y="6404"/>
                    <a:pt x="10103" y="6325"/>
                  </a:cubicBezTo>
                  <a:cubicBezTo>
                    <a:pt x="10109" y="6322"/>
                    <a:pt x="10112" y="6319"/>
                    <a:pt x="10118" y="6316"/>
                  </a:cubicBezTo>
                  <a:cubicBezTo>
                    <a:pt x="10121" y="6316"/>
                    <a:pt x="10132" y="6344"/>
                    <a:pt x="10152" y="6344"/>
                  </a:cubicBezTo>
                  <a:cubicBezTo>
                    <a:pt x="10155" y="6344"/>
                    <a:pt x="10159" y="6344"/>
                    <a:pt x="10163" y="6341"/>
                  </a:cubicBezTo>
                  <a:cubicBezTo>
                    <a:pt x="10513" y="6142"/>
                    <a:pt x="10853" y="6131"/>
                    <a:pt x="11188" y="5802"/>
                  </a:cubicBezTo>
                  <a:lnTo>
                    <a:pt x="11191" y="5802"/>
                  </a:lnTo>
                  <a:cubicBezTo>
                    <a:pt x="11234" y="5802"/>
                    <a:pt x="11278" y="5644"/>
                    <a:pt x="11320" y="5620"/>
                  </a:cubicBezTo>
                  <a:cubicBezTo>
                    <a:pt x="13363" y="4454"/>
                    <a:pt x="15117" y="3503"/>
                    <a:pt x="16549" y="2516"/>
                  </a:cubicBezTo>
                  <a:lnTo>
                    <a:pt x="16553" y="2516"/>
                  </a:lnTo>
                  <a:cubicBezTo>
                    <a:pt x="16566" y="2516"/>
                    <a:pt x="16580" y="2517"/>
                    <a:pt x="16593" y="2517"/>
                  </a:cubicBezTo>
                  <a:cubicBezTo>
                    <a:pt x="16604" y="2517"/>
                    <a:pt x="16616" y="2517"/>
                    <a:pt x="16627" y="2513"/>
                  </a:cubicBezTo>
                  <a:cubicBezTo>
                    <a:pt x="16627" y="2513"/>
                    <a:pt x="16627" y="2516"/>
                    <a:pt x="16630" y="2516"/>
                  </a:cubicBezTo>
                  <a:lnTo>
                    <a:pt x="16636" y="2516"/>
                  </a:lnTo>
                  <a:cubicBezTo>
                    <a:pt x="16805" y="2516"/>
                    <a:pt x="16966" y="2343"/>
                    <a:pt x="17126" y="2255"/>
                  </a:cubicBezTo>
                  <a:cubicBezTo>
                    <a:pt x="17129" y="2255"/>
                    <a:pt x="17129" y="2278"/>
                    <a:pt x="17131" y="2278"/>
                  </a:cubicBezTo>
                  <a:cubicBezTo>
                    <a:pt x="18686" y="1374"/>
                    <a:pt x="19802" y="739"/>
                    <a:pt x="20431" y="368"/>
                  </a:cubicBezTo>
                  <a:lnTo>
                    <a:pt x="20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7218968" y="4685901"/>
              <a:ext cx="78171" cy="209713"/>
            </a:xfrm>
            <a:custGeom>
              <a:avLst/>
              <a:gdLst/>
              <a:ahLst/>
              <a:cxnLst/>
              <a:rect l="l" t="t" r="r" b="b"/>
              <a:pathLst>
                <a:path w="2052" h="5505" extrusionOk="0">
                  <a:moveTo>
                    <a:pt x="1948" y="1"/>
                  </a:moveTo>
                  <a:lnTo>
                    <a:pt x="1651" y="155"/>
                  </a:lnTo>
                  <a:cubicBezTo>
                    <a:pt x="1692" y="1939"/>
                    <a:pt x="187" y="4995"/>
                    <a:pt x="15" y="5331"/>
                  </a:cubicBezTo>
                  <a:cubicBezTo>
                    <a:pt x="6" y="5350"/>
                    <a:pt x="1" y="5359"/>
                    <a:pt x="1" y="5362"/>
                  </a:cubicBezTo>
                  <a:lnTo>
                    <a:pt x="260" y="5498"/>
                  </a:lnTo>
                  <a:lnTo>
                    <a:pt x="272" y="5504"/>
                  </a:lnTo>
                  <a:cubicBezTo>
                    <a:pt x="275" y="5498"/>
                    <a:pt x="278" y="5491"/>
                    <a:pt x="285" y="5482"/>
                  </a:cubicBezTo>
                  <a:cubicBezTo>
                    <a:pt x="316" y="5418"/>
                    <a:pt x="398" y="5255"/>
                    <a:pt x="509" y="5015"/>
                  </a:cubicBezTo>
                  <a:cubicBezTo>
                    <a:pt x="998" y="3982"/>
                    <a:pt x="2052" y="1541"/>
                    <a:pt x="19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7306362" y="4818668"/>
              <a:ext cx="307808" cy="46057"/>
            </a:xfrm>
            <a:custGeom>
              <a:avLst/>
              <a:gdLst/>
              <a:ahLst/>
              <a:cxnLst/>
              <a:rect l="l" t="t" r="r" b="b"/>
              <a:pathLst>
                <a:path w="8080" h="1209" extrusionOk="0">
                  <a:moveTo>
                    <a:pt x="3055" y="1"/>
                  </a:moveTo>
                  <a:cubicBezTo>
                    <a:pt x="2388" y="1"/>
                    <a:pt x="1834" y="75"/>
                    <a:pt x="1392" y="188"/>
                  </a:cubicBezTo>
                  <a:lnTo>
                    <a:pt x="1388" y="188"/>
                  </a:lnTo>
                  <a:cubicBezTo>
                    <a:pt x="683" y="188"/>
                    <a:pt x="241" y="420"/>
                    <a:pt x="85" y="495"/>
                  </a:cubicBezTo>
                  <a:cubicBezTo>
                    <a:pt x="85" y="495"/>
                    <a:pt x="81" y="441"/>
                    <a:pt x="81" y="441"/>
                  </a:cubicBezTo>
                  <a:cubicBezTo>
                    <a:pt x="81" y="441"/>
                    <a:pt x="81" y="441"/>
                    <a:pt x="81" y="441"/>
                  </a:cubicBezTo>
                  <a:cubicBezTo>
                    <a:pt x="65" y="448"/>
                    <a:pt x="46" y="449"/>
                    <a:pt x="31" y="449"/>
                  </a:cubicBezTo>
                  <a:cubicBezTo>
                    <a:pt x="20" y="449"/>
                    <a:pt x="11" y="448"/>
                    <a:pt x="6" y="448"/>
                  </a:cubicBezTo>
                  <a:cubicBezTo>
                    <a:pt x="2" y="448"/>
                    <a:pt x="0" y="449"/>
                    <a:pt x="0" y="450"/>
                  </a:cubicBezTo>
                  <a:lnTo>
                    <a:pt x="0" y="453"/>
                  </a:lnTo>
                  <a:lnTo>
                    <a:pt x="165" y="708"/>
                  </a:lnTo>
                  <a:lnTo>
                    <a:pt x="198" y="717"/>
                  </a:lnTo>
                  <a:cubicBezTo>
                    <a:pt x="215" y="708"/>
                    <a:pt x="1084" y="247"/>
                    <a:pt x="2862" y="247"/>
                  </a:cubicBezTo>
                  <a:cubicBezTo>
                    <a:pt x="4091" y="247"/>
                    <a:pt x="5754" y="467"/>
                    <a:pt x="7871" y="1209"/>
                  </a:cubicBezTo>
                  <a:lnTo>
                    <a:pt x="8079" y="1016"/>
                  </a:lnTo>
                  <a:cubicBezTo>
                    <a:pt x="5981" y="263"/>
                    <a:pt x="4314" y="1"/>
                    <a:pt x="30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6541382" y="4412368"/>
              <a:ext cx="477826" cy="904985"/>
            </a:xfrm>
            <a:custGeom>
              <a:avLst/>
              <a:gdLst/>
              <a:ahLst/>
              <a:cxnLst/>
              <a:rect l="l" t="t" r="r" b="b"/>
              <a:pathLst>
                <a:path w="12543" h="23756" extrusionOk="0">
                  <a:moveTo>
                    <a:pt x="916" y="1"/>
                  </a:moveTo>
                  <a:cubicBezTo>
                    <a:pt x="916" y="1"/>
                    <a:pt x="0" y="2539"/>
                    <a:pt x="74" y="6187"/>
                  </a:cubicBezTo>
                  <a:cubicBezTo>
                    <a:pt x="79" y="6294"/>
                    <a:pt x="84" y="6401"/>
                    <a:pt x="88" y="6511"/>
                  </a:cubicBezTo>
                  <a:cubicBezTo>
                    <a:pt x="140" y="7915"/>
                    <a:pt x="341" y="9476"/>
                    <a:pt x="800" y="11110"/>
                  </a:cubicBezTo>
                  <a:cubicBezTo>
                    <a:pt x="828" y="11217"/>
                    <a:pt x="859" y="11323"/>
                    <a:pt x="891" y="11433"/>
                  </a:cubicBezTo>
                  <a:cubicBezTo>
                    <a:pt x="1303" y="12809"/>
                    <a:pt x="1897" y="14235"/>
                    <a:pt x="2734" y="15667"/>
                  </a:cubicBezTo>
                  <a:cubicBezTo>
                    <a:pt x="3153" y="16382"/>
                    <a:pt x="3720" y="17158"/>
                    <a:pt x="4383" y="17847"/>
                  </a:cubicBezTo>
                  <a:cubicBezTo>
                    <a:pt x="4474" y="17941"/>
                    <a:pt x="4601" y="17862"/>
                    <a:pt x="4646" y="18185"/>
                  </a:cubicBezTo>
                  <a:lnTo>
                    <a:pt x="4650" y="18185"/>
                  </a:lnTo>
                  <a:cubicBezTo>
                    <a:pt x="7759" y="21020"/>
                    <a:pt x="12362" y="23660"/>
                    <a:pt x="12543" y="23756"/>
                  </a:cubicBezTo>
                  <a:cubicBezTo>
                    <a:pt x="12420" y="23624"/>
                    <a:pt x="12299" y="23445"/>
                    <a:pt x="12176" y="23276"/>
                  </a:cubicBezTo>
                  <a:cubicBezTo>
                    <a:pt x="12152" y="23246"/>
                    <a:pt x="12127" y="23214"/>
                    <a:pt x="12105" y="23185"/>
                  </a:cubicBezTo>
                  <a:cubicBezTo>
                    <a:pt x="12107" y="23183"/>
                    <a:pt x="12104" y="23179"/>
                    <a:pt x="12104" y="23179"/>
                  </a:cubicBezTo>
                  <a:cubicBezTo>
                    <a:pt x="12102" y="23176"/>
                    <a:pt x="12102" y="23176"/>
                    <a:pt x="12098" y="23171"/>
                  </a:cubicBezTo>
                  <a:cubicBezTo>
                    <a:pt x="11920" y="22926"/>
                    <a:pt x="11744" y="22625"/>
                    <a:pt x="11569" y="22273"/>
                  </a:cubicBezTo>
                  <a:cubicBezTo>
                    <a:pt x="11567" y="22261"/>
                    <a:pt x="11625" y="22268"/>
                    <a:pt x="11621" y="22258"/>
                  </a:cubicBezTo>
                  <a:cubicBezTo>
                    <a:pt x="11003" y="21006"/>
                    <a:pt x="10357" y="18956"/>
                    <a:pt x="10152" y="15396"/>
                  </a:cubicBezTo>
                  <a:cubicBezTo>
                    <a:pt x="10152" y="15393"/>
                    <a:pt x="10152" y="15393"/>
                    <a:pt x="10154" y="15391"/>
                  </a:cubicBezTo>
                  <a:lnTo>
                    <a:pt x="10088" y="15352"/>
                  </a:lnTo>
                  <a:lnTo>
                    <a:pt x="10050" y="15134"/>
                  </a:lnTo>
                  <a:cubicBezTo>
                    <a:pt x="10039" y="14972"/>
                    <a:pt x="9966" y="14794"/>
                    <a:pt x="9997" y="14639"/>
                  </a:cubicBezTo>
                  <a:lnTo>
                    <a:pt x="9997" y="14634"/>
                  </a:lnTo>
                  <a:cubicBezTo>
                    <a:pt x="9931" y="13439"/>
                    <a:pt x="9809" y="12072"/>
                    <a:pt x="9769" y="10526"/>
                  </a:cubicBezTo>
                  <a:cubicBezTo>
                    <a:pt x="9760" y="10009"/>
                    <a:pt x="9699" y="9514"/>
                    <a:pt x="9615" y="9044"/>
                  </a:cubicBezTo>
                  <a:cubicBezTo>
                    <a:pt x="9615" y="9044"/>
                    <a:pt x="9611" y="9044"/>
                    <a:pt x="9609" y="9040"/>
                  </a:cubicBezTo>
                  <a:cubicBezTo>
                    <a:pt x="9592" y="9037"/>
                    <a:pt x="9574" y="9030"/>
                    <a:pt x="9574" y="9028"/>
                  </a:cubicBezTo>
                  <a:cubicBezTo>
                    <a:pt x="9564" y="8972"/>
                    <a:pt x="9611" y="8928"/>
                    <a:pt x="9621" y="8877"/>
                  </a:cubicBezTo>
                  <a:lnTo>
                    <a:pt x="9621" y="8874"/>
                  </a:lnTo>
                  <a:cubicBezTo>
                    <a:pt x="9633" y="8812"/>
                    <a:pt x="9586" y="8737"/>
                    <a:pt x="9514" y="8661"/>
                  </a:cubicBezTo>
                  <a:cubicBezTo>
                    <a:pt x="9489" y="8632"/>
                    <a:pt x="9418" y="8591"/>
                    <a:pt x="9373" y="8560"/>
                  </a:cubicBezTo>
                  <a:lnTo>
                    <a:pt x="9373" y="8555"/>
                  </a:lnTo>
                  <a:cubicBezTo>
                    <a:pt x="9132" y="6739"/>
                    <a:pt x="8123" y="5212"/>
                    <a:pt x="7037" y="4009"/>
                  </a:cubicBezTo>
                  <a:cubicBezTo>
                    <a:pt x="7022" y="3992"/>
                    <a:pt x="7008" y="3956"/>
                    <a:pt x="6989" y="3951"/>
                  </a:cubicBezTo>
                  <a:lnTo>
                    <a:pt x="6989" y="3951"/>
                  </a:lnTo>
                  <a:cubicBezTo>
                    <a:pt x="6991" y="3951"/>
                    <a:pt x="6996" y="3953"/>
                    <a:pt x="7003" y="3955"/>
                  </a:cubicBezTo>
                  <a:cubicBezTo>
                    <a:pt x="7010" y="3956"/>
                    <a:pt x="7018" y="3961"/>
                    <a:pt x="7022" y="3961"/>
                  </a:cubicBezTo>
                  <a:cubicBezTo>
                    <a:pt x="7023" y="3961"/>
                    <a:pt x="7023" y="3960"/>
                    <a:pt x="7023" y="3959"/>
                  </a:cubicBezTo>
                  <a:cubicBezTo>
                    <a:pt x="6994" y="3933"/>
                    <a:pt x="6968" y="3905"/>
                    <a:pt x="6944" y="3874"/>
                  </a:cubicBezTo>
                  <a:cubicBezTo>
                    <a:pt x="6916" y="3842"/>
                    <a:pt x="6887" y="3812"/>
                    <a:pt x="6860" y="3782"/>
                  </a:cubicBezTo>
                  <a:cubicBezTo>
                    <a:pt x="6847" y="3767"/>
                    <a:pt x="6834" y="3754"/>
                    <a:pt x="6821" y="3739"/>
                  </a:cubicBezTo>
                  <a:cubicBezTo>
                    <a:pt x="5775" y="2650"/>
                    <a:pt x="4611" y="1830"/>
                    <a:pt x="3587" y="1240"/>
                  </a:cubicBezTo>
                  <a:lnTo>
                    <a:pt x="3579" y="1234"/>
                  </a:lnTo>
                  <a:lnTo>
                    <a:pt x="3316" y="1084"/>
                  </a:lnTo>
                  <a:cubicBezTo>
                    <a:pt x="3311" y="1080"/>
                    <a:pt x="3311" y="1080"/>
                    <a:pt x="3310" y="1080"/>
                  </a:cubicBezTo>
                  <a:cubicBezTo>
                    <a:pt x="2438" y="600"/>
                    <a:pt x="1703" y="291"/>
                    <a:pt x="1285" y="133"/>
                  </a:cubicBezTo>
                  <a:lnTo>
                    <a:pt x="1267" y="125"/>
                  </a:lnTo>
                  <a:lnTo>
                    <a:pt x="1123" y="74"/>
                  </a:lnTo>
                  <a:lnTo>
                    <a:pt x="9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6576545" y="4412368"/>
              <a:ext cx="428645" cy="885709"/>
            </a:xfrm>
            <a:custGeom>
              <a:avLst/>
              <a:gdLst/>
              <a:ahLst/>
              <a:cxnLst/>
              <a:rect l="l" t="t" r="r" b="b"/>
              <a:pathLst>
                <a:path w="11252" h="23250" extrusionOk="0">
                  <a:moveTo>
                    <a:pt x="1" y="1"/>
                  </a:moveTo>
                  <a:cubicBezTo>
                    <a:pt x="327" y="967"/>
                    <a:pt x="1205" y="3569"/>
                    <a:pt x="2501" y="7511"/>
                  </a:cubicBezTo>
                  <a:cubicBezTo>
                    <a:pt x="2542" y="7645"/>
                    <a:pt x="2589" y="7780"/>
                    <a:pt x="2634" y="7917"/>
                  </a:cubicBezTo>
                  <a:cubicBezTo>
                    <a:pt x="2990" y="9002"/>
                    <a:pt x="3377" y="10188"/>
                    <a:pt x="3791" y="11461"/>
                  </a:cubicBezTo>
                  <a:cubicBezTo>
                    <a:pt x="3791" y="11461"/>
                    <a:pt x="3791" y="11466"/>
                    <a:pt x="3794" y="11466"/>
                  </a:cubicBezTo>
                  <a:cubicBezTo>
                    <a:pt x="3795" y="11474"/>
                    <a:pt x="3798" y="11485"/>
                    <a:pt x="3802" y="11496"/>
                  </a:cubicBezTo>
                  <a:cubicBezTo>
                    <a:pt x="3805" y="11505"/>
                    <a:pt x="3810" y="11520"/>
                    <a:pt x="3813" y="11533"/>
                  </a:cubicBezTo>
                  <a:cubicBezTo>
                    <a:pt x="3819" y="11554"/>
                    <a:pt x="3824" y="11570"/>
                    <a:pt x="3832" y="11590"/>
                  </a:cubicBezTo>
                  <a:cubicBezTo>
                    <a:pt x="3877" y="11731"/>
                    <a:pt x="3921" y="11878"/>
                    <a:pt x="3971" y="12024"/>
                  </a:cubicBezTo>
                  <a:cubicBezTo>
                    <a:pt x="4142" y="12557"/>
                    <a:pt x="4319" y="13060"/>
                    <a:pt x="4500" y="13539"/>
                  </a:cubicBezTo>
                  <a:cubicBezTo>
                    <a:pt x="4567" y="13727"/>
                    <a:pt x="4635" y="13907"/>
                    <a:pt x="4708" y="14087"/>
                  </a:cubicBezTo>
                  <a:cubicBezTo>
                    <a:pt x="5403" y="15849"/>
                    <a:pt x="6140" y="17247"/>
                    <a:pt x="6909" y="18418"/>
                  </a:cubicBezTo>
                  <a:cubicBezTo>
                    <a:pt x="7027" y="18592"/>
                    <a:pt x="7143" y="18763"/>
                    <a:pt x="7259" y="18926"/>
                  </a:cubicBezTo>
                  <a:cubicBezTo>
                    <a:pt x="7263" y="18934"/>
                    <a:pt x="7271" y="18941"/>
                    <a:pt x="7275" y="18948"/>
                  </a:cubicBezTo>
                  <a:cubicBezTo>
                    <a:pt x="8509" y="20697"/>
                    <a:pt x="9821" y="21923"/>
                    <a:pt x="11172" y="23173"/>
                  </a:cubicBezTo>
                  <a:cubicBezTo>
                    <a:pt x="11174" y="23177"/>
                    <a:pt x="11174" y="23177"/>
                    <a:pt x="11177" y="23180"/>
                  </a:cubicBezTo>
                  <a:cubicBezTo>
                    <a:pt x="11196" y="23198"/>
                    <a:pt x="11212" y="23213"/>
                    <a:pt x="11228" y="23229"/>
                  </a:cubicBezTo>
                  <a:cubicBezTo>
                    <a:pt x="11235" y="23236"/>
                    <a:pt x="11244" y="23245"/>
                    <a:pt x="11251" y="23249"/>
                  </a:cubicBezTo>
                  <a:cubicBezTo>
                    <a:pt x="11050" y="22988"/>
                    <a:pt x="10843" y="22666"/>
                    <a:pt x="10645" y="22261"/>
                  </a:cubicBezTo>
                  <a:cubicBezTo>
                    <a:pt x="10639" y="22258"/>
                    <a:pt x="10633" y="22254"/>
                    <a:pt x="10630" y="22245"/>
                  </a:cubicBezTo>
                  <a:cubicBezTo>
                    <a:pt x="10131" y="21775"/>
                    <a:pt x="9639" y="21296"/>
                    <a:pt x="9156" y="20772"/>
                  </a:cubicBezTo>
                  <a:cubicBezTo>
                    <a:pt x="9033" y="20640"/>
                    <a:pt x="8871" y="20498"/>
                    <a:pt x="8739" y="20351"/>
                  </a:cubicBezTo>
                  <a:cubicBezTo>
                    <a:pt x="8716" y="20330"/>
                    <a:pt x="8695" y="20302"/>
                    <a:pt x="8674" y="20280"/>
                  </a:cubicBezTo>
                  <a:cubicBezTo>
                    <a:pt x="7826" y="19314"/>
                    <a:pt x="7108" y="18213"/>
                    <a:pt x="6186" y="16744"/>
                  </a:cubicBezTo>
                  <a:cubicBezTo>
                    <a:pt x="6171" y="16722"/>
                    <a:pt x="6159" y="16697"/>
                    <a:pt x="6144" y="16675"/>
                  </a:cubicBezTo>
                  <a:lnTo>
                    <a:pt x="6144" y="16672"/>
                  </a:lnTo>
                  <a:cubicBezTo>
                    <a:pt x="6174" y="16531"/>
                    <a:pt x="6036" y="16349"/>
                    <a:pt x="5932" y="16172"/>
                  </a:cubicBezTo>
                  <a:cubicBezTo>
                    <a:pt x="5914" y="16142"/>
                    <a:pt x="5899" y="16110"/>
                    <a:pt x="5883" y="16084"/>
                  </a:cubicBezTo>
                  <a:cubicBezTo>
                    <a:pt x="5547" y="15415"/>
                    <a:pt x="5230" y="14683"/>
                    <a:pt x="4918" y="13877"/>
                  </a:cubicBezTo>
                  <a:cubicBezTo>
                    <a:pt x="4912" y="13869"/>
                    <a:pt x="4912" y="13860"/>
                    <a:pt x="4908" y="13849"/>
                  </a:cubicBezTo>
                  <a:cubicBezTo>
                    <a:pt x="4678" y="13251"/>
                    <a:pt x="4453" y="12608"/>
                    <a:pt x="4230" y="11921"/>
                  </a:cubicBezTo>
                  <a:cubicBezTo>
                    <a:pt x="4178" y="11762"/>
                    <a:pt x="4142" y="11605"/>
                    <a:pt x="4092" y="11451"/>
                  </a:cubicBezTo>
                  <a:cubicBezTo>
                    <a:pt x="4090" y="11444"/>
                    <a:pt x="4089" y="11439"/>
                    <a:pt x="4086" y="11433"/>
                  </a:cubicBezTo>
                  <a:cubicBezTo>
                    <a:pt x="4086" y="11430"/>
                    <a:pt x="4086" y="11416"/>
                    <a:pt x="4077" y="11385"/>
                  </a:cubicBezTo>
                  <a:cubicBezTo>
                    <a:pt x="3952" y="11000"/>
                    <a:pt x="3945" y="10652"/>
                    <a:pt x="3711" y="10263"/>
                  </a:cubicBezTo>
                  <a:lnTo>
                    <a:pt x="3714" y="10259"/>
                  </a:lnTo>
                  <a:cubicBezTo>
                    <a:pt x="3723" y="10217"/>
                    <a:pt x="3685" y="10166"/>
                    <a:pt x="3670" y="10118"/>
                  </a:cubicBezTo>
                  <a:cubicBezTo>
                    <a:pt x="2940" y="7883"/>
                    <a:pt x="2407" y="5981"/>
                    <a:pt x="1795" y="4391"/>
                  </a:cubicBezTo>
                  <a:lnTo>
                    <a:pt x="1795" y="4388"/>
                  </a:lnTo>
                  <a:cubicBezTo>
                    <a:pt x="1801" y="4363"/>
                    <a:pt x="1808" y="4340"/>
                    <a:pt x="1807" y="4315"/>
                  </a:cubicBezTo>
                  <a:cubicBezTo>
                    <a:pt x="1807" y="4315"/>
                    <a:pt x="1811" y="4315"/>
                    <a:pt x="1811" y="4312"/>
                  </a:cubicBezTo>
                  <a:cubicBezTo>
                    <a:pt x="1811" y="4309"/>
                    <a:pt x="1811" y="4309"/>
                    <a:pt x="1813" y="4307"/>
                  </a:cubicBezTo>
                  <a:cubicBezTo>
                    <a:pt x="1848" y="4141"/>
                    <a:pt x="1645" y="3934"/>
                    <a:pt x="1591" y="3760"/>
                  </a:cubicBezTo>
                  <a:cubicBezTo>
                    <a:pt x="1591" y="3757"/>
                    <a:pt x="1584" y="3754"/>
                    <a:pt x="1584" y="3752"/>
                  </a:cubicBezTo>
                  <a:cubicBezTo>
                    <a:pt x="1012" y="2047"/>
                    <a:pt x="601" y="821"/>
                    <a:pt x="365" y="13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6572126" y="4835773"/>
              <a:ext cx="192418" cy="113980"/>
            </a:xfrm>
            <a:custGeom>
              <a:avLst/>
              <a:gdLst/>
              <a:ahLst/>
              <a:cxnLst/>
              <a:rect l="l" t="t" r="r" b="b"/>
              <a:pathLst>
                <a:path w="5051" h="2992" extrusionOk="0">
                  <a:moveTo>
                    <a:pt x="1" y="1"/>
                  </a:moveTo>
                  <a:lnTo>
                    <a:pt x="89" y="322"/>
                  </a:lnTo>
                  <a:cubicBezTo>
                    <a:pt x="1846" y="641"/>
                    <a:pt x="4534" y="2733"/>
                    <a:pt x="4829" y="2970"/>
                  </a:cubicBezTo>
                  <a:cubicBezTo>
                    <a:pt x="4845" y="2983"/>
                    <a:pt x="4852" y="2990"/>
                    <a:pt x="4857" y="2992"/>
                  </a:cubicBezTo>
                  <a:lnTo>
                    <a:pt x="5042" y="2764"/>
                  </a:lnTo>
                  <a:lnTo>
                    <a:pt x="5050" y="2754"/>
                  </a:lnTo>
                  <a:cubicBezTo>
                    <a:pt x="5045" y="2749"/>
                    <a:pt x="5040" y="2745"/>
                    <a:pt x="5033" y="2738"/>
                  </a:cubicBezTo>
                  <a:cubicBezTo>
                    <a:pt x="4976" y="2695"/>
                    <a:pt x="4832" y="2579"/>
                    <a:pt x="4622" y="2423"/>
                  </a:cubicBezTo>
                  <a:cubicBezTo>
                    <a:pt x="3707" y="1736"/>
                    <a:pt x="1531" y="209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6701845" y="4555763"/>
              <a:ext cx="107733" cy="299465"/>
            </a:xfrm>
            <a:custGeom>
              <a:avLst/>
              <a:gdLst/>
              <a:ahLst/>
              <a:cxnLst/>
              <a:rect l="l" t="t" r="r" b="b"/>
              <a:pathLst>
                <a:path w="2828" h="7861" extrusionOk="0">
                  <a:moveTo>
                    <a:pt x="2663" y="0"/>
                  </a:moveTo>
                  <a:cubicBezTo>
                    <a:pt x="882" y="2910"/>
                    <a:pt x="412" y="5059"/>
                    <a:pt x="455" y="6370"/>
                  </a:cubicBezTo>
                  <a:lnTo>
                    <a:pt x="455" y="6374"/>
                  </a:lnTo>
                  <a:cubicBezTo>
                    <a:pt x="311" y="7064"/>
                    <a:pt x="491" y="7552"/>
                    <a:pt x="535" y="7721"/>
                  </a:cubicBezTo>
                  <a:cubicBezTo>
                    <a:pt x="535" y="7721"/>
                    <a:pt x="494" y="7746"/>
                    <a:pt x="497" y="7747"/>
                  </a:cubicBezTo>
                  <a:cubicBezTo>
                    <a:pt x="505" y="7784"/>
                    <a:pt x="502" y="7859"/>
                    <a:pt x="505" y="7860"/>
                  </a:cubicBezTo>
                  <a:lnTo>
                    <a:pt x="507" y="7860"/>
                  </a:lnTo>
                  <a:lnTo>
                    <a:pt x="795" y="7725"/>
                  </a:lnTo>
                  <a:lnTo>
                    <a:pt x="814" y="7680"/>
                  </a:lnTo>
                  <a:cubicBezTo>
                    <a:pt x="806" y="7650"/>
                    <a:pt x="1" y="4959"/>
                    <a:pt x="2828" y="254"/>
                  </a:cubicBezTo>
                  <a:lnTo>
                    <a:pt x="26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6360232" y="4991474"/>
              <a:ext cx="235160" cy="57409"/>
            </a:xfrm>
            <a:custGeom>
              <a:avLst/>
              <a:gdLst/>
              <a:ahLst/>
              <a:cxnLst/>
              <a:rect l="l" t="t" r="r" b="b"/>
              <a:pathLst>
                <a:path w="6173" h="1507" extrusionOk="0">
                  <a:moveTo>
                    <a:pt x="1356" y="1"/>
                  </a:moveTo>
                  <a:cubicBezTo>
                    <a:pt x="909" y="1"/>
                    <a:pt x="453" y="39"/>
                    <a:pt x="1" y="129"/>
                  </a:cubicBezTo>
                  <a:lnTo>
                    <a:pt x="707" y="336"/>
                  </a:lnTo>
                  <a:cubicBezTo>
                    <a:pt x="910" y="319"/>
                    <a:pt x="1114" y="311"/>
                    <a:pt x="1316" y="311"/>
                  </a:cubicBezTo>
                  <a:cubicBezTo>
                    <a:pt x="3593" y="311"/>
                    <a:pt x="5692" y="1337"/>
                    <a:pt x="5992" y="1488"/>
                  </a:cubicBezTo>
                  <a:cubicBezTo>
                    <a:pt x="6014" y="1501"/>
                    <a:pt x="6024" y="1507"/>
                    <a:pt x="6028" y="1507"/>
                  </a:cubicBezTo>
                  <a:lnTo>
                    <a:pt x="6172" y="1236"/>
                  </a:lnTo>
                  <a:cubicBezTo>
                    <a:pt x="6135" y="1217"/>
                    <a:pt x="5934" y="1112"/>
                    <a:pt x="5610" y="971"/>
                  </a:cubicBezTo>
                  <a:cubicBezTo>
                    <a:pt x="4777" y="605"/>
                    <a:pt x="3131" y="1"/>
                    <a:pt x="13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6140986" y="4887204"/>
              <a:ext cx="323084" cy="52952"/>
            </a:xfrm>
            <a:custGeom>
              <a:avLst/>
              <a:gdLst/>
              <a:ahLst/>
              <a:cxnLst/>
              <a:rect l="l" t="t" r="r" b="b"/>
              <a:pathLst>
                <a:path w="8481" h="1390" extrusionOk="0">
                  <a:moveTo>
                    <a:pt x="6166" y="0"/>
                  </a:moveTo>
                  <a:cubicBezTo>
                    <a:pt x="4736" y="0"/>
                    <a:pt x="2664" y="244"/>
                    <a:pt x="1" y="1185"/>
                  </a:cubicBezTo>
                  <a:lnTo>
                    <a:pt x="353" y="1389"/>
                  </a:lnTo>
                  <a:cubicBezTo>
                    <a:pt x="2860" y="536"/>
                    <a:pt x="4827" y="317"/>
                    <a:pt x="6187" y="317"/>
                  </a:cubicBezTo>
                  <a:cubicBezTo>
                    <a:pt x="7610" y="317"/>
                    <a:pt x="8367" y="557"/>
                    <a:pt x="8381" y="562"/>
                  </a:cubicBezTo>
                  <a:lnTo>
                    <a:pt x="8403" y="502"/>
                  </a:lnTo>
                  <a:lnTo>
                    <a:pt x="8481" y="273"/>
                  </a:lnTo>
                  <a:cubicBezTo>
                    <a:pt x="8447" y="264"/>
                    <a:pt x="8252" y="200"/>
                    <a:pt x="7895" y="140"/>
                  </a:cubicBezTo>
                  <a:cubicBezTo>
                    <a:pt x="7506" y="70"/>
                    <a:pt x="6927" y="0"/>
                    <a:pt x="61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6121481" y="4562468"/>
              <a:ext cx="38362" cy="148380"/>
            </a:xfrm>
            <a:custGeom>
              <a:avLst/>
              <a:gdLst/>
              <a:ahLst/>
              <a:cxnLst/>
              <a:rect l="l" t="t" r="r" b="b"/>
              <a:pathLst>
                <a:path w="1007" h="3895" extrusionOk="0">
                  <a:moveTo>
                    <a:pt x="1" y="0"/>
                  </a:moveTo>
                  <a:lnTo>
                    <a:pt x="1" y="0"/>
                  </a:lnTo>
                  <a:cubicBezTo>
                    <a:pt x="213" y="1714"/>
                    <a:pt x="484" y="2966"/>
                    <a:pt x="622" y="3542"/>
                  </a:cubicBezTo>
                  <a:cubicBezTo>
                    <a:pt x="674" y="3768"/>
                    <a:pt x="708" y="3891"/>
                    <a:pt x="708" y="3894"/>
                  </a:cubicBezTo>
                  <a:lnTo>
                    <a:pt x="1006" y="3812"/>
                  </a:lnTo>
                  <a:cubicBezTo>
                    <a:pt x="1006" y="3811"/>
                    <a:pt x="1000" y="3792"/>
                    <a:pt x="992" y="3753"/>
                  </a:cubicBezTo>
                  <a:cubicBezTo>
                    <a:pt x="915" y="3466"/>
                    <a:pt x="578" y="2116"/>
                    <a:pt x="316" y="78"/>
                  </a:cubicBezTo>
                  <a:cubicBezTo>
                    <a:pt x="210" y="52"/>
                    <a:pt x="105" y="27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5906120" y="4634242"/>
              <a:ext cx="130437" cy="21181"/>
            </a:xfrm>
            <a:custGeom>
              <a:avLst/>
              <a:gdLst/>
              <a:ahLst/>
              <a:cxnLst/>
              <a:rect l="l" t="t" r="r" b="b"/>
              <a:pathLst>
                <a:path w="3424" h="556" extrusionOk="0">
                  <a:moveTo>
                    <a:pt x="2523" y="0"/>
                  </a:moveTo>
                  <a:cubicBezTo>
                    <a:pt x="1871" y="0"/>
                    <a:pt x="942" y="50"/>
                    <a:pt x="0" y="257"/>
                  </a:cubicBezTo>
                  <a:lnTo>
                    <a:pt x="100" y="555"/>
                  </a:lnTo>
                  <a:cubicBezTo>
                    <a:pt x="1037" y="353"/>
                    <a:pt x="1967" y="310"/>
                    <a:pt x="2598" y="310"/>
                  </a:cubicBezTo>
                  <a:cubicBezTo>
                    <a:pt x="2911" y="310"/>
                    <a:pt x="3151" y="320"/>
                    <a:pt x="3282" y="328"/>
                  </a:cubicBezTo>
                  <a:lnTo>
                    <a:pt x="3286" y="331"/>
                  </a:lnTo>
                  <a:cubicBezTo>
                    <a:pt x="3357" y="335"/>
                    <a:pt x="3394" y="336"/>
                    <a:pt x="3397" y="336"/>
                  </a:cubicBezTo>
                  <a:lnTo>
                    <a:pt x="3423" y="29"/>
                  </a:lnTo>
                  <a:cubicBezTo>
                    <a:pt x="3389" y="27"/>
                    <a:pt x="3150" y="7"/>
                    <a:pt x="2780" y="3"/>
                  </a:cubicBezTo>
                  <a:cubicBezTo>
                    <a:pt x="2700" y="1"/>
                    <a:pt x="2614" y="0"/>
                    <a:pt x="25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6287277" y="4034983"/>
              <a:ext cx="733214" cy="612415"/>
            </a:xfrm>
            <a:custGeom>
              <a:avLst/>
              <a:gdLst/>
              <a:ahLst/>
              <a:cxnLst/>
              <a:rect l="l" t="t" r="r" b="b"/>
              <a:pathLst>
                <a:path w="19247" h="16076" extrusionOk="0">
                  <a:moveTo>
                    <a:pt x="12653" y="1"/>
                  </a:moveTo>
                  <a:cubicBezTo>
                    <a:pt x="11203" y="1"/>
                    <a:pt x="7478" y="1186"/>
                    <a:pt x="7478" y="1186"/>
                  </a:cubicBezTo>
                  <a:lnTo>
                    <a:pt x="4034" y="5381"/>
                  </a:lnTo>
                  <a:cubicBezTo>
                    <a:pt x="4034" y="5381"/>
                    <a:pt x="1" y="12397"/>
                    <a:pt x="1875" y="12397"/>
                  </a:cubicBezTo>
                  <a:cubicBezTo>
                    <a:pt x="1986" y="12397"/>
                    <a:pt x="2118" y="12373"/>
                    <a:pt x="2272" y="12321"/>
                  </a:cubicBezTo>
                  <a:cubicBezTo>
                    <a:pt x="4211" y="11667"/>
                    <a:pt x="4745" y="10905"/>
                    <a:pt x="4786" y="10905"/>
                  </a:cubicBezTo>
                  <a:cubicBezTo>
                    <a:pt x="4804" y="10905"/>
                    <a:pt x="4732" y="11044"/>
                    <a:pt x="4641" y="11388"/>
                  </a:cubicBezTo>
                  <a:cubicBezTo>
                    <a:pt x="4355" y="12464"/>
                    <a:pt x="4041" y="14995"/>
                    <a:pt x="5133" y="14995"/>
                  </a:cubicBezTo>
                  <a:cubicBezTo>
                    <a:pt x="5210" y="14995"/>
                    <a:pt x="5294" y="14983"/>
                    <a:pt x="5385" y="14956"/>
                  </a:cubicBezTo>
                  <a:cubicBezTo>
                    <a:pt x="6475" y="14640"/>
                    <a:pt x="7055" y="12690"/>
                    <a:pt x="7495" y="12690"/>
                  </a:cubicBezTo>
                  <a:cubicBezTo>
                    <a:pt x="7617" y="12690"/>
                    <a:pt x="7729" y="12839"/>
                    <a:pt x="7837" y="13215"/>
                  </a:cubicBezTo>
                  <a:cubicBezTo>
                    <a:pt x="8219" y="14529"/>
                    <a:pt x="8298" y="16075"/>
                    <a:pt x="8824" y="16075"/>
                  </a:cubicBezTo>
                  <a:cubicBezTo>
                    <a:pt x="8990" y="16075"/>
                    <a:pt x="9201" y="15922"/>
                    <a:pt x="9479" y="15558"/>
                  </a:cubicBezTo>
                  <a:cubicBezTo>
                    <a:pt x="10572" y="14131"/>
                    <a:pt x="9686" y="11112"/>
                    <a:pt x="10155" y="11112"/>
                  </a:cubicBezTo>
                  <a:cubicBezTo>
                    <a:pt x="10184" y="11112"/>
                    <a:pt x="10219" y="11124"/>
                    <a:pt x="10260" y="11149"/>
                  </a:cubicBezTo>
                  <a:cubicBezTo>
                    <a:pt x="10494" y="11292"/>
                    <a:pt x="10824" y="11414"/>
                    <a:pt x="11101" y="11414"/>
                  </a:cubicBezTo>
                  <a:cubicBezTo>
                    <a:pt x="11646" y="11414"/>
                    <a:pt x="11987" y="10941"/>
                    <a:pt x="10992" y="9224"/>
                  </a:cubicBezTo>
                  <a:cubicBezTo>
                    <a:pt x="10847" y="8974"/>
                    <a:pt x="10703" y="8738"/>
                    <a:pt x="10561" y="8515"/>
                  </a:cubicBezTo>
                  <a:lnTo>
                    <a:pt x="10561" y="8515"/>
                  </a:lnTo>
                  <a:cubicBezTo>
                    <a:pt x="11107" y="9027"/>
                    <a:pt x="11650" y="9395"/>
                    <a:pt x="12084" y="9395"/>
                  </a:cubicBezTo>
                  <a:cubicBezTo>
                    <a:pt x="12249" y="9395"/>
                    <a:pt x="12398" y="9342"/>
                    <a:pt x="12525" y="9224"/>
                  </a:cubicBezTo>
                  <a:cubicBezTo>
                    <a:pt x="13485" y="8327"/>
                    <a:pt x="12542" y="7422"/>
                    <a:pt x="12748" y="7422"/>
                  </a:cubicBezTo>
                  <a:cubicBezTo>
                    <a:pt x="12803" y="7422"/>
                    <a:pt x="12941" y="7488"/>
                    <a:pt x="13222" y="7636"/>
                  </a:cubicBezTo>
                  <a:cubicBezTo>
                    <a:pt x="14194" y="8151"/>
                    <a:pt x="15074" y="9282"/>
                    <a:pt x="15610" y="9282"/>
                  </a:cubicBezTo>
                  <a:cubicBezTo>
                    <a:pt x="15804" y="9282"/>
                    <a:pt x="15953" y="9135"/>
                    <a:pt x="16046" y="8758"/>
                  </a:cubicBezTo>
                  <a:cubicBezTo>
                    <a:pt x="16397" y="7337"/>
                    <a:pt x="13843" y="7636"/>
                    <a:pt x="14545" y="6736"/>
                  </a:cubicBezTo>
                  <a:cubicBezTo>
                    <a:pt x="14667" y="6579"/>
                    <a:pt x="14851" y="6520"/>
                    <a:pt x="15072" y="6520"/>
                  </a:cubicBezTo>
                  <a:cubicBezTo>
                    <a:pt x="15746" y="6520"/>
                    <a:pt x="16767" y="7067"/>
                    <a:pt x="17458" y="7067"/>
                  </a:cubicBezTo>
                  <a:cubicBezTo>
                    <a:pt x="17843" y="7067"/>
                    <a:pt x="18125" y="6897"/>
                    <a:pt x="18188" y="6369"/>
                  </a:cubicBezTo>
                  <a:cubicBezTo>
                    <a:pt x="18400" y="4584"/>
                    <a:pt x="15877" y="4885"/>
                    <a:pt x="15787" y="4283"/>
                  </a:cubicBezTo>
                  <a:cubicBezTo>
                    <a:pt x="15698" y="3682"/>
                    <a:pt x="19247" y="3181"/>
                    <a:pt x="17548" y="2532"/>
                  </a:cubicBezTo>
                  <a:cubicBezTo>
                    <a:pt x="17228" y="2410"/>
                    <a:pt x="16857" y="2363"/>
                    <a:pt x="16467" y="2363"/>
                  </a:cubicBezTo>
                  <a:cubicBezTo>
                    <a:pt x="15269" y="2363"/>
                    <a:pt x="13897" y="2801"/>
                    <a:pt x="13287" y="2801"/>
                  </a:cubicBezTo>
                  <a:cubicBezTo>
                    <a:pt x="13041" y="2801"/>
                    <a:pt x="12919" y="2731"/>
                    <a:pt x="12981" y="2532"/>
                  </a:cubicBezTo>
                  <a:cubicBezTo>
                    <a:pt x="13247" y="1682"/>
                    <a:pt x="14068" y="280"/>
                    <a:pt x="12981" y="30"/>
                  </a:cubicBezTo>
                  <a:cubicBezTo>
                    <a:pt x="12893" y="10"/>
                    <a:pt x="12782" y="1"/>
                    <a:pt x="12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5828899" y="3670628"/>
              <a:ext cx="780033" cy="811690"/>
            </a:xfrm>
            <a:custGeom>
              <a:avLst/>
              <a:gdLst/>
              <a:ahLst/>
              <a:cxnLst/>
              <a:rect l="l" t="t" r="r" b="b"/>
              <a:pathLst>
                <a:path w="20476" h="21307" extrusionOk="0">
                  <a:moveTo>
                    <a:pt x="6574" y="1"/>
                  </a:moveTo>
                  <a:cubicBezTo>
                    <a:pt x="6346" y="1"/>
                    <a:pt x="6253" y="207"/>
                    <a:pt x="6363" y="711"/>
                  </a:cubicBezTo>
                  <a:cubicBezTo>
                    <a:pt x="6864" y="2984"/>
                    <a:pt x="10168" y="5387"/>
                    <a:pt x="9366" y="6188"/>
                  </a:cubicBezTo>
                  <a:cubicBezTo>
                    <a:pt x="9139" y="6414"/>
                    <a:pt x="8868" y="6476"/>
                    <a:pt x="8588" y="6476"/>
                  </a:cubicBezTo>
                  <a:cubicBezTo>
                    <a:pt x="8247" y="6476"/>
                    <a:pt x="7892" y="6384"/>
                    <a:pt x="7589" y="6384"/>
                  </a:cubicBezTo>
                  <a:cubicBezTo>
                    <a:pt x="7262" y="6384"/>
                    <a:pt x="6994" y="6491"/>
                    <a:pt x="6864" y="6938"/>
                  </a:cubicBezTo>
                  <a:cubicBezTo>
                    <a:pt x="6513" y="8138"/>
                    <a:pt x="10617" y="8731"/>
                    <a:pt x="9516" y="9562"/>
                  </a:cubicBezTo>
                  <a:cubicBezTo>
                    <a:pt x="8415" y="10392"/>
                    <a:pt x="7356" y="10392"/>
                    <a:pt x="7986" y="11143"/>
                  </a:cubicBezTo>
                  <a:cubicBezTo>
                    <a:pt x="8614" y="11894"/>
                    <a:pt x="9215" y="12044"/>
                    <a:pt x="9215" y="12044"/>
                  </a:cubicBezTo>
                  <a:cubicBezTo>
                    <a:pt x="9215" y="12044"/>
                    <a:pt x="4560" y="12494"/>
                    <a:pt x="5462" y="13945"/>
                  </a:cubicBezTo>
                  <a:cubicBezTo>
                    <a:pt x="6363" y="15397"/>
                    <a:pt x="6763" y="16499"/>
                    <a:pt x="4459" y="17349"/>
                  </a:cubicBezTo>
                  <a:cubicBezTo>
                    <a:pt x="2158" y="18200"/>
                    <a:pt x="1" y="19250"/>
                    <a:pt x="1756" y="20302"/>
                  </a:cubicBezTo>
                  <a:cubicBezTo>
                    <a:pt x="2010" y="20454"/>
                    <a:pt x="2300" y="20517"/>
                    <a:pt x="2611" y="20517"/>
                  </a:cubicBezTo>
                  <a:cubicBezTo>
                    <a:pt x="4063" y="20517"/>
                    <a:pt x="5959" y="19146"/>
                    <a:pt x="6723" y="19146"/>
                  </a:cubicBezTo>
                  <a:cubicBezTo>
                    <a:pt x="6922" y="19146"/>
                    <a:pt x="7045" y="19239"/>
                    <a:pt x="7062" y="19474"/>
                  </a:cubicBezTo>
                  <a:cubicBezTo>
                    <a:pt x="7164" y="20802"/>
                    <a:pt x="5460" y="21203"/>
                    <a:pt x="7512" y="21305"/>
                  </a:cubicBezTo>
                  <a:cubicBezTo>
                    <a:pt x="7544" y="21306"/>
                    <a:pt x="7577" y="21307"/>
                    <a:pt x="7610" y="21307"/>
                  </a:cubicBezTo>
                  <a:cubicBezTo>
                    <a:pt x="9320" y="21307"/>
                    <a:pt x="11473" y="19207"/>
                    <a:pt x="11935" y="19207"/>
                  </a:cubicBezTo>
                  <a:cubicBezTo>
                    <a:pt x="12024" y="19207"/>
                    <a:pt x="12050" y="19286"/>
                    <a:pt x="11998" y="19474"/>
                  </a:cubicBezTo>
                  <a:cubicBezTo>
                    <a:pt x="11848" y="20008"/>
                    <a:pt x="12187" y="20448"/>
                    <a:pt x="12743" y="20448"/>
                  </a:cubicBezTo>
                  <a:cubicBezTo>
                    <a:pt x="13412" y="20448"/>
                    <a:pt x="14397" y="19811"/>
                    <a:pt x="15221" y="17938"/>
                  </a:cubicBezTo>
                  <a:cubicBezTo>
                    <a:pt x="16730" y="14509"/>
                    <a:pt x="20476" y="8826"/>
                    <a:pt x="20476" y="8826"/>
                  </a:cubicBezTo>
                  <a:lnTo>
                    <a:pt x="18223" y="5432"/>
                  </a:lnTo>
                  <a:lnTo>
                    <a:pt x="18127" y="5133"/>
                  </a:lnTo>
                  <a:cubicBezTo>
                    <a:pt x="18127" y="5133"/>
                    <a:pt x="16743" y="2921"/>
                    <a:pt x="15758" y="2921"/>
                  </a:cubicBezTo>
                  <a:cubicBezTo>
                    <a:pt x="15558" y="2921"/>
                    <a:pt x="15374" y="3012"/>
                    <a:pt x="15222" y="3232"/>
                  </a:cubicBezTo>
                  <a:cubicBezTo>
                    <a:pt x="15099" y="3409"/>
                    <a:pt x="15006" y="3485"/>
                    <a:pt x="14930" y="3485"/>
                  </a:cubicBezTo>
                  <a:cubicBezTo>
                    <a:pt x="14472" y="3485"/>
                    <a:pt x="14656" y="709"/>
                    <a:pt x="12927" y="709"/>
                  </a:cubicBezTo>
                  <a:cubicBezTo>
                    <a:pt x="12842" y="709"/>
                    <a:pt x="12752" y="716"/>
                    <a:pt x="12657" y="730"/>
                  </a:cubicBezTo>
                  <a:cubicBezTo>
                    <a:pt x="10667" y="1028"/>
                    <a:pt x="11891" y="3933"/>
                    <a:pt x="11408" y="3933"/>
                  </a:cubicBezTo>
                  <a:cubicBezTo>
                    <a:pt x="11323" y="3933"/>
                    <a:pt x="11185" y="3844"/>
                    <a:pt x="10968" y="3634"/>
                  </a:cubicBezTo>
                  <a:cubicBezTo>
                    <a:pt x="9838" y="2544"/>
                    <a:pt x="7374" y="1"/>
                    <a:pt x="65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6439816" y="3650170"/>
              <a:ext cx="473026" cy="454511"/>
            </a:xfrm>
            <a:custGeom>
              <a:avLst/>
              <a:gdLst/>
              <a:ahLst/>
              <a:cxnLst/>
              <a:rect l="l" t="t" r="r" b="b"/>
              <a:pathLst>
                <a:path w="12417" h="11931" extrusionOk="0">
                  <a:moveTo>
                    <a:pt x="11174" y="0"/>
                  </a:moveTo>
                  <a:cubicBezTo>
                    <a:pt x="10423" y="0"/>
                    <a:pt x="8746" y="3283"/>
                    <a:pt x="7127" y="3745"/>
                  </a:cubicBezTo>
                  <a:cubicBezTo>
                    <a:pt x="7000" y="3782"/>
                    <a:pt x="6889" y="3799"/>
                    <a:pt x="6793" y="3799"/>
                  </a:cubicBezTo>
                  <a:cubicBezTo>
                    <a:pt x="5466" y="3799"/>
                    <a:pt x="6898" y="581"/>
                    <a:pt x="6399" y="295"/>
                  </a:cubicBezTo>
                  <a:cubicBezTo>
                    <a:pt x="6377" y="282"/>
                    <a:pt x="6355" y="276"/>
                    <a:pt x="6334" y="276"/>
                  </a:cubicBezTo>
                  <a:cubicBezTo>
                    <a:pt x="5812" y="276"/>
                    <a:pt x="5198" y="3657"/>
                    <a:pt x="4021" y="4320"/>
                  </a:cubicBezTo>
                  <a:cubicBezTo>
                    <a:pt x="3853" y="4414"/>
                    <a:pt x="3724" y="4455"/>
                    <a:pt x="3622" y="4455"/>
                  </a:cubicBezTo>
                  <a:cubicBezTo>
                    <a:pt x="2976" y="4455"/>
                    <a:pt x="3387" y="2821"/>
                    <a:pt x="1798" y="2556"/>
                  </a:cubicBezTo>
                  <a:cubicBezTo>
                    <a:pt x="1769" y="2551"/>
                    <a:pt x="1740" y="2549"/>
                    <a:pt x="1712" y="2549"/>
                  </a:cubicBezTo>
                  <a:cubicBezTo>
                    <a:pt x="1" y="2549"/>
                    <a:pt x="1337" y="11642"/>
                    <a:pt x="1337" y="11642"/>
                  </a:cubicBezTo>
                  <a:cubicBezTo>
                    <a:pt x="1337" y="11642"/>
                    <a:pt x="3447" y="11931"/>
                    <a:pt x="5455" y="11931"/>
                  </a:cubicBezTo>
                  <a:cubicBezTo>
                    <a:pt x="6462" y="11931"/>
                    <a:pt x="7443" y="11858"/>
                    <a:pt x="8121" y="11641"/>
                  </a:cubicBezTo>
                  <a:cubicBezTo>
                    <a:pt x="10153" y="10990"/>
                    <a:pt x="11879" y="8996"/>
                    <a:pt x="10921" y="8958"/>
                  </a:cubicBezTo>
                  <a:cubicBezTo>
                    <a:pt x="9962" y="8920"/>
                    <a:pt x="10007" y="8575"/>
                    <a:pt x="10007" y="8575"/>
                  </a:cubicBezTo>
                  <a:cubicBezTo>
                    <a:pt x="10007" y="8575"/>
                    <a:pt x="12416" y="6966"/>
                    <a:pt x="12302" y="5585"/>
                  </a:cubicBezTo>
                  <a:cubicBezTo>
                    <a:pt x="12274" y="5252"/>
                    <a:pt x="12156" y="5126"/>
                    <a:pt x="11972" y="5126"/>
                  </a:cubicBezTo>
                  <a:cubicBezTo>
                    <a:pt x="11413" y="5126"/>
                    <a:pt x="10240" y="6280"/>
                    <a:pt x="9087" y="6280"/>
                  </a:cubicBezTo>
                  <a:cubicBezTo>
                    <a:pt x="9046" y="6280"/>
                    <a:pt x="9006" y="6278"/>
                    <a:pt x="8965" y="6275"/>
                  </a:cubicBezTo>
                  <a:cubicBezTo>
                    <a:pt x="7394" y="6161"/>
                    <a:pt x="11958" y="1675"/>
                    <a:pt x="11459" y="277"/>
                  </a:cubicBezTo>
                  <a:cubicBezTo>
                    <a:pt x="11390" y="84"/>
                    <a:pt x="11294" y="0"/>
                    <a:pt x="11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6114395" y="3839395"/>
              <a:ext cx="640529" cy="643653"/>
            </a:xfrm>
            <a:custGeom>
              <a:avLst/>
              <a:gdLst/>
              <a:ahLst/>
              <a:cxnLst/>
              <a:rect l="l" t="t" r="r" b="b"/>
              <a:pathLst>
                <a:path w="16814" h="16896" extrusionOk="0">
                  <a:moveTo>
                    <a:pt x="6309" y="1"/>
                  </a:moveTo>
                  <a:cubicBezTo>
                    <a:pt x="6232" y="1"/>
                    <a:pt x="6146" y="115"/>
                    <a:pt x="6051" y="399"/>
                  </a:cubicBezTo>
                  <a:cubicBezTo>
                    <a:pt x="5732" y="1353"/>
                    <a:pt x="6382" y="2454"/>
                    <a:pt x="6024" y="2454"/>
                  </a:cubicBezTo>
                  <a:cubicBezTo>
                    <a:pt x="5960" y="2454"/>
                    <a:pt x="5864" y="2419"/>
                    <a:pt x="5724" y="2341"/>
                  </a:cubicBezTo>
                  <a:cubicBezTo>
                    <a:pt x="4988" y="1931"/>
                    <a:pt x="3898" y="310"/>
                    <a:pt x="3635" y="310"/>
                  </a:cubicBezTo>
                  <a:cubicBezTo>
                    <a:pt x="3569" y="310"/>
                    <a:pt x="3555" y="411"/>
                    <a:pt x="3609" y="655"/>
                  </a:cubicBezTo>
                  <a:cubicBezTo>
                    <a:pt x="3885" y="1881"/>
                    <a:pt x="5098" y="3210"/>
                    <a:pt x="4006" y="3261"/>
                  </a:cubicBezTo>
                  <a:cubicBezTo>
                    <a:pt x="3980" y="3263"/>
                    <a:pt x="3954" y="3263"/>
                    <a:pt x="3927" y="3263"/>
                  </a:cubicBezTo>
                  <a:cubicBezTo>
                    <a:pt x="3166" y="3263"/>
                    <a:pt x="2059" y="2784"/>
                    <a:pt x="1809" y="2784"/>
                  </a:cubicBezTo>
                  <a:cubicBezTo>
                    <a:pt x="1697" y="2784"/>
                    <a:pt x="1756" y="2880"/>
                    <a:pt x="2095" y="3159"/>
                  </a:cubicBezTo>
                  <a:cubicBezTo>
                    <a:pt x="3220" y="4078"/>
                    <a:pt x="7718" y="5546"/>
                    <a:pt x="5775" y="6217"/>
                  </a:cubicBezTo>
                  <a:cubicBezTo>
                    <a:pt x="3834" y="6890"/>
                    <a:pt x="2178" y="6213"/>
                    <a:pt x="3169" y="6962"/>
                  </a:cubicBezTo>
                  <a:cubicBezTo>
                    <a:pt x="4160" y="7710"/>
                    <a:pt x="6490" y="7918"/>
                    <a:pt x="5161" y="8603"/>
                  </a:cubicBezTo>
                  <a:cubicBezTo>
                    <a:pt x="4907" y="8735"/>
                    <a:pt x="4582" y="8783"/>
                    <a:pt x="4223" y="8783"/>
                  </a:cubicBezTo>
                  <a:cubicBezTo>
                    <a:pt x="3262" y="8783"/>
                    <a:pt x="2063" y="8437"/>
                    <a:pt x="1366" y="8437"/>
                  </a:cubicBezTo>
                  <a:cubicBezTo>
                    <a:pt x="969" y="8437"/>
                    <a:pt x="735" y="8549"/>
                    <a:pt x="800" y="8903"/>
                  </a:cubicBezTo>
                  <a:cubicBezTo>
                    <a:pt x="1022" y="10107"/>
                    <a:pt x="4498" y="10583"/>
                    <a:pt x="2761" y="11494"/>
                  </a:cubicBezTo>
                  <a:cubicBezTo>
                    <a:pt x="1022" y="12409"/>
                    <a:pt x="0" y="12101"/>
                    <a:pt x="154" y="12715"/>
                  </a:cubicBezTo>
                  <a:cubicBezTo>
                    <a:pt x="176" y="12802"/>
                    <a:pt x="310" y="12839"/>
                    <a:pt x="524" y="12839"/>
                  </a:cubicBezTo>
                  <a:cubicBezTo>
                    <a:pt x="1541" y="12839"/>
                    <a:pt x="4374" y="12021"/>
                    <a:pt x="5625" y="12021"/>
                  </a:cubicBezTo>
                  <a:cubicBezTo>
                    <a:pt x="5954" y="12021"/>
                    <a:pt x="6174" y="12078"/>
                    <a:pt x="6222" y="12221"/>
                  </a:cubicBezTo>
                  <a:cubicBezTo>
                    <a:pt x="6436" y="12858"/>
                    <a:pt x="5945" y="14299"/>
                    <a:pt x="6475" y="14299"/>
                  </a:cubicBezTo>
                  <a:cubicBezTo>
                    <a:pt x="6611" y="14299"/>
                    <a:pt x="6815" y="14203"/>
                    <a:pt x="7116" y="13975"/>
                  </a:cubicBezTo>
                  <a:cubicBezTo>
                    <a:pt x="8169" y="13172"/>
                    <a:pt x="8890" y="12378"/>
                    <a:pt x="9317" y="12378"/>
                  </a:cubicBezTo>
                  <a:cubicBezTo>
                    <a:pt x="9485" y="12378"/>
                    <a:pt x="9608" y="12502"/>
                    <a:pt x="9687" y="12798"/>
                  </a:cubicBezTo>
                  <a:cubicBezTo>
                    <a:pt x="9892" y="13566"/>
                    <a:pt x="10276" y="14909"/>
                    <a:pt x="10771" y="14909"/>
                  </a:cubicBezTo>
                  <a:cubicBezTo>
                    <a:pt x="10950" y="14909"/>
                    <a:pt x="11142" y="14736"/>
                    <a:pt x="11346" y="14299"/>
                  </a:cubicBezTo>
                  <a:cubicBezTo>
                    <a:pt x="11449" y="14078"/>
                    <a:pt x="11522" y="13985"/>
                    <a:pt x="11573" y="13985"/>
                  </a:cubicBezTo>
                  <a:cubicBezTo>
                    <a:pt x="11859" y="13985"/>
                    <a:pt x="11480" y="16896"/>
                    <a:pt x="12074" y="16896"/>
                  </a:cubicBezTo>
                  <a:cubicBezTo>
                    <a:pt x="12169" y="16896"/>
                    <a:pt x="12287" y="16823"/>
                    <a:pt x="12437" y="16653"/>
                  </a:cubicBezTo>
                  <a:cubicBezTo>
                    <a:pt x="13654" y="15271"/>
                    <a:pt x="11854" y="11051"/>
                    <a:pt x="12987" y="11051"/>
                  </a:cubicBezTo>
                  <a:cubicBezTo>
                    <a:pt x="13028" y="11051"/>
                    <a:pt x="13072" y="11056"/>
                    <a:pt x="13120" y="11067"/>
                  </a:cubicBezTo>
                  <a:cubicBezTo>
                    <a:pt x="14086" y="11290"/>
                    <a:pt x="14874" y="12099"/>
                    <a:pt x="15368" y="12099"/>
                  </a:cubicBezTo>
                  <a:cubicBezTo>
                    <a:pt x="15589" y="12099"/>
                    <a:pt x="15751" y="11939"/>
                    <a:pt x="15845" y="11496"/>
                  </a:cubicBezTo>
                  <a:cubicBezTo>
                    <a:pt x="16152" y="10060"/>
                    <a:pt x="15897" y="10152"/>
                    <a:pt x="16458" y="8904"/>
                  </a:cubicBezTo>
                  <a:cubicBezTo>
                    <a:pt x="16655" y="8465"/>
                    <a:pt x="16558" y="8383"/>
                    <a:pt x="16347" y="8383"/>
                  </a:cubicBezTo>
                  <a:cubicBezTo>
                    <a:pt x="16221" y="8383"/>
                    <a:pt x="16054" y="8413"/>
                    <a:pt x="15886" y="8413"/>
                  </a:cubicBezTo>
                  <a:cubicBezTo>
                    <a:pt x="15536" y="8413"/>
                    <a:pt x="15178" y="8285"/>
                    <a:pt x="15162" y="7502"/>
                  </a:cubicBezTo>
                  <a:cubicBezTo>
                    <a:pt x="15133" y="5927"/>
                    <a:pt x="16814" y="4290"/>
                    <a:pt x="16412" y="4290"/>
                  </a:cubicBezTo>
                  <a:cubicBezTo>
                    <a:pt x="16357" y="4290"/>
                    <a:pt x="16265" y="4320"/>
                    <a:pt x="16124" y="4385"/>
                  </a:cubicBezTo>
                  <a:cubicBezTo>
                    <a:pt x="15966" y="4456"/>
                    <a:pt x="15634" y="4512"/>
                    <a:pt x="15282" y="4512"/>
                  </a:cubicBezTo>
                  <a:cubicBezTo>
                    <a:pt x="14951" y="4512"/>
                    <a:pt x="14601" y="4463"/>
                    <a:pt x="14362" y="4333"/>
                  </a:cubicBezTo>
                  <a:cubicBezTo>
                    <a:pt x="12308" y="3219"/>
                    <a:pt x="13443" y="2595"/>
                    <a:pt x="12778" y="2236"/>
                  </a:cubicBezTo>
                  <a:cubicBezTo>
                    <a:pt x="12643" y="2163"/>
                    <a:pt x="12525" y="2129"/>
                    <a:pt x="12422" y="2129"/>
                  </a:cubicBezTo>
                  <a:cubicBezTo>
                    <a:pt x="12017" y="2129"/>
                    <a:pt x="11822" y="2659"/>
                    <a:pt x="11588" y="3514"/>
                  </a:cubicBezTo>
                  <a:cubicBezTo>
                    <a:pt x="11458" y="4002"/>
                    <a:pt x="11276" y="4135"/>
                    <a:pt x="11117" y="4135"/>
                  </a:cubicBezTo>
                  <a:cubicBezTo>
                    <a:pt x="10924" y="4135"/>
                    <a:pt x="10763" y="3940"/>
                    <a:pt x="10763" y="3940"/>
                  </a:cubicBezTo>
                  <a:cubicBezTo>
                    <a:pt x="10763" y="3940"/>
                    <a:pt x="9967" y="401"/>
                    <a:pt x="9119" y="401"/>
                  </a:cubicBezTo>
                  <a:cubicBezTo>
                    <a:pt x="8993" y="401"/>
                    <a:pt x="8867" y="479"/>
                    <a:pt x="8741" y="656"/>
                  </a:cubicBezTo>
                  <a:cubicBezTo>
                    <a:pt x="8130" y="1526"/>
                    <a:pt x="7620" y="1929"/>
                    <a:pt x="7275" y="1929"/>
                  </a:cubicBezTo>
                  <a:cubicBezTo>
                    <a:pt x="7072" y="1929"/>
                    <a:pt x="6926" y="1789"/>
                    <a:pt x="6850" y="1524"/>
                  </a:cubicBezTo>
                  <a:cubicBezTo>
                    <a:pt x="6698" y="990"/>
                    <a:pt x="6537" y="1"/>
                    <a:pt x="63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6248761" y="3936961"/>
              <a:ext cx="420607" cy="408988"/>
            </a:xfrm>
            <a:custGeom>
              <a:avLst/>
              <a:gdLst/>
              <a:ahLst/>
              <a:cxnLst/>
              <a:rect l="l" t="t" r="r" b="b"/>
              <a:pathLst>
                <a:path w="11041" h="10736" extrusionOk="0">
                  <a:moveTo>
                    <a:pt x="5230" y="0"/>
                  </a:moveTo>
                  <a:cubicBezTo>
                    <a:pt x="5075" y="0"/>
                    <a:pt x="4883" y="129"/>
                    <a:pt x="4653" y="498"/>
                  </a:cubicBezTo>
                  <a:cubicBezTo>
                    <a:pt x="4653" y="498"/>
                    <a:pt x="4448" y="420"/>
                    <a:pt x="4187" y="420"/>
                  </a:cubicBezTo>
                  <a:cubicBezTo>
                    <a:pt x="3811" y="420"/>
                    <a:pt x="3322" y="581"/>
                    <a:pt x="3170" y="1365"/>
                  </a:cubicBezTo>
                  <a:cubicBezTo>
                    <a:pt x="3170" y="1365"/>
                    <a:pt x="2927" y="1275"/>
                    <a:pt x="2652" y="1275"/>
                  </a:cubicBezTo>
                  <a:cubicBezTo>
                    <a:pt x="2352" y="1275"/>
                    <a:pt x="2014" y="1382"/>
                    <a:pt x="1910" y="1832"/>
                  </a:cubicBezTo>
                  <a:cubicBezTo>
                    <a:pt x="1712" y="2694"/>
                    <a:pt x="2454" y="3026"/>
                    <a:pt x="2454" y="3026"/>
                  </a:cubicBezTo>
                  <a:cubicBezTo>
                    <a:pt x="2454" y="3026"/>
                    <a:pt x="2359" y="3020"/>
                    <a:pt x="2215" y="3020"/>
                  </a:cubicBezTo>
                  <a:cubicBezTo>
                    <a:pt x="1787" y="3020"/>
                    <a:pt x="927" y="3077"/>
                    <a:pt x="871" y="3537"/>
                  </a:cubicBezTo>
                  <a:cubicBezTo>
                    <a:pt x="793" y="4150"/>
                    <a:pt x="1664" y="4534"/>
                    <a:pt x="1664" y="4534"/>
                  </a:cubicBezTo>
                  <a:cubicBezTo>
                    <a:pt x="1664" y="4534"/>
                    <a:pt x="53" y="4750"/>
                    <a:pt x="181" y="5678"/>
                  </a:cubicBezTo>
                  <a:cubicBezTo>
                    <a:pt x="258" y="6235"/>
                    <a:pt x="713" y="6346"/>
                    <a:pt x="1064" y="6346"/>
                  </a:cubicBezTo>
                  <a:cubicBezTo>
                    <a:pt x="1297" y="6346"/>
                    <a:pt x="1483" y="6298"/>
                    <a:pt x="1483" y="6298"/>
                  </a:cubicBezTo>
                  <a:lnTo>
                    <a:pt x="1483" y="6298"/>
                  </a:lnTo>
                  <a:cubicBezTo>
                    <a:pt x="1483" y="6298"/>
                    <a:pt x="0" y="7039"/>
                    <a:pt x="640" y="7704"/>
                  </a:cubicBezTo>
                  <a:cubicBezTo>
                    <a:pt x="885" y="7958"/>
                    <a:pt x="1153" y="8037"/>
                    <a:pt x="1392" y="8037"/>
                  </a:cubicBezTo>
                  <a:cubicBezTo>
                    <a:pt x="1777" y="8037"/>
                    <a:pt x="2084" y="7832"/>
                    <a:pt x="2084" y="7832"/>
                  </a:cubicBezTo>
                  <a:lnTo>
                    <a:pt x="2084" y="7832"/>
                  </a:lnTo>
                  <a:cubicBezTo>
                    <a:pt x="2084" y="7832"/>
                    <a:pt x="1098" y="9187"/>
                    <a:pt x="2084" y="9239"/>
                  </a:cubicBezTo>
                  <a:cubicBezTo>
                    <a:pt x="2128" y="9241"/>
                    <a:pt x="2172" y="9242"/>
                    <a:pt x="2214" y="9242"/>
                  </a:cubicBezTo>
                  <a:cubicBezTo>
                    <a:pt x="3101" y="9242"/>
                    <a:pt x="3441" y="8749"/>
                    <a:pt x="3442" y="8748"/>
                  </a:cubicBezTo>
                  <a:lnTo>
                    <a:pt x="3442" y="8748"/>
                  </a:lnTo>
                  <a:cubicBezTo>
                    <a:pt x="3441" y="8750"/>
                    <a:pt x="2660" y="9926"/>
                    <a:pt x="3529" y="10158"/>
                  </a:cubicBezTo>
                  <a:cubicBezTo>
                    <a:pt x="3639" y="10187"/>
                    <a:pt x="3738" y="10200"/>
                    <a:pt x="3826" y="10200"/>
                  </a:cubicBezTo>
                  <a:cubicBezTo>
                    <a:pt x="4430" y="10200"/>
                    <a:pt x="4537" y="9602"/>
                    <a:pt x="4537" y="9602"/>
                  </a:cubicBezTo>
                  <a:cubicBezTo>
                    <a:pt x="4537" y="9602"/>
                    <a:pt x="4626" y="10555"/>
                    <a:pt x="5160" y="10555"/>
                  </a:cubicBezTo>
                  <a:cubicBezTo>
                    <a:pt x="5236" y="10555"/>
                    <a:pt x="5322" y="10535"/>
                    <a:pt x="5418" y="10490"/>
                  </a:cubicBezTo>
                  <a:cubicBezTo>
                    <a:pt x="6186" y="10132"/>
                    <a:pt x="6238" y="9775"/>
                    <a:pt x="6238" y="9775"/>
                  </a:cubicBezTo>
                  <a:cubicBezTo>
                    <a:pt x="6238" y="9775"/>
                    <a:pt x="6718" y="10736"/>
                    <a:pt x="7395" y="10736"/>
                  </a:cubicBezTo>
                  <a:cubicBezTo>
                    <a:pt x="7530" y="10736"/>
                    <a:pt x="7672" y="10697"/>
                    <a:pt x="7821" y="10606"/>
                  </a:cubicBezTo>
                  <a:cubicBezTo>
                    <a:pt x="8715" y="10055"/>
                    <a:pt x="8128" y="9390"/>
                    <a:pt x="8128" y="9390"/>
                  </a:cubicBezTo>
                  <a:lnTo>
                    <a:pt x="8128" y="9390"/>
                  </a:lnTo>
                  <a:cubicBezTo>
                    <a:pt x="8128" y="9390"/>
                    <a:pt x="8700" y="9621"/>
                    <a:pt x="9202" y="9621"/>
                  </a:cubicBezTo>
                  <a:cubicBezTo>
                    <a:pt x="9436" y="9621"/>
                    <a:pt x="9655" y="9571"/>
                    <a:pt x="9793" y="9422"/>
                  </a:cubicBezTo>
                  <a:cubicBezTo>
                    <a:pt x="10224" y="8956"/>
                    <a:pt x="9355" y="8113"/>
                    <a:pt x="9355" y="8113"/>
                  </a:cubicBezTo>
                  <a:lnTo>
                    <a:pt x="9355" y="8113"/>
                  </a:lnTo>
                  <a:cubicBezTo>
                    <a:pt x="9355" y="8113"/>
                    <a:pt x="9418" y="8124"/>
                    <a:pt x="9514" y="8124"/>
                  </a:cubicBezTo>
                  <a:cubicBezTo>
                    <a:pt x="9778" y="8124"/>
                    <a:pt x="10298" y="8041"/>
                    <a:pt x="10493" y="7423"/>
                  </a:cubicBezTo>
                  <a:cubicBezTo>
                    <a:pt x="10699" y="6775"/>
                    <a:pt x="10126" y="6701"/>
                    <a:pt x="9850" y="6701"/>
                  </a:cubicBezTo>
                  <a:cubicBezTo>
                    <a:pt x="9768" y="6701"/>
                    <a:pt x="9712" y="6707"/>
                    <a:pt x="9712" y="6707"/>
                  </a:cubicBezTo>
                  <a:cubicBezTo>
                    <a:pt x="9712" y="6707"/>
                    <a:pt x="11041" y="6478"/>
                    <a:pt x="10912" y="5891"/>
                  </a:cubicBezTo>
                  <a:cubicBezTo>
                    <a:pt x="10832" y="5525"/>
                    <a:pt x="10545" y="5456"/>
                    <a:pt x="10340" y="5456"/>
                  </a:cubicBezTo>
                  <a:cubicBezTo>
                    <a:pt x="10216" y="5456"/>
                    <a:pt x="10122" y="5481"/>
                    <a:pt x="10122" y="5481"/>
                  </a:cubicBezTo>
                  <a:cubicBezTo>
                    <a:pt x="10122" y="5481"/>
                    <a:pt x="10963" y="4995"/>
                    <a:pt x="10812" y="4177"/>
                  </a:cubicBezTo>
                  <a:cubicBezTo>
                    <a:pt x="10768" y="3948"/>
                    <a:pt x="10668" y="3865"/>
                    <a:pt x="10547" y="3865"/>
                  </a:cubicBezTo>
                  <a:cubicBezTo>
                    <a:pt x="10237" y="3865"/>
                    <a:pt x="9788" y="4404"/>
                    <a:pt x="9788" y="4404"/>
                  </a:cubicBezTo>
                  <a:cubicBezTo>
                    <a:pt x="9788" y="4404"/>
                    <a:pt x="10785" y="3104"/>
                    <a:pt x="9992" y="2697"/>
                  </a:cubicBezTo>
                  <a:cubicBezTo>
                    <a:pt x="9800" y="2598"/>
                    <a:pt x="9641" y="2560"/>
                    <a:pt x="9510" y="2560"/>
                  </a:cubicBezTo>
                  <a:cubicBezTo>
                    <a:pt x="9207" y="2560"/>
                    <a:pt x="9057" y="2762"/>
                    <a:pt x="8999" y="2866"/>
                  </a:cubicBezTo>
                  <a:lnTo>
                    <a:pt x="8999" y="2866"/>
                  </a:lnTo>
                  <a:cubicBezTo>
                    <a:pt x="9100" y="2644"/>
                    <a:pt x="9408" y="1872"/>
                    <a:pt x="8995" y="1546"/>
                  </a:cubicBezTo>
                  <a:cubicBezTo>
                    <a:pt x="8905" y="1475"/>
                    <a:pt x="8816" y="1446"/>
                    <a:pt x="8731" y="1446"/>
                  </a:cubicBezTo>
                  <a:cubicBezTo>
                    <a:pt x="8495" y="1446"/>
                    <a:pt x="8287" y="1668"/>
                    <a:pt x="8165" y="1833"/>
                  </a:cubicBezTo>
                  <a:lnTo>
                    <a:pt x="8165" y="1833"/>
                  </a:lnTo>
                  <a:cubicBezTo>
                    <a:pt x="8344" y="1530"/>
                    <a:pt x="8612" y="924"/>
                    <a:pt x="8025" y="755"/>
                  </a:cubicBezTo>
                  <a:cubicBezTo>
                    <a:pt x="7951" y="733"/>
                    <a:pt x="7882" y="724"/>
                    <a:pt x="7816" y="724"/>
                  </a:cubicBezTo>
                  <a:cubicBezTo>
                    <a:pt x="7169" y="724"/>
                    <a:pt x="6874" y="1649"/>
                    <a:pt x="6874" y="1649"/>
                  </a:cubicBezTo>
                  <a:cubicBezTo>
                    <a:pt x="6874" y="1649"/>
                    <a:pt x="7207" y="371"/>
                    <a:pt x="6568" y="191"/>
                  </a:cubicBezTo>
                  <a:cubicBezTo>
                    <a:pt x="6495" y="170"/>
                    <a:pt x="6428" y="161"/>
                    <a:pt x="6366" y="161"/>
                  </a:cubicBezTo>
                  <a:cubicBezTo>
                    <a:pt x="5893" y="161"/>
                    <a:pt x="5758" y="702"/>
                    <a:pt x="5758" y="702"/>
                  </a:cubicBezTo>
                  <a:cubicBezTo>
                    <a:pt x="5758" y="702"/>
                    <a:pt x="5592" y="0"/>
                    <a:pt x="52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6333222" y="4034793"/>
              <a:ext cx="278817" cy="239160"/>
            </a:xfrm>
            <a:custGeom>
              <a:avLst/>
              <a:gdLst/>
              <a:ahLst/>
              <a:cxnLst/>
              <a:rect l="l" t="t" r="r" b="b"/>
              <a:pathLst>
                <a:path w="7319" h="6278" extrusionOk="0">
                  <a:moveTo>
                    <a:pt x="3554" y="0"/>
                  </a:moveTo>
                  <a:cubicBezTo>
                    <a:pt x="1638" y="0"/>
                    <a:pt x="0" y="890"/>
                    <a:pt x="0" y="2806"/>
                  </a:cubicBezTo>
                  <a:cubicBezTo>
                    <a:pt x="0" y="4722"/>
                    <a:pt x="1555" y="6277"/>
                    <a:pt x="3472" y="6277"/>
                  </a:cubicBezTo>
                  <a:cubicBezTo>
                    <a:pt x="5389" y="6277"/>
                    <a:pt x="7319" y="5747"/>
                    <a:pt x="6943" y="2806"/>
                  </a:cubicBezTo>
                  <a:cubicBezTo>
                    <a:pt x="6701" y="905"/>
                    <a:pt x="5471" y="0"/>
                    <a:pt x="35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6433416" y="4125158"/>
              <a:ext cx="37105" cy="37143"/>
            </a:xfrm>
            <a:custGeom>
              <a:avLst/>
              <a:gdLst/>
              <a:ahLst/>
              <a:cxnLst/>
              <a:rect l="l" t="t" r="r" b="b"/>
              <a:pathLst>
                <a:path w="974" h="975" extrusionOk="0">
                  <a:moveTo>
                    <a:pt x="488" y="1"/>
                  </a:moveTo>
                  <a:cubicBezTo>
                    <a:pt x="219" y="1"/>
                    <a:pt x="0" y="220"/>
                    <a:pt x="0" y="487"/>
                  </a:cubicBezTo>
                  <a:cubicBezTo>
                    <a:pt x="0" y="756"/>
                    <a:pt x="219" y="975"/>
                    <a:pt x="488" y="975"/>
                  </a:cubicBezTo>
                  <a:cubicBezTo>
                    <a:pt x="755" y="975"/>
                    <a:pt x="974" y="757"/>
                    <a:pt x="974" y="487"/>
                  </a:cubicBezTo>
                  <a:cubicBezTo>
                    <a:pt x="974" y="220"/>
                    <a:pt x="75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6468541" y="4129539"/>
              <a:ext cx="32762" cy="32762"/>
            </a:xfrm>
            <a:custGeom>
              <a:avLst/>
              <a:gdLst/>
              <a:ahLst/>
              <a:cxnLst/>
              <a:rect l="l" t="t" r="r" b="b"/>
              <a:pathLst>
                <a:path w="860" h="860" extrusionOk="0">
                  <a:moveTo>
                    <a:pt x="429" y="1"/>
                  </a:moveTo>
                  <a:cubicBezTo>
                    <a:pt x="193" y="1"/>
                    <a:pt x="0" y="193"/>
                    <a:pt x="0" y="429"/>
                  </a:cubicBezTo>
                  <a:cubicBezTo>
                    <a:pt x="0" y="666"/>
                    <a:pt x="193" y="860"/>
                    <a:pt x="429" y="860"/>
                  </a:cubicBezTo>
                  <a:cubicBezTo>
                    <a:pt x="667" y="860"/>
                    <a:pt x="859" y="669"/>
                    <a:pt x="859" y="429"/>
                  </a:cubicBezTo>
                  <a:cubicBezTo>
                    <a:pt x="859" y="193"/>
                    <a:pt x="667" y="1"/>
                    <a:pt x="4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6429111" y="4164321"/>
              <a:ext cx="25600" cy="25676"/>
            </a:xfrm>
            <a:custGeom>
              <a:avLst/>
              <a:gdLst/>
              <a:ahLst/>
              <a:cxnLst/>
              <a:rect l="l" t="t" r="r" b="b"/>
              <a:pathLst>
                <a:path w="672" h="674" extrusionOk="0">
                  <a:moveTo>
                    <a:pt x="336" y="1"/>
                  </a:moveTo>
                  <a:cubicBezTo>
                    <a:pt x="150" y="1"/>
                    <a:pt x="0" y="152"/>
                    <a:pt x="0" y="337"/>
                  </a:cubicBezTo>
                  <a:cubicBezTo>
                    <a:pt x="0" y="522"/>
                    <a:pt x="150" y="673"/>
                    <a:pt x="336" y="673"/>
                  </a:cubicBezTo>
                  <a:cubicBezTo>
                    <a:pt x="521" y="673"/>
                    <a:pt x="671" y="522"/>
                    <a:pt x="671" y="337"/>
                  </a:cubicBezTo>
                  <a:cubicBezTo>
                    <a:pt x="671" y="152"/>
                    <a:pt x="521" y="1"/>
                    <a:pt x="3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6468541" y="4176093"/>
              <a:ext cx="24076" cy="24076"/>
            </a:xfrm>
            <a:custGeom>
              <a:avLst/>
              <a:gdLst/>
              <a:ahLst/>
              <a:cxnLst/>
              <a:rect l="l" t="t" r="r" b="b"/>
              <a:pathLst>
                <a:path w="632" h="632" extrusionOk="0">
                  <a:moveTo>
                    <a:pt x="319" y="0"/>
                  </a:moveTo>
                  <a:cubicBezTo>
                    <a:pt x="318" y="0"/>
                    <a:pt x="317" y="0"/>
                    <a:pt x="316" y="0"/>
                  </a:cubicBezTo>
                  <a:cubicBezTo>
                    <a:pt x="141" y="0"/>
                    <a:pt x="0" y="141"/>
                    <a:pt x="0" y="316"/>
                  </a:cubicBezTo>
                  <a:cubicBezTo>
                    <a:pt x="0" y="491"/>
                    <a:pt x="141" y="632"/>
                    <a:pt x="316" y="632"/>
                  </a:cubicBezTo>
                  <a:cubicBezTo>
                    <a:pt x="491" y="632"/>
                    <a:pt x="632" y="491"/>
                    <a:pt x="632" y="316"/>
                  </a:cubicBezTo>
                  <a:cubicBezTo>
                    <a:pt x="632" y="141"/>
                    <a:pt x="492" y="0"/>
                    <a:pt x="3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" name="Google Shape;194;p2"/>
          <p:cNvGrpSpPr/>
          <p:nvPr/>
        </p:nvGrpSpPr>
        <p:grpSpPr>
          <a:xfrm>
            <a:off x="-200250" y="2133125"/>
            <a:ext cx="2717023" cy="3315175"/>
            <a:chOff x="-200250" y="1828325"/>
            <a:chExt cx="2717023" cy="3315175"/>
          </a:xfrm>
        </p:grpSpPr>
        <p:sp>
          <p:nvSpPr>
            <p:cNvPr id="195" name="Google Shape;195;p2"/>
            <p:cNvSpPr/>
            <p:nvPr/>
          </p:nvSpPr>
          <p:spPr>
            <a:xfrm>
              <a:off x="776259" y="3517183"/>
              <a:ext cx="693359" cy="1488942"/>
            </a:xfrm>
            <a:custGeom>
              <a:avLst/>
              <a:gdLst/>
              <a:ahLst/>
              <a:cxnLst/>
              <a:rect l="l" t="t" r="r" b="b"/>
              <a:pathLst>
                <a:path w="8804" h="18906" extrusionOk="0">
                  <a:moveTo>
                    <a:pt x="0" y="0"/>
                  </a:moveTo>
                  <a:lnTo>
                    <a:pt x="0" y="18905"/>
                  </a:lnTo>
                  <a:lnTo>
                    <a:pt x="8804" y="18905"/>
                  </a:lnTo>
                  <a:lnTo>
                    <a:pt x="880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-7295" y="2841687"/>
              <a:ext cx="2260584" cy="770696"/>
            </a:xfrm>
            <a:custGeom>
              <a:avLst/>
              <a:gdLst/>
              <a:ahLst/>
              <a:cxnLst/>
              <a:rect l="l" t="t" r="r" b="b"/>
              <a:pathLst>
                <a:path w="28704" h="9786" extrusionOk="0">
                  <a:moveTo>
                    <a:pt x="1210" y="1"/>
                  </a:moveTo>
                  <a:cubicBezTo>
                    <a:pt x="543" y="1"/>
                    <a:pt x="0" y="542"/>
                    <a:pt x="0" y="1209"/>
                  </a:cubicBezTo>
                  <a:lnTo>
                    <a:pt x="0" y="7504"/>
                  </a:lnTo>
                  <a:cubicBezTo>
                    <a:pt x="0" y="8762"/>
                    <a:pt x="1024" y="9785"/>
                    <a:pt x="2282" y="9785"/>
                  </a:cubicBezTo>
                  <a:lnTo>
                    <a:pt x="26422" y="9785"/>
                  </a:lnTo>
                  <a:cubicBezTo>
                    <a:pt x="27680" y="9785"/>
                    <a:pt x="28703" y="8762"/>
                    <a:pt x="28703" y="7506"/>
                  </a:cubicBezTo>
                  <a:lnTo>
                    <a:pt x="28703" y="1443"/>
                  </a:lnTo>
                  <a:cubicBezTo>
                    <a:pt x="28703" y="777"/>
                    <a:pt x="28161" y="235"/>
                    <a:pt x="27495" y="235"/>
                  </a:cubicBezTo>
                  <a:cubicBezTo>
                    <a:pt x="26828" y="235"/>
                    <a:pt x="26286" y="777"/>
                    <a:pt x="26286" y="1443"/>
                  </a:cubicBezTo>
                  <a:lnTo>
                    <a:pt x="26286" y="7370"/>
                  </a:lnTo>
                  <a:lnTo>
                    <a:pt x="2418" y="7370"/>
                  </a:lnTo>
                  <a:lnTo>
                    <a:pt x="2418" y="1209"/>
                  </a:lnTo>
                  <a:cubicBezTo>
                    <a:pt x="2418" y="542"/>
                    <a:pt x="1876" y="1"/>
                    <a:pt x="12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8713" y="2841687"/>
              <a:ext cx="1308672" cy="770696"/>
            </a:xfrm>
            <a:custGeom>
              <a:avLst/>
              <a:gdLst/>
              <a:ahLst/>
              <a:cxnLst/>
              <a:rect l="l" t="t" r="r" b="b"/>
              <a:pathLst>
                <a:path w="16617" h="9786" extrusionOk="0">
                  <a:moveTo>
                    <a:pt x="1208" y="1"/>
                  </a:moveTo>
                  <a:cubicBezTo>
                    <a:pt x="541" y="1"/>
                    <a:pt x="0" y="542"/>
                    <a:pt x="0" y="1209"/>
                  </a:cubicBezTo>
                  <a:lnTo>
                    <a:pt x="0" y="7504"/>
                  </a:lnTo>
                  <a:cubicBezTo>
                    <a:pt x="0" y="8762"/>
                    <a:pt x="1024" y="9785"/>
                    <a:pt x="2280" y="9785"/>
                  </a:cubicBezTo>
                  <a:lnTo>
                    <a:pt x="14336" y="9785"/>
                  </a:lnTo>
                  <a:cubicBezTo>
                    <a:pt x="15593" y="9785"/>
                    <a:pt x="16617" y="8762"/>
                    <a:pt x="16614" y="7506"/>
                  </a:cubicBezTo>
                  <a:lnTo>
                    <a:pt x="16614" y="1443"/>
                  </a:lnTo>
                  <a:cubicBezTo>
                    <a:pt x="16614" y="777"/>
                    <a:pt x="16073" y="235"/>
                    <a:pt x="15406" y="235"/>
                  </a:cubicBezTo>
                  <a:cubicBezTo>
                    <a:pt x="14738" y="235"/>
                    <a:pt x="14198" y="777"/>
                    <a:pt x="14198" y="1443"/>
                  </a:cubicBezTo>
                  <a:lnTo>
                    <a:pt x="14198" y="7370"/>
                  </a:lnTo>
                  <a:lnTo>
                    <a:pt x="2417" y="7370"/>
                  </a:lnTo>
                  <a:lnTo>
                    <a:pt x="2417" y="1209"/>
                  </a:lnTo>
                  <a:cubicBezTo>
                    <a:pt x="2417" y="542"/>
                    <a:pt x="1876" y="1"/>
                    <a:pt x="1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1027731" y="2841687"/>
              <a:ext cx="190508" cy="770696"/>
            </a:xfrm>
            <a:custGeom>
              <a:avLst/>
              <a:gdLst/>
              <a:ahLst/>
              <a:cxnLst/>
              <a:rect l="l" t="t" r="r" b="b"/>
              <a:pathLst>
                <a:path w="2419" h="9786" extrusionOk="0">
                  <a:moveTo>
                    <a:pt x="1210" y="1"/>
                  </a:moveTo>
                  <a:cubicBezTo>
                    <a:pt x="543" y="1"/>
                    <a:pt x="0" y="542"/>
                    <a:pt x="0" y="1209"/>
                  </a:cubicBezTo>
                  <a:lnTo>
                    <a:pt x="0" y="8577"/>
                  </a:lnTo>
                  <a:cubicBezTo>
                    <a:pt x="0" y="9243"/>
                    <a:pt x="543" y="9785"/>
                    <a:pt x="1210" y="9785"/>
                  </a:cubicBezTo>
                  <a:cubicBezTo>
                    <a:pt x="1879" y="9785"/>
                    <a:pt x="2418" y="9246"/>
                    <a:pt x="2418" y="8579"/>
                  </a:cubicBezTo>
                  <a:lnTo>
                    <a:pt x="2418" y="1209"/>
                  </a:lnTo>
                  <a:cubicBezTo>
                    <a:pt x="2418" y="542"/>
                    <a:pt x="1876" y="1"/>
                    <a:pt x="12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1092863" y="3727148"/>
              <a:ext cx="16696" cy="385506"/>
            </a:xfrm>
            <a:custGeom>
              <a:avLst/>
              <a:gdLst/>
              <a:ahLst/>
              <a:cxnLst/>
              <a:rect l="l" t="t" r="r" b="b"/>
              <a:pathLst>
                <a:path w="212" h="4895" extrusionOk="0">
                  <a:moveTo>
                    <a:pt x="107" y="1"/>
                  </a:moveTo>
                  <a:cubicBezTo>
                    <a:pt x="48" y="1"/>
                    <a:pt x="0" y="49"/>
                    <a:pt x="0" y="107"/>
                  </a:cubicBezTo>
                  <a:lnTo>
                    <a:pt x="0" y="4788"/>
                  </a:lnTo>
                  <a:cubicBezTo>
                    <a:pt x="0" y="4846"/>
                    <a:pt x="48" y="4894"/>
                    <a:pt x="107" y="4894"/>
                  </a:cubicBezTo>
                  <a:cubicBezTo>
                    <a:pt x="165" y="4894"/>
                    <a:pt x="211" y="4846"/>
                    <a:pt x="211" y="4788"/>
                  </a:cubicBezTo>
                  <a:lnTo>
                    <a:pt x="211" y="107"/>
                  </a:lnTo>
                  <a:cubicBezTo>
                    <a:pt x="211" y="49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822647" y="3856309"/>
              <a:ext cx="16775" cy="282100"/>
            </a:xfrm>
            <a:custGeom>
              <a:avLst/>
              <a:gdLst/>
              <a:ahLst/>
              <a:cxnLst/>
              <a:rect l="l" t="t" r="r" b="b"/>
              <a:pathLst>
                <a:path w="213" h="3582" extrusionOk="0">
                  <a:moveTo>
                    <a:pt x="106" y="1"/>
                  </a:moveTo>
                  <a:cubicBezTo>
                    <a:pt x="48" y="1"/>
                    <a:pt x="0" y="49"/>
                    <a:pt x="0" y="105"/>
                  </a:cubicBezTo>
                  <a:lnTo>
                    <a:pt x="0" y="3475"/>
                  </a:lnTo>
                  <a:cubicBezTo>
                    <a:pt x="0" y="3534"/>
                    <a:pt x="48" y="3582"/>
                    <a:pt x="106" y="3582"/>
                  </a:cubicBezTo>
                  <a:cubicBezTo>
                    <a:pt x="166" y="3582"/>
                    <a:pt x="213" y="3534"/>
                    <a:pt x="211" y="3475"/>
                  </a:cubicBezTo>
                  <a:lnTo>
                    <a:pt x="211" y="105"/>
                  </a:lnTo>
                  <a:cubicBezTo>
                    <a:pt x="211" y="47"/>
                    <a:pt x="165" y="1"/>
                    <a:pt x="1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959606" y="4065644"/>
              <a:ext cx="16617" cy="311634"/>
            </a:xfrm>
            <a:custGeom>
              <a:avLst/>
              <a:gdLst/>
              <a:ahLst/>
              <a:cxnLst/>
              <a:rect l="l" t="t" r="r" b="b"/>
              <a:pathLst>
                <a:path w="211" h="3957" extrusionOk="0">
                  <a:moveTo>
                    <a:pt x="106" y="0"/>
                  </a:moveTo>
                  <a:cubicBezTo>
                    <a:pt x="48" y="0"/>
                    <a:pt x="0" y="47"/>
                    <a:pt x="0" y="105"/>
                  </a:cubicBezTo>
                  <a:lnTo>
                    <a:pt x="0" y="3850"/>
                  </a:lnTo>
                  <a:cubicBezTo>
                    <a:pt x="0" y="3908"/>
                    <a:pt x="48" y="3956"/>
                    <a:pt x="106" y="3956"/>
                  </a:cubicBezTo>
                  <a:cubicBezTo>
                    <a:pt x="164" y="3956"/>
                    <a:pt x="211" y="3908"/>
                    <a:pt x="211" y="3850"/>
                  </a:cubicBezTo>
                  <a:lnTo>
                    <a:pt x="211" y="105"/>
                  </a:lnTo>
                  <a:cubicBezTo>
                    <a:pt x="211" y="47"/>
                    <a:pt x="164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907784" y="3681154"/>
              <a:ext cx="16696" cy="486076"/>
            </a:xfrm>
            <a:custGeom>
              <a:avLst/>
              <a:gdLst/>
              <a:ahLst/>
              <a:cxnLst/>
              <a:rect l="l" t="t" r="r" b="b"/>
              <a:pathLst>
                <a:path w="212" h="6172" extrusionOk="0">
                  <a:moveTo>
                    <a:pt x="106" y="0"/>
                  </a:moveTo>
                  <a:cubicBezTo>
                    <a:pt x="48" y="0"/>
                    <a:pt x="1" y="48"/>
                    <a:pt x="1" y="105"/>
                  </a:cubicBezTo>
                  <a:lnTo>
                    <a:pt x="1" y="6066"/>
                  </a:lnTo>
                  <a:cubicBezTo>
                    <a:pt x="1" y="6125"/>
                    <a:pt x="48" y="6172"/>
                    <a:pt x="106" y="6172"/>
                  </a:cubicBezTo>
                  <a:cubicBezTo>
                    <a:pt x="164" y="6172"/>
                    <a:pt x="212" y="6125"/>
                    <a:pt x="212" y="6066"/>
                  </a:cubicBezTo>
                  <a:lnTo>
                    <a:pt x="212" y="105"/>
                  </a:lnTo>
                  <a:cubicBezTo>
                    <a:pt x="212" y="47"/>
                    <a:pt x="164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1048287" y="4198192"/>
              <a:ext cx="16696" cy="332976"/>
            </a:xfrm>
            <a:custGeom>
              <a:avLst/>
              <a:gdLst/>
              <a:ahLst/>
              <a:cxnLst/>
              <a:rect l="l" t="t" r="r" b="b"/>
              <a:pathLst>
                <a:path w="212" h="4228" extrusionOk="0"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lnTo>
                    <a:pt x="1" y="4121"/>
                  </a:lnTo>
                  <a:cubicBezTo>
                    <a:pt x="1" y="4179"/>
                    <a:pt x="49" y="4227"/>
                    <a:pt x="107" y="4227"/>
                  </a:cubicBezTo>
                  <a:cubicBezTo>
                    <a:pt x="165" y="4227"/>
                    <a:pt x="212" y="4179"/>
                    <a:pt x="212" y="4121"/>
                  </a:cubicBezTo>
                  <a:lnTo>
                    <a:pt x="212" y="107"/>
                  </a:lnTo>
                  <a:cubicBezTo>
                    <a:pt x="212" y="49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1217693" y="4395871"/>
              <a:ext cx="16696" cy="269500"/>
            </a:xfrm>
            <a:custGeom>
              <a:avLst/>
              <a:gdLst/>
              <a:ahLst/>
              <a:cxnLst/>
              <a:rect l="l" t="t" r="r" b="b"/>
              <a:pathLst>
                <a:path w="212" h="3422" extrusionOk="0">
                  <a:moveTo>
                    <a:pt x="106" y="0"/>
                  </a:moveTo>
                  <a:cubicBezTo>
                    <a:pt x="48" y="0"/>
                    <a:pt x="0" y="48"/>
                    <a:pt x="0" y="107"/>
                  </a:cubicBezTo>
                  <a:lnTo>
                    <a:pt x="0" y="3317"/>
                  </a:lnTo>
                  <a:cubicBezTo>
                    <a:pt x="0" y="3375"/>
                    <a:pt x="48" y="3421"/>
                    <a:pt x="106" y="3421"/>
                  </a:cubicBezTo>
                  <a:cubicBezTo>
                    <a:pt x="165" y="3421"/>
                    <a:pt x="211" y="3375"/>
                    <a:pt x="211" y="3317"/>
                  </a:cubicBezTo>
                  <a:lnTo>
                    <a:pt x="211" y="107"/>
                  </a:lnTo>
                  <a:cubicBezTo>
                    <a:pt x="211" y="48"/>
                    <a:pt x="165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362527" y="4228434"/>
              <a:ext cx="16696" cy="158455"/>
            </a:xfrm>
            <a:custGeom>
              <a:avLst/>
              <a:gdLst/>
              <a:ahLst/>
              <a:cxnLst/>
              <a:rect l="l" t="t" r="r" b="b"/>
              <a:pathLst>
                <a:path w="212" h="2012" extrusionOk="0">
                  <a:moveTo>
                    <a:pt x="107" y="1"/>
                  </a:moveTo>
                  <a:cubicBezTo>
                    <a:pt x="48" y="1"/>
                    <a:pt x="0" y="49"/>
                    <a:pt x="0" y="105"/>
                  </a:cubicBezTo>
                  <a:lnTo>
                    <a:pt x="0" y="1905"/>
                  </a:lnTo>
                  <a:cubicBezTo>
                    <a:pt x="0" y="1964"/>
                    <a:pt x="48" y="2012"/>
                    <a:pt x="107" y="2012"/>
                  </a:cubicBezTo>
                  <a:cubicBezTo>
                    <a:pt x="165" y="2012"/>
                    <a:pt x="211" y="1964"/>
                    <a:pt x="211" y="1905"/>
                  </a:cubicBezTo>
                  <a:lnTo>
                    <a:pt x="211" y="105"/>
                  </a:lnTo>
                  <a:cubicBezTo>
                    <a:pt x="211" y="47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822647" y="4487937"/>
              <a:ext cx="16775" cy="168693"/>
            </a:xfrm>
            <a:custGeom>
              <a:avLst/>
              <a:gdLst/>
              <a:ahLst/>
              <a:cxnLst/>
              <a:rect l="l" t="t" r="r" b="b"/>
              <a:pathLst>
                <a:path w="213" h="2142" extrusionOk="0">
                  <a:moveTo>
                    <a:pt x="106" y="0"/>
                  </a:moveTo>
                  <a:cubicBezTo>
                    <a:pt x="48" y="0"/>
                    <a:pt x="0" y="48"/>
                    <a:pt x="0" y="106"/>
                  </a:cubicBezTo>
                  <a:lnTo>
                    <a:pt x="0" y="2036"/>
                  </a:lnTo>
                  <a:cubicBezTo>
                    <a:pt x="0" y="2094"/>
                    <a:pt x="48" y="2142"/>
                    <a:pt x="106" y="2142"/>
                  </a:cubicBezTo>
                  <a:cubicBezTo>
                    <a:pt x="166" y="2142"/>
                    <a:pt x="213" y="2094"/>
                    <a:pt x="211" y="2036"/>
                  </a:cubicBezTo>
                  <a:lnTo>
                    <a:pt x="211" y="106"/>
                  </a:lnTo>
                  <a:cubicBezTo>
                    <a:pt x="211" y="48"/>
                    <a:pt x="165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1231318" y="4008231"/>
              <a:ext cx="16775" cy="228468"/>
            </a:xfrm>
            <a:custGeom>
              <a:avLst/>
              <a:gdLst/>
              <a:ahLst/>
              <a:cxnLst/>
              <a:rect l="l" t="t" r="r" b="b"/>
              <a:pathLst>
                <a:path w="213" h="2901" extrusionOk="0">
                  <a:moveTo>
                    <a:pt x="105" y="1"/>
                  </a:moveTo>
                  <a:cubicBezTo>
                    <a:pt x="47" y="1"/>
                    <a:pt x="0" y="49"/>
                    <a:pt x="0" y="107"/>
                  </a:cubicBezTo>
                  <a:lnTo>
                    <a:pt x="0" y="2795"/>
                  </a:lnTo>
                  <a:cubicBezTo>
                    <a:pt x="0" y="2853"/>
                    <a:pt x="47" y="2900"/>
                    <a:pt x="105" y="2900"/>
                  </a:cubicBezTo>
                  <a:cubicBezTo>
                    <a:pt x="166" y="2900"/>
                    <a:pt x="213" y="2853"/>
                    <a:pt x="211" y="2795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896285" y="4568427"/>
              <a:ext cx="16617" cy="259655"/>
            </a:xfrm>
            <a:custGeom>
              <a:avLst/>
              <a:gdLst/>
              <a:ahLst/>
              <a:cxnLst/>
              <a:rect l="l" t="t" r="r" b="b"/>
              <a:pathLst>
                <a:path w="211" h="3297" extrusionOk="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lnTo>
                    <a:pt x="0" y="3192"/>
                  </a:lnTo>
                  <a:cubicBezTo>
                    <a:pt x="0" y="3250"/>
                    <a:pt x="47" y="3296"/>
                    <a:pt x="105" y="3296"/>
                  </a:cubicBezTo>
                  <a:cubicBezTo>
                    <a:pt x="163" y="3296"/>
                    <a:pt x="211" y="3250"/>
                    <a:pt x="211" y="3192"/>
                  </a:cubicBezTo>
                  <a:lnTo>
                    <a:pt x="211" y="105"/>
                  </a:lnTo>
                  <a:cubicBezTo>
                    <a:pt x="211" y="47"/>
                    <a:pt x="163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1009617" y="3555144"/>
              <a:ext cx="16775" cy="323368"/>
            </a:xfrm>
            <a:custGeom>
              <a:avLst/>
              <a:gdLst/>
              <a:ahLst/>
              <a:cxnLst/>
              <a:rect l="l" t="t" r="r" b="b"/>
              <a:pathLst>
                <a:path w="213" h="4106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3999"/>
                  </a:lnTo>
                  <a:cubicBezTo>
                    <a:pt x="1" y="4057"/>
                    <a:pt x="47" y="4105"/>
                    <a:pt x="105" y="4105"/>
                  </a:cubicBezTo>
                  <a:cubicBezTo>
                    <a:pt x="165" y="4105"/>
                    <a:pt x="213" y="4057"/>
                    <a:pt x="211" y="3999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1420099" y="4147945"/>
              <a:ext cx="16696" cy="341167"/>
            </a:xfrm>
            <a:custGeom>
              <a:avLst/>
              <a:gdLst/>
              <a:ahLst/>
              <a:cxnLst/>
              <a:rect l="l" t="t" r="r" b="b"/>
              <a:pathLst>
                <a:path w="212" h="4332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4227"/>
                  </a:lnTo>
                  <a:cubicBezTo>
                    <a:pt x="1" y="4285"/>
                    <a:pt x="47" y="4332"/>
                    <a:pt x="105" y="4332"/>
                  </a:cubicBezTo>
                  <a:cubicBezTo>
                    <a:pt x="164" y="4332"/>
                    <a:pt x="212" y="4285"/>
                    <a:pt x="212" y="4227"/>
                  </a:cubicBezTo>
                  <a:lnTo>
                    <a:pt x="212" y="107"/>
                  </a:lnTo>
                  <a:cubicBezTo>
                    <a:pt x="212" y="49"/>
                    <a:pt x="164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1164532" y="3985391"/>
              <a:ext cx="16696" cy="307932"/>
            </a:xfrm>
            <a:custGeom>
              <a:avLst/>
              <a:gdLst/>
              <a:ahLst/>
              <a:cxnLst/>
              <a:rect l="l" t="t" r="r" b="b"/>
              <a:pathLst>
                <a:path w="212" h="3910" extrusionOk="0">
                  <a:moveTo>
                    <a:pt x="107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3805"/>
                  </a:lnTo>
                  <a:cubicBezTo>
                    <a:pt x="1" y="3863"/>
                    <a:pt x="49" y="3910"/>
                    <a:pt x="107" y="3910"/>
                  </a:cubicBezTo>
                  <a:cubicBezTo>
                    <a:pt x="165" y="3910"/>
                    <a:pt x="211" y="3863"/>
                    <a:pt x="211" y="3805"/>
                  </a:cubicBezTo>
                  <a:lnTo>
                    <a:pt x="211" y="106"/>
                  </a:lnTo>
                  <a:cubicBezTo>
                    <a:pt x="211" y="48"/>
                    <a:pt x="165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863759" y="4136840"/>
              <a:ext cx="16696" cy="283045"/>
            </a:xfrm>
            <a:custGeom>
              <a:avLst/>
              <a:gdLst/>
              <a:ahLst/>
              <a:cxnLst/>
              <a:rect l="l" t="t" r="r" b="b"/>
              <a:pathLst>
                <a:path w="212" h="3594" extrusionOk="0">
                  <a:moveTo>
                    <a:pt x="105" y="1"/>
                  </a:moveTo>
                  <a:cubicBezTo>
                    <a:pt x="47" y="1"/>
                    <a:pt x="0" y="49"/>
                    <a:pt x="0" y="105"/>
                  </a:cubicBezTo>
                  <a:lnTo>
                    <a:pt x="0" y="3489"/>
                  </a:lnTo>
                  <a:cubicBezTo>
                    <a:pt x="0" y="3547"/>
                    <a:pt x="47" y="3593"/>
                    <a:pt x="105" y="3593"/>
                  </a:cubicBezTo>
                  <a:cubicBezTo>
                    <a:pt x="163" y="3593"/>
                    <a:pt x="211" y="3547"/>
                    <a:pt x="211" y="3489"/>
                  </a:cubicBezTo>
                  <a:lnTo>
                    <a:pt x="211" y="105"/>
                  </a:lnTo>
                  <a:cubicBezTo>
                    <a:pt x="211" y="47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1293694" y="4249541"/>
              <a:ext cx="16696" cy="277611"/>
            </a:xfrm>
            <a:custGeom>
              <a:avLst/>
              <a:gdLst/>
              <a:ahLst/>
              <a:cxnLst/>
              <a:rect l="l" t="t" r="r" b="b"/>
              <a:pathLst>
                <a:path w="212" h="3525" extrusionOk="0">
                  <a:moveTo>
                    <a:pt x="105" y="0"/>
                  </a:moveTo>
                  <a:cubicBezTo>
                    <a:pt x="47" y="0"/>
                    <a:pt x="1" y="47"/>
                    <a:pt x="1" y="105"/>
                  </a:cubicBezTo>
                  <a:lnTo>
                    <a:pt x="1" y="3418"/>
                  </a:lnTo>
                  <a:cubicBezTo>
                    <a:pt x="1" y="3477"/>
                    <a:pt x="47" y="3525"/>
                    <a:pt x="105" y="3525"/>
                  </a:cubicBezTo>
                  <a:cubicBezTo>
                    <a:pt x="163" y="3525"/>
                    <a:pt x="211" y="3477"/>
                    <a:pt x="211" y="3418"/>
                  </a:cubicBezTo>
                  <a:lnTo>
                    <a:pt x="211" y="105"/>
                  </a:lnTo>
                  <a:cubicBezTo>
                    <a:pt x="211" y="47"/>
                    <a:pt x="163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976618" y="4465492"/>
              <a:ext cx="16696" cy="408581"/>
            </a:xfrm>
            <a:custGeom>
              <a:avLst/>
              <a:gdLst/>
              <a:ahLst/>
              <a:cxnLst/>
              <a:rect l="l" t="t" r="r" b="b"/>
              <a:pathLst>
                <a:path w="212" h="5188" extrusionOk="0">
                  <a:moveTo>
                    <a:pt x="107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5082"/>
                  </a:lnTo>
                  <a:cubicBezTo>
                    <a:pt x="1" y="5140"/>
                    <a:pt x="49" y="5188"/>
                    <a:pt x="107" y="5188"/>
                  </a:cubicBezTo>
                  <a:cubicBezTo>
                    <a:pt x="165" y="5188"/>
                    <a:pt x="212" y="5140"/>
                    <a:pt x="212" y="5082"/>
                  </a:cubicBezTo>
                  <a:lnTo>
                    <a:pt x="212" y="106"/>
                  </a:lnTo>
                  <a:cubicBezTo>
                    <a:pt x="212" y="47"/>
                    <a:pt x="165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809495" y="4225048"/>
              <a:ext cx="16617" cy="149004"/>
            </a:xfrm>
            <a:custGeom>
              <a:avLst/>
              <a:gdLst/>
              <a:ahLst/>
              <a:cxnLst/>
              <a:rect l="l" t="t" r="r" b="b"/>
              <a:pathLst>
                <a:path w="211" h="1892" extrusionOk="0">
                  <a:moveTo>
                    <a:pt x="106" y="0"/>
                  </a:moveTo>
                  <a:cubicBezTo>
                    <a:pt x="48" y="0"/>
                    <a:pt x="0" y="48"/>
                    <a:pt x="0" y="105"/>
                  </a:cubicBezTo>
                  <a:lnTo>
                    <a:pt x="0" y="1787"/>
                  </a:lnTo>
                  <a:cubicBezTo>
                    <a:pt x="0" y="1845"/>
                    <a:pt x="48" y="1892"/>
                    <a:pt x="106" y="1892"/>
                  </a:cubicBezTo>
                  <a:cubicBezTo>
                    <a:pt x="164" y="1892"/>
                    <a:pt x="211" y="1845"/>
                    <a:pt x="211" y="1787"/>
                  </a:cubicBezTo>
                  <a:lnTo>
                    <a:pt x="211" y="105"/>
                  </a:lnTo>
                  <a:cubicBezTo>
                    <a:pt x="211" y="47"/>
                    <a:pt x="164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916605" y="4343734"/>
              <a:ext cx="16932" cy="149162"/>
            </a:xfrm>
            <a:custGeom>
              <a:avLst/>
              <a:gdLst/>
              <a:ahLst/>
              <a:cxnLst/>
              <a:rect l="l" t="t" r="r" b="b"/>
              <a:pathLst>
                <a:path w="215" h="1894" extrusionOk="0"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lnTo>
                    <a:pt x="1" y="1788"/>
                  </a:lnTo>
                  <a:cubicBezTo>
                    <a:pt x="1" y="1846"/>
                    <a:pt x="49" y="1894"/>
                    <a:pt x="107" y="1894"/>
                  </a:cubicBezTo>
                  <a:cubicBezTo>
                    <a:pt x="167" y="1894"/>
                    <a:pt x="215" y="1846"/>
                    <a:pt x="212" y="1788"/>
                  </a:cubicBezTo>
                  <a:lnTo>
                    <a:pt x="212" y="107"/>
                  </a:lnTo>
                  <a:cubicBezTo>
                    <a:pt x="212" y="49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1309839" y="4007443"/>
              <a:ext cx="16775" cy="190508"/>
            </a:xfrm>
            <a:custGeom>
              <a:avLst/>
              <a:gdLst/>
              <a:ahLst/>
              <a:cxnLst/>
              <a:rect l="l" t="t" r="r" b="b"/>
              <a:pathLst>
                <a:path w="213" h="2419" extrusionOk="0">
                  <a:moveTo>
                    <a:pt x="107" y="1"/>
                  </a:moveTo>
                  <a:cubicBezTo>
                    <a:pt x="49" y="1"/>
                    <a:pt x="1" y="49"/>
                    <a:pt x="1" y="105"/>
                  </a:cubicBezTo>
                  <a:lnTo>
                    <a:pt x="1" y="2312"/>
                  </a:lnTo>
                  <a:cubicBezTo>
                    <a:pt x="1" y="2371"/>
                    <a:pt x="49" y="2419"/>
                    <a:pt x="107" y="2419"/>
                  </a:cubicBezTo>
                  <a:cubicBezTo>
                    <a:pt x="165" y="2419"/>
                    <a:pt x="213" y="2371"/>
                    <a:pt x="211" y="2312"/>
                  </a:cubicBezTo>
                  <a:lnTo>
                    <a:pt x="211" y="105"/>
                  </a:lnTo>
                  <a:cubicBezTo>
                    <a:pt x="211" y="47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1123657" y="4368149"/>
              <a:ext cx="16696" cy="165858"/>
            </a:xfrm>
            <a:custGeom>
              <a:avLst/>
              <a:gdLst/>
              <a:ahLst/>
              <a:cxnLst/>
              <a:rect l="l" t="t" r="r" b="b"/>
              <a:pathLst>
                <a:path w="212" h="2106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2000"/>
                  </a:lnTo>
                  <a:cubicBezTo>
                    <a:pt x="1" y="2058"/>
                    <a:pt x="47" y="2106"/>
                    <a:pt x="105" y="2106"/>
                  </a:cubicBezTo>
                  <a:cubicBezTo>
                    <a:pt x="163" y="2106"/>
                    <a:pt x="211" y="2058"/>
                    <a:pt x="211" y="2000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1009617" y="3950187"/>
              <a:ext cx="16775" cy="173103"/>
            </a:xfrm>
            <a:custGeom>
              <a:avLst/>
              <a:gdLst/>
              <a:ahLst/>
              <a:cxnLst/>
              <a:rect l="l" t="t" r="r" b="b"/>
              <a:pathLst>
                <a:path w="213" h="2198" extrusionOk="0">
                  <a:moveTo>
                    <a:pt x="105" y="1"/>
                  </a:moveTo>
                  <a:cubicBezTo>
                    <a:pt x="47" y="1"/>
                    <a:pt x="1" y="49"/>
                    <a:pt x="1" y="106"/>
                  </a:cubicBezTo>
                  <a:lnTo>
                    <a:pt x="1" y="2093"/>
                  </a:lnTo>
                  <a:cubicBezTo>
                    <a:pt x="1" y="2151"/>
                    <a:pt x="47" y="2198"/>
                    <a:pt x="105" y="2198"/>
                  </a:cubicBezTo>
                  <a:cubicBezTo>
                    <a:pt x="165" y="2198"/>
                    <a:pt x="213" y="2151"/>
                    <a:pt x="211" y="2093"/>
                  </a:cubicBezTo>
                  <a:lnTo>
                    <a:pt x="211" y="106"/>
                  </a:lnTo>
                  <a:cubicBezTo>
                    <a:pt x="211" y="47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1275816" y="4622926"/>
              <a:ext cx="16696" cy="143098"/>
            </a:xfrm>
            <a:custGeom>
              <a:avLst/>
              <a:gdLst/>
              <a:ahLst/>
              <a:cxnLst/>
              <a:rect l="l" t="t" r="r" b="b"/>
              <a:pathLst>
                <a:path w="212" h="1817" extrusionOk="0">
                  <a:moveTo>
                    <a:pt x="106" y="0"/>
                  </a:moveTo>
                  <a:cubicBezTo>
                    <a:pt x="47" y="0"/>
                    <a:pt x="1" y="48"/>
                    <a:pt x="1" y="107"/>
                  </a:cubicBezTo>
                  <a:lnTo>
                    <a:pt x="1" y="1710"/>
                  </a:lnTo>
                  <a:cubicBezTo>
                    <a:pt x="1" y="1768"/>
                    <a:pt x="47" y="1816"/>
                    <a:pt x="106" y="1816"/>
                  </a:cubicBezTo>
                  <a:cubicBezTo>
                    <a:pt x="164" y="1816"/>
                    <a:pt x="212" y="1768"/>
                    <a:pt x="212" y="1710"/>
                  </a:cubicBezTo>
                  <a:lnTo>
                    <a:pt x="212" y="107"/>
                  </a:lnTo>
                  <a:cubicBezTo>
                    <a:pt x="212" y="47"/>
                    <a:pt x="164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1054981" y="4654035"/>
              <a:ext cx="16696" cy="143098"/>
            </a:xfrm>
            <a:custGeom>
              <a:avLst/>
              <a:gdLst/>
              <a:ahLst/>
              <a:cxnLst/>
              <a:rect l="l" t="t" r="r" b="b"/>
              <a:pathLst>
                <a:path w="212" h="1817" extrusionOk="0">
                  <a:moveTo>
                    <a:pt x="105" y="1"/>
                  </a:moveTo>
                  <a:cubicBezTo>
                    <a:pt x="47" y="1"/>
                    <a:pt x="0" y="49"/>
                    <a:pt x="0" y="107"/>
                  </a:cubicBezTo>
                  <a:lnTo>
                    <a:pt x="0" y="1712"/>
                  </a:lnTo>
                  <a:cubicBezTo>
                    <a:pt x="0" y="1770"/>
                    <a:pt x="47" y="1817"/>
                    <a:pt x="105" y="1817"/>
                  </a:cubicBezTo>
                  <a:cubicBezTo>
                    <a:pt x="163" y="1817"/>
                    <a:pt x="211" y="1770"/>
                    <a:pt x="211" y="1712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1373317" y="4474549"/>
              <a:ext cx="16617" cy="303049"/>
            </a:xfrm>
            <a:custGeom>
              <a:avLst/>
              <a:gdLst/>
              <a:ahLst/>
              <a:cxnLst/>
              <a:rect l="l" t="t" r="r" b="b"/>
              <a:pathLst>
                <a:path w="211" h="3848" extrusionOk="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lnTo>
                    <a:pt x="0" y="3743"/>
                  </a:lnTo>
                  <a:cubicBezTo>
                    <a:pt x="0" y="3801"/>
                    <a:pt x="47" y="3847"/>
                    <a:pt x="105" y="3847"/>
                  </a:cubicBezTo>
                  <a:cubicBezTo>
                    <a:pt x="163" y="3847"/>
                    <a:pt x="211" y="3801"/>
                    <a:pt x="211" y="3743"/>
                  </a:cubicBezTo>
                  <a:lnTo>
                    <a:pt x="211" y="105"/>
                  </a:lnTo>
                  <a:cubicBezTo>
                    <a:pt x="211" y="47"/>
                    <a:pt x="163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1156184" y="4611034"/>
              <a:ext cx="16696" cy="229256"/>
            </a:xfrm>
            <a:custGeom>
              <a:avLst/>
              <a:gdLst/>
              <a:ahLst/>
              <a:cxnLst/>
              <a:rect l="l" t="t" r="r" b="b"/>
              <a:pathLst>
                <a:path w="212" h="2911" extrusionOk="0">
                  <a:moveTo>
                    <a:pt x="105" y="0"/>
                  </a:moveTo>
                  <a:cubicBezTo>
                    <a:pt x="47" y="0"/>
                    <a:pt x="1" y="48"/>
                    <a:pt x="1" y="106"/>
                  </a:cubicBezTo>
                  <a:lnTo>
                    <a:pt x="1" y="2805"/>
                  </a:lnTo>
                  <a:cubicBezTo>
                    <a:pt x="1" y="2863"/>
                    <a:pt x="47" y="2911"/>
                    <a:pt x="105" y="2911"/>
                  </a:cubicBezTo>
                  <a:cubicBezTo>
                    <a:pt x="163" y="2911"/>
                    <a:pt x="211" y="2863"/>
                    <a:pt x="211" y="2805"/>
                  </a:cubicBezTo>
                  <a:lnTo>
                    <a:pt x="211" y="106"/>
                  </a:lnTo>
                  <a:cubicBezTo>
                    <a:pt x="211" y="48"/>
                    <a:pt x="163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1188395" y="3531044"/>
              <a:ext cx="16617" cy="362194"/>
            </a:xfrm>
            <a:custGeom>
              <a:avLst/>
              <a:gdLst/>
              <a:ahLst/>
              <a:cxnLst/>
              <a:rect l="l" t="t" r="r" b="b"/>
              <a:pathLst>
                <a:path w="211" h="4599" extrusionOk="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lnTo>
                    <a:pt x="0" y="4494"/>
                  </a:lnTo>
                  <a:cubicBezTo>
                    <a:pt x="0" y="4552"/>
                    <a:pt x="47" y="4599"/>
                    <a:pt x="105" y="4599"/>
                  </a:cubicBezTo>
                  <a:cubicBezTo>
                    <a:pt x="163" y="4599"/>
                    <a:pt x="211" y="4552"/>
                    <a:pt x="211" y="4494"/>
                  </a:cubicBezTo>
                  <a:lnTo>
                    <a:pt x="211" y="105"/>
                  </a:lnTo>
                  <a:cubicBezTo>
                    <a:pt x="211" y="47"/>
                    <a:pt x="163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37124" y="3051967"/>
              <a:ext cx="16696" cy="363139"/>
            </a:xfrm>
            <a:custGeom>
              <a:avLst/>
              <a:gdLst/>
              <a:ahLst/>
              <a:cxnLst/>
              <a:rect l="l" t="t" r="r" b="b"/>
              <a:pathLst>
                <a:path w="212" h="4611" extrusionOk="0">
                  <a:moveTo>
                    <a:pt x="107" y="0"/>
                  </a:moveTo>
                  <a:cubicBezTo>
                    <a:pt x="48" y="0"/>
                    <a:pt x="1" y="48"/>
                    <a:pt x="1" y="106"/>
                  </a:cubicBezTo>
                  <a:lnTo>
                    <a:pt x="1" y="4506"/>
                  </a:lnTo>
                  <a:cubicBezTo>
                    <a:pt x="1" y="4564"/>
                    <a:pt x="48" y="4610"/>
                    <a:pt x="107" y="4610"/>
                  </a:cubicBezTo>
                  <a:cubicBezTo>
                    <a:pt x="163" y="4610"/>
                    <a:pt x="211" y="4564"/>
                    <a:pt x="211" y="4506"/>
                  </a:cubicBezTo>
                  <a:lnTo>
                    <a:pt x="211" y="106"/>
                  </a:lnTo>
                  <a:cubicBezTo>
                    <a:pt x="211" y="48"/>
                    <a:pt x="163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509430" y="2995577"/>
              <a:ext cx="16696" cy="303286"/>
            </a:xfrm>
            <a:custGeom>
              <a:avLst/>
              <a:gdLst/>
              <a:ahLst/>
              <a:cxnLst/>
              <a:rect l="l" t="t" r="r" b="b"/>
              <a:pathLst>
                <a:path w="212" h="3851" extrusionOk="0">
                  <a:moveTo>
                    <a:pt x="107" y="1"/>
                  </a:moveTo>
                  <a:cubicBezTo>
                    <a:pt x="49" y="1"/>
                    <a:pt x="1" y="47"/>
                    <a:pt x="1" y="105"/>
                  </a:cubicBezTo>
                  <a:lnTo>
                    <a:pt x="1" y="3746"/>
                  </a:lnTo>
                  <a:cubicBezTo>
                    <a:pt x="1" y="3804"/>
                    <a:pt x="49" y="3851"/>
                    <a:pt x="107" y="3851"/>
                  </a:cubicBezTo>
                  <a:cubicBezTo>
                    <a:pt x="164" y="3851"/>
                    <a:pt x="212" y="3804"/>
                    <a:pt x="212" y="3746"/>
                  </a:cubicBezTo>
                  <a:lnTo>
                    <a:pt x="212" y="105"/>
                  </a:lnTo>
                  <a:cubicBezTo>
                    <a:pt x="212" y="47"/>
                    <a:pt x="164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1096328" y="3051967"/>
              <a:ext cx="16617" cy="430475"/>
            </a:xfrm>
            <a:custGeom>
              <a:avLst/>
              <a:gdLst/>
              <a:ahLst/>
              <a:cxnLst/>
              <a:rect l="l" t="t" r="r" b="b"/>
              <a:pathLst>
                <a:path w="211" h="5466" extrusionOk="0">
                  <a:moveTo>
                    <a:pt x="106" y="0"/>
                  </a:moveTo>
                  <a:cubicBezTo>
                    <a:pt x="48" y="0"/>
                    <a:pt x="0" y="47"/>
                    <a:pt x="0" y="105"/>
                  </a:cubicBezTo>
                  <a:lnTo>
                    <a:pt x="0" y="5359"/>
                  </a:lnTo>
                  <a:cubicBezTo>
                    <a:pt x="0" y="5417"/>
                    <a:pt x="48" y="5465"/>
                    <a:pt x="106" y="5465"/>
                  </a:cubicBezTo>
                  <a:cubicBezTo>
                    <a:pt x="164" y="5465"/>
                    <a:pt x="211" y="5417"/>
                    <a:pt x="211" y="5359"/>
                  </a:cubicBezTo>
                  <a:lnTo>
                    <a:pt x="211" y="105"/>
                  </a:lnTo>
                  <a:cubicBezTo>
                    <a:pt x="211" y="47"/>
                    <a:pt x="164" y="0"/>
                    <a:pt x="1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1644872" y="3162463"/>
              <a:ext cx="16696" cy="319982"/>
            </a:xfrm>
            <a:custGeom>
              <a:avLst/>
              <a:gdLst/>
              <a:ahLst/>
              <a:cxnLst/>
              <a:rect l="l" t="t" r="r" b="b"/>
              <a:pathLst>
                <a:path w="212" h="4063" extrusionOk="0">
                  <a:moveTo>
                    <a:pt x="107" y="0"/>
                  </a:moveTo>
                  <a:cubicBezTo>
                    <a:pt x="49" y="0"/>
                    <a:pt x="1" y="47"/>
                    <a:pt x="1" y="106"/>
                  </a:cubicBezTo>
                  <a:lnTo>
                    <a:pt x="1" y="3956"/>
                  </a:lnTo>
                  <a:cubicBezTo>
                    <a:pt x="1" y="4014"/>
                    <a:pt x="49" y="4062"/>
                    <a:pt x="107" y="4062"/>
                  </a:cubicBezTo>
                  <a:cubicBezTo>
                    <a:pt x="165" y="4062"/>
                    <a:pt x="212" y="4014"/>
                    <a:pt x="212" y="3956"/>
                  </a:cubicBezTo>
                  <a:lnTo>
                    <a:pt x="212" y="106"/>
                  </a:lnTo>
                  <a:cubicBezTo>
                    <a:pt x="212" y="47"/>
                    <a:pt x="165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2176167" y="3051967"/>
              <a:ext cx="16696" cy="401966"/>
            </a:xfrm>
            <a:custGeom>
              <a:avLst/>
              <a:gdLst/>
              <a:ahLst/>
              <a:cxnLst/>
              <a:rect l="l" t="t" r="r" b="b"/>
              <a:pathLst>
                <a:path w="212" h="5104" extrusionOk="0">
                  <a:moveTo>
                    <a:pt x="107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4999"/>
                  </a:lnTo>
                  <a:cubicBezTo>
                    <a:pt x="1" y="5057"/>
                    <a:pt x="49" y="5103"/>
                    <a:pt x="107" y="5103"/>
                  </a:cubicBezTo>
                  <a:cubicBezTo>
                    <a:pt x="165" y="5103"/>
                    <a:pt x="212" y="5057"/>
                    <a:pt x="212" y="4999"/>
                  </a:cubicBezTo>
                  <a:lnTo>
                    <a:pt x="212" y="106"/>
                  </a:lnTo>
                  <a:cubicBezTo>
                    <a:pt x="212" y="48"/>
                    <a:pt x="165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1827431" y="3486389"/>
              <a:ext cx="287928" cy="16617"/>
            </a:xfrm>
            <a:custGeom>
              <a:avLst/>
              <a:gdLst/>
              <a:ahLst/>
              <a:cxnLst/>
              <a:rect l="l" t="t" r="r" b="b"/>
              <a:pathLst>
                <a:path w="3656" h="211" extrusionOk="0">
                  <a:moveTo>
                    <a:pt x="106" y="0"/>
                  </a:moveTo>
                  <a:cubicBezTo>
                    <a:pt x="48" y="0"/>
                    <a:pt x="0" y="47"/>
                    <a:pt x="0" y="105"/>
                  </a:cubicBezTo>
                  <a:cubicBezTo>
                    <a:pt x="0" y="163"/>
                    <a:pt x="48" y="211"/>
                    <a:pt x="106" y="211"/>
                  </a:cubicBezTo>
                  <a:lnTo>
                    <a:pt x="3549" y="211"/>
                  </a:lnTo>
                  <a:cubicBezTo>
                    <a:pt x="3607" y="211"/>
                    <a:pt x="3655" y="163"/>
                    <a:pt x="3655" y="105"/>
                  </a:cubicBezTo>
                  <a:cubicBezTo>
                    <a:pt x="3655" y="47"/>
                    <a:pt x="3607" y="0"/>
                    <a:pt x="35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553771" y="3465755"/>
              <a:ext cx="370700" cy="16696"/>
            </a:xfrm>
            <a:custGeom>
              <a:avLst/>
              <a:gdLst/>
              <a:ahLst/>
              <a:cxnLst/>
              <a:rect l="l" t="t" r="r" b="b"/>
              <a:pathLst>
                <a:path w="4707" h="212" extrusionOk="0">
                  <a:moveTo>
                    <a:pt x="107" y="0"/>
                  </a:moveTo>
                  <a:cubicBezTo>
                    <a:pt x="49" y="0"/>
                    <a:pt x="1" y="47"/>
                    <a:pt x="1" y="105"/>
                  </a:cubicBezTo>
                  <a:cubicBezTo>
                    <a:pt x="1" y="163"/>
                    <a:pt x="49" y="211"/>
                    <a:pt x="107" y="211"/>
                  </a:cubicBezTo>
                  <a:lnTo>
                    <a:pt x="4601" y="211"/>
                  </a:lnTo>
                  <a:cubicBezTo>
                    <a:pt x="4659" y="211"/>
                    <a:pt x="4707" y="163"/>
                    <a:pt x="4707" y="105"/>
                  </a:cubicBezTo>
                  <a:cubicBezTo>
                    <a:pt x="4707" y="47"/>
                    <a:pt x="4659" y="0"/>
                    <a:pt x="46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158489" y="3525137"/>
              <a:ext cx="345892" cy="16696"/>
            </a:xfrm>
            <a:custGeom>
              <a:avLst/>
              <a:gdLst/>
              <a:ahLst/>
              <a:cxnLst/>
              <a:rect l="l" t="t" r="r" b="b"/>
              <a:pathLst>
                <a:path w="4392" h="212" extrusionOk="0">
                  <a:moveTo>
                    <a:pt x="107" y="1"/>
                  </a:moveTo>
                  <a:cubicBezTo>
                    <a:pt x="49" y="1"/>
                    <a:pt x="1" y="48"/>
                    <a:pt x="1" y="106"/>
                  </a:cubicBezTo>
                  <a:cubicBezTo>
                    <a:pt x="1" y="164"/>
                    <a:pt x="49" y="212"/>
                    <a:pt x="107" y="212"/>
                  </a:cubicBezTo>
                  <a:lnTo>
                    <a:pt x="4287" y="212"/>
                  </a:lnTo>
                  <a:cubicBezTo>
                    <a:pt x="4345" y="212"/>
                    <a:pt x="4391" y="164"/>
                    <a:pt x="4391" y="106"/>
                  </a:cubicBezTo>
                  <a:cubicBezTo>
                    <a:pt x="4391" y="48"/>
                    <a:pt x="4345" y="1"/>
                    <a:pt x="4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95325" y="3241535"/>
              <a:ext cx="16617" cy="212402"/>
            </a:xfrm>
            <a:custGeom>
              <a:avLst/>
              <a:gdLst/>
              <a:ahLst/>
              <a:cxnLst/>
              <a:rect l="l" t="t" r="r" b="b"/>
              <a:pathLst>
                <a:path w="211" h="2697" extrusionOk="0">
                  <a:moveTo>
                    <a:pt x="105" y="1"/>
                  </a:moveTo>
                  <a:cubicBezTo>
                    <a:pt x="47" y="1"/>
                    <a:pt x="0" y="49"/>
                    <a:pt x="0" y="107"/>
                  </a:cubicBezTo>
                  <a:lnTo>
                    <a:pt x="0" y="2592"/>
                  </a:lnTo>
                  <a:cubicBezTo>
                    <a:pt x="0" y="2650"/>
                    <a:pt x="47" y="2696"/>
                    <a:pt x="105" y="2696"/>
                  </a:cubicBezTo>
                  <a:cubicBezTo>
                    <a:pt x="163" y="2696"/>
                    <a:pt x="211" y="2650"/>
                    <a:pt x="211" y="2592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174870" y="3465755"/>
              <a:ext cx="201062" cy="16696"/>
            </a:xfrm>
            <a:custGeom>
              <a:avLst/>
              <a:gdLst/>
              <a:ahLst/>
              <a:cxnLst/>
              <a:rect l="l" t="t" r="r" b="b"/>
              <a:pathLst>
                <a:path w="2553" h="212" extrusionOk="0">
                  <a:moveTo>
                    <a:pt x="105" y="0"/>
                  </a:moveTo>
                  <a:cubicBezTo>
                    <a:pt x="47" y="0"/>
                    <a:pt x="1" y="47"/>
                    <a:pt x="1" y="105"/>
                  </a:cubicBezTo>
                  <a:cubicBezTo>
                    <a:pt x="1" y="163"/>
                    <a:pt x="47" y="211"/>
                    <a:pt x="105" y="211"/>
                  </a:cubicBezTo>
                  <a:lnTo>
                    <a:pt x="2445" y="211"/>
                  </a:lnTo>
                  <a:cubicBezTo>
                    <a:pt x="2504" y="211"/>
                    <a:pt x="2552" y="163"/>
                    <a:pt x="2549" y="105"/>
                  </a:cubicBezTo>
                  <a:cubicBezTo>
                    <a:pt x="2549" y="47"/>
                    <a:pt x="2503" y="0"/>
                    <a:pt x="24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59362" y="3199085"/>
              <a:ext cx="16696" cy="186807"/>
            </a:xfrm>
            <a:custGeom>
              <a:avLst/>
              <a:gdLst/>
              <a:ahLst/>
              <a:cxnLst/>
              <a:rect l="l" t="t" r="r" b="b"/>
              <a:pathLst>
                <a:path w="212" h="2372" extrusionOk="0">
                  <a:moveTo>
                    <a:pt x="107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2267"/>
                  </a:lnTo>
                  <a:cubicBezTo>
                    <a:pt x="1" y="2325"/>
                    <a:pt x="49" y="2372"/>
                    <a:pt x="107" y="2372"/>
                  </a:cubicBezTo>
                  <a:cubicBezTo>
                    <a:pt x="165" y="2372"/>
                    <a:pt x="212" y="2325"/>
                    <a:pt x="212" y="2267"/>
                  </a:cubicBezTo>
                  <a:lnTo>
                    <a:pt x="212" y="106"/>
                  </a:lnTo>
                  <a:cubicBezTo>
                    <a:pt x="212" y="48"/>
                    <a:pt x="165" y="0"/>
                    <a:pt x="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1054981" y="3423935"/>
              <a:ext cx="16696" cy="186728"/>
            </a:xfrm>
            <a:custGeom>
              <a:avLst/>
              <a:gdLst/>
              <a:ahLst/>
              <a:cxnLst/>
              <a:rect l="l" t="t" r="r" b="b"/>
              <a:pathLst>
                <a:path w="212" h="2371" extrusionOk="0">
                  <a:moveTo>
                    <a:pt x="105" y="1"/>
                  </a:moveTo>
                  <a:cubicBezTo>
                    <a:pt x="47" y="1"/>
                    <a:pt x="0" y="47"/>
                    <a:pt x="0" y="105"/>
                  </a:cubicBezTo>
                  <a:lnTo>
                    <a:pt x="0" y="2264"/>
                  </a:lnTo>
                  <a:cubicBezTo>
                    <a:pt x="0" y="2323"/>
                    <a:pt x="47" y="2371"/>
                    <a:pt x="105" y="2371"/>
                  </a:cubicBezTo>
                  <a:cubicBezTo>
                    <a:pt x="163" y="2371"/>
                    <a:pt x="211" y="2323"/>
                    <a:pt x="211" y="2264"/>
                  </a:cubicBezTo>
                  <a:lnTo>
                    <a:pt x="211" y="105"/>
                  </a:lnTo>
                  <a:cubicBezTo>
                    <a:pt x="211" y="47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1164532" y="3297058"/>
              <a:ext cx="16696" cy="205944"/>
            </a:xfrm>
            <a:custGeom>
              <a:avLst/>
              <a:gdLst/>
              <a:ahLst/>
              <a:cxnLst/>
              <a:rect l="l" t="t" r="r" b="b"/>
              <a:pathLst>
                <a:path w="212" h="2615" extrusionOk="0"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lnTo>
                    <a:pt x="1" y="2509"/>
                  </a:lnTo>
                  <a:cubicBezTo>
                    <a:pt x="1" y="2567"/>
                    <a:pt x="49" y="2615"/>
                    <a:pt x="107" y="2615"/>
                  </a:cubicBezTo>
                  <a:cubicBezTo>
                    <a:pt x="165" y="2615"/>
                    <a:pt x="211" y="2567"/>
                    <a:pt x="211" y="2509"/>
                  </a:cubicBezTo>
                  <a:lnTo>
                    <a:pt x="211" y="107"/>
                  </a:lnTo>
                  <a:cubicBezTo>
                    <a:pt x="211" y="49"/>
                    <a:pt x="165" y="1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1246046" y="3483711"/>
              <a:ext cx="16854" cy="268633"/>
            </a:xfrm>
            <a:custGeom>
              <a:avLst/>
              <a:gdLst/>
              <a:ahLst/>
              <a:cxnLst/>
              <a:rect l="l" t="t" r="r" b="b"/>
              <a:pathLst>
                <a:path w="214" h="3411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3305"/>
                  </a:lnTo>
                  <a:cubicBezTo>
                    <a:pt x="1" y="3364"/>
                    <a:pt x="47" y="3410"/>
                    <a:pt x="105" y="3410"/>
                  </a:cubicBezTo>
                  <a:cubicBezTo>
                    <a:pt x="165" y="3410"/>
                    <a:pt x="213" y="3362"/>
                    <a:pt x="212" y="3305"/>
                  </a:cubicBezTo>
                  <a:lnTo>
                    <a:pt x="212" y="107"/>
                  </a:lnTo>
                  <a:cubicBezTo>
                    <a:pt x="212" y="49"/>
                    <a:pt x="164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1389856" y="3863161"/>
              <a:ext cx="16696" cy="251858"/>
            </a:xfrm>
            <a:custGeom>
              <a:avLst/>
              <a:gdLst/>
              <a:ahLst/>
              <a:cxnLst/>
              <a:rect l="l" t="t" r="r" b="b"/>
              <a:pathLst>
                <a:path w="212" h="3198" extrusionOk="0">
                  <a:moveTo>
                    <a:pt x="106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3092"/>
                  </a:lnTo>
                  <a:cubicBezTo>
                    <a:pt x="1" y="3150"/>
                    <a:pt x="47" y="3198"/>
                    <a:pt x="106" y="3198"/>
                  </a:cubicBezTo>
                  <a:cubicBezTo>
                    <a:pt x="164" y="3198"/>
                    <a:pt x="212" y="3150"/>
                    <a:pt x="212" y="3092"/>
                  </a:cubicBezTo>
                  <a:lnTo>
                    <a:pt x="212" y="107"/>
                  </a:lnTo>
                  <a:cubicBezTo>
                    <a:pt x="212" y="47"/>
                    <a:pt x="164" y="1"/>
                    <a:pt x="1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1721266" y="3078823"/>
              <a:ext cx="16775" cy="196572"/>
            </a:xfrm>
            <a:custGeom>
              <a:avLst/>
              <a:gdLst/>
              <a:ahLst/>
              <a:cxnLst/>
              <a:rect l="l" t="t" r="r" b="b"/>
              <a:pathLst>
                <a:path w="213" h="2496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2391"/>
                  </a:lnTo>
                  <a:cubicBezTo>
                    <a:pt x="1" y="2449"/>
                    <a:pt x="47" y="2496"/>
                    <a:pt x="105" y="2496"/>
                  </a:cubicBezTo>
                  <a:cubicBezTo>
                    <a:pt x="165" y="2496"/>
                    <a:pt x="213" y="2449"/>
                    <a:pt x="211" y="2391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1673854" y="3540652"/>
              <a:ext cx="250992" cy="16696"/>
            </a:xfrm>
            <a:custGeom>
              <a:avLst/>
              <a:gdLst/>
              <a:ahLst/>
              <a:cxnLst/>
              <a:rect l="l" t="t" r="r" b="b"/>
              <a:pathLst>
                <a:path w="3187" h="212" extrusionOk="0">
                  <a:moveTo>
                    <a:pt x="105" y="0"/>
                  </a:moveTo>
                  <a:cubicBezTo>
                    <a:pt x="47" y="0"/>
                    <a:pt x="1" y="47"/>
                    <a:pt x="1" y="105"/>
                  </a:cubicBezTo>
                  <a:cubicBezTo>
                    <a:pt x="1" y="163"/>
                    <a:pt x="47" y="211"/>
                    <a:pt x="105" y="211"/>
                  </a:cubicBezTo>
                  <a:lnTo>
                    <a:pt x="3081" y="211"/>
                  </a:lnTo>
                  <a:cubicBezTo>
                    <a:pt x="3140" y="211"/>
                    <a:pt x="3186" y="163"/>
                    <a:pt x="3186" y="105"/>
                  </a:cubicBezTo>
                  <a:cubicBezTo>
                    <a:pt x="3186" y="47"/>
                    <a:pt x="3140" y="0"/>
                    <a:pt x="3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2098670" y="3339429"/>
              <a:ext cx="16696" cy="101200"/>
            </a:xfrm>
            <a:custGeom>
              <a:avLst/>
              <a:gdLst/>
              <a:ahLst/>
              <a:cxnLst/>
              <a:rect l="l" t="t" r="r" b="b"/>
              <a:pathLst>
                <a:path w="212" h="1285" extrusionOk="0">
                  <a:moveTo>
                    <a:pt x="105" y="1"/>
                  </a:moveTo>
                  <a:cubicBezTo>
                    <a:pt x="47" y="1"/>
                    <a:pt x="1" y="49"/>
                    <a:pt x="1" y="107"/>
                  </a:cubicBezTo>
                  <a:lnTo>
                    <a:pt x="1" y="1178"/>
                  </a:lnTo>
                  <a:cubicBezTo>
                    <a:pt x="1" y="1237"/>
                    <a:pt x="47" y="1285"/>
                    <a:pt x="105" y="1285"/>
                  </a:cubicBezTo>
                  <a:cubicBezTo>
                    <a:pt x="163" y="1285"/>
                    <a:pt x="211" y="1237"/>
                    <a:pt x="211" y="1178"/>
                  </a:cubicBezTo>
                  <a:lnTo>
                    <a:pt x="211" y="107"/>
                  </a:lnTo>
                  <a:cubicBezTo>
                    <a:pt x="211" y="49"/>
                    <a:pt x="163" y="1"/>
                    <a:pt x="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63901" y="2016238"/>
              <a:ext cx="350696" cy="545693"/>
            </a:xfrm>
            <a:custGeom>
              <a:avLst/>
              <a:gdLst/>
              <a:ahLst/>
              <a:cxnLst/>
              <a:rect l="l" t="t" r="r" b="b"/>
              <a:pathLst>
                <a:path w="4453" h="6929" extrusionOk="0">
                  <a:moveTo>
                    <a:pt x="828" y="1"/>
                  </a:moveTo>
                  <a:cubicBezTo>
                    <a:pt x="371" y="1"/>
                    <a:pt x="1" y="371"/>
                    <a:pt x="1" y="828"/>
                  </a:cubicBezTo>
                  <a:lnTo>
                    <a:pt x="1" y="6101"/>
                  </a:lnTo>
                  <a:cubicBezTo>
                    <a:pt x="1" y="6558"/>
                    <a:pt x="371" y="6928"/>
                    <a:pt x="828" y="6928"/>
                  </a:cubicBezTo>
                  <a:lnTo>
                    <a:pt x="3627" y="6928"/>
                  </a:lnTo>
                  <a:cubicBezTo>
                    <a:pt x="4082" y="6928"/>
                    <a:pt x="4453" y="6559"/>
                    <a:pt x="4453" y="6101"/>
                  </a:cubicBezTo>
                  <a:lnTo>
                    <a:pt x="4453" y="828"/>
                  </a:lnTo>
                  <a:cubicBezTo>
                    <a:pt x="4453" y="371"/>
                    <a:pt x="4082" y="1"/>
                    <a:pt x="36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170066" y="2161859"/>
              <a:ext cx="130340" cy="121361"/>
            </a:xfrm>
            <a:custGeom>
              <a:avLst/>
              <a:gdLst/>
              <a:ahLst/>
              <a:cxnLst/>
              <a:rect l="l" t="t" r="r" b="b"/>
              <a:pathLst>
                <a:path w="1655" h="1541" extrusionOk="0">
                  <a:moveTo>
                    <a:pt x="1309" y="1"/>
                  </a:moveTo>
                  <a:lnTo>
                    <a:pt x="1309" y="1"/>
                  </a:lnTo>
                  <a:cubicBezTo>
                    <a:pt x="0" y="668"/>
                    <a:pt x="614" y="1541"/>
                    <a:pt x="614" y="1541"/>
                  </a:cubicBezTo>
                  <a:cubicBezTo>
                    <a:pt x="1655" y="1212"/>
                    <a:pt x="1309" y="1"/>
                    <a:pt x="130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1931626" y="1828325"/>
              <a:ext cx="350775" cy="545693"/>
            </a:xfrm>
            <a:custGeom>
              <a:avLst/>
              <a:gdLst/>
              <a:ahLst/>
              <a:cxnLst/>
              <a:rect l="l" t="t" r="r" b="b"/>
              <a:pathLst>
                <a:path w="4454" h="6929" extrusionOk="0">
                  <a:moveTo>
                    <a:pt x="828" y="1"/>
                  </a:moveTo>
                  <a:cubicBezTo>
                    <a:pt x="371" y="1"/>
                    <a:pt x="0" y="371"/>
                    <a:pt x="0" y="828"/>
                  </a:cubicBezTo>
                  <a:lnTo>
                    <a:pt x="0" y="6101"/>
                  </a:lnTo>
                  <a:cubicBezTo>
                    <a:pt x="0" y="6558"/>
                    <a:pt x="371" y="6929"/>
                    <a:pt x="828" y="6929"/>
                  </a:cubicBezTo>
                  <a:lnTo>
                    <a:pt x="3626" y="6929"/>
                  </a:lnTo>
                  <a:cubicBezTo>
                    <a:pt x="4083" y="6929"/>
                    <a:pt x="4454" y="6558"/>
                    <a:pt x="4454" y="6101"/>
                  </a:cubicBezTo>
                  <a:lnTo>
                    <a:pt x="4454" y="828"/>
                  </a:lnTo>
                  <a:cubicBezTo>
                    <a:pt x="4454" y="371"/>
                    <a:pt x="4083" y="1"/>
                    <a:pt x="36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2037948" y="1973867"/>
              <a:ext cx="130182" cy="121361"/>
            </a:xfrm>
            <a:custGeom>
              <a:avLst/>
              <a:gdLst/>
              <a:ahLst/>
              <a:cxnLst/>
              <a:rect l="l" t="t" r="r" b="b"/>
              <a:pathLst>
                <a:path w="1653" h="1541" extrusionOk="0">
                  <a:moveTo>
                    <a:pt x="1308" y="1"/>
                  </a:moveTo>
                  <a:lnTo>
                    <a:pt x="1308" y="1"/>
                  </a:lnTo>
                  <a:cubicBezTo>
                    <a:pt x="1" y="667"/>
                    <a:pt x="611" y="1540"/>
                    <a:pt x="612" y="1540"/>
                  </a:cubicBezTo>
                  <a:cubicBezTo>
                    <a:pt x="612" y="1540"/>
                    <a:pt x="612" y="1540"/>
                    <a:pt x="612" y="1540"/>
                  </a:cubicBezTo>
                  <a:cubicBezTo>
                    <a:pt x="1653" y="1212"/>
                    <a:pt x="1308" y="1"/>
                    <a:pt x="130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-200250" y="2321184"/>
              <a:ext cx="546008" cy="849451"/>
            </a:xfrm>
            <a:custGeom>
              <a:avLst/>
              <a:gdLst/>
              <a:ahLst/>
              <a:cxnLst/>
              <a:rect l="l" t="t" r="r" b="b"/>
              <a:pathLst>
                <a:path w="6933" h="10786" extrusionOk="0">
                  <a:moveTo>
                    <a:pt x="1287" y="0"/>
                  </a:moveTo>
                  <a:cubicBezTo>
                    <a:pt x="578" y="0"/>
                    <a:pt x="1" y="576"/>
                    <a:pt x="1" y="1286"/>
                  </a:cubicBezTo>
                  <a:lnTo>
                    <a:pt x="1" y="9499"/>
                  </a:lnTo>
                  <a:cubicBezTo>
                    <a:pt x="1" y="10210"/>
                    <a:pt x="578" y="10785"/>
                    <a:pt x="1287" y="10785"/>
                  </a:cubicBezTo>
                  <a:lnTo>
                    <a:pt x="5646" y="10785"/>
                  </a:lnTo>
                  <a:cubicBezTo>
                    <a:pt x="6357" y="10785"/>
                    <a:pt x="6933" y="10210"/>
                    <a:pt x="6933" y="9499"/>
                  </a:cubicBezTo>
                  <a:lnTo>
                    <a:pt x="6933" y="1286"/>
                  </a:lnTo>
                  <a:cubicBezTo>
                    <a:pt x="6933" y="576"/>
                    <a:pt x="6357" y="0"/>
                    <a:pt x="56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-54628" y="2506420"/>
              <a:ext cx="190036" cy="176805"/>
            </a:xfrm>
            <a:custGeom>
              <a:avLst/>
              <a:gdLst/>
              <a:ahLst/>
              <a:cxnLst/>
              <a:rect l="l" t="t" r="r" b="b"/>
              <a:pathLst>
                <a:path w="2413" h="2245" extrusionOk="0">
                  <a:moveTo>
                    <a:pt x="1908" y="1"/>
                  </a:moveTo>
                  <a:lnTo>
                    <a:pt x="1908" y="1"/>
                  </a:lnTo>
                  <a:cubicBezTo>
                    <a:pt x="1" y="973"/>
                    <a:pt x="895" y="2244"/>
                    <a:pt x="895" y="2244"/>
                  </a:cubicBezTo>
                  <a:cubicBezTo>
                    <a:pt x="2413" y="1764"/>
                    <a:pt x="1908" y="1"/>
                    <a:pt x="190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274970" y="2210767"/>
              <a:ext cx="546008" cy="849609"/>
            </a:xfrm>
            <a:custGeom>
              <a:avLst/>
              <a:gdLst/>
              <a:ahLst/>
              <a:cxnLst/>
              <a:rect l="l" t="t" r="r" b="b"/>
              <a:pathLst>
                <a:path w="6933" h="10788" extrusionOk="0">
                  <a:moveTo>
                    <a:pt x="1287" y="1"/>
                  </a:moveTo>
                  <a:cubicBezTo>
                    <a:pt x="577" y="1"/>
                    <a:pt x="0" y="576"/>
                    <a:pt x="0" y="1287"/>
                  </a:cubicBezTo>
                  <a:lnTo>
                    <a:pt x="0" y="9500"/>
                  </a:lnTo>
                  <a:cubicBezTo>
                    <a:pt x="0" y="10210"/>
                    <a:pt x="577" y="10787"/>
                    <a:pt x="1287" y="10787"/>
                  </a:cubicBezTo>
                  <a:lnTo>
                    <a:pt x="5646" y="10787"/>
                  </a:lnTo>
                  <a:cubicBezTo>
                    <a:pt x="6357" y="10787"/>
                    <a:pt x="6932" y="10210"/>
                    <a:pt x="6932" y="9500"/>
                  </a:cubicBezTo>
                  <a:lnTo>
                    <a:pt x="6932" y="1287"/>
                  </a:lnTo>
                  <a:cubicBezTo>
                    <a:pt x="6932" y="576"/>
                    <a:pt x="6357" y="1"/>
                    <a:pt x="56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24136" y="2415613"/>
              <a:ext cx="174285" cy="162157"/>
            </a:xfrm>
            <a:custGeom>
              <a:avLst/>
              <a:gdLst/>
              <a:ahLst/>
              <a:cxnLst/>
              <a:rect l="l" t="t" r="r" b="b"/>
              <a:pathLst>
                <a:path w="2213" h="2059" extrusionOk="0">
                  <a:moveTo>
                    <a:pt x="1751" y="1"/>
                  </a:moveTo>
                  <a:lnTo>
                    <a:pt x="1751" y="1"/>
                  </a:lnTo>
                  <a:cubicBezTo>
                    <a:pt x="1" y="891"/>
                    <a:pt x="821" y="2058"/>
                    <a:pt x="821" y="2058"/>
                  </a:cubicBezTo>
                  <a:cubicBezTo>
                    <a:pt x="2212" y="1616"/>
                    <a:pt x="1751" y="1"/>
                    <a:pt x="175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1815932" y="2289209"/>
              <a:ext cx="700841" cy="1016255"/>
            </a:xfrm>
            <a:custGeom>
              <a:avLst/>
              <a:gdLst/>
              <a:ahLst/>
              <a:cxnLst/>
              <a:rect l="l" t="t" r="r" b="b"/>
              <a:pathLst>
                <a:path w="8899" h="12904" extrusionOk="0">
                  <a:moveTo>
                    <a:pt x="1541" y="1"/>
                  </a:moveTo>
                  <a:cubicBezTo>
                    <a:pt x="690" y="1"/>
                    <a:pt x="1" y="688"/>
                    <a:pt x="1" y="1539"/>
                  </a:cubicBezTo>
                  <a:lnTo>
                    <a:pt x="1" y="11364"/>
                  </a:lnTo>
                  <a:cubicBezTo>
                    <a:pt x="1" y="12215"/>
                    <a:pt x="690" y="12904"/>
                    <a:pt x="1541" y="12904"/>
                  </a:cubicBezTo>
                  <a:lnTo>
                    <a:pt x="7359" y="12904"/>
                  </a:lnTo>
                  <a:cubicBezTo>
                    <a:pt x="8210" y="12904"/>
                    <a:pt x="8899" y="12215"/>
                    <a:pt x="8899" y="11364"/>
                  </a:cubicBezTo>
                  <a:lnTo>
                    <a:pt x="8899" y="1539"/>
                  </a:lnTo>
                  <a:cubicBezTo>
                    <a:pt x="8899" y="688"/>
                    <a:pt x="8210" y="1"/>
                    <a:pt x="73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1971084" y="2527369"/>
              <a:ext cx="159006" cy="155226"/>
            </a:xfrm>
            <a:custGeom>
              <a:avLst/>
              <a:gdLst/>
              <a:ahLst/>
              <a:cxnLst/>
              <a:rect l="l" t="t" r="r" b="b"/>
              <a:pathLst>
                <a:path w="2019" h="1971" extrusionOk="0">
                  <a:moveTo>
                    <a:pt x="1070" y="1"/>
                  </a:moveTo>
                  <a:cubicBezTo>
                    <a:pt x="1" y="1338"/>
                    <a:pt x="1070" y="1971"/>
                    <a:pt x="1070" y="1971"/>
                  </a:cubicBezTo>
                  <a:cubicBezTo>
                    <a:pt x="2019" y="1119"/>
                    <a:pt x="1070" y="1"/>
                    <a:pt x="1070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2020149" y="2613293"/>
              <a:ext cx="184208" cy="171450"/>
            </a:xfrm>
            <a:custGeom>
              <a:avLst/>
              <a:gdLst/>
              <a:ahLst/>
              <a:cxnLst/>
              <a:rect l="l" t="t" r="r" b="b"/>
              <a:pathLst>
                <a:path w="2339" h="2177" extrusionOk="0">
                  <a:moveTo>
                    <a:pt x="1850" y="0"/>
                  </a:moveTo>
                  <a:lnTo>
                    <a:pt x="1850" y="0"/>
                  </a:lnTo>
                  <a:cubicBezTo>
                    <a:pt x="0" y="944"/>
                    <a:pt x="867" y="2175"/>
                    <a:pt x="865" y="2177"/>
                  </a:cubicBezTo>
                  <a:cubicBezTo>
                    <a:pt x="2338" y="1710"/>
                    <a:pt x="1850" y="0"/>
                    <a:pt x="185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1440812" y="2010095"/>
              <a:ext cx="545930" cy="1071698"/>
            </a:xfrm>
            <a:custGeom>
              <a:avLst/>
              <a:gdLst/>
              <a:ahLst/>
              <a:cxnLst/>
              <a:rect l="l" t="t" r="r" b="b"/>
              <a:pathLst>
                <a:path w="6932" h="13608" extrusionOk="0">
                  <a:moveTo>
                    <a:pt x="1288" y="0"/>
                  </a:moveTo>
                  <a:cubicBezTo>
                    <a:pt x="577" y="0"/>
                    <a:pt x="1" y="577"/>
                    <a:pt x="1" y="1287"/>
                  </a:cubicBezTo>
                  <a:lnTo>
                    <a:pt x="1" y="12320"/>
                  </a:lnTo>
                  <a:cubicBezTo>
                    <a:pt x="1" y="13031"/>
                    <a:pt x="577" y="13607"/>
                    <a:pt x="1288" y="13607"/>
                  </a:cubicBezTo>
                  <a:lnTo>
                    <a:pt x="5645" y="13607"/>
                  </a:lnTo>
                  <a:cubicBezTo>
                    <a:pt x="6356" y="13607"/>
                    <a:pt x="6932" y="13031"/>
                    <a:pt x="6932" y="12320"/>
                  </a:cubicBezTo>
                  <a:lnTo>
                    <a:pt x="6932" y="1287"/>
                  </a:lnTo>
                  <a:cubicBezTo>
                    <a:pt x="6932" y="577"/>
                    <a:pt x="6356" y="0"/>
                    <a:pt x="56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1515395" y="2138075"/>
              <a:ext cx="153021" cy="149398"/>
            </a:xfrm>
            <a:custGeom>
              <a:avLst/>
              <a:gdLst/>
              <a:ahLst/>
              <a:cxnLst/>
              <a:rect l="l" t="t" r="r" b="b"/>
              <a:pathLst>
                <a:path w="1943" h="1897" extrusionOk="0">
                  <a:moveTo>
                    <a:pt x="1031" y="1"/>
                  </a:moveTo>
                  <a:cubicBezTo>
                    <a:pt x="0" y="1287"/>
                    <a:pt x="1031" y="1896"/>
                    <a:pt x="1031" y="1896"/>
                  </a:cubicBezTo>
                  <a:cubicBezTo>
                    <a:pt x="1943" y="1078"/>
                    <a:pt x="1031" y="1"/>
                    <a:pt x="103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1562649" y="2220612"/>
              <a:ext cx="177356" cy="165070"/>
            </a:xfrm>
            <a:custGeom>
              <a:avLst/>
              <a:gdLst/>
              <a:ahLst/>
              <a:cxnLst/>
              <a:rect l="l" t="t" r="r" b="b"/>
              <a:pathLst>
                <a:path w="2252" h="2096" extrusionOk="0">
                  <a:moveTo>
                    <a:pt x="1782" y="1"/>
                  </a:moveTo>
                  <a:cubicBezTo>
                    <a:pt x="1" y="909"/>
                    <a:pt x="834" y="2096"/>
                    <a:pt x="832" y="2096"/>
                  </a:cubicBezTo>
                  <a:cubicBezTo>
                    <a:pt x="2251" y="1647"/>
                    <a:pt x="1782" y="1"/>
                    <a:pt x="178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517779" y="3517262"/>
              <a:ext cx="427797" cy="389995"/>
            </a:xfrm>
            <a:custGeom>
              <a:avLst/>
              <a:gdLst/>
              <a:ahLst/>
              <a:cxnLst/>
              <a:rect l="l" t="t" r="r" b="b"/>
              <a:pathLst>
                <a:path w="5432" h="4952" extrusionOk="0">
                  <a:moveTo>
                    <a:pt x="1094" y="1"/>
                  </a:moveTo>
                  <a:cubicBezTo>
                    <a:pt x="491" y="1"/>
                    <a:pt x="1" y="489"/>
                    <a:pt x="1" y="1094"/>
                  </a:cubicBezTo>
                  <a:lnTo>
                    <a:pt x="1" y="3856"/>
                  </a:lnTo>
                  <a:cubicBezTo>
                    <a:pt x="1" y="4460"/>
                    <a:pt x="490" y="4951"/>
                    <a:pt x="1094" y="4951"/>
                  </a:cubicBezTo>
                  <a:lnTo>
                    <a:pt x="4335" y="4951"/>
                  </a:lnTo>
                  <a:cubicBezTo>
                    <a:pt x="4940" y="4951"/>
                    <a:pt x="5431" y="4460"/>
                    <a:pt x="5428" y="3856"/>
                  </a:cubicBezTo>
                  <a:lnTo>
                    <a:pt x="5428" y="1094"/>
                  </a:lnTo>
                  <a:cubicBezTo>
                    <a:pt x="5428" y="491"/>
                    <a:pt x="4940" y="1"/>
                    <a:pt x="43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640088" y="3642878"/>
              <a:ext cx="123960" cy="115140"/>
            </a:xfrm>
            <a:custGeom>
              <a:avLst/>
              <a:gdLst/>
              <a:ahLst/>
              <a:cxnLst/>
              <a:rect l="l" t="t" r="r" b="b"/>
              <a:pathLst>
                <a:path w="1574" h="1462" extrusionOk="0">
                  <a:moveTo>
                    <a:pt x="1244" y="1"/>
                  </a:moveTo>
                  <a:lnTo>
                    <a:pt x="1244" y="1"/>
                  </a:lnTo>
                  <a:cubicBezTo>
                    <a:pt x="1" y="633"/>
                    <a:pt x="582" y="1462"/>
                    <a:pt x="582" y="1462"/>
                  </a:cubicBezTo>
                  <a:cubicBezTo>
                    <a:pt x="1574" y="1149"/>
                    <a:pt x="1244" y="1"/>
                    <a:pt x="124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1301963" y="3329506"/>
              <a:ext cx="427718" cy="665401"/>
            </a:xfrm>
            <a:custGeom>
              <a:avLst/>
              <a:gdLst/>
              <a:ahLst/>
              <a:cxnLst/>
              <a:rect l="l" t="t" r="r" b="b"/>
              <a:pathLst>
                <a:path w="5431" h="8449" extrusionOk="0">
                  <a:moveTo>
                    <a:pt x="1059" y="0"/>
                  </a:moveTo>
                  <a:cubicBezTo>
                    <a:pt x="473" y="0"/>
                    <a:pt x="0" y="474"/>
                    <a:pt x="0" y="1057"/>
                  </a:cubicBezTo>
                  <a:lnTo>
                    <a:pt x="0" y="7392"/>
                  </a:lnTo>
                  <a:cubicBezTo>
                    <a:pt x="0" y="7976"/>
                    <a:pt x="476" y="8449"/>
                    <a:pt x="1059" y="8449"/>
                  </a:cubicBezTo>
                  <a:lnTo>
                    <a:pt x="4374" y="8449"/>
                  </a:lnTo>
                  <a:cubicBezTo>
                    <a:pt x="4957" y="8449"/>
                    <a:pt x="5429" y="7976"/>
                    <a:pt x="5431" y="7392"/>
                  </a:cubicBezTo>
                  <a:lnTo>
                    <a:pt x="5431" y="1057"/>
                  </a:lnTo>
                  <a:cubicBezTo>
                    <a:pt x="5431" y="473"/>
                    <a:pt x="4957" y="0"/>
                    <a:pt x="43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1379224" y="3406451"/>
              <a:ext cx="121125" cy="118211"/>
            </a:xfrm>
            <a:custGeom>
              <a:avLst/>
              <a:gdLst/>
              <a:ahLst/>
              <a:cxnLst/>
              <a:rect l="l" t="t" r="r" b="b"/>
              <a:pathLst>
                <a:path w="1538" h="1501" extrusionOk="0">
                  <a:moveTo>
                    <a:pt x="815" y="0"/>
                  </a:moveTo>
                  <a:cubicBezTo>
                    <a:pt x="1" y="1018"/>
                    <a:pt x="815" y="1501"/>
                    <a:pt x="815" y="1501"/>
                  </a:cubicBezTo>
                  <a:cubicBezTo>
                    <a:pt x="1537" y="851"/>
                    <a:pt x="815" y="0"/>
                    <a:pt x="81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1416476" y="3471898"/>
              <a:ext cx="140578" cy="130655"/>
            </a:xfrm>
            <a:custGeom>
              <a:avLst/>
              <a:gdLst/>
              <a:ahLst/>
              <a:cxnLst/>
              <a:rect l="l" t="t" r="r" b="b"/>
              <a:pathLst>
                <a:path w="1785" h="1659" extrusionOk="0">
                  <a:moveTo>
                    <a:pt x="1411" y="1"/>
                  </a:moveTo>
                  <a:lnTo>
                    <a:pt x="1411" y="1"/>
                  </a:lnTo>
                  <a:cubicBezTo>
                    <a:pt x="0" y="718"/>
                    <a:pt x="660" y="1655"/>
                    <a:pt x="662" y="1658"/>
                  </a:cubicBezTo>
                  <a:cubicBezTo>
                    <a:pt x="1784" y="1302"/>
                    <a:pt x="1411" y="1"/>
                    <a:pt x="141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731604" y="1921888"/>
              <a:ext cx="802592" cy="1328046"/>
            </a:xfrm>
            <a:custGeom>
              <a:avLst/>
              <a:gdLst/>
              <a:ahLst/>
              <a:cxnLst/>
              <a:rect l="l" t="t" r="r" b="b"/>
              <a:pathLst>
                <a:path w="10191" h="16863" extrusionOk="0">
                  <a:moveTo>
                    <a:pt x="1892" y="1"/>
                  </a:moveTo>
                  <a:cubicBezTo>
                    <a:pt x="848" y="1"/>
                    <a:pt x="0" y="848"/>
                    <a:pt x="0" y="1894"/>
                  </a:cubicBezTo>
                  <a:lnTo>
                    <a:pt x="0" y="14971"/>
                  </a:lnTo>
                  <a:cubicBezTo>
                    <a:pt x="0" y="16015"/>
                    <a:pt x="848" y="16863"/>
                    <a:pt x="1892" y="16863"/>
                  </a:cubicBezTo>
                  <a:lnTo>
                    <a:pt x="8299" y="16863"/>
                  </a:lnTo>
                  <a:cubicBezTo>
                    <a:pt x="9343" y="16863"/>
                    <a:pt x="10191" y="16015"/>
                    <a:pt x="10191" y="14973"/>
                  </a:cubicBezTo>
                  <a:lnTo>
                    <a:pt x="10191" y="1894"/>
                  </a:lnTo>
                  <a:cubicBezTo>
                    <a:pt x="10191" y="848"/>
                    <a:pt x="9343" y="1"/>
                    <a:pt x="82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845329" y="2054908"/>
              <a:ext cx="192556" cy="187988"/>
            </a:xfrm>
            <a:custGeom>
              <a:avLst/>
              <a:gdLst/>
              <a:ahLst/>
              <a:cxnLst/>
              <a:rect l="l" t="t" r="r" b="b"/>
              <a:pathLst>
                <a:path w="2445" h="2387" extrusionOk="0">
                  <a:moveTo>
                    <a:pt x="1296" y="1"/>
                  </a:moveTo>
                  <a:cubicBezTo>
                    <a:pt x="0" y="1619"/>
                    <a:pt x="1296" y="2387"/>
                    <a:pt x="1296" y="2387"/>
                  </a:cubicBezTo>
                  <a:cubicBezTo>
                    <a:pt x="2444" y="1356"/>
                    <a:pt x="1296" y="1"/>
                    <a:pt x="129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904476" y="2158945"/>
              <a:ext cx="223349" cy="207756"/>
            </a:xfrm>
            <a:custGeom>
              <a:avLst/>
              <a:gdLst/>
              <a:ahLst/>
              <a:cxnLst/>
              <a:rect l="l" t="t" r="r" b="b"/>
              <a:pathLst>
                <a:path w="2836" h="2638" extrusionOk="0">
                  <a:moveTo>
                    <a:pt x="2244" y="0"/>
                  </a:moveTo>
                  <a:lnTo>
                    <a:pt x="2244" y="0"/>
                  </a:lnTo>
                  <a:cubicBezTo>
                    <a:pt x="1" y="1141"/>
                    <a:pt x="1052" y="2637"/>
                    <a:pt x="1052" y="2637"/>
                  </a:cubicBezTo>
                  <a:cubicBezTo>
                    <a:pt x="2836" y="2072"/>
                    <a:pt x="2244" y="0"/>
                    <a:pt x="224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388617" y="4777289"/>
              <a:ext cx="1468623" cy="366211"/>
            </a:xfrm>
            <a:custGeom>
              <a:avLst/>
              <a:gdLst/>
              <a:ahLst/>
              <a:cxnLst/>
              <a:rect l="l" t="t" r="r" b="b"/>
              <a:pathLst>
                <a:path w="18648" h="4650" extrusionOk="0">
                  <a:moveTo>
                    <a:pt x="9325" y="0"/>
                  </a:moveTo>
                  <a:cubicBezTo>
                    <a:pt x="4175" y="0"/>
                    <a:pt x="1" y="2082"/>
                    <a:pt x="1" y="4650"/>
                  </a:cubicBezTo>
                  <a:lnTo>
                    <a:pt x="18647" y="4650"/>
                  </a:lnTo>
                  <a:cubicBezTo>
                    <a:pt x="18647" y="2081"/>
                    <a:pt x="14473" y="0"/>
                    <a:pt x="93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6" name="Google Shape;266;p2"/>
          <p:cNvSpPr/>
          <p:nvPr/>
        </p:nvSpPr>
        <p:spPr>
          <a:xfrm>
            <a:off x="0" y="4834475"/>
            <a:ext cx="1483750" cy="817550"/>
          </a:xfrm>
          <a:custGeom>
            <a:avLst/>
            <a:gdLst/>
            <a:ahLst/>
            <a:cxnLst/>
            <a:rect l="l" t="t" r="r" b="b"/>
            <a:pathLst>
              <a:path w="59350" h="32702" extrusionOk="0">
                <a:moveTo>
                  <a:pt x="3764" y="0"/>
                </a:moveTo>
                <a:cubicBezTo>
                  <a:pt x="2456" y="0"/>
                  <a:pt x="1165" y="242"/>
                  <a:pt x="0" y="742"/>
                </a:cubicBezTo>
                <a:lnTo>
                  <a:pt x="0" y="32702"/>
                </a:lnTo>
                <a:lnTo>
                  <a:pt x="59324" y="32702"/>
                </a:lnTo>
                <a:cubicBezTo>
                  <a:pt x="59350" y="26832"/>
                  <a:pt x="55492" y="21084"/>
                  <a:pt x="49992" y="18985"/>
                </a:cubicBezTo>
                <a:cubicBezTo>
                  <a:pt x="48414" y="18384"/>
                  <a:pt x="46737" y="18096"/>
                  <a:pt x="45056" y="18096"/>
                </a:cubicBezTo>
                <a:cubicBezTo>
                  <a:pt x="40551" y="18096"/>
                  <a:pt x="36018" y="20158"/>
                  <a:pt x="33282" y="23762"/>
                </a:cubicBezTo>
                <a:cubicBezTo>
                  <a:pt x="33036" y="19912"/>
                  <a:pt x="30703" y="16259"/>
                  <a:pt x="27319" y="14416"/>
                </a:cubicBezTo>
                <a:cubicBezTo>
                  <a:pt x="25651" y="13510"/>
                  <a:pt x="23753" y="13058"/>
                  <a:pt x="21856" y="13058"/>
                </a:cubicBezTo>
                <a:cubicBezTo>
                  <a:pt x="19898" y="13058"/>
                  <a:pt x="17940" y="13539"/>
                  <a:pt x="16233" y="14498"/>
                </a:cubicBezTo>
                <a:cubicBezTo>
                  <a:pt x="15793" y="9733"/>
                  <a:pt x="13926" y="4837"/>
                  <a:pt x="10064" y="2013"/>
                </a:cubicBezTo>
                <a:cubicBezTo>
                  <a:pt x="8268" y="699"/>
                  <a:pt x="5991" y="0"/>
                  <a:pt x="37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"/>
          <p:cNvSpPr/>
          <p:nvPr/>
        </p:nvSpPr>
        <p:spPr>
          <a:xfrm>
            <a:off x="7981700" y="4642000"/>
            <a:ext cx="1162300" cy="806300"/>
          </a:xfrm>
          <a:custGeom>
            <a:avLst/>
            <a:gdLst/>
            <a:ahLst/>
            <a:cxnLst/>
            <a:rect l="l" t="t" r="r" b="b"/>
            <a:pathLst>
              <a:path w="46492" h="32252" extrusionOk="0">
                <a:moveTo>
                  <a:pt x="41432" y="0"/>
                </a:moveTo>
                <a:cubicBezTo>
                  <a:pt x="39365" y="0"/>
                  <a:pt x="37293" y="324"/>
                  <a:pt x="35334" y="960"/>
                </a:cubicBezTo>
                <a:cubicBezTo>
                  <a:pt x="29699" y="2795"/>
                  <a:pt x="25007" y="7021"/>
                  <a:pt x="22002" y="12129"/>
                </a:cubicBezTo>
                <a:cubicBezTo>
                  <a:pt x="20037" y="15465"/>
                  <a:pt x="18788" y="19800"/>
                  <a:pt x="20804" y="23100"/>
                </a:cubicBezTo>
                <a:cubicBezTo>
                  <a:pt x="18864" y="22477"/>
                  <a:pt x="16828" y="22169"/>
                  <a:pt x="14791" y="22169"/>
                </a:cubicBezTo>
                <a:cubicBezTo>
                  <a:pt x="11779" y="22169"/>
                  <a:pt x="8764" y="22843"/>
                  <a:pt x="6057" y="24168"/>
                </a:cubicBezTo>
                <a:cubicBezTo>
                  <a:pt x="2921" y="25708"/>
                  <a:pt x="0" y="29038"/>
                  <a:pt x="465" y="32252"/>
                </a:cubicBezTo>
                <a:lnTo>
                  <a:pt x="46492" y="32252"/>
                </a:lnTo>
                <a:lnTo>
                  <a:pt x="46492" y="674"/>
                </a:lnTo>
                <a:cubicBezTo>
                  <a:pt x="44853" y="223"/>
                  <a:pt x="43144" y="0"/>
                  <a:pt x="414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8" name="Google Shape;268;p2"/>
          <p:cNvGrpSpPr/>
          <p:nvPr/>
        </p:nvGrpSpPr>
        <p:grpSpPr>
          <a:xfrm>
            <a:off x="-299288" y="4040225"/>
            <a:ext cx="9742572" cy="2394210"/>
            <a:chOff x="-299288" y="3735425"/>
            <a:chExt cx="9742572" cy="2394210"/>
          </a:xfrm>
        </p:grpSpPr>
        <p:sp>
          <p:nvSpPr>
            <p:cNvPr id="269" name="Google Shape;269;p2"/>
            <p:cNvSpPr/>
            <p:nvPr/>
          </p:nvSpPr>
          <p:spPr>
            <a:xfrm>
              <a:off x="-299288" y="42016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85464" y="40318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1079265" y="4479500"/>
              <a:ext cx="620549" cy="1399510"/>
            </a:xfrm>
            <a:custGeom>
              <a:avLst/>
              <a:gdLst/>
              <a:ahLst/>
              <a:cxnLst/>
              <a:rect l="l" t="t" r="r" b="b"/>
              <a:pathLst>
                <a:path w="12739" h="28730" extrusionOk="0">
                  <a:moveTo>
                    <a:pt x="8955" y="1"/>
                  </a:moveTo>
                  <a:cubicBezTo>
                    <a:pt x="8835" y="1"/>
                    <a:pt x="8715" y="48"/>
                    <a:pt x="8619" y="160"/>
                  </a:cubicBezTo>
                  <a:cubicBezTo>
                    <a:pt x="7725" y="1194"/>
                    <a:pt x="8207" y="2861"/>
                    <a:pt x="8552" y="4196"/>
                  </a:cubicBezTo>
                  <a:cubicBezTo>
                    <a:pt x="8475" y="4263"/>
                    <a:pt x="8409" y="4351"/>
                    <a:pt x="8359" y="4469"/>
                  </a:cubicBezTo>
                  <a:cubicBezTo>
                    <a:pt x="8323" y="4549"/>
                    <a:pt x="8290" y="4631"/>
                    <a:pt x="8256" y="4713"/>
                  </a:cubicBezTo>
                  <a:lnTo>
                    <a:pt x="8255" y="4714"/>
                  </a:lnTo>
                  <a:cubicBezTo>
                    <a:pt x="8099" y="4858"/>
                    <a:pt x="8041" y="5033"/>
                    <a:pt x="8050" y="5204"/>
                  </a:cubicBezTo>
                  <a:cubicBezTo>
                    <a:pt x="7998" y="5331"/>
                    <a:pt x="7948" y="5461"/>
                    <a:pt x="7896" y="5589"/>
                  </a:cubicBezTo>
                  <a:cubicBezTo>
                    <a:pt x="7548" y="4575"/>
                    <a:pt x="7089" y="3595"/>
                    <a:pt x="6584" y="2666"/>
                  </a:cubicBezTo>
                  <a:cubicBezTo>
                    <a:pt x="6472" y="2460"/>
                    <a:pt x="6270" y="2368"/>
                    <a:pt x="6067" y="2368"/>
                  </a:cubicBezTo>
                  <a:cubicBezTo>
                    <a:pt x="5742" y="2368"/>
                    <a:pt x="5411" y="2602"/>
                    <a:pt x="5425" y="2980"/>
                  </a:cubicBezTo>
                  <a:cubicBezTo>
                    <a:pt x="5491" y="4788"/>
                    <a:pt x="6031" y="6491"/>
                    <a:pt x="7028" y="7995"/>
                  </a:cubicBezTo>
                  <a:cubicBezTo>
                    <a:pt x="6709" y="8982"/>
                    <a:pt x="6424" y="9987"/>
                    <a:pt x="6185" y="11004"/>
                  </a:cubicBezTo>
                  <a:cubicBezTo>
                    <a:pt x="5866" y="10294"/>
                    <a:pt x="5516" y="9597"/>
                    <a:pt x="5172" y="8915"/>
                  </a:cubicBezTo>
                  <a:cubicBezTo>
                    <a:pt x="4924" y="8423"/>
                    <a:pt x="4512" y="7337"/>
                    <a:pt x="3848" y="7337"/>
                  </a:cubicBezTo>
                  <a:cubicBezTo>
                    <a:pt x="3696" y="7337"/>
                    <a:pt x="3531" y="7394"/>
                    <a:pt x="3352" y="7528"/>
                  </a:cubicBezTo>
                  <a:cubicBezTo>
                    <a:pt x="2604" y="8087"/>
                    <a:pt x="3160" y="9298"/>
                    <a:pt x="3444" y="9942"/>
                  </a:cubicBezTo>
                  <a:cubicBezTo>
                    <a:pt x="3956" y="11103"/>
                    <a:pt x="4712" y="12134"/>
                    <a:pt x="5622" y="13015"/>
                  </a:cubicBezTo>
                  <a:cubicBezTo>
                    <a:pt x="5663" y="13055"/>
                    <a:pt x="5707" y="13079"/>
                    <a:pt x="5752" y="13100"/>
                  </a:cubicBezTo>
                  <a:cubicBezTo>
                    <a:pt x="5467" y="14710"/>
                    <a:pt x="5291" y="16329"/>
                    <a:pt x="5246" y="17925"/>
                  </a:cubicBezTo>
                  <a:cubicBezTo>
                    <a:pt x="5231" y="18492"/>
                    <a:pt x="5233" y="19076"/>
                    <a:pt x="5254" y="19663"/>
                  </a:cubicBezTo>
                  <a:cubicBezTo>
                    <a:pt x="5211" y="19635"/>
                    <a:pt x="5170" y="19605"/>
                    <a:pt x="5126" y="19576"/>
                  </a:cubicBezTo>
                  <a:cubicBezTo>
                    <a:pt x="4409" y="18487"/>
                    <a:pt x="3462" y="17459"/>
                    <a:pt x="2653" y="16472"/>
                  </a:cubicBezTo>
                  <a:cubicBezTo>
                    <a:pt x="2332" y="16079"/>
                    <a:pt x="1665" y="15484"/>
                    <a:pt x="1108" y="15484"/>
                  </a:cubicBezTo>
                  <a:cubicBezTo>
                    <a:pt x="826" y="15484"/>
                    <a:pt x="571" y="15638"/>
                    <a:pt x="404" y="16049"/>
                  </a:cubicBezTo>
                  <a:cubicBezTo>
                    <a:pt x="1" y="17044"/>
                    <a:pt x="1349" y="18083"/>
                    <a:pt x="1960" y="18666"/>
                  </a:cubicBezTo>
                  <a:cubicBezTo>
                    <a:pt x="2723" y="19394"/>
                    <a:pt x="3555" y="20043"/>
                    <a:pt x="4435" y="20621"/>
                  </a:cubicBezTo>
                  <a:cubicBezTo>
                    <a:pt x="4499" y="20681"/>
                    <a:pt x="4560" y="20747"/>
                    <a:pt x="4626" y="20803"/>
                  </a:cubicBezTo>
                  <a:cubicBezTo>
                    <a:pt x="4722" y="20885"/>
                    <a:pt x="4829" y="20926"/>
                    <a:pt x="4937" y="20938"/>
                  </a:cubicBezTo>
                  <a:cubicBezTo>
                    <a:pt x="5014" y="20984"/>
                    <a:pt x="5088" y="21035"/>
                    <a:pt x="5164" y="21082"/>
                  </a:cubicBezTo>
                  <a:cubicBezTo>
                    <a:pt x="5230" y="21121"/>
                    <a:pt x="5296" y="21144"/>
                    <a:pt x="5361" y="21158"/>
                  </a:cubicBezTo>
                  <a:cubicBezTo>
                    <a:pt x="5664" y="23992"/>
                    <a:pt x="6586" y="26794"/>
                    <a:pt x="8790" y="28647"/>
                  </a:cubicBezTo>
                  <a:cubicBezTo>
                    <a:pt x="8858" y="28705"/>
                    <a:pt x="8941" y="28730"/>
                    <a:pt x="9024" y="28730"/>
                  </a:cubicBezTo>
                  <a:cubicBezTo>
                    <a:pt x="9289" y="28730"/>
                    <a:pt x="9555" y="28477"/>
                    <a:pt x="9352" y="28213"/>
                  </a:cubicBezTo>
                  <a:cubicBezTo>
                    <a:pt x="7543" y="25845"/>
                    <a:pt x="6846" y="23258"/>
                    <a:pt x="6772" y="20581"/>
                  </a:cubicBezTo>
                  <a:cubicBezTo>
                    <a:pt x="6773" y="20579"/>
                    <a:pt x="6776" y="20575"/>
                    <a:pt x="6777" y="20572"/>
                  </a:cubicBezTo>
                  <a:cubicBezTo>
                    <a:pt x="7699" y="20006"/>
                    <a:pt x="8505" y="19128"/>
                    <a:pt x="9276" y="18415"/>
                  </a:cubicBezTo>
                  <a:cubicBezTo>
                    <a:pt x="9998" y="17750"/>
                    <a:pt x="11296" y="17034"/>
                    <a:pt x="11189" y="15907"/>
                  </a:cubicBezTo>
                  <a:cubicBezTo>
                    <a:pt x="11149" y="15498"/>
                    <a:pt x="10802" y="15115"/>
                    <a:pt x="10403" y="15115"/>
                  </a:cubicBezTo>
                  <a:cubicBezTo>
                    <a:pt x="10279" y="15115"/>
                    <a:pt x="10150" y="15152"/>
                    <a:pt x="10023" y="15238"/>
                  </a:cubicBezTo>
                  <a:cubicBezTo>
                    <a:pt x="8776" y="16079"/>
                    <a:pt x="7700" y="17137"/>
                    <a:pt x="6841" y="18358"/>
                  </a:cubicBezTo>
                  <a:cubicBezTo>
                    <a:pt x="6983" y="16714"/>
                    <a:pt x="7305" y="15052"/>
                    <a:pt x="7700" y="13398"/>
                  </a:cubicBezTo>
                  <a:cubicBezTo>
                    <a:pt x="7816" y="13226"/>
                    <a:pt x="7940" y="13056"/>
                    <a:pt x="8064" y="12889"/>
                  </a:cubicBezTo>
                  <a:cubicBezTo>
                    <a:pt x="8931" y="12347"/>
                    <a:pt x="9786" y="11722"/>
                    <a:pt x="10563" y="11114"/>
                  </a:cubicBezTo>
                  <a:cubicBezTo>
                    <a:pt x="11363" y="10488"/>
                    <a:pt x="11698" y="9918"/>
                    <a:pt x="11822" y="8936"/>
                  </a:cubicBezTo>
                  <a:cubicBezTo>
                    <a:pt x="11847" y="8739"/>
                    <a:pt x="11634" y="8539"/>
                    <a:pt x="11445" y="8539"/>
                  </a:cubicBezTo>
                  <a:cubicBezTo>
                    <a:pt x="11438" y="8539"/>
                    <a:pt x="11432" y="8539"/>
                    <a:pt x="11425" y="8540"/>
                  </a:cubicBezTo>
                  <a:cubicBezTo>
                    <a:pt x="10340" y="8616"/>
                    <a:pt x="9400" y="9674"/>
                    <a:pt x="8697" y="10421"/>
                  </a:cubicBezTo>
                  <a:cubicBezTo>
                    <a:pt x="8584" y="10541"/>
                    <a:pt x="8479" y="10668"/>
                    <a:pt x="8370" y="10791"/>
                  </a:cubicBezTo>
                  <a:cubicBezTo>
                    <a:pt x="8633" y="9820"/>
                    <a:pt x="8902" y="8858"/>
                    <a:pt x="9153" y="7911"/>
                  </a:cubicBezTo>
                  <a:cubicBezTo>
                    <a:pt x="9820" y="7427"/>
                    <a:pt x="10486" y="6939"/>
                    <a:pt x="11184" y="6507"/>
                  </a:cubicBezTo>
                  <a:cubicBezTo>
                    <a:pt x="11799" y="6124"/>
                    <a:pt x="12372" y="5714"/>
                    <a:pt x="12606" y="4999"/>
                  </a:cubicBezTo>
                  <a:cubicBezTo>
                    <a:pt x="12738" y="4599"/>
                    <a:pt x="12382" y="4248"/>
                    <a:pt x="12011" y="4248"/>
                  </a:cubicBezTo>
                  <a:cubicBezTo>
                    <a:pt x="11915" y="4248"/>
                    <a:pt x="11818" y="4271"/>
                    <a:pt x="11728" y="4324"/>
                  </a:cubicBezTo>
                  <a:cubicBezTo>
                    <a:pt x="11158" y="4658"/>
                    <a:pt x="10627" y="5044"/>
                    <a:pt x="10139" y="5472"/>
                  </a:cubicBezTo>
                  <a:cubicBezTo>
                    <a:pt x="10137" y="5465"/>
                    <a:pt x="10137" y="5458"/>
                    <a:pt x="10134" y="5449"/>
                  </a:cubicBezTo>
                  <a:cubicBezTo>
                    <a:pt x="10111" y="5316"/>
                    <a:pt x="10089" y="5185"/>
                    <a:pt x="10067" y="5052"/>
                  </a:cubicBezTo>
                  <a:cubicBezTo>
                    <a:pt x="10937" y="4210"/>
                    <a:pt x="11602" y="3087"/>
                    <a:pt x="12062" y="2027"/>
                  </a:cubicBezTo>
                  <a:cubicBezTo>
                    <a:pt x="12210" y="1686"/>
                    <a:pt x="11970" y="1224"/>
                    <a:pt x="11622" y="1224"/>
                  </a:cubicBezTo>
                  <a:cubicBezTo>
                    <a:pt x="11537" y="1224"/>
                    <a:pt x="11445" y="1251"/>
                    <a:pt x="11351" y="1315"/>
                  </a:cubicBezTo>
                  <a:cubicBezTo>
                    <a:pt x="10604" y="1822"/>
                    <a:pt x="10113" y="2448"/>
                    <a:pt x="9765" y="3157"/>
                  </a:cubicBezTo>
                  <a:cubicBezTo>
                    <a:pt x="9644" y="2287"/>
                    <a:pt x="9548" y="1414"/>
                    <a:pt x="9506" y="527"/>
                  </a:cubicBezTo>
                  <a:cubicBezTo>
                    <a:pt x="9492" y="239"/>
                    <a:pt x="9223" y="1"/>
                    <a:pt x="89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854897" y="5216707"/>
              <a:ext cx="244098" cy="651919"/>
            </a:xfrm>
            <a:custGeom>
              <a:avLst/>
              <a:gdLst/>
              <a:ahLst/>
              <a:cxnLst/>
              <a:rect l="l" t="t" r="r" b="b"/>
              <a:pathLst>
                <a:path w="5011" h="13383" extrusionOk="0">
                  <a:moveTo>
                    <a:pt x="3367" y="12250"/>
                  </a:moveTo>
                  <a:cubicBezTo>
                    <a:pt x="3386" y="12253"/>
                    <a:pt x="3403" y="12256"/>
                    <a:pt x="3419" y="12256"/>
                  </a:cubicBezTo>
                  <a:cubicBezTo>
                    <a:pt x="3400" y="12284"/>
                    <a:pt x="3383" y="12312"/>
                    <a:pt x="3362" y="12338"/>
                  </a:cubicBezTo>
                  <a:cubicBezTo>
                    <a:pt x="3363" y="12309"/>
                    <a:pt x="3367" y="12280"/>
                    <a:pt x="3367" y="12250"/>
                  </a:cubicBezTo>
                  <a:close/>
                  <a:moveTo>
                    <a:pt x="1886" y="0"/>
                  </a:moveTo>
                  <a:cubicBezTo>
                    <a:pt x="1706" y="0"/>
                    <a:pt x="1512" y="116"/>
                    <a:pt x="1488" y="346"/>
                  </a:cubicBezTo>
                  <a:cubicBezTo>
                    <a:pt x="1065" y="4303"/>
                    <a:pt x="0" y="9328"/>
                    <a:pt x="2686" y="12712"/>
                  </a:cubicBezTo>
                  <a:cubicBezTo>
                    <a:pt x="2688" y="12801"/>
                    <a:pt x="2694" y="12890"/>
                    <a:pt x="2692" y="12981"/>
                  </a:cubicBezTo>
                  <a:cubicBezTo>
                    <a:pt x="2691" y="13045"/>
                    <a:pt x="2708" y="13094"/>
                    <a:pt x="2731" y="13138"/>
                  </a:cubicBezTo>
                  <a:cubicBezTo>
                    <a:pt x="2747" y="13267"/>
                    <a:pt x="2842" y="13383"/>
                    <a:pt x="2967" y="13383"/>
                  </a:cubicBezTo>
                  <a:cubicBezTo>
                    <a:pt x="3011" y="13383"/>
                    <a:pt x="3059" y="13368"/>
                    <a:pt x="3108" y="13334"/>
                  </a:cubicBezTo>
                  <a:cubicBezTo>
                    <a:pt x="3139" y="13313"/>
                    <a:pt x="3164" y="13288"/>
                    <a:pt x="3193" y="13267"/>
                  </a:cubicBezTo>
                  <a:cubicBezTo>
                    <a:pt x="3230" y="13285"/>
                    <a:pt x="3269" y="13294"/>
                    <a:pt x="3307" y="13294"/>
                  </a:cubicBezTo>
                  <a:cubicBezTo>
                    <a:pt x="3483" y="13294"/>
                    <a:pt x="3655" y="13118"/>
                    <a:pt x="3575" y="12940"/>
                  </a:cubicBezTo>
                  <a:cubicBezTo>
                    <a:pt x="4321" y="12197"/>
                    <a:pt x="4605" y="11210"/>
                    <a:pt x="4774" y="10113"/>
                  </a:cubicBezTo>
                  <a:cubicBezTo>
                    <a:pt x="4951" y="8972"/>
                    <a:pt x="5010" y="7805"/>
                    <a:pt x="4883" y="6657"/>
                  </a:cubicBezTo>
                  <a:cubicBezTo>
                    <a:pt x="4838" y="6262"/>
                    <a:pt x="4762" y="5873"/>
                    <a:pt x="4685" y="5489"/>
                  </a:cubicBezTo>
                  <a:cubicBezTo>
                    <a:pt x="4685" y="5474"/>
                    <a:pt x="4685" y="5462"/>
                    <a:pt x="4686" y="5447"/>
                  </a:cubicBezTo>
                  <a:cubicBezTo>
                    <a:pt x="4687" y="5390"/>
                    <a:pt x="4670" y="5342"/>
                    <a:pt x="4647" y="5298"/>
                  </a:cubicBezTo>
                  <a:cubicBezTo>
                    <a:pt x="4466" y="4390"/>
                    <a:pt x="4296" y="3492"/>
                    <a:pt x="4516" y="2544"/>
                  </a:cubicBezTo>
                  <a:cubicBezTo>
                    <a:pt x="4551" y="2350"/>
                    <a:pt x="4392" y="2222"/>
                    <a:pt x="4243" y="2222"/>
                  </a:cubicBezTo>
                  <a:cubicBezTo>
                    <a:pt x="4144" y="2222"/>
                    <a:pt x="4050" y="2278"/>
                    <a:pt x="4018" y="2407"/>
                  </a:cubicBezTo>
                  <a:cubicBezTo>
                    <a:pt x="3974" y="2590"/>
                    <a:pt x="3942" y="2772"/>
                    <a:pt x="3918" y="2955"/>
                  </a:cubicBezTo>
                  <a:cubicBezTo>
                    <a:pt x="3535" y="5059"/>
                    <a:pt x="3257" y="7164"/>
                    <a:pt x="3142" y="9289"/>
                  </a:cubicBezTo>
                  <a:cubicBezTo>
                    <a:pt x="2714" y="6518"/>
                    <a:pt x="1868" y="3850"/>
                    <a:pt x="2146" y="935"/>
                  </a:cubicBezTo>
                  <a:cubicBezTo>
                    <a:pt x="2169" y="739"/>
                    <a:pt x="2191" y="542"/>
                    <a:pt x="2210" y="346"/>
                  </a:cubicBezTo>
                  <a:cubicBezTo>
                    <a:pt x="2234" y="115"/>
                    <a:pt x="2066" y="0"/>
                    <a:pt x="18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300553" y="4655984"/>
              <a:ext cx="253792" cy="1160429"/>
            </a:xfrm>
            <a:custGeom>
              <a:avLst/>
              <a:gdLst/>
              <a:ahLst/>
              <a:cxnLst/>
              <a:rect l="l" t="t" r="r" b="b"/>
              <a:pathLst>
                <a:path w="5210" h="23822" extrusionOk="0">
                  <a:moveTo>
                    <a:pt x="2812" y="1"/>
                  </a:moveTo>
                  <a:cubicBezTo>
                    <a:pt x="2644" y="1"/>
                    <a:pt x="2489" y="175"/>
                    <a:pt x="2583" y="382"/>
                  </a:cubicBezTo>
                  <a:cubicBezTo>
                    <a:pt x="3580" y="2579"/>
                    <a:pt x="2111" y="4639"/>
                    <a:pt x="2117" y="6855"/>
                  </a:cubicBezTo>
                  <a:cubicBezTo>
                    <a:pt x="2120" y="7698"/>
                    <a:pt x="2177" y="8526"/>
                    <a:pt x="2227" y="9351"/>
                  </a:cubicBezTo>
                  <a:cubicBezTo>
                    <a:pt x="1913" y="8764"/>
                    <a:pt x="1681" y="8178"/>
                    <a:pt x="1633" y="7443"/>
                  </a:cubicBezTo>
                  <a:cubicBezTo>
                    <a:pt x="1625" y="7323"/>
                    <a:pt x="1528" y="7261"/>
                    <a:pt x="1435" y="7261"/>
                  </a:cubicBezTo>
                  <a:cubicBezTo>
                    <a:pt x="1342" y="7261"/>
                    <a:pt x="1253" y="7321"/>
                    <a:pt x="1255" y="7443"/>
                  </a:cubicBezTo>
                  <a:cubicBezTo>
                    <a:pt x="1273" y="8440"/>
                    <a:pt x="1560" y="9583"/>
                    <a:pt x="2278" y="10317"/>
                  </a:cubicBezTo>
                  <a:cubicBezTo>
                    <a:pt x="2305" y="10948"/>
                    <a:pt x="2314" y="11584"/>
                    <a:pt x="2278" y="12230"/>
                  </a:cubicBezTo>
                  <a:cubicBezTo>
                    <a:pt x="2172" y="14125"/>
                    <a:pt x="2256" y="16046"/>
                    <a:pt x="2427" y="17964"/>
                  </a:cubicBezTo>
                  <a:cubicBezTo>
                    <a:pt x="1909" y="17011"/>
                    <a:pt x="1340" y="16072"/>
                    <a:pt x="1236" y="14988"/>
                  </a:cubicBezTo>
                  <a:cubicBezTo>
                    <a:pt x="1166" y="14256"/>
                    <a:pt x="1154" y="13610"/>
                    <a:pt x="473" y="13203"/>
                  </a:cubicBezTo>
                  <a:cubicBezTo>
                    <a:pt x="434" y="13179"/>
                    <a:pt x="393" y="13168"/>
                    <a:pt x="354" y="13168"/>
                  </a:cubicBezTo>
                  <a:cubicBezTo>
                    <a:pt x="159" y="13168"/>
                    <a:pt x="0" y="13430"/>
                    <a:pt x="174" y="13590"/>
                  </a:cubicBezTo>
                  <a:cubicBezTo>
                    <a:pt x="919" y="14276"/>
                    <a:pt x="580" y="15464"/>
                    <a:pt x="971" y="16347"/>
                  </a:cubicBezTo>
                  <a:cubicBezTo>
                    <a:pt x="1377" y="17264"/>
                    <a:pt x="1965" y="18190"/>
                    <a:pt x="2531" y="19021"/>
                  </a:cubicBezTo>
                  <a:cubicBezTo>
                    <a:pt x="2693" y="20584"/>
                    <a:pt x="2895" y="22141"/>
                    <a:pt x="3087" y="23673"/>
                  </a:cubicBezTo>
                  <a:cubicBezTo>
                    <a:pt x="3099" y="23770"/>
                    <a:pt x="3180" y="23822"/>
                    <a:pt x="3256" y="23822"/>
                  </a:cubicBezTo>
                  <a:cubicBezTo>
                    <a:pt x="3330" y="23822"/>
                    <a:pt x="3399" y="23774"/>
                    <a:pt x="3397" y="23673"/>
                  </a:cubicBezTo>
                  <a:cubicBezTo>
                    <a:pt x="3348" y="21633"/>
                    <a:pt x="3214" y="19606"/>
                    <a:pt x="3118" y="17580"/>
                  </a:cubicBezTo>
                  <a:cubicBezTo>
                    <a:pt x="3222" y="17169"/>
                    <a:pt x="3351" y="16760"/>
                    <a:pt x="3531" y="16351"/>
                  </a:cubicBezTo>
                  <a:cubicBezTo>
                    <a:pt x="3890" y="15537"/>
                    <a:pt x="4445" y="14771"/>
                    <a:pt x="4658" y="13897"/>
                  </a:cubicBezTo>
                  <a:cubicBezTo>
                    <a:pt x="4900" y="12902"/>
                    <a:pt x="4714" y="11945"/>
                    <a:pt x="3900" y="11288"/>
                  </a:cubicBezTo>
                  <a:cubicBezTo>
                    <a:pt x="3860" y="11256"/>
                    <a:pt x="3817" y="11243"/>
                    <a:pt x="3775" y="11243"/>
                  </a:cubicBezTo>
                  <a:cubicBezTo>
                    <a:pt x="3621" y="11243"/>
                    <a:pt x="3487" y="11428"/>
                    <a:pt x="3633" y="11555"/>
                  </a:cubicBezTo>
                  <a:cubicBezTo>
                    <a:pt x="5210" y="12934"/>
                    <a:pt x="3709" y="14780"/>
                    <a:pt x="3102" y="16211"/>
                  </a:cubicBezTo>
                  <a:cubicBezTo>
                    <a:pt x="3090" y="16243"/>
                    <a:pt x="3079" y="16275"/>
                    <a:pt x="3065" y="16308"/>
                  </a:cubicBezTo>
                  <a:cubicBezTo>
                    <a:pt x="2998" y="14515"/>
                    <a:pt x="2976" y="12720"/>
                    <a:pt x="3090" y="10915"/>
                  </a:cubicBezTo>
                  <a:cubicBezTo>
                    <a:pt x="3152" y="9928"/>
                    <a:pt x="3043" y="8986"/>
                    <a:pt x="2949" y="8004"/>
                  </a:cubicBezTo>
                  <a:cubicBezTo>
                    <a:pt x="2811" y="6591"/>
                    <a:pt x="3051" y="5341"/>
                    <a:pt x="3382" y="3983"/>
                  </a:cubicBezTo>
                  <a:cubicBezTo>
                    <a:pt x="3723" y="2596"/>
                    <a:pt x="3883" y="1350"/>
                    <a:pt x="3027" y="122"/>
                  </a:cubicBezTo>
                  <a:cubicBezTo>
                    <a:pt x="2967" y="37"/>
                    <a:pt x="2888" y="1"/>
                    <a:pt x="28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-77843" y="37354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1570526" y="47428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1888373" y="47692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5340161" y="49343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2146206" y="4016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2566591" y="4879523"/>
              <a:ext cx="313514" cy="909414"/>
            </a:xfrm>
            <a:custGeom>
              <a:avLst/>
              <a:gdLst/>
              <a:ahLst/>
              <a:cxnLst/>
              <a:rect l="l" t="t" r="r" b="b"/>
              <a:pathLst>
                <a:path w="6436" h="18669" extrusionOk="0">
                  <a:moveTo>
                    <a:pt x="3382" y="1"/>
                  </a:moveTo>
                  <a:cubicBezTo>
                    <a:pt x="3259" y="1"/>
                    <a:pt x="3141" y="102"/>
                    <a:pt x="3172" y="267"/>
                  </a:cubicBezTo>
                  <a:cubicBezTo>
                    <a:pt x="3276" y="847"/>
                    <a:pt x="3374" y="1411"/>
                    <a:pt x="3414" y="1989"/>
                  </a:cubicBezTo>
                  <a:cubicBezTo>
                    <a:pt x="3368" y="1995"/>
                    <a:pt x="3321" y="2008"/>
                    <a:pt x="3279" y="2030"/>
                  </a:cubicBezTo>
                  <a:cubicBezTo>
                    <a:pt x="3219" y="1878"/>
                    <a:pt x="3157" y="1726"/>
                    <a:pt x="3108" y="1575"/>
                  </a:cubicBezTo>
                  <a:cubicBezTo>
                    <a:pt x="2980" y="1190"/>
                    <a:pt x="2868" y="769"/>
                    <a:pt x="2658" y="419"/>
                  </a:cubicBezTo>
                  <a:cubicBezTo>
                    <a:pt x="2629" y="370"/>
                    <a:pt x="2583" y="348"/>
                    <a:pt x="2537" y="348"/>
                  </a:cubicBezTo>
                  <a:cubicBezTo>
                    <a:pt x="2462" y="348"/>
                    <a:pt x="2388" y="405"/>
                    <a:pt x="2384" y="494"/>
                  </a:cubicBezTo>
                  <a:cubicBezTo>
                    <a:pt x="2365" y="925"/>
                    <a:pt x="2513" y="1380"/>
                    <a:pt x="2664" y="1781"/>
                  </a:cubicBezTo>
                  <a:cubicBezTo>
                    <a:pt x="2767" y="2051"/>
                    <a:pt x="2867" y="2352"/>
                    <a:pt x="3016" y="2611"/>
                  </a:cubicBezTo>
                  <a:cubicBezTo>
                    <a:pt x="2896" y="3140"/>
                    <a:pt x="2794" y="3673"/>
                    <a:pt x="2717" y="4209"/>
                  </a:cubicBezTo>
                  <a:cubicBezTo>
                    <a:pt x="2321" y="3841"/>
                    <a:pt x="1886" y="3507"/>
                    <a:pt x="1498" y="3195"/>
                  </a:cubicBezTo>
                  <a:cubicBezTo>
                    <a:pt x="1426" y="3137"/>
                    <a:pt x="1348" y="3112"/>
                    <a:pt x="1272" y="3112"/>
                  </a:cubicBezTo>
                  <a:cubicBezTo>
                    <a:pt x="1000" y="3112"/>
                    <a:pt x="765" y="3434"/>
                    <a:pt x="1020" y="3673"/>
                  </a:cubicBezTo>
                  <a:cubicBezTo>
                    <a:pt x="1379" y="4011"/>
                    <a:pt x="1729" y="4362"/>
                    <a:pt x="2063" y="4726"/>
                  </a:cubicBezTo>
                  <a:cubicBezTo>
                    <a:pt x="2240" y="4919"/>
                    <a:pt x="2410" y="5126"/>
                    <a:pt x="2590" y="5323"/>
                  </a:cubicBezTo>
                  <a:cubicBezTo>
                    <a:pt x="2410" y="7404"/>
                    <a:pt x="2548" y="9522"/>
                    <a:pt x="2958" y="11585"/>
                  </a:cubicBezTo>
                  <a:cubicBezTo>
                    <a:pt x="2857" y="11474"/>
                    <a:pt x="2756" y="11365"/>
                    <a:pt x="2658" y="11253"/>
                  </a:cubicBezTo>
                  <a:cubicBezTo>
                    <a:pt x="2379" y="10929"/>
                    <a:pt x="2131" y="10561"/>
                    <a:pt x="1856" y="10229"/>
                  </a:cubicBezTo>
                  <a:cubicBezTo>
                    <a:pt x="1865" y="10201"/>
                    <a:pt x="1874" y="10170"/>
                    <a:pt x="1876" y="10135"/>
                  </a:cubicBezTo>
                  <a:cubicBezTo>
                    <a:pt x="1912" y="9528"/>
                    <a:pt x="1652" y="8844"/>
                    <a:pt x="1522" y="8254"/>
                  </a:cubicBezTo>
                  <a:cubicBezTo>
                    <a:pt x="1494" y="8132"/>
                    <a:pt x="1385" y="8075"/>
                    <a:pt x="1276" y="8075"/>
                  </a:cubicBezTo>
                  <a:cubicBezTo>
                    <a:pt x="1141" y="8075"/>
                    <a:pt x="1005" y="8162"/>
                    <a:pt x="1024" y="8321"/>
                  </a:cubicBezTo>
                  <a:cubicBezTo>
                    <a:pt x="1065" y="8698"/>
                    <a:pt x="1070" y="9130"/>
                    <a:pt x="1125" y="9539"/>
                  </a:cubicBezTo>
                  <a:cubicBezTo>
                    <a:pt x="1051" y="9483"/>
                    <a:pt x="975" y="9428"/>
                    <a:pt x="907" y="9367"/>
                  </a:cubicBezTo>
                  <a:cubicBezTo>
                    <a:pt x="741" y="9220"/>
                    <a:pt x="599" y="9058"/>
                    <a:pt x="408" y="8943"/>
                  </a:cubicBezTo>
                  <a:cubicBezTo>
                    <a:pt x="364" y="8916"/>
                    <a:pt x="320" y="8904"/>
                    <a:pt x="278" y="8904"/>
                  </a:cubicBezTo>
                  <a:cubicBezTo>
                    <a:pt x="123" y="8904"/>
                    <a:pt x="1" y="9069"/>
                    <a:pt x="29" y="9234"/>
                  </a:cubicBezTo>
                  <a:cubicBezTo>
                    <a:pt x="102" y="9663"/>
                    <a:pt x="507" y="10011"/>
                    <a:pt x="913" y="10195"/>
                  </a:cubicBezTo>
                  <a:cubicBezTo>
                    <a:pt x="920" y="10237"/>
                    <a:pt x="930" y="10278"/>
                    <a:pt x="951" y="10321"/>
                  </a:cubicBezTo>
                  <a:cubicBezTo>
                    <a:pt x="1214" y="10838"/>
                    <a:pt x="1668" y="11297"/>
                    <a:pt x="2050" y="11728"/>
                  </a:cubicBezTo>
                  <a:cubicBezTo>
                    <a:pt x="2445" y="12173"/>
                    <a:pt x="2860" y="12598"/>
                    <a:pt x="3290" y="13008"/>
                  </a:cubicBezTo>
                  <a:cubicBezTo>
                    <a:pt x="3795" y="14925"/>
                    <a:pt x="4529" y="16777"/>
                    <a:pt x="5469" y="18482"/>
                  </a:cubicBezTo>
                  <a:cubicBezTo>
                    <a:pt x="5541" y="18614"/>
                    <a:pt x="5652" y="18668"/>
                    <a:pt x="5762" y="18668"/>
                  </a:cubicBezTo>
                  <a:cubicBezTo>
                    <a:pt x="6008" y="18668"/>
                    <a:pt x="6258" y="18399"/>
                    <a:pt x="6114" y="18104"/>
                  </a:cubicBezTo>
                  <a:cubicBezTo>
                    <a:pt x="5165" y="16158"/>
                    <a:pt x="4508" y="14199"/>
                    <a:pt x="4104" y="12210"/>
                  </a:cubicBezTo>
                  <a:cubicBezTo>
                    <a:pt x="4489" y="11467"/>
                    <a:pt x="4809" y="10649"/>
                    <a:pt x="5085" y="9871"/>
                  </a:cubicBezTo>
                  <a:cubicBezTo>
                    <a:pt x="5656" y="9242"/>
                    <a:pt x="6158" y="8522"/>
                    <a:pt x="6389" y="7694"/>
                  </a:cubicBezTo>
                  <a:cubicBezTo>
                    <a:pt x="6436" y="7528"/>
                    <a:pt x="6297" y="7407"/>
                    <a:pt x="6158" y="7407"/>
                  </a:cubicBezTo>
                  <a:cubicBezTo>
                    <a:pt x="6086" y="7407"/>
                    <a:pt x="6013" y="7440"/>
                    <a:pt x="5966" y="7517"/>
                  </a:cubicBezTo>
                  <a:cubicBezTo>
                    <a:pt x="5771" y="7836"/>
                    <a:pt x="5586" y="8157"/>
                    <a:pt x="5394" y="8476"/>
                  </a:cubicBezTo>
                  <a:cubicBezTo>
                    <a:pt x="5407" y="8055"/>
                    <a:pt x="5397" y="7633"/>
                    <a:pt x="5388" y="7208"/>
                  </a:cubicBezTo>
                  <a:cubicBezTo>
                    <a:pt x="5383" y="6978"/>
                    <a:pt x="5207" y="6863"/>
                    <a:pt x="5032" y="6863"/>
                  </a:cubicBezTo>
                  <a:cubicBezTo>
                    <a:pt x="4857" y="6863"/>
                    <a:pt x="4682" y="6978"/>
                    <a:pt x="4676" y="7208"/>
                  </a:cubicBezTo>
                  <a:cubicBezTo>
                    <a:pt x="4661" y="7861"/>
                    <a:pt x="4641" y="8507"/>
                    <a:pt x="4722" y="9154"/>
                  </a:cubicBezTo>
                  <a:cubicBezTo>
                    <a:pt x="4646" y="9190"/>
                    <a:pt x="4582" y="9252"/>
                    <a:pt x="4545" y="9346"/>
                  </a:cubicBezTo>
                  <a:cubicBezTo>
                    <a:pt x="4322" y="9916"/>
                    <a:pt x="4099" y="10524"/>
                    <a:pt x="3912" y="11140"/>
                  </a:cubicBezTo>
                  <a:cubicBezTo>
                    <a:pt x="3663" y="9554"/>
                    <a:pt x="3570" y="7950"/>
                    <a:pt x="3617" y="6316"/>
                  </a:cubicBezTo>
                  <a:cubicBezTo>
                    <a:pt x="4583" y="5659"/>
                    <a:pt x="5638" y="4766"/>
                    <a:pt x="5945" y="3622"/>
                  </a:cubicBezTo>
                  <a:cubicBezTo>
                    <a:pt x="5991" y="3444"/>
                    <a:pt x="5850" y="3313"/>
                    <a:pt x="5700" y="3313"/>
                  </a:cubicBezTo>
                  <a:cubicBezTo>
                    <a:pt x="5640" y="3313"/>
                    <a:pt x="5579" y="3334"/>
                    <a:pt x="5528" y="3380"/>
                  </a:cubicBezTo>
                  <a:cubicBezTo>
                    <a:pt x="5105" y="3761"/>
                    <a:pt x="4787" y="4228"/>
                    <a:pt x="4405" y="4648"/>
                  </a:cubicBezTo>
                  <a:cubicBezTo>
                    <a:pt x="4172" y="4902"/>
                    <a:pt x="3924" y="5140"/>
                    <a:pt x="3667" y="5365"/>
                  </a:cubicBezTo>
                  <a:cubicBezTo>
                    <a:pt x="3665" y="5359"/>
                    <a:pt x="3665" y="5355"/>
                    <a:pt x="3663" y="5352"/>
                  </a:cubicBezTo>
                  <a:cubicBezTo>
                    <a:pt x="3663" y="5350"/>
                    <a:pt x="3661" y="5350"/>
                    <a:pt x="3661" y="5349"/>
                  </a:cubicBezTo>
                  <a:cubicBezTo>
                    <a:pt x="3689" y="4909"/>
                    <a:pt x="3726" y="4468"/>
                    <a:pt x="3773" y="4023"/>
                  </a:cubicBezTo>
                  <a:cubicBezTo>
                    <a:pt x="4312" y="3476"/>
                    <a:pt x="4842" y="2927"/>
                    <a:pt x="5320" y="2324"/>
                  </a:cubicBezTo>
                  <a:cubicBezTo>
                    <a:pt x="5439" y="2175"/>
                    <a:pt x="5328" y="2001"/>
                    <a:pt x="5183" y="2001"/>
                  </a:cubicBezTo>
                  <a:cubicBezTo>
                    <a:pt x="5140" y="2001"/>
                    <a:pt x="5094" y="2016"/>
                    <a:pt x="5050" y="2052"/>
                  </a:cubicBezTo>
                  <a:cubicBezTo>
                    <a:pt x="4639" y="2386"/>
                    <a:pt x="4255" y="2746"/>
                    <a:pt x="3879" y="3115"/>
                  </a:cubicBezTo>
                  <a:cubicBezTo>
                    <a:pt x="3904" y="2928"/>
                    <a:pt x="3927" y="2740"/>
                    <a:pt x="3955" y="2550"/>
                  </a:cubicBezTo>
                  <a:cubicBezTo>
                    <a:pt x="3976" y="2404"/>
                    <a:pt x="3935" y="2280"/>
                    <a:pt x="3863" y="2185"/>
                  </a:cubicBezTo>
                  <a:cubicBezTo>
                    <a:pt x="3910" y="1497"/>
                    <a:pt x="3845" y="791"/>
                    <a:pt x="3592" y="152"/>
                  </a:cubicBezTo>
                  <a:cubicBezTo>
                    <a:pt x="3550" y="47"/>
                    <a:pt x="3465" y="1"/>
                    <a:pt x="3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2652471" y="41599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3150795" y="43664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3357968" y="5177786"/>
              <a:ext cx="151593" cy="637013"/>
            </a:xfrm>
            <a:custGeom>
              <a:avLst/>
              <a:gdLst/>
              <a:ahLst/>
              <a:cxnLst/>
              <a:rect l="l" t="t" r="r" b="b"/>
              <a:pathLst>
                <a:path w="3112" h="13077" extrusionOk="0">
                  <a:moveTo>
                    <a:pt x="2833" y="1"/>
                  </a:moveTo>
                  <a:cubicBezTo>
                    <a:pt x="2723" y="1"/>
                    <a:pt x="2614" y="59"/>
                    <a:pt x="2585" y="187"/>
                  </a:cubicBezTo>
                  <a:cubicBezTo>
                    <a:pt x="2104" y="2301"/>
                    <a:pt x="1828" y="4533"/>
                    <a:pt x="1700" y="6770"/>
                  </a:cubicBezTo>
                  <a:cubicBezTo>
                    <a:pt x="1455" y="5387"/>
                    <a:pt x="1091" y="4026"/>
                    <a:pt x="599" y="2708"/>
                  </a:cubicBezTo>
                  <a:cubicBezTo>
                    <a:pt x="549" y="2573"/>
                    <a:pt x="436" y="2514"/>
                    <a:pt x="325" y="2514"/>
                  </a:cubicBezTo>
                  <a:cubicBezTo>
                    <a:pt x="160" y="2514"/>
                    <a:pt x="0" y="2645"/>
                    <a:pt x="59" y="2856"/>
                  </a:cubicBezTo>
                  <a:cubicBezTo>
                    <a:pt x="809" y="5549"/>
                    <a:pt x="1327" y="8225"/>
                    <a:pt x="1627" y="10988"/>
                  </a:cubicBezTo>
                  <a:cubicBezTo>
                    <a:pt x="1640" y="11607"/>
                    <a:pt x="1659" y="12221"/>
                    <a:pt x="1692" y="12827"/>
                  </a:cubicBezTo>
                  <a:cubicBezTo>
                    <a:pt x="1701" y="12993"/>
                    <a:pt x="1827" y="13076"/>
                    <a:pt x="1952" y="13076"/>
                  </a:cubicBezTo>
                  <a:cubicBezTo>
                    <a:pt x="2077" y="13076"/>
                    <a:pt x="2202" y="12993"/>
                    <a:pt x="2208" y="12827"/>
                  </a:cubicBezTo>
                  <a:cubicBezTo>
                    <a:pt x="2369" y="8611"/>
                    <a:pt x="2794" y="4459"/>
                    <a:pt x="3100" y="257"/>
                  </a:cubicBezTo>
                  <a:cubicBezTo>
                    <a:pt x="3112" y="93"/>
                    <a:pt x="2971" y="1"/>
                    <a:pt x="2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3484668" y="5135845"/>
              <a:ext cx="243319" cy="770583"/>
            </a:xfrm>
            <a:custGeom>
              <a:avLst/>
              <a:gdLst/>
              <a:ahLst/>
              <a:cxnLst/>
              <a:rect l="l" t="t" r="r" b="b"/>
              <a:pathLst>
                <a:path w="4995" h="15819" extrusionOk="0">
                  <a:moveTo>
                    <a:pt x="2433" y="13045"/>
                  </a:moveTo>
                  <a:cubicBezTo>
                    <a:pt x="2452" y="13257"/>
                    <a:pt x="2470" y="13468"/>
                    <a:pt x="2488" y="13678"/>
                  </a:cubicBezTo>
                  <a:cubicBezTo>
                    <a:pt x="2452" y="13501"/>
                    <a:pt x="2417" y="13323"/>
                    <a:pt x="2386" y="13147"/>
                  </a:cubicBezTo>
                  <a:lnTo>
                    <a:pt x="2433" y="13045"/>
                  </a:lnTo>
                  <a:close/>
                  <a:moveTo>
                    <a:pt x="1303" y="0"/>
                  </a:moveTo>
                  <a:cubicBezTo>
                    <a:pt x="1138" y="0"/>
                    <a:pt x="976" y="138"/>
                    <a:pt x="1017" y="357"/>
                  </a:cubicBezTo>
                  <a:cubicBezTo>
                    <a:pt x="1303" y="1852"/>
                    <a:pt x="1780" y="3290"/>
                    <a:pt x="1780" y="4830"/>
                  </a:cubicBezTo>
                  <a:cubicBezTo>
                    <a:pt x="1780" y="6079"/>
                    <a:pt x="1414" y="7262"/>
                    <a:pt x="1323" y="8498"/>
                  </a:cubicBezTo>
                  <a:cubicBezTo>
                    <a:pt x="1255" y="9445"/>
                    <a:pt x="1319" y="10382"/>
                    <a:pt x="1463" y="11310"/>
                  </a:cubicBezTo>
                  <a:cubicBezTo>
                    <a:pt x="1115" y="10782"/>
                    <a:pt x="775" y="10252"/>
                    <a:pt x="382" y="9756"/>
                  </a:cubicBezTo>
                  <a:cubicBezTo>
                    <a:pt x="346" y="9710"/>
                    <a:pt x="299" y="9691"/>
                    <a:pt x="252" y="9691"/>
                  </a:cubicBezTo>
                  <a:cubicBezTo>
                    <a:pt x="128" y="9691"/>
                    <a:pt x="1" y="9821"/>
                    <a:pt x="40" y="9955"/>
                  </a:cubicBezTo>
                  <a:cubicBezTo>
                    <a:pt x="337" y="10956"/>
                    <a:pt x="1013" y="11831"/>
                    <a:pt x="1716" y="12608"/>
                  </a:cubicBezTo>
                  <a:cubicBezTo>
                    <a:pt x="1952" y="13647"/>
                    <a:pt x="2254" y="14673"/>
                    <a:pt x="2557" y="15687"/>
                  </a:cubicBezTo>
                  <a:cubicBezTo>
                    <a:pt x="2585" y="15778"/>
                    <a:pt x="2657" y="15818"/>
                    <a:pt x="2730" y="15818"/>
                  </a:cubicBezTo>
                  <a:cubicBezTo>
                    <a:pt x="2841" y="15818"/>
                    <a:pt x="2954" y="15728"/>
                    <a:pt x="2918" y="15586"/>
                  </a:cubicBezTo>
                  <a:cubicBezTo>
                    <a:pt x="2900" y="15521"/>
                    <a:pt x="2887" y="15456"/>
                    <a:pt x="2871" y="15391"/>
                  </a:cubicBezTo>
                  <a:cubicBezTo>
                    <a:pt x="2875" y="15381"/>
                    <a:pt x="2880" y="15370"/>
                    <a:pt x="2882" y="15358"/>
                  </a:cubicBezTo>
                  <a:cubicBezTo>
                    <a:pt x="3038" y="14191"/>
                    <a:pt x="3014" y="13027"/>
                    <a:pt x="2987" y="11860"/>
                  </a:cubicBezTo>
                  <a:cubicBezTo>
                    <a:pt x="4060" y="9596"/>
                    <a:pt x="4994" y="7474"/>
                    <a:pt x="4277" y="4804"/>
                  </a:cubicBezTo>
                  <a:cubicBezTo>
                    <a:pt x="4238" y="4661"/>
                    <a:pt x="4109" y="4594"/>
                    <a:pt x="3981" y="4594"/>
                  </a:cubicBezTo>
                  <a:cubicBezTo>
                    <a:pt x="3826" y="4594"/>
                    <a:pt x="3674" y="4694"/>
                    <a:pt x="3691" y="4883"/>
                  </a:cubicBezTo>
                  <a:cubicBezTo>
                    <a:pt x="3842" y="6529"/>
                    <a:pt x="3792" y="8122"/>
                    <a:pt x="3263" y="9706"/>
                  </a:cubicBezTo>
                  <a:cubicBezTo>
                    <a:pt x="3173" y="9979"/>
                    <a:pt x="3071" y="10243"/>
                    <a:pt x="2967" y="10507"/>
                  </a:cubicBezTo>
                  <a:cubicBezTo>
                    <a:pt x="2965" y="9703"/>
                    <a:pt x="2991" y="8900"/>
                    <a:pt x="3108" y="8096"/>
                  </a:cubicBezTo>
                  <a:cubicBezTo>
                    <a:pt x="3390" y="6170"/>
                    <a:pt x="3873" y="4391"/>
                    <a:pt x="3515" y="2439"/>
                  </a:cubicBezTo>
                  <a:cubicBezTo>
                    <a:pt x="3493" y="2314"/>
                    <a:pt x="3392" y="2258"/>
                    <a:pt x="3287" y="2258"/>
                  </a:cubicBezTo>
                  <a:cubicBezTo>
                    <a:pt x="3154" y="2258"/>
                    <a:pt x="3014" y="2348"/>
                    <a:pt x="3018" y="2507"/>
                  </a:cubicBezTo>
                  <a:cubicBezTo>
                    <a:pt x="3071" y="4732"/>
                    <a:pt x="2448" y="6833"/>
                    <a:pt x="2261" y="9034"/>
                  </a:cubicBezTo>
                  <a:cubicBezTo>
                    <a:pt x="2169" y="10099"/>
                    <a:pt x="2252" y="11160"/>
                    <a:pt x="2353" y="12220"/>
                  </a:cubicBezTo>
                  <a:cubicBezTo>
                    <a:pt x="2330" y="12304"/>
                    <a:pt x="2314" y="12391"/>
                    <a:pt x="2294" y="12477"/>
                  </a:cubicBezTo>
                  <a:cubicBezTo>
                    <a:pt x="2287" y="12467"/>
                    <a:pt x="2278" y="12454"/>
                    <a:pt x="2271" y="12444"/>
                  </a:cubicBezTo>
                  <a:cubicBezTo>
                    <a:pt x="1988" y="10539"/>
                    <a:pt x="1951" y="8673"/>
                    <a:pt x="2292" y="6612"/>
                  </a:cubicBezTo>
                  <a:cubicBezTo>
                    <a:pt x="2654" y="4425"/>
                    <a:pt x="2325" y="2285"/>
                    <a:pt x="1575" y="203"/>
                  </a:cubicBezTo>
                  <a:cubicBezTo>
                    <a:pt x="1524" y="62"/>
                    <a:pt x="1413" y="0"/>
                    <a:pt x="1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3640693" y="42437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093374" y="45017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445514" y="43088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8377993" y="4583354"/>
              <a:ext cx="953986" cy="1546281"/>
            </a:xfrm>
            <a:custGeom>
              <a:avLst/>
              <a:gdLst/>
              <a:ahLst/>
              <a:cxnLst/>
              <a:rect l="l" t="t" r="r" b="b"/>
              <a:pathLst>
                <a:path w="19584" h="31743" extrusionOk="0">
                  <a:moveTo>
                    <a:pt x="16775" y="17639"/>
                  </a:moveTo>
                  <a:lnTo>
                    <a:pt x="16775" y="17639"/>
                  </a:lnTo>
                  <a:cubicBezTo>
                    <a:pt x="16440" y="17835"/>
                    <a:pt x="16122" y="18051"/>
                    <a:pt x="15819" y="18289"/>
                  </a:cubicBezTo>
                  <a:cubicBezTo>
                    <a:pt x="16099" y="17999"/>
                    <a:pt x="16417" y="17771"/>
                    <a:pt x="16775" y="17639"/>
                  </a:cubicBezTo>
                  <a:close/>
                  <a:moveTo>
                    <a:pt x="3033" y="0"/>
                  </a:moveTo>
                  <a:cubicBezTo>
                    <a:pt x="2841" y="0"/>
                    <a:pt x="2635" y="230"/>
                    <a:pt x="2775" y="420"/>
                  </a:cubicBezTo>
                  <a:cubicBezTo>
                    <a:pt x="4477" y="2722"/>
                    <a:pt x="6026" y="5132"/>
                    <a:pt x="7403" y="7636"/>
                  </a:cubicBezTo>
                  <a:cubicBezTo>
                    <a:pt x="6193" y="7102"/>
                    <a:pt x="4882" y="6677"/>
                    <a:pt x="3631" y="6677"/>
                  </a:cubicBezTo>
                  <a:cubicBezTo>
                    <a:pt x="2404" y="6677"/>
                    <a:pt x="1236" y="7086"/>
                    <a:pt x="280" y="8203"/>
                  </a:cubicBezTo>
                  <a:cubicBezTo>
                    <a:pt x="0" y="8529"/>
                    <a:pt x="68" y="9122"/>
                    <a:pt x="551" y="9228"/>
                  </a:cubicBezTo>
                  <a:cubicBezTo>
                    <a:pt x="1796" y="9499"/>
                    <a:pt x="3060" y="9599"/>
                    <a:pt x="4328" y="9599"/>
                  </a:cubicBezTo>
                  <a:cubicBezTo>
                    <a:pt x="5316" y="9599"/>
                    <a:pt x="6306" y="9538"/>
                    <a:pt x="7292" y="9452"/>
                  </a:cubicBezTo>
                  <a:cubicBezTo>
                    <a:pt x="7612" y="9425"/>
                    <a:pt x="7914" y="9379"/>
                    <a:pt x="8189" y="9302"/>
                  </a:cubicBezTo>
                  <a:cubicBezTo>
                    <a:pt x="8233" y="9338"/>
                    <a:pt x="8283" y="9369"/>
                    <a:pt x="8335" y="9394"/>
                  </a:cubicBezTo>
                  <a:cubicBezTo>
                    <a:pt x="9238" y="11168"/>
                    <a:pt x="10053" y="12988"/>
                    <a:pt x="10781" y="14845"/>
                  </a:cubicBezTo>
                  <a:cubicBezTo>
                    <a:pt x="10762" y="14847"/>
                    <a:pt x="10743" y="14848"/>
                    <a:pt x="10724" y="14848"/>
                  </a:cubicBezTo>
                  <a:cubicBezTo>
                    <a:pt x="10515" y="14848"/>
                    <a:pt x="10286" y="14739"/>
                    <a:pt x="9886" y="14653"/>
                  </a:cubicBezTo>
                  <a:cubicBezTo>
                    <a:pt x="9206" y="14509"/>
                    <a:pt x="8493" y="14392"/>
                    <a:pt x="7794" y="14392"/>
                  </a:cubicBezTo>
                  <a:cubicBezTo>
                    <a:pt x="7762" y="14392"/>
                    <a:pt x="7730" y="14393"/>
                    <a:pt x="7697" y="14393"/>
                  </a:cubicBezTo>
                  <a:cubicBezTo>
                    <a:pt x="6555" y="14411"/>
                    <a:pt x="4753" y="14761"/>
                    <a:pt x="4198" y="15933"/>
                  </a:cubicBezTo>
                  <a:cubicBezTo>
                    <a:pt x="3818" y="16738"/>
                    <a:pt x="4320" y="17372"/>
                    <a:pt x="5141" y="17423"/>
                  </a:cubicBezTo>
                  <a:cubicBezTo>
                    <a:pt x="5205" y="17427"/>
                    <a:pt x="5269" y="17429"/>
                    <a:pt x="5335" y="17429"/>
                  </a:cubicBezTo>
                  <a:cubicBezTo>
                    <a:pt x="6182" y="17429"/>
                    <a:pt x="7142" y="17105"/>
                    <a:pt x="7961" y="16973"/>
                  </a:cubicBezTo>
                  <a:cubicBezTo>
                    <a:pt x="9060" y="16797"/>
                    <a:pt x="10161" y="16631"/>
                    <a:pt x="11263" y="16463"/>
                  </a:cubicBezTo>
                  <a:cubicBezTo>
                    <a:pt x="11306" y="16475"/>
                    <a:pt x="11352" y="16484"/>
                    <a:pt x="11399" y="16485"/>
                  </a:cubicBezTo>
                  <a:cubicBezTo>
                    <a:pt x="11835" y="17724"/>
                    <a:pt x="12219" y="18967"/>
                    <a:pt x="12559" y="20213"/>
                  </a:cubicBezTo>
                  <a:cubicBezTo>
                    <a:pt x="12435" y="20244"/>
                    <a:pt x="12312" y="20284"/>
                    <a:pt x="12192" y="20330"/>
                  </a:cubicBezTo>
                  <a:cubicBezTo>
                    <a:pt x="11570" y="20183"/>
                    <a:pt x="10933" y="20090"/>
                    <a:pt x="10320" y="20090"/>
                  </a:cubicBezTo>
                  <a:cubicBezTo>
                    <a:pt x="8794" y="20090"/>
                    <a:pt x="7416" y="20667"/>
                    <a:pt x="6778" y="22425"/>
                  </a:cubicBezTo>
                  <a:cubicBezTo>
                    <a:pt x="6696" y="22650"/>
                    <a:pt x="6826" y="23017"/>
                    <a:pt x="7059" y="23116"/>
                  </a:cubicBezTo>
                  <a:cubicBezTo>
                    <a:pt x="7507" y="23307"/>
                    <a:pt x="7905" y="23403"/>
                    <a:pt x="8310" y="23403"/>
                  </a:cubicBezTo>
                  <a:cubicBezTo>
                    <a:pt x="8682" y="23403"/>
                    <a:pt x="9061" y="23322"/>
                    <a:pt x="9491" y="23157"/>
                  </a:cubicBezTo>
                  <a:cubicBezTo>
                    <a:pt x="10337" y="22834"/>
                    <a:pt x="11099" y="22061"/>
                    <a:pt x="11939" y="21631"/>
                  </a:cubicBezTo>
                  <a:cubicBezTo>
                    <a:pt x="12106" y="21628"/>
                    <a:pt x="12272" y="21621"/>
                    <a:pt x="12438" y="21615"/>
                  </a:cubicBezTo>
                  <a:cubicBezTo>
                    <a:pt x="12619" y="21672"/>
                    <a:pt x="12796" y="21731"/>
                    <a:pt x="12965" y="21791"/>
                  </a:cubicBezTo>
                  <a:cubicBezTo>
                    <a:pt x="13741" y="24962"/>
                    <a:pt x="14278" y="28177"/>
                    <a:pt x="14765" y="31476"/>
                  </a:cubicBezTo>
                  <a:cubicBezTo>
                    <a:pt x="14792" y="31659"/>
                    <a:pt x="14940" y="31742"/>
                    <a:pt x="15097" y="31742"/>
                  </a:cubicBezTo>
                  <a:cubicBezTo>
                    <a:pt x="15295" y="31742"/>
                    <a:pt x="15505" y="31609"/>
                    <a:pt x="15496" y="31377"/>
                  </a:cubicBezTo>
                  <a:cubicBezTo>
                    <a:pt x="15372" y="28216"/>
                    <a:pt x="14880" y="25040"/>
                    <a:pt x="14086" y="21912"/>
                  </a:cubicBezTo>
                  <a:cubicBezTo>
                    <a:pt x="15210" y="19888"/>
                    <a:pt x="16747" y="18480"/>
                    <a:pt x="19021" y="17835"/>
                  </a:cubicBezTo>
                  <a:cubicBezTo>
                    <a:pt x="19437" y="17718"/>
                    <a:pt x="19583" y="17054"/>
                    <a:pt x="19148" y="16847"/>
                  </a:cubicBezTo>
                  <a:cubicBezTo>
                    <a:pt x="18572" y="16573"/>
                    <a:pt x="18032" y="16451"/>
                    <a:pt x="17529" y="16451"/>
                  </a:cubicBezTo>
                  <a:cubicBezTo>
                    <a:pt x="15676" y="16451"/>
                    <a:pt x="14319" y="18102"/>
                    <a:pt x="13527" y="19896"/>
                  </a:cubicBezTo>
                  <a:cubicBezTo>
                    <a:pt x="13164" y="18677"/>
                    <a:pt x="12756" y="17468"/>
                    <a:pt x="12307" y="16272"/>
                  </a:cubicBezTo>
                  <a:cubicBezTo>
                    <a:pt x="12343" y="16220"/>
                    <a:pt x="12373" y="16160"/>
                    <a:pt x="12376" y="16079"/>
                  </a:cubicBezTo>
                  <a:cubicBezTo>
                    <a:pt x="12395" y="15768"/>
                    <a:pt x="12431" y="15461"/>
                    <a:pt x="12482" y="15156"/>
                  </a:cubicBezTo>
                  <a:cubicBezTo>
                    <a:pt x="12498" y="15129"/>
                    <a:pt x="12515" y="15102"/>
                    <a:pt x="12531" y="15073"/>
                  </a:cubicBezTo>
                  <a:cubicBezTo>
                    <a:pt x="12639" y="14907"/>
                    <a:pt x="12742" y="14735"/>
                    <a:pt x="12840" y="14559"/>
                  </a:cubicBezTo>
                  <a:cubicBezTo>
                    <a:pt x="13345" y="13740"/>
                    <a:pt x="13914" y="12963"/>
                    <a:pt x="14642" y="12325"/>
                  </a:cubicBezTo>
                  <a:cubicBezTo>
                    <a:pt x="15591" y="11494"/>
                    <a:pt x="16589" y="10913"/>
                    <a:pt x="17312" y="9850"/>
                  </a:cubicBezTo>
                  <a:cubicBezTo>
                    <a:pt x="17481" y="9602"/>
                    <a:pt x="17362" y="9222"/>
                    <a:pt x="17111" y="9080"/>
                  </a:cubicBezTo>
                  <a:cubicBezTo>
                    <a:pt x="16887" y="8955"/>
                    <a:pt x="16652" y="8900"/>
                    <a:pt x="16413" y="8900"/>
                  </a:cubicBezTo>
                  <a:cubicBezTo>
                    <a:pt x="15234" y="8900"/>
                    <a:pt x="13950" y="10233"/>
                    <a:pt x="13309" y="11023"/>
                  </a:cubicBezTo>
                  <a:cubicBezTo>
                    <a:pt x="12655" y="11831"/>
                    <a:pt x="12194" y="12729"/>
                    <a:pt x="11925" y="13684"/>
                  </a:cubicBezTo>
                  <a:cubicBezTo>
                    <a:pt x="11876" y="13763"/>
                    <a:pt x="11825" y="13842"/>
                    <a:pt x="11777" y="13921"/>
                  </a:cubicBezTo>
                  <a:cubicBezTo>
                    <a:pt x="11693" y="14045"/>
                    <a:pt x="11605" y="14160"/>
                    <a:pt x="11517" y="14270"/>
                  </a:cubicBezTo>
                  <a:cubicBezTo>
                    <a:pt x="10792" y="12536"/>
                    <a:pt x="9984" y="10835"/>
                    <a:pt x="9106" y="9181"/>
                  </a:cubicBezTo>
                  <a:cubicBezTo>
                    <a:pt x="9108" y="9176"/>
                    <a:pt x="9111" y="9172"/>
                    <a:pt x="9113" y="9167"/>
                  </a:cubicBezTo>
                  <a:cubicBezTo>
                    <a:pt x="10223" y="6934"/>
                    <a:pt x="11388" y="4740"/>
                    <a:pt x="12675" y="2604"/>
                  </a:cubicBezTo>
                  <a:cubicBezTo>
                    <a:pt x="12898" y="2234"/>
                    <a:pt x="12593" y="1750"/>
                    <a:pt x="12190" y="1750"/>
                  </a:cubicBezTo>
                  <a:cubicBezTo>
                    <a:pt x="12140" y="1750"/>
                    <a:pt x="12089" y="1757"/>
                    <a:pt x="12037" y="1773"/>
                  </a:cubicBezTo>
                  <a:cubicBezTo>
                    <a:pt x="9539" y="2535"/>
                    <a:pt x="8660" y="5218"/>
                    <a:pt x="8257" y="7641"/>
                  </a:cubicBezTo>
                  <a:cubicBezTo>
                    <a:pt x="6738" y="4967"/>
                    <a:pt x="5037" y="2430"/>
                    <a:pt x="3207" y="87"/>
                  </a:cubicBezTo>
                  <a:cubicBezTo>
                    <a:pt x="3159" y="26"/>
                    <a:pt x="3097" y="0"/>
                    <a:pt x="3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8681421" y="40500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7907580" y="45954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8384521" y="5461241"/>
              <a:ext cx="224759" cy="314049"/>
            </a:xfrm>
            <a:custGeom>
              <a:avLst/>
              <a:gdLst/>
              <a:ahLst/>
              <a:cxnLst/>
              <a:rect l="l" t="t" r="r" b="b"/>
              <a:pathLst>
                <a:path w="4614" h="6447" extrusionOk="0">
                  <a:moveTo>
                    <a:pt x="402" y="1"/>
                  </a:moveTo>
                  <a:cubicBezTo>
                    <a:pt x="122" y="1"/>
                    <a:pt x="0" y="449"/>
                    <a:pt x="263" y="618"/>
                  </a:cubicBezTo>
                  <a:cubicBezTo>
                    <a:pt x="1534" y="1431"/>
                    <a:pt x="2849" y="2048"/>
                    <a:pt x="2803" y="3741"/>
                  </a:cubicBezTo>
                  <a:cubicBezTo>
                    <a:pt x="2283" y="3263"/>
                    <a:pt x="1631" y="2760"/>
                    <a:pt x="941" y="2661"/>
                  </a:cubicBezTo>
                  <a:cubicBezTo>
                    <a:pt x="926" y="2659"/>
                    <a:pt x="912" y="2658"/>
                    <a:pt x="898" y="2658"/>
                  </a:cubicBezTo>
                  <a:cubicBezTo>
                    <a:pt x="630" y="2658"/>
                    <a:pt x="433" y="3018"/>
                    <a:pt x="724" y="3173"/>
                  </a:cubicBezTo>
                  <a:cubicBezTo>
                    <a:pt x="1053" y="3347"/>
                    <a:pt x="1410" y="3440"/>
                    <a:pt x="1751" y="3589"/>
                  </a:cubicBezTo>
                  <a:cubicBezTo>
                    <a:pt x="2109" y="3746"/>
                    <a:pt x="2443" y="3943"/>
                    <a:pt x="2761" y="4171"/>
                  </a:cubicBezTo>
                  <a:cubicBezTo>
                    <a:pt x="2766" y="4175"/>
                    <a:pt x="2771" y="4175"/>
                    <a:pt x="2776" y="4177"/>
                  </a:cubicBezTo>
                  <a:cubicBezTo>
                    <a:pt x="2708" y="4978"/>
                    <a:pt x="2621" y="5731"/>
                    <a:pt x="3217" y="6369"/>
                  </a:cubicBezTo>
                  <a:cubicBezTo>
                    <a:pt x="3268" y="6424"/>
                    <a:pt x="3329" y="6447"/>
                    <a:pt x="3390" y="6447"/>
                  </a:cubicBezTo>
                  <a:cubicBezTo>
                    <a:pt x="3571" y="6447"/>
                    <a:pt x="3748" y="6242"/>
                    <a:pt x="3629" y="6052"/>
                  </a:cubicBezTo>
                  <a:cubicBezTo>
                    <a:pt x="3208" y="5374"/>
                    <a:pt x="3331" y="4616"/>
                    <a:pt x="3399" y="3854"/>
                  </a:cubicBezTo>
                  <a:cubicBezTo>
                    <a:pt x="3564" y="3515"/>
                    <a:pt x="3579" y="3055"/>
                    <a:pt x="3703" y="2703"/>
                  </a:cubicBezTo>
                  <a:cubicBezTo>
                    <a:pt x="3878" y="2208"/>
                    <a:pt x="4170" y="1810"/>
                    <a:pt x="4482" y="1395"/>
                  </a:cubicBezTo>
                  <a:cubicBezTo>
                    <a:pt x="4613" y="1221"/>
                    <a:pt x="4440" y="1057"/>
                    <a:pt x="4266" y="1057"/>
                  </a:cubicBezTo>
                  <a:cubicBezTo>
                    <a:pt x="4211" y="1057"/>
                    <a:pt x="4156" y="1073"/>
                    <a:pt x="4111" y="1109"/>
                  </a:cubicBezTo>
                  <a:cubicBezTo>
                    <a:pt x="3826" y="1343"/>
                    <a:pt x="3480" y="1752"/>
                    <a:pt x="3218" y="2212"/>
                  </a:cubicBezTo>
                  <a:cubicBezTo>
                    <a:pt x="3200" y="2173"/>
                    <a:pt x="3186" y="2134"/>
                    <a:pt x="3165" y="2097"/>
                  </a:cubicBezTo>
                  <a:cubicBezTo>
                    <a:pt x="2625" y="1095"/>
                    <a:pt x="1542" y="430"/>
                    <a:pt x="514" y="24"/>
                  </a:cubicBezTo>
                  <a:cubicBezTo>
                    <a:pt x="475" y="8"/>
                    <a:pt x="437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7683164" y="5845774"/>
              <a:ext cx="7891" cy="6138"/>
            </a:xfrm>
            <a:custGeom>
              <a:avLst/>
              <a:gdLst/>
              <a:ahLst/>
              <a:cxnLst/>
              <a:rect l="l" t="t" r="r" b="b"/>
              <a:pathLst>
                <a:path w="162" h="126" extrusionOk="0">
                  <a:moveTo>
                    <a:pt x="80" y="1"/>
                  </a:moveTo>
                  <a:cubicBezTo>
                    <a:pt x="0" y="1"/>
                    <a:pt x="0" y="125"/>
                    <a:pt x="80" y="125"/>
                  </a:cubicBezTo>
                  <a:cubicBezTo>
                    <a:pt x="161" y="125"/>
                    <a:pt x="161" y="1"/>
                    <a:pt x="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7156148" y="48033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6873325" y="42743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6424638" y="4524900"/>
              <a:ext cx="436367" cy="1255272"/>
            </a:xfrm>
            <a:custGeom>
              <a:avLst/>
              <a:gdLst/>
              <a:ahLst/>
              <a:cxnLst/>
              <a:rect l="l" t="t" r="r" b="b"/>
              <a:pathLst>
                <a:path w="8958" h="25769" extrusionOk="0">
                  <a:moveTo>
                    <a:pt x="8163" y="0"/>
                  </a:moveTo>
                  <a:cubicBezTo>
                    <a:pt x="8035" y="0"/>
                    <a:pt x="7909" y="82"/>
                    <a:pt x="7926" y="236"/>
                  </a:cubicBezTo>
                  <a:cubicBezTo>
                    <a:pt x="8042" y="1239"/>
                    <a:pt x="7693" y="2211"/>
                    <a:pt x="7300" y="3189"/>
                  </a:cubicBezTo>
                  <a:cubicBezTo>
                    <a:pt x="7151" y="3065"/>
                    <a:pt x="6963" y="2987"/>
                    <a:pt x="6749" y="2987"/>
                  </a:cubicBezTo>
                  <a:cubicBezTo>
                    <a:pt x="6279" y="2987"/>
                    <a:pt x="5831" y="3399"/>
                    <a:pt x="5853" y="3884"/>
                  </a:cubicBezTo>
                  <a:cubicBezTo>
                    <a:pt x="5874" y="4352"/>
                    <a:pt x="6222" y="4747"/>
                    <a:pt x="6699" y="4773"/>
                  </a:cubicBezTo>
                  <a:cubicBezTo>
                    <a:pt x="6567" y="5193"/>
                    <a:pt x="6465" y="5617"/>
                    <a:pt x="6430" y="6051"/>
                  </a:cubicBezTo>
                  <a:cubicBezTo>
                    <a:pt x="6403" y="6394"/>
                    <a:pt x="6398" y="6738"/>
                    <a:pt x="6399" y="7083"/>
                  </a:cubicBezTo>
                  <a:cubicBezTo>
                    <a:pt x="6362" y="7109"/>
                    <a:pt x="6325" y="7131"/>
                    <a:pt x="6292" y="7167"/>
                  </a:cubicBezTo>
                  <a:cubicBezTo>
                    <a:pt x="6002" y="7483"/>
                    <a:pt x="6090" y="7947"/>
                    <a:pt x="6402" y="8157"/>
                  </a:cubicBezTo>
                  <a:cubicBezTo>
                    <a:pt x="6402" y="8496"/>
                    <a:pt x="6397" y="8837"/>
                    <a:pt x="6368" y="9176"/>
                  </a:cubicBezTo>
                  <a:cubicBezTo>
                    <a:pt x="6295" y="10056"/>
                    <a:pt x="6054" y="10906"/>
                    <a:pt x="5874" y="11765"/>
                  </a:cubicBezTo>
                  <a:cubicBezTo>
                    <a:pt x="5748" y="11697"/>
                    <a:pt x="5603" y="11662"/>
                    <a:pt x="5454" y="11662"/>
                  </a:cubicBezTo>
                  <a:cubicBezTo>
                    <a:pt x="5434" y="11662"/>
                    <a:pt x="5415" y="11662"/>
                    <a:pt x="5395" y="11664"/>
                  </a:cubicBezTo>
                  <a:cubicBezTo>
                    <a:pt x="5047" y="10954"/>
                    <a:pt x="4609" y="10270"/>
                    <a:pt x="4273" y="9573"/>
                  </a:cubicBezTo>
                  <a:cubicBezTo>
                    <a:pt x="4402" y="9485"/>
                    <a:pt x="4506" y="9352"/>
                    <a:pt x="4555" y="9175"/>
                  </a:cubicBezTo>
                  <a:cubicBezTo>
                    <a:pt x="4628" y="8908"/>
                    <a:pt x="4674" y="8642"/>
                    <a:pt x="4525" y="8386"/>
                  </a:cubicBezTo>
                  <a:cubicBezTo>
                    <a:pt x="4394" y="8163"/>
                    <a:pt x="4135" y="7965"/>
                    <a:pt x="3865" y="7965"/>
                  </a:cubicBezTo>
                  <a:cubicBezTo>
                    <a:pt x="3857" y="7965"/>
                    <a:pt x="3850" y="7965"/>
                    <a:pt x="3842" y="7965"/>
                  </a:cubicBezTo>
                  <a:cubicBezTo>
                    <a:pt x="3754" y="7970"/>
                    <a:pt x="3668" y="7993"/>
                    <a:pt x="3583" y="8027"/>
                  </a:cubicBezTo>
                  <a:cubicBezTo>
                    <a:pt x="3286" y="7313"/>
                    <a:pt x="3015" y="6590"/>
                    <a:pt x="2766" y="5860"/>
                  </a:cubicBezTo>
                  <a:cubicBezTo>
                    <a:pt x="2813" y="5812"/>
                    <a:pt x="2854" y="5761"/>
                    <a:pt x="2883" y="5704"/>
                  </a:cubicBezTo>
                  <a:cubicBezTo>
                    <a:pt x="3104" y="5286"/>
                    <a:pt x="2997" y="4732"/>
                    <a:pt x="2566" y="4492"/>
                  </a:cubicBezTo>
                  <a:cubicBezTo>
                    <a:pt x="2472" y="4440"/>
                    <a:pt x="2411" y="4400"/>
                    <a:pt x="2318" y="4361"/>
                  </a:cubicBezTo>
                  <a:lnTo>
                    <a:pt x="2318" y="4361"/>
                  </a:lnTo>
                  <a:cubicBezTo>
                    <a:pt x="2319" y="4361"/>
                    <a:pt x="2320" y="4361"/>
                    <a:pt x="2320" y="4361"/>
                  </a:cubicBezTo>
                  <a:cubicBezTo>
                    <a:pt x="2325" y="4361"/>
                    <a:pt x="2315" y="4354"/>
                    <a:pt x="2281" y="4337"/>
                  </a:cubicBezTo>
                  <a:cubicBezTo>
                    <a:pt x="2130" y="3822"/>
                    <a:pt x="1988" y="3305"/>
                    <a:pt x="1858" y="2784"/>
                  </a:cubicBezTo>
                  <a:cubicBezTo>
                    <a:pt x="1834" y="2684"/>
                    <a:pt x="1759" y="2641"/>
                    <a:pt x="1681" y="2641"/>
                  </a:cubicBezTo>
                  <a:cubicBezTo>
                    <a:pt x="1564" y="2641"/>
                    <a:pt x="1440" y="2740"/>
                    <a:pt x="1472" y="2890"/>
                  </a:cubicBezTo>
                  <a:cubicBezTo>
                    <a:pt x="1569" y="3346"/>
                    <a:pt x="1675" y="3798"/>
                    <a:pt x="1791" y="4250"/>
                  </a:cubicBezTo>
                  <a:cubicBezTo>
                    <a:pt x="1647" y="4270"/>
                    <a:pt x="1509" y="4332"/>
                    <a:pt x="1392" y="4447"/>
                  </a:cubicBezTo>
                  <a:cubicBezTo>
                    <a:pt x="1208" y="4626"/>
                    <a:pt x="1132" y="4881"/>
                    <a:pt x="1132" y="5131"/>
                  </a:cubicBezTo>
                  <a:cubicBezTo>
                    <a:pt x="1132" y="5544"/>
                    <a:pt x="1367" y="5795"/>
                    <a:pt x="1672" y="6021"/>
                  </a:cubicBezTo>
                  <a:cubicBezTo>
                    <a:pt x="1791" y="6109"/>
                    <a:pt x="1936" y="6148"/>
                    <a:pt x="2085" y="6148"/>
                  </a:cubicBezTo>
                  <a:cubicBezTo>
                    <a:pt x="2168" y="6148"/>
                    <a:pt x="2251" y="6136"/>
                    <a:pt x="2332" y="6114"/>
                  </a:cubicBezTo>
                  <a:cubicBezTo>
                    <a:pt x="2580" y="6873"/>
                    <a:pt x="2860" y="7623"/>
                    <a:pt x="3178" y="8362"/>
                  </a:cubicBezTo>
                  <a:cubicBezTo>
                    <a:pt x="3172" y="8371"/>
                    <a:pt x="3163" y="8377"/>
                    <a:pt x="3160" y="8388"/>
                  </a:cubicBezTo>
                  <a:cubicBezTo>
                    <a:pt x="3020" y="8652"/>
                    <a:pt x="3054" y="8903"/>
                    <a:pt x="3130" y="9176"/>
                  </a:cubicBezTo>
                  <a:cubicBezTo>
                    <a:pt x="3226" y="9526"/>
                    <a:pt x="3533" y="9700"/>
                    <a:pt x="3839" y="9700"/>
                  </a:cubicBezTo>
                  <a:cubicBezTo>
                    <a:pt x="3847" y="9700"/>
                    <a:pt x="3855" y="9700"/>
                    <a:pt x="3863" y="9699"/>
                  </a:cubicBezTo>
                  <a:cubicBezTo>
                    <a:pt x="4251" y="10367"/>
                    <a:pt x="4685" y="11060"/>
                    <a:pt x="5024" y="11761"/>
                  </a:cubicBezTo>
                  <a:cubicBezTo>
                    <a:pt x="5012" y="11766"/>
                    <a:pt x="5001" y="11772"/>
                    <a:pt x="4988" y="11778"/>
                  </a:cubicBezTo>
                  <a:cubicBezTo>
                    <a:pt x="4469" y="12033"/>
                    <a:pt x="4469" y="12898"/>
                    <a:pt x="4988" y="13153"/>
                  </a:cubicBezTo>
                  <a:cubicBezTo>
                    <a:pt x="5006" y="13161"/>
                    <a:pt x="5023" y="13170"/>
                    <a:pt x="5039" y="13178"/>
                  </a:cubicBezTo>
                  <a:cubicBezTo>
                    <a:pt x="5167" y="13241"/>
                    <a:pt x="5301" y="13268"/>
                    <a:pt x="5434" y="13268"/>
                  </a:cubicBezTo>
                  <a:cubicBezTo>
                    <a:pt x="5471" y="13268"/>
                    <a:pt x="5508" y="13266"/>
                    <a:pt x="5545" y="13262"/>
                  </a:cubicBezTo>
                  <a:cubicBezTo>
                    <a:pt x="5590" y="13514"/>
                    <a:pt x="5611" y="13765"/>
                    <a:pt x="5599" y="14016"/>
                  </a:cubicBezTo>
                  <a:cubicBezTo>
                    <a:pt x="5595" y="14105"/>
                    <a:pt x="5646" y="14158"/>
                    <a:pt x="5711" y="14177"/>
                  </a:cubicBezTo>
                  <a:cubicBezTo>
                    <a:pt x="5810" y="14982"/>
                    <a:pt x="6056" y="15748"/>
                    <a:pt x="6347" y="16513"/>
                  </a:cubicBezTo>
                  <a:cubicBezTo>
                    <a:pt x="5817" y="16396"/>
                    <a:pt x="5282" y="16254"/>
                    <a:pt x="4773" y="16066"/>
                  </a:cubicBezTo>
                  <a:cubicBezTo>
                    <a:pt x="4874" y="15972"/>
                    <a:pt x="4952" y="15852"/>
                    <a:pt x="4991" y="15708"/>
                  </a:cubicBezTo>
                  <a:cubicBezTo>
                    <a:pt x="5059" y="15460"/>
                    <a:pt x="5002" y="15108"/>
                    <a:pt x="4788" y="14939"/>
                  </a:cubicBezTo>
                  <a:cubicBezTo>
                    <a:pt x="4776" y="14929"/>
                    <a:pt x="4763" y="14919"/>
                    <a:pt x="4752" y="14910"/>
                  </a:cubicBezTo>
                  <a:cubicBezTo>
                    <a:pt x="4579" y="14774"/>
                    <a:pt x="4404" y="14705"/>
                    <a:pt x="4228" y="14705"/>
                  </a:cubicBezTo>
                  <a:cubicBezTo>
                    <a:pt x="4054" y="14705"/>
                    <a:pt x="3879" y="14773"/>
                    <a:pt x="3705" y="14910"/>
                  </a:cubicBezTo>
                  <a:cubicBezTo>
                    <a:pt x="3694" y="14919"/>
                    <a:pt x="3681" y="14929"/>
                    <a:pt x="3669" y="14939"/>
                  </a:cubicBezTo>
                  <a:cubicBezTo>
                    <a:pt x="3535" y="15044"/>
                    <a:pt x="3469" y="15222"/>
                    <a:pt x="3450" y="15401"/>
                  </a:cubicBezTo>
                  <a:cubicBezTo>
                    <a:pt x="2751" y="14921"/>
                    <a:pt x="2203" y="14262"/>
                    <a:pt x="1953" y="13318"/>
                  </a:cubicBezTo>
                  <a:cubicBezTo>
                    <a:pt x="1665" y="12224"/>
                    <a:pt x="1779" y="10975"/>
                    <a:pt x="1187" y="10035"/>
                  </a:cubicBezTo>
                  <a:cubicBezTo>
                    <a:pt x="1233" y="9993"/>
                    <a:pt x="1273" y="9943"/>
                    <a:pt x="1298" y="9884"/>
                  </a:cubicBezTo>
                  <a:cubicBezTo>
                    <a:pt x="1314" y="9850"/>
                    <a:pt x="1327" y="9816"/>
                    <a:pt x="1343" y="9781"/>
                  </a:cubicBezTo>
                  <a:cubicBezTo>
                    <a:pt x="1447" y="9547"/>
                    <a:pt x="1481" y="9310"/>
                    <a:pt x="1343" y="9077"/>
                  </a:cubicBezTo>
                  <a:cubicBezTo>
                    <a:pt x="1219" y="8865"/>
                    <a:pt x="987" y="8733"/>
                    <a:pt x="740" y="8733"/>
                  </a:cubicBezTo>
                  <a:cubicBezTo>
                    <a:pt x="495" y="8733"/>
                    <a:pt x="262" y="8867"/>
                    <a:pt x="138" y="9077"/>
                  </a:cubicBezTo>
                  <a:cubicBezTo>
                    <a:pt x="0" y="9310"/>
                    <a:pt x="34" y="9547"/>
                    <a:pt x="138" y="9781"/>
                  </a:cubicBezTo>
                  <a:cubicBezTo>
                    <a:pt x="154" y="9816"/>
                    <a:pt x="168" y="9850"/>
                    <a:pt x="184" y="9884"/>
                  </a:cubicBezTo>
                  <a:cubicBezTo>
                    <a:pt x="274" y="10087"/>
                    <a:pt x="492" y="10191"/>
                    <a:pt x="716" y="10197"/>
                  </a:cubicBezTo>
                  <a:cubicBezTo>
                    <a:pt x="1408" y="11716"/>
                    <a:pt x="983" y="13578"/>
                    <a:pt x="2136" y="14931"/>
                  </a:cubicBezTo>
                  <a:cubicBezTo>
                    <a:pt x="2569" y="15439"/>
                    <a:pt x="3114" y="15808"/>
                    <a:pt x="3716" y="16090"/>
                  </a:cubicBezTo>
                  <a:cubicBezTo>
                    <a:pt x="3744" y="16114"/>
                    <a:pt x="3774" y="16138"/>
                    <a:pt x="3806" y="16158"/>
                  </a:cubicBezTo>
                  <a:cubicBezTo>
                    <a:pt x="3912" y="16271"/>
                    <a:pt x="4067" y="16326"/>
                    <a:pt x="4224" y="16326"/>
                  </a:cubicBezTo>
                  <a:cubicBezTo>
                    <a:pt x="4244" y="16326"/>
                    <a:pt x="4263" y="16325"/>
                    <a:pt x="4283" y="16323"/>
                  </a:cubicBezTo>
                  <a:cubicBezTo>
                    <a:pt x="4999" y="16583"/>
                    <a:pt x="5763" y="16746"/>
                    <a:pt x="6487" y="16880"/>
                  </a:cubicBezTo>
                  <a:cubicBezTo>
                    <a:pt x="6596" y="17156"/>
                    <a:pt x="6707" y="17433"/>
                    <a:pt x="6817" y="17711"/>
                  </a:cubicBezTo>
                  <a:cubicBezTo>
                    <a:pt x="6997" y="18170"/>
                    <a:pt x="7142" y="18631"/>
                    <a:pt x="7269" y="19090"/>
                  </a:cubicBezTo>
                  <a:cubicBezTo>
                    <a:pt x="7164" y="19116"/>
                    <a:pt x="7061" y="19163"/>
                    <a:pt x="6976" y="19225"/>
                  </a:cubicBezTo>
                  <a:cubicBezTo>
                    <a:pt x="6621" y="19481"/>
                    <a:pt x="6502" y="19975"/>
                    <a:pt x="6836" y="20308"/>
                  </a:cubicBezTo>
                  <a:cubicBezTo>
                    <a:pt x="6972" y="20443"/>
                    <a:pt x="7134" y="20503"/>
                    <a:pt x="7296" y="20503"/>
                  </a:cubicBezTo>
                  <a:cubicBezTo>
                    <a:pt x="7389" y="20503"/>
                    <a:pt x="7482" y="20483"/>
                    <a:pt x="7570" y="20447"/>
                  </a:cubicBezTo>
                  <a:lnTo>
                    <a:pt x="7570" y="20447"/>
                  </a:lnTo>
                  <a:cubicBezTo>
                    <a:pt x="7842" y="22127"/>
                    <a:pt x="7761" y="23823"/>
                    <a:pt x="7300" y="25559"/>
                  </a:cubicBezTo>
                  <a:cubicBezTo>
                    <a:pt x="7266" y="25686"/>
                    <a:pt x="7368" y="25768"/>
                    <a:pt x="7469" y="25768"/>
                  </a:cubicBezTo>
                  <a:cubicBezTo>
                    <a:pt x="7535" y="25768"/>
                    <a:pt x="7601" y="25732"/>
                    <a:pt x="7626" y="25648"/>
                  </a:cubicBezTo>
                  <a:cubicBezTo>
                    <a:pt x="8174" y="23791"/>
                    <a:pt x="8353" y="21879"/>
                    <a:pt x="8025" y="19965"/>
                  </a:cubicBezTo>
                  <a:cubicBezTo>
                    <a:pt x="8061" y="19872"/>
                    <a:pt x="8081" y="19772"/>
                    <a:pt x="8070" y="19675"/>
                  </a:cubicBezTo>
                  <a:cubicBezTo>
                    <a:pt x="8050" y="19497"/>
                    <a:pt x="7988" y="19357"/>
                    <a:pt x="7885" y="19254"/>
                  </a:cubicBezTo>
                  <a:cubicBezTo>
                    <a:pt x="7676" y="18385"/>
                    <a:pt x="7377" y="17574"/>
                    <a:pt x="7101" y="16770"/>
                  </a:cubicBezTo>
                  <a:cubicBezTo>
                    <a:pt x="7099" y="16746"/>
                    <a:pt x="7091" y="16726"/>
                    <a:pt x="7078" y="16708"/>
                  </a:cubicBezTo>
                  <a:cubicBezTo>
                    <a:pt x="6585" y="15271"/>
                    <a:pt x="6178" y="13851"/>
                    <a:pt x="6512" y="12159"/>
                  </a:cubicBezTo>
                  <a:cubicBezTo>
                    <a:pt x="6772" y="10839"/>
                    <a:pt x="6880" y="9603"/>
                    <a:pt x="6963" y="8340"/>
                  </a:cubicBezTo>
                  <a:cubicBezTo>
                    <a:pt x="7086" y="8339"/>
                    <a:pt x="7210" y="8296"/>
                    <a:pt x="7313" y="8193"/>
                  </a:cubicBezTo>
                  <a:cubicBezTo>
                    <a:pt x="7513" y="7992"/>
                    <a:pt x="7497" y="7733"/>
                    <a:pt x="7367" y="7518"/>
                  </a:cubicBezTo>
                  <a:cubicBezTo>
                    <a:pt x="7329" y="7325"/>
                    <a:pt x="7206" y="7168"/>
                    <a:pt x="7044" y="7074"/>
                  </a:cubicBezTo>
                  <a:cubicBezTo>
                    <a:pt x="7065" y="6736"/>
                    <a:pt x="7086" y="6396"/>
                    <a:pt x="7112" y="6049"/>
                  </a:cubicBezTo>
                  <a:cubicBezTo>
                    <a:pt x="7267" y="4005"/>
                    <a:pt x="8957" y="2238"/>
                    <a:pt x="8408" y="172"/>
                  </a:cubicBezTo>
                  <a:cubicBezTo>
                    <a:pt x="8376" y="55"/>
                    <a:pt x="8269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6117119" y="50570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5781297" y="45410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723806" y="5009925"/>
              <a:ext cx="319310" cy="913652"/>
            </a:xfrm>
            <a:custGeom>
              <a:avLst/>
              <a:gdLst/>
              <a:ahLst/>
              <a:cxnLst/>
              <a:rect l="l" t="t" r="r" b="b"/>
              <a:pathLst>
                <a:path w="6555" h="18756" extrusionOk="0">
                  <a:moveTo>
                    <a:pt x="3329" y="0"/>
                  </a:moveTo>
                  <a:cubicBezTo>
                    <a:pt x="3122" y="0"/>
                    <a:pt x="2917" y="111"/>
                    <a:pt x="2860" y="350"/>
                  </a:cubicBezTo>
                  <a:cubicBezTo>
                    <a:pt x="2548" y="1657"/>
                    <a:pt x="2600" y="2968"/>
                    <a:pt x="2730" y="4280"/>
                  </a:cubicBezTo>
                  <a:cubicBezTo>
                    <a:pt x="2631" y="4211"/>
                    <a:pt x="2533" y="4140"/>
                    <a:pt x="2434" y="4067"/>
                  </a:cubicBezTo>
                  <a:cubicBezTo>
                    <a:pt x="2668" y="3497"/>
                    <a:pt x="2140" y="3037"/>
                    <a:pt x="1575" y="3037"/>
                  </a:cubicBezTo>
                  <a:cubicBezTo>
                    <a:pt x="1341" y="3037"/>
                    <a:pt x="1101" y="3116"/>
                    <a:pt x="905" y="3297"/>
                  </a:cubicBezTo>
                  <a:cubicBezTo>
                    <a:pt x="711" y="3478"/>
                    <a:pt x="790" y="3764"/>
                    <a:pt x="983" y="3900"/>
                  </a:cubicBezTo>
                  <a:cubicBezTo>
                    <a:pt x="1598" y="4335"/>
                    <a:pt x="2218" y="4762"/>
                    <a:pt x="2829" y="5203"/>
                  </a:cubicBezTo>
                  <a:cubicBezTo>
                    <a:pt x="3026" y="6929"/>
                    <a:pt x="3241" y="8659"/>
                    <a:pt x="2826" y="10392"/>
                  </a:cubicBezTo>
                  <a:cubicBezTo>
                    <a:pt x="2459" y="8758"/>
                    <a:pt x="1730" y="7166"/>
                    <a:pt x="923" y="5714"/>
                  </a:cubicBezTo>
                  <a:cubicBezTo>
                    <a:pt x="839" y="5563"/>
                    <a:pt x="698" y="5498"/>
                    <a:pt x="556" y="5498"/>
                  </a:cubicBezTo>
                  <a:cubicBezTo>
                    <a:pt x="281" y="5498"/>
                    <a:pt x="0" y="5737"/>
                    <a:pt x="101" y="6060"/>
                  </a:cubicBezTo>
                  <a:cubicBezTo>
                    <a:pt x="687" y="7939"/>
                    <a:pt x="1284" y="9814"/>
                    <a:pt x="1893" y="11686"/>
                  </a:cubicBezTo>
                  <a:cubicBezTo>
                    <a:pt x="1963" y="11903"/>
                    <a:pt x="2147" y="12026"/>
                    <a:pt x="2361" y="12026"/>
                  </a:cubicBezTo>
                  <a:cubicBezTo>
                    <a:pt x="2389" y="12026"/>
                    <a:pt x="2419" y="12024"/>
                    <a:pt x="2449" y="12019"/>
                  </a:cubicBezTo>
                  <a:lnTo>
                    <a:pt x="2449" y="12019"/>
                  </a:lnTo>
                  <a:cubicBezTo>
                    <a:pt x="1974" y="14306"/>
                    <a:pt x="1852" y="16547"/>
                    <a:pt x="3329" y="18657"/>
                  </a:cubicBezTo>
                  <a:cubicBezTo>
                    <a:pt x="3376" y="18725"/>
                    <a:pt x="3451" y="18756"/>
                    <a:pt x="3524" y="18756"/>
                  </a:cubicBezTo>
                  <a:cubicBezTo>
                    <a:pt x="3659" y="18756"/>
                    <a:pt x="3790" y="18651"/>
                    <a:pt x="3736" y="18486"/>
                  </a:cubicBezTo>
                  <a:cubicBezTo>
                    <a:pt x="3139" y="16704"/>
                    <a:pt x="2666" y="15012"/>
                    <a:pt x="3008" y="13114"/>
                  </a:cubicBezTo>
                  <a:cubicBezTo>
                    <a:pt x="3092" y="12642"/>
                    <a:pt x="3227" y="12185"/>
                    <a:pt x="3374" y="11731"/>
                  </a:cubicBezTo>
                  <a:cubicBezTo>
                    <a:pt x="4822" y="11107"/>
                    <a:pt x="5873" y="9780"/>
                    <a:pt x="6115" y="8174"/>
                  </a:cubicBezTo>
                  <a:cubicBezTo>
                    <a:pt x="6161" y="7852"/>
                    <a:pt x="5894" y="7581"/>
                    <a:pt x="5628" y="7581"/>
                  </a:cubicBezTo>
                  <a:cubicBezTo>
                    <a:pt x="5494" y="7581"/>
                    <a:pt x="5361" y="7650"/>
                    <a:pt x="5268" y="7816"/>
                  </a:cubicBezTo>
                  <a:cubicBezTo>
                    <a:pt x="4914" y="8453"/>
                    <a:pt x="4488" y="9002"/>
                    <a:pt x="4003" y="9506"/>
                  </a:cubicBezTo>
                  <a:cubicBezTo>
                    <a:pt x="4011" y="9451"/>
                    <a:pt x="4025" y="9396"/>
                    <a:pt x="4033" y="9339"/>
                  </a:cubicBezTo>
                  <a:cubicBezTo>
                    <a:pt x="4206" y="8146"/>
                    <a:pt x="4171" y="6939"/>
                    <a:pt x="4084" y="5726"/>
                  </a:cubicBezTo>
                  <a:cubicBezTo>
                    <a:pt x="5198" y="4936"/>
                    <a:pt x="5976" y="3910"/>
                    <a:pt x="6457" y="2618"/>
                  </a:cubicBezTo>
                  <a:cubicBezTo>
                    <a:pt x="6554" y="2357"/>
                    <a:pt x="6291" y="2110"/>
                    <a:pt x="6046" y="2110"/>
                  </a:cubicBezTo>
                  <a:cubicBezTo>
                    <a:pt x="5952" y="2110"/>
                    <a:pt x="5861" y="2146"/>
                    <a:pt x="5794" y="2231"/>
                  </a:cubicBezTo>
                  <a:cubicBezTo>
                    <a:pt x="5470" y="2645"/>
                    <a:pt x="5145" y="3059"/>
                    <a:pt x="4820" y="3474"/>
                  </a:cubicBezTo>
                  <a:cubicBezTo>
                    <a:pt x="4628" y="3719"/>
                    <a:pt x="4286" y="4346"/>
                    <a:pt x="3994" y="4611"/>
                  </a:cubicBezTo>
                  <a:cubicBezTo>
                    <a:pt x="3873" y="3234"/>
                    <a:pt x="3744" y="1852"/>
                    <a:pt x="3830" y="482"/>
                  </a:cubicBezTo>
                  <a:cubicBezTo>
                    <a:pt x="3850" y="173"/>
                    <a:pt x="3588" y="0"/>
                    <a:pt x="3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5156711" y="5856344"/>
              <a:ext cx="5115" cy="3994"/>
            </a:xfrm>
            <a:custGeom>
              <a:avLst/>
              <a:gdLst/>
              <a:ahLst/>
              <a:cxnLst/>
              <a:rect l="l" t="t" r="r" b="b"/>
              <a:pathLst>
                <a:path w="105" h="82" extrusionOk="0">
                  <a:moveTo>
                    <a:pt x="53" y="1"/>
                  </a:moveTo>
                  <a:cubicBezTo>
                    <a:pt x="1" y="1"/>
                    <a:pt x="1" y="82"/>
                    <a:pt x="53" y="82"/>
                  </a:cubicBezTo>
                  <a:cubicBezTo>
                    <a:pt x="104" y="80"/>
                    <a:pt x="104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4910179" y="45163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6468625" y="5365279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7711222" y="5218217"/>
              <a:ext cx="168497" cy="557174"/>
            </a:xfrm>
            <a:custGeom>
              <a:avLst/>
              <a:gdLst/>
              <a:ahLst/>
              <a:cxnLst/>
              <a:rect l="l" t="t" r="r" b="b"/>
              <a:pathLst>
                <a:path w="3459" h="11438" extrusionOk="0">
                  <a:moveTo>
                    <a:pt x="866" y="2662"/>
                  </a:moveTo>
                  <a:cubicBezTo>
                    <a:pt x="953" y="3172"/>
                    <a:pt x="1038" y="3684"/>
                    <a:pt x="1122" y="4196"/>
                  </a:cubicBezTo>
                  <a:cubicBezTo>
                    <a:pt x="1005" y="3688"/>
                    <a:pt x="907" y="3170"/>
                    <a:pt x="866" y="2662"/>
                  </a:cubicBezTo>
                  <a:close/>
                  <a:moveTo>
                    <a:pt x="819" y="1"/>
                  </a:moveTo>
                  <a:cubicBezTo>
                    <a:pt x="709" y="1"/>
                    <a:pt x="598" y="69"/>
                    <a:pt x="538" y="214"/>
                  </a:cubicBezTo>
                  <a:cubicBezTo>
                    <a:pt x="0" y="1520"/>
                    <a:pt x="181" y="2745"/>
                    <a:pt x="489" y="4123"/>
                  </a:cubicBezTo>
                  <a:cubicBezTo>
                    <a:pt x="990" y="6358"/>
                    <a:pt x="1546" y="8587"/>
                    <a:pt x="2146" y="10781"/>
                  </a:cubicBezTo>
                  <a:cubicBezTo>
                    <a:pt x="2144" y="10798"/>
                    <a:pt x="2143" y="10817"/>
                    <a:pt x="2141" y="10836"/>
                  </a:cubicBezTo>
                  <a:cubicBezTo>
                    <a:pt x="2125" y="11043"/>
                    <a:pt x="2193" y="11189"/>
                    <a:pt x="2293" y="11287"/>
                  </a:cubicBezTo>
                  <a:cubicBezTo>
                    <a:pt x="2342" y="11390"/>
                    <a:pt x="2419" y="11437"/>
                    <a:pt x="2495" y="11437"/>
                  </a:cubicBezTo>
                  <a:cubicBezTo>
                    <a:pt x="2535" y="11437"/>
                    <a:pt x="2574" y="11425"/>
                    <a:pt x="2608" y="11401"/>
                  </a:cubicBezTo>
                  <a:cubicBezTo>
                    <a:pt x="2631" y="11399"/>
                    <a:pt x="2655" y="11399"/>
                    <a:pt x="2677" y="11394"/>
                  </a:cubicBezTo>
                  <a:cubicBezTo>
                    <a:pt x="2681" y="11394"/>
                    <a:pt x="2685" y="11394"/>
                    <a:pt x="2689" y="11394"/>
                  </a:cubicBezTo>
                  <a:cubicBezTo>
                    <a:pt x="2926" y="11394"/>
                    <a:pt x="3165" y="11192"/>
                    <a:pt x="3142" y="10810"/>
                  </a:cubicBezTo>
                  <a:cubicBezTo>
                    <a:pt x="3132" y="10644"/>
                    <a:pt x="3128" y="10479"/>
                    <a:pt x="3122" y="10315"/>
                  </a:cubicBezTo>
                  <a:cubicBezTo>
                    <a:pt x="3449" y="8239"/>
                    <a:pt x="3449" y="6066"/>
                    <a:pt x="3457" y="3958"/>
                  </a:cubicBezTo>
                  <a:cubicBezTo>
                    <a:pt x="3458" y="3636"/>
                    <a:pt x="3262" y="3456"/>
                    <a:pt x="3068" y="3456"/>
                  </a:cubicBezTo>
                  <a:cubicBezTo>
                    <a:pt x="2913" y="3456"/>
                    <a:pt x="2759" y="3571"/>
                    <a:pt x="2709" y="3820"/>
                  </a:cubicBezTo>
                  <a:cubicBezTo>
                    <a:pt x="2529" y="4706"/>
                    <a:pt x="2410" y="5606"/>
                    <a:pt x="2333" y="6511"/>
                  </a:cubicBezTo>
                  <a:cubicBezTo>
                    <a:pt x="1930" y="4451"/>
                    <a:pt x="1524" y="2391"/>
                    <a:pt x="1142" y="320"/>
                  </a:cubicBezTo>
                  <a:cubicBezTo>
                    <a:pt x="1104" y="113"/>
                    <a:pt x="961" y="1"/>
                    <a:pt x="8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302;p2"/>
          <p:cNvGrpSpPr/>
          <p:nvPr/>
        </p:nvGrpSpPr>
        <p:grpSpPr>
          <a:xfrm>
            <a:off x="2008763" y="4918600"/>
            <a:ext cx="117850" cy="112175"/>
            <a:chOff x="2008763" y="4613800"/>
            <a:chExt cx="117850" cy="112175"/>
          </a:xfrm>
        </p:grpSpPr>
        <p:sp>
          <p:nvSpPr>
            <p:cNvPr id="303" name="Google Shape;303;p2"/>
            <p:cNvSpPr/>
            <p:nvPr/>
          </p:nvSpPr>
          <p:spPr>
            <a:xfrm>
              <a:off x="2008763" y="46138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2047013" y="46520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2"/>
          <p:cNvGrpSpPr/>
          <p:nvPr/>
        </p:nvGrpSpPr>
        <p:grpSpPr>
          <a:xfrm>
            <a:off x="7899363" y="4465000"/>
            <a:ext cx="117850" cy="112175"/>
            <a:chOff x="7746963" y="4007800"/>
            <a:chExt cx="117850" cy="112175"/>
          </a:xfrm>
        </p:grpSpPr>
        <p:sp>
          <p:nvSpPr>
            <p:cNvPr id="306" name="Google Shape;306;p2"/>
            <p:cNvSpPr/>
            <p:nvPr/>
          </p:nvSpPr>
          <p:spPr>
            <a:xfrm>
              <a:off x="7746963" y="40078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7785213" y="40460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" name="Google Shape;308;p2"/>
          <p:cNvGrpSpPr/>
          <p:nvPr/>
        </p:nvGrpSpPr>
        <p:grpSpPr>
          <a:xfrm>
            <a:off x="5071875" y="3510704"/>
            <a:ext cx="399801" cy="760988"/>
            <a:chOff x="5071875" y="3205904"/>
            <a:chExt cx="399801" cy="760988"/>
          </a:xfrm>
        </p:grpSpPr>
        <p:sp>
          <p:nvSpPr>
            <p:cNvPr id="309" name="Google Shape;309;p2"/>
            <p:cNvSpPr/>
            <p:nvPr/>
          </p:nvSpPr>
          <p:spPr>
            <a:xfrm>
              <a:off x="5128590" y="3205904"/>
              <a:ext cx="300552" cy="760988"/>
            </a:xfrm>
            <a:custGeom>
              <a:avLst/>
              <a:gdLst/>
              <a:ahLst/>
              <a:cxnLst/>
              <a:rect l="l" t="t" r="r" b="b"/>
              <a:pathLst>
                <a:path w="8055" h="20395" extrusionOk="0">
                  <a:moveTo>
                    <a:pt x="1281" y="1"/>
                  </a:moveTo>
                  <a:cubicBezTo>
                    <a:pt x="1193" y="1"/>
                    <a:pt x="1105" y="14"/>
                    <a:pt x="1018" y="41"/>
                  </a:cubicBezTo>
                  <a:cubicBezTo>
                    <a:pt x="353" y="256"/>
                    <a:pt x="188" y="1135"/>
                    <a:pt x="324" y="1819"/>
                  </a:cubicBezTo>
                  <a:cubicBezTo>
                    <a:pt x="461" y="2505"/>
                    <a:pt x="782" y="3185"/>
                    <a:pt x="651" y="3870"/>
                  </a:cubicBezTo>
                  <a:cubicBezTo>
                    <a:pt x="563" y="4322"/>
                    <a:pt x="286" y="4717"/>
                    <a:pt x="183" y="5162"/>
                  </a:cubicBezTo>
                  <a:cubicBezTo>
                    <a:pt x="1" y="5961"/>
                    <a:pt x="398" y="6769"/>
                    <a:pt x="814" y="7475"/>
                  </a:cubicBezTo>
                  <a:cubicBezTo>
                    <a:pt x="1230" y="8180"/>
                    <a:pt x="1693" y="8925"/>
                    <a:pt x="1658" y="9744"/>
                  </a:cubicBezTo>
                  <a:cubicBezTo>
                    <a:pt x="1623" y="10541"/>
                    <a:pt x="1115" y="11263"/>
                    <a:pt x="1079" y="12063"/>
                  </a:cubicBezTo>
                  <a:cubicBezTo>
                    <a:pt x="1023" y="13370"/>
                    <a:pt x="2211" y="14389"/>
                    <a:pt x="2558" y="15651"/>
                  </a:cubicBezTo>
                  <a:cubicBezTo>
                    <a:pt x="2877" y="16809"/>
                    <a:pt x="2484" y="18007"/>
                    <a:pt x="2480" y="19182"/>
                  </a:cubicBezTo>
                  <a:cubicBezTo>
                    <a:pt x="2480" y="19247"/>
                    <a:pt x="2480" y="19310"/>
                    <a:pt x="2484" y="19375"/>
                  </a:cubicBezTo>
                  <a:cubicBezTo>
                    <a:pt x="2491" y="19573"/>
                    <a:pt x="2497" y="19781"/>
                    <a:pt x="2508" y="19993"/>
                  </a:cubicBezTo>
                  <a:cubicBezTo>
                    <a:pt x="3386" y="20212"/>
                    <a:pt x="4196" y="20327"/>
                    <a:pt x="4936" y="20372"/>
                  </a:cubicBezTo>
                  <a:cubicBezTo>
                    <a:pt x="5070" y="20380"/>
                    <a:pt x="5199" y="20386"/>
                    <a:pt x="5330" y="20390"/>
                  </a:cubicBezTo>
                  <a:cubicBezTo>
                    <a:pt x="5428" y="20392"/>
                    <a:pt x="5526" y="20394"/>
                    <a:pt x="5620" y="20394"/>
                  </a:cubicBezTo>
                  <a:cubicBezTo>
                    <a:pt x="5656" y="20395"/>
                    <a:pt x="5692" y="20395"/>
                    <a:pt x="5728" y="20395"/>
                  </a:cubicBezTo>
                  <a:cubicBezTo>
                    <a:pt x="6113" y="20395"/>
                    <a:pt x="6473" y="20374"/>
                    <a:pt x="6806" y="20341"/>
                  </a:cubicBezTo>
                  <a:cubicBezTo>
                    <a:pt x="6827" y="19875"/>
                    <a:pt x="7028" y="19439"/>
                    <a:pt x="7259" y="19011"/>
                  </a:cubicBezTo>
                  <a:cubicBezTo>
                    <a:pt x="7290" y="18955"/>
                    <a:pt x="7320" y="18898"/>
                    <a:pt x="7352" y="18842"/>
                  </a:cubicBezTo>
                  <a:cubicBezTo>
                    <a:pt x="7453" y="18663"/>
                    <a:pt x="7556" y="18481"/>
                    <a:pt x="7648" y="18300"/>
                  </a:cubicBezTo>
                  <a:cubicBezTo>
                    <a:pt x="7879" y="17855"/>
                    <a:pt x="8054" y="17400"/>
                    <a:pt x="8009" y="16910"/>
                  </a:cubicBezTo>
                  <a:cubicBezTo>
                    <a:pt x="7956" y="16299"/>
                    <a:pt x="7573" y="15807"/>
                    <a:pt x="7191" y="15310"/>
                  </a:cubicBezTo>
                  <a:cubicBezTo>
                    <a:pt x="7064" y="15147"/>
                    <a:pt x="6938" y="14983"/>
                    <a:pt x="6821" y="14814"/>
                  </a:cubicBezTo>
                  <a:cubicBezTo>
                    <a:pt x="6653" y="14565"/>
                    <a:pt x="6509" y="14310"/>
                    <a:pt x="6425" y="14028"/>
                  </a:cubicBezTo>
                  <a:cubicBezTo>
                    <a:pt x="6088" y="12897"/>
                    <a:pt x="6755" y="11529"/>
                    <a:pt x="6082" y="10560"/>
                  </a:cubicBezTo>
                  <a:cubicBezTo>
                    <a:pt x="5983" y="10414"/>
                    <a:pt x="5856" y="10289"/>
                    <a:pt x="5719" y="10179"/>
                  </a:cubicBezTo>
                  <a:cubicBezTo>
                    <a:pt x="5249" y="9797"/>
                    <a:pt x="4633" y="9561"/>
                    <a:pt x="4282" y="9064"/>
                  </a:cubicBezTo>
                  <a:cubicBezTo>
                    <a:pt x="3574" y="8061"/>
                    <a:pt x="4300" y="6602"/>
                    <a:pt x="3829" y="5470"/>
                  </a:cubicBezTo>
                  <a:cubicBezTo>
                    <a:pt x="3591" y="4895"/>
                    <a:pt x="3071" y="4477"/>
                    <a:pt x="2822" y="3908"/>
                  </a:cubicBezTo>
                  <a:cubicBezTo>
                    <a:pt x="2605" y="3411"/>
                    <a:pt x="2612" y="2849"/>
                    <a:pt x="2615" y="2307"/>
                  </a:cubicBezTo>
                  <a:cubicBezTo>
                    <a:pt x="2619" y="1762"/>
                    <a:pt x="2606" y="1197"/>
                    <a:pt x="2355" y="715"/>
                  </a:cubicBezTo>
                  <a:cubicBezTo>
                    <a:pt x="2144" y="316"/>
                    <a:pt x="1717" y="1"/>
                    <a:pt x="1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5177506" y="3269222"/>
              <a:ext cx="160742" cy="697669"/>
            </a:xfrm>
            <a:custGeom>
              <a:avLst/>
              <a:gdLst/>
              <a:ahLst/>
              <a:cxnLst/>
              <a:rect l="l" t="t" r="r" b="b"/>
              <a:pathLst>
                <a:path w="4308" h="18698" extrusionOk="0">
                  <a:moveTo>
                    <a:pt x="154" y="1"/>
                  </a:moveTo>
                  <a:cubicBezTo>
                    <a:pt x="145" y="1"/>
                    <a:pt x="137" y="1"/>
                    <a:pt x="128" y="3"/>
                  </a:cubicBezTo>
                  <a:cubicBezTo>
                    <a:pt x="52" y="17"/>
                    <a:pt x="0" y="91"/>
                    <a:pt x="14" y="166"/>
                  </a:cubicBezTo>
                  <a:cubicBezTo>
                    <a:pt x="398" y="2332"/>
                    <a:pt x="818" y="4497"/>
                    <a:pt x="1260" y="6662"/>
                  </a:cubicBezTo>
                  <a:cubicBezTo>
                    <a:pt x="1261" y="6676"/>
                    <a:pt x="1264" y="6690"/>
                    <a:pt x="1268" y="6703"/>
                  </a:cubicBezTo>
                  <a:cubicBezTo>
                    <a:pt x="1632" y="8481"/>
                    <a:pt x="2016" y="10257"/>
                    <a:pt x="2417" y="12030"/>
                  </a:cubicBezTo>
                  <a:lnTo>
                    <a:pt x="753" y="10472"/>
                  </a:lnTo>
                  <a:cubicBezTo>
                    <a:pt x="726" y="10447"/>
                    <a:pt x="692" y="10434"/>
                    <a:pt x="657" y="10434"/>
                  </a:cubicBezTo>
                  <a:cubicBezTo>
                    <a:pt x="620" y="10434"/>
                    <a:pt x="582" y="10449"/>
                    <a:pt x="555" y="10479"/>
                  </a:cubicBezTo>
                  <a:cubicBezTo>
                    <a:pt x="500" y="10536"/>
                    <a:pt x="503" y="10625"/>
                    <a:pt x="559" y="10677"/>
                  </a:cubicBezTo>
                  <a:lnTo>
                    <a:pt x="2526" y="12517"/>
                  </a:lnTo>
                  <a:cubicBezTo>
                    <a:pt x="2881" y="14074"/>
                    <a:pt x="3252" y="15623"/>
                    <a:pt x="3634" y="17166"/>
                  </a:cubicBezTo>
                  <a:cubicBezTo>
                    <a:pt x="3697" y="17423"/>
                    <a:pt x="3760" y="17682"/>
                    <a:pt x="3825" y="17937"/>
                  </a:cubicBezTo>
                  <a:cubicBezTo>
                    <a:pt x="3888" y="18190"/>
                    <a:pt x="3954" y="18442"/>
                    <a:pt x="4017" y="18692"/>
                  </a:cubicBezTo>
                  <a:cubicBezTo>
                    <a:pt x="4115" y="18695"/>
                    <a:pt x="4214" y="18697"/>
                    <a:pt x="4308" y="18697"/>
                  </a:cubicBezTo>
                  <a:cubicBezTo>
                    <a:pt x="4207" y="18297"/>
                    <a:pt x="4104" y="17897"/>
                    <a:pt x="4006" y="17495"/>
                  </a:cubicBezTo>
                  <a:cubicBezTo>
                    <a:pt x="3976" y="17384"/>
                    <a:pt x="3950" y="17273"/>
                    <a:pt x="3923" y="17161"/>
                  </a:cubicBezTo>
                  <a:cubicBezTo>
                    <a:pt x="3056" y="13675"/>
                    <a:pt x="2263" y="10156"/>
                    <a:pt x="1541" y="6630"/>
                  </a:cubicBezTo>
                  <a:lnTo>
                    <a:pt x="1700" y="4298"/>
                  </a:lnTo>
                  <a:cubicBezTo>
                    <a:pt x="1704" y="4221"/>
                    <a:pt x="1646" y="4152"/>
                    <a:pt x="1569" y="4146"/>
                  </a:cubicBezTo>
                  <a:cubicBezTo>
                    <a:pt x="1567" y="4146"/>
                    <a:pt x="1565" y="4146"/>
                    <a:pt x="1563" y="4146"/>
                  </a:cubicBezTo>
                  <a:cubicBezTo>
                    <a:pt x="1487" y="4146"/>
                    <a:pt x="1423" y="4202"/>
                    <a:pt x="1419" y="4277"/>
                  </a:cubicBezTo>
                  <a:lnTo>
                    <a:pt x="1329" y="5593"/>
                  </a:lnTo>
                  <a:cubicBezTo>
                    <a:pt x="964" y="3767"/>
                    <a:pt x="615" y="1941"/>
                    <a:pt x="291" y="117"/>
                  </a:cubicBezTo>
                  <a:cubicBezTo>
                    <a:pt x="278" y="48"/>
                    <a:pt x="221" y="1"/>
                    <a:pt x="15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5304890" y="3376158"/>
              <a:ext cx="166787" cy="590732"/>
            </a:xfrm>
            <a:custGeom>
              <a:avLst/>
              <a:gdLst/>
              <a:ahLst/>
              <a:cxnLst/>
              <a:rect l="l" t="t" r="r" b="b"/>
              <a:pathLst>
                <a:path w="4470" h="15832" extrusionOk="0">
                  <a:moveTo>
                    <a:pt x="2490" y="1"/>
                  </a:moveTo>
                  <a:cubicBezTo>
                    <a:pt x="2071" y="1"/>
                    <a:pt x="1682" y="296"/>
                    <a:pt x="1408" y="627"/>
                  </a:cubicBezTo>
                  <a:cubicBezTo>
                    <a:pt x="846" y="1307"/>
                    <a:pt x="565" y="2210"/>
                    <a:pt x="640" y="3089"/>
                  </a:cubicBezTo>
                  <a:cubicBezTo>
                    <a:pt x="711" y="3932"/>
                    <a:pt x="1095" y="4750"/>
                    <a:pt x="999" y="5591"/>
                  </a:cubicBezTo>
                  <a:cubicBezTo>
                    <a:pt x="998" y="5598"/>
                    <a:pt x="998" y="5606"/>
                    <a:pt x="996" y="5613"/>
                  </a:cubicBezTo>
                  <a:cubicBezTo>
                    <a:pt x="873" y="6622"/>
                    <a:pt x="85" y="7477"/>
                    <a:pt x="48" y="8493"/>
                  </a:cubicBezTo>
                  <a:cubicBezTo>
                    <a:pt x="1" y="9837"/>
                    <a:pt x="1265" y="10927"/>
                    <a:pt x="1328" y="12267"/>
                  </a:cubicBezTo>
                  <a:cubicBezTo>
                    <a:pt x="1359" y="12979"/>
                    <a:pt x="1053" y="13636"/>
                    <a:pt x="746" y="14296"/>
                  </a:cubicBezTo>
                  <a:cubicBezTo>
                    <a:pt x="696" y="14409"/>
                    <a:pt x="645" y="14518"/>
                    <a:pt x="596" y="14629"/>
                  </a:cubicBezTo>
                  <a:cubicBezTo>
                    <a:pt x="530" y="14775"/>
                    <a:pt x="470" y="14923"/>
                    <a:pt x="415" y="15071"/>
                  </a:cubicBezTo>
                  <a:cubicBezTo>
                    <a:pt x="399" y="15114"/>
                    <a:pt x="383" y="15156"/>
                    <a:pt x="369" y="15198"/>
                  </a:cubicBezTo>
                  <a:cubicBezTo>
                    <a:pt x="301" y="15399"/>
                    <a:pt x="249" y="15602"/>
                    <a:pt x="211" y="15809"/>
                  </a:cubicBezTo>
                  <a:cubicBezTo>
                    <a:pt x="345" y="15817"/>
                    <a:pt x="474" y="15823"/>
                    <a:pt x="605" y="15827"/>
                  </a:cubicBezTo>
                  <a:cubicBezTo>
                    <a:pt x="703" y="15829"/>
                    <a:pt x="801" y="15831"/>
                    <a:pt x="895" y="15831"/>
                  </a:cubicBezTo>
                  <a:cubicBezTo>
                    <a:pt x="931" y="15832"/>
                    <a:pt x="967" y="15832"/>
                    <a:pt x="1003" y="15832"/>
                  </a:cubicBezTo>
                  <a:cubicBezTo>
                    <a:pt x="1388" y="15832"/>
                    <a:pt x="1748" y="15811"/>
                    <a:pt x="2081" y="15778"/>
                  </a:cubicBezTo>
                  <a:cubicBezTo>
                    <a:pt x="2165" y="15768"/>
                    <a:pt x="2245" y="15760"/>
                    <a:pt x="2326" y="15750"/>
                  </a:cubicBezTo>
                  <a:cubicBezTo>
                    <a:pt x="2432" y="15737"/>
                    <a:pt x="2536" y="15723"/>
                    <a:pt x="2635" y="15708"/>
                  </a:cubicBezTo>
                  <a:cubicBezTo>
                    <a:pt x="2915" y="15666"/>
                    <a:pt x="3171" y="15614"/>
                    <a:pt x="3402" y="15562"/>
                  </a:cubicBezTo>
                  <a:cubicBezTo>
                    <a:pt x="3562" y="15282"/>
                    <a:pt x="3749" y="15014"/>
                    <a:pt x="3921" y="14743"/>
                  </a:cubicBezTo>
                  <a:cubicBezTo>
                    <a:pt x="4221" y="14265"/>
                    <a:pt x="4470" y="13781"/>
                    <a:pt x="4435" y="13230"/>
                  </a:cubicBezTo>
                  <a:cubicBezTo>
                    <a:pt x="4356" y="12088"/>
                    <a:pt x="3047" y="11285"/>
                    <a:pt x="3065" y="10142"/>
                  </a:cubicBezTo>
                  <a:cubicBezTo>
                    <a:pt x="3078" y="9445"/>
                    <a:pt x="3592" y="8851"/>
                    <a:pt x="3710" y="8165"/>
                  </a:cubicBezTo>
                  <a:cubicBezTo>
                    <a:pt x="3956" y="6754"/>
                    <a:pt x="2503" y="5508"/>
                    <a:pt x="2609" y="4081"/>
                  </a:cubicBezTo>
                  <a:cubicBezTo>
                    <a:pt x="2647" y="3567"/>
                    <a:pt x="2886" y="3091"/>
                    <a:pt x="3106" y="2624"/>
                  </a:cubicBezTo>
                  <a:cubicBezTo>
                    <a:pt x="3328" y="2155"/>
                    <a:pt x="3536" y="1660"/>
                    <a:pt x="3508" y="1144"/>
                  </a:cubicBezTo>
                  <a:cubicBezTo>
                    <a:pt x="3480" y="627"/>
                    <a:pt x="3140" y="92"/>
                    <a:pt x="2630" y="12"/>
                  </a:cubicBezTo>
                  <a:cubicBezTo>
                    <a:pt x="2583" y="4"/>
                    <a:pt x="2536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5341941" y="3434588"/>
              <a:ext cx="77237" cy="529315"/>
            </a:xfrm>
            <a:custGeom>
              <a:avLst/>
              <a:gdLst/>
              <a:ahLst/>
              <a:cxnLst/>
              <a:rect l="l" t="t" r="r" b="b"/>
              <a:pathLst>
                <a:path w="2070" h="14186" extrusionOk="0">
                  <a:moveTo>
                    <a:pt x="953" y="1"/>
                  </a:moveTo>
                  <a:cubicBezTo>
                    <a:pt x="877" y="1"/>
                    <a:pt x="814" y="59"/>
                    <a:pt x="811" y="136"/>
                  </a:cubicBezTo>
                  <a:cubicBezTo>
                    <a:pt x="682" y="3330"/>
                    <a:pt x="686" y="6043"/>
                    <a:pt x="1102" y="8687"/>
                  </a:cubicBezTo>
                  <a:cubicBezTo>
                    <a:pt x="1134" y="8880"/>
                    <a:pt x="1165" y="9076"/>
                    <a:pt x="1200" y="9269"/>
                  </a:cubicBezTo>
                  <a:lnTo>
                    <a:pt x="277" y="7932"/>
                  </a:lnTo>
                  <a:cubicBezTo>
                    <a:pt x="249" y="7892"/>
                    <a:pt x="205" y="7871"/>
                    <a:pt x="160" y="7871"/>
                  </a:cubicBezTo>
                  <a:cubicBezTo>
                    <a:pt x="133" y="7871"/>
                    <a:pt x="105" y="7879"/>
                    <a:pt x="81" y="7896"/>
                  </a:cubicBezTo>
                  <a:cubicBezTo>
                    <a:pt x="17" y="7942"/>
                    <a:pt x="1" y="8028"/>
                    <a:pt x="46" y="8092"/>
                  </a:cubicBezTo>
                  <a:lnTo>
                    <a:pt x="1332" y="9953"/>
                  </a:lnTo>
                  <a:cubicBezTo>
                    <a:pt x="1339" y="9981"/>
                    <a:pt x="1345" y="10008"/>
                    <a:pt x="1349" y="10035"/>
                  </a:cubicBezTo>
                  <a:cubicBezTo>
                    <a:pt x="1488" y="10710"/>
                    <a:pt x="1630" y="11411"/>
                    <a:pt x="1648" y="12107"/>
                  </a:cubicBezTo>
                  <a:cubicBezTo>
                    <a:pt x="1654" y="12310"/>
                    <a:pt x="1648" y="12514"/>
                    <a:pt x="1634" y="12715"/>
                  </a:cubicBezTo>
                  <a:cubicBezTo>
                    <a:pt x="1628" y="12775"/>
                    <a:pt x="1623" y="12837"/>
                    <a:pt x="1616" y="12896"/>
                  </a:cubicBezTo>
                  <a:cubicBezTo>
                    <a:pt x="1567" y="13336"/>
                    <a:pt x="1473" y="13767"/>
                    <a:pt x="1332" y="14185"/>
                  </a:cubicBezTo>
                  <a:cubicBezTo>
                    <a:pt x="1437" y="14173"/>
                    <a:pt x="1541" y="14159"/>
                    <a:pt x="1641" y="14143"/>
                  </a:cubicBezTo>
                  <a:cubicBezTo>
                    <a:pt x="1763" y="13751"/>
                    <a:pt x="1848" y="13350"/>
                    <a:pt x="1894" y="12944"/>
                  </a:cubicBezTo>
                  <a:cubicBezTo>
                    <a:pt x="1921" y="12689"/>
                    <a:pt x="1932" y="12430"/>
                    <a:pt x="1929" y="12173"/>
                  </a:cubicBezTo>
                  <a:cubicBezTo>
                    <a:pt x="1929" y="12149"/>
                    <a:pt x="1928" y="12123"/>
                    <a:pt x="1928" y="12100"/>
                  </a:cubicBezTo>
                  <a:cubicBezTo>
                    <a:pt x="1908" y="11379"/>
                    <a:pt x="1762" y="10667"/>
                    <a:pt x="1623" y="9979"/>
                  </a:cubicBezTo>
                  <a:cubicBezTo>
                    <a:pt x="1586" y="9799"/>
                    <a:pt x="1550" y="9619"/>
                    <a:pt x="1515" y="9439"/>
                  </a:cubicBezTo>
                  <a:cubicBezTo>
                    <a:pt x="1499" y="9354"/>
                    <a:pt x="1482" y="9269"/>
                    <a:pt x="1468" y="9184"/>
                  </a:cubicBezTo>
                  <a:cubicBezTo>
                    <a:pt x="1328" y="8401"/>
                    <a:pt x="1227" y="7618"/>
                    <a:pt x="1157" y="6817"/>
                  </a:cubicBezTo>
                  <a:lnTo>
                    <a:pt x="2023" y="5591"/>
                  </a:lnTo>
                  <a:cubicBezTo>
                    <a:pt x="2069" y="5528"/>
                    <a:pt x="2054" y="5441"/>
                    <a:pt x="1991" y="5398"/>
                  </a:cubicBezTo>
                  <a:cubicBezTo>
                    <a:pt x="1966" y="5380"/>
                    <a:pt x="1937" y="5371"/>
                    <a:pt x="1908" y="5371"/>
                  </a:cubicBezTo>
                  <a:cubicBezTo>
                    <a:pt x="1865" y="5371"/>
                    <a:pt x="1823" y="5392"/>
                    <a:pt x="1796" y="5431"/>
                  </a:cubicBezTo>
                  <a:lnTo>
                    <a:pt x="1121" y="6383"/>
                  </a:lnTo>
                  <a:cubicBezTo>
                    <a:pt x="975" y="4450"/>
                    <a:pt x="1001" y="2422"/>
                    <a:pt x="1092" y="147"/>
                  </a:cubicBezTo>
                  <a:cubicBezTo>
                    <a:pt x="1093" y="70"/>
                    <a:pt x="1033" y="4"/>
                    <a:pt x="956" y="1"/>
                  </a:cubicBezTo>
                  <a:cubicBezTo>
                    <a:pt x="955" y="1"/>
                    <a:pt x="954" y="1"/>
                    <a:pt x="95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5071875" y="3576970"/>
              <a:ext cx="203838" cy="382304"/>
            </a:xfrm>
            <a:custGeom>
              <a:avLst/>
              <a:gdLst/>
              <a:ahLst/>
              <a:cxnLst/>
              <a:rect l="l" t="t" r="r" b="b"/>
              <a:pathLst>
                <a:path w="5463" h="10246" extrusionOk="0">
                  <a:moveTo>
                    <a:pt x="2196" y="1"/>
                  </a:moveTo>
                  <a:cubicBezTo>
                    <a:pt x="1603" y="2184"/>
                    <a:pt x="1347" y="4456"/>
                    <a:pt x="1427" y="6715"/>
                  </a:cubicBezTo>
                  <a:cubicBezTo>
                    <a:pt x="1048" y="6012"/>
                    <a:pt x="602" y="5351"/>
                    <a:pt x="103" y="4747"/>
                  </a:cubicBezTo>
                  <a:lnTo>
                    <a:pt x="103" y="4747"/>
                  </a:lnTo>
                  <a:cubicBezTo>
                    <a:pt x="0" y="6189"/>
                    <a:pt x="211" y="7649"/>
                    <a:pt x="697" y="9013"/>
                  </a:cubicBezTo>
                  <a:cubicBezTo>
                    <a:pt x="836" y="9403"/>
                    <a:pt x="998" y="9785"/>
                    <a:pt x="1180" y="10156"/>
                  </a:cubicBezTo>
                  <a:cubicBezTo>
                    <a:pt x="1402" y="10181"/>
                    <a:pt x="1617" y="10201"/>
                    <a:pt x="1826" y="10215"/>
                  </a:cubicBezTo>
                  <a:cubicBezTo>
                    <a:pt x="2085" y="10232"/>
                    <a:pt x="2336" y="10240"/>
                    <a:pt x="2576" y="10244"/>
                  </a:cubicBezTo>
                  <a:cubicBezTo>
                    <a:pt x="2607" y="10244"/>
                    <a:pt x="2638" y="10246"/>
                    <a:pt x="2669" y="10246"/>
                  </a:cubicBezTo>
                  <a:lnTo>
                    <a:pt x="2856" y="10246"/>
                  </a:lnTo>
                  <a:cubicBezTo>
                    <a:pt x="3097" y="10244"/>
                    <a:pt x="3328" y="10236"/>
                    <a:pt x="3548" y="10222"/>
                  </a:cubicBezTo>
                  <a:cubicBezTo>
                    <a:pt x="3734" y="9822"/>
                    <a:pt x="3904" y="9417"/>
                    <a:pt x="4060" y="9010"/>
                  </a:cubicBezTo>
                  <a:cubicBezTo>
                    <a:pt x="4963" y="6682"/>
                    <a:pt x="5456" y="4238"/>
                    <a:pt x="5463" y="1684"/>
                  </a:cubicBezTo>
                  <a:lnTo>
                    <a:pt x="5463" y="1684"/>
                  </a:lnTo>
                  <a:cubicBezTo>
                    <a:pt x="4408" y="3265"/>
                    <a:pt x="3624" y="5022"/>
                    <a:pt x="3134" y="6859"/>
                  </a:cubicBezTo>
                  <a:cubicBezTo>
                    <a:pt x="3159" y="4591"/>
                    <a:pt x="2850" y="2341"/>
                    <a:pt x="2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4" name="Google Shape;314;p2"/>
          <p:cNvGrpSpPr/>
          <p:nvPr/>
        </p:nvGrpSpPr>
        <p:grpSpPr>
          <a:xfrm>
            <a:off x="2889150" y="3160300"/>
            <a:ext cx="544904" cy="1191618"/>
            <a:chOff x="2889150" y="2855500"/>
            <a:chExt cx="544904" cy="1191618"/>
          </a:xfrm>
        </p:grpSpPr>
        <p:sp>
          <p:nvSpPr>
            <p:cNvPr id="315" name="Google Shape;315;p2"/>
            <p:cNvSpPr/>
            <p:nvPr/>
          </p:nvSpPr>
          <p:spPr>
            <a:xfrm>
              <a:off x="3053658" y="3173483"/>
              <a:ext cx="380396" cy="368878"/>
            </a:xfrm>
            <a:custGeom>
              <a:avLst/>
              <a:gdLst/>
              <a:ahLst/>
              <a:cxnLst/>
              <a:rect l="l" t="t" r="r" b="b"/>
              <a:pathLst>
                <a:path w="11691" h="11337" extrusionOk="0">
                  <a:moveTo>
                    <a:pt x="7278" y="1"/>
                  </a:moveTo>
                  <a:cubicBezTo>
                    <a:pt x="6877" y="1"/>
                    <a:pt x="6474" y="176"/>
                    <a:pt x="6154" y="587"/>
                  </a:cubicBezTo>
                  <a:cubicBezTo>
                    <a:pt x="5733" y="1128"/>
                    <a:pt x="5560" y="1746"/>
                    <a:pt x="5406" y="2384"/>
                  </a:cubicBezTo>
                  <a:cubicBezTo>
                    <a:pt x="4810" y="1494"/>
                    <a:pt x="4052" y="905"/>
                    <a:pt x="2938" y="883"/>
                  </a:cubicBezTo>
                  <a:cubicBezTo>
                    <a:pt x="2932" y="882"/>
                    <a:pt x="2927" y="882"/>
                    <a:pt x="2922" y="882"/>
                  </a:cubicBezTo>
                  <a:cubicBezTo>
                    <a:pt x="2375" y="882"/>
                    <a:pt x="1982" y="1430"/>
                    <a:pt x="1870" y="1901"/>
                  </a:cubicBezTo>
                  <a:cubicBezTo>
                    <a:pt x="1679" y="2702"/>
                    <a:pt x="2012" y="3503"/>
                    <a:pt x="2450" y="4240"/>
                  </a:cubicBezTo>
                  <a:cubicBezTo>
                    <a:pt x="1512" y="4357"/>
                    <a:pt x="682" y="4739"/>
                    <a:pt x="214" y="5558"/>
                  </a:cubicBezTo>
                  <a:cubicBezTo>
                    <a:pt x="1" y="5932"/>
                    <a:pt x="123" y="6434"/>
                    <a:pt x="349" y="6765"/>
                  </a:cubicBezTo>
                  <a:cubicBezTo>
                    <a:pt x="661" y="7224"/>
                    <a:pt x="1124" y="7497"/>
                    <a:pt x="1661" y="7641"/>
                  </a:cubicBezTo>
                  <a:cubicBezTo>
                    <a:pt x="1408" y="8156"/>
                    <a:pt x="1281" y="8702"/>
                    <a:pt x="1345" y="9264"/>
                  </a:cubicBezTo>
                  <a:cubicBezTo>
                    <a:pt x="1429" y="10008"/>
                    <a:pt x="2132" y="10643"/>
                    <a:pt x="2876" y="10643"/>
                  </a:cubicBezTo>
                  <a:cubicBezTo>
                    <a:pt x="3062" y="10643"/>
                    <a:pt x="3251" y="10604"/>
                    <a:pt x="3433" y="10516"/>
                  </a:cubicBezTo>
                  <a:cubicBezTo>
                    <a:pt x="3771" y="10353"/>
                    <a:pt x="4041" y="10140"/>
                    <a:pt x="4276" y="9899"/>
                  </a:cubicBezTo>
                  <a:cubicBezTo>
                    <a:pt x="4389" y="10879"/>
                    <a:pt x="5176" y="11337"/>
                    <a:pt x="5990" y="11337"/>
                  </a:cubicBezTo>
                  <a:cubicBezTo>
                    <a:pt x="6972" y="11337"/>
                    <a:pt x="7991" y="10669"/>
                    <a:pt x="7906" y="9447"/>
                  </a:cubicBezTo>
                  <a:lnTo>
                    <a:pt x="7906" y="9447"/>
                  </a:lnTo>
                  <a:cubicBezTo>
                    <a:pt x="8287" y="9657"/>
                    <a:pt x="8702" y="9789"/>
                    <a:pt x="9147" y="9789"/>
                  </a:cubicBezTo>
                  <a:cubicBezTo>
                    <a:pt x="9242" y="9789"/>
                    <a:pt x="9338" y="9783"/>
                    <a:pt x="9435" y="9770"/>
                  </a:cubicBezTo>
                  <a:cubicBezTo>
                    <a:pt x="10312" y="9659"/>
                    <a:pt x="10903" y="8884"/>
                    <a:pt x="10841" y="8012"/>
                  </a:cubicBezTo>
                  <a:cubicBezTo>
                    <a:pt x="10782" y="7190"/>
                    <a:pt x="10333" y="6654"/>
                    <a:pt x="9772" y="6202"/>
                  </a:cubicBezTo>
                  <a:cubicBezTo>
                    <a:pt x="10093" y="6149"/>
                    <a:pt x="10410" y="6075"/>
                    <a:pt x="10698" y="5943"/>
                  </a:cubicBezTo>
                  <a:cubicBezTo>
                    <a:pt x="11291" y="5673"/>
                    <a:pt x="11690" y="5078"/>
                    <a:pt x="11616" y="4412"/>
                  </a:cubicBezTo>
                  <a:cubicBezTo>
                    <a:pt x="11547" y="3806"/>
                    <a:pt x="11020" y="3171"/>
                    <a:pt x="10383" y="3121"/>
                  </a:cubicBezTo>
                  <a:cubicBezTo>
                    <a:pt x="10300" y="3114"/>
                    <a:pt x="10215" y="3111"/>
                    <a:pt x="10127" y="3111"/>
                  </a:cubicBezTo>
                  <a:cubicBezTo>
                    <a:pt x="9696" y="3111"/>
                    <a:pt x="9207" y="3186"/>
                    <a:pt x="8722" y="3319"/>
                  </a:cubicBezTo>
                  <a:cubicBezTo>
                    <a:pt x="8932" y="2685"/>
                    <a:pt x="9074" y="2019"/>
                    <a:pt x="8926" y="1390"/>
                  </a:cubicBezTo>
                  <a:cubicBezTo>
                    <a:pt x="8738" y="588"/>
                    <a:pt x="8013" y="1"/>
                    <a:pt x="72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3174794" y="3303794"/>
              <a:ext cx="126799" cy="120226"/>
            </a:xfrm>
            <a:custGeom>
              <a:avLst/>
              <a:gdLst/>
              <a:ahLst/>
              <a:cxnLst/>
              <a:rect l="l" t="t" r="r" b="b"/>
              <a:pathLst>
                <a:path w="3897" h="3695" extrusionOk="0">
                  <a:moveTo>
                    <a:pt x="1951" y="0"/>
                  </a:moveTo>
                  <a:cubicBezTo>
                    <a:pt x="1883" y="0"/>
                    <a:pt x="1814" y="4"/>
                    <a:pt x="1744" y="12"/>
                  </a:cubicBezTo>
                  <a:cubicBezTo>
                    <a:pt x="730" y="124"/>
                    <a:pt x="1" y="1038"/>
                    <a:pt x="113" y="2052"/>
                  </a:cubicBezTo>
                  <a:cubicBezTo>
                    <a:pt x="218" y="2996"/>
                    <a:pt x="1020" y="3694"/>
                    <a:pt x="1948" y="3694"/>
                  </a:cubicBezTo>
                  <a:cubicBezTo>
                    <a:pt x="2016" y="3694"/>
                    <a:pt x="2085" y="3690"/>
                    <a:pt x="2154" y="3683"/>
                  </a:cubicBezTo>
                  <a:cubicBezTo>
                    <a:pt x="3168" y="3570"/>
                    <a:pt x="3897" y="2656"/>
                    <a:pt x="3785" y="1642"/>
                  </a:cubicBezTo>
                  <a:cubicBezTo>
                    <a:pt x="3680" y="698"/>
                    <a:pt x="2880" y="0"/>
                    <a:pt x="1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2957869" y="2855500"/>
              <a:ext cx="223598" cy="216895"/>
            </a:xfrm>
            <a:custGeom>
              <a:avLst/>
              <a:gdLst/>
              <a:ahLst/>
              <a:cxnLst/>
              <a:rect l="l" t="t" r="r" b="b"/>
              <a:pathLst>
                <a:path w="6872" h="6666" extrusionOk="0">
                  <a:moveTo>
                    <a:pt x="4279" y="0"/>
                  </a:moveTo>
                  <a:cubicBezTo>
                    <a:pt x="4043" y="0"/>
                    <a:pt x="3806" y="103"/>
                    <a:pt x="3618" y="345"/>
                  </a:cubicBezTo>
                  <a:cubicBezTo>
                    <a:pt x="3370" y="662"/>
                    <a:pt x="3268" y="1025"/>
                    <a:pt x="3178" y="1400"/>
                  </a:cubicBezTo>
                  <a:cubicBezTo>
                    <a:pt x="2827" y="878"/>
                    <a:pt x="2381" y="531"/>
                    <a:pt x="1727" y="518"/>
                  </a:cubicBezTo>
                  <a:cubicBezTo>
                    <a:pt x="1724" y="518"/>
                    <a:pt x="1721" y="518"/>
                    <a:pt x="1718" y="518"/>
                  </a:cubicBezTo>
                  <a:cubicBezTo>
                    <a:pt x="1396" y="518"/>
                    <a:pt x="1166" y="840"/>
                    <a:pt x="1100" y="1117"/>
                  </a:cubicBezTo>
                  <a:cubicBezTo>
                    <a:pt x="987" y="1586"/>
                    <a:pt x="1183" y="2058"/>
                    <a:pt x="1441" y="2492"/>
                  </a:cubicBezTo>
                  <a:cubicBezTo>
                    <a:pt x="888" y="2560"/>
                    <a:pt x="401" y="2786"/>
                    <a:pt x="126" y="3266"/>
                  </a:cubicBezTo>
                  <a:cubicBezTo>
                    <a:pt x="0" y="3487"/>
                    <a:pt x="73" y="3782"/>
                    <a:pt x="206" y="3976"/>
                  </a:cubicBezTo>
                  <a:cubicBezTo>
                    <a:pt x="389" y="4246"/>
                    <a:pt x="660" y="4406"/>
                    <a:pt x="976" y="4492"/>
                  </a:cubicBezTo>
                  <a:cubicBezTo>
                    <a:pt x="829" y="4794"/>
                    <a:pt x="753" y="5116"/>
                    <a:pt x="791" y="5446"/>
                  </a:cubicBezTo>
                  <a:cubicBezTo>
                    <a:pt x="841" y="5884"/>
                    <a:pt x="1255" y="6257"/>
                    <a:pt x="1692" y="6257"/>
                  </a:cubicBezTo>
                  <a:cubicBezTo>
                    <a:pt x="1801" y="6257"/>
                    <a:pt x="1912" y="6234"/>
                    <a:pt x="2018" y="6183"/>
                  </a:cubicBezTo>
                  <a:cubicBezTo>
                    <a:pt x="2219" y="6086"/>
                    <a:pt x="2376" y="5962"/>
                    <a:pt x="2515" y="5820"/>
                  </a:cubicBezTo>
                  <a:cubicBezTo>
                    <a:pt x="2581" y="6396"/>
                    <a:pt x="3044" y="6665"/>
                    <a:pt x="3522" y="6665"/>
                  </a:cubicBezTo>
                  <a:cubicBezTo>
                    <a:pt x="4099" y="6665"/>
                    <a:pt x="4698" y="6272"/>
                    <a:pt x="4648" y="5553"/>
                  </a:cubicBezTo>
                  <a:lnTo>
                    <a:pt x="4648" y="5553"/>
                  </a:lnTo>
                  <a:cubicBezTo>
                    <a:pt x="4873" y="5677"/>
                    <a:pt x="5117" y="5755"/>
                    <a:pt x="5379" y="5755"/>
                  </a:cubicBezTo>
                  <a:cubicBezTo>
                    <a:pt x="5434" y="5755"/>
                    <a:pt x="5490" y="5751"/>
                    <a:pt x="5548" y="5744"/>
                  </a:cubicBezTo>
                  <a:cubicBezTo>
                    <a:pt x="6063" y="5678"/>
                    <a:pt x="6410" y="5223"/>
                    <a:pt x="6374" y="4711"/>
                  </a:cubicBezTo>
                  <a:cubicBezTo>
                    <a:pt x="6340" y="4228"/>
                    <a:pt x="6077" y="3913"/>
                    <a:pt x="5746" y="3646"/>
                  </a:cubicBezTo>
                  <a:cubicBezTo>
                    <a:pt x="5935" y="3616"/>
                    <a:pt x="6120" y="3571"/>
                    <a:pt x="6289" y="3495"/>
                  </a:cubicBezTo>
                  <a:cubicBezTo>
                    <a:pt x="6638" y="3335"/>
                    <a:pt x="6872" y="2986"/>
                    <a:pt x="6828" y="2593"/>
                  </a:cubicBezTo>
                  <a:cubicBezTo>
                    <a:pt x="6788" y="2238"/>
                    <a:pt x="6478" y="1864"/>
                    <a:pt x="6103" y="1834"/>
                  </a:cubicBezTo>
                  <a:cubicBezTo>
                    <a:pt x="6055" y="1831"/>
                    <a:pt x="6006" y="1829"/>
                    <a:pt x="5954" y="1829"/>
                  </a:cubicBezTo>
                  <a:cubicBezTo>
                    <a:pt x="5701" y="1829"/>
                    <a:pt x="5413" y="1873"/>
                    <a:pt x="5128" y="1951"/>
                  </a:cubicBezTo>
                  <a:cubicBezTo>
                    <a:pt x="5251" y="1578"/>
                    <a:pt x="5334" y="1187"/>
                    <a:pt x="5247" y="817"/>
                  </a:cubicBezTo>
                  <a:cubicBezTo>
                    <a:pt x="5137" y="345"/>
                    <a:pt x="4710" y="0"/>
                    <a:pt x="42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3029060" y="2932092"/>
              <a:ext cx="74576" cy="70671"/>
            </a:xfrm>
            <a:custGeom>
              <a:avLst/>
              <a:gdLst/>
              <a:ahLst/>
              <a:cxnLst/>
              <a:rect l="l" t="t" r="r" b="b"/>
              <a:pathLst>
                <a:path w="2292" h="2172" extrusionOk="0">
                  <a:moveTo>
                    <a:pt x="1148" y="0"/>
                  </a:moveTo>
                  <a:cubicBezTo>
                    <a:pt x="1108" y="0"/>
                    <a:pt x="1067" y="3"/>
                    <a:pt x="1026" y="7"/>
                  </a:cubicBezTo>
                  <a:cubicBezTo>
                    <a:pt x="430" y="72"/>
                    <a:pt x="1" y="610"/>
                    <a:pt x="67" y="1206"/>
                  </a:cubicBezTo>
                  <a:cubicBezTo>
                    <a:pt x="129" y="1761"/>
                    <a:pt x="598" y="2172"/>
                    <a:pt x="1144" y="2172"/>
                  </a:cubicBezTo>
                  <a:cubicBezTo>
                    <a:pt x="1184" y="2172"/>
                    <a:pt x="1225" y="2170"/>
                    <a:pt x="1266" y="2165"/>
                  </a:cubicBezTo>
                  <a:cubicBezTo>
                    <a:pt x="1862" y="2099"/>
                    <a:pt x="2291" y="1563"/>
                    <a:pt x="2225" y="966"/>
                  </a:cubicBezTo>
                  <a:cubicBezTo>
                    <a:pt x="2163" y="411"/>
                    <a:pt x="1694" y="0"/>
                    <a:pt x="11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2889150" y="3041806"/>
              <a:ext cx="338195" cy="1005311"/>
            </a:xfrm>
            <a:custGeom>
              <a:avLst/>
              <a:gdLst/>
              <a:ahLst/>
              <a:cxnLst/>
              <a:rect l="l" t="t" r="r" b="b"/>
              <a:pathLst>
                <a:path w="10394" h="30897" extrusionOk="0">
                  <a:moveTo>
                    <a:pt x="1038" y="4478"/>
                  </a:moveTo>
                  <a:cubicBezTo>
                    <a:pt x="1060" y="4525"/>
                    <a:pt x="1082" y="4572"/>
                    <a:pt x="1105" y="4618"/>
                  </a:cubicBezTo>
                  <a:cubicBezTo>
                    <a:pt x="1074" y="4637"/>
                    <a:pt x="1049" y="4664"/>
                    <a:pt x="1032" y="4698"/>
                  </a:cubicBezTo>
                  <a:cubicBezTo>
                    <a:pt x="1034" y="4626"/>
                    <a:pt x="1033" y="4551"/>
                    <a:pt x="1038" y="4478"/>
                  </a:cubicBezTo>
                  <a:close/>
                  <a:moveTo>
                    <a:pt x="1568" y="6877"/>
                  </a:moveTo>
                  <a:cubicBezTo>
                    <a:pt x="1608" y="6983"/>
                    <a:pt x="1649" y="7090"/>
                    <a:pt x="1691" y="7196"/>
                  </a:cubicBezTo>
                  <a:cubicBezTo>
                    <a:pt x="1645" y="7101"/>
                    <a:pt x="1597" y="6993"/>
                    <a:pt x="1548" y="6878"/>
                  </a:cubicBezTo>
                  <a:cubicBezTo>
                    <a:pt x="1555" y="6878"/>
                    <a:pt x="1562" y="6877"/>
                    <a:pt x="1568" y="6877"/>
                  </a:cubicBezTo>
                  <a:close/>
                  <a:moveTo>
                    <a:pt x="1744" y="7298"/>
                  </a:moveTo>
                  <a:cubicBezTo>
                    <a:pt x="1784" y="7350"/>
                    <a:pt x="1839" y="7380"/>
                    <a:pt x="1899" y="7387"/>
                  </a:cubicBezTo>
                  <a:cubicBezTo>
                    <a:pt x="1905" y="7400"/>
                    <a:pt x="1909" y="7412"/>
                    <a:pt x="1915" y="7424"/>
                  </a:cubicBezTo>
                  <a:cubicBezTo>
                    <a:pt x="1931" y="7454"/>
                    <a:pt x="1953" y="7478"/>
                    <a:pt x="1976" y="7498"/>
                  </a:cubicBezTo>
                  <a:cubicBezTo>
                    <a:pt x="1975" y="7506"/>
                    <a:pt x="1972" y="7514"/>
                    <a:pt x="1970" y="7521"/>
                  </a:cubicBezTo>
                  <a:cubicBezTo>
                    <a:pt x="1970" y="7522"/>
                    <a:pt x="1968" y="7522"/>
                    <a:pt x="1967" y="7522"/>
                  </a:cubicBezTo>
                  <a:cubicBezTo>
                    <a:pt x="1960" y="7528"/>
                    <a:pt x="1951" y="7531"/>
                    <a:pt x="1942" y="7531"/>
                  </a:cubicBezTo>
                  <a:cubicBezTo>
                    <a:pt x="1891" y="7531"/>
                    <a:pt x="1822" y="7440"/>
                    <a:pt x="1744" y="7298"/>
                  </a:cubicBezTo>
                  <a:close/>
                  <a:moveTo>
                    <a:pt x="8490" y="19544"/>
                  </a:moveTo>
                  <a:cubicBezTo>
                    <a:pt x="8506" y="19544"/>
                    <a:pt x="8522" y="19544"/>
                    <a:pt x="8538" y="19545"/>
                  </a:cubicBezTo>
                  <a:cubicBezTo>
                    <a:pt x="8465" y="19556"/>
                    <a:pt x="8395" y="19572"/>
                    <a:pt x="8322" y="19585"/>
                  </a:cubicBezTo>
                  <a:cubicBezTo>
                    <a:pt x="8331" y="19572"/>
                    <a:pt x="8340" y="19561"/>
                    <a:pt x="8346" y="19546"/>
                  </a:cubicBezTo>
                  <a:cubicBezTo>
                    <a:pt x="8394" y="19546"/>
                    <a:pt x="8443" y="19544"/>
                    <a:pt x="8490" y="19544"/>
                  </a:cubicBezTo>
                  <a:close/>
                  <a:moveTo>
                    <a:pt x="8974" y="20219"/>
                  </a:moveTo>
                  <a:lnTo>
                    <a:pt x="8974" y="20219"/>
                  </a:lnTo>
                  <a:cubicBezTo>
                    <a:pt x="8913" y="20265"/>
                    <a:pt x="8851" y="20309"/>
                    <a:pt x="8787" y="20354"/>
                  </a:cubicBezTo>
                  <a:cubicBezTo>
                    <a:pt x="8782" y="20330"/>
                    <a:pt x="8773" y="20308"/>
                    <a:pt x="8761" y="20288"/>
                  </a:cubicBezTo>
                  <a:cubicBezTo>
                    <a:pt x="8833" y="20265"/>
                    <a:pt x="8903" y="20242"/>
                    <a:pt x="8974" y="20219"/>
                  </a:cubicBezTo>
                  <a:close/>
                  <a:moveTo>
                    <a:pt x="4489" y="0"/>
                  </a:moveTo>
                  <a:cubicBezTo>
                    <a:pt x="4411" y="0"/>
                    <a:pt x="4335" y="41"/>
                    <a:pt x="4296" y="137"/>
                  </a:cubicBezTo>
                  <a:cubicBezTo>
                    <a:pt x="3511" y="2132"/>
                    <a:pt x="2852" y="4162"/>
                    <a:pt x="2305" y="6220"/>
                  </a:cubicBezTo>
                  <a:cubicBezTo>
                    <a:pt x="2154" y="5680"/>
                    <a:pt x="1861" y="5184"/>
                    <a:pt x="1605" y="4667"/>
                  </a:cubicBezTo>
                  <a:cubicBezTo>
                    <a:pt x="1594" y="4624"/>
                    <a:pt x="1584" y="4580"/>
                    <a:pt x="1572" y="4538"/>
                  </a:cubicBezTo>
                  <a:cubicBezTo>
                    <a:pt x="1556" y="4483"/>
                    <a:pt x="1525" y="4447"/>
                    <a:pt x="1489" y="4425"/>
                  </a:cubicBezTo>
                  <a:cubicBezTo>
                    <a:pt x="1345" y="4109"/>
                    <a:pt x="1226" y="3783"/>
                    <a:pt x="1172" y="3431"/>
                  </a:cubicBezTo>
                  <a:cubicBezTo>
                    <a:pt x="1151" y="3299"/>
                    <a:pt x="1043" y="3231"/>
                    <a:pt x="937" y="3231"/>
                  </a:cubicBezTo>
                  <a:cubicBezTo>
                    <a:pt x="835" y="3231"/>
                    <a:pt x="735" y="3293"/>
                    <a:pt x="711" y="3421"/>
                  </a:cubicBezTo>
                  <a:cubicBezTo>
                    <a:pt x="490" y="4582"/>
                    <a:pt x="469" y="5805"/>
                    <a:pt x="1014" y="6887"/>
                  </a:cubicBezTo>
                  <a:cubicBezTo>
                    <a:pt x="1157" y="7169"/>
                    <a:pt x="1493" y="7818"/>
                    <a:pt x="1875" y="7951"/>
                  </a:cubicBezTo>
                  <a:cubicBezTo>
                    <a:pt x="184" y="15268"/>
                    <a:pt x="1" y="22875"/>
                    <a:pt x="1374" y="30319"/>
                  </a:cubicBezTo>
                  <a:cubicBezTo>
                    <a:pt x="1355" y="30402"/>
                    <a:pt x="1335" y="30482"/>
                    <a:pt x="1317" y="30565"/>
                  </a:cubicBezTo>
                  <a:cubicBezTo>
                    <a:pt x="1286" y="30713"/>
                    <a:pt x="1386" y="30803"/>
                    <a:pt x="1504" y="30820"/>
                  </a:cubicBezTo>
                  <a:cubicBezTo>
                    <a:pt x="1552" y="30872"/>
                    <a:pt x="1621" y="30897"/>
                    <a:pt x="1688" y="30897"/>
                  </a:cubicBezTo>
                  <a:cubicBezTo>
                    <a:pt x="1813" y="30897"/>
                    <a:pt x="1933" y="30811"/>
                    <a:pt x="1903" y="30652"/>
                  </a:cubicBezTo>
                  <a:cubicBezTo>
                    <a:pt x="1882" y="30545"/>
                    <a:pt x="1867" y="30438"/>
                    <a:pt x="1847" y="30330"/>
                  </a:cubicBezTo>
                  <a:cubicBezTo>
                    <a:pt x="2515" y="27330"/>
                    <a:pt x="3541" y="24458"/>
                    <a:pt x="4906" y="21753"/>
                  </a:cubicBezTo>
                  <a:cubicBezTo>
                    <a:pt x="5205" y="21829"/>
                    <a:pt x="5511" y="21864"/>
                    <a:pt x="5821" y="21864"/>
                  </a:cubicBezTo>
                  <a:cubicBezTo>
                    <a:pt x="7486" y="21864"/>
                    <a:pt x="9238" y="20847"/>
                    <a:pt x="10277" y="19638"/>
                  </a:cubicBezTo>
                  <a:cubicBezTo>
                    <a:pt x="10393" y="19503"/>
                    <a:pt x="10299" y="19292"/>
                    <a:pt x="10132" y="19264"/>
                  </a:cubicBezTo>
                  <a:cubicBezTo>
                    <a:pt x="9556" y="19166"/>
                    <a:pt x="8960" y="19069"/>
                    <a:pt x="8370" y="19069"/>
                  </a:cubicBezTo>
                  <a:cubicBezTo>
                    <a:pt x="7959" y="19069"/>
                    <a:pt x="7550" y="19116"/>
                    <a:pt x="7152" y="19243"/>
                  </a:cubicBezTo>
                  <a:cubicBezTo>
                    <a:pt x="6695" y="19388"/>
                    <a:pt x="6286" y="19625"/>
                    <a:pt x="5903" y="19904"/>
                  </a:cubicBezTo>
                  <a:cubicBezTo>
                    <a:pt x="7042" y="17938"/>
                    <a:pt x="8365" y="16070"/>
                    <a:pt x="9868" y="14320"/>
                  </a:cubicBezTo>
                  <a:cubicBezTo>
                    <a:pt x="10012" y="14154"/>
                    <a:pt x="9848" y="13950"/>
                    <a:pt x="9674" y="13950"/>
                  </a:cubicBezTo>
                  <a:cubicBezTo>
                    <a:pt x="9614" y="13950"/>
                    <a:pt x="9553" y="13975"/>
                    <a:pt x="9502" y="14033"/>
                  </a:cubicBezTo>
                  <a:cubicBezTo>
                    <a:pt x="7713" y="16117"/>
                    <a:pt x="6172" y="18370"/>
                    <a:pt x="4896" y="20760"/>
                  </a:cubicBezTo>
                  <a:cubicBezTo>
                    <a:pt x="4854" y="20800"/>
                    <a:pt x="4813" y="20837"/>
                    <a:pt x="4771" y="20877"/>
                  </a:cubicBezTo>
                  <a:cubicBezTo>
                    <a:pt x="4693" y="20950"/>
                    <a:pt x="4679" y="21048"/>
                    <a:pt x="4705" y="21132"/>
                  </a:cubicBezTo>
                  <a:cubicBezTo>
                    <a:pt x="3383" y="23675"/>
                    <a:pt x="2356" y="26368"/>
                    <a:pt x="1645" y="29174"/>
                  </a:cubicBezTo>
                  <a:cubicBezTo>
                    <a:pt x="57" y="19458"/>
                    <a:pt x="1104" y="9507"/>
                    <a:pt x="4722" y="327"/>
                  </a:cubicBezTo>
                  <a:cubicBezTo>
                    <a:pt x="4794" y="145"/>
                    <a:pt x="4637" y="0"/>
                    <a:pt x="44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320;p2"/>
          <p:cNvGrpSpPr/>
          <p:nvPr/>
        </p:nvGrpSpPr>
        <p:grpSpPr>
          <a:xfrm>
            <a:off x="3467725" y="3843650"/>
            <a:ext cx="1395500" cy="425975"/>
            <a:chOff x="3467725" y="3538850"/>
            <a:chExt cx="1395500" cy="425975"/>
          </a:xfrm>
        </p:grpSpPr>
        <p:sp>
          <p:nvSpPr>
            <p:cNvPr id="321" name="Google Shape;321;p2"/>
            <p:cNvSpPr/>
            <p:nvPr/>
          </p:nvSpPr>
          <p:spPr>
            <a:xfrm>
              <a:off x="3776875" y="3538850"/>
              <a:ext cx="1086350" cy="425975"/>
            </a:xfrm>
            <a:custGeom>
              <a:avLst/>
              <a:gdLst/>
              <a:ahLst/>
              <a:cxnLst/>
              <a:rect l="l" t="t" r="r" b="b"/>
              <a:pathLst>
                <a:path w="43454" h="17039" extrusionOk="0">
                  <a:moveTo>
                    <a:pt x="14733" y="1"/>
                  </a:moveTo>
                  <a:cubicBezTo>
                    <a:pt x="6400" y="1"/>
                    <a:pt x="8334" y="8929"/>
                    <a:pt x="8334" y="8929"/>
                  </a:cubicBezTo>
                  <a:cubicBezTo>
                    <a:pt x="8334" y="8929"/>
                    <a:pt x="6086" y="7540"/>
                    <a:pt x="4102" y="7540"/>
                  </a:cubicBezTo>
                  <a:cubicBezTo>
                    <a:pt x="3110" y="7540"/>
                    <a:pt x="2184" y="7887"/>
                    <a:pt x="1638" y="8929"/>
                  </a:cubicBezTo>
                  <a:cubicBezTo>
                    <a:pt x="0" y="12054"/>
                    <a:pt x="3423" y="17037"/>
                    <a:pt x="3423" y="17037"/>
                  </a:cubicBezTo>
                  <a:lnTo>
                    <a:pt x="3423" y="17039"/>
                  </a:lnTo>
                  <a:lnTo>
                    <a:pt x="39285" y="17039"/>
                  </a:lnTo>
                  <a:cubicBezTo>
                    <a:pt x="39285" y="17039"/>
                    <a:pt x="43453" y="13691"/>
                    <a:pt x="40682" y="10864"/>
                  </a:cubicBezTo>
                  <a:cubicBezTo>
                    <a:pt x="39847" y="10012"/>
                    <a:pt x="38779" y="9714"/>
                    <a:pt x="37695" y="9714"/>
                  </a:cubicBezTo>
                  <a:cubicBezTo>
                    <a:pt x="35186" y="9714"/>
                    <a:pt x="32590" y="11310"/>
                    <a:pt x="32590" y="11310"/>
                  </a:cubicBezTo>
                  <a:cubicBezTo>
                    <a:pt x="32590" y="11310"/>
                    <a:pt x="34228" y="5804"/>
                    <a:pt x="29382" y="4762"/>
                  </a:cubicBezTo>
                  <a:cubicBezTo>
                    <a:pt x="28907" y="4660"/>
                    <a:pt x="28461" y="4614"/>
                    <a:pt x="28042" y="4614"/>
                  </a:cubicBezTo>
                  <a:cubicBezTo>
                    <a:pt x="24180" y="4614"/>
                    <a:pt x="22620" y="8519"/>
                    <a:pt x="22620" y="8519"/>
                  </a:cubicBezTo>
                  <a:cubicBezTo>
                    <a:pt x="22620" y="8519"/>
                    <a:pt x="23066" y="1"/>
                    <a:pt x="147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3467725" y="3538850"/>
              <a:ext cx="1086325" cy="425975"/>
            </a:xfrm>
            <a:custGeom>
              <a:avLst/>
              <a:gdLst/>
              <a:ahLst/>
              <a:cxnLst/>
              <a:rect l="l" t="t" r="r" b="b"/>
              <a:pathLst>
                <a:path w="43453" h="17039" extrusionOk="0">
                  <a:moveTo>
                    <a:pt x="14732" y="1"/>
                  </a:moveTo>
                  <a:cubicBezTo>
                    <a:pt x="6399" y="1"/>
                    <a:pt x="8333" y="8929"/>
                    <a:pt x="8333" y="8929"/>
                  </a:cubicBezTo>
                  <a:cubicBezTo>
                    <a:pt x="8333" y="8929"/>
                    <a:pt x="6085" y="7540"/>
                    <a:pt x="4101" y="7540"/>
                  </a:cubicBezTo>
                  <a:cubicBezTo>
                    <a:pt x="3109" y="7540"/>
                    <a:pt x="2183" y="7887"/>
                    <a:pt x="1637" y="8929"/>
                  </a:cubicBezTo>
                  <a:cubicBezTo>
                    <a:pt x="0" y="12054"/>
                    <a:pt x="3423" y="17037"/>
                    <a:pt x="3423" y="17037"/>
                  </a:cubicBezTo>
                  <a:lnTo>
                    <a:pt x="3423" y="17039"/>
                  </a:lnTo>
                  <a:lnTo>
                    <a:pt x="39284" y="17039"/>
                  </a:lnTo>
                  <a:cubicBezTo>
                    <a:pt x="39284" y="17039"/>
                    <a:pt x="43452" y="13691"/>
                    <a:pt x="40681" y="10864"/>
                  </a:cubicBezTo>
                  <a:cubicBezTo>
                    <a:pt x="39846" y="10012"/>
                    <a:pt x="38778" y="9714"/>
                    <a:pt x="37694" y="9714"/>
                  </a:cubicBezTo>
                  <a:cubicBezTo>
                    <a:pt x="35185" y="9714"/>
                    <a:pt x="32589" y="11310"/>
                    <a:pt x="32589" y="11310"/>
                  </a:cubicBezTo>
                  <a:cubicBezTo>
                    <a:pt x="32589" y="11310"/>
                    <a:pt x="34227" y="5804"/>
                    <a:pt x="29380" y="4762"/>
                  </a:cubicBezTo>
                  <a:cubicBezTo>
                    <a:pt x="28906" y="4660"/>
                    <a:pt x="28460" y="4614"/>
                    <a:pt x="28041" y="4614"/>
                  </a:cubicBezTo>
                  <a:cubicBezTo>
                    <a:pt x="24179" y="4614"/>
                    <a:pt x="22619" y="8519"/>
                    <a:pt x="22619" y="8519"/>
                  </a:cubicBezTo>
                  <a:cubicBezTo>
                    <a:pt x="22619" y="8519"/>
                    <a:pt x="23065" y="1"/>
                    <a:pt x="147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3" name="Google Shape;323;p2"/>
          <p:cNvGrpSpPr/>
          <p:nvPr/>
        </p:nvGrpSpPr>
        <p:grpSpPr>
          <a:xfrm>
            <a:off x="8124313" y="4512350"/>
            <a:ext cx="117850" cy="112175"/>
            <a:chOff x="7819513" y="3902750"/>
            <a:chExt cx="117850" cy="112175"/>
          </a:xfrm>
        </p:grpSpPr>
        <p:sp>
          <p:nvSpPr>
            <p:cNvPr id="324" name="Google Shape;324;p2"/>
            <p:cNvSpPr/>
            <p:nvPr/>
          </p:nvSpPr>
          <p:spPr>
            <a:xfrm>
              <a:off x="7819513" y="390275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7857763" y="394100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326;p2"/>
          <p:cNvGrpSpPr/>
          <p:nvPr/>
        </p:nvGrpSpPr>
        <p:grpSpPr>
          <a:xfrm>
            <a:off x="3846038" y="4400175"/>
            <a:ext cx="117850" cy="112175"/>
            <a:chOff x="3388838" y="3638175"/>
            <a:chExt cx="117850" cy="112175"/>
          </a:xfrm>
        </p:grpSpPr>
        <p:sp>
          <p:nvSpPr>
            <p:cNvPr id="327" name="Google Shape;327;p2"/>
            <p:cNvSpPr/>
            <p:nvPr/>
          </p:nvSpPr>
          <p:spPr>
            <a:xfrm>
              <a:off x="3388838" y="363817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3427088" y="367642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329;p2"/>
          <p:cNvGrpSpPr/>
          <p:nvPr/>
        </p:nvGrpSpPr>
        <p:grpSpPr>
          <a:xfrm>
            <a:off x="3578763" y="4456938"/>
            <a:ext cx="117850" cy="112175"/>
            <a:chOff x="2969163" y="3542538"/>
            <a:chExt cx="117850" cy="112175"/>
          </a:xfrm>
        </p:grpSpPr>
        <p:sp>
          <p:nvSpPr>
            <p:cNvPr id="330" name="Google Shape;330;p2"/>
            <p:cNvSpPr/>
            <p:nvPr/>
          </p:nvSpPr>
          <p:spPr>
            <a:xfrm>
              <a:off x="2969163" y="3542538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3007413" y="3580788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32" name="Google Shape;332;p2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2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2"/>
          <p:cNvSpPr txBox="1">
            <a:spLocks noGrp="1"/>
          </p:cNvSpPr>
          <p:nvPr>
            <p:ph type="subTitle" idx="1"/>
          </p:nvPr>
        </p:nvSpPr>
        <p:spPr>
          <a:xfrm rot="-581">
            <a:off x="2796893" y="2211427"/>
            <a:ext cx="35502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34" name="Google Shape;334;p2"/>
          <p:cNvSpPr txBox="1">
            <a:spLocks noGrp="1"/>
          </p:cNvSpPr>
          <p:nvPr>
            <p:ph type="ctrTitle"/>
          </p:nvPr>
        </p:nvSpPr>
        <p:spPr>
          <a:xfrm>
            <a:off x="719993" y="692400"/>
            <a:ext cx="7704000" cy="15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_AND_BODY_4_2">
    <p:spTree>
      <p:nvGrpSpPr>
        <p:cNvPr id="1" name="Shape 3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2" name="Google Shape;3632;p18"/>
          <p:cNvGrpSpPr/>
          <p:nvPr/>
        </p:nvGrpSpPr>
        <p:grpSpPr>
          <a:xfrm>
            <a:off x="94175" y="56658"/>
            <a:ext cx="8863536" cy="3932775"/>
            <a:chOff x="94175" y="56658"/>
            <a:chExt cx="8863536" cy="3932775"/>
          </a:xfrm>
        </p:grpSpPr>
        <p:sp>
          <p:nvSpPr>
            <p:cNvPr id="3633" name="Google Shape;3633;p18"/>
            <p:cNvSpPr/>
            <p:nvPr/>
          </p:nvSpPr>
          <p:spPr>
            <a:xfrm rot="-1973773">
              <a:off x="131376" y="2248269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18"/>
            <p:cNvSpPr/>
            <p:nvPr/>
          </p:nvSpPr>
          <p:spPr>
            <a:xfrm rot="2359819">
              <a:off x="187425" y="147569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18"/>
            <p:cNvSpPr/>
            <p:nvPr/>
          </p:nvSpPr>
          <p:spPr>
            <a:xfrm rot="-1973773">
              <a:off x="8461207" y="375410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18"/>
            <p:cNvSpPr/>
            <p:nvPr/>
          </p:nvSpPr>
          <p:spPr>
            <a:xfrm>
              <a:off x="8515896" y="184746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18"/>
            <p:cNvSpPr/>
            <p:nvPr/>
          </p:nvSpPr>
          <p:spPr>
            <a:xfrm rot="2359819">
              <a:off x="8716972" y="21538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18"/>
            <p:cNvSpPr/>
            <p:nvPr/>
          </p:nvSpPr>
          <p:spPr>
            <a:xfrm rot="2359819">
              <a:off x="8114523" y="98202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18"/>
            <p:cNvSpPr/>
            <p:nvPr/>
          </p:nvSpPr>
          <p:spPr>
            <a:xfrm rot="-1973773">
              <a:off x="8674214" y="7590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18"/>
            <p:cNvSpPr/>
            <p:nvPr/>
          </p:nvSpPr>
          <p:spPr>
            <a:xfrm>
              <a:off x="527953" y="19725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18"/>
            <p:cNvSpPr/>
            <p:nvPr/>
          </p:nvSpPr>
          <p:spPr>
            <a:xfrm rot="-1973773">
              <a:off x="5721023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18"/>
            <p:cNvSpPr/>
            <p:nvPr/>
          </p:nvSpPr>
          <p:spPr>
            <a:xfrm rot="2359819">
              <a:off x="5187717" y="98208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18"/>
            <p:cNvSpPr/>
            <p:nvPr/>
          </p:nvSpPr>
          <p:spPr>
            <a:xfrm rot="2359819">
              <a:off x="6048847" y="1423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4" name="Google Shape;3644;p18"/>
          <p:cNvGrpSpPr/>
          <p:nvPr/>
        </p:nvGrpSpPr>
        <p:grpSpPr>
          <a:xfrm>
            <a:off x="208721" y="2557496"/>
            <a:ext cx="497025" cy="1143950"/>
            <a:chOff x="208721" y="2557496"/>
            <a:chExt cx="497025" cy="1143950"/>
          </a:xfrm>
        </p:grpSpPr>
        <p:sp>
          <p:nvSpPr>
            <p:cNvPr id="3645" name="Google Shape;3645;p18"/>
            <p:cNvSpPr/>
            <p:nvPr/>
          </p:nvSpPr>
          <p:spPr>
            <a:xfrm>
              <a:off x="208721" y="2815421"/>
              <a:ext cx="375250" cy="886025"/>
            </a:xfrm>
            <a:custGeom>
              <a:avLst/>
              <a:gdLst/>
              <a:ahLst/>
              <a:cxnLst/>
              <a:rect l="l" t="t" r="r" b="b"/>
              <a:pathLst>
                <a:path w="15010" h="35441" extrusionOk="0">
                  <a:moveTo>
                    <a:pt x="11018" y="1"/>
                  </a:moveTo>
                  <a:cubicBezTo>
                    <a:pt x="10990" y="1"/>
                    <a:pt x="10961" y="12"/>
                    <a:pt x="10940" y="40"/>
                  </a:cubicBezTo>
                  <a:cubicBezTo>
                    <a:pt x="9298" y="2260"/>
                    <a:pt x="7971" y="4672"/>
                    <a:pt x="6844" y="7189"/>
                  </a:cubicBezTo>
                  <a:cubicBezTo>
                    <a:pt x="6164" y="8706"/>
                    <a:pt x="5547" y="10255"/>
                    <a:pt x="4969" y="11818"/>
                  </a:cubicBezTo>
                  <a:cubicBezTo>
                    <a:pt x="5142" y="10310"/>
                    <a:pt x="5107" y="8769"/>
                    <a:pt x="5038" y="7258"/>
                  </a:cubicBezTo>
                  <a:cubicBezTo>
                    <a:pt x="4950" y="5324"/>
                    <a:pt x="4548" y="3463"/>
                    <a:pt x="4107" y="1586"/>
                  </a:cubicBezTo>
                  <a:cubicBezTo>
                    <a:pt x="4089" y="1509"/>
                    <a:pt x="4026" y="1472"/>
                    <a:pt x="3961" y="1472"/>
                  </a:cubicBezTo>
                  <a:cubicBezTo>
                    <a:pt x="3893" y="1472"/>
                    <a:pt x="3822" y="1512"/>
                    <a:pt x="3800" y="1586"/>
                  </a:cubicBezTo>
                  <a:cubicBezTo>
                    <a:pt x="3533" y="2451"/>
                    <a:pt x="3370" y="3356"/>
                    <a:pt x="3250" y="4252"/>
                  </a:cubicBezTo>
                  <a:cubicBezTo>
                    <a:pt x="3035" y="5874"/>
                    <a:pt x="3001" y="7530"/>
                    <a:pt x="3325" y="9141"/>
                  </a:cubicBezTo>
                  <a:cubicBezTo>
                    <a:pt x="3496" y="9989"/>
                    <a:pt x="3740" y="10820"/>
                    <a:pt x="3955" y="11657"/>
                  </a:cubicBezTo>
                  <a:cubicBezTo>
                    <a:pt x="4064" y="12085"/>
                    <a:pt x="4165" y="12518"/>
                    <a:pt x="4247" y="12952"/>
                  </a:cubicBezTo>
                  <a:cubicBezTo>
                    <a:pt x="4289" y="13171"/>
                    <a:pt x="4312" y="13393"/>
                    <a:pt x="4327" y="13615"/>
                  </a:cubicBezTo>
                  <a:cubicBezTo>
                    <a:pt x="3469" y="16092"/>
                    <a:pt x="2706" y="18604"/>
                    <a:pt x="1981" y="21114"/>
                  </a:cubicBezTo>
                  <a:cubicBezTo>
                    <a:pt x="1253" y="23648"/>
                    <a:pt x="663" y="26224"/>
                    <a:pt x="309" y="28836"/>
                  </a:cubicBezTo>
                  <a:cubicBezTo>
                    <a:pt x="139" y="30099"/>
                    <a:pt x="11" y="31372"/>
                    <a:pt x="19" y="32645"/>
                  </a:cubicBezTo>
                  <a:cubicBezTo>
                    <a:pt x="23" y="33580"/>
                    <a:pt x="37" y="34509"/>
                    <a:pt x="0" y="35440"/>
                  </a:cubicBezTo>
                  <a:lnTo>
                    <a:pt x="386" y="35440"/>
                  </a:lnTo>
                  <a:cubicBezTo>
                    <a:pt x="487" y="34398"/>
                    <a:pt x="450" y="33335"/>
                    <a:pt x="497" y="32302"/>
                  </a:cubicBezTo>
                  <a:cubicBezTo>
                    <a:pt x="564" y="30850"/>
                    <a:pt x="729" y="29400"/>
                    <a:pt x="964" y="27968"/>
                  </a:cubicBezTo>
                  <a:cubicBezTo>
                    <a:pt x="1380" y="25391"/>
                    <a:pt x="2016" y="22846"/>
                    <a:pt x="2762" y="20347"/>
                  </a:cubicBezTo>
                  <a:cubicBezTo>
                    <a:pt x="2868" y="19990"/>
                    <a:pt x="2976" y="19635"/>
                    <a:pt x="3083" y="19278"/>
                  </a:cubicBezTo>
                  <a:cubicBezTo>
                    <a:pt x="3184" y="19127"/>
                    <a:pt x="3290" y="18977"/>
                    <a:pt x="3402" y="18831"/>
                  </a:cubicBezTo>
                  <a:cubicBezTo>
                    <a:pt x="3865" y="18455"/>
                    <a:pt x="4410" y="18213"/>
                    <a:pt x="5008" y="18049"/>
                  </a:cubicBezTo>
                  <a:cubicBezTo>
                    <a:pt x="5732" y="17852"/>
                    <a:pt x="6479" y="17765"/>
                    <a:pt x="7215" y="17635"/>
                  </a:cubicBezTo>
                  <a:cubicBezTo>
                    <a:pt x="8077" y="17481"/>
                    <a:pt x="8924" y="17235"/>
                    <a:pt x="9758" y="16968"/>
                  </a:cubicBezTo>
                  <a:cubicBezTo>
                    <a:pt x="10700" y="16668"/>
                    <a:pt x="11601" y="16286"/>
                    <a:pt x="12428" y="15741"/>
                  </a:cubicBezTo>
                  <a:cubicBezTo>
                    <a:pt x="13249" y="15199"/>
                    <a:pt x="14019" y="14582"/>
                    <a:pt x="14885" y="14110"/>
                  </a:cubicBezTo>
                  <a:cubicBezTo>
                    <a:pt x="15010" y="14042"/>
                    <a:pt x="14955" y="13842"/>
                    <a:pt x="14817" y="13842"/>
                  </a:cubicBezTo>
                  <a:cubicBezTo>
                    <a:pt x="14816" y="13842"/>
                    <a:pt x="14814" y="13842"/>
                    <a:pt x="14813" y="13842"/>
                  </a:cubicBezTo>
                  <a:cubicBezTo>
                    <a:pt x="13696" y="13864"/>
                    <a:pt x="12578" y="13854"/>
                    <a:pt x="11468" y="13998"/>
                  </a:cubicBezTo>
                  <a:cubicBezTo>
                    <a:pt x="9685" y="14227"/>
                    <a:pt x="8063" y="14937"/>
                    <a:pt x="6574" y="15927"/>
                  </a:cubicBezTo>
                  <a:cubicBezTo>
                    <a:pt x="5575" y="16588"/>
                    <a:pt x="4596" y="17298"/>
                    <a:pt x="3768" y="18156"/>
                  </a:cubicBezTo>
                  <a:cubicBezTo>
                    <a:pt x="3615" y="18242"/>
                    <a:pt x="3472" y="18340"/>
                    <a:pt x="3335" y="18450"/>
                  </a:cubicBezTo>
                  <a:cubicBezTo>
                    <a:pt x="3847" y="16770"/>
                    <a:pt x="4373" y="15097"/>
                    <a:pt x="4940" y="13435"/>
                  </a:cubicBezTo>
                  <a:cubicBezTo>
                    <a:pt x="6519" y="8805"/>
                    <a:pt x="8421" y="4248"/>
                    <a:pt x="11097" y="131"/>
                  </a:cubicBezTo>
                  <a:cubicBezTo>
                    <a:pt x="11142" y="61"/>
                    <a:pt x="11082" y="1"/>
                    <a:pt x="1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18"/>
            <p:cNvSpPr/>
            <p:nvPr/>
          </p:nvSpPr>
          <p:spPr>
            <a:xfrm>
              <a:off x="291871" y="2557496"/>
              <a:ext cx="413875" cy="444425"/>
            </a:xfrm>
            <a:custGeom>
              <a:avLst/>
              <a:gdLst/>
              <a:ahLst/>
              <a:cxnLst/>
              <a:rect l="l" t="t" r="r" b="b"/>
              <a:pathLst>
                <a:path w="16555" h="17777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4" y="7479"/>
                    <a:pt x="8672" y="7500"/>
                    <a:pt x="8692" y="7519"/>
                  </a:cubicBezTo>
                  <a:cubicBezTo>
                    <a:pt x="8678" y="7525"/>
                    <a:pt x="8668" y="7533"/>
                    <a:pt x="8656" y="7539"/>
                  </a:cubicBezTo>
                  <a:cubicBezTo>
                    <a:pt x="8649" y="7514"/>
                    <a:pt x="8642" y="7486"/>
                    <a:pt x="8635" y="7459"/>
                  </a:cubicBezTo>
                  <a:close/>
                  <a:moveTo>
                    <a:pt x="11073" y="1"/>
                  </a:moveTo>
                  <a:cubicBezTo>
                    <a:pt x="11005" y="1"/>
                    <a:pt x="10933" y="14"/>
                    <a:pt x="10860" y="42"/>
                  </a:cubicBezTo>
                  <a:cubicBezTo>
                    <a:pt x="10462" y="194"/>
                    <a:pt x="10165" y="629"/>
                    <a:pt x="9930" y="963"/>
                  </a:cubicBezTo>
                  <a:cubicBezTo>
                    <a:pt x="9156" y="2052"/>
                    <a:pt x="8891" y="3376"/>
                    <a:pt x="8640" y="4660"/>
                  </a:cubicBezTo>
                  <a:cubicBezTo>
                    <a:pt x="8510" y="5324"/>
                    <a:pt x="8376" y="6028"/>
                    <a:pt x="8369" y="6722"/>
                  </a:cubicBezTo>
                  <a:cubicBezTo>
                    <a:pt x="8193" y="6322"/>
                    <a:pt x="7975" y="5940"/>
                    <a:pt x="7729" y="5560"/>
                  </a:cubicBezTo>
                  <a:cubicBezTo>
                    <a:pt x="7247" y="4813"/>
                    <a:pt x="6759" y="4064"/>
                    <a:pt x="6260" y="3326"/>
                  </a:cubicBezTo>
                  <a:cubicBezTo>
                    <a:pt x="5809" y="2662"/>
                    <a:pt x="5325" y="1998"/>
                    <a:pt x="4719" y="1465"/>
                  </a:cubicBezTo>
                  <a:cubicBezTo>
                    <a:pt x="4208" y="1015"/>
                    <a:pt x="3612" y="722"/>
                    <a:pt x="2963" y="527"/>
                  </a:cubicBezTo>
                  <a:cubicBezTo>
                    <a:pt x="2803" y="479"/>
                    <a:pt x="2615" y="444"/>
                    <a:pt x="2434" y="444"/>
                  </a:cubicBezTo>
                  <a:cubicBezTo>
                    <a:pt x="2086" y="444"/>
                    <a:pt x="1764" y="575"/>
                    <a:pt x="1723" y="1003"/>
                  </a:cubicBezTo>
                  <a:cubicBezTo>
                    <a:pt x="1691" y="1333"/>
                    <a:pt x="1836" y="1670"/>
                    <a:pt x="1904" y="1987"/>
                  </a:cubicBezTo>
                  <a:cubicBezTo>
                    <a:pt x="1974" y="2309"/>
                    <a:pt x="2086" y="2616"/>
                    <a:pt x="2227" y="2916"/>
                  </a:cubicBezTo>
                  <a:cubicBezTo>
                    <a:pt x="3312" y="5218"/>
                    <a:pt x="5681" y="6423"/>
                    <a:pt x="7783" y="7696"/>
                  </a:cubicBezTo>
                  <a:cubicBezTo>
                    <a:pt x="6690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3" y="5965"/>
                  </a:cubicBezTo>
                  <a:cubicBezTo>
                    <a:pt x="2380" y="5952"/>
                    <a:pt x="2201" y="5944"/>
                    <a:pt x="2019" y="5944"/>
                  </a:cubicBezTo>
                  <a:cubicBezTo>
                    <a:pt x="1544" y="5944"/>
                    <a:pt x="1053" y="5999"/>
                    <a:pt x="626" y="6169"/>
                  </a:cubicBezTo>
                  <a:cubicBezTo>
                    <a:pt x="308" y="6297"/>
                    <a:pt x="0" y="6548"/>
                    <a:pt x="93" y="6926"/>
                  </a:cubicBezTo>
                  <a:cubicBezTo>
                    <a:pt x="182" y="7284"/>
                    <a:pt x="530" y="7545"/>
                    <a:pt x="827" y="7728"/>
                  </a:cubicBezTo>
                  <a:cubicBezTo>
                    <a:pt x="1292" y="8015"/>
                    <a:pt x="1820" y="8155"/>
                    <a:pt x="2346" y="8288"/>
                  </a:cubicBezTo>
                  <a:cubicBezTo>
                    <a:pt x="3018" y="8458"/>
                    <a:pt x="3706" y="8575"/>
                    <a:pt x="4398" y="8620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40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3" y="9062"/>
                    <a:pt x="3824" y="9485"/>
                  </a:cubicBezTo>
                  <a:cubicBezTo>
                    <a:pt x="2461" y="10356"/>
                    <a:pt x="1064" y="11450"/>
                    <a:pt x="422" y="12979"/>
                  </a:cubicBezTo>
                  <a:cubicBezTo>
                    <a:pt x="250" y="13391"/>
                    <a:pt x="21" y="14053"/>
                    <a:pt x="480" y="14369"/>
                  </a:cubicBezTo>
                  <a:cubicBezTo>
                    <a:pt x="626" y="14469"/>
                    <a:pt x="797" y="14508"/>
                    <a:pt x="976" y="14508"/>
                  </a:cubicBezTo>
                  <a:cubicBezTo>
                    <a:pt x="1363" y="14508"/>
                    <a:pt x="1789" y="14328"/>
                    <a:pt x="2098" y="14200"/>
                  </a:cubicBezTo>
                  <a:cubicBezTo>
                    <a:pt x="3583" y="13582"/>
                    <a:pt x="4696" y="12428"/>
                    <a:pt x="5764" y="11261"/>
                  </a:cubicBezTo>
                  <a:cubicBezTo>
                    <a:pt x="6324" y="10649"/>
                    <a:pt x="6898" y="10058"/>
                    <a:pt x="7392" y="9392"/>
                  </a:cubicBezTo>
                  <a:cubicBezTo>
                    <a:pt x="7662" y="9029"/>
                    <a:pt x="7936" y="8634"/>
                    <a:pt x="8246" y="8283"/>
                  </a:cubicBezTo>
                  <a:cubicBezTo>
                    <a:pt x="8289" y="8271"/>
                    <a:pt x="8335" y="8262"/>
                    <a:pt x="8380" y="8250"/>
                  </a:cubicBezTo>
                  <a:cubicBezTo>
                    <a:pt x="8387" y="8252"/>
                    <a:pt x="8393" y="8257"/>
                    <a:pt x="8401" y="8259"/>
                  </a:cubicBezTo>
                  <a:cubicBezTo>
                    <a:pt x="7268" y="9704"/>
                    <a:pt x="6632" y="11384"/>
                    <a:pt x="6243" y="13180"/>
                  </a:cubicBezTo>
                  <a:cubicBezTo>
                    <a:pt x="6073" y="13967"/>
                    <a:pt x="5938" y="14766"/>
                    <a:pt x="5920" y="15573"/>
                  </a:cubicBezTo>
                  <a:cubicBezTo>
                    <a:pt x="5906" y="16177"/>
                    <a:pt x="5902" y="16972"/>
                    <a:pt x="6246" y="17498"/>
                  </a:cubicBezTo>
                  <a:cubicBezTo>
                    <a:pt x="6377" y="17697"/>
                    <a:pt x="6525" y="17776"/>
                    <a:pt x="6678" y="17776"/>
                  </a:cubicBezTo>
                  <a:cubicBezTo>
                    <a:pt x="7139" y="17776"/>
                    <a:pt x="7648" y="17059"/>
                    <a:pt x="7857" y="16729"/>
                  </a:cubicBezTo>
                  <a:cubicBezTo>
                    <a:pt x="8559" y="15621"/>
                    <a:pt x="8815" y="14312"/>
                    <a:pt x="8993" y="13027"/>
                  </a:cubicBezTo>
                  <a:cubicBezTo>
                    <a:pt x="9114" y="12148"/>
                    <a:pt x="9132" y="11276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8" y="11680"/>
                    <a:pt x="9611" y="12322"/>
                  </a:cubicBezTo>
                  <a:cubicBezTo>
                    <a:pt x="9946" y="13630"/>
                    <a:pt x="10543" y="14841"/>
                    <a:pt x="11555" y="15756"/>
                  </a:cubicBezTo>
                  <a:cubicBezTo>
                    <a:pt x="11780" y="15959"/>
                    <a:pt x="12083" y="16169"/>
                    <a:pt x="12371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3" y="15522"/>
                    <a:pt x="13017" y="14841"/>
                    <a:pt x="12929" y="14369"/>
                  </a:cubicBezTo>
                  <a:cubicBezTo>
                    <a:pt x="12664" y="12949"/>
                    <a:pt x="12118" y="11567"/>
                    <a:pt x="11356" y="10342"/>
                  </a:cubicBezTo>
                  <a:cubicBezTo>
                    <a:pt x="11238" y="10153"/>
                    <a:pt x="11115" y="9968"/>
                    <a:pt x="10993" y="9782"/>
                  </a:cubicBezTo>
                  <a:lnTo>
                    <a:pt x="10993" y="9782"/>
                  </a:lnTo>
                  <a:cubicBezTo>
                    <a:pt x="12074" y="10481"/>
                    <a:pt x="13158" y="11193"/>
                    <a:pt x="14429" y="11498"/>
                  </a:cubicBezTo>
                  <a:cubicBezTo>
                    <a:pt x="14729" y="11571"/>
                    <a:pt x="15069" y="11646"/>
                    <a:pt x="15397" y="11646"/>
                  </a:cubicBezTo>
                  <a:cubicBezTo>
                    <a:pt x="15560" y="11646"/>
                    <a:pt x="15719" y="11627"/>
                    <a:pt x="15869" y="11580"/>
                  </a:cubicBezTo>
                  <a:cubicBezTo>
                    <a:pt x="16296" y="11447"/>
                    <a:pt x="16555" y="10980"/>
                    <a:pt x="16319" y="10574"/>
                  </a:cubicBezTo>
                  <a:cubicBezTo>
                    <a:pt x="16045" y="10102"/>
                    <a:pt x="15383" y="9812"/>
                    <a:pt x="14924" y="9574"/>
                  </a:cubicBezTo>
                  <a:cubicBezTo>
                    <a:pt x="14231" y="9218"/>
                    <a:pt x="13506" y="8927"/>
                    <a:pt x="12773" y="8668"/>
                  </a:cubicBezTo>
                  <a:cubicBezTo>
                    <a:pt x="12446" y="8553"/>
                    <a:pt x="12118" y="8448"/>
                    <a:pt x="11786" y="8349"/>
                  </a:cubicBezTo>
                  <a:cubicBezTo>
                    <a:pt x="12223" y="8276"/>
                    <a:pt x="12654" y="8175"/>
                    <a:pt x="13068" y="8040"/>
                  </a:cubicBezTo>
                  <a:cubicBezTo>
                    <a:pt x="13627" y="7857"/>
                    <a:pt x="14143" y="7595"/>
                    <a:pt x="14634" y="7276"/>
                  </a:cubicBezTo>
                  <a:cubicBezTo>
                    <a:pt x="15049" y="7004"/>
                    <a:pt x="15474" y="6699"/>
                    <a:pt x="15776" y="6302"/>
                  </a:cubicBezTo>
                  <a:cubicBezTo>
                    <a:pt x="16023" y="5979"/>
                    <a:pt x="16160" y="5561"/>
                    <a:pt x="15900" y="5202"/>
                  </a:cubicBezTo>
                  <a:cubicBezTo>
                    <a:pt x="15613" y="4806"/>
                    <a:pt x="15087" y="4672"/>
                    <a:pt x="14619" y="4672"/>
                  </a:cubicBezTo>
                  <a:cubicBezTo>
                    <a:pt x="14598" y="4672"/>
                    <a:pt x="14576" y="4672"/>
                    <a:pt x="14555" y="4673"/>
                  </a:cubicBezTo>
                  <a:cubicBezTo>
                    <a:pt x="13433" y="4696"/>
                    <a:pt x="12368" y="5262"/>
                    <a:pt x="11430" y="5825"/>
                  </a:cubicBezTo>
                  <a:cubicBezTo>
                    <a:pt x="10881" y="6152"/>
                    <a:pt x="10329" y="6477"/>
                    <a:pt x="9812" y="6852"/>
                  </a:cubicBezTo>
                  <a:cubicBezTo>
                    <a:pt x="9750" y="6898"/>
                    <a:pt x="9687" y="6944"/>
                    <a:pt x="9625" y="6990"/>
                  </a:cubicBezTo>
                  <a:cubicBezTo>
                    <a:pt x="9814" y="6706"/>
                    <a:pt x="9997" y="6420"/>
                    <a:pt x="10158" y="6120"/>
                  </a:cubicBezTo>
                  <a:cubicBezTo>
                    <a:pt x="10543" y="5399"/>
                    <a:pt x="10804" y="4607"/>
                    <a:pt x="11025" y="3823"/>
                  </a:cubicBezTo>
                  <a:cubicBezTo>
                    <a:pt x="11211" y="3162"/>
                    <a:pt x="11309" y="2493"/>
                    <a:pt x="11457" y="1826"/>
                  </a:cubicBezTo>
                  <a:cubicBezTo>
                    <a:pt x="11549" y="1406"/>
                    <a:pt x="11707" y="953"/>
                    <a:pt x="11632" y="519"/>
                  </a:cubicBezTo>
                  <a:cubicBezTo>
                    <a:pt x="11581" y="220"/>
                    <a:pt x="11353" y="1"/>
                    <a:pt x="110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18"/>
            <p:cNvSpPr/>
            <p:nvPr/>
          </p:nvSpPr>
          <p:spPr>
            <a:xfrm>
              <a:off x="470796" y="2725771"/>
              <a:ext cx="101850" cy="85000"/>
            </a:xfrm>
            <a:custGeom>
              <a:avLst/>
              <a:gdLst/>
              <a:ahLst/>
              <a:cxnLst/>
              <a:rect l="l" t="t" r="r" b="b"/>
              <a:pathLst>
                <a:path w="4074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3"/>
                    <a:pt x="1104" y="42"/>
                    <a:pt x="902" y="130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9" y="2503"/>
                    <a:pt x="1139" y="3399"/>
                    <a:pt x="2076" y="3399"/>
                  </a:cubicBezTo>
                  <a:cubicBezTo>
                    <a:pt x="2434" y="3399"/>
                    <a:pt x="2775" y="3269"/>
                    <a:pt x="3039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rgbClr val="EFA0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8" name="Google Shape;3648;p18"/>
          <p:cNvGrpSpPr/>
          <p:nvPr/>
        </p:nvGrpSpPr>
        <p:grpSpPr>
          <a:xfrm>
            <a:off x="0" y="3480150"/>
            <a:ext cx="669992" cy="1254199"/>
            <a:chOff x="0" y="3480150"/>
            <a:chExt cx="669992" cy="1254199"/>
          </a:xfrm>
        </p:grpSpPr>
        <p:sp>
          <p:nvSpPr>
            <p:cNvPr id="3649" name="Google Shape;3649;p18"/>
            <p:cNvSpPr/>
            <p:nvPr/>
          </p:nvSpPr>
          <p:spPr>
            <a:xfrm>
              <a:off x="91765" y="4027467"/>
              <a:ext cx="273401" cy="706699"/>
            </a:xfrm>
            <a:custGeom>
              <a:avLst/>
              <a:gdLst/>
              <a:ahLst/>
              <a:cxnLst/>
              <a:rect l="l" t="t" r="r" b="b"/>
              <a:pathLst>
                <a:path w="7761" h="20061" extrusionOk="0">
                  <a:moveTo>
                    <a:pt x="7426" y="1"/>
                  </a:moveTo>
                  <a:cubicBezTo>
                    <a:pt x="7343" y="1"/>
                    <a:pt x="7261" y="35"/>
                    <a:pt x="7202" y="103"/>
                  </a:cubicBezTo>
                  <a:cubicBezTo>
                    <a:pt x="6216" y="1245"/>
                    <a:pt x="5072" y="3144"/>
                    <a:pt x="3978" y="5602"/>
                  </a:cubicBezTo>
                  <a:cubicBezTo>
                    <a:pt x="2598" y="8707"/>
                    <a:pt x="1287" y="12703"/>
                    <a:pt x="457" y="17186"/>
                  </a:cubicBezTo>
                  <a:cubicBezTo>
                    <a:pt x="436" y="17288"/>
                    <a:pt x="418" y="17393"/>
                    <a:pt x="399" y="17497"/>
                  </a:cubicBezTo>
                  <a:cubicBezTo>
                    <a:pt x="248" y="18334"/>
                    <a:pt x="114" y="19191"/>
                    <a:pt x="1" y="20060"/>
                  </a:cubicBezTo>
                  <a:cubicBezTo>
                    <a:pt x="102" y="20060"/>
                    <a:pt x="203" y="20059"/>
                    <a:pt x="304" y="20054"/>
                  </a:cubicBezTo>
                  <a:cubicBezTo>
                    <a:pt x="402" y="20053"/>
                    <a:pt x="498" y="20052"/>
                    <a:pt x="592" y="20047"/>
                  </a:cubicBezTo>
                  <a:cubicBezTo>
                    <a:pt x="704" y="19185"/>
                    <a:pt x="838" y="18341"/>
                    <a:pt x="989" y="17516"/>
                  </a:cubicBezTo>
                  <a:cubicBezTo>
                    <a:pt x="1772" y="13179"/>
                    <a:pt x="3006" y="9417"/>
                    <a:pt x="4263" y="6488"/>
                  </a:cubicBezTo>
                  <a:cubicBezTo>
                    <a:pt x="5508" y="3588"/>
                    <a:pt x="6777" y="1506"/>
                    <a:pt x="7654" y="493"/>
                  </a:cubicBezTo>
                  <a:cubicBezTo>
                    <a:pt x="7761" y="370"/>
                    <a:pt x="7747" y="182"/>
                    <a:pt x="7622" y="74"/>
                  </a:cubicBezTo>
                  <a:cubicBezTo>
                    <a:pt x="7565" y="25"/>
                    <a:pt x="7495" y="1"/>
                    <a:pt x="74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18"/>
            <p:cNvSpPr/>
            <p:nvPr/>
          </p:nvSpPr>
          <p:spPr>
            <a:xfrm>
              <a:off x="0" y="3480150"/>
              <a:ext cx="570615" cy="514427"/>
            </a:xfrm>
            <a:custGeom>
              <a:avLst/>
              <a:gdLst/>
              <a:ahLst/>
              <a:cxnLst/>
              <a:rect l="l" t="t" r="r" b="b"/>
              <a:pathLst>
                <a:path w="16198" h="14603" extrusionOk="0">
                  <a:moveTo>
                    <a:pt x="6199" y="1"/>
                  </a:moveTo>
                  <a:cubicBezTo>
                    <a:pt x="5458" y="1"/>
                    <a:pt x="4706" y="89"/>
                    <a:pt x="3955" y="281"/>
                  </a:cubicBezTo>
                  <a:lnTo>
                    <a:pt x="4704" y="4537"/>
                  </a:lnTo>
                  <a:lnTo>
                    <a:pt x="2952" y="603"/>
                  </a:lnTo>
                  <a:cubicBezTo>
                    <a:pt x="1948" y="991"/>
                    <a:pt x="957" y="1579"/>
                    <a:pt x="7" y="2409"/>
                  </a:cubicBezTo>
                  <a:cubicBezTo>
                    <a:pt x="6" y="2411"/>
                    <a:pt x="3" y="2414"/>
                    <a:pt x="0" y="2415"/>
                  </a:cubicBezTo>
                  <a:lnTo>
                    <a:pt x="0" y="7874"/>
                  </a:lnTo>
                  <a:cubicBezTo>
                    <a:pt x="216" y="7900"/>
                    <a:pt x="431" y="7938"/>
                    <a:pt x="641" y="7994"/>
                  </a:cubicBezTo>
                  <a:cubicBezTo>
                    <a:pt x="1996" y="8356"/>
                    <a:pt x="3148" y="9332"/>
                    <a:pt x="3844" y="10549"/>
                  </a:cubicBezTo>
                  <a:cubicBezTo>
                    <a:pt x="4542" y="11765"/>
                    <a:pt x="4805" y="13203"/>
                    <a:pt x="4718" y="14602"/>
                  </a:cubicBezTo>
                  <a:cubicBezTo>
                    <a:pt x="4858" y="12439"/>
                    <a:pt x="7686" y="10936"/>
                    <a:pt x="9550" y="10689"/>
                  </a:cubicBezTo>
                  <a:cubicBezTo>
                    <a:pt x="9732" y="10665"/>
                    <a:pt x="9915" y="10653"/>
                    <a:pt x="10096" y="10653"/>
                  </a:cubicBezTo>
                  <a:cubicBezTo>
                    <a:pt x="12074" y="10653"/>
                    <a:pt x="13930" y="12046"/>
                    <a:pt x="14874" y="13821"/>
                  </a:cubicBezTo>
                  <a:cubicBezTo>
                    <a:pt x="16197" y="10581"/>
                    <a:pt x="16010" y="7501"/>
                    <a:pt x="14468" y="4866"/>
                  </a:cubicBezTo>
                  <a:lnTo>
                    <a:pt x="10704" y="5548"/>
                  </a:lnTo>
                  <a:lnTo>
                    <a:pt x="13612" y="3624"/>
                  </a:lnTo>
                  <a:cubicBezTo>
                    <a:pt x="12454" y="2221"/>
                    <a:pt x="10711" y="988"/>
                    <a:pt x="8954" y="416"/>
                  </a:cubicBezTo>
                  <a:lnTo>
                    <a:pt x="8184" y="1964"/>
                  </a:lnTo>
                  <a:lnTo>
                    <a:pt x="8184" y="1964"/>
                  </a:lnTo>
                  <a:lnTo>
                    <a:pt x="8340" y="246"/>
                  </a:lnTo>
                  <a:cubicBezTo>
                    <a:pt x="8294" y="236"/>
                    <a:pt x="8248" y="222"/>
                    <a:pt x="8200" y="213"/>
                  </a:cubicBezTo>
                  <a:cubicBezTo>
                    <a:pt x="7548" y="75"/>
                    <a:pt x="6878" y="1"/>
                    <a:pt x="61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18"/>
            <p:cNvSpPr/>
            <p:nvPr/>
          </p:nvSpPr>
          <p:spPr>
            <a:xfrm>
              <a:off x="81514" y="3726948"/>
              <a:ext cx="149611" cy="1007401"/>
            </a:xfrm>
            <a:custGeom>
              <a:avLst/>
              <a:gdLst/>
              <a:ahLst/>
              <a:cxnLst/>
              <a:rect l="l" t="t" r="r" b="b"/>
              <a:pathLst>
                <a:path w="4247" h="28597" extrusionOk="0">
                  <a:moveTo>
                    <a:pt x="3916" y="1"/>
                  </a:moveTo>
                  <a:cubicBezTo>
                    <a:pt x="3785" y="1"/>
                    <a:pt x="3666" y="87"/>
                    <a:pt x="3629" y="219"/>
                  </a:cubicBezTo>
                  <a:cubicBezTo>
                    <a:pt x="3425" y="951"/>
                    <a:pt x="3220" y="1795"/>
                    <a:pt x="3016" y="2736"/>
                  </a:cubicBezTo>
                  <a:cubicBezTo>
                    <a:pt x="2988" y="2863"/>
                    <a:pt x="2962" y="2992"/>
                    <a:pt x="2933" y="3121"/>
                  </a:cubicBezTo>
                  <a:cubicBezTo>
                    <a:pt x="2780" y="3850"/>
                    <a:pt x="2626" y="4635"/>
                    <a:pt x="2477" y="5468"/>
                  </a:cubicBezTo>
                  <a:cubicBezTo>
                    <a:pt x="2436" y="5679"/>
                    <a:pt x="2400" y="5894"/>
                    <a:pt x="2362" y="6113"/>
                  </a:cubicBezTo>
                  <a:cubicBezTo>
                    <a:pt x="2224" y="6891"/>
                    <a:pt x="2089" y="7708"/>
                    <a:pt x="1959" y="8558"/>
                  </a:cubicBezTo>
                  <a:cubicBezTo>
                    <a:pt x="1174" y="13620"/>
                    <a:pt x="501" y="19823"/>
                    <a:pt x="133" y="26028"/>
                  </a:cubicBezTo>
                  <a:cubicBezTo>
                    <a:pt x="124" y="26185"/>
                    <a:pt x="117" y="26344"/>
                    <a:pt x="109" y="26500"/>
                  </a:cubicBezTo>
                  <a:cubicBezTo>
                    <a:pt x="67" y="27201"/>
                    <a:pt x="32" y="27901"/>
                    <a:pt x="1" y="28597"/>
                  </a:cubicBezTo>
                  <a:cubicBezTo>
                    <a:pt x="88" y="28597"/>
                    <a:pt x="172" y="28597"/>
                    <a:pt x="255" y="28593"/>
                  </a:cubicBezTo>
                  <a:lnTo>
                    <a:pt x="293" y="28593"/>
                  </a:lnTo>
                  <a:cubicBezTo>
                    <a:pt x="396" y="28593"/>
                    <a:pt x="495" y="28591"/>
                    <a:pt x="596" y="28587"/>
                  </a:cubicBezTo>
                  <a:cubicBezTo>
                    <a:pt x="636" y="27737"/>
                    <a:pt x="679" y="26886"/>
                    <a:pt x="733" y="26031"/>
                  </a:cubicBezTo>
                  <a:cubicBezTo>
                    <a:pt x="737" y="25925"/>
                    <a:pt x="744" y="25824"/>
                    <a:pt x="749" y="25719"/>
                  </a:cubicBezTo>
                  <a:cubicBezTo>
                    <a:pt x="1112" y="19779"/>
                    <a:pt x="1752" y="13859"/>
                    <a:pt x="2495" y="8971"/>
                  </a:cubicBezTo>
                  <a:cubicBezTo>
                    <a:pt x="2647" y="7965"/>
                    <a:pt x="2806" y="7005"/>
                    <a:pt x="2967" y="6097"/>
                  </a:cubicBezTo>
                  <a:cubicBezTo>
                    <a:pt x="2998" y="5908"/>
                    <a:pt x="3032" y="5721"/>
                    <a:pt x="3066" y="5538"/>
                  </a:cubicBezTo>
                  <a:cubicBezTo>
                    <a:pt x="3195" y="4811"/>
                    <a:pt x="3331" y="4117"/>
                    <a:pt x="3466" y="3465"/>
                  </a:cubicBezTo>
                  <a:cubicBezTo>
                    <a:pt x="3509" y="3255"/>
                    <a:pt x="3553" y="3051"/>
                    <a:pt x="3598" y="2852"/>
                  </a:cubicBezTo>
                  <a:cubicBezTo>
                    <a:pt x="3799" y="1926"/>
                    <a:pt x="4001" y="1096"/>
                    <a:pt x="4202" y="375"/>
                  </a:cubicBezTo>
                  <a:cubicBezTo>
                    <a:pt x="4247" y="218"/>
                    <a:pt x="4154" y="54"/>
                    <a:pt x="3995" y="12"/>
                  </a:cubicBezTo>
                  <a:cubicBezTo>
                    <a:pt x="3969" y="4"/>
                    <a:pt x="3942" y="1"/>
                    <a:pt x="39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18"/>
            <p:cNvSpPr/>
            <p:nvPr/>
          </p:nvSpPr>
          <p:spPr>
            <a:xfrm>
              <a:off x="8736" y="3806349"/>
              <a:ext cx="661255" cy="573609"/>
            </a:xfrm>
            <a:custGeom>
              <a:avLst/>
              <a:gdLst/>
              <a:ahLst/>
              <a:cxnLst/>
              <a:rect l="l" t="t" r="r" b="b"/>
              <a:pathLst>
                <a:path w="18771" h="16283" extrusionOk="0">
                  <a:moveTo>
                    <a:pt x="8522" y="1"/>
                  </a:moveTo>
                  <a:cubicBezTo>
                    <a:pt x="7448" y="57"/>
                    <a:pt x="6320" y="304"/>
                    <a:pt x="5158" y="797"/>
                  </a:cubicBezTo>
                  <a:cubicBezTo>
                    <a:pt x="2794" y="1798"/>
                    <a:pt x="1283" y="3320"/>
                    <a:pt x="1" y="5902"/>
                  </a:cubicBezTo>
                  <a:cubicBezTo>
                    <a:pt x="501" y="5682"/>
                    <a:pt x="1044" y="5578"/>
                    <a:pt x="1588" y="5578"/>
                  </a:cubicBezTo>
                  <a:cubicBezTo>
                    <a:pt x="2441" y="5578"/>
                    <a:pt x="3300" y="5834"/>
                    <a:pt x="4016" y="6301"/>
                  </a:cubicBezTo>
                  <a:cubicBezTo>
                    <a:pt x="5191" y="7068"/>
                    <a:pt x="5980" y="8355"/>
                    <a:pt x="6264" y="9728"/>
                  </a:cubicBezTo>
                  <a:cubicBezTo>
                    <a:pt x="6546" y="11101"/>
                    <a:pt x="6346" y="12550"/>
                    <a:pt x="5827" y="13852"/>
                  </a:cubicBezTo>
                  <a:cubicBezTo>
                    <a:pt x="6487" y="12212"/>
                    <a:pt x="8709" y="11546"/>
                    <a:pt x="10509" y="11546"/>
                  </a:cubicBezTo>
                  <a:cubicBezTo>
                    <a:pt x="10915" y="11546"/>
                    <a:pt x="11299" y="11580"/>
                    <a:pt x="11639" y="11644"/>
                  </a:cubicBezTo>
                  <a:cubicBezTo>
                    <a:pt x="13798" y="12049"/>
                    <a:pt x="15345" y="14119"/>
                    <a:pt x="15722" y="16282"/>
                  </a:cubicBezTo>
                  <a:cubicBezTo>
                    <a:pt x="17990" y="13616"/>
                    <a:pt x="18771" y="10632"/>
                    <a:pt x="18130" y="7647"/>
                  </a:cubicBezTo>
                  <a:lnTo>
                    <a:pt x="14340" y="7117"/>
                  </a:lnTo>
                  <a:lnTo>
                    <a:pt x="17704" y="6197"/>
                  </a:lnTo>
                  <a:cubicBezTo>
                    <a:pt x="17043" y="4504"/>
                    <a:pt x="15772" y="2786"/>
                    <a:pt x="14281" y="1696"/>
                  </a:cubicBezTo>
                  <a:lnTo>
                    <a:pt x="13067" y="2926"/>
                  </a:lnTo>
                  <a:lnTo>
                    <a:pt x="13067" y="2926"/>
                  </a:lnTo>
                  <a:lnTo>
                    <a:pt x="13751" y="1343"/>
                  </a:lnTo>
                  <a:cubicBezTo>
                    <a:pt x="13710" y="1318"/>
                    <a:pt x="13671" y="1290"/>
                    <a:pt x="13629" y="1268"/>
                  </a:cubicBezTo>
                  <a:cubicBezTo>
                    <a:pt x="12422" y="567"/>
                    <a:pt x="11057" y="106"/>
                    <a:pt x="9575" y="8"/>
                  </a:cubicBezTo>
                  <a:lnTo>
                    <a:pt x="8957" y="4284"/>
                  </a:lnTo>
                  <a:lnTo>
                    <a:pt x="85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53" name="Google Shape;3653;p18"/>
          <p:cNvGrpSpPr/>
          <p:nvPr/>
        </p:nvGrpSpPr>
        <p:grpSpPr>
          <a:xfrm>
            <a:off x="669995" y="4354278"/>
            <a:ext cx="336205" cy="380061"/>
            <a:chOff x="669995" y="4354278"/>
            <a:chExt cx="336205" cy="380061"/>
          </a:xfrm>
        </p:grpSpPr>
        <p:sp>
          <p:nvSpPr>
            <p:cNvPr id="3654" name="Google Shape;3654;p18"/>
            <p:cNvSpPr/>
            <p:nvPr/>
          </p:nvSpPr>
          <p:spPr>
            <a:xfrm>
              <a:off x="669995" y="4445737"/>
              <a:ext cx="211456" cy="256454"/>
            </a:xfrm>
            <a:custGeom>
              <a:avLst/>
              <a:gdLst/>
              <a:ahLst/>
              <a:cxnLst/>
              <a:rect l="l" t="t" r="r" b="b"/>
              <a:pathLst>
                <a:path w="4624" h="5608" extrusionOk="0">
                  <a:moveTo>
                    <a:pt x="1" y="0"/>
                  </a:moveTo>
                  <a:lnTo>
                    <a:pt x="1" y="0"/>
                  </a:lnTo>
                  <a:cubicBezTo>
                    <a:pt x="806" y="2365"/>
                    <a:pt x="2491" y="4410"/>
                    <a:pt x="4624" y="5607"/>
                  </a:cubicBezTo>
                  <a:cubicBezTo>
                    <a:pt x="3964" y="3200"/>
                    <a:pt x="2238" y="1105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18"/>
            <p:cNvSpPr/>
            <p:nvPr/>
          </p:nvSpPr>
          <p:spPr>
            <a:xfrm>
              <a:off x="877287" y="4478662"/>
              <a:ext cx="114234" cy="127495"/>
            </a:xfrm>
            <a:custGeom>
              <a:avLst/>
              <a:gdLst/>
              <a:ahLst/>
              <a:cxnLst/>
              <a:rect l="l" t="t" r="r" b="b"/>
              <a:pathLst>
                <a:path w="2498" h="2788" extrusionOk="0">
                  <a:moveTo>
                    <a:pt x="2498" y="1"/>
                  </a:moveTo>
                  <a:lnTo>
                    <a:pt x="2498" y="1"/>
                  </a:lnTo>
                  <a:cubicBezTo>
                    <a:pt x="1355" y="594"/>
                    <a:pt x="446" y="1609"/>
                    <a:pt x="1" y="2788"/>
                  </a:cubicBezTo>
                  <a:cubicBezTo>
                    <a:pt x="1177" y="2266"/>
                    <a:pt x="2108" y="1225"/>
                    <a:pt x="24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18"/>
            <p:cNvSpPr/>
            <p:nvPr/>
          </p:nvSpPr>
          <p:spPr>
            <a:xfrm>
              <a:off x="773801" y="4450310"/>
              <a:ext cx="103944" cy="135818"/>
            </a:xfrm>
            <a:custGeom>
              <a:avLst/>
              <a:gdLst/>
              <a:ahLst/>
              <a:cxnLst/>
              <a:rect l="l" t="t" r="r" b="b"/>
              <a:pathLst>
                <a:path w="2273" h="2970" extrusionOk="0">
                  <a:moveTo>
                    <a:pt x="0" y="0"/>
                  </a:moveTo>
                  <a:lnTo>
                    <a:pt x="0" y="0"/>
                  </a:lnTo>
                  <a:cubicBezTo>
                    <a:pt x="370" y="1233"/>
                    <a:pt x="1200" y="2316"/>
                    <a:pt x="2273" y="2970"/>
                  </a:cubicBezTo>
                  <a:cubicBezTo>
                    <a:pt x="1978" y="1720"/>
                    <a:pt x="1130" y="61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18"/>
            <p:cNvSpPr/>
            <p:nvPr/>
          </p:nvSpPr>
          <p:spPr>
            <a:xfrm>
              <a:off x="864162" y="4423558"/>
              <a:ext cx="21630" cy="310781"/>
            </a:xfrm>
            <a:custGeom>
              <a:avLst/>
              <a:gdLst/>
              <a:ahLst/>
              <a:cxnLst/>
              <a:rect l="l" t="t" r="r" b="b"/>
              <a:pathLst>
                <a:path w="473" h="6796" extrusionOk="0">
                  <a:moveTo>
                    <a:pt x="472" y="1"/>
                  </a:moveTo>
                  <a:lnTo>
                    <a:pt x="352" y="1673"/>
                  </a:lnTo>
                  <a:lnTo>
                    <a:pt x="146" y="4654"/>
                  </a:lnTo>
                  <a:lnTo>
                    <a:pt x="89" y="5462"/>
                  </a:lnTo>
                  <a:lnTo>
                    <a:pt x="82" y="5560"/>
                  </a:lnTo>
                  <a:lnTo>
                    <a:pt x="81" y="5598"/>
                  </a:lnTo>
                  <a:lnTo>
                    <a:pt x="72" y="5737"/>
                  </a:lnTo>
                  <a:lnTo>
                    <a:pt x="24" y="6403"/>
                  </a:lnTo>
                  <a:lnTo>
                    <a:pt x="14" y="6585"/>
                  </a:lnTo>
                  <a:lnTo>
                    <a:pt x="11" y="6603"/>
                  </a:lnTo>
                  <a:lnTo>
                    <a:pt x="10" y="6664"/>
                  </a:lnTo>
                  <a:lnTo>
                    <a:pt x="1" y="6796"/>
                  </a:lnTo>
                  <a:cubicBezTo>
                    <a:pt x="120" y="6796"/>
                    <a:pt x="240" y="6796"/>
                    <a:pt x="358" y="6794"/>
                  </a:cubicBezTo>
                  <a:cubicBezTo>
                    <a:pt x="363" y="6510"/>
                    <a:pt x="371" y="6033"/>
                    <a:pt x="379" y="5459"/>
                  </a:cubicBezTo>
                  <a:cubicBezTo>
                    <a:pt x="387" y="4996"/>
                    <a:pt x="395" y="4473"/>
                    <a:pt x="405" y="3936"/>
                  </a:cubicBezTo>
                  <a:lnTo>
                    <a:pt x="405" y="3871"/>
                  </a:lnTo>
                  <a:cubicBezTo>
                    <a:pt x="407" y="3865"/>
                    <a:pt x="407" y="3862"/>
                    <a:pt x="405" y="3856"/>
                  </a:cubicBezTo>
                  <a:cubicBezTo>
                    <a:pt x="408" y="3807"/>
                    <a:pt x="408" y="3755"/>
                    <a:pt x="410" y="3706"/>
                  </a:cubicBezTo>
                  <a:cubicBezTo>
                    <a:pt x="421" y="3001"/>
                    <a:pt x="434" y="2289"/>
                    <a:pt x="443" y="1680"/>
                  </a:cubicBezTo>
                  <a:cubicBezTo>
                    <a:pt x="460" y="711"/>
                    <a:pt x="472" y="1"/>
                    <a:pt x="4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18"/>
            <p:cNvSpPr/>
            <p:nvPr/>
          </p:nvSpPr>
          <p:spPr>
            <a:xfrm>
              <a:off x="794516" y="4354278"/>
              <a:ext cx="171945" cy="146336"/>
            </a:xfrm>
            <a:custGeom>
              <a:avLst/>
              <a:gdLst/>
              <a:ahLst/>
              <a:cxnLst/>
              <a:rect l="l" t="t" r="r" b="b"/>
              <a:pathLst>
                <a:path w="3760" h="3200" extrusionOk="0">
                  <a:moveTo>
                    <a:pt x="1805" y="0"/>
                  </a:moveTo>
                  <a:cubicBezTo>
                    <a:pt x="1785" y="0"/>
                    <a:pt x="1765" y="3"/>
                    <a:pt x="1744" y="8"/>
                  </a:cubicBezTo>
                  <a:cubicBezTo>
                    <a:pt x="1488" y="70"/>
                    <a:pt x="1437" y="486"/>
                    <a:pt x="1437" y="486"/>
                  </a:cubicBezTo>
                  <a:cubicBezTo>
                    <a:pt x="1437" y="486"/>
                    <a:pt x="1274" y="237"/>
                    <a:pt x="1046" y="237"/>
                  </a:cubicBezTo>
                  <a:cubicBezTo>
                    <a:pt x="994" y="237"/>
                    <a:pt x="939" y="250"/>
                    <a:pt x="881" y="282"/>
                  </a:cubicBezTo>
                  <a:cubicBezTo>
                    <a:pt x="703" y="382"/>
                    <a:pt x="700" y="767"/>
                    <a:pt x="700" y="767"/>
                  </a:cubicBezTo>
                  <a:cubicBezTo>
                    <a:pt x="700" y="767"/>
                    <a:pt x="683" y="765"/>
                    <a:pt x="654" y="765"/>
                  </a:cubicBezTo>
                  <a:cubicBezTo>
                    <a:pt x="496" y="765"/>
                    <a:pt x="1" y="826"/>
                    <a:pt x="164" y="1601"/>
                  </a:cubicBezTo>
                  <a:cubicBezTo>
                    <a:pt x="355" y="2504"/>
                    <a:pt x="1431" y="3200"/>
                    <a:pt x="2005" y="3200"/>
                  </a:cubicBezTo>
                  <a:cubicBezTo>
                    <a:pt x="2014" y="3200"/>
                    <a:pt x="2023" y="3200"/>
                    <a:pt x="2031" y="3199"/>
                  </a:cubicBezTo>
                  <a:cubicBezTo>
                    <a:pt x="2600" y="3177"/>
                    <a:pt x="3468" y="2241"/>
                    <a:pt x="3641" y="1487"/>
                  </a:cubicBezTo>
                  <a:cubicBezTo>
                    <a:pt x="3760" y="968"/>
                    <a:pt x="3527" y="789"/>
                    <a:pt x="3295" y="789"/>
                  </a:cubicBezTo>
                  <a:cubicBezTo>
                    <a:pt x="3227" y="789"/>
                    <a:pt x="3159" y="804"/>
                    <a:pt x="3100" y="831"/>
                  </a:cubicBezTo>
                  <a:cubicBezTo>
                    <a:pt x="3100" y="831"/>
                    <a:pt x="3049" y="70"/>
                    <a:pt x="2657" y="70"/>
                  </a:cubicBezTo>
                  <a:cubicBezTo>
                    <a:pt x="2540" y="70"/>
                    <a:pt x="2391" y="139"/>
                    <a:pt x="2204" y="318"/>
                  </a:cubicBezTo>
                  <a:cubicBezTo>
                    <a:pt x="2204" y="318"/>
                    <a:pt x="2039" y="0"/>
                    <a:pt x="1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18"/>
            <p:cNvSpPr/>
            <p:nvPr/>
          </p:nvSpPr>
          <p:spPr>
            <a:xfrm>
              <a:off x="873125" y="4592071"/>
              <a:ext cx="133074" cy="90042"/>
            </a:xfrm>
            <a:custGeom>
              <a:avLst/>
              <a:gdLst/>
              <a:ahLst/>
              <a:cxnLst/>
              <a:rect l="l" t="t" r="r" b="b"/>
              <a:pathLst>
                <a:path w="2910" h="1969" extrusionOk="0">
                  <a:moveTo>
                    <a:pt x="2909" y="0"/>
                  </a:moveTo>
                  <a:cubicBezTo>
                    <a:pt x="1719" y="200"/>
                    <a:pt x="630" y="936"/>
                    <a:pt x="1" y="1968"/>
                  </a:cubicBezTo>
                  <a:cubicBezTo>
                    <a:pt x="1253" y="1772"/>
                    <a:pt x="2229" y="1072"/>
                    <a:pt x="29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0" name="Google Shape;3660;p18"/>
          <p:cNvGrpSpPr/>
          <p:nvPr/>
        </p:nvGrpSpPr>
        <p:grpSpPr>
          <a:xfrm>
            <a:off x="271050" y="4266500"/>
            <a:ext cx="321775" cy="467850"/>
            <a:chOff x="271050" y="4266500"/>
            <a:chExt cx="321775" cy="467850"/>
          </a:xfrm>
        </p:grpSpPr>
        <p:sp>
          <p:nvSpPr>
            <p:cNvPr id="3661" name="Google Shape;3661;p18"/>
            <p:cNvSpPr/>
            <p:nvPr/>
          </p:nvSpPr>
          <p:spPr>
            <a:xfrm>
              <a:off x="271050" y="4393200"/>
              <a:ext cx="51825" cy="77800"/>
            </a:xfrm>
            <a:custGeom>
              <a:avLst/>
              <a:gdLst/>
              <a:ahLst/>
              <a:cxnLst/>
              <a:rect l="l" t="t" r="r" b="b"/>
              <a:pathLst>
                <a:path w="2073" h="3112" extrusionOk="0">
                  <a:moveTo>
                    <a:pt x="34" y="0"/>
                  </a:moveTo>
                  <a:lnTo>
                    <a:pt x="34" y="0"/>
                  </a:lnTo>
                  <a:cubicBezTo>
                    <a:pt x="0" y="1291"/>
                    <a:pt x="791" y="2568"/>
                    <a:pt x="1962" y="3111"/>
                  </a:cubicBezTo>
                  <a:cubicBezTo>
                    <a:pt x="2072" y="1836"/>
                    <a:pt x="1201" y="532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18"/>
            <p:cNvSpPr/>
            <p:nvPr/>
          </p:nvSpPr>
          <p:spPr>
            <a:xfrm>
              <a:off x="337550" y="4438975"/>
              <a:ext cx="33025" cy="79525"/>
            </a:xfrm>
            <a:custGeom>
              <a:avLst/>
              <a:gdLst/>
              <a:ahLst/>
              <a:cxnLst/>
              <a:rect l="l" t="t" r="r" b="b"/>
              <a:pathLst>
                <a:path w="1321" h="3181" extrusionOk="0">
                  <a:moveTo>
                    <a:pt x="943" y="1"/>
                  </a:moveTo>
                  <a:lnTo>
                    <a:pt x="943" y="1"/>
                  </a:lnTo>
                  <a:cubicBezTo>
                    <a:pt x="203" y="856"/>
                    <a:pt x="1" y="2140"/>
                    <a:pt x="442" y="3180"/>
                  </a:cubicBezTo>
                  <a:cubicBezTo>
                    <a:pt x="1156" y="2262"/>
                    <a:pt x="1321" y="1102"/>
                    <a:pt x="9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18"/>
            <p:cNvSpPr/>
            <p:nvPr/>
          </p:nvSpPr>
          <p:spPr>
            <a:xfrm>
              <a:off x="303525" y="4516025"/>
              <a:ext cx="60775" cy="31975"/>
            </a:xfrm>
            <a:custGeom>
              <a:avLst/>
              <a:gdLst/>
              <a:ahLst/>
              <a:cxnLst/>
              <a:rect l="l" t="t" r="r" b="b"/>
              <a:pathLst>
                <a:path w="2431" h="1279" extrusionOk="0">
                  <a:moveTo>
                    <a:pt x="1" y="0"/>
                  </a:moveTo>
                  <a:lnTo>
                    <a:pt x="1" y="0"/>
                  </a:lnTo>
                  <a:cubicBezTo>
                    <a:pt x="224" y="476"/>
                    <a:pt x="523" y="865"/>
                    <a:pt x="987" y="1111"/>
                  </a:cubicBezTo>
                  <a:cubicBezTo>
                    <a:pt x="1224" y="1237"/>
                    <a:pt x="1461" y="1279"/>
                    <a:pt x="1706" y="1279"/>
                  </a:cubicBezTo>
                  <a:cubicBezTo>
                    <a:pt x="1939" y="1279"/>
                    <a:pt x="2178" y="1241"/>
                    <a:pt x="2430" y="1202"/>
                  </a:cubicBezTo>
                  <a:cubicBezTo>
                    <a:pt x="1810" y="518"/>
                    <a:pt x="923" y="7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18"/>
            <p:cNvSpPr/>
            <p:nvPr/>
          </p:nvSpPr>
          <p:spPr>
            <a:xfrm>
              <a:off x="374075" y="4482725"/>
              <a:ext cx="46550" cy="83950"/>
            </a:xfrm>
            <a:custGeom>
              <a:avLst/>
              <a:gdLst/>
              <a:ahLst/>
              <a:cxnLst/>
              <a:rect l="l" t="t" r="r" b="b"/>
              <a:pathLst>
                <a:path w="1862" h="3358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1331"/>
                    <a:pt x="753" y="2624"/>
                    <a:pt x="1861" y="3357"/>
                  </a:cubicBezTo>
                  <a:cubicBezTo>
                    <a:pt x="1712" y="2714"/>
                    <a:pt x="1649" y="2027"/>
                    <a:pt x="1356" y="1433"/>
                  </a:cubicBezTo>
                  <a:cubicBezTo>
                    <a:pt x="1065" y="841"/>
                    <a:pt x="603" y="275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18"/>
            <p:cNvSpPr/>
            <p:nvPr/>
          </p:nvSpPr>
          <p:spPr>
            <a:xfrm>
              <a:off x="464350" y="4407725"/>
              <a:ext cx="48825" cy="50725"/>
            </a:xfrm>
            <a:custGeom>
              <a:avLst/>
              <a:gdLst/>
              <a:ahLst/>
              <a:cxnLst/>
              <a:rect l="l" t="t" r="r" b="b"/>
              <a:pathLst>
                <a:path w="1953" h="2029" extrusionOk="0">
                  <a:moveTo>
                    <a:pt x="1953" y="1"/>
                  </a:moveTo>
                  <a:lnTo>
                    <a:pt x="1953" y="1"/>
                  </a:lnTo>
                  <a:cubicBezTo>
                    <a:pt x="1458" y="83"/>
                    <a:pt x="991" y="331"/>
                    <a:pt x="642" y="692"/>
                  </a:cubicBezTo>
                  <a:cubicBezTo>
                    <a:pt x="292" y="1054"/>
                    <a:pt x="64" y="1530"/>
                    <a:pt x="0" y="2029"/>
                  </a:cubicBezTo>
                  <a:cubicBezTo>
                    <a:pt x="562" y="1949"/>
                    <a:pt x="1078" y="1800"/>
                    <a:pt x="1460" y="1381"/>
                  </a:cubicBezTo>
                  <a:cubicBezTo>
                    <a:pt x="1840" y="960"/>
                    <a:pt x="1927" y="567"/>
                    <a:pt x="19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18"/>
            <p:cNvSpPr/>
            <p:nvPr/>
          </p:nvSpPr>
          <p:spPr>
            <a:xfrm>
              <a:off x="436750" y="4309200"/>
              <a:ext cx="53750" cy="43975"/>
            </a:xfrm>
            <a:custGeom>
              <a:avLst/>
              <a:gdLst/>
              <a:ahLst/>
              <a:cxnLst/>
              <a:rect l="l" t="t" r="r" b="b"/>
              <a:pathLst>
                <a:path w="2150" h="1759" extrusionOk="0">
                  <a:moveTo>
                    <a:pt x="2149" y="0"/>
                  </a:moveTo>
                  <a:lnTo>
                    <a:pt x="2149" y="0"/>
                  </a:lnTo>
                  <a:cubicBezTo>
                    <a:pt x="1651" y="12"/>
                    <a:pt x="1159" y="196"/>
                    <a:pt x="773" y="512"/>
                  </a:cubicBezTo>
                  <a:cubicBezTo>
                    <a:pt x="387" y="828"/>
                    <a:pt x="111" y="1273"/>
                    <a:pt x="0" y="1759"/>
                  </a:cubicBezTo>
                  <a:cubicBezTo>
                    <a:pt x="998" y="1604"/>
                    <a:pt x="1835" y="957"/>
                    <a:pt x="21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18"/>
            <p:cNvSpPr/>
            <p:nvPr/>
          </p:nvSpPr>
          <p:spPr>
            <a:xfrm>
              <a:off x="401775" y="4266500"/>
              <a:ext cx="28700" cy="62200"/>
            </a:xfrm>
            <a:custGeom>
              <a:avLst/>
              <a:gdLst/>
              <a:ahLst/>
              <a:cxnLst/>
              <a:rect l="l" t="t" r="r" b="b"/>
              <a:pathLst>
                <a:path w="1148" h="2488" extrusionOk="0">
                  <a:moveTo>
                    <a:pt x="107" y="1"/>
                  </a:moveTo>
                  <a:cubicBezTo>
                    <a:pt x="0" y="468"/>
                    <a:pt x="43" y="970"/>
                    <a:pt x="228" y="1412"/>
                  </a:cubicBezTo>
                  <a:cubicBezTo>
                    <a:pt x="413" y="1854"/>
                    <a:pt x="739" y="2237"/>
                    <a:pt x="1148" y="2488"/>
                  </a:cubicBezTo>
                  <a:cubicBezTo>
                    <a:pt x="1130" y="1496"/>
                    <a:pt x="781" y="728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18"/>
            <p:cNvSpPr/>
            <p:nvPr/>
          </p:nvSpPr>
          <p:spPr>
            <a:xfrm>
              <a:off x="399325" y="4321350"/>
              <a:ext cx="25250" cy="55850"/>
            </a:xfrm>
            <a:custGeom>
              <a:avLst/>
              <a:gdLst/>
              <a:ahLst/>
              <a:cxnLst/>
              <a:rect l="l" t="t" r="r" b="b"/>
              <a:pathLst>
                <a:path w="1010" h="2234" extrusionOk="0">
                  <a:moveTo>
                    <a:pt x="112" y="0"/>
                  </a:moveTo>
                  <a:cubicBezTo>
                    <a:pt x="0" y="822"/>
                    <a:pt x="329" y="1691"/>
                    <a:pt x="955" y="2234"/>
                  </a:cubicBezTo>
                  <a:cubicBezTo>
                    <a:pt x="1010" y="1413"/>
                    <a:pt x="723" y="547"/>
                    <a:pt x="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18"/>
            <p:cNvSpPr/>
            <p:nvPr/>
          </p:nvSpPr>
          <p:spPr>
            <a:xfrm>
              <a:off x="373375" y="4343600"/>
              <a:ext cx="45950" cy="81325"/>
            </a:xfrm>
            <a:custGeom>
              <a:avLst/>
              <a:gdLst/>
              <a:ahLst/>
              <a:cxnLst/>
              <a:rect l="l" t="t" r="r" b="b"/>
              <a:pathLst>
                <a:path w="1838" h="3253" extrusionOk="0">
                  <a:moveTo>
                    <a:pt x="0" y="1"/>
                  </a:moveTo>
                  <a:lnTo>
                    <a:pt x="0" y="1"/>
                  </a:lnTo>
                  <a:cubicBezTo>
                    <a:pt x="79" y="1286"/>
                    <a:pt x="777" y="2521"/>
                    <a:pt x="1837" y="3252"/>
                  </a:cubicBezTo>
                  <a:cubicBezTo>
                    <a:pt x="1754" y="1969"/>
                    <a:pt x="1068" y="71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18"/>
            <p:cNvSpPr/>
            <p:nvPr/>
          </p:nvSpPr>
          <p:spPr>
            <a:xfrm>
              <a:off x="419550" y="4378225"/>
              <a:ext cx="55250" cy="88300"/>
            </a:xfrm>
            <a:custGeom>
              <a:avLst/>
              <a:gdLst/>
              <a:ahLst/>
              <a:cxnLst/>
              <a:rect l="l" t="t" r="r" b="b"/>
              <a:pathLst>
                <a:path w="2210" h="3532" extrusionOk="0">
                  <a:moveTo>
                    <a:pt x="2209" y="1"/>
                  </a:moveTo>
                  <a:cubicBezTo>
                    <a:pt x="936" y="696"/>
                    <a:pt x="69" y="2084"/>
                    <a:pt x="0" y="3532"/>
                  </a:cubicBezTo>
                  <a:cubicBezTo>
                    <a:pt x="1215" y="2695"/>
                    <a:pt x="2066" y="1468"/>
                    <a:pt x="2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18"/>
            <p:cNvSpPr/>
            <p:nvPr/>
          </p:nvSpPr>
          <p:spPr>
            <a:xfrm>
              <a:off x="336000" y="4416050"/>
              <a:ext cx="80850" cy="79975"/>
            </a:xfrm>
            <a:custGeom>
              <a:avLst/>
              <a:gdLst/>
              <a:ahLst/>
              <a:cxnLst/>
              <a:rect l="l" t="t" r="r" b="b"/>
              <a:pathLst>
                <a:path w="3234" h="3199" extrusionOk="0">
                  <a:moveTo>
                    <a:pt x="1" y="0"/>
                  </a:moveTo>
                  <a:cubicBezTo>
                    <a:pt x="172" y="767"/>
                    <a:pt x="665" y="1426"/>
                    <a:pt x="1258" y="1937"/>
                  </a:cubicBezTo>
                  <a:cubicBezTo>
                    <a:pt x="1852" y="2449"/>
                    <a:pt x="2546" y="2826"/>
                    <a:pt x="3234" y="3199"/>
                  </a:cubicBezTo>
                  <a:cubicBezTo>
                    <a:pt x="2696" y="1748"/>
                    <a:pt x="1419" y="62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18"/>
            <p:cNvSpPr/>
            <p:nvPr/>
          </p:nvSpPr>
          <p:spPr>
            <a:xfrm>
              <a:off x="296675" y="4552775"/>
              <a:ext cx="104450" cy="54175"/>
            </a:xfrm>
            <a:custGeom>
              <a:avLst/>
              <a:gdLst/>
              <a:ahLst/>
              <a:cxnLst/>
              <a:rect l="l" t="t" r="r" b="b"/>
              <a:pathLst>
                <a:path w="4178" h="2167" extrusionOk="0">
                  <a:moveTo>
                    <a:pt x="1" y="1"/>
                  </a:moveTo>
                  <a:lnTo>
                    <a:pt x="1" y="1"/>
                  </a:lnTo>
                  <a:cubicBezTo>
                    <a:pt x="1011" y="1263"/>
                    <a:pt x="2565" y="2070"/>
                    <a:pt x="4178" y="2166"/>
                  </a:cubicBezTo>
                  <a:cubicBezTo>
                    <a:pt x="3168" y="842"/>
                    <a:pt x="1658" y="16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18"/>
            <p:cNvSpPr/>
            <p:nvPr/>
          </p:nvSpPr>
          <p:spPr>
            <a:xfrm>
              <a:off x="510775" y="4501650"/>
              <a:ext cx="82050" cy="83000"/>
            </a:xfrm>
            <a:custGeom>
              <a:avLst/>
              <a:gdLst/>
              <a:ahLst/>
              <a:cxnLst/>
              <a:rect l="l" t="t" r="r" b="b"/>
              <a:pathLst>
                <a:path w="3282" h="3320" extrusionOk="0">
                  <a:moveTo>
                    <a:pt x="3281" y="1"/>
                  </a:moveTo>
                  <a:lnTo>
                    <a:pt x="3281" y="1"/>
                  </a:lnTo>
                  <a:cubicBezTo>
                    <a:pt x="2462" y="143"/>
                    <a:pt x="1693" y="544"/>
                    <a:pt x="1110" y="1136"/>
                  </a:cubicBezTo>
                  <a:cubicBezTo>
                    <a:pt x="527" y="1724"/>
                    <a:pt x="134" y="2499"/>
                    <a:pt x="0" y="3320"/>
                  </a:cubicBezTo>
                  <a:cubicBezTo>
                    <a:pt x="801" y="3047"/>
                    <a:pt x="1426" y="2756"/>
                    <a:pt x="2058" y="2195"/>
                  </a:cubicBezTo>
                  <a:cubicBezTo>
                    <a:pt x="2690" y="1633"/>
                    <a:pt x="3211" y="843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18"/>
            <p:cNvSpPr/>
            <p:nvPr/>
          </p:nvSpPr>
          <p:spPr>
            <a:xfrm>
              <a:off x="460125" y="4523625"/>
              <a:ext cx="39475" cy="103625"/>
            </a:xfrm>
            <a:custGeom>
              <a:avLst/>
              <a:gdLst/>
              <a:ahLst/>
              <a:cxnLst/>
              <a:rect l="l" t="t" r="r" b="b"/>
              <a:pathLst>
                <a:path w="1579" h="4145" extrusionOk="0">
                  <a:moveTo>
                    <a:pt x="1438" y="1"/>
                  </a:moveTo>
                  <a:cubicBezTo>
                    <a:pt x="456" y="1116"/>
                    <a:pt x="1" y="2677"/>
                    <a:pt x="230" y="4144"/>
                  </a:cubicBezTo>
                  <a:cubicBezTo>
                    <a:pt x="1209" y="2988"/>
                    <a:pt x="1578" y="1509"/>
                    <a:pt x="14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18"/>
            <p:cNvSpPr/>
            <p:nvPr/>
          </p:nvSpPr>
          <p:spPr>
            <a:xfrm>
              <a:off x="456575" y="4614150"/>
              <a:ext cx="88625" cy="26600"/>
            </a:xfrm>
            <a:custGeom>
              <a:avLst/>
              <a:gdLst/>
              <a:ahLst/>
              <a:cxnLst/>
              <a:rect l="l" t="t" r="r" b="b"/>
              <a:pathLst>
                <a:path w="3545" h="1064" extrusionOk="0">
                  <a:moveTo>
                    <a:pt x="2889" y="1"/>
                  </a:moveTo>
                  <a:cubicBezTo>
                    <a:pt x="1845" y="1"/>
                    <a:pt x="802" y="369"/>
                    <a:pt x="1" y="1040"/>
                  </a:cubicBezTo>
                  <a:cubicBezTo>
                    <a:pt x="181" y="1056"/>
                    <a:pt x="363" y="1064"/>
                    <a:pt x="545" y="1064"/>
                  </a:cubicBezTo>
                  <a:cubicBezTo>
                    <a:pt x="1636" y="1064"/>
                    <a:pt x="2747" y="774"/>
                    <a:pt x="3545" y="50"/>
                  </a:cubicBezTo>
                  <a:cubicBezTo>
                    <a:pt x="3328" y="17"/>
                    <a:pt x="3108" y="1"/>
                    <a:pt x="2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18"/>
            <p:cNvSpPr/>
            <p:nvPr/>
          </p:nvSpPr>
          <p:spPr>
            <a:xfrm>
              <a:off x="372200" y="4629300"/>
              <a:ext cx="50725" cy="54650"/>
            </a:xfrm>
            <a:custGeom>
              <a:avLst/>
              <a:gdLst/>
              <a:ahLst/>
              <a:cxnLst/>
              <a:rect l="l" t="t" r="r" b="b"/>
              <a:pathLst>
                <a:path w="2029" h="2186" extrusionOk="0">
                  <a:moveTo>
                    <a:pt x="1" y="0"/>
                  </a:moveTo>
                  <a:lnTo>
                    <a:pt x="1" y="0"/>
                  </a:lnTo>
                  <a:cubicBezTo>
                    <a:pt x="400" y="933"/>
                    <a:pt x="1130" y="1719"/>
                    <a:pt x="2029" y="2186"/>
                  </a:cubicBezTo>
                  <a:cubicBezTo>
                    <a:pt x="1716" y="1152"/>
                    <a:pt x="1008" y="391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18"/>
            <p:cNvSpPr/>
            <p:nvPr/>
          </p:nvSpPr>
          <p:spPr>
            <a:xfrm>
              <a:off x="422150" y="4491850"/>
              <a:ext cx="63425" cy="106250"/>
            </a:xfrm>
            <a:custGeom>
              <a:avLst/>
              <a:gdLst/>
              <a:ahLst/>
              <a:cxnLst/>
              <a:rect l="l" t="t" r="r" b="b"/>
              <a:pathLst>
                <a:path w="2537" h="4250" extrusionOk="0">
                  <a:moveTo>
                    <a:pt x="2537" y="1"/>
                  </a:moveTo>
                  <a:cubicBezTo>
                    <a:pt x="1013" y="822"/>
                    <a:pt x="0" y="2519"/>
                    <a:pt x="0" y="4250"/>
                  </a:cubicBezTo>
                  <a:cubicBezTo>
                    <a:pt x="1405" y="3339"/>
                    <a:pt x="2327" y="1664"/>
                    <a:pt x="2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18"/>
            <p:cNvSpPr/>
            <p:nvPr/>
          </p:nvSpPr>
          <p:spPr>
            <a:xfrm>
              <a:off x="292650" y="4425400"/>
              <a:ext cx="128350" cy="219325"/>
            </a:xfrm>
            <a:custGeom>
              <a:avLst/>
              <a:gdLst/>
              <a:ahLst/>
              <a:cxnLst/>
              <a:rect l="l" t="t" r="r" b="b"/>
              <a:pathLst>
                <a:path w="5134" h="8773" extrusionOk="0">
                  <a:moveTo>
                    <a:pt x="0" y="0"/>
                  </a:moveTo>
                  <a:lnTo>
                    <a:pt x="5033" y="8773"/>
                  </a:lnTo>
                  <a:lnTo>
                    <a:pt x="5134" y="8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18"/>
            <p:cNvSpPr/>
            <p:nvPr/>
          </p:nvSpPr>
          <p:spPr>
            <a:xfrm>
              <a:off x="420975" y="4526450"/>
              <a:ext cx="145750" cy="153175"/>
            </a:xfrm>
            <a:custGeom>
              <a:avLst/>
              <a:gdLst/>
              <a:ahLst/>
              <a:cxnLst/>
              <a:rect l="l" t="t" r="r" b="b"/>
              <a:pathLst>
                <a:path w="5830" h="6127" extrusionOk="0">
                  <a:moveTo>
                    <a:pt x="5830" y="0"/>
                  </a:moveTo>
                  <a:lnTo>
                    <a:pt x="1" y="5516"/>
                  </a:lnTo>
                  <a:lnTo>
                    <a:pt x="154" y="6127"/>
                  </a:lnTo>
                  <a:lnTo>
                    <a:pt x="583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18"/>
            <p:cNvSpPr/>
            <p:nvPr/>
          </p:nvSpPr>
          <p:spPr>
            <a:xfrm>
              <a:off x="418450" y="4440550"/>
              <a:ext cx="68000" cy="58625"/>
            </a:xfrm>
            <a:custGeom>
              <a:avLst/>
              <a:gdLst/>
              <a:ahLst/>
              <a:cxnLst/>
              <a:rect l="l" t="t" r="r" b="b"/>
              <a:pathLst>
                <a:path w="2720" h="2345" extrusionOk="0">
                  <a:moveTo>
                    <a:pt x="2720" y="1"/>
                  </a:moveTo>
                  <a:lnTo>
                    <a:pt x="1" y="1860"/>
                  </a:lnTo>
                  <a:lnTo>
                    <a:pt x="1" y="2345"/>
                  </a:lnTo>
                  <a:lnTo>
                    <a:pt x="27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18"/>
            <p:cNvSpPr/>
            <p:nvPr/>
          </p:nvSpPr>
          <p:spPr>
            <a:xfrm>
              <a:off x="412450" y="4302675"/>
              <a:ext cx="31725" cy="431675"/>
            </a:xfrm>
            <a:custGeom>
              <a:avLst/>
              <a:gdLst/>
              <a:ahLst/>
              <a:cxnLst/>
              <a:rect l="l" t="t" r="r" b="b"/>
              <a:pathLst>
                <a:path w="1269" h="17267" extrusionOk="0">
                  <a:moveTo>
                    <a:pt x="73" y="0"/>
                  </a:moveTo>
                  <a:lnTo>
                    <a:pt x="943" y="1658"/>
                  </a:lnTo>
                  <a:lnTo>
                    <a:pt x="99" y="3443"/>
                  </a:lnTo>
                  <a:lnTo>
                    <a:pt x="19" y="14607"/>
                  </a:lnTo>
                  <a:lnTo>
                    <a:pt x="0" y="17266"/>
                  </a:lnTo>
                  <a:lnTo>
                    <a:pt x="64" y="17266"/>
                  </a:lnTo>
                  <a:cubicBezTo>
                    <a:pt x="208" y="17266"/>
                    <a:pt x="349" y="17265"/>
                    <a:pt x="488" y="17263"/>
                  </a:cubicBezTo>
                  <a:cubicBezTo>
                    <a:pt x="583" y="17263"/>
                    <a:pt x="676" y="17259"/>
                    <a:pt x="767" y="17258"/>
                  </a:cubicBezTo>
                  <a:lnTo>
                    <a:pt x="700" y="14610"/>
                  </a:lnTo>
                  <a:lnTo>
                    <a:pt x="425" y="3614"/>
                  </a:lnTo>
                  <a:lnTo>
                    <a:pt x="1269" y="146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2" name="Google Shape;3682;p18"/>
          <p:cNvGrpSpPr/>
          <p:nvPr/>
        </p:nvGrpSpPr>
        <p:grpSpPr>
          <a:xfrm>
            <a:off x="6326550" y="-416175"/>
            <a:ext cx="1571824" cy="1294958"/>
            <a:chOff x="6326550" y="-416175"/>
            <a:chExt cx="1571824" cy="1294958"/>
          </a:xfrm>
        </p:grpSpPr>
        <p:sp>
          <p:nvSpPr>
            <p:cNvPr id="3683" name="Google Shape;3683;p18"/>
            <p:cNvSpPr/>
            <p:nvPr/>
          </p:nvSpPr>
          <p:spPr>
            <a:xfrm>
              <a:off x="6692446" y="192516"/>
              <a:ext cx="824076" cy="196585"/>
            </a:xfrm>
            <a:custGeom>
              <a:avLst/>
              <a:gdLst/>
              <a:ahLst/>
              <a:cxnLst/>
              <a:rect l="l" t="t" r="r" b="b"/>
              <a:pathLst>
                <a:path w="9914" h="2365" extrusionOk="0">
                  <a:moveTo>
                    <a:pt x="1" y="0"/>
                  </a:moveTo>
                  <a:lnTo>
                    <a:pt x="418" y="2364"/>
                  </a:lnTo>
                  <a:lnTo>
                    <a:pt x="9497" y="2364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rgbClr val="8EC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18"/>
            <p:cNvSpPr/>
            <p:nvPr/>
          </p:nvSpPr>
          <p:spPr>
            <a:xfrm>
              <a:off x="6692446" y="150623"/>
              <a:ext cx="824076" cy="79714"/>
            </a:xfrm>
            <a:custGeom>
              <a:avLst/>
              <a:gdLst/>
              <a:ahLst/>
              <a:cxnLst/>
              <a:rect l="l" t="t" r="r" b="b"/>
              <a:pathLst>
                <a:path w="9914" h="959" extrusionOk="0">
                  <a:moveTo>
                    <a:pt x="5116" y="1"/>
                  </a:moveTo>
                  <a:cubicBezTo>
                    <a:pt x="2179" y="1"/>
                    <a:pt x="1" y="504"/>
                    <a:pt x="1" y="504"/>
                  </a:cubicBezTo>
                  <a:cubicBezTo>
                    <a:pt x="1538" y="845"/>
                    <a:pt x="3152" y="959"/>
                    <a:pt x="4621" y="959"/>
                  </a:cubicBezTo>
                  <a:cubicBezTo>
                    <a:pt x="7558" y="959"/>
                    <a:pt x="9913" y="504"/>
                    <a:pt x="9913" y="504"/>
                  </a:cubicBezTo>
                  <a:cubicBezTo>
                    <a:pt x="8243" y="127"/>
                    <a:pt x="6585" y="1"/>
                    <a:pt x="5116" y="1"/>
                  </a:cubicBezTo>
                  <a:close/>
                </a:path>
              </a:pathLst>
            </a:custGeom>
            <a:solidFill>
              <a:srgbClr val="4384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18"/>
            <p:cNvSpPr/>
            <p:nvPr/>
          </p:nvSpPr>
          <p:spPr>
            <a:xfrm>
              <a:off x="7246860" y="-6475"/>
              <a:ext cx="651514" cy="741203"/>
            </a:xfrm>
            <a:custGeom>
              <a:avLst/>
              <a:gdLst/>
              <a:ahLst/>
              <a:cxnLst/>
              <a:rect l="l" t="t" r="r" b="b"/>
              <a:pathLst>
                <a:path w="7838" h="8917" extrusionOk="0">
                  <a:moveTo>
                    <a:pt x="1967" y="1848"/>
                  </a:moveTo>
                  <a:cubicBezTo>
                    <a:pt x="2041" y="1848"/>
                    <a:pt x="2119" y="1865"/>
                    <a:pt x="2182" y="1906"/>
                  </a:cubicBezTo>
                  <a:cubicBezTo>
                    <a:pt x="2254" y="1951"/>
                    <a:pt x="2309" y="2029"/>
                    <a:pt x="2320" y="2113"/>
                  </a:cubicBezTo>
                  <a:cubicBezTo>
                    <a:pt x="2346" y="2340"/>
                    <a:pt x="2058" y="2581"/>
                    <a:pt x="1816" y="2581"/>
                  </a:cubicBezTo>
                  <a:cubicBezTo>
                    <a:pt x="1737" y="2581"/>
                    <a:pt x="1662" y="2555"/>
                    <a:pt x="1605" y="2495"/>
                  </a:cubicBezTo>
                  <a:cubicBezTo>
                    <a:pt x="1502" y="2386"/>
                    <a:pt x="1489" y="2206"/>
                    <a:pt x="1561" y="2074"/>
                  </a:cubicBezTo>
                  <a:cubicBezTo>
                    <a:pt x="1634" y="1942"/>
                    <a:pt x="1783" y="1858"/>
                    <a:pt x="1934" y="1849"/>
                  </a:cubicBezTo>
                  <a:cubicBezTo>
                    <a:pt x="1945" y="1849"/>
                    <a:pt x="1956" y="1848"/>
                    <a:pt x="1967" y="1848"/>
                  </a:cubicBezTo>
                  <a:close/>
                  <a:moveTo>
                    <a:pt x="4482" y="2395"/>
                  </a:moveTo>
                  <a:cubicBezTo>
                    <a:pt x="4593" y="2395"/>
                    <a:pt x="4704" y="2412"/>
                    <a:pt x="4809" y="2444"/>
                  </a:cubicBezTo>
                  <a:cubicBezTo>
                    <a:pt x="4895" y="2471"/>
                    <a:pt x="5079" y="2521"/>
                    <a:pt x="5096" y="2625"/>
                  </a:cubicBezTo>
                  <a:cubicBezTo>
                    <a:pt x="5118" y="2760"/>
                    <a:pt x="4938" y="2796"/>
                    <a:pt x="4843" y="2799"/>
                  </a:cubicBezTo>
                  <a:cubicBezTo>
                    <a:pt x="4827" y="2799"/>
                    <a:pt x="4811" y="2800"/>
                    <a:pt x="4796" y="2800"/>
                  </a:cubicBezTo>
                  <a:cubicBezTo>
                    <a:pt x="4584" y="2800"/>
                    <a:pt x="4373" y="2764"/>
                    <a:pt x="4166" y="2728"/>
                  </a:cubicBezTo>
                  <a:cubicBezTo>
                    <a:pt x="4113" y="2719"/>
                    <a:pt x="4061" y="2711"/>
                    <a:pt x="4019" y="2677"/>
                  </a:cubicBezTo>
                  <a:cubicBezTo>
                    <a:pt x="3980" y="2645"/>
                    <a:pt x="3957" y="2586"/>
                    <a:pt x="3981" y="2539"/>
                  </a:cubicBezTo>
                  <a:cubicBezTo>
                    <a:pt x="3997" y="2513"/>
                    <a:pt x="4026" y="2496"/>
                    <a:pt x="4055" y="2484"/>
                  </a:cubicBezTo>
                  <a:cubicBezTo>
                    <a:pt x="4190" y="2424"/>
                    <a:pt x="4336" y="2395"/>
                    <a:pt x="4482" y="2395"/>
                  </a:cubicBezTo>
                  <a:close/>
                  <a:moveTo>
                    <a:pt x="6459" y="3869"/>
                  </a:moveTo>
                  <a:cubicBezTo>
                    <a:pt x="6481" y="3869"/>
                    <a:pt x="6503" y="3872"/>
                    <a:pt x="6523" y="3876"/>
                  </a:cubicBezTo>
                  <a:cubicBezTo>
                    <a:pt x="6671" y="3905"/>
                    <a:pt x="7069" y="3974"/>
                    <a:pt x="7026" y="4193"/>
                  </a:cubicBezTo>
                  <a:cubicBezTo>
                    <a:pt x="7014" y="4261"/>
                    <a:pt x="6967" y="4287"/>
                    <a:pt x="6906" y="4287"/>
                  </a:cubicBezTo>
                  <a:cubicBezTo>
                    <a:pt x="6767" y="4287"/>
                    <a:pt x="6551" y="4158"/>
                    <a:pt x="6474" y="4116"/>
                  </a:cubicBezTo>
                  <a:cubicBezTo>
                    <a:pt x="6433" y="4094"/>
                    <a:pt x="6396" y="4069"/>
                    <a:pt x="6368" y="4033"/>
                  </a:cubicBezTo>
                  <a:cubicBezTo>
                    <a:pt x="6344" y="3995"/>
                    <a:pt x="6336" y="3943"/>
                    <a:pt x="6361" y="3908"/>
                  </a:cubicBezTo>
                  <a:cubicBezTo>
                    <a:pt x="6383" y="3879"/>
                    <a:pt x="6420" y="3869"/>
                    <a:pt x="6459" y="3869"/>
                  </a:cubicBezTo>
                  <a:close/>
                  <a:moveTo>
                    <a:pt x="2745" y="4212"/>
                  </a:moveTo>
                  <a:cubicBezTo>
                    <a:pt x="2766" y="4212"/>
                    <a:pt x="2788" y="4214"/>
                    <a:pt x="2808" y="4219"/>
                  </a:cubicBezTo>
                  <a:cubicBezTo>
                    <a:pt x="2871" y="4233"/>
                    <a:pt x="2934" y="4268"/>
                    <a:pt x="2958" y="4326"/>
                  </a:cubicBezTo>
                  <a:cubicBezTo>
                    <a:pt x="2981" y="4381"/>
                    <a:pt x="2962" y="4445"/>
                    <a:pt x="2939" y="4501"/>
                  </a:cubicBezTo>
                  <a:cubicBezTo>
                    <a:pt x="2894" y="4604"/>
                    <a:pt x="2804" y="4771"/>
                    <a:pt x="2684" y="4800"/>
                  </a:cubicBezTo>
                  <a:cubicBezTo>
                    <a:pt x="2666" y="4804"/>
                    <a:pt x="2650" y="4806"/>
                    <a:pt x="2634" y="4806"/>
                  </a:cubicBezTo>
                  <a:cubicBezTo>
                    <a:pt x="2505" y="4806"/>
                    <a:pt x="2405" y="4681"/>
                    <a:pt x="2402" y="4555"/>
                  </a:cubicBezTo>
                  <a:cubicBezTo>
                    <a:pt x="2401" y="4454"/>
                    <a:pt x="2449" y="4355"/>
                    <a:pt x="2525" y="4291"/>
                  </a:cubicBezTo>
                  <a:cubicBezTo>
                    <a:pt x="2587" y="4241"/>
                    <a:pt x="2667" y="4212"/>
                    <a:pt x="2745" y="4212"/>
                  </a:cubicBezTo>
                  <a:close/>
                  <a:moveTo>
                    <a:pt x="5823" y="6472"/>
                  </a:moveTo>
                  <a:cubicBezTo>
                    <a:pt x="5842" y="6472"/>
                    <a:pt x="5861" y="6474"/>
                    <a:pt x="5879" y="6476"/>
                  </a:cubicBezTo>
                  <a:cubicBezTo>
                    <a:pt x="6053" y="6503"/>
                    <a:pt x="6220" y="6578"/>
                    <a:pt x="6354" y="6694"/>
                  </a:cubicBezTo>
                  <a:cubicBezTo>
                    <a:pt x="6403" y="6736"/>
                    <a:pt x="6448" y="6785"/>
                    <a:pt x="6475" y="6843"/>
                  </a:cubicBezTo>
                  <a:cubicBezTo>
                    <a:pt x="6560" y="7022"/>
                    <a:pt x="6436" y="7078"/>
                    <a:pt x="6294" y="7078"/>
                  </a:cubicBezTo>
                  <a:cubicBezTo>
                    <a:pt x="6216" y="7078"/>
                    <a:pt x="6132" y="7061"/>
                    <a:pt x="6074" y="7038"/>
                  </a:cubicBezTo>
                  <a:cubicBezTo>
                    <a:pt x="5943" y="6984"/>
                    <a:pt x="5830" y="6890"/>
                    <a:pt x="5737" y="6784"/>
                  </a:cubicBezTo>
                  <a:cubicBezTo>
                    <a:pt x="5707" y="6749"/>
                    <a:pt x="5678" y="6713"/>
                    <a:pt x="5662" y="6669"/>
                  </a:cubicBezTo>
                  <a:cubicBezTo>
                    <a:pt x="5645" y="6626"/>
                    <a:pt x="5645" y="6575"/>
                    <a:pt x="5669" y="6537"/>
                  </a:cubicBezTo>
                  <a:cubicBezTo>
                    <a:pt x="5701" y="6488"/>
                    <a:pt x="5762" y="6472"/>
                    <a:pt x="5823" y="6472"/>
                  </a:cubicBezTo>
                  <a:close/>
                  <a:moveTo>
                    <a:pt x="4768" y="0"/>
                  </a:moveTo>
                  <a:cubicBezTo>
                    <a:pt x="3680" y="0"/>
                    <a:pt x="2919" y="1008"/>
                    <a:pt x="2833" y="1271"/>
                  </a:cubicBezTo>
                  <a:cubicBezTo>
                    <a:pt x="2833" y="1271"/>
                    <a:pt x="2503" y="1114"/>
                    <a:pt x="2068" y="1114"/>
                  </a:cubicBezTo>
                  <a:cubicBezTo>
                    <a:pt x="1689" y="1114"/>
                    <a:pt x="1229" y="1234"/>
                    <a:pt x="839" y="1680"/>
                  </a:cubicBezTo>
                  <a:cubicBezTo>
                    <a:pt x="1" y="2638"/>
                    <a:pt x="108" y="4472"/>
                    <a:pt x="690" y="5342"/>
                  </a:cubicBezTo>
                  <a:cubicBezTo>
                    <a:pt x="691" y="5345"/>
                    <a:pt x="694" y="5348"/>
                    <a:pt x="695" y="5351"/>
                  </a:cubicBezTo>
                  <a:cubicBezTo>
                    <a:pt x="695" y="4633"/>
                    <a:pt x="833" y="3921"/>
                    <a:pt x="1829" y="3018"/>
                  </a:cubicBezTo>
                  <a:cubicBezTo>
                    <a:pt x="1968" y="2894"/>
                    <a:pt x="2064" y="2846"/>
                    <a:pt x="2124" y="2846"/>
                  </a:cubicBezTo>
                  <a:cubicBezTo>
                    <a:pt x="2246" y="2846"/>
                    <a:pt x="2215" y="3049"/>
                    <a:pt x="2090" y="3218"/>
                  </a:cubicBezTo>
                  <a:cubicBezTo>
                    <a:pt x="1906" y="3468"/>
                    <a:pt x="1487" y="3932"/>
                    <a:pt x="1051" y="4639"/>
                  </a:cubicBezTo>
                  <a:cubicBezTo>
                    <a:pt x="820" y="5012"/>
                    <a:pt x="784" y="5312"/>
                    <a:pt x="804" y="5509"/>
                  </a:cubicBezTo>
                  <a:cubicBezTo>
                    <a:pt x="1196" y="6068"/>
                    <a:pt x="1722" y="6700"/>
                    <a:pt x="2380" y="7228"/>
                  </a:cubicBezTo>
                  <a:cubicBezTo>
                    <a:pt x="2334" y="6948"/>
                    <a:pt x="2370" y="6607"/>
                    <a:pt x="2423" y="6185"/>
                  </a:cubicBezTo>
                  <a:cubicBezTo>
                    <a:pt x="2485" y="5684"/>
                    <a:pt x="3067" y="4663"/>
                    <a:pt x="3329" y="4663"/>
                  </a:cubicBezTo>
                  <a:cubicBezTo>
                    <a:pt x="3371" y="4663"/>
                    <a:pt x="3405" y="4689"/>
                    <a:pt x="3427" y="4748"/>
                  </a:cubicBezTo>
                  <a:cubicBezTo>
                    <a:pt x="3587" y="5171"/>
                    <a:pt x="2692" y="6030"/>
                    <a:pt x="2575" y="6801"/>
                  </a:cubicBezTo>
                  <a:cubicBezTo>
                    <a:pt x="2543" y="7010"/>
                    <a:pt x="2562" y="7215"/>
                    <a:pt x="2610" y="7403"/>
                  </a:cubicBezTo>
                  <a:cubicBezTo>
                    <a:pt x="2878" y="7599"/>
                    <a:pt x="3166" y="7779"/>
                    <a:pt x="3474" y="7926"/>
                  </a:cubicBezTo>
                  <a:cubicBezTo>
                    <a:pt x="3741" y="8056"/>
                    <a:pt x="4045" y="8154"/>
                    <a:pt x="4350" y="8234"/>
                  </a:cubicBezTo>
                  <a:cubicBezTo>
                    <a:pt x="4273" y="8086"/>
                    <a:pt x="4193" y="7911"/>
                    <a:pt x="4139" y="7723"/>
                  </a:cubicBezTo>
                  <a:cubicBezTo>
                    <a:pt x="4000" y="7254"/>
                    <a:pt x="4184" y="6138"/>
                    <a:pt x="4390" y="6138"/>
                  </a:cubicBezTo>
                  <a:cubicBezTo>
                    <a:pt x="4401" y="6138"/>
                    <a:pt x="4412" y="6141"/>
                    <a:pt x="4422" y="6147"/>
                  </a:cubicBezTo>
                  <a:cubicBezTo>
                    <a:pt x="4641" y="6271"/>
                    <a:pt x="4618" y="6588"/>
                    <a:pt x="4525" y="7084"/>
                  </a:cubicBezTo>
                  <a:cubicBezTo>
                    <a:pt x="4432" y="7581"/>
                    <a:pt x="4458" y="8260"/>
                    <a:pt x="4873" y="8354"/>
                  </a:cubicBezTo>
                  <a:cubicBezTo>
                    <a:pt x="5214" y="8425"/>
                    <a:pt x="5518" y="8480"/>
                    <a:pt x="5719" y="8533"/>
                  </a:cubicBezTo>
                  <a:cubicBezTo>
                    <a:pt x="6187" y="8657"/>
                    <a:pt x="6316" y="8917"/>
                    <a:pt x="6316" y="8917"/>
                  </a:cubicBezTo>
                  <a:cubicBezTo>
                    <a:pt x="6284" y="8273"/>
                    <a:pt x="6632" y="7832"/>
                    <a:pt x="7112" y="7322"/>
                  </a:cubicBezTo>
                  <a:cubicBezTo>
                    <a:pt x="7592" y="6810"/>
                    <a:pt x="7628" y="6257"/>
                    <a:pt x="7244" y="5870"/>
                  </a:cubicBezTo>
                  <a:cubicBezTo>
                    <a:pt x="6860" y="5482"/>
                    <a:pt x="6127" y="5421"/>
                    <a:pt x="5534" y="5312"/>
                  </a:cubicBezTo>
                  <a:cubicBezTo>
                    <a:pt x="4943" y="5205"/>
                    <a:pt x="4699" y="4797"/>
                    <a:pt x="5310" y="4733"/>
                  </a:cubicBezTo>
                  <a:cubicBezTo>
                    <a:pt x="5458" y="4718"/>
                    <a:pt x="5603" y="4701"/>
                    <a:pt x="5755" y="4701"/>
                  </a:cubicBezTo>
                  <a:cubicBezTo>
                    <a:pt x="6230" y="4701"/>
                    <a:pt x="6767" y="4867"/>
                    <a:pt x="7641" y="5762"/>
                  </a:cubicBezTo>
                  <a:cubicBezTo>
                    <a:pt x="7641" y="5762"/>
                    <a:pt x="7837" y="4994"/>
                    <a:pt x="7608" y="4335"/>
                  </a:cubicBezTo>
                  <a:cubicBezTo>
                    <a:pt x="7380" y="3675"/>
                    <a:pt x="6335" y="3466"/>
                    <a:pt x="6074" y="3401"/>
                  </a:cubicBezTo>
                  <a:cubicBezTo>
                    <a:pt x="5917" y="3362"/>
                    <a:pt x="5971" y="3260"/>
                    <a:pt x="6188" y="3260"/>
                  </a:cubicBezTo>
                  <a:cubicBezTo>
                    <a:pt x="6331" y="3260"/>
                    <a:pt x="6545" y="3305"/>
                    <a:pt x="6816" y="3441"/>
                  </a:cubicBezTo>
                  <a:cubicBezTo>
                    <a:pt x="7496" y="3784"/>
                    <a:pt x="7662" y="3891"/>
                    <a:pt x="7662" y="3891"/>
                  </a:cubicBezTo>
                  <a:cubicBezTo>
                    <a:pt x="7662" y="3891"/>
                    <a:pt x="7511" y="2616"/>
                    <a:pt x="7144" y="2044"/>
                  </a:cubicBezTo>
                  <a:cubicBezTo>
                    <a:pt x="7000" y="1816"/>
                    <a:pt x="6626" y="1768"/>
                    <a:pt x="6208" y="1768"/>
                  </a:cubicBezTo>
                  <a:cubicBezTo>
                    <a:pt x="5903" y="1768"/>
                    <a:pt x="5574" y="1793"/>
                    <a:pt x="5294" y="1793"/>
                  </a:cubicBezTo>
                  <a:cubicBezTo>
                    <a:pt x="4990" y="1793"/>
                    <a:pt x="4744" y="1763"/>
                    <a:pt x="4647" y="1638"/>
                  </a:cubicBezTo>
                  <a:cubicBezTo>
                    <a:pt x="4481" y="1422"/>
                    <a:pt x="4954" y="1306"/>
                    <a:pt x="5532" y="1306"/>
                  </a:cubicBezTo>
                  <a:cubicBezTo>
                    <a:pt x="6028" y="1306"/>
                    <a:pt x="6600" y="1392"/>
                    <a:pt x="6910" y="1572"/>
                  </a:cubicBezTo>
                  <a:cubicBezTo>
                    <a:pt x="6910" y="1572"/>
                    <a:pt x="6613" y="449"/>
                    <a:pt x="5265" y="70"/>
                  </a:cubicBezTo>
                  <a:cubicBezTo>
                    <a:pt x="5093" y="22"/>
                    <a:pt x="4927" y="0"/>
                    <a:pt x="47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18"/>
            <p:cNvSpPr/>
            <p:nvPr/>
          </p:nvSpPr>
          <p:spPr>
            <a:xfrm>
              <a:off x="6326550" y="-115030"/>
              <a:ext cx="853086" cy="993813"/>
            </a:xfrm>
            <a:custGeom>
              <a:avLst/>
              <a:gdLst/>
              <a:ahLst/>
              <a:cxnLst/>
              <a:rect l="l" t="t" r="r" b="b"/>
              <a:pathLst>
                <a:path w="10263" h="11956" extrusionOk="0">
                  <a:moveTo>
                    <a:pt x="4010" y="1006"/>
                  </a:moveTo>
                  <a:cubicBezTo>
                    <a:pt x="4144" y="1006"/>
                    <a:pt x="4280" y="1053"/>
                    <a:pt x="4388" y="1132"/>
                  </a:cubicBezTo>
                  <a:cubicBezTo>
                    <a:pt x="4479" y="1201"/>
                    <a:pt x="4553" y="1293"/>
                    <a:pt x="4588" y="1402"/>
                  </a:cubicBezTo>
                  <a:cubicBezTo>
                    <a:pt x="4622" y="1511"/>
                    <a:pt x="4610" y="1637"/>
                    <a:pt x="4546" y="1728"/>
                  </a:cubicBezTo>
                  <a:cubicBezTo>
                    <a:pt x="4459" y="1857"/>
                    <a:pt x="4286" y="1917"/>
                    <a:pt x="4105" y="1917"/>
                  </a:cubicBezTo>
                  <a:cubicBezTo>
                    <a:pt x="3821" y="1917"/>
                    <a:pt x="3517" y="1767"/>
                    <a:pt x="3505" y="1495"/>
                  </a:cubicBezTo>
                  <a:cubicBezTo>
                    <a:pt x="3496" y="1295"/>
                    <a:pt x="3638" y="1106"/>
                    <a:pt x="3824" y="1038"/>
                  </a:cubicBezTo>
                  <a:cubicBezTo>
                    <a:pt x="3884" y="1016"/>
                    <a:pt x="3947" y="1006"/>
                    <a:pt x="4010" y="1006"/>
                  </a:cubicBezTo>
                  <a:close/>
                  <a:moveTo>
                    <a:pt x="5879" y="3578"/>
                  </a:moveTo>
                  <a:cubicBezTo>
                    <a:pt x="5907" y="3578"/>
                    <a:pt x="5935" y="3586"/>
                    <a:pt x="5961" y="3595"/>
                  </a:cubicBezTo>
                  <a:cubicBezTo>
                    <a:pt x="6286" y="3693"/>
                    <a:pt x="6569" y="3918"/>
                    <a:pt x="6747" y="4205"/>
                  </a:cubicBezTo>
                  <a:cubicBezTo>
                    <a:pt x="6811" y="4305"/>
                    <a:pt x="6953" y="4513"/>
                    <a:pt x="6879" y="4633"/>
                  </a:cubicBezTo>
                  <a:cubicBezTo>
                    <a:pt x="6845" y="4687"/>
                    <a:pt x="6797" y="4707"/>
                    <a:pt x="6745" y="4707"/>
                  </a:cubicBezTo>
                  <a:cubicBezTo>
                    <a:pt x="6650" y="4707"/>
                    <a:pt x="6540" y="4639"/>
                    <a:pt x="6476" y="4588"/>
                  </a:cubicBezTo>
                  <a:cubicBezTo>
                    <a:pt x="6244" y="4397"/>
                    <a:pt x="6053" y="4165"/>
                    <a:pt x="5861" y="3935"/>
                  </a:cubicBezTo>
                  <a:cubicBezTo>
                    <a:pt x="5818" y="3882"/>
                    <a:pt x="5773" y="3827"/>
                    <a:pt x="5758" y="3757"/>
                  </a:cubicBezTo>
                  <a:cubicBezTo>
                    <a:pt x="5744" y="3690"/>
                    <a:pt x="5773" y="3609"/>
                    <a:pt x="5838" y="3584"/>
                  </a:cubicBezTo>
                  <a:cubicBezTo>
                    <a:pt x="5851" y="3580"/>
                    <a:pt x="5865" y="3578"/>
                    <a:pt x="5879" y="3578"/>
                  </a:cubicBezTo>
                  <a:close/>
                  <a:moveTo>
                    <a:pt x="2868" y="4080"/>
                  </a:moveTo>
                  <a:cubicBezTo>
                    <a:pt x="2871" y="4080"/>
                    <a:pt x="2874" y="4080"/>
                    <a:pt x="2877" y="4080"/>
                  </a:cubicBezTo>
                  <a:cubicBezTo>
                    <a:pt x="3009" y="4082"/>
                    <a:pt x="3140" y="4147"/>
                    <a:pt x="3221" y="4252"/>
                  </a:cubicBezTo>
                  <a:cubicBezTo>
                    <a:pt x="3273" y="4317"/>
                    <a:pt x="3306" y="4407"/>
                    <a:pt x="3279" y="4485"/>
                  </a:cubicBezTo>
                  <a:cubicBezTo>
                    <a:pt x="3254" y="4562"/>
                    <a:pt x="3182" y="4611"/>
                    <a:pt x="3109" y="4646"/>
                  </a:cubicBezTo>
                  <a:cubicBezTo>
                    <a:pt x="3010" y="4692"/>
                    <a:pt x="2857" y="4753"/>
                    <a:pt x="2726" y="4753"/>
                  </a:cubicBezTo>
                  <a:cubicBezTo>
                    <a:pt x="2678" y="4753"/>
                    <a:pt x="2634" y="4745"/>
                    <a:pt x="2596" y="4726"/>
                  </a:cubicBezTo>
                  <a:cubicBezTo>
                    <a:pt x="2410" y="4633"/>
                    <a:pt x="2406" y="4382"/>
                    <a:pt x="2526" y="4240"/>
                  </a:cubicBezTo>
                  <a:cubicBezTo>
                    <a:pt x="2610" y="4141"/>
                    <a:pt x="2738" y="4080"/>
                    <a:pt x="2868" y="4080"/>
                  </a:cubicBezTo>
                  <a:close/>
                  <a:moveTo>
                    <a:pt x="7059" y="6995"/>
                  </a:moveTo>
                  <a:cubicBezTo>
                    <a:pt x="7123" y="6995"/>
                    <a:pt x="7182" y="7050"/>
                    <a:pt x="7223" y="7104"/>
                  </a:cubicBezTo>
                  <a:cubicBezTo>
                    <a:pt x="7346" y="7259"/>
                    <a:pt x="7684" y="7669"/>
                    <a:pt x="7452" y="7853"/>
                  </a:cubicBezTo>
                  <a:cubicBezTo>
                    <a:pt x="7420" y="7879"/>
                    <a:pt x="7388" y="7891"/>
                    <a:pt x="7358" y="7891"/>
                  </a:cubicBezTo>
                  <a:cubicBezTo>
                    <a:pt x="7167" y="7891"/>
                    <a:pt x="7019" y="7437"/>
                    <a:pt x="6968" y="7300"/>
                  </a:cubicBezTo>
                  <a:cubicBezTo>
                    <a:pt x="6947" y="7244"/>
                    <a:pt x="6927" y="7186"/>
                    <a:pt x="6933" y="7128"/>
                  </a:cubicBezTo>
                  <a:cubicBezTo>
                    <a:pt x="6939" y="7070"/>
                    <a:pt x="6976" y="7011"/>
                    <a:pt x="7033" y="6998"/>
                  </a:cubicBezTo>
                  <a:cubicBezTo>
                    <a:pt x="7042" y="6996"/>
                    <a:pt x="7050" y="6995"/>
                    <a:pt x="7059" y="6995"/>
                  </a:cubicBezTo>
                  <a:close/>
                  <a:moveTo>
                    <a:pt x="4119" y="9017"/>
                  </a:moveTo>
                  <a:cubicBezTo>
                    <a:pt x="4203" y="9017"/>
                    <a:pt x="4283" y="9081"/>
                    <a:pt x="4340" y="9145"/>
                  </a:cubicBezTo>
                  <a:cubicBezTo>
                    <a:pt x="4492" y="9322"/>
                    <a:pt x="4593" y="9541"/>
                    <a:pt x="4627" y="9769"/>
                  </a:cubicBezTo>
                  <a:cubicBezTo>
                    <a:pt x="4640" y="9853"/>
                    <a:pt x="4643" y="9940"/>
                    <a:pt x="4620" y="10023"/>
                  </a:cubicBezTo>
                  <a:cubicBezTo>
                    <a:pt x="4584" y="10153"/>
                    <a:pt x="4521" y="10202"/>
                    <a:pt x="4448" y="10202"/>
                  </a:cubicBezTo>
                  <a:cubicBezTo>
                    <a:pt x="4303" y="10202"/>
                    <a:pt x="4123" y="10007"/>
                    <a:pt x="4053" y="9869"/>
                  </a:cubicBezTo>
                  <a:cubicBezTo>
                    <a:pt x="3968" y="9704"/>
                    <a:pt x="3939" y="9514"/>
                    <a:pt x="3936" y="9327"/>
                  </a:cubicBezTo>
                  <a:cubicBezTo>
                    <a:pt x="3936" y="9267"/>
                    <a:pt x="3937" y="9206"/>
                    <a:pt x="3957" y="9148"/>
                  </a:cubicBezTo>
                  <a:cubicBezTo>
                    <a:pt x="3979" y="9092"/>
                    <a:pt x="4020" y="9040"/>
                    <a:pt x="4078" y="9022"/>
                  </a:cubicBezTo>
                  <a:cubicBezTo>
                    <a:pt x="4092" y="9019"/>
                    <a:pt x="4105" y="9017"/>
                    <a:pt x="4119" y="9017"/>
                  </a:cubicBezTo>
                  <a:close/>
                  <a:moveTo>
                    <a:pt x="3778" y="1"/>
                  </a:moveTo>
                  <a:cubicBezTo>
                    <a:pt x="3671" y="1"/>
                    <a:pt x="3559" y="8"/>
                    <a:pt x="3443" y="25"/>
                  </a:cubicBezTo>
                  <a:cubicBezTo>
                    <a:pt x="1782" y="258"/>
                    <a:pt x="308" y="2179"/>
                    <a:pt x="139" y="3550"/>
                  </a:cubicBezTo>
                  <a:cubicBezTo>
                    <a:pt x="139" y="3555"/>
                    <a:pt x="138" y="3560"/>
                    <a:pt x="138" y="3564"/>
                  </a:cubicBezTo>
                  <a:cubicBezTo>
                    <a:pt x="756" y="2849"/>
                    <a:pt x="1507" y="2258"/>
                    <a:pt x="3277" y="2216"/>
                  </a:cubicBezTo>
                  <a:cubicBezTo>
                    <a:pt x="3296" y="2215"/>
                    <a:pt x="3313" y="2215"/>
                    <a:pt x="3330" y="2215"/>
                  </a:cubicBezTo>
                  <a:cubicBezTo>
                    <a:pt x="4011" y="2215"/>
                    <a:pt x="3759" y="2546"/>
                    <a:pt x="3367" y="2633"/>
                  </a:cubicBezTo>
                  <a:cubicBezTo>
                    <a:pt x="2967" y="2725"/>
                    <a:pt x="2149" y="2828"/>
                    <a:pt x="1105" y="3155"/>
                  </a:cubicBezTo>
                  <a:cubicBezTo>
                    <a:pt x="554" y="3329"/>
                    <a:pt x="263" y="3598"/>
                    <a:pt x="109" y="3812"/>
                  </a:cubicBezTo>
                  <a:cubicBezTo>
                    <a:pt x="18" y="4705"/>
                    <a:pt x="0" y="5789"/>
                    <a:pt x="203" y="6882"/>
                  </a:cubicBezTo>
                  <a:cubicBezTo>
                    <a:pt x="397" y="6563"/>
                    <a:pt x="727" y="6256"/>
                    <a:pt x="1141" y="5880"/>
                  </a:cubicBezTo>
                  <a:cubicBezTo>
                    <a:pt x="1553" y="5507"/>
                    <a:pt x="2634" y="5087"/>
                    <a:pt x="3135" y="5087"/>
                  </a:cubicBezTo>
                  <a:cubicBezTo>
                    <a:pt x="3332" y="5087"/>
                    <a:pt x="3439" y="5152"/>
                    <a:pt x="3380" y="5310"/>
                  </a:cubicBezTo>
                  <a:cubicBezTo>
                    <a:pt x="3174" y="5873"/>
                    <a:pt x="1546" y="5958"/>
                    <a:pt x="764" y="6625"/>
                  </a:cubicBezTo>
                  <a:cubicBezTo>
                    <a:pt x="554" y="6807"/>
                    <a:pt x="396" y="7027"/>
                    <a:pt x="280" y="7253"/>
                  </a:cubicBezTo>
                  <a:cubicBezTo>
                    <a:pt x="379" y="7681"/>
                    <a:pt x="513" y="8106"/>
                    <a:pt x="692" y="8519"/>
                  </a:cubicBezTo>
                  <a:cubicBezTo>
                    <a:pt x="846" y="8876"/>
                    <a:pt x="1067" y="9237"/>
                    <a:pt x="1301" y="9578"/>
                  </a:cubicBezTo>
                  <a:cubicBezTo>
                    <a:pt x="1352" y="9366"/>
                    <a:pt x="1424" y="9122"/>
                    <a:pt x="1530" y="8889"/>
                  </a:cubicBezTo>
                  <a:cubicBezTo>
                    <a:pt x="1772" y="8350"/>
                    <a:pt x="2755" y="7500"/>
                    <a:pt x="3076" y="7500"/>
                  </a:cubicBezTo>
                  <a:cubicBezTo>
                    <a:pt x="3123" y="7500"/>
                    <a:pt x="3156" y="7518"/>
                    <a:pt x="3170" y="7558"/>
                  </a:cubicBezTo>
                  <a:cubicBezTo>
                    <a:pt x="3283" y="7872"/>
                    <a:pt x="2986" y="8167"/>
                    <a:pt x="2467" y="8583"/>
                  </a:cubicBezTo>
                  <a:cubicBezTo>
                    <a:pt x="1949" y="8998"/>
                    <a:pt x="1386" y="9697"/>
                    <a:pt x="1720" y="10150"/>
                  </a:cubicBezTo>
                  <a:cubicBezTo>
                    <a:pt x="1997" y="10514"/>
                    <a:pt x="2256" y="10830"/>
                    <a:pt x="2410" y="11057"/>
                  </a:cubicBezTo>
                  <a:cubicBezTo>
                    <a:pt x="2771" y="11586"/>
                    <a:pt x="2676" y="11956"/>
                    <a:pt x="2676" y="11956"/>
                  </a:cubicBezTo>
                  <a:cubicBezTo>
                    <a:pt x="3198" y="11287"/>
                    <a:pt x="3924" y="11145"/>
                    <a:pt x="4843" y="11051"/>
                  </a:cubicBezTo>
                  <a:cubicBezTo>
                    <a:pt x="5763" y="10957"/>
                    <a:pt x="6275" y="10433"/>
                    <a:pt x="6224" y="9715"/>
                  </a:cubicBezTo>
                  <a:cubicBezTo>
                    <a:pt x="6173" y="8998"/>
                    <a:pt x="5499" y="8304"/>
                    <a:pt x="5001" y="7688"/>
                  </a:cubicBezTo>
                  <a:cubicBezTo>
                    <a:pt x="4624" y="7222"/>
                    <a:pt x="4594" y="6758"/>
                    <a:pt x="4888" y="6758"/>
                  </a:cubicBezTo>
                  <a:cubicBezTo>
                    <a:pt x="4983" y="6758"/>
                    <a:pt x="5112" y="6807"/>
                    <a:pt x="5274" y="6920"/>
                  </a:cubicBezTo>
                  <a:cubicBezTo>
                    <a:pt x="5938" y="7382"/>
                    <a:pt x="6582" y="7782"/>
                    <a:pt x="6714" y="9950"/>
                  </a:cubicBezTo>
                  <a:cubicBezTo>
                    <a:pt x="6714" y="9950"/>
                    <a:pt x="7568" y="9354"/>
                    <a:pt x="7909" y="8500"/>
                  </a:cubicBezTo>
                  <a:cubicBezTo>
                    <a:pt x="8250" y="7645"/>
                    <a:pt x="7387" y="6538"/>
                    <a:pt x="7179" y="6250"/>
                  </a:cubicBezTo>
                  <a:cubicBezTo>
                    <a:pt x="7110" y="6151"/>
                    <a:pt x="7125" y="6090"/>
                    <a:pt x="7191" y="6090"/>
                  </a:cubicBezTo>
                  <a:cubicBezTo>
                    <a:pt x="7318" y="6090"/>
                    <a:pt x="7634" y="6316"/>
                    <a:pt x="7887" y="6927"/>
                  </a:cubicBezTo>
                  <a:cubicBezTo>
                    <a:pt x="8268" y="7853"/>
                    <a:pt x="8341" y="8104"/>
                    <a:pt x="8341" y="8104"/>
                  </a:cubicBezTo>
                  <a:cubicBezTo>
                    <a:pt x="8341" y="8104"/>
                    <a:pt x="9288" y="6702"/>
                    <a:pt x="9418" y="5816"/>
                  </a:cubicBezTo>
                  <a:cubicBezTo>
                    <a:pt x="9549" y="4930"/>
                    <a:pt x="7242" y="3928"/>
                    <a:pt x="7278" y="3263"/>
                  </a:cubicBezTo>
                  <a:cubicBezTo>
                    <a:pt x="7284" y="3152"/>
                    <a:pt x="7342" y="3104"/>
                    <a:pt x="7437" y="3104"/>
                  </a:cubicBezTo>
                  <a:cubicBezTo>
                    <a:pt x="7914" y="3104"/>
                    <a:pt x="9314" y="4338"/>
                    <a:pt x="9592" y="5146"/>
                  </a:cubicBezTo>
                  <a:cubicBezTo>
                    <a:pt x="9592" y="5146"/>
                    <a:pt x="10262" y="3770"/>
                    <a:pt x="9244" y="2229"/>
                  </a:cubicBezTo>
                  <a:cubicBezTo>
                    <a:pt x="8660" y="1347"/>
                    <a:pt x="7728" y="1112"/>
                    <a:pt x="6969" y="1112"/>
                  </a:cubicBezTo>
                  <a:cubicBezTo>
                    <a:pt x="6404" y="1112"/>
                    <a:pt x="5936" y="1242"/>
                    <a:pt x="5782" y="1334"/>
                  </a:cubicBezTo>
                  <a:cubicBezTo>
                    <a:pt x="5782" y="1334"/>
                    <a:pt x="5195" y="1"/>
                    <a:pt x="37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18"/>
            <p:cNvSpPr/>
            <p:nvPr/>
          </p:nvSpPr>
          <p:spPr>
            <a:xfrm>
              <a:off x="6671251" y="-416175"/>
              <a:ext cx="853003" cy="993729"/>
            </a:xfrm>
            <a:custGeom>
              <a:avLst/>
              <a:gdLst/>
              <a:ahLst/>
              <a:cxnLst/>
              <a:rect l="l" t="t" r="r" b="b"/>
              <a:pathLst>
                <a:path w="10262" h="11955" extrusionOk="0">
                  <a:moveTo>
                    <a:pt x="6250" y="1007"/>
                  </a:moveTo>
                  <a:cubicBezTo>
                    <a:pt x="6314" y="1007"/>
                    <a:pt x="6378" y="1018"/>
                    <a:pt x="6439" y="1040"/>
                  </a:cubicBezTo>
                  <a:cubicBezTo>
                    <a:pt x="6626" y="1109"/>
                    <a:pt x="6766" y="1298"/>
                    <a:pt x="6758" y="1497"/>
                  </a:cubicBezTo>
                  <a:cubicBezTo>
                    <a:pt x="6745" y="1768"/>
                    <a:pt x="6442" y="1918"/>
                    <a:pt x="6157" y="1918"/>
                  </a:cubicBezTo>
                  <a:cubicBezTo>
                    <a:pt x="5976" y="1918"/>
                    <a:pt x="5804" y="1858"/>
                    <a:pt x="5717" y="1731"/>
                  </a:cubicBezTo>
                  <a:cubicBezTo>
                    <a:pt x="5654" y="1636"/>
                    <a:pt x="5643" y="1512"/>
                    <a:pt x="5676" y="1404"/>
                  </a:cubicBezTo>
                  <a:cubicBezTo>
                    <a:pt x="5709" y="1296"/>
                    <a:pt x="5785" y="1203"/>
                    <a:pt x="5875" y="1135"/>
                  </a:cubicBezTo>
                  <a:cubicBezTo>
                    <a:pt x="5982" y="1053"/>
                    <a:pt x="6117" y="1007"/>
                    <a:pt x="6250" y="1007"/>
                  </a:cubicBezTo>
                  <a:close/>
                  <a:moveTo>
                    <a:pt x="4382" y="3579"/>
                  </a:moveTo>
                  <a:cubicBezTo>
                    <a:pt x="4397" y="3579"/>
                    <a:pt x="4411" y="3581"/>
                    <a:pt x="4425" y="3585"/>
                  </a:cubicBezTo>
                  <a:cubicBezTo>
                    <a:pt x="4490" y="3608"/>
                    <a:pt x="4519" y="3690"/>
                    <a:pt x="4504" y="3756"/>
                  </a:cubicBezTo>
                  <a:cubicBezTo>
                    <a:pt x="4490" y="3824"/>
                    <a:pt x="4445" y="3880"/>
                    <a:pt x="4401" y="3935"/>
                  </a:cubicBezTo>
                  <a:cubicBezTo>
                    <a:pt x="4211" y="4165"/>
                    <a:pt x="4018" y="4399"/>
                    <a:pt x="3786" y="4587"/>
                  </a:cubicBezTo>
                  <a:cubicBezTo>
                    <a:pt x="3724" y="4639"/>
                    <a:pt x="3614" y="4706"/>
                    <a:pt x="3518" y="4706"/>
                  </a:cubicBezTo>
                  <a:cubicBezTo>
                    <a:pt x="3466" y="4706"/>
                    <a:pt x="3418" y="4686"/>
                    <a:pt x="3385" y="4632"/>
                  </a:cubicBezTo>
                  <a:cubicBezTo>
                    <a:pt x="3309" y="4513"/>
                    <a:pt x="3452" y="4304"/>
                    <a:pt x="3515" y="4204"/>
                  </a:cubicBezTo>
                  <a:cubicBezTo>
                    <a:pt x="3694" y="3919"/>
                    <a:pt x="3976" y="3694"/>
                    <a:pt x="4301" y="3594"/>
                  </a:cubicBezTo>
                  <a:cubicBezTo>
                    <a:pt x="4328" y="3585"/>
                    <a:pt x="4355" y="3579"/>
                    <a:pt x="4382" y="3579"/>
                  </a:cubicBezTo>
                  <a:close/>
                  <a:moveTo>
                    <a:pt x="7392" y="4080"/>
                  </a:moveTo>
                  <a:cubicBezTo>
                    <a:pt x="7522" y="4080"/>
                    <a:pt x="7652" y="4139"/>
                    <a:pt x="7736" y="4239"/>
                  </a:cubicBezTo>
                  <a:cubicBezTo>
                    <a:pt x="7858" y="4383"/>
                    <a:pt x="7852" y="4632"/>
                    <a:pt x="7667" y="4725"/>
                  </a:cubicBezTo>
                  <a:cubicBezTo>
                    <a:pt x="7628" y="4744"/>
                    <a:pt x="7583" y="4752"/>
                    <a:pt x="7535" y="4752"/>
                  </a:cubicBezTo>
                  <a:cubicBezTo>
                    <a:pt x="7404" y="4752"/>
                    <a:pt x="7253" y="4693"/>
                    <a:pt x="7155" y="4645"/>
                  </a:cubicBezTo>
                  <a:cubicBezTo>
                    <a:pt x="7082" y="4610"/>
                    <a:pt x="7010" y="4561"/>
                    <a:pt x="6984" y="4486"/>
                  </a:cubicBezTo>
                  <a:cubicBezTo>
                    <a:pt x="6956" y="4407"/>
                    <a:pt x="6990" y="4318"/>
                    <a:pt x="7042" y="4252"/>
                  </a:cubicBezTo>
                  <a:cubicBezTo>
                    <a:pt x="7123" y="4146"/>
                    <a:pt x="7254" y="4083"/>
                    <a:pt x="7387" y="4080"/>
                  </a:cubicBezTo>
                  <a:cubicBezTo>
                    <a:pt x="7389" y="4080"/>
                    <a:pt x="7390" y="4080"/>
                    <a:pt x="7392" y="4080"/>
                  </a:cubicBezTo>
                  <a:close/>
                  <a:moveTo>
                    <a:pt x="3205" y="6994"/>
                  </a:moveTo>
                  <a:cubicBezTo>
                    <a:pt x="3213" y="6994"/>
                    <a:pt x="3221" y="6995"/>
                    <a:pt x="3230" y="6997"/>
                  </a:cubicBezTo>
                  <a:cubicBezTo>
                    <a:pt x="3286" y="7012"/>
                    <a:pt x="3324" y="7070"/>
                    <a:pt x="3330" y="7128"/>
                  </a:cubicBezTo>
                  <a:cubicBezTo>
                    <a:pt x="3336" y="7186"/>
                    <a:pt x="3317" y="7244"/>
                    <a:pt x="3295" y="7299"/>
                  </a:cubicBezTo>
                  <a:cubicBezTo>
                    <a:pt x="3244" y="7437"/>
                    <a:pt x="3096" y="7890"/>
                    <a:pt x="2906" y="7890"/>
                  </a:cubicBezTo>
                  <a:cubicBezTo>
                    <a:pt x="2875" y="7890"/>
                    <a:pt x="2844" y="7879"/>
                    <a:pt x="2812" y="7853"/>
                  </a:cubicBezTo>
                  <a:cubicBezTo>
                    <a:pt x="2581" y="7669"/>
                    <a:pt x="2916" y="7258"/>
                    <a:pt x="3040" y="7103"/>
                  </a:cubicBezTo>
                  <a:cubicBezTo>
                    <a:pt x="3082" y="7050"/>
                    <a:pt x="3140" y="6994"/>
                    <a:pt x="3205" y="6994"/>
                  </a:cubicBezTo>
                  <a:close/>
                  <a:moveTo>
                    <a:pt x="6140" y="9018"/>
                  </a:moveTo>
                  <a:cubicBezTo>
                    <a:pt x="6155" y="9018"/>
                    <a:pt x="6170" y="9020"/>
                    <a:pt x="6185" y="9024"/>
                  </a:cubicBezTo>
                  <a:cubicBezTo>
                    <a:pt x="6243" y="9040"/>
                    <a:pt x="6286" y="9093"/>
                    <a:pt x="6307" y="9149"/>
                  </a:cubicBezTo>
                  <a:cubicBezTo>
                    <a:pt x="6328" y="9206"/>
                    <a:pt x="6330" y="9267"/>
                    <a:pt x="6328" y="9329"/>
                  </a:cubicBezTo>
                  <a:cubicBezTo>
                    <a:pt x="6326" y="9516"/>
                    <a:pt x="6295" y="9704"/>
                    <a:pt x="6210" y="9871"/>
                  </a:cubicBezTo>
                  <a:cubicBezTo>
                    <a:pt x="6139" y="10008"/>
                    <a:pt x="5958" y="10203"/>
                    <a:pt x="5814" y="10203"/>
                  </a:cubicBezTo>
                  <a:cubicBezTo>
                    <a:pt x="5742" y="10203"/>
                    <a:pt x="5678" y="10154"/>
                    <a:pt x="5643" y="10025"/>
                  </a:cubicBezTo>
                  <a:cubicBezTo>
                    <a:pt x="5619" y="9944"/>
                    <a:pt x="5622" y="9857"/>
                    <a:pt x="5635" y="9771"/>
                  </a:cubicBezTo>
                  <a:cubicBezTo>
                    <a:pt x="5670" y="9541"/>
                    <a:pt x="5770" y="9322"/>
                    <a:pt x="5922" y="9148"/>
                  </a:cubicBezTo>
                  <a:cubicBezTo>
                    <a:pt x="5979" y="9081"/>
                    <a:pt x="6057" y="9018"/>
                    <a:pt x="6140" y="9018"/>
                  </a:cubicBezTo>
                  <a:close/>
                  <a:moveTo>
                    <a:pt x="6484" y="1"/>
                  </a:moveTo>
                  <a:cubicBezTo>
                    <a:pt x="5068" y="1"/>
                    <a:pt x="4481" y="1333"/>
                    <a:pt x="4481" y="1333"/>
                  </a:cubicBezTo>
                  <a:cubicBezTo>
                    <a:pt x="4327" y="1241"/>
                    <a:pt x="3859" y="1110"/>
                    <a:pt x="3294" y="1110"/>
                  </a:cubicBezTo>
                  <a:cubicBezTo>
                    <a:pt x="2536" y="1110"/>
                    <a:pt x="1603" y="1346"/>
                    <a:pt x="1018" y="2229"/>
                  </a:cubicBezTo>
                  <a:cubicBezTo>
                    <a:pt x="0" y="3768"/>
                    <a:pt x="670" y="5145"/>
                    <a:pt x="670" y="5145"/>
                  </a:cubicBezTo>
                  <a:cubicBezTo>
                    <a:pt x="951" y="4337"/>
                    <a:pt x="2350" y="3103"/>
                    <a:pt x="2827" y="3103"/>
                  </a:cubicBezTo>
                  <a:cubicBezTo>
                    <a:pt x="2922" y="3103"/>
                    <a:pt x="2980" y="3151"/>
                    <a:pt x="2986" y="3262"/>
                  </a:cubicBezTo>
                  <a:cubicBezTo>
                    <a:pt x="3022" y="3927"/>
                    <a:pt x="714" y="4929"/>
                    <a:pt x="844" y="5815"/>
                  </a:cubicBezTo>
                  <a:cubicBezTo>
                    <a:pt x="975" y="6703"/>
                    <a:pt x="1922" y="8104"/>
                    <a:pt x="1922" y="8104"/>
                  </a:cubicBezTo>
                  <a:cubicBezTo>
                    <a:pt x="1922" y="8104"/>
                    <a:pt x="1994" y="7856"/>
                    <a:pt x="2377" y="6928"/>
                  </a:cubicBezTo>
                  <a:cubicBezTo>
                    <a:pt x="2629" y="6316"/>
                    <a:pt x="2945" y="6090"/>
                    <a:pt x="3072" y="6090"/>
                  </a:cubicBezTo>
                  <a:cubicBezTo>
                    <a:pt x="3137" y="6090"/>
                    <a:pt x="3153" y="6150"/>
                    <a:pt x="3083" y="6249"/>
                  </a:cubicBezTo>
                  <a:cubicBezTo>
                    <a:pt x="2879" y="6539"/>
                    <a:pt x="2014" y="7647"/>
                    <a:pt x="2355" y="8501"/>
                  </a:cubicBezTo>
                  <a:cubicBezTo>
                    <a:pt x="2696" y="9356"/>
                    <a:pt x="3549" y="9951"/>
                    <a:pt x="3549" y="9951"/>
                  </a:cubicBezTo>
                  <a:cubicBezTo>
                    <a:pt x="3684" y="7780"/>
                    <a:pt x="4327" y="7381"/>
                    <a:pt x="4989" y="6920"/>
                  </a:cubicBezTo>
                  <a:cubicBezTo>
                    <a:pt x="5151" y="6807"/>
                    <a:pt x="5280" y="6759"/>
                    <a:pt x="5375" y="6759"/>
                  </a:cubicBezTo>
                  <a:cubicBezTo>
                    <a:pt x="5668" y="6759"/>
                    <a:pt x="5638" y="7223"/>
                    <a:pt x="5263" y="7689"/>
                  </a:cubicBezTo>
                  <a:cubicBezTo>
                    <a:pt x="4764" y="8305"/>
                    <a:pt x="4088" y="8997"/>
                    <a:pt x="4039" y="9715"/>
                  </a:cubicBezTo>
                  <a:cubicBezTo>
                    <a:pt x="3988" y="10432"/>
                    <a:pt x="4501" y="10954"/>
                    <a:pt x="5419" y="11050"/>
                  </a:cubicBezTo>
                  <a:cubicBezTo>
                    <a:pt x="6339" y="11144"/>
                    <a:pt x="7065" y="11287"/>
                    <a:pt x="7587" y="11955"/>
                  </a:cubicBezTo>
                  <a:cubicBezTo>
                    <a:pt x="7587" y="11955"/>
                    <a:pt x="7491" y="11585"/>
                    <a:pt x="7852" y="11056"/>
                  </a:cubicBezTo>
                  <a:cubicBezTo>
                    <a:pt x="8006" y="10830"/>
                    <a:pt x="8264" y="10514"/>
                    <a:pt x="8543" y="10150"/>
                  </a:cubicBezTo>
                  <a:cubicBezTo>
                    <a:pt x="8876" y="9697"/>
                    <a:pt x="8315" y="8997"/>
                    <a:pt x="7796" y="8582"/>
                  </a:cubicBezTo>
                  <a:cubicBezTo>
                    <a:pt x="7278" y="8167"/>
                    <a:pt x="6981" y="7872"/>
                    <a:pt x="7093" y="7558"/>
                  </a:cubicBezTo>
                  <a:cubicBezTo>
                    <a:pt x="7107" y="7518"/>
                    <a:pt x="7140" y="7500"/>
                    <a:pt x="7187" y="7500"/>
                  </a:cubicBezTo>
                  <a:cubicBezTo>
                    <a:pt x="7509" y="7500"/>
                    <a:pt x="8491" y="8351"/>
                    <a:pt x="8733" y="8888"/>
                  </a:cubicBezTo>
                  <a:cubicBezTo>
                    <a:pt x="8839" y="9122"/>
                    <a:pt x="8911" y="9367"/>
                    <a:pt x="8962" y="9577"/>
                  </a:cubicBezTo>
                  <a:cubicBezTo>
                    <a:pt x="9197" y="9236"/>
                    <a:pt x="9416" y="8875"/>
                    <a:pt x="9571" y="8518"/>
                  </a:cubicBezTo>
                  <a:cubicBezTo>
                    <a:pt x="9751" y="8105"/>
                    <a:pt x="9883" y="7679"/>
                    <a:pt x="9983" y="7254"/>
                  </a:cubicBezTo>
                  <a:cubicBezTo>
                    <a:pt x="9865" y="7026"/>
                    <a:pt x="9710" y="6806"/>
                    <a:pt x="9498" y="6625"/>
                  </a:cubicBezTo>
                  <a:cubicBezTo>
                    <a:pt x="8717" y="5956"/>
                    <a:pt x="7090" y="5871"/>
                    <a:pt x="6882" y="5311"/>
                  </a:cubicBezTo>
                  <a:cubicBezTo>
                    <a:pt x="6824" y="5152"/>
                    <a:pt x="6932" y="5087"/>
                    <a:pt x="7128" y="5087"/>
                  </a:cubicBezTo>
                  <a:cubicBezTo>
                    <a:pt x="7629" y="5087"/>
                    <a:pt x="8710" y="5509"/>
                    <a:pt x="9121" y="5879"/>
                  </a:cubicBezTo>
                  <a:cubicBezTo>
                    <a:pt x="9536" y="6255"/>
                    <a:pt x="9865" y="6565"/>
                    <a:pt x="10059" y="6881"/>
                  </a:cubicBezTo>
                  <a:cubicBezTo>
                    <a:pt x="10261" y="5789"/>
                    <a:pt x="10245" y="4705"/>
                    <a:pt x="10154" y="3811"/>
                  </a:cubicBezTo>
                  <a:cubicBezTo>
                    <a:pt x="10001" y="3597"/>
                    <a:pt x="9710" y="3329"/>
                    <a:pt x="9158" y="3155"/>
                  </a:cubicBezTo>
                  <a:cubicBezTo>
                    <a:pt x="8114" y="2827"/>
                    <a:pt x="7297" y="2724"/>
                    <a:pt x="6895" y="2633"/>
                  </a:cubicBezTo>
                  <a:cubicBezTo>
                    <a:pt x="6506" y="2546"/>
                    <a:pt x="6252" y="2216"/>
                    <a:pt x="6928" y="2216"/>
                  </a:cubicBezTo>
                  <a:cubicBezTo>
                    <a:pt x="6947" y="2216"/>
                    <a:pt x="6966" y="2216"/>
                    <a:pt x="6985" y="2216"/>
                  </a:cubicBezTo>
                  <a:cubicBezTo>
                    <a:pt x="8757" y="2258"/>
                    <a:pt x="9507" y="2849"/>
                    <a:pt x="10125" y="3565"/>
                  </a:cubicBezTo>
                  <a:cubicBezTo>
                    <a:pt x="10125" y="3559"/>
                    <a:pt x="10123" y="3556"/>
                    <a:pt x="10123" y="3550"/>
                  </a:cubicBezTo>
                  <a:cubicBezTo>
                    <a:pt x="9955" y="2180"/>
                    <a:pt x="8482" y="259"/>
                    <a:pt x="6821" y="25"/>
                  </a:cubicBezTo>
                  <a:cubicBezTo>
                    <a:pt x="6704" y="9"/>
                    <a:pt x="6591" y="1"/>
                    <a:pt x="64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88" name="Google Shape;3688;p18"/>
          <p:cNvSpPr/>
          <p:nvPr/>
        </p:nvSpPr>
        <p:spPr>
          <a:xfrm>
            <a:off x="8523950" y="1850950"/>
            <a:ext cx="1047196" cy="2883389"/>
          </a:xfrm>
          <a:custGeom>
            <a:avLst/>
            <a:gdLst/>
            <a:ahLst/>
            <a:cxnLst/>
            <a:rect l="l" t="t" r="r" b="b"/>
            <a:pathLst>
              <a:path w="19853" h="54664" extrusionOk="0">
                <a:moveTo>
                  <a:pt x="16908" y="0"/>
                </a:moveTo>
                <a:cubicBezTo>
                  <a:pt x="15815" y="0"/>
                  <a:pt x="14735" y="187"/>
                  <a:pt x="13767" y="678"/>
                </a:cubicBezTo>
                <a:cubicBezTo>
                  <a:pt x="12518" y="1309"/>
                  <a:pt x="11520" y="2551"/>
                  <a:pt x="11334" y="3904"/>
                </a:cubicBezTo>
                <a:cubicBezTo>
                  <a:pt x="11214" y="4218"/>
                  <a:pt x="11135" y="4544"/>
                  <a:pt x="11109" y="4869"/>
                </a:cubicBezTo>
                <a:cubicBezTo>
                  <a:pt x="10703" y="4105"/>
                  <a:pt x="10164" y="3404"/>
                  <a:pt x="9527" y="2814"/>
                </a:cubicBezTo>
                <a:lnTo>
                  <a:pt x="9527" y="2814"/>
                </a:lnTo>
                <a:cubicBezTo>
                  <a:pt x="9352" y="3758"/>
                  <a:pt x="9492" y="4756"/>
                  <a:pt x="9918" y="5616"/>
                </a:cubicBezTo>
                <a:cubicBezTo>
                  <a:pt x="10290" y="6368"/>
                  <a:pt x="10878" y="7010"/>
                  <a:pt x="11594" y="7449"/>
                </a:cubicBezTo>
                <a:cubicBezTo>
                  <a:pt x="11852" y="8068"/>
                  <a:pt x="12184" y="8657"/>
                  <a:pt x="12515" y="9199"/>
                </a:cubicBezTo>
                <a:cubicBezTo>
                  <a:pt x="12618" y="9367"/>
                  <a:pt x="12723" y="9534"/>
                  <a:pt x="12826" y="9702"/>
                </a:cubicBezTo>
                <a:cubicBezTo>
                  <a:pt x="13416" y="10651"/>
                  <a:pt x="14025" y="11633"/>
                  <a:pt x="14319" y="12694"/>
                </a:cubicBezTo>
                <a:cubicBezTo>
                  <a:pt x="14177" y="12356"/>
                  <a:pt x="14004" y="12021"/>
                  <a:pt x="13797" y="11695"/>
                </a:cubicBezTo>
                <a:cubicBezTo>
                  <a:pt x="12823" y="10158"/>
                  <a:pt x="11298" y="9127"/>
                  <a:pt x="9782" y="8115"/>
                </a:cubicBezTo>
                <a:lnTo>
                  <a:pt x="9782" y="8115"/>
                </a:lnTo>
                <a:cubicBezTo>
                  <a:pt x="10259" y="11242"/>
                  <a:pt x="11781" y="14198"/>
                  <a:pt x="14041" y="16410"/>
                </a:cubicBezTo>
                <a:cubicBezTo>
                  <a:pt x="13693" y="17317"/>
                  <a:pt x="13152" y="18228"/>
                  <a:pt x="12435" y="19091"/>
                </a:cubicBezTo>
                <a:cubicBezTo>
                  <a:pt x="11571" y="20133"/>
                  <a:pt x="10537" y="21058"/>
                  <a:pt x="9529" y="21949"/>
                </a:cubicBezTo>
                <a:cubicBezTo>
                  <a:pt x="9938" y="20859"/>
                  <a:pt x="10362" y="19828"/>
                  <a:pt x="10539" y="18640"/>
                </a:cubicBezTo>
                <a:cubicBezTo>
                  <a:pt x="10765" y="17130"/>
                  <a:pt x="10739" y="15676"/>
                  <a:pt x="10184" y="14254"/>
                </a:cubicBezTo>
                <a:cubicBezTo>
                  <a:pt x="8790" y="16677"/>
                  <a:pt x="8387" y="19650"/>
                  <a:pt x="9067" y="22358"/>
                </a:cubicBezTo>
                <a:cubicBezTo>
                  <a:pt x="8555" y="22813"/>
                  <a:pt x="8038" y="23281"/>
                  <a:pt x="7546" y="23766"/>
                </a:cubicBezTo>
                <a:cubicBezTo>
                  <a:pt x="7214" y="24095"/>
                  <a:pt x="6909" y="24421"/>
                  <a:pt x="6627" y="24745"/>
                </a:cubicBezTo>
                <a:cubicBezTo>
                  <a:pt x="8109" y="21779"/>
                  <a:pt x="8645" y="18267"/>
                  <a:pt x="7880" y="15075"/>
                </a:cubicBezTo>
                <a:lnTo>
                  <a:pt x="7880" y="15075"/>
                </a:lnTo>
                <a:cubicBezTo>
                  <a:pt x="5517" y="18209"/>
                  <a:pt x="4632" y="22405"/>
                  <a:pt x="5502" y="26233"/>
                </a:cubicBezTo>
                <a:cubicBezTo>
                  <a:pt x="4750" y="27403"/>
                  <a:pt x="4318" y="28564"/>
                  <a:pt x="4199" y="29737"/>
                </a:cubicBezTo>
                <a:cubicBezTo>
                  <a:pt x="4188" y="29841"/>
                  <a:pt x="4182" y="29945"/>
                  <a:pt x="4176" y="30049"/>
                </a:cubicBezTo>
                <a:cubicBezTo>
                  <a:pt x="3465" y="27430"/>
                  <a:pt x="2383" y="25056"/>
                  <a:pt x="693" y="22743"/>
                </a:cubicBezTo>
                <a:lnTo>
                  <a:pt x="693" y="22743"/>
                </a:lnTo>
                <a:cubicBezTo>
                  <a:pt x="0" y="24638"/>
                  <a:pt x="35" y="26788"/>
                  <a:pt x="787" y="28660"/>
                </a:cubicBezTo>
                <a:cubicBezTo>
                  <a:pt x="1509" y="30451"/>
                  <a:pt x="2881" y="31970"/>
                  <a:pt x="4584" y="32876"/>
                </a:cubicBezTo>
                <a:cubicBezTo>
                  <a:pt x="4877" y="33768"/>
                  <a:pt x="5322" y="34696"/>
                  <a:pt x="5926" y="35669"/>
                </a:cubicBezTo>
                <a:cubicBezTo>
                  <a:pt x="4426" y="34228"/>
                  <a:pt x="2470" y="33267"/>
                  <a:pt x="447" y="32723"/>
                </a:cubicBezTo>
                <a:lnTo>
                  <a:pt x="447" y="32723"/>
                </a:lnTo>
                <a:cubicBezTo>
                  <a:pt x="1814" y="34861"/>
                  <a:pt x="4134" y="36356"/>
                  <a:pt x="6642" y="36736"/>
                </a:cubicBezTo>
                <a:cubicBezTo>
                  <a:pt x="6681" y="36792"/>
                  <a:pt x="6717" y="36845"/>
                  <a:pt x="6757" y="36899"/>
                </a:cubicBezTo>
                <a:cubicBezTo>
                  <a:pt x="7148" y="37435"/>
                  <a:pt x="7563" y="37968"/>
                  <a:pt x="7963" y="38483"/>
                </a:cubicBezTo>
                <a:cubicBezTo>
                  <a:pt x="9088" y="39926"/>
                  <a:pt x="10250" y="41416"/>
                  <a:pt x="10966" y="43104"/>
                </a:cubicBezTo>
                <a:cubicBezTo>
                  <a:pt x="11041" y="43286"/>
                  <a:pt x="11111" y="43467"/>
                  <a:pt x="11177" y="43649"/>
                </a:cubicBezTo>
                <a:cubicBezTo>
                  <a:pt x="11126" y="43559"/>
                  <a:pt x="11073" y="43468"/>
                  <a:pt x="11019" y="43382"/>
                </a:cubicBezTo>
                <a:cubicBezTo>
                  <a:pt x="9486" y="40948"/>
                  <a:pt x="6687" y="39339"/>
                  <a:pt x="4770" y="37197"/>
                </a:cubicBezTo>
                <a:lnTo>
                  <a:pt x="4770" y="37197"/>
                </a:lnTo>
                <a:cubicBezTo>
                  <a:pt x="5330" y="39549"/>
                  <a:pt x="5994" y="41900"/>
                  <a:pt x="7140" y="44028"/>
                </a:cubicBezTo>
                <a:cubicBezTo>
                  <a:pt x="8244" y="46085"/>
                  <a:pt x="9835" y="47934"/>
                  <a:pt x="11888" y="49032"/>
                </a:cubicBezTo>
                <a:cubicBezTo>
                  <a:pt x="11855" y="49817"/>
                  <a:pt x="11777" y="50620"/>
                  <a:pt x="11666" y="51438"/>
                </a:cubicBezTo>
                <a:cubicBezTo>
                  <a:pt x="11541" y="51227"/>
                  <a:pt x="11390" y="51026"/>
                  <a:pt x="11232" y="50838"/>
                </a:cubicBezTo>
                <a:cubicBezTo>
                  <a:pt x="9658" y="48941"/>
                  <a:pt x="7495" y="47522"/>
                  <a:pt x="5192" y="46646"/>
                </a:cubicBezTo>
                <a:lnTo>
                  <a:pt x="5192" y="46646"/>
                </a:lnTo>
                <a:cubicBezTo>
                  <a:pt x="6000" y="49595"/>
                  <a:pt x="8503" y="52005"/>
                  <a:pt x="11470" y="52723"/>
                </a:cubicBezTo>
                <a:cubicBezTo>
                  <a:pt x="11362" y="53362"/>
                  <a:pt x="11244" y="54007"/>
                  <a:pt x="11112" y="54663"/>
                </a:cubicBezTo>
                <a:cubicBezTo>
                  <a:pt x="11301" y="54662"/>
                  <a:pt x="11488" y="54654"/>
                  <a:pt x="11677" y="54639"/>
                </a:cubicBezTo>
                <a:cubicBezTo>
                  <a:pt x="11768" y="54189"/>
                  <a:pt x="11857" y="53733"/>
                  <a:pt x="11940" y="53267"/>
                </a:cubicBezTo>
                <a:cubicBezTo>
                  <a:pt x="14331" y="51686"/>
                  <a:pt x="16003" y="49319"/>
                  <a:pt x="16659" y="46511"/>
                </a:cubicBezTo>
                <a:lnTo>
                  <a:pt x="16659" y="46511"/>
                </a:lnTo>
                <a:cubicBezTo>
                  <a:pt x="14701" y="47498"/>
                  <a:pt x="13133" y="49210"/>
                  <a:pt x="12257" y="51220"/>
                </a:cubicBezTo>
                <a:cubicBezTo>
                  <a:pt x="12471" y="49512"/>
                  <a:pt x="12547" y="47749"/>
                  <a:pt x="12310" y="46021"/>
                </a:cubicBezTo>
                <a:cubicBezTo>
                  <a:pt x="15782" y="42816"/>
                  <a:pt x="17807" y="38410"/>
                  <a:pt x="17748" y="33674"/>
                </a:cubicBezTo>
                <a:lnTo>
                  <a:pt x="17748" y="33674"/>
                </a:lnTo>
                <a:cubicBezTo>
                  <a:pt x="16018" y="35346"/>
                  <a:pt x="14364" y="37144"/>
                  <a:pt x="13237" y="39270"/>
                </a:cubicBezTo>
                <a:cubicBezTo>
                  <a:pt x="12455" y="40742"/>
                  <a:pt x="11943" y="42390"/>
                  <a:pt x="11881" y="44047"/>
                </a:cubicBezTo>
                <a:cubicBezTo>
                  <a:pt x="11765" y="43657"/>
                  <a:pt x="11632" y="43272"/>
                  <a:pt x="11472" y="42893"/>
                </a:cubicBezTo>
                <a:cubicBezTo>
                  <a:pt x="11105" y="42028"/>
                  <a:pt x="10632" y="41220"/>
                  <a:pt x="10108" y="40449"/>
                </a:cubicBezTo>
                <a:cubicBezTo>
                  <a:pt x="10936" y="36931"/>
                  <a:pt x="11014" y="33496"/>
                  <a:pt x="10370" y="29916"/>
                </a:cubicBezTo>
                <a:lnTo>
                  <a:pt x="10370" y="29916"/>
                </a:lnTo>
                <a:cubicBezTo>
                  <a:pt x="9266" y="31511"/>
                  <a:pt x="8633" y="33425"/>
                  <a:pt x="8567" y="35362"/>
                </a:cubicBezTo>
                <a:cubicBezTo>
                  <a:pt x="8523" y="36649"/>
                  <a:pt x="8734" y="37936"/>
                  <a:pt x="9168" y="39147"/>
                </a:cubicBezTo>
                <a:cubicBezTo>
                  <a:pt x="8913" y="38811"/>
                  <a:pt x="8654" y="38478"/>
                  <a:pt x="8398" y="38148"/>
                </a:cubicBezTo>
                <a:cubicBezTo>
                  <a:pt x="7999" y="37637"/>
                  <a:pt x="7586" y="37109"/>
                  <a:pt x="7201" y="36581"/>
                </a:cubicBezTo>
                <a:cubicBezTo>
                  <a:pt x="6485" y="35599"/>
                  <a:pt x="5926" y="34666"/>
                  <a:pt x="5523" y="33774"/>
                </a:cubicBezTo>
                <a:cubicBezTo>
                  <a:pt x="7342" y="31360"/>
                  <a:pt x="8454" y="28536"/>
                  <a:pt x="8816" y="25524"/>
                </a:cubicBezTo>
                <a:lnTo>
                  <a:pt x="8816" y="25524"/>
                </a:lnTo>
                <a:cubicBezTo>
                  <a:pt x="7276" y="26246"/>
                  <a:pt x="6021" y="27557"/>
                  <a:pt x="5371" y="29130"/>
                </a:cubicBezTo>
                <a:cubicBezTo>
                  <a:pt x="5023" y="29968"/>
                  <a:pt x="4854" y="30875"/>
                  <a:pt x="4859" y="31783"/>
                </a:cubicBezTo>
                <a:cubicBezTo>
                  <a:pt x="4718" y="31097"/>
                  <a:pt x="4681" y="30436"/>
                  <a:pt x="4746" y="29794"/>
                </a:cubicBezTo>
                <a:cubicBezTo>
                  <a:pt x="4933" y="27955"/>
                  <a:pt x="5953" y="26133"/>
                  <a:pt x="7863" y="24226"/>
                </a:cubicBezTo>
                <a:cubicBezTo>
                  <a:pt x="8369" y="24333"/>
                  <a:pt x="8885" y="24385"/>
                  <a:pt x="9402" y="24385"/>
                </a:cubicBezTo>
                <a:cubicBezTo>
                  <a:pt x="10831" y="24385"/>
                  <a:pt x="12269" y="23991"/>
                  <a:pt x="13527" y="23299"/>
                </a:cubicBezTo>
                <a:cubicBezTo>
                  <a:pt x="15347" y="22298"/>
                  <a:pt x="16650" y="21244"/>
                  <a:pt x="17858" y="19552"/>
                </a:cubicBezTo>
                <a:lnTo>
                  <a:pt x="17858" y="19552"/>
                </a:lnTo>
                <a:cubicBezTo>
                  <a:pt x="15400" y="19595"/>
                  <a:pt x="12968" y="20291"/>
                  <a:pt x="10838" y="21513"/>
                </a:cubicBezTo>
                <a:cubicBezTo>
                  <a:pt x="11543" y="20862"/>
                  <a:pt x="12237" y="20183"/>
                  <a:pt x="12855" y="19438"/>
                </a:cubicBezTo>
                <a:cubicBezTo>
                  <a:pt x="13472" y="18696"/>
                  <a:pt x="13963" y="17915"/>
                  <a:pt x="14325" y="17130"/>
                </a:cubicBezTo>
                <a:cubicBezTo>
                  <a:pt x="16976" y="16724"/>
                  <a:pt x="18978" y="14856"/>
                  <a:pt x="19853" y="12305"/>
                </a:cubicBezTo>
                <a:lnTo>
                  <a:pt x="19853" y="12305"/>
                </a:lnTo>
                <a:cubicBezTo>
                  <a:pt x="18633" y="12744"/>
                  <a:pt x="17423" y="13257"/>
                  <a:pt x="16389" y="14039"/>
                </a:cubicBezTo>
                <a:cubicBezTo>
                  <a:pt x="15785" y="14494"/>
                  <a:pt x="15248" y="15053"/>
                  <a:pt x="14840" y="15685"/>
                </a:cubicBezTo>
                <a:cubicBezTo>
                  <a:pt x="15076" y="14746"/>
                  <a:pt x="15118" y="13824"/>
                  <a:pt x="14944" y="12961"/>
                </a:cubicBezTo>
                <a:cubicBezTo>
                  <a:pt x="14804" y="12262"/>
                  <a:pt x="14534" y="11612"/>
                  <a:pt x="14212" y="10990"/>
                </a:cubicBezTo>
                <a:cubicBezTo>
                  <a:pt x="15482" y="9317"/>
                  <a:pt x="15956" y="7396"/>
                  <a:pt x="15852" y="5275"/>
                </a:cubicBezTo>
                <a:lnTo>
                  <a:pt x="15852" y="5275"/>
                </a:lnTo>
                <a:cubicBezTo>
                  <a:pt x="14908" y="5881"/>
                  <a:pt x="14191" y="6830"/>
                  <a:pt x="13866" y="7904"/>
                </a:cubicBezTo>
                <a:cubicBezTo>
                  <a:pt x="13646" y="8631"/>
                  <a:pt x="13610" y="9413"/>
                  <a:pt x="13747" y="10162"/>
                </a:cubicBezTo>
                <a:cubicBezTo>
                  <a:pt x="13596" y="9910"/>
                  <a:pt x="13442" y="9661"/>
                  <a:pt x="13290" y="9413"/>
                </a:cubicBezTo>
                <a:cubicBezTo>
                  <a:pt x="13185" y="9247"/>
                  <a:pt x="13081" y="9080"/>
                  <a:pt x="12980" y="8914"/>
                </a:cubicBezTo>
                <a:cubicBezTo>
                  <a:pt x="12264" y="7744"/>
                  <a:pt x="11547" y="6355"/>
                  <a:pt x="11648" y="4937"/>
                </a:cubicBezTo>
                <a:cubicBezTo>
                  <a:pt x="11651" y="4914"/>
                  <a:pt x="11654" y="4892"/>
                  <a:pt x="11659" y="4867"/>
                </a:cubicBezTo>
                <a:cubicBezTo>
                  <a:pt x="13105" y="4748"/>
                  <a:pt x="14414" y="4064"/>
                  <a:pt x="15562" y="3149"/>
                </a:cubicBezTo>
                <a:cubicBezTo>
                  <a:pt x="16789" y="2168"/>
                  <a:pt x="17861" y="1396"/>
                  <a:pt x="18852" y="174"/>
                </a:cubicBezTo>
                <a:cubicBezTo>
                  <a:pt x="18214" y="66"/>
                  <a:pt x="17559" y="0"/>
                  <a:pt x="169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89" name="Google Shape;3689;p18"/>
          <p:cNvGrpSpPr/>
          <p:nvPr/>
        </p:nvGrpSpPr>
        <p:grpSpPr>
          <a:xfrm>
            <a:off x="8345325" y="4092675"/>
            <a:ext cx="533000" cy="641675"/>
            <a:chOff x="8345325" y="4092675"/>
            <a:chExt cx="533000" cy="641675"/>
          </a:xfrm>
        </p:grpSpPr>
        <p:sp>
          <p:nvSpPr>
            <p:cNvPr id="3690" name="Google Shape;3690;p18"/>
            <p:cNvSpPr/>
            <p:nvPr/>
          </p:nvSpPr>
          <p:spPr>
            <a:xfrm>
              <a:off x="8642425" y="4092675"/>
              <a:ext cx="35250" cy="93775"/>
            </a:xfrm>
            <a:custGeom>
              <a:avLst/>
              <a:gdLst/>
              <a:ahLst/>
              <a:cxnLst/>
              <a:rect l="l" t="t" r="r" b="b"/>
              <a:pathLst>
                <a:path w="1410" h="3751" extrusionOk="0">
                  <a:moveTo>
                    <a:pt x="1146" y="1"/>
                  </a:moveTo>
                  <a:lnTo>
                    <a:pt x="1146" y="1"/>
                  </a:lnTo>
                  <a:cubicBezTo>
                    <a:pt x="271" y="1008"/>
                    <a:pt x="0" y="2499"/>
                    <a:pt x="457" y="3751"/>
                  </a:cubicBezTo>
                  <a:cubicBezTo>
                    <a:pt x="1240" y="2654"/>
                    <a:pt x="1410" y="1325"/>
                    <a:pt x="1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18"/>
            <p:cNvSpPr/>
            <p:nvPr/>
          </p:nvSpPr>
          <p:spPr>
            <a:xfrm>
              <a:off x="8628000" y="4210825"/>
              <a:ext cx="105875" cy="29025"/>
            </a:xfrm>
            <a:custGeom>
              <a:avLst/>
              <a:gdLst/>
              <a:ahLst/>
              <a:cxnLst/>
              <a:rect l="l" t="t" r="r" b="b"/>
              <a:pathLst>
                <a:path w="4235" h="1161" extrusionOk="0">
                  <a:moveTo>
                    <a:pt x="2906" y="1"/>
                  </a:moveTo>
                  <a:cubicBezTo>
                    <a:pt x="1869" y="1"/>
                    <a:pt x="829" y="333"/>
                    <a:pt x="0" y="959"/>
                  </a:cubicBezTo>
                  <a:cubicBezTo>
                    <a:pt x="450" y="1091"/>
                    <a:pt x="937" y="1160"/>
                    <a:pt x="1427" y="1160"/>
                  </a:cubicBezTo>
                  <a:cubicBezTo>
                    <a:pt x="2460" y="1160"/>
                    <a:pt x="3506" y="854"/>
                    <a:pt x="4234" y="190"/>
                  </a:cubicBezTo>
                  <a:cubicBezTo>
                    <a:pt x="3804" y="63"/>
                    <a:pt x="3355" y="1"/>
                    <a:pt x="29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18"/>
            <p:cNvSpPr/>
            <p:nvPr/>
          </p:nvSpPr>
          <p:spPr>
            <a:xfrm>
              <a:off x="8714425" y="4123625"/>
              <a:ext cx="93225" cy="38775"/>
            </a:xfrm>
            <a:custGeom>
              <a:avLst/>
              <a:gdLst/>
              <a:ahLst/>
              <a:cxnLst/>
              <a:rect l="l" t="t" r="r" b="b"/>
              <a:pathLst>
                <a:path w="3729" h="1551" extrusionOk="0">
                  <a:moveTo>
                    <a:pt x="3241" y="1"/>
                  </a:moveTo>
                  <a:cubicBezTo>
                    <a:pt x="2006" y="1"/>
                    <a:pt x="774" y="577"/>
                    <a:pt x="0" y="1544"/>
                  </a:cubicBezTo>
                  <a:cubicBezTo>
                    <a:pt x="99" y="1548"/>
                    <a:pt x="197" y="1551"/>
                    <a:pt x="294" y="1551"/>
                  </a:cubicBezTo>
                  <a:cubicBezTo>
                    <a:pt x="1652" y="1551"/>
                    <a:pt x="2868" y="1109"/>
                    <a:pt x="3728" y="31"/>
                  </a:cubicBezTo>
                  <a:cubicBezTo>
                    <a:pt x="3566" y="11"/>
                    <a:pt x="3404" y="1"/>
                    <a:pt x="32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18"/>
            <p:cNvSpPr/>
            <p:nvPr/>
          </p:nvSpPr>
          <p:spPr>
            <a:xfrm>
              <a:off x="8541250" y="4116600"/>
              <a:ext cx="48950" cy="93950"/>
            </a:xfrm>
            <a:custGeom>
              <a:avLst/>
              <a:gdLst/>
              <a:ahLst/>
              <a:cxnLst/>
              <a:rect l="l" t="t" r="r" b="b"/>
              <a:pathLst>
                <a:path w="1958" h="3758" extrusionOk="0">
                  <a:moveTo>
                    <a:pt x="149" y="1"/>
                  </a:moveTo>
                  <a:cubicBezTo>
                    <a:pt x="0" y="1455"/>
                    <a:pt x="727" y="2968"/>
                    <a:pt x="1958" y="3758"/>
                  </a:cubicBezTo>
                  <a:cubicBezTo>
                    <a:pt x="1874" y="2312"/>
                    <a:pt x="1214" y="985"/>
                    <a:pt x="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18"/>
            <p:cNvSpPr/>
            <p:nvPr/>
          </p:nvSpPr>
          <p:spPr>
            <a:xfrm>
              <a:off x="8520250" y="4203250"/>
              <a:ext cx="59125" cy="112950"/>
            </a:xfrm>
            <a:custGeom>
              <a:avLst/>
              <a:gdLst/>
              <a:ahLst/>
              <a:cxnLst/>
              <a:rect l="l" t="t" r="r" b="b"/>
              <a:pathLst>
                <a:path w="2365" h="4518" extrusionOk="0">
                  <a:moveTo>
                    <a:pt x="160" y="0"/>
                  </a:moveTo>
                  <a:lnTo>
                    <a:pt x="160" y="0"/>
                  </a:lnTo>
                  <a:cubicBezTo>
                    <a:pt x="1" y="882"/>
                    <a:pt x="130" y="1814"/>
                    <a:pt x="523" y="2619"/>
                  </a:cubicBezTo>
                  <a:cubicBezTo>
                    <a:pt x="915" y="3424"/>
                    <a:pt x="1569" y="4101"/>
                    <a:pt x="2364" y="4517"/>
                  </a:cubicBezTo>
                  <a:cubicBezTo>
                    <a:pt x="2200" y="3611"/>
                    <a:pt x="2168" y="3030"/>
                    <a:pt x="1823" y="2177"/>
                  </a:cubicBezTo>
                  <a:cubicBezTo>
                    <a:pt x="1477" y="1326"/>
                    <a:pt x="937" y="492"/>
                    <a:pt x="1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18"/>
            <p:cNvSpPr/>
            <p:nvPr/>
          </p:nvSpPr>
          <p:spPr>
            <a:xfrm>
              <a:off x="8615450" y="4314025"/>
              <a:ext cx="66100" cy="132325"/>
            </a:xfrm>
            <a:custGeom>
              <a:avLst/>
              <a:gdLst/>
              <a:ahLst/>
              <a:cxnLst/>
              <a:rect l="l" t="t" r="r" b="b"/>
              <a:pathLst>
                <a:path w="2644" h="5293" extrusionOk="0">
                  <a:moveTo>
                    <a:pt x="2557" y="1"/>
                  </a:moveTo>
                  <a:cubicBezTo>
                    <a:pt x="934" y="1203"/>
                    <a:pt x="0" y="3281"/>
                    <a:pt x="182" y="5292"/>
                  </a:cubicBezTo>
                  <a:cubicBezTo>
                    <a:pt x="1585" y="3839"/>
                    <a:pt x="2644" y="2022"/>
                    <a:pt x="255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18"/>
            <p:cNvSpPr/>
            <p:nvPr/>
          </p:nvSpPr>
          <p:spPr>
            <a:xfrm>
              <a:off x="8794650" y="4255300"/>
              <a:ext cx="83675" cy="113925"/>
            </a:xfrm>
            <a:custGeom>
              <a:avLst/>
              <a:gdLst/>
              <a:ahLst/>
              <a:cxnLst/>
              <a:rect l="l" t="t" r="r" b="b"/>
              <a:pathLst>
                <a:path w="3347" h="4557" extrusionOk="0">
                  <a:moveTo>
                    <a:pt x="3347" y="1"/>
                  </a:moveTo>
                  <a:lnTo>
                    <a:pt x="3347" y="1"/>
                  </a:lnTo>
                  <a:cubicBezTo>
                    <a:pt x="1611" y="897"/>
                    <a:pt x="335" y="2633"/>
                    <a:pt x="0" y="4557"/>
                  </a:cubicBezTo>
                  <a:cubicBezTo>
                    <a:pt x="1610" y="3503"/>
                    <a:pt x="2865" y="1861"/>
                    <a:pt x="334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18"/>
            <p:cNvSpPr/>
            <p:nvPr/>
          </p:nvSpPr>
          <p:spPr>
            <a:xfrm>
              <a:off x="8730700" y="4389725"/>
              <a:ext cx="101300" cy="62150"/>
            </a:xfrm>
            <a:custGeom>
              <a:avLst/>
              <a:gdLst/>
              <a:ahLst/>
              <a:cxnLst/>
              <a:rect l="l" t="t" r="r" b="b"/>
              <a:pathLst>
                <a:path w="4052" h="2486" extrusionOk="0">
                  <a:moveTo>
                    <a:pt x="4052" y="0"/>
                  </a:moveTo>
                  <a:cubicBezTo>
                    <a:pt x="2449" y="263"/>
                    <a:pt x="963" y="1175"/>
                    <a:pt x="0" y="2486"/>
                  </a:cubicBezTo>
                  <a:cubicBezTo>
                    <a:pt x="1610" y="2352"/>
                    <a:pt x="3244" y="1400"/>
                    <a:pt x="40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18"/>
            <p:cNvSpPr/>
            <p:nvPr/>
          </p:nvSpPr>
          <p:spPr>
            <a:xfrm>
              <a:off x="8682175" y="4366425"/>
              <a:ext cx="52925" cy="145850"/>
            </a:xfrm>
            <a:custGeom>
              <a:avLst/>
              <a:gdLst/>
              <a:ahLst/>
              <a:cxnLst/>
              <a:rect l="l" t="t" r="r" b="b"/>
              <a:pathLst>
                <a:path w="2117" h="5834" extrusionOk="0">
                  <a:moveTo>
                    <a:pt x="1906" y="0"/>
                  </a:moveTo>
                  <a:lnTo>
                    <a:pt x="1906" y="0"/>
                  </a:lnTo>
                  <a:cubicBezTo>
                    <a:pt x="584" y="1601"/>
                    <a:pt x="1" y="3789"/>
                    <a:pt x="355" y="5834"/>
                  </a:cubicBezTo>
                  <a:cubicBezTo>
                    <a:pt x="1708" y="4107"/>
                    <a:pt x="2117" y="2185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18"/>
            <p:cNvSpPr/>
            <p:nvPr/>
          </p:nvSpPr>
          <p:spPr>
            <a:xfrm>
              <a:off x="8701050" y="4466100"/>
              <a:ext cx="106600" cy="32875"/>
            </a:xfrm>
            <a:custGeom>
              <a:avLst/>
              <a:gdLst/>
              <a:ahLst/>
              <a:cxnLst/>
              <a:rect l="l" t="t" r="r" b="b"/>
              <a:pathLst>
                <a:path w="4264" h="1315" extrusionOk="0">
                  <a:moveTo>
                    <a:pt x="4053" y="0"/>
                  </a:moveTo>
                  <a:cubicBezTo>
                    <a:pt x="2614" y="0"/>
                    <a:pt x="1179" y="451"/>
                    <a:pt x="0" y="1277"/>
                  </a:cubicBezTo>
                  <a:cubicBezTo>
                    <a:pt x="245" y="1302"/>
                    <a:pt x="482" y="1314"/>
                    <a:pt x="714" y="1314"/>
                  </a:cubicBezTo>
                  <a:cubicBezTo>
                    <a:pt x="2044" y="1314"/>
                    <a:pt x="3174" y="900"/>
                    <a:pt x="4263" y="4"/>
                  </a:cubicBezTo>
                  <a:cubicBezTo>
                    <a:pt x="4193" y="2"/>
                    <a:pt x="4123" y="0"/>
                    <a:pt x="4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18"/>
            <p:cNvSpPr/>
            <p:nvPr/>
          </p:nvSpPr>
          <p:spPr>
            <a:xfrm>
              <a:off x="8542150" y="4438375"/>
              <a:ext cx="89100" cy="87525"/>
            </a:xfrm>
            <a:custGeom>
              <a:avLst/>
              <a:gdLst/>
              <a:ahLst/>
              <a:cxnLst/>
              <a:rect l="l" t="t" r="r" b="b"/>
              <a:pathLst>
                <a:path w="3564" h="3501" extrusionOk="0">
                  <a:moveTo>
                    <a:pt x="0" y="0"/>
                  </a:moveTo>
                  <a:lnTo>
                    <a:pt x="0" y="0"/>
                  </a:lnTo>
                  <a:cubicBezTo>
                    <a:pt x="496" y="1667"/>
                    <a:pt x="1888" y="3035"/>
                    <a:pt x="3563" y="3501"/>
                  </a:cubicBezTo>
                  <a:cubicBezTo>
                    <a:pt x="2815" y="1907"/>
                    <a:pt x="1627" y="672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18"/>
            <p:cNvSpPr/>
            <p:nvPr/>
          </p:nvSpPr>
          <p:spPr>
            <a:xfrm>
              <a:off x="8345325" y="4487025"/>
              <a:ext cx="135400" cy="31150"/>
            </a:xfrm>
            <a:custGeom>
              <a:avLst/>
              <a:gdLst/>
              <a:ahLst/>
              <a:cxnLst/>
              <a:rect l="l" t="t" r="r" b="b"/>
              <a:pathLst>
                <a:path w="5416" h="1246" extrusionOk="0">
                  <a:moveTo>
                    <a:pt x="758" y="1"/>
                  </a:moveTo>
                  <a:cubicBezTo>
                    <a:pt x="504" y="1"/>
                    <a:pt x="252" y="10"/>
                    <a:pt x="1" y="29"/>
                  </a:cubicBezTo>
                  <a:cubicBezTo>
                    <a:pt x="1209" y="824"/>
                    <a:pt x="2656" y="1246"/>
                    <a:pt x="4102" y="1246"/>
                  </a:cubicBezTo>
                  <a:cubicBezTo>
                    <a:pt x="4542" y="1246"/>
                    <a:pt x="4982" y="1207"/>
                    <a:pt x="5415" y="1127"/>
                  </a:cubicBezTo>
                  <a:cubicBezTo>
                    <a:pt x="4007" y="383"/>
                    <a:pt x="2363" y="1"/>
                    <a:pt x="7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18"/>
            <p:cNvSpPr/>
            <p:nvPr/>
          </p:nvSpPr>
          <p:spPr>
            <a:xfrm>
              <a:off x="8495025" y="4452075"/>
              <a:ext cx="39175" cy="82325"/>
            </a:xfrm>
            <a:custGeom>
              <a:avLst/>
              <a:gdLst/>
              <a:ahLst/>
              <a:cxnLst/>
              <a:rect l="l" t="t" r="r" b="b"/>
              <a:pathLst>
                <a:path w="1567" h="3293" extrusionOk="0">
                  <a:moveTo>
                    <a:pt x="55" y="1"/>
                  </a:moveTo>
                  <a:lnTo>
                    <a:pt x="55" y="1"/>
                  </a:lnTo>
                  <a:cubicBezTo>
                    <a:pt x="0" y="1227"/>
                    <a:pt x="519" y="2472"/>
                    <a:pt x="1433" y="3292"/>
                  </a:cubicBezTo>
                  <a:cubicBezTo>
                    <a:pt x="1566" y="2672"/>
                    <a:pt x="1520" y="1967"/>
                    <a:pt x="1265" y="1388"/>
                  </a:cubicBezTo>
                  <a:cubicBezTo>
                    <a:pt x="1011" y="807"/>
                    <a:pt x="602" y="323"/>
                    <a:pt x="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18"/>
            <p:cNvSpPr/>
            <p:nvPr/>
          </p:nvSpPr>
          <p:spPr>
            <a:xfrm>
              <a:off x="8429075" y="4541975"/>
              <a:ext cx="139475" cy="32300"/>
            </a:xfrm>
            <a:custGeom>
              <a:avLst/>
              <a:gdLst/>
              <a:ahLst/>
              <a:cxnLst/>
              <a:rect l="l" t="t" r="r" b="b"/>
              <a:pathLst>
                <a:path w="5579" h="1292" extrusionOk="0">
                  <a:moveTo>
                    <a:pt x="1127" y="1"/>
                  </a:moveTo>
                  <a:cubicBezTo>
                    <a:pt x="751" y="1"/>
                    <a:pt x="374" y="25"/>
                    <a:pt x="1" y="73"/>
                  </a:cubicBezTo>
                  <a:cubicBezTo>
                    <a:pt x="1312" y="888"/>
                    <a:pt x="2730" y="1291"/>
                    <a:pt x="4216" y="1291"/>
                  </a:cubicBezTo>
                  <a:cubicBezTo>
                    <a:pt x="4665" y="1291"/>
                    <a:pt x="5119" y="1254"/>
                    <a:pt x="5579" y="1181"/>
                  </a:cubicBezTo>
                  <a:cubicBezTo>
                    <a:pt x="4233" y="407"/>
                    <a:pt x="2680" y="1"/>
                    <a:pt x="11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18"/>
            <p:cNvSpPr/>
            <p:nvPr/>
          </p:nvSpPr>
          <p:spPr>
            <a:xfrm>
              <a:off x="8644600" y="4576775"/>
              <a:ext cx="105050" cy="95950"/>
            </a:xfrm>
            <a:custGeom>
              <a:avLst/>
              <a:gdLst/>
              <a:ahLst/>
              <a:cxnLst/>
              <a:rect l="l" t="t" r="r" b="b"/>
              <a:pathLst>
                <a:path w="4202" h="3838" extrusionOk="0">
                  <a:moveTo>
                    <a:pt x="4201" y="1"/>
                  </a:moveTo>
                  <a:lnTo>
                    <a:pt x="4201" y="1"/>
                  </a:lnTo>
                  <a:cubicBezTo>
                    <a:pt x="2270" y="445"/>
                    <a:pt x="617" y="1953"/>
                    <a:pt x="0" y="3838"/>
                  </a:cubicBezTo>
                  <a:cubicBezTo>
                    <a:pt x="1823" y="3143"/>
                    <a:pt x="3446" y="1799"/>
                    <a:pt x="42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18"/>
            <p:cNvSpPr/>
            <p:nvPr/>
          </p:nvSpPr>
          <p:spPr>
            <a:xfrm>
              <a:off x="8401600" y="4137875"/>
              <a:ext cx="444000" cy="596475"/>
            </a:xfrm>
            <a:custGeom>
              <a:avLst/>
              <a:gdLst/>
              <a:ahLst/>
              <a:cxnLst/>
              <a:rect l="l" t="t" r="r" b="b"/>
              <a:pathLst>
                <a:path w="17760" h="23859" extrusionOk="0">
                  <a:moveTo>
                    <a:pt x="14659" y="1"/>
                  </a:moveTo>
                  <a:lnTo>
                    <a:pt x="12725" y="732"/>
                  </a:lnTo>
                  <a:lnTo>
                    <a:pt x="10280" y="1654"/>
                  </a:lnTo>
                  <a:lnTo>
                    <a:pt x="10080" y="1731"/>
                  </a:lnTo>
                  <a:lnTo>
                    <a:pt x="10039" y="1795"/>
                  </a:lnTo>
                  <a:lnTo>
                    <a:pt x="10039" y="1796"/>
                  </a:lnTo>
                  <a:lnTo>
                    <a:pt x="8518" y="4154"/>
                  </a:lnTo>
                  <a:lnTo>
                    <a:pt x="7523" y="2673"/>
                  </a:lnTo>
                  <a:lnTo>
                    <a:pt x="6395" y="994"/>
                  </a:lnTo>
                  <a:lnTo>
                    <a:pt x="7259" y="2710"/>
                  </a:lnTo>
                  <a:lnTo>
                    <a:pt x="8221" y="4615"/>
                  </a:lnTo>
                  <a:lnTo>
                    <a:pt x="7004" y="6503"/>
                  </a:lnTo>
                  <a:lnTo>
                    <a:pt x="6737" y="6915"/>
                  </a:lnTo>
                  <a:lnTo>
                    <a:pt x="5917" y="8189"/>
                  </a:lnTo>
                  <a:lnTo>
                    <a:pt x="8840" y="13674"/>
                  </a:lnTo>
                  <a:lnTo>
                    <a:pt x="8860" y="14905"/>
                  </a:lnTo>
                  <a:lnTo>
                    <a:pt x="8869" y="15425"/>
                  </a:lnTo>
                  <a:lnTo>
                    <a:pt x="8927" y="19210"/>
                  </a:lnTo>
                  <a:lnTo>
                    <a:pt x="7824" y="18112"/>
                  </a:lnTo>
                  <a:lnTo>
                    <a:pt x="6969" y="17267"/>
                  </a:lnTo>
                  <a:lnTo>
                    <a:pt x="6933" y="17228"/>
                  </a:lnTo>
                  <a:lnTo>
                    <a:pt x="6286" y="16587"/>
                  </a:lnTo>
                  <a:lnTo>
                    <a:pt x="5222" y="15531"/>
                  </a:lnTo>
                  <a:lnTo>
                    <a:pt x="5060" y="15369"/>
                  </a:lnTo>
                  <a:lnTo>
                    <a:pt x="4648" y="15292"/>
                  </a:lnTo>
                  <a:lnTo>
                    <a:pt x="2914" y="14971"/>
                  </a:lnTo>
                  <a:lnTo>
                    <a:pt x="0" y="14433"/>
                  </a:lnTo>
                  <a:lnTo>
                    <a:pt x="2529" y="15183"/>
                  </a:lnTo>
                  <a:lnTo>
                    <a:pt x="4609" y="15802"/>
                  </a:lnTo>
                  <a:lnTo>
                    <a:pt x="5538" y="16800"/>
                  </a:lnTo>
                  <a:lnTo>
                    <a:pt x="6114" y="17419"/>
                  </a:lnTo>
                  <a:lnTo>
                    <a:pt x="8946" y="20460"/>
                  </a:lnTo>
                  <a:lnTo>
                    <a:pt x="8969" y="21894"/>
                  </a:lnTo>
                  <a:lnTo>
                    <a:pt x="8982" y="22655"/>
                  </a:lnTo>
                  <a:lnTo>
                    <a:pt x="9002" y="23850"/>
                  </a:lnTo>
                  <a:cubicBezTo>
                    <a:pt x="9234" y="23857"/>
                    <a:pt x="9461" y="23859"/>
                    <a:pt x="9687" y="23859"/>
                  </a:cubicBezTo>
                  <a:cubicBezTo>
                    <a:pt x="9961" y="23859"/>
                    <a:pt x="10229" y="23856"/>
                    <a:pt x="10496" y="23846"/>
                  </a:cubicBezTo>
                  <a:lnTo>
                    <a:pt x="10432" y="22647"/>
                  </a:lnTo>
                  <a:lnTo>
                    <a:pt x="10390" y="21856"/>
                  </a:lnTo>
                  <a:lnTo>
                    <a:pt x="10351" y="21127"/>
                  </a:lnTo>
                  <a:lnTo>
                    <a:pt x="10300" y="20168"/>
                  </a:lnTo>
                  <a:lnTo>
                    <a:pt x="10186" y="18028"/>
                  </a:lnTo>
                  <a:lnTo>
                    <a:pt x="10154" y="17444"/>
                  </a:lnTo>
                  <a:lnTo>
                    <a:pt x="10528" y="16898"/>
                  </a:lnTo>
                  <a:lnTo>
                    <a:pt x="12229" y="14428"/>
                  </a:lnTo>
                  <a:lnTo>
                    <a:pt x="12452" y="14101"/>
                  </a:lnTo>
                  <a:lnTo>
                    <a:pt x="13544" y="12512"/>
                  </a:lnTo>
                  <a:lnTo>
                    <a:pt x="14347" y="11345"/>
                  </a:lnTo>
                  <a:lnTo>
                    <a:pt x="15845" y="9170"/>
                  </a:lnTo>
                  <a:lnTo>
                    <a:pt x="17759" y="6384"/>
                  </a:lnTo>
                  <a:lnTo>
                    <a:pt x="15783" y="8961"/>
                  </a:lnTo>
                  <a:lnTo>
                    <a:pt x="12723" y="12940"/>
                  </a:lnTo>
                  <a:lnTo>
                    <a:pt x="11518" y="14507"/>
                  </a:lnTo>
                  <a:lnTo>
                    <a:pt x="10093" y="16358"/>
                  </a:lnTo>
                  <a:lnTo>
                    <a:pt x="9935" y="13398"/>
                  </a:lnTo>
                  <a:lnTo>
                    <a:pt x="9078" y="11971"/>
                  </a:lnTo>
                  <a:lnTo>
                    <a:pt x="8731" y="11397"/>
                  </a:lnTo>
                  <a:lnTo>
                    <a:pt x="6859" y="8285"/>
                  </a:lnTo>
                  <a:lnTo>
                    <a:pt x="7552" y="7055"/>
                  </a:lnTo>
                  <a:lnTo>
                    <a:pt x="8079" y="6117"/>
                  </a:lnTo>
                  <a:lnTo>
                    <a:pt x="8143" y="6001"/>
                  </a:lnTo>
                  <a:lnTo>
                    <a:pt x="8531" y="5312"/>
                  </a:lnTo>
                  <a:lnTo>
                    <a:pt x="9300" y="3944"/>
                  </a:lnTo>
                  <a:lnTo>
                    <a:pt x="9503" y="3583"/>
                  </a:lnTo>
                  <a:lnTo>
                    <a:pt x="10363" y="2053"/>
                  </a:lnTo>
                  <a:lnTo>
                    <a:pt x="12610" y="980"/>
                  </a:lnTo>
                  <a:lnTo>
                    <a:pt x="1465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18"/>
            <p:cNvSpPr/>
            <p:nvPr/>
          </p:nvSpPr>
          <p:spPr>
            <a:xfrm>
              <a:off x="8648800" y="4560150"/>
              <a:ext cx="37400" cy="32975"/>
            </a:xfrm>
            <a:custGeom>
              <a:avLst/>
              <a:gdLst/>
              <a:ahLst/>
              <a:cxnLst/>
              <a:rect l="l" t="t" r="r" b="b"/>
              <a:pathLst>
                <a:path w="1496" h="1319" extrusionOk="0">
                  <a:moveTo>
                    <a:pt x="749" y="0"/>
                  </a:moveTo>
                  <a:cubicBezTo>
                    <a:pt x="488" y="0"/>
                    <a:pt x="241" y="157"/>
                    <a:pt x="137" y="414"/>
                  </a:cubicBezTo>
                  <a:cubicBezTo>
                    <a:pt x="0" y="751"/>
                    <a:pt x="166" y="1136"/>
                    <a:pt x="502" y="1270"/>
                  </a:cubicBezTo>
                  <a:cubicBezTo>
                    <a:pt x="583" y="1303"/>
                    <a:pt x="666" y="1318"/>
                    <a:pt x="748" y="1318"/>
                  </a:cubicBezTo>
                  <a:cubicBezTo>
                    <a:pt x="1010" y="1318"/>
                    <a:pt x="1258" y="1161"/>
                    <a:pt x="1361" y="905"/>
                  </a:cubicBezTo>
                  <a:cubicBezTo>
                    <a:pt x="1495" y="567"/>
                    <a:pt x="1332" y="183"/>
                    <a:pt x="994" y="48"/>
                  </a:cubicBezTo>
                  <a:cubicBezTo>
                    <a:pt x="914" y="16"/>
                    <a:pt x="831" y="0"/>
                    <a:pt x="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18"/>
            <p:cNvSpPr/>
            <p:nvPr/>
          </p:nvSpPr>
          <p:spPr>
            <a:xfrm>
              <a:off x="8601175" y="4269925"/>
              <a:ext cx="36600" cy="33000"/>
            </a:xfrm>
            <a:custGeom>
              <a:avLst/>
              <a:gdLst/>
              <a:ahLst/>
              <a:cxnLst/>
              <a:rect l="l" t="t" r="r" b="b"/>
              <a:pathLst>
                <a:path w="1464" h="1320" extrusionOk="0">
                  <a:moveTo>
                    <a:pt x="731" y="1"/>
                  </a:moveTo>
                  <a:cubicBezTo>
                    <a:pt x="553" y="1"/>
                    <a:pt x="376" y="72"/>
                    <a:pt x="247" y="213"/>
                  </a:cubicBezTo>
                  <a:cubicBezTo>
                    <a:pt x="0" y="481"/>
                    <a:pt x="17" y="899"/>
                    <a:pt x="286" y="1146"/>
                  </a:cubicBezTo>
                  <a:cubicBezTo>
                    <a:pt x="412" y="1262"/>
                    <a:pt x="572" y="1319"/>
                    <a:pt x="731" y="1319"/>
                  </a:cubicBezTo>
                  <a:cubicBezTo>
                    <a:pt x="909" y="1319"/>
                    <a:pt x="1087" y="1248"/>
                    <a:pt x="1217" y="1108"/>
                  </a:cubicBezTo>
                  <a:cubicBezTo>
                    <a:pt x="1463" y="840"/>
                    <a:pt x="1447" y="422"/>
                    <a:pt x="1179" y="175"/>
                  </a:cubicBezTo>
                  <a:cubicBezTo>
                    <a:pt x="1052" y="59"/>
                    <a:pt x="891" y="1"/>
                    <a:pt x="7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18"/>
            <p:cNvSpPr/>
            <p:nvPr/>
          </p:nvSpPr>
          <p:spPr>
            <a:xfrm>
              <a:off x="8585750" y="4287775"/>
              <a:ext cx="35550" cy="33000"/>
            </a:xfrm>
            <a:custGeom>
              <a:avLst/>
              <a:gdLst/>
              <a:ahLst/>
              <a:cxnLst/>
              <a:rect l="l" t="t" r="r" b="b"/>
              <a:pathLst>
                <a:path w="1422" h="1320" extrusionOk="0">
                  <a:moveTo>
                    <a:pt x="709" y="0"/>
                  </a:moveTo>
                  <a:cubicBezTo>
                    <a:pt x="394" y="0"/>
                    <a:pt x="115" y="231"/>
                    <a:pt x="62" y="553"/>
                  </a:cubicBezTo>
                  <a:cubicBezTo>
                    <a:pt x="1" y="912"/>
                    <a:pt x="246" y="1251"/>
                    <a:pt x="605" y="1310"/>
                  </a:cubicBezTo>
                  <a:cubicBezTo>
                    <a:pt x="642" y="1316"/>
                    <a:pt x="678" y="1319"/>
                    <a:pt x="713" y="1319"/>
                  </a:cubicBezTo>
                  <a:cubicBezTo>
                    <a:pt x="1029" y="1319"/>
                    <a:pt x="1309" y="1090"/>
                    <a:pt x="1362" y="767"/>
                  </a:cubicBezTo>
                  <a:cubicBezTo>
                    <a:pt x="1422" y="408"/>
                    <a:pt x="1178" y="69"/>
                    <a:pt x="819" y="10"/>
                  </a:cubicBezTo>
                  <a:cubicBezTo>
                    <a:pt x="782" y="3"/>
                    <a:pt x="745" y="0"/>
                    <a:pt x="7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18"/>
            <p:cNvSpPr/>
            <p:nvPr/>
          </p:nvSpPr>
          <p:spPr>
            <a:xfrm>
              <a:off x="8558000" y="4536450"/>
              <a:ext cx="34450" cy="32975"/>
            </a:xfrm>
            <a:custGeom>
              <a:avLst/>
              <a:gdLst/>
              <a:ahLst/>
              <a:cxnLst/>
              <a:rect l="l" t="t" r="r" b="b"/>
              <a:pathLst>
                <a:path w="1378" h="1319" extrusionOk="0">
                  <a:moveTo>
                    <a:pt x="689" y="0"/>
                  </a:moveTo>
                  <a:cubicBezTo>
                    <a:pt x="670" y="0"/>
                    <a:pt x="650" y="1"/>
                    <a:pt x="631" y="3"/>
                  </a:cubicBezTo>
                  <a:cubicBezTo>
                    <a:pt x="268" y="33"/>
                    <a:pt x="0" y="354"/>
                    <a:pt x="30" y="716"/>
                  </a:cubicBezTo>
                  <a:cubicBezTo>
                    <a:pt x="61" y="1060"/>
                    <a:pt x="350" y="1319"/>
                    <a:pt x="689" y="1319"/>
                  </a:cubicBezTo>
                  <a:cubicBezTo>
                    <a:pt x="708" y="1319"/>
                    <a:pt x="727" y="1318"/>
                    <a:pt x="745" y="1317"/>
                  </a:cubicBezTo>
                  <a:cubicBezTo>
                    <a:pt x="1109" y="1286"/>
                    <a:pt x="1378" y="964"/>
                    <a:pt x="1346" y="602"/>
                  </a:cubicBezTo>
                  <a:cubicBezTo>
                    <a:pt x="1316" y="259"/>
                    <a:pt x="1027" y="0"/>
                    <a:pt x="6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18"/>
            <p:cNvSpPr/>
            <p:nvPr/>
          </p:nvSpPr>
          <p:spPr>
            <a:xfrm>
              <a:off x="8570775" y="4559475"/>
              <a:ext cx="37675" cy="33000"/>
            </a:xfrm>
            <a:custGeom>
              <a:avLst/>
              <a:gdLst/>
              <a:ahLst/>
              <a:cxnLst/>
              <a:rect l="l" t="t" r="r" b="b"/>
              <a:pathLst>
                <a:path w="1507" h="1320" extrusionOk="0">
                  <a:moveTo>
                    <a:pt x="753" y="1"/>
                  </a:moveTo>
                  <a:cubicBezTo>
                    <a:pt x="509" y="1"/>
                    <a:pt x="275" y="138"/>
                    <a:pt x="160" y="374"/>
                  </a:cubicBezTo>
                  <a:cubicBezTo>
                    <a:pt x="1" y="702"/>
                    <a:pt x="139" y="1094"/>
                    <a:pt x="466" y="1254"/>
                  </a:cubicBezTo>
                  <a:cubicBezTo>
                    <a:pt x="559" y="1299"/>
                    <a:pt x="657" y="1320"/>
                    <a:pt x="753" y="1320"/>
                  </a:cubicBezTo>
                  <a:cubicBezTo>
                    <a:pt x="999" y="1320"/>
                    <a:pt x="1234" y="1183"/>
                    <a:pt x="1347" y="948"/>
                  </a:cubicBezTo>
                  <a:cubicBezTo>
                    <a:pt x="1506" y="620"/>
                    <a:pt x="1368" y="227"/>
                    <a:pt x="1041" y="68"/>
                  </a:cubicBezTo>
                  <a:cubicBezTo>
                    <a:pt x="948" y="22"/>
                    <a:pt x="849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1" name="Google Shape;3711;p18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3712" name="Google Shape;3712;p18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3713;p18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4" name="Google Shape;3714;p18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3715" name="Google Shape;3715;p18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3716;p18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3717;p18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3718;p18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18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18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18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18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18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18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18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18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18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18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18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18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18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18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18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18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735" name="Google Shape;3735;p18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6" name="Google Shape;3736;p18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_AND_BODY_4_1_2">
    <p:spTree>
      <p:nvGrpSpPr>
        <p:cNvPr id="1" name="Shape 4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4" name="Google Shape;4134;p21"/>
          <p:cNvGrpSpPr/>
          <p:nvPr/>
        </p:nvGrpSpPr>
        <p:grpSpPr>
          <a:xfrm>
            <a:off x="79900" y="105296"/>
            <a:ext cx="9034661" cy="3169188"/>
            <a:chOff x="79900" y="105296"/>
            <a:chExt cx="9034661" cy="3169188"/>
          </a:xfrm>
        </p:grpSpPr>
        <p:sp>
          <p:nvSpPr>
            <p:cNvPr id="4135" name="Google Shape;4135;p21"/>
            <p:cNvSpPr/>
            <p:nvPr/>
          </p:nvSpPr>
          <p:spPr>
            <a:xfrm rot="-1973773">
              <a:off x="117101" y="27596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21"/>
            <p:cNvSpPr/>
            <p:nvPr/>
          </p:nvSpPr>
          <p:spPr>
            <a:xfrm rot="2359819">
              <a:off x="287200" y="30365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21"/>
            <p:cNvSpPr/>
            <p:nvPr/>
          </p:nvSpPr>
          <p:spPr>
            <a:xfrm rot="-1973773">
              <a:off x="8595882" y="9391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21"/>
            <p:cNvSpPr/>
            <p:nvPr/>
          </p:nvSpPr>
          <p:spPr>
            <a:xfrm>
              <a:off x="8558671" y="222231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21"/>
            <p:cNvSpPr/>
            <p:nvPr/>
          </p:nvSpPr>
          <p:spPr>
            <a:xfrm rot="2359819">
              <a:off x="8873822" y="5815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21"/>
            <p:cNvSpPr/>
            <p:nvPr/>
          </p:nvSpPr>
          <p:spPr>
            <a:xfrm rot="2359819">
              <a:off x="4877848" y="1468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21"/>
            <p:cNvSpPr/>
            <p:nvPr/>
          </p:nvSpPr>
          <p:spPr>
            <a:xfrm rot="-1973773">
              <a:off x="4333514" y="18349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21"/>
            <p:cNvSpPr/>
            <p:nvPr/>
          </p:nvSpPr>
          <p:spPr>
            <a:xfrm>
              <a:off x="7230003" y="1052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21"/>
            <p:cNvSpPr/>
            <p:nvPr/>
          </p:nvSpPr>
          <p:spPr>
            <a:xfrm rot="-1973773">
              <a:off x="287210" y="19523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21"/>
            <p:cNvSpPr/>
            <p:nvPr/>
          </p:nvSpPr>
          <p:spPr>
            <a:xfrm rot="2359819">
              <a:off x="6777042" y="1468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21"/>
            <p:cNvSpPr/>
            <p:nvPr/>
          </p:nvSpPr>
          <p:spPr>
            <a:xfrm rot="2359819">
              <a:off x="8674222" y="18015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46" name="Google Shape;4146;p21"/>
          <p:cNvGrpSpPr/>
          <p:nvPr/>
        </p:nvGrpSpPr>
        <p:grpSpPr>
          <a:xfrm>
            <a:off x="8423023" y="2976299"/>
            <a:ext cx="1101478" cy="1774841"/>
            <a:chOff x="8423023" y="2976299"/>
            <a:chExt cx="1101478" cy="1774841"/>
          </a:xfrm>
        </p:grpSpPr>
        <p:sp>
          <p:nvSpPr>
            <p:cNvPr id="4147" name="Google Shape;4147;p21"/>
            <p:cNvSpPr/>
            <p:nvPr/>
          </p:nvSpPr>
          <p:spPr>
            <a:xfrm>
              <a:off x="8943466" y="3295912"/>
              <a:ext cx="67282" cy="1455228"/>
            </a:xfrm>
            <a:custGeom>
              <a:avLst/>
              <a:gdLst/>
              <a:ahLst/>
              <a:cxnLst/>
              <a:rect l="l" t="t" r="r" b="b"/>
              <a:pathLst>
                <a:path w="1570" h="33959" extrusionOk="0">
                  <a:moveTo>
                    <a:pt x="961" y="1"/>
                  </a:moveTo>
                  <a:cubicBezTo>
                    <a:pt x="957" y="1"/>
                    <a:pt x="953" y="1"/>
                    <a:pt x="949" y="1"/>
                  </a:cubicBezTo>
                  <a:cubicBezTo>
                    <a:pt x="792" y="10"/>
                    <a:pt x="670" y="144"/>
                    <a:pt x="677" y="302"/>
                  </a:cubicBezTo>
                  <a:cubicBezTo>
                    <a:pt x="997" y="6675"/>
                    <a:pt x="684" y="14384"/>
                    <a:pt x="383" y="21839"/>
                  </a:cubicBezTo>
                  <a:cubicBezTo>
                    <a:pt x="213" y="26031"/>
                    <a:pt x="53" y="29993"/>
                    <a:pt x="2" y="33669"/>
                  </a:cubicBezTo>
                  <a:cubicBezTo>
                    <a:pt x="0" y="33826"/>
                    <a:pt x="126" y="33957"/>
                    <a:pt x="285" y="33959"/>
                  </a:cubicBezTo>
                  <a:lnTo>
                    <a:pt x="288" y="33959"/>
                  </a:lnTo>
                  <a:cubicBezTo>
                    <a:pt x="445" y="33959"/>
                    <a:pt x="573" y="33834"/>
                    <a:pt x="577" y="33677"/>
                  </a:cubicBezTo>
                  <a:cubicBezTo>
                    <a:pt x="629" y="30007"/>
                    <a:pt x="787" y="26050"/>
                    <a:pt x="956" y="21861"/>
                  </a:cubicBezTo>
                  <a:cubicBezTo>
                    <a:pt x="1257" y="14393"/>
                    <a:pt x="1570" y="6670"/>
                    <a:pt x="1250" y="273"/>
                  </a:cubicBezTo>
                  <a:cubicBezTo>
                    <a:pt x="1241" y="118"/>
                    <a:pt x="1122" y="1"/>
                    <a:pt x="9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21"/>
            <p:cNvSpPr/>
            <p:nvPr/>
          </p:nvSpPr>
          <p:spPr>
            <a:xfrm>
              <a:off x="8909653" y="3145276"/>
              <a:ext cx="132508" cy="227290"/>
            </a:xfrm>
            <a:custGeom>
              <a:avLst/>
              <a:gdLst/>
              <a:ahLst/>
              <a:cxnLst/>
              <a:rect l="l" t="t" r="r" b="b"/>
              <a:pathLst>
                <a:path w="3092" h="5304" extrusionOk="0">
                  <a:moveTo>
                    <a:pt x="3015" y="1"/>
                  </a:moveTo>
                  <a:cubicBezTo>
                    <a:pt x="3015" y="2"/>
                    <a:pt x="56" y="162"/>
                    <a:pt x="55" y="162"/>
                  </a:cubicBezTo>
                  <a:cubicBezTo>
                    <a:pt x="8" y="162"/>
                    <a:pt x="1" y="2344"/>
                    <a:pt x="1327" y="4855"/>
                  </a:cubicBezTo>
                  <a:cubicBezTo>
                    <a:pt x="1419" y="5030"/>
                    <a:pt x="1472" y="5269"/>
                    <a:pt x="1667" y="5300"/>
                  </a:cubicBezTo>
                  <a:cubicBezTo>
                    <a:pt x="1682" y="5302"/>
                    <a:pt x="1696" y="5304"/>
                    <a:pt x="1710" y="5304"/>
                  </a:cubicBezTo>
                  <a:cubicBezTo>
                    <a:pt x="1926" y="5304"/>
                    <a:pt x="2052" y="5033"/>
                    <a:pt x="2142" y="4819"/>
                  </a:cubicBezTo>
                  <a:cubicBezTo>
                    <a:pt x="3092" y="2556"/>
                    <a:pt x="3062" y="1283"/>
                    <a:pt x="30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8822184" y="2976299"/>
              <a:ext cx="314984" cy="302196"/>
            </a:xfrm>
            <a:custGeom>
              <a:avLst/>
              <a:gdLst/>
              <a:ahLst/>
              <a:cxnLst/>
              <a:rect l="l" t="t" r="r" b="b"/>
              <a:pathLst>
                <a:path w="7350" h="7052" extrusionOk="0">
                  <a:moveTo>
                    <a:pt x="4791" y="0"/>
                  </a:moveTo>
                  <a:cubicBezTo>
                    <a:pt x="3811" y="0"/>
                    <a:pt x="3401" y="2696"/>
                    <a:pt x="3401" y="2696"/>
                  </a:cubicBezTo>
                  <a:cubicBezTo>
                    <a:pt x="3401" y="2696"/>
                    <a:pt x="3128" y="342"/>
                    <a:pt x="2169" y="342"/>
                  </a:cubicBezTo>
                  <a:cubicBezTo>
                    <a:pt x="2066" y="342"/>
                    <a:pt x="1955" y="369"/>
                    <a:pt x="1836" y="429"/>
                  </a:cubicBezTo>
                  <a:cubicBezTo>
                    <a:pt x="810" y="947"/>
                    <a:pt x="1965" y="2433"/>
                    <a:pt x="2125" y="2806"/>
                  </a:cubicBezTo>
                  <a:cubicBezTo>
                    <a:pt x="2125" y="2806"/>
                    <a:pt x="1288" y="2391"/>
                    <a:pt x="693" y="2391"/>
                  </a:cubicBezTo>
                  <a:cubicBezTo>
                    <a:pt x="397" y="2391"/>
                    <a:pt x="161" y="2494"/>
                    <a:pt x="118" y="2803"/>
                  </a:cubicBezTo>
                  <a:cubicBezTo>
                    <a:pt x="1" y="3681"/>
                    <a:pt x="1682" y="4170"/>
                    <a:pt x="1682" y="4170"/>
                  </a:cubicBezTo>
                  <a:cubicBezTo>
                    <a:pt x="1682" y="4170"/>
                    <a:pt x="18" y="4744"/>
                    <a:pt x="705" y="5916"/>
                  </a:cubicBezTo>
                  <a:cubicBezTo>
                    <a:pt x="843" y="6152"/>
                    <a:pt x="1030" y="6244"/>
                    <a:pt x="1237" y="6244"/>
                  </a:cubicBezTo>
                  <a:cubicBezTo>
                    <a:pt x="1970" y="6244"/>
                    <a:pt x="2961" y="5089"/>
                    <a:pt x="2961" y="5089"/>
                  </a:cubicBezTo>
                  <a:lnTo>
                    <a:pt x="2961" y="5089"/>
                  </a:lnTo>
                  <a:cubicBezTo>
                    <a:pt x="2961" y="5089"/>
                    <a:pt x="2369" y="6706"/>
                    <a:pt x="3683" y="7022"/>
                  </a:cubicBezTo>
                  <a:cubicBezTo>
                    <a:pt x="3768" y="7042"/>
                    <a:pt x="3845" y="7051"/>
                    <a:pt x="3915" y="7051"/>
                  </a:cubicBezTo>
                  <a:cubicBezTo>
                    <a:pt x="4925" y="7051"/>
                    <a:pt x="4416" y="5051"/>
                    <a:pt x="4416" y="5051"/>
                  </a:cubicBezTo>
                  <a:lnTo>
                    <a:pt x="4416" y="5051"/>
                  </a:lnTo>
                  <a:cubicBezTo>
                    <a:pt x="4416" y="5051"/>
                    <a:pt x="5002" y="5816"/>
                    <a:pt x="5682" y="5816"/>
                  </a:cubicBezTo>
                  <a:cubicBezTo>
                    <a:pt x="5892" y="5816"/>
                    <a:pt x="6111" y="5743"/>
                    <a:pt x="6325" y="5552"/>
                  </a:cubicBezTo>
                  <a:cubicBezTo>
                    <a:pt x="6962" y="4983"/>
                    <a:pt x="5620" y="4091"/>
                    <a:pt x="5620" y="4091"/>
                  </a:cubicBezTo>
                  <a:cubicBezTo>
                    <a:pt x="5620" y="4091"/>
                    <a:pt x="7350" y="3189"/>
                    <a:pt x="6685" y="1994"/>
                  </a:cubicBezTo>
                  <a:cubicBezTo>
                    <a:pt x="6590" y="1823"/>
                    <a:pt x="6452" y="1754"/>
                    <a:pt x="6292" y="1754"/>
                  </a:cubicBezTo>
                  <a:cubicBezTo>
                    <a:pt x="5620" y="1754"/>
                    <a:pt x="4550" y="2972"/>
                    <a:pt x="4550" y="2972"/>
                  </a:cubicBezTo>
                  <a:cubicBezTo>
                    <a:pt x="4550" y="2972"/>
                    <a:pt x="6111" y="405"/>
                    <a:pt x="4974" y="31"/>
                  </a:cubicBezTo>
                  <a:cubicBezTo>
                    <a:pt x="4911" y="10"/>
                    <a:pt x="4850" y="0"/>
                    <a:pt x="4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8864225" y="3036039"/>
              <a:ext cx="226146" cy="195322"/>
            </a:xfrm>
            <a:custGeom>
              <a:avLst/>
              <a:gdLst/>
              <a:ahLst/>
              <a:cxnLst/>
              <a:rect l="l" t="t" r="r" b="b"/>
              <a:pathLst>
                <a:path w="5277" h="4558" extrusionOk="0">
                  <a:moveTo>
                    <a:pt x="3454" y="0"/>
                  </a:moveTo>
                  <a:cubicBezTo>
                    <a:pt x="2797" y="0"/>
                    <a:pt x="2406" y="2055"/>
                    <a:pt x="2406" y="2055"/>
                  </a:cubicBezTo>
                  <a:cubicBezTo>
                    <a:pt x="2406" y="2055"/>
                    <a:pt x="2020" y="703"/>
                    <a:pt x="1716" y="703"/>
                  </a:cubicBezTo>
                  <a:cubicBezTo>
                    <a:pt x="1709" y="703"/>
                    <a:pt x="1702" y="704"/>
                    <a:pt x="1695" y="706"/>
                  </a:cubicBezTo>
                  <a:cubicBezTo>
                    <a:pt x="937" y="867"/>
                    <a:pt x="1921" y="2209"/>
                    <a:pt x="1921" y="2209"/>
                  </a:cubicBezTo>
                  <a:cubicBezTo>
                    <a:pt x="1921" y="2209"/>
                    <a:pt x="1062" y="1645"/>
                    <a:pt x="600" y="1645"/>
                  </a:cubicBezTo>
                  <a:cubicBezTo>
                    <a:pt x="486" y="1645"/>
                    <a:pt x="397" y="1679"/>
                    <a:pt x="350" y="1764"/>
                  </a:cubicBezTo>
                  <a:cubicBezTo>
                    <a:pt x="0" y="2403"/>
                    <a:pt x="1873" y="2717"/>
                    <a:pt x="1873" y="2717"/>
                  </a:cubicBezTo>
                  <a:cubicBezTo>
                    <a:pt x="1873" y="2717"/>
                    <a:pt x="329" y="3145"/>
                    <a:pt x="650" y="3566"/>
                  </a:cubicBezTo>
                  <a:cubicBezTo>
                    <a:pt x="711" y="3647"/>
                    <a:pt x="809" y="3680"/>
                    <a:pt x="928" y="3680"/>
                  </a:cubicBezTo>
                  <a:cubicBezTo>
                    <a:pt x="1426" y="3680"/>
                    <a:pt x="2287" y="3101"/>
                    <a:pt x="2287" y="3100"/>
                  </a:cubicBezTo>
                  <a:lnTo>
                    <a:pt x="2287" y="3100"/>
                  </a:lnTo>
                  <a:cubicBezTo>
                    <a:pt x="2287" y="3101"/>
                    <a:pt x="2191" y="4557"/>
                    <a:pt x="2634" y="4557"/>
                  </a:cubicBezTo>
                  <a:cubicBezTo>
                    <a:pt x="2659" y="4557"/>
                    <a:pt x="2686" y="4553"/>
                    <a:pt x="2716" y="4542"/>
                  </a:cubicBezTo>
                  <a:cubicBezTo>
                    <a:pt x="3251" y="4357"/>
                    <a:pt x="2978" y="3107"/>
                    <a:pt x="2978" y="3106"/>
                  </a:cubicBezTo>
                  <a:lnTo>
                    <a:pt x="2978" y="3106"/>
                  </a:lnTo>
                  <a:cubicBezTo>
                    <a:pt x="2979" y="3106"/>
                    <a:pt x="3858" y="3771"/>
                    <a:pt x="4292" y="3771"/>
                  </a:cubicBezTo>
                  <a:cubicBezTo>
                    <a:pt x="4411" y="3771"/>
                    <a:pt x="4497" y="3720"/>
                    <a:pt x="4520" y="3591"/>
                  </a:cubicBezTo>
                  <a:cubicBezTo>
                    <a:pt x="4630" y="2992"/>
                    <a:pt x="3194" y="2628"/>
                    <a:pt x="3194" y="2628"/>
                  </a:cubicBezTo>
                  <a:cubicBezTo>
                    <a:pt x="3194" y="2628"/>
                    <a:pt x="5276" y="2143"/>
                    <a:pt x="5078" y="1641"/>
                  </a:cubicBezTo>
                  <a:cubicBezTo>
                    <a:pt x="5037" y="1538"/>
                    <a:pt x="4928" y="1497"/>
                    <a:pt x="4780" y="1497"/>
                  </a:cubicBezTo>
                  <a:cubicBezTo>
                    <a:pt x="4207" y="1497"/>
                    <a:pt x="3055" y="2109"/>
                    <a:pt x="3055" y="2109"/>
                  </a:cubicBezTo>
                  <a:cubicBezTo>
                    <a:pt x="3055" y="2109"/>
                    <a:pt x="4137" y="33"/>
                    <a:pt x="3470" y="1"/>
                  </a:cubicBezTo>
                  <a:cubicBezTo>
                    <a:pt x="3465" y="0"/>
                    <a:pt x="3460" y="0"/>
                    <a:pt x="3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8961851" y="3118706"/>
              <a:ext cx="18856" cy="12556"/>
            </a:xfrm>
            <a:custGeom>
              <a:avLst/>
              <a:gdLst/>
              <a:ahLst/>
              <a:cxnLst/>
              <a:rect l="l" t="t" r="r" b="b"/>
              <a:pathLst>
                <a:path w="440" h="293" extrusionOk="0">
                  <a:moveTo>
                    <a:pt x="225" y="0"/>
                  </a:moveTo>
                  <a:cubicBezTo>
                    <a:pt x="81" y="0"/>
                    <a:pt x="1" y="218"/>
                    <a:pt x="159" y="282"/>
                  </a:cubicBezTo>
                  <a:cubicBezTo>
                    <a:pt x="178" y="289"/>
                    <a:pt x="198" y="293"/>
                    <a:pt x="216" y="293"/>
                  </a:cubicBezTo>
                  <a:cubicBezTo>
                    <a:pt x="359" y="293"/>
                    <a:pt x="440" y="75"/>
                    <a:pt x="282" y="11"/>
                  </a:cubicBezTo>
                  <a:cubicBezTo>
                    <a:pt x="262" y="4"/>
                    <a:pt x="243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8943466" y="3151276"/>
              <a:ext cx="18899" cy="12256"/>
            </a:xfrm>
            <a:custGeom>
              <a:avLst/>
              <a:gdLst/>
              <a:ahLst/>
              <a:cxnLst/>
              <a:rect l="l" t="t" r="r" b="b"/>
              <a:pathLst>
                <a:path w="441" h="286" extrusionOk="0">
                  <a:moveTo>
                    <a:pt x="226" y="0"/>
                  </a:moveTo>
                  <a:cubicBezTo>
                    <a:pt x="84" y="0"/>
                    <a:pt x="0" y="212"/>
                    <a:pt x="156" y="273"/>
                  </a:cubicBezTo>
                  <a:cubicBezTo>
                    <a:pt x="176" y="282"/>
                    <a:pt x="196" y="285"/>
                    <a:pt x="215" y="285"/>
                  </a:cubicBezTo>
                  <a:cubicBezTo>
                    <a:pt x="357" y="285"/>
                    <a:pt x="441" y="73"/>
                    <a:pt x="285" y="12"/>
                  </a:cubicBezTo>
                  <a:cubicBezTo>
                    <a:pt x="265" y="4"/>
                    <a:pt x="245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8925338" y="3130320"/>
              <a:ext cx="23999" cy="17484"/>
            </a:xfrm>
            <a:custGeom>
              <a:avLst/>
              <a:gdLst/>
              <a:ahLst/>
              <a:cxnLst/>
              <a:rect l="l" t="t" r="r" b="b"/>
              <a:pathLst>
                <a:path w="560" h="408" extrusionOk="0">
                  <a:moveTo>
                    <a:pt x="272" y="1"/>
                  </a:moveTo>
                  <a:cubicBezTo>
                    <a:pt x="83" y="1"/>
                    <a:pt x="1" y="308"/>
                    <a:pt x="212" y="392"/>
                  </a:cubicBezTo>
                  <a:cubicBezTo>
                    <a:pt x="238" y="403"/>
                    <a:pt x="264" y="408"/>
                    <a:pt x="287" y="408"/>
                  </a:cubicBezTo>
                  <a:cubicBezTo>
                    <a:pt x="476" y="408"/>
                    <a:pt x="560" y="101"/>
                    <a:pt x="348" y="17"/>
                  </a:cubicBezTo>
                  <a:cubicBezTo>
                    <a:pt x="321" y="6"/>
                    <a:pt x="296" y="1"/>
                    <a:pt x="2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8964594" y="3148662"/>
              <a:ext cx="20956" cy="15170"/>
            </a:xfrm>
            <a:custGeom>
              <a:avLst/>
              <a:gdLst/>
              <a:ahLst/>
              <a:cxnLst/>
              <a:rect l="l" t="t" r="r" b="b"/>
              <a:pathLst>
                <a:path w="489" h="354" extrusionOk="0">
                  <a:moveTo>
                    <a:pt x="286" y="0"/>
                  </a:moveTo>
                  <a:cubicBezTo>
                    <a:pt x="260" y="0"/>
                    <a:pt x="233" y="4"/>
                    <a:pt x="202" y="10"/>
                  </a:cubicBezTo>
                  <a:cubicBezTo>
                    <a:pt x="0" y="45"/>
                    <a:pt x="64" y="354"/>
                    <a:pt x="245" y="354"/>
                  </a:cubicBezTo>
                  <a:cubicBezTo>
                    <a:pt x="260" y="354"/>
                    <a:pt x="277" y="351"/>
                    <a:pt x="294" y="346"/>
                  </a:cubicBezTo>
                  <a:cubicBezTo>
                    <a:pt x="365" y="326"/>
                    <a:pt x="415" y="299"/>
                    <a:pt x="448" y="233"/>
                  </a:cubicBezTo>
                  <a:cubicBezTo>
                    <a:pt x="488" y="166"/>
                    <a:pt x="475" y="89"/>
                    <a:pt x="409" y="41"/>
                  </a:cubicBezTo>
                  <a:cubicBezTo>
                    <a:pt x="365" y="11"/>
                    <a:pt x="328" y="0"/>
                    <a:pt x="2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8979122" y="3132934"/>
              <a:ext cx="22799" cy="14956"/>
            </a:xfrm>
            <a:custGeom>
              <a:avLst/>
              <a:gdLst/>
              <a:ahLst/>
              <a:cxnLst/>
              <a:rect l="l" t="t" r="r" b="b"/>
              <a:pathLst>
                <a:path w="532" h="349" extrusionOk="0">
                  <a:moveTo>
                    <a:pt x="272" y="0"/>
                  </a:moveTo>
                  <a:cubicBezTo>
                    <a:pt x="99" y="0"/>
                    <a:pt x="0" y="260"/>
                    <a:pt x="189" y="334"/>
                  </a:cubicBezTo>
                  <a:cubicBezTo>
                    <a:pt x="213" y="344"/>
                    <a:pt x="237" y="349"/>
                    <a:pt x="259" y="349"/>
                  </a:cubicBezTo>
                  <a:cubicBezTo>
                    <a:pt x="431" y="349"/>
                    <a:pt x="531" y="90"/>
                    <a:pt x="343" y="14"/>
                  </a:cubicBezTo>
                  <a:cubicBezTo>
                    <a:pt x="318" y="4"/>
                    <a:pt x="295" y="0"/>
                    <a:pt x="2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8990693" y="3160319"/>
              <a:ext cx="17656" cy="14827"/>
            </a:xfrm>
            <a:custGeom>
              <a:avLst/>
              <a:gdLst/>
              <a:ahLst/>
              <a:cxnLst/>
              <a:rect l="l" t="t" r="r" b="b"/>
              <a:pathLst>
                <a:path w="412" h="346" extrusionOk="0">
                  <a:moveTo>
                    <a:pt x="227" y="1"/>
                  </a:moveTo>
                  <a:cubicBezTo>
                    <a:pt x="184" y="1"/>
                    <a:pt x="142" y="15"/>
                    <a:pt x="110" y="48"/>
                  </a:cubicBezTo>
                  <a:cubicBezTo>
                    <a:pt x="1" y="155"/>
                    <a:pt x="80" y="337"/>
                    <a:pt x="227" y="344"/>
                  </a:cubicBezTo>
                  <a:lnTo>
                    <a:pt x="251" y="346"/>
                  </a:lnTo>
                  <a:cubicBezTo>
                    <a:pt x="253" y="346"/>
                    <a:pt x="255" y="346"/>
                    <a:pt x="257" y="346"/>
                  </a:cubicBezTo>
                  <a:cubicBezTo>
                    <a:pt x="325" y="346"/>
                    <a:pt x="395" y="300"/>
                    <a:pt x="400" y="227"/>
                  </a:cubicBezTo>
                  <a:cubicBezTo>
                    <a:pt x="402" y="209"/>
                    <a:pt x="402" y="192"/>
                    <a:pt x="403" y="176"/>
                  </a:cubicBezTo>
                  <a:cubicBezTo>
                    <a:pt x="411" y="70"/>
                    <a:pt x="319" y="1"/>
                    <a:pt x="2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8962408" y="3174032"/>
              <a:ext cx="19713" cy="18255"/>
            </a:xfrm>
            <a:custGeom>
              <a:avLst/>
              <a:gdLst/>
              <a:ahLst/>
              <a:cxnLst/>
              <a:rect l="l" t="t" r="r" b="b"/>
              <a:pathLst>
                <a:path w="460" h="426" extrusionOk="0">
                  <a:moveTo>
                    <a:pt x="206" y="0"/>
                  </a:moveTo>
                  <a:cubicBezTo>
                    <a:pt x="196" y="0"/>
                    <a:pt x="186" y="1"/>
                    <a:pt x="176" y="2"/>
                  </a:cubicBezTo>
                  <a:cubicBezTo>
                    <a:pt x="66" y="19"/>
                    <a:pt x="0" y="124"/>
                    <a:pt x="18" y="230"/>
                  </a:cubicBezTo>
                  <a:cubicBezTo>
                    <a:pt x="18" y="234"/>
                    <a:pt x="18" y="240"/>
                    <a:pt x="19" y="246"/>
                  </a:cubicBezTo>
                  <a:lnTo>
                    <a:pt x="19" y="253"/>
                  </a:lnTo>
                  <a:cubicBezTo>
                    <a:pt x="19" y="254"/>
                    <a:pt x="20" y="254"/>
                    <a:pt x="20" y="254"/>
                  </a:cubicBezTo>
                  <a:cubicBezTo>
                    <a:pt x="20" y="254"/>
                    <a:pt x="21" y="254"/>
                    <a:pt x="21" y="255"/>
                  </a:cubicBezTo>
                  <a:cubicBezTo>
                    <a:pt x="32" y="330"/>
                    <a:pt x="84" y="394"/>
                    <a:pt x="162" y="425"/>
                  </a:cubicBezTo>
                  <a:cubicBezTo>
                    <a:pt x="392" y="315"/>
                    <a:pt x="460" y="198"/>
                    <a:pt x="363" y="73"/>
                  </a:cubicBezTo>
                  <a:cubicBezTo>
                    <a:pt x="350" y="61"/>
                    <a:pt x="336" y="49"/>
                    <a:pt x="323" y="36"/>
                  </a:cubicBezTo>
                  <a:cubicBezTo>
                    <a:pt x="290" y="12"/>
                    <a:pt x="248" y="0"/>
                    <a:pt x="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9000807" y="3128734"/>
              <a:ext cx="20013" cy="15255"/>
            </a:xfrm>
            <a:custGeom>
              <a:avLst/>
              <a:gdLst/>
              <a:ahLst/>
              <a:cxnLst/>
              <a:rect l="l" t="t" r="r" b="b"/>
              <a:pathLst>
                <a:path w="467" h="356" extrusionOk="0">
                  <a:moveTo>
                    <a:pt x="220" y="1"/>
                  </a:moveTo>
                  <a:cubicBezTo>
                    <a:pt x="60" y="1"/>
                    <a:pt x="0" y="271"/>
                    <a:pt x="183" y="343"/>
                  </a:cubicBezTo>
                  <a:cubicBezTo>
                    <a:pt x="206" y="352"/>
                    <a:pt x="227" y="356"/>
                    <a:pt x="247" y="356"/>
                  </a:cubicBezTo>
                  <a:cubicBezTo>
                    <a:pt x="407" y="356"/>
                    <a:pt x="466" y="86"/>
                    <a:pt x="283" y="14"/>
                  </a:cubicBezTo>
                  <a:cubicBezTo>
                    <a:pt x="261" y="5"/>
                    <a:pt x="240" y="1"/>
                    <a:pt x="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8938066" y="3109107"/>
              <a:ext cx="20785" cy="13841"/>
            </a:xfrm>
            <a:custGeom>
              <a:avLst/>
              <a:gdLst/>
              <a:ahLst/>
              <a:cxnLst/>
              <a:rect l="l" t="t" r="r" b="b"/>
              <a:pathLst>
                <a:path w="485" h="323" extrusionOk="0">
                  <a:moveTo>
                    <a:pt x="247" y="1"/>
                  </a:moveTo>
                  <a:cubicBezTo>
                    <a:pt x="90" y="1"/>
                    <a:pt x="0" y="241"/>
                    <a:pt x="175" y="310"/>
                  </a:cubicBezTo>
                  <a:cubicBezTo>
                    <a:pt x="196" y="319"/>
                    <a:pt x="218" y="323"/>
                    <a:pt x="237" y="323"/>
                  </a:cubicBezTo>
                  <a:cubicBezTo>
                    <a:pt x="395" y="323"/>
                    <a:pt x="485" y="82"/>
                    <a:pt x="311" y="14"/>
                  </a:cubicBezTo>
                  <a:cubicBezTo>
                    <a:pt x="289" y="5"/>
                    <a:pt x="268" y="1"/>
                    <a:pt x="2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21"/>
            <p:cNvSpPr/>
            <p:nvPr/>
          </p:nvSpPr>
          <p:spPr>
            <a:xfrm>
              <a:off x="8976379" y="3101564"/>
              <a:ext cx="20270" cy="14741"/>
            </a:xfrm>
            <a:custGeom>
              <a:avLst/>
              <a:gdLst/>
              <a:ahLst/>
              <a:cxnLst/>
              <a:rect l="l" t="t" r="r" b="b"/>
              <a:pathLst>
                <a:path w="473" h="344" extrusionOk="0">
                  <a:moveTo>
                    <a:pt x="230" y="1"/>
                  </a:moveTo>
                  <a:cubicBezTo>
                    <a:pt x="70" y="1"/>
                    <a:pt x="0" y="260"/>
                    <a:pt x="179" y="331"/>
                  </a:cubicBezTo>
                  <a:cubicBezTo>
                    <a:pt x="202" y="340"/>
                    <a:pt x="223" y="344"/>
                    <a:pt x="243" y="344"/>
                  </a:cubicBezTo>
                  <a:cubicBezTo>
                    <a:pt x="403" y="344"/>
                    <a:pt x="473" y="85"/>
                    <a:pt x="294" y="14"/>
                  </a:cubicBezTo>
                  <a:cubicBezTo>
                    <a:pt x="271" y="5"/>
                    <a:pt x="250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21"/>
            <p:cNvSpPr/>
            <p:nvPr/>
          </p:nvSpPr>
          <p:spPr>
            <a:xfrm>
              <a:off x="8616732" y="3842400"/>
              <a:ext cx="380638" cy="386872"/>
            </a:xfrm>
            <a:custGeom>
              <a:avLst/>
              <a:gdLst/>
              <a:ahLst/>
              <a:cxnLst/>
              <a:rect l="l" t="t" r="r" b="b"/>
              <a:pathLst>
                <a:path w="8882" h="9028" extrusionOk="0">
                  <a:moveTo>
                    <a:pt x="0" y="0"/>
                  </a:moveTo>
                  <a:lnTo>
                    <a:pt x="0" y="0"/>
                  </a:lnTo>
                  <a:cubicBezTo>
                    <a:pt x="2435" y="3081"/>
                    <a:pt x="8238" y="2438"/>
                    <a:pt x="8308" y="9028"/>
                  </a:cubicBezTo>
                  <a:cubicBezTo>
                    <a:pt x="8881" y="6809"/>
                    <a:pt x="7880" y="4300"/>
                    <a:pt x="7880" y="4300"/>
                  </a:cubicBezTo>
                  <a:cubicBezTo>
                    <a:pt x="7880" y="4300"/>
                    <a:pt x="7593" y="172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8723401" y="3668751"/>
              <a:ext cx="270758" cy="423340"/>
            </a:xfrm>
            <a:custGeom>
              <a:avLst/>
              <a:gdLst/>
              <a:ahLst/>
              <a:cxnLst/>
              <a:rect l="l" t="t" r="r" b="b"/>
              <a:pathLst>
                <a:path w="6318" h="9879" extrusionOk="0">
                  <a:moveTo>
                    <a:pt x="315" y="1"/>
                  </a:moveTo>
                  <a:cubicBezTo>
                    <a:pt x="241" y="1"/>
                    <a:pt x="166" y="30"/>
                    <a:pt x="110" y="88"/>
                  </a:cubicBezTo>
                  <a:cubicBezTo>
                    <a:pt x="0" y="201"/>
                    <a:pt x="2" y="383"/>
                    <a:pt x="115" y="493"/>
                  </a:cubicBezTo>
                  <a:cubicBezTo>
                    <a:pt x="2712" y="3032"/>
                    <a:pt x="4652" y="6207"/>
                    <a:pt x="5723" y="9678"/>
                  </a:cubicBezTo>
                  <a:cubicBezTo>
                    <a:pt x="5759" y="9801"/>
                    <a:pt x="5874" y="9879"/>
                    <a:pt x="5996" y="9879"/>
                  </a:cubicBezTo>
                  <a:cubicBezTo>
                    <a:pt x="6024" y="9879"/>
                    <a:pt x="6053" y="9876"/>
                    <a:pt x="6081" y="9867"/>
                  </a:cubicBezTo>
                  <a:cubicBezTo>
                    <a:pt x="6231" y="9820"/>
                    <a:pt x="6317" y="9659"/>
                    <a:pt x="6270" y="9509"/>
                  </a:cubicBezTo>
                  <a:cubicBezTo>
                    <a:pt x="5172" y="5947"/>
                    <a:pt x="3182" y="2687"/>
                    <a:pt x="516" y="82"/>
                  </a:cubicBezTo>
                  <a:cubicBezTo>
                    <a:pt x="459" y="28"/>
                    <a:pt x="387" y="1"/>
                    <a:pt x="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8596161" y="3532686"/>
              <a:ext cx="183591" cy="193565"/>
            </a:xfrm>
            <a:custGeom>
              <a:avLst/>
              <a:gdLst/>
              <a:ahLst/>
              <a:cxnLst/>
              <a:rect l="l" t="t" r="r" b="b"/>
              <a:pathLst>
                <a:path w="4284" h="4517" extrusionOk="0">
                  <a:moveTo>
                    <a:pt x="2022" y="0"/>
                  </a:moveTo>
                  <a:cubicBezTo>
                    <a:pt x="2022" y="2"/>
                    <a:pt x="35" y="1799"/>
                    <a:pt x="34" y="1799"/>
                  </a:cubicBezTo>
                  <a:cubicBezTo>
                    <a:pt x="0" y="1827"/>
                    <a:pt x="1238" y="3363"/>
                    <a:pt x="3598" y="4369"/>
                  </a:cubicBezTo>
                  <a:cubicBezTo>
                    <a:pt x="3724" y="4422"/>
                    <a:pt x="3855" y="4516"/>
                    <a:pt x="3979" y="4516"/>
                  </a:cubicBezTo>
                  <a:cubicBezTo>
                    <a:pt x="4016" y="4516"/>
                    <a:pt x="4054" y="4507"/>
                    <a:pt x="4090" y="4486"/>
                  </a:cubicBezTo>
                  <a:cubicBezTo>
                    <a:pt x="4283" y="4374"/>
                    <a:pt x="4213" y="4094"/>
                    <a:pt x="4151" y="3880"/>
                  </a:cubicBezTo>
                  <a:cubicBezTo>
                    <a:pt x="3529" y="1752"/>
                    <a:pt x="2783" y="872"/>
                    <a:pt x="20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8481822" y="3415520"/>
              <a:ext cx="282243" cy="284712"/>
            </a:xfrm>
            <a:custGeom>
              <a:avLst/>
              <a:gdLst/>
              <a:ahLst/>
              <a:cxnLst/>
              <a:rect l="l" t="t" r="r" b="b"/>
              <a:pathLst>
                <a:path w="6586" h="6644" extrusionOk="0">
                  <a:moveTo>
                    <a:pt x="2596" y="1"/>
                  </a:moveTo>
                  <a:cubicBezTo>
                    <a:pt x="2534" y="1"/>
                    <a:pt x="2470" y="13"/>
                    <a:pt x="2402" y="38"/>
                  </a:cubicBezTo>
                  <a:cubicBezTo>
                    <a:pt x="1416" y="413"/>
                    <a:pt x="2815" y="2802"/>
                    <a:pt x="2815" y="2802"/>
                  </a:cubicBezTo>
                  <a:cubicBezTo>
                    <a:pt x="2815" y="2802"/>
                    <a:pt x="1720" y="1733"/>
                    <a:pt x="975" y="1733"/>
                  </a:cubicBezTo>
                  <a:cubicBezTo>
                    <a:pt x="744" y="1733"/>
                    <a:pt x="547" y="1835"/>
                    <a:pt x="426" y="2103"/>
                  </a:cubicBezTo>
                  <a:cubicBezTo>
                    <a:pt x="0" y="3050"/>
                    <a:pt x="1658" y="3437"/>
                    <a:pt x="1982" y="3606"/>
                  </a:cubicBezTo>
                  <a:cubicBezTo>
                    <a:pt x="1982" y="3606"/>
                    <a:pt x="132" y="4020"/>
                    <a:pt x="574" y="4750"/>
                  </a:cubicBezTo>
                  <a:cubicBezTo>
                    <a:pt x="724" y="4994"/>
                    <a:pt x="1005" y="5072"/>
                    <a:pt x="1306" y="5072"/>
                  </a:cubicBezTo>
                  <a:cubicBezTo>
                    <a:pt x="1847" y="5072"/>
                    <a:pt x="2449" y="4818"/>
                    <a:pt x="2449" y="4818"/>
                  </a:cubicBezTo>
                  <a:lnTo>
                    <a:pt x="2449" y="4818"/>
                  </a:lnTo>
                  <a:cubicBezTo>
                    <a:pt x="2449" y="4818"/>
                    <a:pt x="1610" y="6167"/>
                    <a:pt x="2759" y="6597"/>
                  </a:cubicBezTo>
                  <a:cubicBezTo>
                    <a:pt x="2844" y="6629"/>
                    <a:pt x="2922" y="6644"/>
                    <a:pt x="2994" y="6644"/>
                  </a:cubicBezTo>
                  <a:cubicBezTo>
                    <a:pt x="3819" y="6644"/>
                    <a:pt x="3871" y="4736"/>
                    <a:pt x="3871" y="4736"/>
                  </a:cubicBezTo>
                  <a:cubicBezTo>
                    <a:pt x="3871" y="4736"/>
                    <a:pt x="4234" y="5792"/>
                    <a:pt x="5017" y="5792"/>
                  </a:cubicBezTo>
                  <a:cubicBezTo>
                    <a:pt x="5157" y="5792"/>
                    <a:pt x="5310" y="5758"/>
                    <a:pt x="5477" y="5678"/>
                  </a:cubicBezTo>
                  <a:cubicBezTo>
                    <a:pt x="6580" y="5154"/>
                    <a:pt x="4869" y="3880"/>
                    <a:pt x="4869" y="3879"/>
                  </a:cubicBezTo>
                  <a:lnTo>
                    <a:pt x="4869" y="3879"/>
                  </a:lnTo>
                  <a:cubicBezTo>
                    <a:pt x="4869" y="3879"/>
                    <a:pt x="5093" y="3934"/>
                    <a:pt x="5375" y="3934"/>
                  </a:cubicBezTo>
                  <a:cubicBezTo>
                    <a:pt x="5810" y="3934"/>
                    <a:pt x="6386" y="3804"/>
                    <a:pt x="6493" y="3145"/>
                  </a:cubicBezTo>
                  <a:cubicBezTo>
                    <a:pt x="6585" y="2584"/>
                    <a:pt x="5828" y="2510"/>
                    <a:pt x="5419" y="2510"/>
                  </a:cubicBezTo>
                  <a:cubicBezTo>
                    <a:pt x="5271" y="2510"/>
                    <a:pt x="5169" y="2520"/>
                    <a:pt x="5169" y="2520"/>
                  </a:cubicBezTo>
                  <a:cubicBezTo>
                    <a:pt x="5169" y="2520"/>
                    <a:pt x="5869" y="905"/>
                    <a:pt x="4722" y="443"/>
                  </a:cubicBezTo>
                  <a:cubicBezTo>
                    <a:pt x="4662" y="419"/>
                    <a:pt x="4605" y="408"/>
                    <a:pt x="4552" y="408"/>
                  </a:cubicBezTo>
                  <a:cubicBezTo>
                    <a:pt x="3857" y="408"/>
                    <a:pt x="3780" y="2344"/>
                    <a:pt x="3780" y="2344"/>
                  </a:cubicBezTo>
                  <a:cubicBezTo>
                    <a:pt x="3780" y="2344"/>
                    <a:pt x="3460" y="1"/>
                    <a:pt x="2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8547177" y="3469089"/>
              <a:ext cx="185519" cy="178224"/>
            </a:xfrm>
            <a:custGeom>
              <a:avLst/>
              <a:gdLst/>
              <a:ahLst/>
              <a:cxnLst/>
              <a:rect l="l" t="t" r="r" b="b"/>
              <a:pathLst>
                <a:path w="4329" h="4159" extrusionOk="0">
                  <a:moveTo>
                    <a:pt x="1396" y="1"/>
                  </a:moveTo>
                  <a:cubicBezTo>
                    <a:pt x="1358" y="1"/>
                    <a:pt x="1320" y="14"/>
                    <a:pt x="1281" y="42"/>
                  </a:cubicBezTo>
                  <a:cubicBezTo>
                    <a:pt x="794" y="396"/>
                    <a:pt x="1707" y="2089"/>
                    <a:pt x="1707" y="2089"/>
                  </a:cubicBezTo>
                  <a:cubicBezTo>
                    <a:pt x="1707" y="2089"/>
                    <a:pt x="876" y="1507"/>
                    <a:pt x="548" y="1507"/>
                  </a:cubicBezTo>
                  <a:cubicBezTo>
                    <a:pt x="501" y="1507"/>
                    <a:pt x="464" y="1519"/>
                    <a:pt x="441" y="1547"/>
                  </a:cubicBezTo>
                  <a:cubicBezTo>
                    <a:pt x="1" y="2092"/>
                    <a:pt x="1455" y="2474"/>
                    <a:pt x="1455" y="2474"/>
                  </a:cubicBezTo>
                  <a:cubicBezTo>
                    <a:pt x="1455" y="2474"/>
                    <a:pt x="18" y="2619"/>
                    <a:pt x="99" y="3055"/>
                  </a:cubicBezTo>
                  <a:cubicBezTo>
                    <a:pt x="132" y="3234"/>
                    <a:pt x="270" y="3299"/>
                    <a:pt x="453" y="3299"/>
                  </a:cubicBezTo>
                  <a:cubicBezTo>
                    <a:pt x="930" y="3299"/>
                    <a:pt x="1711" y="2857"/>
                    <a:pt x="1711" y="2857"/>
                  </a:cubicBezTo>
                  <a:lnTo>
                    <a:pt x="1711" y="2857"/>
                  </a:lnTo>
                  <a:cubicBezTo>
                    <a:pt x="1711" y="2857"/>
                    <a:pt x="870" y="4036"/>
                    <a:pt x="1334" y="4152"/>
                  </a:cubicBezTo>
                  <a:cubicBezTo>
                    <a:pt x="1353" y="4157"/>
                    <a:pt x="1371" y="4159"/>
                    <a:pt x="1389" y="4159"/>
                  </a:cubicBezTo>
                  <a:cubicBezTo>
                    <a:pt x="1833" y="4159"/>
                    <a:pt x="2218" y="2892"/>
                    <a:pt x="2218" y="2892"/>
                  </a:cubicBezTo>
                  <a:cubicBezTo>
                    <a:pt x="2218" y="2892"/>
                    <a:pt x="2829" y="3755"/>
                    <a:pt x="3179" y="3755"/>
                  </a:cubicBezTo>
                  <a:cubicBezTo>
                    <a:pt x="3242" y="3755"/>
                    <a:pt x="3297" y="3727"/>
                    <a:pt x="3338" y="3660"/>
                  </a:cubicBezTo>
                  <a:cubicBezTo>
                    <a:pt x="3610" y="3224"/>
                    <a:pt x="2706" y="2502"/>
                    <a:pt x="2706" y="2502"/>
                  </a:cubicBezTo>
                  <a:cubicBezTo>
                    <a:pt x="2706" y="2502"/>
                    <a:pt x="4328" y="2446"/>
                    <a:pt x="4064" y="1964"/>
                  </a:cubicBezTo>
                  <a:cubicBezTo>
                    <a:pt x="3984" y="1819"/>
                    <a:pt x="3819" y="1768"/>
                    <a:pt x="3626" y="1768"/>
                  </a:cubicBezTo>
                  <a:cubicBezTo>
                    <a:pt x="3178" y="1768"/>
                    <a:pt x="2585" y="2042"/>
                    <a:pt x="2585" y="2042"/>
                  </a:cubicBezTo>
                  <a:cubicBezTo>
                    <a:pt x="2585" y="2042"/>
                    <a:pt x="3770" y="519"/>
                    <a:pt x="3344" y="279"/>
                  </a:cubicBezTo>
                  <a:cubicBezTo>
                    <a:pt x="3316" y="263"/>
                    <a:pt x="3287" y="255"/>
                    <a:pt x="3257" y="255"/>
                  </a:cubicBezTo>
                  <a:cubicBezTo>
                    <a:pt x="2827" y="255"/>
                    <a:pt x="2192" y="1759"/>
                    <a:pt x="2192" y="1759"/>
                  </a:cubicBezTo>
                  <a:cubicBezTo>
                    <a:pt x="2192" y="1759"/>
                    <a:pt x="1833" y="1"/>
                    <a:pt x="13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8615918" y="3551114"/>
              <a:ext cx="15642" cy="11699"/>
            </a:xfrm>
            <a:custGeom>
              <a:avLst/>
              <a:gdLst/>
              <a:ahLst/>
              <a:cxnLst/>
              <a:rect l="l" t="t" r="r" b="b"/>
              <a:pathLst>
                <a:path w="365" h="273" extrusionOk="0">
                  <a:moveTo>
                    <a:pt x="190" y="1"/>
                  </a:moveTo>
                  <a:cubicBezTo>
                    <a:pt x="177" y="1"/>
                    <a:pt x="163" y="3"/>
                    <a:pt x="149" y="8"/>
                  </a:cubicBezTo>
                  <a:cubicBezTo>
                    <a:pt x="0" y="54"/>
                    <a:pt x="42" y="273"/>
                    <a:pt x="173" y="273"/>
                  </a:cubicBezTo>
                  <a:cubicBezTo>
                    <a:pt x="186" y="273"/>
                    <a:pt x="200" y="271"/>
                    <a:pt x="215" y="266"/>
                  </a:cubicBezTo>
                  <a:cubicBezTo>
                    <a:pt x="364" y="219"/>
                    <a:pt x="323" y="1"/>
                    <a:pt x="1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8621703" y="3584369"/>
              <a:ext cx="15214" cy="11699"/>
            </a:xfrm>
            <a:custGeom>
              <a:avLst/>
              <a:gdLst/>
              <a:ahLst/>
              <a:cxnLst/>
              <a:rect l="l" t="t" r="r" b="b"/>
              <a:pathLst>
                <a:path w="355" h="273" extrusionOk="0">
                  <a:moveTo>
                    <a:pt x="189" y="1"/>
                  </a:moveTo>
                  <a:cubicBezTo>
                    <a:pt x="176" y="1"/>
                    <a:pt x="163" y="3"/>
                    <a:pt x="149" y="7"/>
                  </a:cubicBezTo>
                  <a:cubicBezTo>
                    <a:pt x="1" y="54"/>
                    <a:pt x="37" y="273"/>
                    <a:pt x="168" y="273"/>
                  </a:cubicBezTo>
                  <a:cubicBezTo>
                    <a:pt x="181" y="273"/>
                    <a:pt x="194" y="271"/>
                    <a:pt x="207" y="267"/>
                  </a:cubicBezTo>
                  <a:cubicBezTo>
                    <a:pt x="355" y="220"/>
                    <a:pt x="319" y="1"/>
                    <a:pt x="1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8596633" y="3578455"/>
              <a:ext cx="22499" cy="15513"/>
            </a:xfrm>
            <a:custGeom>
              <a:avLst/>
              <a:gdLst/>
              <a:ahLst/>
              <a:cxnLst/>
              <a:rect l="l" t="t" r="r" b="b"/>
              <a:pathLst>
                <a:path w="525" h="362" extrusionOk="0">
                  <a:moveTo>
                    <a:pt x="260" y="1"/>
                  </a:moveTo>
                  <a:cubicBezTo>
                    <a:pt x="242" y="1"/>
                    <a:pt x="222" y="4"/>
                    <a:pt x="202" y="10"/>
                  </a:cubicBezTo>
                  <a:cubicBezTo>
                    <a:pt x="1" y="74"/>
                    <a:pt x="81" y="361"/>
                    <a:pt x="264" y="361"/>
                  </a:cubicBezTo>
                  <a:cubicBezTo>
                    <a:pt x="283" y="361"/>
                    <a:pt x="302" y="358"/>
                    <a:pt x="323" y="352"/>
                  </a:cubicBezTo>
                  <a:cubicBezTo>
                    <a:pt x="524" y="288"/>
                    <a:pt x="444" y="1"/>
                    <a:pt x="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8634732" y="3568642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68" y="1"/>
                  </a:moveTo>
                  <a:cubicBezTo>
                    <a:pt x="265" y="1"/>
                    <a:pt x="262" y="1"/>
                    <a:pt x="259" y="1"/>
                  </a:cubicBezTo>
                  <a:cubicBezTo>
                    <a:pt x="182" y="5"/>
                    <a:pt x="146" y="39"/>
                    <a:pt x="96" y="96"/>
                  </a:cubicBezTo>
                  <a:cubicBezTo>
                    <a:pt x="0" y="206"/>
                    <a:pt x="118" y="341"/>
                    <a:pt x="235" y="341"/>
                  </a:cubicBezTo>
                  <a:cubicBezTo>
                    <a:pt x="278" y="341"/>
                    <a:pt x="321" y="323"/>
                    <a:pt x="353" y="277"/>
                  </a:cubicBezTo>
                  <a:cubicBezTo>
                    <a:pt x="391" y="223"/>
                    <a:pt x="410" y="179"/>
                    <a:pt x="397" y="113"/>
                  </a:cubicBezTo>
                  <a:cubicBezTo>
                    <a:pt x="384" y="45"/>
                    <a:pt x="335" y="1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8636703" y="3549785"/>
              <a:ext cx="18642" cy="14227"/>
            </a:xfrm>
            <a:custGeom>
              <a:avLst/>
              <a:gdLst/>
              <a:ahLst/>
              <a:cxnLst/>
              <a:rect l="l" t="t" r="r" b="b"/>
              <a:pathLst>
                <a:path w="435" h="332" extrusionOk="0">
                  <a:moveTo>
                    <a:pt x="231" y="1"/>
                  </a:moveTo>
                  <a:cubicBezTo>
                    <a:pt x="215" y="1"/>
                    <a:pt x="198" y="4"/>
                    <a:pt x="180" y="9"/>
                  </a:cubicBezTo>
                  <a:cubicBezTo>
                    <a:pt x="1" y="66"/>
                    <a:pt x="46" y="331"/>
                    <a:pt x="207" y="331"/>
                  </a:cubicBezTo>
                  <a:cubicBezTo>
                    <a:pt x="222" y="331"/>
                    <a:pt x="238" y="329"/>
                    <a:pt x="255" y="324"/>
                  </a:cubicBezTo>
                  <a:cubicBezTo>
                    <a:pt x="434" y="266"/>
                    <a:pt x="390" y="1"/>
                    <a:pt x="2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8661302" y="3563585"/>
              <a:ext cx="15385" cy="13284"/>
            </a:xfrm>
            <a:custGeom>
              <a:avLst/>
              <a:gdLst/>
              <a:ahLst/>
              <a:cxnLst/>
              <a:rect l="l" t="t" r="r" b="b"/>
              <a:pathLst>
                <a:path w="359" h="310" extrusionOk="0">
                  <a:moveTo>
                    <a:pt x="175" y="0"/>
                  </a:moveTo>
                  <a:cubicBezTo>
                    <a:pt x="99" y="0"/>
                    <a:pt x="21" y="56"/>
                    <a:pt x="12" y="138"/>
                  </a:cubicBezTo>
                  <a:cubicBezTo>
                    <a:pt x="1" y="239"/>
                    <a:pt x="83" y="310"/>
                    <a:pt x="171" y="310"/>
                  </a:cubicBezTo>
                  <a:cubicBezTo>
                    <a:pt x="202" y="310"/>
                    <a:pt x="234" y="301"/>
                    <a:pt x="263" y="281"/>
                  </a:cubicBezTo>
                  <a:lnTo>
                    <a:pt x="282" y="267"/>
                  </a:lnTo>
                  <a:cubicBezTo>
                    <a:pt x="335" y="229"/>
                    <a:pt x="358" y="156"/>
                    <a:pt x="319" y="98"/>
                  </a:cubicBezTo>
                  <a:lnTo>
                    <a:pt x="291" y="60"/>
                  </a:lnTo>
                  <a:cubicBezTo>
                    <a:pt x="261" y="19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8647888" y="3589641"/>
              <a:ext cx="17013" cy="16155"/>
            </a:xfrm>
            <a:custGeom>
              <a:avLst/>
              <a:gdLst/>
              <a:ahLst/>
              <a:cxnLst/>
              <a:rect l="l" t="t" r="r" b="b"/>
              <a:pathLst>
                <a:path w="397" h="377" extrusionOk="0">
                  <a:moveTo>
                    <a:pt x="190" y="0"/>
                  </a:moveTo>
                  <a:cubicBezTo>
                    <a:pt x="144" y="4"/>
                    <a:pt x="99" y="23"/>
                    <a:pt x="68" y="59"/>
                  </a:cubicBezTo>
                  <a:cubicBezTo>
                    <a:pt x="0" y="134"/>
                    <a:pt x="15" y="244"/>
                    <a:pt x="84" y="311"/>
                  </a:cubicBezTo>
                  <a:lnTo>
                    <a:pt x="96" y="322"/>
                  </a:lnTo>
                  <a:lnTo>
                    <a:pt x="100" y="327"/>
                  </a:lnTo>
                  <a:lnTo>
                    <a:pt x="103" y="327"/>
                  </a:lnTo>
                  <a:cubicBezTo>
                    <a:pt x="137" y="359"/>
                    <a:pt x="182" y="376"/>
                    <a:pt x="231" y="376"/>
                  </a:cubicBezTo>
                  <a:cubicBezTo>
                    <a:pt x="253" y="376"/>
                    <a:pt x="276" y="373"/>
                    <a:pt x="298" y="366"/>
                  </a:cubicBezTo>
                  <a:cubicBezTo>
                    <a:pt x="397" y="159"/>
                    <a:pt x="376" y="37"/>
                    <a:pt x="238" y="4"/>
                  </a:cubicBezTo>
                  <a:cubicBezTo>
                    <a:pt x="222" y="3"/>
                    <a:pt x="207" y="3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21"/>
            <p:cNvSpPr/>
            <p:nvPr/>
          </p:nvSpPr>
          <p:spPr>
            <a:xfrm>
              <a:off x="8648017" y="3535986"/>
              <a:ext cx="19928" cy="13027"/>
            </a:xfrm>
            <a:custGeom>
              <a:avLst/>
              <a:gdLst/>
              <a:ahLst/>
              <a:cxnLst/>
              <a:rect l="l" t="t" r="r" b="b"/>
              <a:pathLst>
                <a:path w="465" h="304" extrusionOk="0">
                  <a:moveTo>
                    <a:pt x="223" y="0"/>
                  </a:moveTo>
                  <a:cubicBezTo>
                    <a:pt x="207" y="0"/>
                    <a:pt x="191" y="3"/>
                    <a:pt x="173" y="8"/>
                  </a:cubicBezTo>
                  <a:cubicBezTo>
                    <a:pt x="0" y="63"/>
                    <a:pt x="82" y="304"/>
                    <a:pt x="241" y="304"/>
                  </a:cubicBezTo>
                  <a:cubicBezTo>
                    <a:pt x="257" y="304"/>
                    <a:pt x="273" y="302"/>
                    <a:pt x="291" y="296"/>
                  </a:cubicBezTo>
                  <a:cubicBezTo>
                    <a:pt x="464" y="241"/>
                    <a:pt x="381" y="0"/>
                    <a:pt x="2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21"/>
            <p:cNvSpPr/>
            <p:nvPr/>
          </p:nvSpPr>
          <p:spPr>
            <a:xfrm>
              <a:off x="8593890" y="3557199"/>
              <a:ext cx="17271" cy="12941"/>
            </a:xfrm>
            <a:custGeom>
              <a:avLst/>
              <a:gdLst/>
              <a:ahLst/>
              <a:cxnLst/>
              <a:rect l="l" t="t" r="r" b="b"/>
              <a:pathLst>
                <a:path w="403" h="302" extrusionOk="0">
                  <a:moveTo>
                    <a:pt x="212" y="1"/>
                  </a:moveTo>
                  <a:cubicBezTo>
                    <a:pt x="197" y="1"/>
                    <a:pt x="182" y="3"/>
                    <a:pt x="166" y="8"/>
                  </a:cubicBezTo>
                  <a:cubicBezTo>
                    <a:pt x="1" y="60"/>
                    <a:pt x="45" y="302"/>
                    <a:pt x="191" y="302"/>
                  </a:cubicBezTo>
                  <a:cubicBezTo>
                    <a:pt x="205" y="302"/>
                    <a:pt x="220" y="300"/>
                    <a:pt x="237" y="294"/>
                  </a:cubicBezTo>
                  <a:cubicBezTo>
                    <a:pt x="403" y="242"/>
                    <a:pt x="358" y="1"/>
                    <a:pt x="2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8615747" y="3530586"/>
              <a:ext cx="18985" cy="13027"/>
            </a:xfrm>
            <a:custGeom>
              <a:avLst/>
              <a:gdLst/>
              <a:ahLst/>
              <a:cxnLst/>
              <a:rect l="l" t="t" r="r" b="b"/>
              <a:pathLst>
                <a:path w="443" h="304" extrusionOk="0">
                  <a:moveTo>
                    <a:pt x="220" y="0"/>
                  </a:moveTo>
                  <a:cubicBezTo>
                    <a:pt x="205" y="0"/>
                    <a:pt x="188" y="3"/>
                    <a:pt x="172" y="8"/>
                  </a:cubicBezTo>
                  <a:cubicBezTo>
                    <a:pt x="1" y="61"/>
                    <a:pt x="69" y="304"/>
                    <a:pt x="224" y="304"/>
                  </a:cubicBezTo>
                  <a:cubicBezTo>
                    <a:pt x="239" y="304"/>
                    <a:pt x="256" y="301"/>
                    <a:pt x="273" y="296"/>
                  </a:cubicBezTo>
                  <a:cubicBezTo>
                    <a:pt x="443" y="242"/>
                    <a:pt x="374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8833369" y="3602626"/>
              <a:ext cx="132079" cy="386915"/>
            </a:xfrm>
            <a:custGeom>
              <a:avLst/>
              <a:gdLst/>
              <a:ahLst/>
              <a:cxnLst/>
              <a:rect l="l" t="t" r="r" b="b"/>
              <a:pathLst>
                <a:path w="3082" h="9029" extrusionOk="0">
                  <a:moveTo>
                    <a:pt x="1" y="1"/>
                  </a:moveTo>
                  <a:lnTo>
                    <a:pt x="1" y="1"/>
                  </a:lnTo>
                  <a:cubicBezTo>
                    <a:pt x="287" y="4013"/>
                    <a:pt x="1649" y="6735"/>
                    <a:pt x="1649" y="6735"/>
                  </a:cubicBezTo>
                  <a:cubicBezTo>
                    <a:pt x="1649" y="6735"/>
                    <a:pt x="1791" y="7308"/>
                    <a:pt x="2578" y="9028"/>
                  </a:cubicBezTo>
                  <a:cubicBezTo>
                    <a:pt x="3082" y="6305"/>
                    <a:pt x="1577" y="200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8974537" y="3445690"/>
              <a:ext cx="265015" cy="365018"/>
            </a:xfrm>
            <a:custGeom>
              <a:avLst/>
              <a:gdLst/>
              <a:ahLst/>
              <a:cxnLst/>
              <a:rect l="l" t="t" r="r" b="b"/>
              <a:pathLst>
                <a:path w="6184" h="8518" extrusionOk="0">
                  <a:moveTo>
                    <a:pt x="5858" y="0"/>
                  </a:moveTo>
                  <a:cubicBezTo>
                    <a:pt x="5772" y="0"/>
                    <a:pt x="5686" y="40"/>
                    <a:pt x="5630" y="114"/>
                  </a:cubicBezTo>
                  <a:cubicBezTo>
                    <a:pt x="3689" y="2682"/>
                    <a:pt x="1824" y="5360"/>
                    <a:pt x="87" y="8075"/>
                  </a:cubicBezTo>
                  <a:cubicBezTo>
                    <a:pt x="1" y="8209"/>
                    <a:pt x="39" y="8385"/>
                    <a:pt x="172" y="8472"/>
                  </a:cubicBezTo>
                  <a:cubicBezTo>
                    <a:pt x="221" y="8503"/>
                    <a:pt x="274" y="8517"/>
                    <a:pt x="327" y="8517"/>
                  </a:cubicBezTo>
                  <a:cubicBezTo>
                    <a:pt x="421" y="8517"/>
                    <a:pt x="514" y="8469"/>
                    <a:pt x="569" y="8385"/>
                  </a:cubicBezTo>
                  <a:cubicBezTo>
                    <a:pt x="2300" y="5683"/>
                    <a:pt x="4158" y="3018"/>
                    <a:pt x="6088" y="462"/>
                  </a:cubicBezTo>
                  <a:cubicBezTo>
                    <a:pt x="6184" y="334"/>
                    <a:pt x="6159" y="155"/>
                    <a:pt x="6031" y="60"/>
                  </a:cubicBezTo>
                  <a:cubicBezTo>
                    <a:pt x="5979" y="20"/>
                    <a:pt x="5918" y="0"/>
                    <a:pt x="58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9193531" y="3237201"/>
              <a:ext cx="233945" cy="250301"/>
            </a:xfrm>
            <a:custGeom>
              <a:avLst/>
              <a:gdLst/>
              <a:ahLst/>
              <a:cxnLst/>
              <a:rect l="l" t="t" r="r" b="b"/>
              <a:pathLst>
                <a:path w="5459" h="5841" extrusionOk="0">
                  <a:moveTo>
                    <a:pt x="1445" y="1"/>
                  </a:moveTo>
                  <a:cubicBezTo>
                    <a:pt x="1277" y="1"/>
                    <a:pt x="1134" y="134"/>
                    <a:pt x="1127" y="398"/>
                  </a:cubicBezTo>
                  <a:cubicBezTo>
                    <a:pt x="1099" y="1377"/>
                    <a:pt x="912" y="2349"/>
                    <a:pt x="679" y="3296"/>
                  </a:cubicBezTo>
                  <a:cubicBezTo>
                    <a:pt x="567" y="3753"/>
                    <a:pt x="442" y="4205"/>
                    <a:pt x="306" y="4654"/>
                  </a:cubicBezTo>
                  <a:cubicBezTo>
                    <a:pt x="213" y="4963"/>
                    <a:pt x="1" y="5478"/>
                    <a:pt x="300" y="5735"/>
                  </a:cubicBezTo>
                  <a:cubicBezTo>
                    <a:pt x="307" y="5742"/>
                    <a:pt x="316" y="5750"/>
                    <a:pt x="324" y="5756"/>
                  </a:cubicBezTo>
                  <a:cubicBezTo>
                    <a:pt x="403" y="5816"/>
                    <a:pt x="488" y="5841"/>
                    <a:pt x="574" y="5841"/>
                  </a:cubicBezTo>
                  <a:cubicBezTo>
                    <a:pt x="839" y="5841"/>
                    <a:pt x="1120" y="5608"/>
                    <a:pt x="1324" y="5474"/>
                  </a:cubicBezTo>
                  <a:cubicBezTo>
                    <a:pt x="1692" y="5236"/>
                    <a:pt x="2072" y="5016"/>
                    <a:pt x="2463" y="4817"/>
                  </a:cubicBezTo>
                  <a:cubicBezTo>
                    <a:pt x="3168" y="4458"/>
                    <a:pt x="3906" y="4207"/>
                    <a:pt x="4642" y="3928"/>
                  </a:cubicBezTo>
                  <a:cubicBezTo>
                    <a:pt x="4972" y="3803"/>
                    <a:pt x="5400" y="3649"/>
                    <a:pt x="5431" y="3239"/>
                  </a:cubicBezTo>
                  <a:cubicBezTo>
                    <a:pt x="5458" y="2883"/>
                    <a:pt x="4894" y="2810"/>
                    <a:pt x="4428" y="2810"/>
                  </a:cubicBezTo>
                  <a:cubicBezTo>
                    <a:pt x="4105" y="2810"/>
                    <a:pt x="3829" y="2845"/>
                    <a:pt x="3829" y="2845"/>
                  </a:cubicBezTo>
                  <a:cubicBezTo>
                    <a:pt x="3829" y="2845"/>
                    <a:pt x="4842" y="2143"/>
                    <a:pt x="4488" y="1660"/>
                  </a:cubicBezTo>
                  <a:cubicBezTo>
                    <a:pt x="4419" y="1568"/>
                    <a:pt x="4321" y="1531"/>
                    <a:pt x="4207" y="1531"/>
                  </a:cubicBezTo>
                  <a:cubicBezTo>
                    <a:pt x="3727" y="1531"/>
                    <a:pt x="2971" y="2188"/>
                    <a:pt x="2971" y="2188"/>
                  </a:cubicBezTo>
                  <a:cubicBezTo>
                    <a:pt x="2971" y="2188"/>
                    <a:pt x="3764" y="1452"/>
                    <a:pt x="3290" y="926"/>
                  </a:cubicBezTo>
                  <a:cubicBezTo>
                    <a:pt x="3190" y="817"/>
                    <a:pt x="3079" y="773"/>
                    <a:pt x="2964" y="773"/>
                  </a:cubicBezTo>
                  <a:cubicBezTo>
                    <a:pt x="2532" y="773"/>
                    <a:pt x="2059" y="1395"/>
                    <a:pt x="2059" y="1395"/>
                  </a:cubicBezTo>
                  <a:cubicBezTo>
                    <a:pt x="2059" y="1395"/>
                    <a:pt x="2089" y="696"/>
                    <a:pt x="1851" y="280"/>
                  </a:cubicBezTo>
                  <a:cubicBezTo>
                    <a:pt x="1741" y="93"/>
                    <a:pt x="1585" y="1"/>
                    <a:pt x="1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9040363" y="3360495"/>
              <a:ext cx="95438" cy="341020"/>
            </a:xfrm>
            <a:custGeom>
              <a:avLst/>
              <a:gdLst/>
              <a:ahLst/>
              <a:cxnLst/>
              <a:rect l="l" t="t" r="r" b="b"/>
              <a:pathLst>
                <a:path w="2227" h="7958" extrusionOk="0">
                  <a:moveTo>
                    <a:pt x="1917" y="1"/>
                  </a:moveTo>
                  <a:lnTo>
                    <a:pt x="1917" y="1"/>
                  </a:lnTo>
                  <a:cubicBezTo>
                    <a:pt x="21" y="4066"/>
                    <a:pt x="1" y="7958"/>
                    <a:pt x="116" y="7958"/>
                  </a:cubicBezTo>
                  <a:cubicBezTo>
                    <a:pt x="119" y="7958"/>
                    <a:pt x="121" y="7956"/>
                    <a:pt x="124" y="7952"/>
                  </a:cubicBezTo>
                  <a:cubicBezTo>
                    <a:pt x="1485" y="6018"/>
                    <a:pt x="2227" y="3749"/>
                    <a:pt x="1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9108076" y="3500716"/>
              <a:ext cx="198719" cy="114630"/>
            </a:xfrm>
            <a:custGeom>
              <a:avLst/>
              <a:gdLst/>
              <a:ahLst/>
              <a:cxnLst/>
              <a:rect l="l" t="t" r="r" b="b"/>
              <a:pathLst>
                <a:path w="4637" h="2675" extrusionOk="0">
                  <a:moveTo>
                    <a:pt x="4636" y="0"/>
                  </a:moveTo>
                  <a:lnTo>
                    <a:pt x="4636" y="0"/>
                  </a:lnTo>
                  <a:cubicBezTo>
                    <a:pt x="1864" y="334"/>
                    <a:pt x="0" y="2674"/>
                    <a:pt x="0" y="2674"/>
                  </a:cubicBezTo>
                  <a:cubicBezTo>
                    <a:pt x="0" y="2674"/>
                    <a:pt x="2318" y="2674"/>
                    <a:pt x="46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8766857" y="3327839"/>
              <a:ext cx="233645" cy="359018"/>
            </a:xfrm>
            <a:custGeom>
              <a:avLst/>
              <a:gdLst/>
              <a:ahLst/>
              <a:cxnLst/>
              <a:rect l="l" t="t" r="r" b="b"/>
              <a:pathLst>
                <a:path w="5452" h="8378" extrusionOk="0">
                  <a:moveTo>
                    <a:pt x="326" y="0"/>
                  </a:moveTo>
                  <a:cubicBezTo>
                    <a:pt x="273" y="0"/>
                    <a:pt x="218" y="15"/>
                    <a:pt x="170" y="48"/>
                  </a:cubicBezTo>
                  <a:cubicBezTo>
                    <a:pt x="38" y="133"/>
                    <a:pt x="1" y="312"/>
                    <a:pt x="86" y="444"/>
                  </a:cubicBezTo>
                  <a:lnTo>
                    <a:pt x="713" y="1393"/>
                  </a:lnTo>
                  <a:cubicBezTo>
                    <a:pt x="2231" y="3689"/>
                    <a:pt x="3431" y="5503"/>
                    <a:pt x="4872" y="8226"/>
                  </a:cubicBezTo>
                  <a:cubicBezTo>
                    <a:pt x="4923" y="8323"/>
                    <a:pt x="5023" y="8378"/>
                    <a:pt x="5126" y="8378"/>
                  </a:cubicBezTo>
                  <a:cubicBezTo>
                    <a:pt x="5171" y="8378"/>
                    <a:pt x="5217" y="8367"/>
                    <a:pt x="5259" y="8345"/>
                  </a:cubicBezTo>
                  <a:cubicBezTo>
                    <a:pt x="5399" y="8272"/>
                    <a:pt x="5452" y="8097"/>
                    <a:pt x="5378" y="7958"/>
                  </a:cubicBezTo>
                  <a:cubicBezTo>
                    <a:pt x="3924" y="5210"/>
                    <a:pt x="2719" y="3385"/>
                    <a:pt x="1192" y="1077"/>
                  </a:cubicBezTo>
                  <a:lnTo>
                    <a:pt x="566" y="130"/>
                  </a:lnTo>
                  <a:cubicBezTo>
                    <a:pt x="511" y="46"/>
                    <a:pt x="42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8578333" y="3128563"/>
              <a:ext cx="240288" cy="246145"/>
            </a:xfrm>
            <a:custGeom>
              <a:avLst/>
              <a:gdLst/>
              <a:ahLst/>
              <a:cxnLst/>
              <a:rect l="l" t="t" r="r" b="b"/>
              <a:pathLst>
                <a:path w="5607" h="5744" extrusionOk="0">
                  <a:moveTo>
                    <a:pt x="4412" y="1"/>
                  </a:moveTo>
                  <a:cubicBezTo>
                    <a:pt x="3924" y="1"/>
                    <a:pt x="3636" y="1417"/>
                    <a:pt x="3636" y="1417"/>
                  </a:cubicBezTo>
                  <a:cubicBezTo>
                    <a:pt x="3636" y="1417"/>
                    <a:pt x="3342" y="395"/>
                    <a:pt x="2844" y="395"/>
                  </a:cubicBezTo>
                  <a:cubicBezTo>
                    <a:pt x="2805" y="395"/>
                    <a:pt x="2765" y="401"/>
                    <a:pt x="2725" y="414"/>
                  </a:cubicBezTo>
                  <a:cubicBezTo>
                    <a:pt x="2153" y="598"/>
                    <a:pt x="2739" y="2019"/>
                    <a:pt x="2739" y="2019"/>
                  </a:cubicBezTo>
                  <a:cubicBezTo>
                    <a:pt x="2739" y="2019"/>
                    <a:pt x="2399" y="1265"/>
                    <a:pt x="1879" y="1265"/>
                  </a:cubicBezTo>
                  <a:cubicBezTo>
                    <a:pt x="1805" y="1265"/>
                    <a:pt x="1726" y="1281"/>
                    <a:pt x="1645" y="1316"/>
                  </a:cubicBezTo>
                  <a:cubicBezTo>
                    <a:pt x="995" y="1596"/>
                    <a:pt x="1697" y="2630"/>
                    <a:pt x="1697" y="2630"/>
                  </a:cubicBezTo>
                  <a:cubicBezTo>
                    <a:pt x="1697" y="2630"/>
                    <a:pt x="1232" y="2451"/>
                    <a:pt x="807" y="2451"/>
                  </a:cubicBezTo>
                  <a:cubicBezTo>
                    <a:pt x="727" y="2451"/>
                    <a:pt x="648" y="2458"/>
                    <a:pt x="573" y="2473"/>
                  </a:cubicBezTo>
                  <a:cubicBezTo>
                    <a:pt x="105" y="2567"/>
                    <a:pt x="1" y="3028"/>
                    <a:pt x="453" y="3195"/>
                  </a:cubicBezTo>
                  <a:cubicBezTo>
                    <a:pt x="1371" y="3533"/>
                    <a:pt x="2233" y="4022"/>
                    <a:pt x="3056" y="4545"/>
                  </a:cubicBezTo>
                  <a:cubicBezTo>
                    <a:pt x="3453" y="4796"/>
                    <a:pt x="3842" y="5060"/>
                    <a:pt x="4224" y="5332"/>
                  </a:cubicBezTo>
                  <a:cubicBezTo>
                    <a:pt x="4433" y="5481"/>
                    <a:pt x="4740" y="5744"/>
                    <a:pt x="5028" y="5744"/>
                  </a:cubicBezTo>
                  <a:cubicBezTo>
                    <a:pt x="5103" y="5744"/>
                    <a:pt x="5176" y="5726"/>
                    <a:pt x="5246" y="5684"/>
                  </a:cubicBezTo>
                  <a:cubicBezTo>
                    <a:pt x="5255" y="5678"/>
                    <a:pt x="5262" y="5674"/>
                    <a:pt x="5272" y="5668"/>
                  </a:cubicBezTo>
                  <a:cubicBezTo>
                    <a:pt x="5607" y="5436"/>
                    <a:pt x="5406" y="4941"/>
                    <a:pt x="5326" y="4632"/>
                  </a:cubicBezTo>
                  <a:cubicBezTo>
                    <a:pt x="5221" y="4206"/>
                    <a:pt x="5134" y="3774"/>
                    <a:pt x="5070" y="3341"/>
                  </a:cubicBezTo>
                  <a:cubicBezTo>
                    <a:pt x="4954" y="2558"/>
                    <a:pt x="4951" y="1778"/>
                    <a:pt x="4921" y="991"/>
                  </a:cubicBezTo>
                  <a:cubicBezTo>
                    <a:pt x="4908" y="639"/>
                    <a:pt x="4899" y="184"/>
                    <a:pt x="4520" y="24"/>
                  </a:cubicBezTo>
                  <a:cubicBezTo>
                    <a:pt x="4483" y="8"/>
                    <a:pt x="4447" y="1"/>
                    <a:pt x="44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8862254" y="3291669"/>
              <a:ext cx="96724" cy="253301"/>
            </a:xfrm>
            <a:custGeom>
              <a:avLst/>
              <a:gdLst/>
              <a:ahLst/>
              <a:cxnLst/>
              <a:rect l="l" t="t" r="r" b="b"/>
              <a:pathLst>
                <a:path w="2257" h="5911" extrusionOk="0">
                  <a:moveTo>
                    <a:pt x="287" y="0"/>
                  </a:moveTo>
                  <a:cubicBezTo>
                    <a:pt x="1" y="3546"/>
                    <a:pt x="1218" y="5910"/>
                    <a:pt x="1218" y="5910"/>
                  </a:cubicBezTo>
                  <a:cubicBezTo>
                    <a:pt x="2256" y="4228"/>
                    <a:pt x="1541" y="1828"/>
                    <a:pt x="2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8645874" y="3360752"/>
              <a:ext cx="213375" cy="109188"/>
            </a:xfrm>
            <a:custGeom>
              <a:avLst/>
              <a:gdLst/>
              <a:ahLst/>
              <a:cxnLst/>
              <a:rect l="l" t="t" r="r" b="b"/>
              <a:pathLst>
                <a:path w="4979" h="2548" extrusionOk="0">
                  <a:moveTo>
                    <a:pt x="0" y="1"/>
                  </a:moveTo>
                  <a:cubicBezTo>
                    <a:pt x="1567" y="1875"/>
                    <a:pt x="2827" y="2548"/>
                    <a:pt x="4005" y="2548"/>
                  </a:cubicBezTo>
                  <a:cubicBezTo>
                    <a:pt x="4334" y="2548"/>
                    <a:pt x="4657" y="2495"/>
                    <a:pt x="4978" y="2401"/>
                  </a:cubicBezTo>
                  <a:cubicBezTo>
                    <a:pt x="4978" y="2401"/>
                    <a:pt x="2937" y="682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8966437" y="3757075"/>
              <a:ext cx="335598" cy="335021"/>
            </a:xfrm>
            <a:custGeom>
              <a:avLst/>
              <a:gdLst/>
              <a:ahLst/>
              <a:cxnLst/>
              <a:rect l="l" t="t" r="r" b="b"/>
              <a:pathLst>
                <a:path w="7831" h="7818" extrusionOk="0">
                  <a:moveTo>
                    <a:pt x="7511" y="0"/>
                  </a:moveTo>
                  <a:cubicBezTo>
                    <a:pt x="7442" y="0"/>
                    <a:pt x="7373" y="25"/>
                    <a:pt x="7319" y="75"/>
                  </a:cubicBezTo>
                  <a:cubicBezTo>
                    <a:pt x="7098" y="275"/>
                    <a:pt x="6857" y="488"/>
                    <a:pt x="6605" y="715"/>
                  </a:cubicBezTo>
                  <a:cubicBezTo>
                    <a:pt x="4529" y="2571"/>
                    <a:pt x="1392" y="5376"/>
                    <a:pt x="87" y="7376"/>
                  </a:cubicBezTo>
                  <a:cubicBezTo>
                    <a:pt x="0" y="7508"/>
                    <a:pt x="37" y="7686"/>
                    <a:pt x="169" y="7772"/>
                  </a:cubicBezTo>
                  <a:cubicBezTo>
                    <a:pt x="217" y="7803"/>
                    <a:pt x="272" y="7818"/>
                    <a:pt x="325" y="7818"/>
                  </a:cubicBezTo>
                  <a:cubicBezTo>
                    <a:pt x="419" y="7818"/>
                    <a:pt x="511" y="7772"/>
                    <a:pt x="565" y="7689"/>
                  </a:cubicBezTo>
                  <a:cubicBezTo>
                    <a:pt x="1830" y="5752"/>
                    <a:pt x="4932" y="2977"/>
                    <a:pt x="6987" y="1141"/>
                  </a:cubicBezTo>
                  <a:cubicBezTo>
                    <a:pt x="7241" y="915"/>
                    <a:pt x="7480" y="701"/>
                    <a:pt x="7702" y="501"/>
                  </a:cubicBezTo>
                  <a:cubicBezTo>
                    <a:pt x="7819" y="395"/>
                    <a:pt x="7831" y="215"/>
                    <a:pt x="7724" y="97"/>
                  </a:cubicBezTo>
                  <a:cubicBezTo>
                    <a:pt x="7667" y="33"/>
                    <a:pt x="7589" y="0"/>
                    <a:pt x="75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9231972" y="3653923"/>
              <a:ext cx="180505" cy="166311"/>
            </a:xfrm>
            <a:custGeom>
              <a:avLst/>
              <a:gdLst/>
              <a:ahLst/>
              <a:cxnLst/>
              <a:rect l="l" t="t" r="r" b="b"/>
              <a:pathLst>
                <a:path w="4212" h="3881" extrusionOk="0">
                  <a:moveTo>
                    <a:pt x="2589" y="1"/>
                  </a:moveTo>
                  <a:cubicBezTo>
                    <a:pt x="1791" y="703"/>
                    <a:pt x="1004" y="1413"/>
                    <a:pt x="181" y="3278"/>
                  </a:cubicBezTo>
                  <a:cubicBezTo>
                    <a:pt x="98" y="3463"/>
                    <a:pt x="1" y="3713"/>
                    <a:pt x="162" y="3838"/>
                  </a:cubicBezTo>
                  <a:cubicBezTo>
                    <a:pt x="202" y="3869"/>
                    <a:pt x="247" y="3880"/>
                    <a:pt x="294" y="3880"/>
                  </a:cubicBezTo>
                  <a:cubicBezTo>
                    <a:pt x="399" y="3880"/>
                    <a:pt x="516" y="3821"/>
                    <a:pt x="625" y="3791"/>
                  </a:cubicBezTo>
                  <a:cubicBezTo>
                    <a:pt x="2899" y="3158"/>
                    <a:pt x="4212" y="1907"/>
                    <a:pt x="4184" y="1877"/>
                  </a:cubicBezTo>
                  <a:cubicBezTo>
                    <a:pt x="4183" y="1877"/>
                    <a:pt x="2589" y="1"/>
                    <a:pt x="2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9256529" y="3557671"/>
              <a:ext cx="267972" cy="257758"/>
            </a:xfrm>
            <a:custGeom>
              <a:avLst/>
              <a:gdLst/>
              <a:ahLst/>
              <a:cxnLst/>
              <a:rect l="l" t="t" r="r" b="b"/>
              <a:pathLst>
                <a:path w="6253" h="6015" extrusionOk="0">
                  <a:moveTo>
                    <a:pt x="4196" y="1"/>
                  </a:moveTo>
                  <a:cubicBezTo>
                    <a:pt x="3436" y="1"/>
                    <a:pt x="2892" y="1997"/>
                    <a:pt x="2892" y="1997"/>
                  </a:cubicBezTo>
                  <a:cubicBezTo>
                    <a:pt x="2892" y="1997"/>
                    <a:pt x="3063" y="135"/>
                    <a:pt x="2373" y="135"/>
                  </a:cubicBezTo>
                  <a:cubicBezTo>
                    <a:pt x="2338" y="135"/>
                    <a:pt x="2301" y="140"/>
                    <a:pt x="2262" y="150"/>
                  </a:cubicBezTo>
                  <a:cubicBezTo>
                    <a:pt x="1160" y="433"/>
                    <a:pt x="1605" y="1990"/>
                    <a:pt x="1605" y="1990"/>
                  </a:cubicBezTo>
                  <a:cubicBezTo>
                    <a:pt x="1605" y="1990"/>
                    <a:pt x="1331" y="1927"/>
                    <a:pt x="1036" y="1927"/>
                  </a:cubicBezTo>
                  <a:cubicBezTo>
                    <a:pt x="687" y="1927"/>
                    <a:pt x="309" y="2015"/>
                    <a:pt x="320" y="2398"/>
                  </a:cubicBezTo>
                  <a:cubicBezTo>
                    <a:pt x="343" y="3182"/>
                    <a:pt x="1170" y="3270"/>
                    <a:pt x="1538" y="3270"/>
                  </a:cubicBezTo>
                  <a:cubicBezTo>
                    <a:pt x="1644" y="3270"/>
                    <a:pt x="1712" y="3263"/>
                    <a:pt x="1712" y="3263"/>
                  </a:cubicBezTo>
                  <a:lnTo>
                    <a:pt x="1712" y="3263"/>
                  </a:lnTo>
                  <a:cubicBezTo>
                    <a:pt x="1712" y="3263"/>
                    <a:pt x="0" y="4217"/>
                    <a:pt x="942" y="4831"/>
                  </a:cubicBezTo>
                  <a:cubicBezTo>
                    <a:pt x="1123" y="4949"/>
                    <a:pt x="1293" y="4996"/>
                    <a:pt x="1450" y="4996"/>
                  </a:cubicBezTo>
                  <a:cubicBezTo>
                    <a:pt x="2105" y="4996"/>
                    <a:pt x="2520" y="4165"/>
                    <a:pt x="2520" y="4164"/>
                  </a:cubicBezTo>
                  <a:lnTo>
                    <a:pt x="2520" y="4164"/>
                  </a:lnTo>
                  <a:cubicBezTo>
                    <a:pt x="2520" y="4165"/>
                    <a:pt x="2328" y="6014"/>
                    <a:pt x="3158" y="6014"/>
                  </a:cubicBezTo>
                  <a:cubicBezTo>
                    <a:pt x="3206" y="6014"/>
                    <a:pt x="3256" y="6008"/>
                    <a:pt x="3310" y="5995"/>
                  </a:cubicBezTo>
                  <a:cubicBezTo>
                    <a:pt x="4408" y="5741"/>
                    <a:pt x="3805" y="4410"/>
                    <a:pt x="3805" y="4410"/>
                  </a:cubicBezTo>
                  <a:lnTo>
                    <a:pt x="3805" y="4410"/>
                  </a:lnTo>
                  <a:cubicBezTo>
                    <a:pt x="3805" y="4410"/>
                    <a:pt x="4456" y="4792"/>
                    <a:pt x="4993" y="4792"/>
                  </a:cubicBezTo>
                  <a:cubicBezTo>
                    <a:pt x="5202" y="4792"/>
                    <a:pt x="5393" y="4734"/>
                    <a:pt x="5523" y="4574"/>
                  </a:cubicBezTo>
                  <a:cubicBezTo>
                    <a:pt x="6015" y="3966"/>
                    <a:pt x="4378" y="3366"/>
                    <a:pt x="4378" y="3366"/>
                  </a:cubicBezTo>
                  <a:cubicBezTo>
                    <a:pt x="4693" y="3250"/>
                    <a:pt x="6253" y="3098"/>
                    <a:pt x="5977" y="2184"/>
                  </a:cubicBezTo>
                  <a:cubicBezTo>
                    <a:pt x="5886" y="1882"/>
                    <a:pt x="5674" y="1773"/>
                    <a:pt x="5415" y="1773"/>
                  </a:cubicBezTo>
                  <a:cubicBezTo>
                    <a:pt x="4730" y="1773"/>
                    <a:pt x="3714" y="2532"/>
                    <a:pt x="3714" y="2532"/>
                  </a:cubicBezTo>
                  <a:cubicBezTo>
                    <a:pt x="3714" y="2532"/>
                    <a:pt x="5279" y="523"/>
                    <a:pt x="4425" y="62"/>
                  </a:cubicBezTo>
                  <a:cubicBezTo>
                    <a:pt x="4346" y="20"/>
                    <a:pt x="4270" y="1"/>
                    <a:pt x="41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9292571" y="3604854"/>
              <a:ext cx="170906" cy="162625"/>
            </a:xfrm>
            <a:custGeom>
              <a:avLst/>
              <a:gdLst/>
              <a:ahLst/>
              <a:cxnLst/>
              <a:rect l="l" t="t" r="r" b="b"/>
              <a:pathLst>
                <a:path w="3988" h="3795" extrusionOk="0">
                  <a:moveTo>
                    <a:pt x="2950" y="0"/>
                  </a:moveTo>
                  <a:cubicBezTo>
                    <a:pt x="2553" y="0"/>
                    <a:pt x="2031" y="1508"/>
                    <a:pt x="2031" y="1508"/>
                  </a:cubicBezTo>
                  <a:cubicBezTo>
                    <a:pt x="2031" y="1508"/>
                    <a:pt x="1617" y="8"/>
                    <a:pt x="1218" y="8"/>
                  </a:cubicBezTo>
                  <a:cubicBezTo>
                    <a:pt x="1198" y="8"/>
                    <a:pt x="1178" y="12"/>
                    <a:pt x="1158" y="19"/>
                  </a:cubicBezTo>
                  <a:cubicBezTo>
                    <a:pt x="742" y="187"/>
                    <a:pt x="1638" y="1720"/>
                    <a:pt x="1638" y="1720"/>
                  </a:cubicBezTo>
                  <a:cubicBezTo>
                    <a:pt x="1638" y="1720"/>
                    <a:pt x="1032" y="1337"/>
                    <a:pt x="612" y="1337"/>
                  </a:cubicBezTo>
                  <a:cubicBezTo>
                    <a:pt x="482" y="1337"/>
                    <a:pt x="370" y="1374"/>
                    <a:pt x="299" y="1470"/>
                  </a:cubicBezTo>
                  <a:cubicBezTo>
                    <a:pt x="1" y="1877"/>
                    <a:pt x="1472" y="2124"/>
                    <a:pt x="1472" y="2124"/>
                  </a:cubicBezTo>
                  <a:cubicBezTo>
                    <a:pt x="1472" y="2124"/>
                    <a:pt x="560" y="2674"/>
                    <a:pt x="754" y="3103"/>
                  </a:cubicBezTo>
                  <a:cubicBezTo>
                    <a:pt x="789" y="3179"/>
                    <a:pt x="846" y="3211"/>
                    <a:pt x="918" y="3211"/>
                  </a:cubicBezTo>
                  <a:cubicBezTo>
                    <a:pt x="1247" y="3211"/>
                    <a:pt x="1870" y="2538"/>
                    <a:pt x="1870" y="2538"/>
                  </a:cubicBezTo>
                  <a:cubicBezTo>
                    <a:pt x="1870" y="2538"/>
                    <a:pt x="2078" y="3794"/>
                    <a:pt x="2500" y="3794"/>
                  </a:cubicBezTo>
                  <a:cubicBezTo>
                    <a:pt x="2508" y="3794"/>
                    <a:pt x="2515" y="3794"/>
                    <a:pt x="2523" y="3793"/>
                  </a:cubicBezTo>
                  <a:cubicBezTo>
                    <a:pt x="2961" y="3746"/>
                    <a:pt x="2337" y="2570"/>
                    <a:pt x="2337" y="2570"/>
                  </a:cubicBezTo>
                  <a:lnTo>
                    <a:pt x="2337" y="2570"/>
                  </a:lnTo>
                  <a:cubicBezTo>
                    <a:pt x="2337" y="2570"/>
                    <a:pt x="3079" y="3130"/>
                    <a:pt x="3508" y="3130"/>
                  </a:cubicBezTo>
                  <a:cubicBezTo>
                    <a:pt x="3638" y="3130"/>
                    <a:pt x="3739" y="3079"/>
                    <a:pt x="3782" y="2946"/>
                  </a:cubicBezTo>
                  <a:cubicBezTo>
                    <a:pt x="3907" y="2557"/>
                    <a:pt x="2616" y="2251"/>
                    <a:pt x="2616" y="2251"/>
                  </a:cubicBezTo>
                  <a:cubicBezTo>
                    <a:pt x="2616" y="2251"/>
                    <a:pt x="3987" y="2078"/>
                    <a:pt x="3651" y="1529"/>
                  </a:cubicBezTo>
                  <a:cubicBezTo>
                    <a:pt x="3629" y="1492"/>
                    <a:pt x="3580" y="1477"/>
                    <a:pt x="3516" y="1477"/>
                  </a:cubicBezTo>
                  <a:cubicBezTo>
                    <a:pt x="3187" y="1477"/>
                    <a:pt x="2431" y="1870"/>
                    <a:pt x="2431" y="1870"/>
                  </a:cubicBezTo>
                  <a:cubicBezTo>
                    <a:pt x="2431" y="1870"/>
                    <a:pt x="3468" y="436"/>
                    <a:pt x="3070" y="53"/>
                  </a:cubicBezTo>
                  <a:cubicBezTo>
                    <a:pt x="3032" y="17"/>
                    <a:pt x="2991" y="0"/>
                    <a:pt x="29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9386468" y="3677708"/>
              <a:ext cx="14699" cy="10842"/>
            </a:xfrm>
            <a:custGeom>
              <a:avLst/>
              <a:gdLst/>
              <a:ahLst/>
              <a:cxnLst/>
              <a:rect l="l" t="t" r="r" b="b"/>
              <a:pathLst>
                <a:path w="343" h="253" extrusionOk="0">
                  <a:moveTo>
                    <a:pt x="166" y="0"/>
                  </a:moveTo>
                  <a:cubicBezTo>
                    <a:pt x="55" y="0"/>
                    <a:pt x="1" y="182"/>
                    <a:pt x="125" y="240"/>
                  </a:cubicBezTo>
                  <a:cubicBezTo>
                    <a:pt x="144" y="249"/>
                    <a:pt x="161" y="252"/>
                    <a:pt x="177" y="252"/>
                  </a:cubicBezTo>
                  <a:cubicBezTo>
                    <a:pt x="289" y="252"/>
                    <a:pt x="342" y="70"/>
                    <a:pt x="218" y="12"/>
                  </a:cubicBezTo>
                  <a:cubicBezTo>
                    <a:pt x="200" y="4"/>
                    <a:pt x="182" y="0"/>
                    <a:pt x="1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9377640" y="3707278"/>
              <a:ext cx="14271" cy="10842"/>
            </a:xfrm>
            <a:custGeom>
              <a:avLst/>
              <a:gdLst/>
              <a:ahLst/>
              <a:cxnLst/>
              <a:rect l="l" t="t" r="r" b="b"/>
              <a:pathLst>
                <a:path w="333" h="253" extrusionOk="0">
                  <a:moveTo>
                    <a:pt x="159" y="1"/>
                  </a:moveTo>
                  <a:cubicBezTo>
                    <a:pt x="50" y="1"/>
                    <a:pt x="1" y="184"/>
                    <a:pt x="124" y="240"/>
                  </a:cubicBezTo>
                  <a:cubicBezTo>
                    <a:pt x="142" y="248"/>
                    <a:pt x="159" y="252"/>
                    <a:pt x="174" y="252"/>
                  </a:cubicBezTo>
                  <a:cubicBezTo>
                    <a:pt x="283" y="252"/>
                    <a:pt x="333" y="70"/>
                    <a:pt x="208" y="13"/>
                  </a:cubicBezTo>
                  <a:cubicBezTo>
                    <a:pt x="191" y="4"/>
                    <a:pt x="174" y="1"/>
                    <a:pt x="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9394225" y="3704578"/>
              <a:ext cx="20999" cy="14141"/>
            </a:xfrm>
            <a:custGeom>
              <a:avLst/>
              <a:gdLst/>
              <a:ahLst/>
              <a:cxnLst/>
              <a:rect l="l" t="t" r="r" b="b"/>
              <a:pathLst>
                <a:path w="490" h="330" extrusionOk="0">
                  <a:moveTo>
                    <a:pt x="248" y="0"/>
                  </a:moveTo>
                  <a:cubicBezTo>
                    <a:pt x="93" y="0"/>
                    <a:pt x="0" y="235"/>
                    <a:pt x="170" y="312"/>
                  </a:cubicBezTo>
                  <a:cubicBezTo>
                    <a:pt x="196" y="324"/>
                    <a:pt x="221" y="330"/>
                    <a:pt x="244" y="330"/>
                  </a:cubicBezTo>
                  <a:cubicBezTo>
                    <a:pt x="398" y="330"/>
                    <a:pt x="490" y="95"/>
                    <a:pt x="320" y="17"/>
                  </a:cubicBezTo>
                  <a:cubicBezTo>
                    <a:pt x="295" y="5"/>
                    <a:pt x="271" y="0"/>
                    <a:pt x="2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9365383" y="3690993"/>
              <a:ext cx="15771" cy="13670"/>
            </a:xfrm>
            <a:custGeom>
              <a:avLst/>
              <a:gdLst/>
              <a:ahLst/>
              <a:cxnLst/>
              <a:rect l="l" t="t" r="r" b="b"/>
              <a:pathLst>
                <a:path w="368" h="319" extrusionOk="0">
                  <a:moveTo>
                    <a:pt x="134" y="1"/>
                  </a:moveTo>
                  <a:cubicBezTo>
                    <a:pt x="81" y="1"/>
                    <a:pt x="39" y="34"/>
                    <a:pt x="21" y="87"/>
                  </a:cubicBezTo>
                  <a:cubicBezTo>
                    <a:pt x="1" y="146"/>
                    <a:pt x="14" y="188"/>
                    <a:pt x="42" y="244"/>
                  </a:cubicBezTo>
                  <a:cubicBezTo>
                    <a:pt x="68" y="297"/>
                    <a:pt x="113" y="319"/>
                    <a:pt x="160" y="319"/>
                  </a:cubicBezTo>
                  <a:cubicBezTo>
                    <a:pt x="261" y="319"/>
                    <a:pt x="367" y="215"/>
                    <a:pt x="299" y="109"/>
                  </a:cubicBezTo>
                  <a:cubicBezTo>
                    <a:pt x="259" y="53"/>
                    <a:pt x="230" y="17"/>
                    <a:pt x="161" y="3"/>
                  </a:cubicBezTo>
                  <a:cubicBezTo>
                    <a:pt x="152" y="2"/>
                    <a:pt x="143" y="1"/>
                    <a:pt x="1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9364783" y="3673765"/>
              <a:ext cx="17528" cy="13113"/>
            </a:xfrm>
            <a:custGeom>
              <a:avLst/>
              <a:gdLst/>
              <a:ahLst/>
              <a:cxnLst/>
              <a:rect l="l" t="t" r="r" b="b"/>
              <a:pathLst>
                <a:path w="409" h="306" extrusionOk="0">
                  <a:moveTo>
                    <a:pt x="196" y="1"/>
                  </a:moveTo>
                  <a:cubicBezTo>
                    <a:pt x="63" y="1"/>
                    <a:pt x="1" y="220"/>
                    <a:pt x="151" y="291"/>
                  </a:cubicBezTo>
                  <a:cubicBezTo>
                    <a:pt x="173" y="301"/>
                    <a:pt x="193" y="305"/>
                    <a:pt x="212" y="305"/>
                  </a:cubicBezTo>
                  <a:cubicBezTo>
                    <a:pt x="346" y="305"/>
                    <a:pt x="409" y="86"/>
                    <a:pt x="257" y="15"/>
                  </a:cubicBezTo>
                  <a:cubicBezTo>
                    <a:pt x="236" y="5"/>
                    <a:pt x="215" y="1"/>
                    <a:pt x="1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21"/>
            <p:cNvSpPr/>
            <p:nvPr/>
          </p:nvSpPr>
          <p:spPr>
            <a:xfrm>
              <a:off x="9343912" y="3683579"/>
              <a:ext cx="13714" cy="12213"/>
            </a:xfrm>
            <a:custGeom>
              <a:avLst/>
              <a:gdLst/>
              <a:ahLst/>
              <a:cxnLst/>
              <a:rect l="l" t="t" r="r" b="b"/>
              <a:pathLst>
                <a:path w="320" h="285" extrusionOk="0">
                  <a:moveTo>
                    <a:pt x="169" y="1"/>
                  </a:moveTo>
                  <a:cubicBezTo>
                    <a:pt x="135" y="1"/>
                    <a:pt x="101" y="14"/>
                    <a:pt x="74" y="43"/>
                  </a:cubicBezTo>
                  <a:cubicBezTo>
                    <a:pt x="66" y="53"/>
                    <a:pt x="54" y="62"/>
                    <a:pt x="45" y="74"/>
                  </a:cubicBezTo>
                  <a:cubicBezTo>
                    <a:pt x="1" y="121"/>
                    <a:pt x="16" y="193"/>
                    <a:pt x="58" y="231"/>
                  </a:cubicBezTo>
                  <a:lnTo>
                    <a:pt x="73" y="244"/>
                  </a:lnTo>
                  <a:cubicBezTo>
                    <a:pt x="102" y="272"/>
                    <a:pt x="138" y="285"/>
                    <a:pt x="174" y="285"/>
                  </a:cubicBezTo>
                  <a:cubicBezTo>
                    <a:pt x="247" y="285"/>
                    <a:pt x="317" y="232"/>
                    <a:pt x="318" y="147"/>
                  </a:cubicBezTo>
                  <a:cubicBezTo>
                    <a:pt x="319" y="63"/>
                    <a:pt x="244" y="1"/>
                    <a:pt x="1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21"/>
            <p:cNvSpPr/>
            <p:nvPr/>
          </p:nvSpPr>
          <p:spPr>
            <a:xfrm>
              <a:off x="9351541" y="3708863"/>
              <a:ext cx="15728" cy="14698"/>
            </a:xfrm>
            <a:custGeom>
              <a:avLst/>
              <a:gdLst/>
              <a:ahLst/>
              <a:cxnLst/>
              <a:rect l="l" t="t" r="r" b="b"/>
              <a:pathLst>
                <a:path w="367" h="343" extrusionOk="0">
                  <a:moveTo>
                    <a:pt x="164" y="1"/>
                  </a:moveTo>
                  <a:cubicBezTo>
                    <a:pt x="34" y="14"/>
                    <a:pt x="1" y="121"/>
                    <a:pt x="65" y="322"/>
                  </a:cubicBezTo>
                  <a:cubicBezTo>
                    <a:pt x="93" y="336"/>
                    <a:pt x="123" y="343"/>
                    <a:pt x="151" y="343"/>
                  </a:cubicBezTo>
                  <a:cubicBezTo>
                    <a:pt x="186" y="343"/>
                    <a:pt x="220" y="332"/>
                    <a:pt x="249" y="312"/>
                  </a:cubicBezTo>
                  <a:lnTo>
                    <a:pt x="250" y="312"/>
                  </a:lnTo>
                  <a:cubicBezTo>
                    <a:pt x="252" y="312"/>
                    <a:pt x="253" y="309"/>
                    <a:pt x="256" y="307"/>
                  </a:cubicBezTo>
                  <a:cubicBezTo>
                    <a:pt x="259" y="305"/>
                    <a:pt x="263" y="302"/>
                    <a:pt x="266" y="299"/>
                  </a:cubicBezTo>
                  <a:cubicBezTo>
                    <a:pt x="340" y="247"/>
                    <a:pt x="366" y="147"/>
                    <a:pt x="312" y="71"/>
                  </a:cubicBezTo>
                  <a:cubicBezTo>
                    <a:pt x="288" y="36"/>
                    <a:pt x="250" y="11"/>
                    <a:pt x="208" y="3"/>
                  </a:cubicBezTo>
                  <a:cubicBezTo>
                    <a:pt x="193" y="3"/>
                    <a:pt x="178" y="1"/>
                    <a:pt x="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9355055" y="3659794"/>
              <a:ext cx="18599" cy="11913"/>
            </a:xfrm>
            <a:custGeom>
              <a:avLst/>
              <a:gdLst/>
              <a:ahLst/>
              <a:cxnLst/>
              <a:rect l="l" t="t" r="r" b="b"/>
              <a:pathLst>
                <a:path w="434" h="278" extrusionOk="0">
                  <a:moveTo>
                    <a:pt x="226" y="0"/>
                  </a:moveTo>
                  <a:cubicBezTo>
                    <a:pt x="90" y="0"/>
                    <a:pt x="1" y="197"/>
                    <a:pt x="148" y="263"/>
                  </a:cubicBezTo>
                  <a:cubicBezTo>
                    <a:pt x="170" y="273"/>
                    <a:pt x="191" y="278"/>
                    <a:pt x="212" y="278"/>
                  </a:cubicBezTo>
                  <a:cubicBezTo>
                    <a:pt x="346" y="278"/>
                    <a:pt x="434" y="82"/>
                    <a:pt x="290" y="15"/>
                  </a:cubicBezTo>
                  <a:cubicBezTo>
                    <a:pt x="268" y="5"/>
                    <a:pt x="247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9404253" y="3685764"/>
              <a:ext cx="16199" cy="11999"/>
            </a:xfrm>
            <a:custGeom>
              <a:avLst/>
              <a:gdLst/>
              <a:ahLst/>
              <a:cxnLst/>
              <a:rect l="l" t="t" r="r" b="b"/>
              <a:pathLst>
                <a:path w="378" h="280" extrusionOk="0">
                  <a:moveTo>
                    <a:pt x="182" y="1"/>
                  </a:moveTo>
                  <a:cubicBezTo>
                    <a:pt x="58" y="1"/>
                    <a:pt x="0" y="202"/>
                    <a:pt x="138" y="266"/>
                  </a:cubicBezTo>
                  <a:cubicBezTo>
                    <a:pt x="158" y="276"/>
                    <a:pt x="177" y="280"/>
                    <a:pt x="194" y="280"/>
                  </a:cubicBezTo>
                  <a:cubicBezTo>
                    <a:pt x="319" y="280"/>
                    <a:pt x="378" y="78"/>
                    <a:pt x="239" y="14"/>
                  </a:cubicBezTo>
                  <a:cubicBezTo>
                    <a:pt x="219" y="5"/>
                    <a:pt x="200" y="1"/>
                    <a:pt x="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9385997" y="3658809"/>
              <a:ext cx="17742" cy="11956"/>
            </a:xfrm>
            <a:custGeom>
              <a:avLst/>
              <a:gdLst/>
              <a:ahLst/>
              <a:cxnLst/>
              <a:rect l="l" t="t" r="r" b="b"/>
              <a:pathLst>
                <a:path w="414" h="279" extrusionOk="0">
                  <a:moveTo>
                    <a:pt x="209" y="1"/>
                  </a:moveTo>
                  <a:cubicBezTo>
                    <a:pt x="78" y="1"/>
                    <a:pt x="0" y="199"/>
                    <a:pt x="144" y="264"/>
                  </a:cubicBezTo>
                  <a:cubicBezTo>
                    <a:pt x="165" y="274"/>
                    <a:pt x="186" y="279"/>
                    <a:pt x="206" y="279"/>
                  </a:cubicBezTo>
                  <a:cubicBezTo>
                    <a:pt x="336" y="279"/>
                    <a:pt x="414" y="82"/>
                    <a:pt x="270" y="14"/>
                  </a:cubicBezTo>
                  <a:cubicBezTo>
                    <a:pt x="249" y="5"/>
                    <a:pt x="229" y="1"/>
                    <a:pt x="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9034021" y="3737833"/>
              <a:ext cx="118280" cy="251716"/>
            </a:xfrm>
            <a:custGeom>
              <a:avLst/>
              <a:gdLst/>
              <a:ahLst/>
              <a:cxnLst/>
              <a:rect l="l" t="t" r="r" b="b"/>
              <a:pathLst>
                <a:path w="2760" h="5874" extrusionOk="0">
                  <a:moveTo>
                    <a:pt x="2514" y="0"/>
                  </a:moveTo>
                  <a:lnTo>
                    <a:pt x="2514" y="0"/>
                  </a:lnTo>
                  <a:cubicBezTo>
                    <a:pt x="0" y="2943"/>
                    <a:pt x="574" y="5873"/>
                    <a:pt x="574" y="5873"/>
                  </a:cubicBezTo>
                  <a:cubicBezTo>
                    <a:pt x="2069" y="3780"/>
                    <a:pt x="2759" y="2208"/>
                    <a:pt x="2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9118018" y="3859670"/>
              <a:ext cx="231246" cy="61065"/>
            </a:xfrm>
            <a:custGeom>
              <a:avLst/>
              <a:gdLst/>
              <a:ahLst/>
              <a:cxnLst/>
              <a:rect l="l" t="t" r="r" b="b"/>
              <a:pathLst>
                <a:path w="5396" h="1425" extrusionOk="0">
                  <a:moveTo>
                    <a:pt x="3499" y="1"/>
                  </a:moveTo>
                  <a:cubicBezTo>
                    <a:pt x="1366" y="1"/>
                    <a:pt x="0" y="1327"/>
                    <a:pt x="0" y="1327"/>
                  </a:cubicBezTo>
                  <a:cubicBezTo>
                    <a:pt x="0" y="1327"/>
                    <a:pt x="712" y="1425"/>
                    <a:pt x="1638" y="1425"/>
                  </a:cubicBezTo>
                  <a:cubicBezTo>
                    <a:pt x="2919" y="1425"/>
                    <a:pt x="4612" y="1238"/>
                    <a:pt x="5395" y="348"/>
                  </a:cubicBezTo>
                  <a:cubicBezTo>
                    <a:pt x="4714" y="99"/>
                    <a:pt x="4078" y="1"/>
                    <a:pt x="34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8945266" y="4084831"/>
              <a:ext cx="175920" cy="518044"/>
            </a:xfrm>
            <a:custGeom>
              <a:avLst/>
              <a:gdLst/>
              <a:ahLst/>
              <a:cxnLst/>
              <a:rect l="l" t="t" r="r" b="b"/>
              <a:pathLst>
                <a:path w="4105" h="12089" extrusionOk="0">
                  <a:moveTo>
                    <a:pt x="3781" y="0"/>
                  </a:moveTo>
                  <a:cubicBezTo>
                    <a:pt x="3662" y="0"/>
                    <a:pt x="3551" y="76"/>
                    <a:pt x="3510" y="196"/>
                  </a:cubicBezTo>
                  <a:cubicBezTo>
                    <a:pt x="2239" y="3985"/>
                    <a:pt x="1071" y="7864"/>
                    <a:pt x="40" y="11729"/>
                  </a:cubicBezTo>
                  <a:cubicBezTo>
                    <a:pt x="1" y="11880"/>
                    <a:pt x="92" y="12039"/>
                    <a:pt x="245" y="12078"/>
                  </a:cubicBezTo>
                  <a:cubicBezTo>
                    <a:pt x="268" y="12084"/>
                    <a:pt x="294" y="12089"/>
                    <a:pt x="318" y="12089"/>
                  </a:cubicBezTo>
                  <a:cubicBezTo>
                    <a:pt x="444" y="12089"/>
                    <a:pt x="560" y="12002"/>
                    <a:pt x="594" y="11877"/>
                  </a:cubicBezTo>
                  <a:cubicBezTo>
                    <a:pt x="1622" y="8026"/>
                    <a:pt x="2785" y="4157"/>
                    <a:pt x="4053" y="380"/>
                  </a:cubicBezTo>
                  <a:cubicBezTo>
                    <a:pt x="4105" y="229"/>
                    <a:pt x="4024" y="66"/>
                    <a:pt x="3873" y="16"/>
                  </a:cubicBezTo>
                  <a:cubicBezTo>
                    <a:pt x="3842" y="5"/>
                    <a:pt x="3811" y="0"/>
                    <a:pt x="37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9066463" y="3925581"/>
              <a:ext cx="155092" cy="234360"/>
            </a:xfrm>
            <a:custGeom>
              <a:avLst/>
              <a:gdLst/>
              <a:ahLst/>
              <a:cxnLst/>
              <a:rect l="l" t="t" r="r" b="b"/>
              <a:pathLst>
                <a:path w="3619" h="5469" extrusionOk="0">
                  <a:moveTo>
                    <a:pt x="766" y="1"/>
                  </a:moveTo>
                  <a:cubicBezTo>
                    <a:pt x="766" y="1"/>
                    <a:pt x="766" y="1"/>
                    <a:pt x="766" y="1"/>
                  </a:cubicBezTo>
                  <a:lnTo>
                    <a:pt x="766" y="1"/>
                  </a:lnTo>
                  <a:cubicBezTo>
                    <a:pt x="766" y="1"/>
                    <a:pt x="766" y="1"/>
                    <a:pt x="766" y="1"/>
                  </a:cubicBezTo>
                  <a:close/>
                  <a:moveTo>
                    <a:pt x="766" y="1"/>
                  </a:moveTo>
                  <a:cubicBezTo>
                    <a:pt x="375" y="1221"/>
                    <a:pt x="1" y="2440"/>
                    <a:pt x="303" y="4876"/>
                  </a:cubicBezTo>
                  <a:cubicBezTo>
                    <a:pt x="333" y="5119"/>
                    <a:pt x="387" y="5439"/>
                    <a:pt x="631" y="5467"/>
                  </a:cubicBezTo>
                  <a:cubicBezTo>
                    <a:pt x="640" y="5468"/>
                    <a:pt x="649" y="5469"/>
                    <a:pt x="658" y="5469"/>
                  </a:cubicBezTo>
                  <a:cubicBezTo>
                    <a:pt x="839" y="5469"/>
                    <a:pt x="949" y="5267"/>
                    <a:pt x="1079" y="5131"/>
                  </a:cubicBezTo>
                  <a:cubicBezTo>
                    <a:pt x="3037" y="3071"/>
                    <a:pt x="3619" y="968"/>
                    <a:pt x="3573" y="955"/>
                  </a:cubicBezTo>
                  <a:cubicBezTo>
                    <a:pt x="3570" y="955"/>
                    <a:pt x="767" y="2"/>
                    <a:pt x="7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9008564" y="3765046"/>
              <a:ext cx="310699" cy="303396"/>
            </a:xfrm>
            <a:custGeom>
              <a:avLst/>
              <a:gdLst/>
              <a:ahLst/>
              <a:cxnLst/>
              <a:rect l="l" t="t" r="r" b="b"/>
              <a:pathLst>
                <a:path w="7250" h="7080" extrusionOk="0">
                  <a:moveTo>
                    <a:pt x="3285" y="0"/>
                  </a:moveTo>
                  <a:cubicBezTo>
                    <a:pt x="3275" y="0"/>
                    <a:pt x="3265" y="0"/>
                    <a:pt x="3255" y="1"/>
                  </a:cubicBezTo>
                  <a:cubicBezTo>
                    <a:pt x="2060" y="54"/>
                    <a:pt x="2867" y="2946"/>
                    <a:pt x="2867" y="2946"/>
                  </a:cubicBezTo>
                  <a:cubicBezTo>
                    <a:pt x="2867" y="2946"/>
                    <a:pt x="2070" y="1285"/>
                    <a:pt x="1391" y="1285"/>
                  </a:cubicBezTo>
                  <a:cubicBezTo>
                    <a:pt x="1282" y="1285"/>
                    <a:pt x="1175" y="1328"/>
                    <a:pt x="1076" y="1428"/>
                  </a:cubicBezTo>
                  <a:cubicBezTo>
                    <a:pt x="114" y="2400"/>
                    <a:pt x="1534" y="3733"/>
                    <a:pt x="1534" y="3733"/>
                  </a:cubicBezTo>
                  <a:cubicBezTo>
                    <a:pt x="1534" y="3733"/>
                    <a:pt x="1" y="4231"/>
                    <a:pt x="459" y="4951"/>
                  </a:cubicBezTo>
                  <a:cubicBezTo>
                    <a:pt x="682" y="5299"/>
                    <a:pt x="981" y="5414"/>
                    <a:pt x="1280" y="5414"/>
                  </a:cubicBezTo>
                  <a:cubicBezTo>
                    <a:pt x="1858" y="5414"/>
                    <a:pt x="2432" y="4983"/>
                    <a:pt x="2433" y="4983"/>
                  </a:cubicBezTo>
                  <a:lnTo>
                    <a:pt x="2433" y="4983"/>
                  </a:lnTo>
                  <a:cubicBezTo>
                    <a:pt x="2432" y="4983"/>
                    <a:pt x="1255" y="7028"/>
                    <a:pt x="2603" y="7078"/>
                  </a:cubicBezTo>
                  <a:cubicBezTo>
                    <a:pt x="2623" y="7079"/>
                    <a:pt x="2642" y="7079"/>
                    <a:pt x="2662" y="7079"/>
                  </a:cubicBezTo>
                  <a:cubicBezTo>
                    <a:pt x="3948" y="7079"/>
                    <a:pt x="3822" y="5413"/>
                    <a:pt x="3822" y="5413"/>
                  </a:cubicBezTo>
                  <a:lnTo>
                    <a:pt x="3822" y="5413"/>
                  </a:lnTo>
                  <a:cubicBezTo>
                    <a:pt x="3822" y="5413"/>
                    <a:pt x="4566" y="7013"/>
                    <a:pt x="5334" y="7013"/>
                  </a:cubicBezTo>
                  <a:cubicBezTo>
                    <a:pt x="5480" y="7013"/>
                    <a:pt x="5627" y="6955"/>
                    <a:pt x="5770" y="6817"/>
                  </a:cubicBezTo>
                  <a:cubicBezTo>
                    <a:pt x="6748" y="5876"/>
                    <a:pt x="5302" y="4873"/>
                    <a:pt x="5302" y="4873"/>
                  </a:cubicBezTo>
                  <a:cubicBezTo>
                    <a:pt x="5302" y="4873"/>
                    <a:pt x="7052" y="4858"/>
                    <a:pt x="7177" y="3982"/>
                  </a:cubicBezTo>
                  <a:cubicBezTo>
                    <a:pt x="7250" y="3477"/>
                    <a:pt x="6673" y="3362"/>
                    <a:pt x="6132" y="3362"/>
                  </a:cubicBezTo>
                  <a:cubicBezTo>
                    <a:pt x="5678" y="3362"/>
                    <a:pt x="5249" y="3443"/>
                    <a:pt x="5249" y="3443"/>
                  </a:cubicBezTo>
                  <a:cubicBezTo>
                    <a:pt x="5503" y="3127"/>
                    <a:pt x="7020" y="2008"/>
                    <a:pt x="6170" y="1233"/>
                  </a:cubicBezTo>
                  <a:cubicBezTo>
                    <a:pt x="6020" y="1096"/>
                    <a:pt x="5868" y="1037"/>
                    <a:pt x="5718" y="1037"/>
                  </a:cubicBezTo>
                  <a:cubicBezTo>
                    <a:pt x="4851" y="1037"/>
                    <a:pt x="4048" y="2990"/>
                    <a:pt x="4048" y="2990"/>
                  </a:cubicBezTo>
                  <a:cubicBezTo>
                    <a:pt x="4048" y="2990"/>
                    <a:pt x="4417" y="0"/>
                    <a:pt x="32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9054592" y="3826800"/>
              <a:ext cx="212004" cy="198450"/>
            </a:xfrm>
            <a:custGeom>
              <a:avLst/>
              <a:gdLst/>
              <a:ahLst/>
              <a:cxnLst/>
              <a:rect l="l" t="t" r="r" b="b"/>
              <a:pathLst>
                <a:path w="4947" h="4631" extrusionOk="0">
                  <a:moveTo>
                    <a:pt x="2263" y="1"/>
                  </a:moveTo>
                  <a:cubicBezTo>
                    <a:pt x="1696" y="1"/>
                    <a:pt x="2149" y="2151"/>
                    <a:pt x="2149" y="2151"/>
                  </a:cubicBezTo>
                  <a:cubicBezTo>
                    <a:pt x="2149" y="2151"/>
                    <a:pt x="1020" y="1072"/>
                    <a:pt x="510" y="1072"/>
                  </a:cubicBezTo>
                  <a:cubicBezTo>
                    <a:pt x="433" y="1072"/>
                    <a:pt x="371" y="1096"/>
                    <a:pt x="328" y="1153"/>
                  </a:cubicBezTo>
                  <a:cubicBezTo>
                    <a:pt x="0" y="1585"/>
                    <a:pt x="1873" y="2613"/>
                    <a:pt x="1873" y="2613"/>
                  </a:cubicBezTo>
                  <a:cubicBezTo>
                    <a:pt x="1873" y="2613"/>
                    <a:pt x="1855" y="2612"/>
                    <a:pt x="1824" y="2612"/>
                  </a:cubicBezTo>
                  <a:cubicBezTo>
                    <a:pt x="1569" y="2612"/>
                    <a:pt x="386" y="2641"/>
                    <a:pt x="335" y="3181"/>
                  </a:cubicBezTo>
                  <a:cubicBezTo>
                    <a:pt x="317" y="3373"/>
                    <a:pt x="472" y="3438"/>
                    <a:pt x="693" y="3438"/>
                  </a:cubicBezTo>
                  <a:cubicBezTo>
                    <a:pt x="1169" y="3438"/>
                    <a:pt x="1950" y="3132"/>
                    <a:pt x="1950" y="3132"/>
                  </a:cubicBezTo>
                  <a:lnTo>
                    <a:pt x="1950" y="3132"/>
                  </a:lnTo>
                  <a:cubicBezTo>
                    <a:pt x="1950" y="3132"/>
                    <a:pt x="1348" y="4264"/>
                    <a:pt x="1814" y="4587"/>
                  </a:cubicBezTo>
                  <a:cubicBezTo>
                    <a:pt x="1857" y="4617"/>
                    <a:pt x="1899" y="4631"/>
                    <a:pt x="1940" y="4631"/>
                  </a:cubicBezTo>
                  <a:cubicBezTo>
                    <a:pt x="2340" y="4631"/>
                    <a:pt x="2618" y="3316"/>
                    <a:pt x="2618" y="3316"/>
                  </a:cubicBezTo>
                  <a:cubicBezTo>
                    <a:pt x="2618" y="3316"/>
                    <a:pt x="3420" y="4261"/>
                    <a:pt x="3897" y="4261"/>
                  </a:cubicBezTo>
                  <a:cubicBezTo>
                    <a:pt x="3961" y="4261"/>
                    <a:pt x="4018" y="4245"/>
                    <a:pt x="4068" y="4207"/>
                  </a:cubicBezTo>
                  <a:cubicBezTo>
                    <a:pt x="4491" y="3889"/>
                    <a:pt x="3119" y="3059"/>
                    <a:pt x="3119" y="3059"/>
                  </a:cubicBezTo>
                  <a:lnTo>
                    <a:pt x="3119" y="3059"/>
                  </a:lnTo>
                  <a:cubicBezTo>
                    <a:pt x="3119" y="3059"/>
                    <a:pt x="3369" y="3086"/>
                    <a:pt x="3680" y="3086"/>
                  </a:cubicBezTo>
                  <a:cubicBezTo>
                    <a:pt x="4221" y="3086"/>
                    <a:pt x="4947" y="3004"/>
                    <a:pt x="4843" y="2554"/>
                  </a:cubicBezTo>
                  <a:cubicBezTo>
                    <a:pt x="4806" y="2395"/>
                    <a:pt x="4614" y="2342"/>
                    <a:pt x="4374" y="2342"/>
                  </a:cubicBezTo>
                  <a:cubicBezTo>
                    <a:pt x="3891" y="2342"/>
                    <a:pt x="3212" y="2557"/>
                    <a:pt x="3212" y="2557"/>
                  </a:cubicBezTo>
                  <a:cubicBezTo>
                    <a:pt x="3212" y="2557"/>
                    <a:pt x="4521" y="1532"/>
                    <a:pt x="3836" y="1172"/>
                  </a:cubicBezTo>
                  <a:cubicBezTo>
                    <a:pt x="3820" y="1164"/>
                    <a:pt x="3804" y="1160"/>
                    <a:pt x="3786" y="1160"/>
                  </a:cubicBezTo>
                  <a:cubicBezTo>
                    <a:pt x="3476" y="1160"/>
                    <a:pt x="2787" y="2278"/>
                    <a:pt x="2787" y="2278"/>
                  </a:cubicBezTo>
                  <a:cubicBezTo>
                    <a:pt x="2787" y="2278"/>
                    <a:pt x="2972" y="159"/>
                    <a:pt x="2320" y="8"/>
                  </a:cubicBezTo>
                  <a:cubicBezTo>
                    <a:pt x="2300" y="3"/>
                    <a:pt x="2281" y="1"/>
                    <a:pt x="22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9161003" y="3917910"/>
              <a:ext cx="17742" cy="12684"/>
            </a:xfrm>
            <a:custGeom>
              <a:avLst/>
              <a:gdLst/>
              <a:ahLst/>
              <a:cxnLst/>
              <a:rect l="l" t="t" r="r" b="b"/>
              <a:pathLst>
                <a:path w="414" h="296" extrusionOk="0">
                  <a:moveTo>
                    <a:pt x="204" y="1"/>
                  </a:moveTo>
                  <a:cubicBezTo>
                    <a:pt x="198" y="1"/>
                    <a:pt x="192" y="1"/>
                    <a:pt x="185" y="2"/>
                  </a:cubicBezTo>
                  <a:cubicBezTo>
                    <a:pt x="1" y="22"/>
                    <a:pt x="39" y="295"/>
                    <a:pt x="213" y="295"/>
                  </a:cubicBezTo>
                  <a:cubicBezTo>
                    <a:pt x="219" y="295"/>
                    <a:pt x="225" y="295"/>
                    <a:pt x="231" y="294"/>
                  </a:cubicBezTo>
                  <a:cubicBezTo>
                    <a:pt x="414" y="274"/>
                    <a:pt x="376" y="1"/>
                    <a:pt x="2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9169874" y="3954251"/>
              <a:ext cx="17828" cy="12513"/>
            </a:xfrm>
            <a:custGeom>
              <a:avLst/>
              <a:gdLst/>
              <a:ahLst/>
              <a:cxnLst/>
              <a:rect l="l" t="t" r="r" b="b"/>
              <a:pathLst>
                <a:path w="416" h="292" extrusionOk="0">
                  <a:moveTo>
                    <a:pt x="199" y="0"/>
                  </a:moveTo>
                  <a:cubicBezTo>
                    <a:pt x="193" y="0"/>
                    <a:pt x="187" y="1"/>
                    <a:pt x="181" y="1"/>
                  </a:cubicBezTo>
                  <a:cubicBezTo>
                    <a:pt x="0" y="20"/>
                    <a:pt x="46" y="291"/>
                    <a:pt x="218" y="291"/>
                  </a:cubicBezTo>
                  <a:cubicBezTo>
                    <a:pt x="223" y="291"/>
                    <a:pt x="228" y="291"/>
                    <a:pt x="234" y="290"/>
                  </a:cubicBezTo>
                  <a:cubicBezTo>
                    <a:pt x="416" y="271"/>
                    <a:pt x="372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9187531" y="3938438"/>
              <a:ext cx="22456" cy="17184"/>
            </a:xfrm>
            <a:custGeom>
              <a:avLst/>
              <a:gdLst/>
              <a:ahLst/>
              <a:cxnLst/>
              <a:rect l="l" t="t" r="r" b="b"/>
              <a:pathLst>
                <a:path w="524" h="401" extrusionOk="0">
                  <a:moveTo>
                    <a:pt x="274" y="0"/>
                  </a:moveTo>
                  <a:cubicBezTo>
                    <a:pt x="266" y="0"/>
                    <a:pt x="258" y="1"/>
                    <a:pt x="249" y="2"/>
                  </a:cubicBezTo>
                  <a:cubicBezTo>
                    <a:pt x="0" y="27"/>
                    <a:pt x="20" y="401"/>
                    <a:pt x="252" y="401"/>
                  </a:cubicBezTo>
                  <a:cubicBezTo>
                    <a:pt x="260" y="401"/>
                    <a:pt x="267" y="400"/>
                    <a:pt x="276" y="400"/>
                  </a:cubicBezTo>
                  <a:cubicBezTo>
                    <a:pt x="524" y="375"/>
                    <a:pt x="505" y="0"/>
                    <a:pt x="2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9147846" y="3945166"/>
              <a:ext cx="20828" cy="15684"/>
            </a:xfrm>
            <a:custGeom>
              <a:avLst/>
              <a:gdLst/>
              <a:ahLst/>
              <a:cxnLst/>
              <a:rect l="l" t="t" r="r" b="b"/>
              <a:pathLst>
                <a:path w="486" h="366" extrusionOk="0">
                  <a:moveTo>
                    <a:pt x="185" y="1"/>
                  </a:moveTo>
                  <a:cubicBezTo>
                    <a:pt x="162" y="1"/>
                    <a:pt x="138" y="5"/>
                    <a:pt x="111" y="15"/>
                  </a:cubicBezTo>
                  <a:cubicBezTo>
                    <a:pt x="34" y="43"/>
                    <a:pt x="0" y="113"/>
                    <a:pt x="18" y="190"/>
                  </a:cubicBezTo>
                  <a:cubicBezTo>
                    <a:pt x="33" y="263"/>
                    <a:pt x="74" y="300"/>
                    <a:pt x="136" y="338"/>
                  </a:cubicBezTo>
                  <a:cubicBezTo>
                    <a:pt x="165" y="357"/>
                    <a:pt x="195" y="365"/>
                    <a:pt x="223" y="365"/>
                  </a:cubicBezTo>
                  <a:cubicBezTo>
                    <a:pt x="377" y="365"/>
                    <a:pt x="485" y="122"/>
                    <a:pt x="318" y="41"/>
                  </a:cubicBezTo>
                  <a:cubicBezTo>
                    <a:pt x="269" y="17"/>
                    <a:pt x="230" y="1"/>
                    <a:pt x="1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9136404" y="3926353"/>
              <a:ext cx="21599" cy="15127"/>
            </a:xfrm>
            <a:custGeom>
              <a:avLst/>
              <a:gdLst/>
              <a:ahLst/>
              <a:cxnLst/>
              <a:rect l="l" t="t" r="r" b="b"/>
              <a:pathLst>
                <a:path w="504" h="353" extrusionOk="0">
                  <a:moveTo>
                    <a:pt x="243" y="0"/>
                  </a:moveTo>
                  <a:cubicBezTo>
                    <a:pt x="236" y="0"/>
                    <a:pt x="228" y="1"/>
                    <a:pt x="220" y="2"/>
                  </a:cubicBezTo>
                  <a:cubicBezTo>
                    <a:pt x="1" y="24"/>
                    <a:pt x="52" y="352"/>
                    <a:pt x="259" y="352"/>
                  </a:cubicBezTo>
                  <a:cubicBezTo>
                    <a:pt x="267" y="352"/>
                    <a:pt x="274" y="352"/>
                    <a:pt x="282" y="351"/>
                  </a:cubicBezTo>
                  <a:cubicBezTo>
                    <a:pt x="503" y="328"/>
                    <a:pt x="452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9121876" y="3950137"/>
              <a:ext cx="17656" cy="14698"/>
            </a:xfrm>
            <a:custGeom>
              <a:avLst/>
              <a:gdLst/>
              <a:ahLst/>
              <a:cxnLst/>
              <a:rect l="l" t="t" r="r" b="b"/>
              <a:pathLst>
                <a:path w="412" h="343" extrusionOk="0">
                  <a:moveTo>
                    <a:pt x="191" y="1"/>
                  </a:moveTo>
                  <a:cubicBezTo>
                    <a:pt x="117" y="1"/>
                    <a:pt x="44" y="44"/>
                    <a:pt x="26" y="127"/>
                  </a:cubicBezTo>
                  <a:lnTo>
                    <a:pt x="15" y="176"/>
                  </a:lnTo>
                  <a:cubicBezTo>
                    <a:pt x="0" y="251"/>
                    <a:pt x="57" y="316"/>
                    <a:pt x="126" y="332"/>
                  </a:cubicBezTo>
                  <a:lnTo>
                    <a:pt x="151" y="338"/>
                  </a:lnTo>
                  <a:cubicBezTo>
                    <a:pt x="164" y="341"/>
                    <a:pt x="176" y="342"/>
                    <a:pt x="189" y="342"/>
                  </a:cubicBezTo>
                  <a:cubicBezTo>
                    <a:pt x="314" y="342"/>
                    <a:pt x="412" y="206"/>
                    <a:pt x="344" y="85"/>
                  </a:cubicBezTo>
                  <a:cubicBezTo>
                    <a:pt x="311" y="28"/>
                    <a:pt x="250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9143861" y="3971222"/>
              <a:ext cx="19842" cy="18469"/>
            </a:xfrm>
            <a:custGeom>
              <a:avLst/>
              <a:gdLst/>
              <a:ahLst/>
              <a:cxnLst/>
              <a:rect l="l" t="t" r="r" b="b"/>
              <a:pathLst>
                <a:path w="463" h="431" extrusionOk="0">
                  <a:moveTo>
                    <a:pt x="243" y="0"/>
                  </a:moveTo>
                  <a:cubicBezTo>
                    <a:pt x="220" y="0"/>
                    <a:pt x="197" y="4"/>
                    <a:pt x="176" y="12"/>
                  </a:cubicBezTo>
                  <a:cubicBezTo>
                    <a:pt x="160" y="19"/>
                    <a:pt x="143" y="28"/>
                    <a:pt x="127" y="35"/>
                  </a:cubicBezTo>
                  <a:cubicBezTo>
                    <a:pt x="1" y="129"/>
                    <a:pt x="35" y="262"/>
                    <a:pt x="227" y="430"/>
                  </a:cubicBezTo>
                  <a:cubicBezTo>
                    <a:pt x="309" y="423"/>
                    <a:pt x="377" y="375"/>
                    <a:pt x="408" y="306"/>
                  </a:cubicBezTo>
                  <a:cubicBezTo>
                    <a:pt x="408" y="304"/>
                    <a:pt x="408" y="304"/>
                    <a:pt x="409" y="304"/>
                  </a:cubicBezTo>
                  <a:cubicBezTo>
                    <a:pt x="410" y="304"/>
                    <a:pt x="411" y="304"/>
                    <a:pt x="411" y="303"/>
                  </a:cubicBezTo>
                  <a:cubicBezTo>
                    <a:pt x="411" y="301"/>
                    <a:pt x="411" y="298"/>
                    <a:pt x="412" y="295"/>
                  </a:cubicBezTo>
                  <a:lnTo>
                    <a:pt x="418" y="279"/>
                  </a:lnTo>
                  <a:cubicBezTo>
                    <a:pt x="462" y="182"/>
                    <a:pt x="428" y="63"/>
                    <a:pt x="325" y="16"/>
                  </a:cubicBezTo>
                  <a:cubicBezTo>
                    <a:pt x="300" y="6"/>
                    <a:pt x="271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9119390" y="3917096"/>
              <a:ext cx="18642" cy="14870"/>
            </a:xfrm>
            <a:custGeom>
              <a:avLst/>
              <a:gdLst/>
              <a:ahLst/>
              <a:cxnLst/>
              <a:rect l="l" t="t" r="r" b="b"/>
              <a:pathLst>
                <a:path w="435" h="347" extrusionOk="0">
                  <a:moveTo>
                    <a:pt x="235" y="1"/>
                  </a:moveTo>
                  <a:cubicBezTo>
                    <a:pt x="228" y="1"/>
                    <a:pt x="221" y="1"/>
                    <a:pt x="214" y="2"/>
                  </a:cubicBezTo>
                  <a:cubicBezTo>
                    <a:pt x="4" y="23"/>
                    <a:pt x="1" y="347"/>
                    <a:pt x="200" y="347"/>
                  </a:cubicBezTo>
                  <a:cubicBezTo>
                    <a:pt x="207" y="347"/>
                    <a:pt x="214" y="346"/>
                    <a:pt x="221" y="345"/>
                  </a:cubicBezTo>
                  <a:cubicBezTo>
                    <a:pt x="433" y="324"/>
                    <a:pt x="434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9184445" y="3914825"/>
              <a:ext cx="19799" cy="13970"/>
            </a:xfrm>
            <a:custGeom>
              <a:avLst/>
              <a:gdLst/>
              <a:ahLst/>
              <a:cxnLst/>
              <a:rect l="l" t="t" r="r" b="b"/>
              <a:pathLst>
                <a:path w="462" h="326" extrusionOk="0">
                  <a:moveTo>
                    <a:pt x="225" y="1"/>
                  </a:moveTo>
                  <a:cubicBezTo>
                    <a:pt x="219" y="1"/>
                    <a:pt x="212" y="1"/>
                    <a:pt x="205" y="2"/>
                  </a:cubicBezTo>
                  <a:cubicBezTo>
                    <a:pt x="0" y="23"/>
                    <a:pt x="44" y="326"/>
                    <a:pt x="238" y="326"/>
                  </a:cubicBezTo>
                  <a:cubicBezTo>
                    <a:pt x="244" y="326"/>
                    <a:pt x="250" y="326"/>
                    <a:pt x="257" y="325"/>
                  </a:cubicBezTo>
                  <a:cubicBezTo>
                    <a:pt x="461" y="304"/>
                    <a:pt x="417" y="1"/>
                    <a:pt x="2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9150075" y="3897469"/>
              <a:ext cx="19028" cy="14613"/>
            </a:xfrm>
            <a:custGeom>
              <a:avLst/>
              <a:gdLst/>
              <a:ahLst/>
              <a:cxnLst/>
              <a:rect l="l" t="t" r="r" b="b"/>
              <a:pathLst>
                <a:path w="444" h="341" extrusionOk="0">
                  <a:moveTo>
                    <a:pt x="230" y="1"/>
                  </a:moveTo>
                  <a:cubicBezTo>
                    <a:pt x="223" y="1"/>
                    <a:pt x="217" y="1"/>
                    <a:pt x="210" y="2"/>
                  </a:cubicBezTo>
                  <a:cubicBezTo>
                    <a:pt x="1" y="23"/>
                    <a:pt x="16" y="340"/>
                    <a:pt x="215" y="340"/>
                  </a:cubicBezTo>
                  <a:cubicBezTo>
                    <a:pt x="221" y="340"/>
                    <a:pt x="228" y="340"/>
                    <a:pt x="235" y="339"/>
                  </a:cubicBezTo>
                  <a:cubicBezTo>
                    <a:pt x="444" y="317"/>
                    <a:pt x="428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8985294" y="4174355"/>
              <a:ext cx="315798" cy="290968"/>
            </a:xfrm>
            <a:custGeom>
              <a:avLst/>
              <a:gdLst/>
              <a:ahLst/>
              <a:cxnLst/>
              <a:rect l="l" t="t" r="r" b="b"/>
              <a:pathLst>
                <a:path w="7369" h="6790" extrusionOk="0">
                  <a:moveTo>
                    <a:pt x="7050" y="1"/>
                  </a:moveTo>
                  <a:cubicBezTo>
                    <a:pt x="6983" y="1"/>
                    <a:pt x="6916" y="24"/>
                    <a:pt x="6862" y="71"/>
                  </a:cubicBezTo>
                  <a:lnTo>
                    <a:pt x="6003" y="815"/>
                  </a:lnTo>
                  <a:cubicBezTo>
                    <a:pt x="3908" y="2624"/>
                    <a:pt x="2255" y="4054"/>
                    <a:pt x="111" y="6305"/>
                  </a:cubicBezTo>
                  <a:cubicBezTo>
                    <a:pt x="1" y="6421"/>
                    <a:pt x="7" y="6603"/>
                    <a:pt x="120" y="6712"/>
                  </a:cubicBezTo>
                  <a:cubicBezTo>
                    <a:pt x="177" y="6765"/>
                    <a:pt x="247" y="6790"/>
                    <a:pt x="318" y="6790"/>
                  </a:cubicBezTo>
                  <a:cubicBezTo>
                    <a:pt x="394" y="6790"/>
                    <a:pt x="469" y="6762"/>
                    <a:pt x="525" y="6700"/>
                  </a:cubicBezTo>
                  <a:cubicBezTo>
                    <a:pt x="2650" y="4468"/>
                    <a:pt x="4294" y="3048"/>
                    <a:pt x="6376" y="1247"/>
                  </a:cubicBezTo>
                  <a:lnTo>
                    <a:pt x="7237" y="504"/>
                  </a:lnTo>
                  <a:cubicBezTo>
                    <a:pt x="7356" y="401"/>
                    <a:pt x="7369" y="219"/>
                    <a:pt x="7266" y="100"/>
                  </a:cubicBezTo>
                  <a:cubicBezTo>
                    <a:pt x="7210" y="34"/>
                    <a:pt x="7130" y="1"/>
                    <a:pt x="70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9245129" y="3986393"/>
              <a:ext cx="260387" cy="231018"/>
            </a:xfrm>
            <a:custGeom>
              <a:avLst/>
              <a:gdLst/>
              <a:ahLst/>
              <a:cxnLst/>
              <a:rect l="l" t="t" r="r" b="b"/>
              <a:pathLst>
                <a:path w="6076" h="5391" extrusionOk="0">
                  <a:moveTo>
                    <a:pt x="2551" y="0"/>
                  </a:moveTo>
                  <a:cubicBezTo>
                    <a:pt x="2538" y="0"/>
                    <a:pt x="2525" y="1"/>
                    <a:pt x="2511" y="3"/>
                  </a:cubicBezTo>
                  <a:cubicBezTo>
                    <a:pt x="2106" y="54"/>
                    <a:pt x="1971" y="490"/>
                    <a:pt x="1864" y="825"/>
                  </a:cubicBezTo>
                  <a:cubicBezTo>
                    <a:pt x="1623" y="1576"/>
                    <a:pt x="1409" y="2324"/>
                    <a:pt x="1086" y="3045"/>
                  </a:cubicBezTo>
                  <a:cubicBezTo>
                    <a:pt x="907" y="3446"/>
                    <a:pt x="705" y="3837"/>
                    <a:pt x="488" y="4219"/>
                  </a:cubicBezTo>
                  <a:cubicBezTo>
                    <a:pt x="331" y="4496"/>
                    <a:pt x="1" y="4919"/>
                    <a:pt x="263" y="5232"/>
                  </a:cubicBezTo>
                  <a:cubicBezTo>
                    <a:pt x="271" y="5239"/>
                    <a:pt x="275" y="5247"/>
                    <a:pt x="282" y="5255"/>
                  </a:cubicBezTo>
                  <a:cubicBezTo>
                    <a:pt x="378" y="5355"/>
                    <a:pt x="501" y="5391"/>
                    <a:pt x="633" y="5391"/>
                  </a:cubicBezTo>
                  <a:cubicBezTo>
                    <a:pt x="882" y="5391"/>
                    <a:pt x="1164" y="5264"/>
                    <a:pt x="1362" y="5194"/>
                  </a:cubicBezTo>
                  <a:cubicBezTo>
                    <a:pt x="1805" y="5035"/>
                    <a:pt x="2249" y="4887"/>
                    <a:pt x="2698" y="4750"/>
                  </a:cubicBezTo>
                  <a:cubicBezTo>
                    <a:pt x="3633" y="4470"/>
                    <a:pt x="4595" y="4233"/>
                    <a:pt x="5569" y="4156"/>
                  </a:cubicBezTo>
                  <a:cubicBezTo>
                    <a:pt x="6052" y="4117"/>
                    <a:pt x="6075" y="3646"/>
                    <a:pt x="5649" y="3427"/>
                  </a:cubicBezTo>
                  <a:cubicBezTo>
                    <a:pt x="5384" y="3291"/>
                    <a:pt x="5013" y="3265"/>
                    <a:pt x="4771" y="3265"/>
                  </a:cubicBezTo>
                  <a:cubicBezTo>
                    <a:pt x="4625" y="3265"/>
                    <a:pt x="4526" y="3275"/>
                    <a:pt x="4526" y="3275"/>
                  </a:cubicBezTo>
                  <a:cubicBezTo>
                    <a:pt x="4526" y="3275"/>
                    <a:pt x="5481" y="2471"/>
                    <a:pt x="4933" y="2023"/>
                  </a:cubicBezTo>
                  <a:cubicBezTo>
                    <a:pt x="4816" y="1928"/>
                    <a:pt x="4693" y="1891"/>
                    <a:pt x="4571" y="1891"/>
                  </a:cubicBezTo>
                  <a:cubicBezTo>
                    <a:pt x="4119" y="1891"/>
                    <a:pt x="3688" y="2405"/>
                    <a:pt x="3688" y="2405"/>
                  </a:cubicBezTo>
                  <a:cubicBezTo>
                    <a:pt x="3688" y="2405"/>
                    <a:pt x="4635" y="1195"/>
                    <a:pt x="4136" y="865"/>
                  </a:cubicBezTo>
                  <a:cubicBezTo>
                    <a:pt x="4068" y="820"/>
                    <a:pt x="3997" y="801"/>
                    <a:pt x="3925" y="801"/>
                  </a:cubicBezTo>
                  <a:cubicBezTo>
                    <a:pt x="3472" y="801"/>
                    <a:pt x="2987" y="1583"/>
                    <a:pt x="2987" y="1583"/>
                  </a:cubicBezTo>
                  <a:cubicBezTo>
                    <a:pt x="2987" y="1583"/>
                    <a:pt x="3104" y="0"/>
                    <a:pt x="2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9079962" y="4114744"/>
              <a:ext cx="130279" cy="233118"/>
            </a:xfrm>
            <a:custGeom>
              <a:avLst/>
              <a:gdLst/>
              <a:ahLst/>
              <a:cxnLst/>
              <a:rect l="l" t="t" r="r" b="b"/>
              <a:pathLst>
                <a:path w="3040" h="5440" extrusionOk="0">
                  <a:moveTo>
                    <a:pt x="3040" y="1"/>
                  </a:moveTo>
                  <a:cubicBezTo>
                    <a:pt x="1339" y="1422"/>
                    <a:pt x="0" y="3538"/>
                    <a:pt x="545" y="5439"/>
                  </a:cubicBezTo>
                  <a:cubicBezTo>
                    <a:pt x="545" y="5439"/>
                    <a:pt x="2357" y="3492"/>
                    <a:pt x="3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9178488" y="4242537"/>
              <a:ext cx="233260" cy="64236"/>
            </a:xfrm>
            <a:custGeom>
              <a:avLst/>
              <a:gdLst/>
              <a:ahLst/>
              <a:cxnLst/>
              <a:rect l="l" t="t" r="r" b="b"/>
              <a:pathLst>
                <a:path w="5443" h="1499" extrusionOk="0">
                  <a:moveTo>
                    <a:pt x="4917" y="1"/>
                  </a:moveTo>
                  <a:cubicBezTo>
                    <a:pt x="2153" y="1"/>
                    <a:pt x="1" y="977"/>
                    <a:pt x="1" y="977"/>
                  </a:cubicBezTo>
                  <a:cubicBezTo>
                    <a:pt x="523" y="1304"/>
                    <a:pt x="1089" y="1498"/>
                    <a:pt x="1747" y="1498"/>
                  </a:cubicBezTo>
                  <a:cubicBezTo>
                    <a:pt x="2723" y="1498"/>
                    <a:pt x="3901" y="1070"/>
                    <a:pt x="5442" y="13"/>
                  </a:cubicBezTo>
                  <a:cubicBezTo>
                    <a:pt x="5265" y="4"/>
                    <a:pt x="5090" y="1"/>
                    <a:pt x="4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8808641" y="4061046"/>
              <a:ext cx="162592" cy="521815"/>
            </a:xfrm>
            <a:custGeom>
              <a:avLst/>
              <a:gdLst/>
              <a:ahLst/>
              <a:cxnLst/>
              <a:rect l="l" t="t" r="r" b="b"/>
              <a:pathLst>
                <a:path w="3794" h="12177" extrusionOk="0">
                  <a:moveTo>
                    <a:pt x="320" y="0"/>
                  </a:moveTo>
                  <a:cubicBezTo>
                    <a:pt x="292" y="0"/>
                    <a:pt x="264" y="4"/>
                    <a:pt x="236" y="13"/>
                  </a:cubicBezTo>
                  <a:cubicBezTo>
                    <a:pt x="85" y="60"/>
                    <a:pt x="1" y="220"/>
                    <a:pt x="46" y="371"/>
                  </a:cubicBezTo>
                  <a:cubicBezTo>
                    <a:pt x="1214" y="4180"/>
                    <a:pt x="2277" y="8076"/>
                    <a:pt x="3202" y="11956"/>
                  </a:cubicBezTo>
                  <a:cubicBezTo>
                    <a:pt x="3233" y="12089"/>
                    <a:pt x="3350" y="12177"/>
                    <a:pt x="3481" y="12177"/>
                  </a:cubicBezTo>
                  <a:cubicBezTo>
                    <a:pt x="3503" y="12177"/>
                    <a:pt x="3525" y="12175"/>
                    <a:pt x="3544" y="12168"/>
                  </a:cubicBezTo>
                  <a:cubicBezTo>
                    <a:pt x="3698" y="12131"/>
                    <a:pt x="3794" y="11977"/>
                    <a:pt x="3757" y="11823"/>
                  </a:cubicBezTo>
                  <a:cubicBezTo>
                    <a:pt x="2829" y="7932"/>
                    <a:pt x="1764" y="4021"/>
                    <a:pt x="593" y="202"/>
                  </a:cubicBezTo>
                  <a:cubicBezTo>
                    <a:pt x="556" y="79"/>
                    <a:pt x="44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8711615" y="3902183"/>
              <a:ext cx="153464" cy="234360"/>
            </a:xfrm>
            <a:custGeom>
              <a:avLst/>
              <a:gdLst/>
              <a:ahLst/>
              <a:cxnLst/>
              <a:rect l="l" t="t" r="r" b="b"/>
              <a:pathLst>
                <a:path w="3581" h="5469" extrusionOk="0">
                  <a:moveTo>
                    <a:pt x="2879" y="0"/>
                  </a:moveTo>
                  <a:cubicBezTo>
                    <a:pt x="2879" y="0"/>
                    <a:pt x="49" y="881"/>
                    <a:pt x="48" y="881"/>
                  </a:cubicBezTo>
                  <a:cubicBezTo>
                    <a:pt x="1" y="892"/>
                    <a:pt x="528" y="3011"/>
                    <a:pt x="2431" y="5121"/>
                  </a:cubicBezTo>
                  <a:cubicBezTo>
                    <a:pt x="2558" y="5261"/>
                    <a:pt x="2664" y="5468"/>
                    <a:pt x="2846" y="5468"/>
                  </a:cubicBezTo>
                  <a:cubicBezTo>
                    <a:pt x="2854" y="5468"/>
                    <a:pt x="2862" y="5468"/>
                    <a:pt x="2870" y="5467"/>
                  </a:cubicBezTo>
                  <a:cubicBezTo>
                    <a:pt x="3115" y="5445"/>
                    <a:pt x="3177" y="5129"/>
                    <a:pt x="3213" y="4886"/>
                  </a:cubicBezTo>
                  <a:cubicBezTo>
                    <a:pt x="3581" y="2460"/>
                    <a:pt x="3238" y="1231"/>
                    <a:pt x="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8615489" y="3740362"/>
              <a:ext cx="309670" cy="304124"/>
            </a:xfrm>
            <a:custGeom>
              <a:avLst/>
              <a:gdLst/>
              <a:ahLst/>
              <a:cxnLst/>
              <a:rect l="l" t="t" r="r" b="b"/>
              <a:pathLst>
                <a:path w="7226" h="7097" extrusionOk="0">
                  <a:moveTo>
                    <a:pt x="4036" y="1"/>
                  </a:moveTo>
                  <a:cubicBezTo>
                    <a:pt x="2923" y="1"/>
                    <a:pt x="3210" y="2970"/>
                    <a:pt x="3210" y="2970"/>
                  </a:cubicBezTo>
                  <a:cubicBezTo>
                    <a:pt x="3210" y="2970"/>
                    <a:pt x="2451" y="973"/>
                    <a:pt x="1577" y="973"/>
                  </a:cubicBezTo>
                  <a:cubicBezTo>
                    <a:pt x="1432" y="973"/>
                    <a:pt x="1284" y="1028"/>
                    <a:pt x="1135" y="1157"/>
                  </a:cubicBezTo>
                  <a:cubicBezTo>
                    <a:pt x="266" y="1912"/>
                    <a:pt x="1752" y="3069"/>
                    <a:pt x="1998" y="3390"/>
                  </a:cubicBezTo>
                  <a:cubicBezTo>
                    <a:pt x="1998" y="3390"/>
                    <a:pt x="1512" y="3285"/>
                    <a:pt x="1026" y="3285"/>
                  </a:cubicBezTo>
                  <a:cubicBezTo>
                    <a:pt x="513" y="3285"/>
                    <a:pt x="1" y="3402"/>
                    <a:pt x="56" y="3881"/>
                  </a:cubicBezTo>
                  <a:cubicBezTo>
                    <a:pt x="157" y="4762"/>
                    <a:pt x="1909" y="4822"/>
                    <a:pt x="1909" y="4822"/>
                  </a:cubicBezTo>
                  <a:cubicBezTo>
                    <a:pt x="1909" y="4822"/>
                    <a:pt x="436" y="5785"/>
                    <a:pt x="1389" y="6753"/>
                  </a:cubicBezTo>
                  <a:cubicBezTo>
                    <a:pt x="1533" y="6899"/>
                    <a:pt x="1684" y="6960"/>
                    <a:pt x="1835" y="6960"/>
                  </a:cubicBezTo>
                  <a:cubicBezTo>
                    <a:pt x="2598" y="6960"/>
                    <a:pt x="3373" y="5401"/>
                    <a:pt x="3373" y="5400"/>
                  </a:cubicBezTo>
                  <a:lnTo>
                    <a:pt x="3373" y="5400"/>
                  </a:lnTo>
                  <a:cubicBezTo>
                    <a:pt x="3373" y="5401"/>
                    <a:pt x="3198" y="7096"/>
                    <a:pt x="4530" y="7096"/>
                  </a:cubicBezTo>
                  <a:cubicBezTo>
                    <a:pt x="4536" y="7096"/>
                    <a:pt x="4542" y="7096"/>
                    <a:pt x="4548" y="7096"/>
                  </a:cubicBezTo>
                  <a:cubicBezTo>
                    <a:pt x="5898" y="7080"/>
                    <a:pt x="4774" y="5006"/>
                    <a:pt x="4774" y="5005"/>
                  </a:cubicBezTo>
                  <a:lnTo>
                    <a:pt x="4774" y="5005"/>
                  </a:lnTo>
                  <a:cubicBezTo>
                    <a:pt x="4774" y="5006"/>
                    <a:pt x="5355" y="5467"/>
                    <a:pt x="5944" y="5467"/>
                  </a:cubicBezTo>
                  <a:cubicBezTo>
                    <a:pt x="6232" y="5467"/>
                    <a:pt x="6523" y="5356"/>
                    <a:pt x="6747" y="5024"/>
                  </a:cubicBezTo>
                  <a:cubicBezTo>
                    <a:pt x="7226" y="4317"/>
                    <a:pt x="5706" y="3779"/>
                    <a:pt x="5706" y="3779"/>
                  </a:cubicBezTo>
                  <a:cubicBezTo>
                    <a:pt x="5706" y="3779"/>
                    <a:pt x="7160" y="2484"/>
                    <a:pt x="6223" y="1487"/>
                  </a:cubicBezTo>
                  <a:cubicBezTo>
                    <a:pt x="6123" y="1381"/>
                    <a:pt x="6014" y="1335"/>
                    <a:pt x="5900" y="1335"/>
                  </a:cubicBezTo>
                  <a:cubicBezTo>
                    <a:pt x="5223" y="1335"/>
                    <a:pt x="4392" y="2957"/>
                    <a:pt x="4392" y="2957"/>
                  </a:cubicBezTo>
                  <a:cubicBezTo>
                    <a:pt x="4392" y="2957"/>
                    <a:pt x="5274" y="86"/>
                    <a:pt x="4082" y="3"/>
                  </a:cubicBezTo>
                  <a:cubicBezTo>
                    <a:pt x="4066" y="2"/>
                    <a:pt x="4051" y="1"/>
                    <a:pt x="40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8666445" y="3802287"/>
              <a:ext cx="214104" cy="198664"/>
            </a:xfrm>
            <a:custGeom>
              <a:avLst/>
              <a:gdLst/>
              <a:ahLst/>
              <a:cxnLst/>
              <a:rect l="l" t="t" r="r" b="b"/>
              <a:pathLst>
                <a:path w="4996" h="4636" extrusionOk="0">
                  <a:moveTo>
                    <a:pt x="2770" y="0"/>
                  </a:moveTo>
                  <a:cubicBezTo>
                    <a:pt x="2754" y="0"/>
                    <a:pt x="2737" y="2"/>
                    <a:pt x="2718" y="5"/>
                  </a:cubicBezTo>
                  <a:cubicBezTo>
                    <a:pt x="2059" y="133"/>
                    <a:pt x="2190" y="2259"/>
                    <a:pt x="2190" y="2259"/>
                  </a:cubicBezTo>
                  <a:cubicBezTo>
                    <a:pt x="2190" y="2259"/>
                    <a:pt x="1525" y="1114"/>
                    <a:pt x="1217" y="1114"/>
                  </a:cubicBezTo>
                  <a:cubicBezTo>
                    <a:pt x="1200" y="1114"/>
                    <a:pt x="1185" y="1117"/>
                    <a:pt x="1171" y="1124"/>
                  </a:cubicBezTo>
                  <a:cubicBezTo>
                    <a:pt x="475" y="1467"/>
                    <a:pt x="1758" y="2527"/>
                    <a:pt x="1758" y="2527"/>
                  </a:cubicBezTo>
                  <a:cubicBezTo>
                    <a:pt x="1758" y="2527"/>
                    <a:pt x="1047" y="2280"/>
                    <a:pt x="562" y="2280"/>
                  </a:cubicBezTo>
                  <a:cubicBezTo>
                    <a:pt x="340" y="2280"/>
                    <a:pt x="165" y="2332"/>
                    <a:pt x="127" y="2481"/>
                  </a:cubicBezTo>
                  <a:cubicBezTo>
                    <a:pt x="0" y="2971"/>
                    <a:pt x="877" y="3046"/>
                    <a:pt x="1423" y="3046"/>
                  </a:cubicBezTo>
                  <a:cubicBezTo>
                    <a:pt x="1662" y="3046"/>
                    <a:pt x="1837" y="3032"/>
                    <a:pt x="1837" y="3032"/>
                  </a:cubicBezTo>
                  <a:lnTo>
                    <a:pt x="1837" y="3032"/>
                  </a:lnTo>
                  <a:cubicBezTo>
                    <a:pt x="1837" y="3032"/>
                    <a:pt x="444" y="3825"/>
                    <a:pt x="859" y="4155"/>
                  </a:cubicBezTo>
                  <a:cubicBezTo>
                    <a:pt x="910" y="4196"/>
                    <a:pt x="971" y="4214"/>
                    <a:pt x="1038" y="4214"/>
                  </a:cubicBezTo>
                  <a:cubicBezTo>
                    <a:pt x="1518" y="4214"/>
                    <a:pt x="2332" y="3302"/>
                    <a:pt x="2332" y="3302"/>
                  </a:cubicBezTo>
                  <a:cubicBezTo>
                    <a:pt x="2332" y="3302"/>
                    <a:pt x="2579" y="4635"/>
                    <a:pt x="2981" y="4635"/>
                  </a:cubicBezTo>
                  <a:cubicBezTo>
                    <a:pt x="3020" y="4635"/>
                    <a:pt x="3060" y="4623"/>
                    <a:pt x="3102" y="4596"/>
                  </a:cubicBezTo>
                  <a:cubicBezTo>
                    <a:pt x="3576" y="4286"/>
                    <a:pt x="3005" y="3139"/>
                    <a:pt x="3005" y="3139"/>
                  </a:cubicBezTo>
                  <a:lnTo>
                    <a:pt x="3005" y="3139"/>
                  </a:lnTo>
                  <a:cubicBezTo>
                    <a:pt x="3005" y="3139"/>
                    <a:pt x="3808" y="3478"/>
                    <a:pt x="4281" y="3478"/>
                  </a:cubicBezTo>
                  <a:cubicBezTo>
                    <a:pt x="4487" y="3478"/>
                    <a:pt x="4630" y="3414"/>
                    <a:pt x="4618" y="3230"/>
                  </a:cubicBezTo>
                  <a:cubicBezTo>
                    <a:pt x="4577" y="2622"/>
                    <a:pt x="3096" y="2621"/>
                    <a:pt x="3096" y="2621"/>
                  </a:cubicBezTo>
                  <a:cubicBezTo>
                    <a:pt x="3096" y="2621"/>
                    <a:pt x="4996" y="1643"/>
                    <a:pt x="4680" y="1204"/>
                  </a:cubicBezTo>
                  <a:cubicBezTo>
                    <a:pt x="4637" y="1144"/>
                    <a:pt x="4571" y="1118"/>
                    <a:pt x="4490" y="1118"/>
                  </a:cubicBezTo>
                  <a:cubicBezTo>
                    <a:pt x="3975" y="1118"/>
                    <a:pt x="2834" y="2152"/>
                    <a:pt x="2834" y="2152"/>
                  </a:cubicBezTo>
                  <a:cubicBezTo>
                    <a:pt x="2834" y="2152"/>
                    <a:pt x="3344" y="0"/>
                    <a:pt x="2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8755500" y="3892754"/>
              <a:ext cx="17828" cy="12684"/>
            </a:xfrm>
            <a:custGeom>
              <a:avLst/>
              <a:gdLst/>
              <a:ahLst/>
              <a:cxnLst/>
              <a:rect l="l" t="t" r="r" b="b"/>
              <a:pathLst>
                <a:path w="416" h="296" extrusionOk="0">
                  <a:moveTo>
                    <a:pt x="214" y="0"/>
                  </a:moveTo>
                  <a:cubicBezTo>
                    <a:pt x="42" y="0"/>
                    <a:pt x="0" y="268"/>
                    <a:pt x="181" y="294"/>
                  </a:cubicBezTo>
                  <a:cubicBezTo>
                    <a:pt x="188" y="295"/>
                    <a:pt x="195" y="295"/>
                    <a:pt x="202" y="295"/>
                  </a:cubicBezTo>
                  <a:cubicBezTo>
                    <a:pt x="374" y="295"/>
                    <a:pt x="416" y="24"/>
                    <a:pt x="235" y="2"/>
                  </a:cubicBezTo>
                  <a:cubicBezTo>
                    <a:pt x="228" y="1"/>
                    <a:pt x="221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8745472" y="3928753"/>
              <a:ext cx="17999" cy="12427"/>
            </a:xfrm>
            <a:custGeom>
              <a:avLst/>
              <a:gdLst/>
              <a:ahLst/>
              <a:cxnLst/>
              <a:rect l="l" t="t" r="r" b="b"/>
              <a:pathLst>
                <a:path w="420" h="290" extrusionOk="0">
                  <a:moveTo>
                    <a:pt x="220" y="0"/>
                  </a:moveTo>
                  <a:cubicBezTo>
                    <a:pt x="51" y="0"/>
                    <a:pt x="1" y="265"/>
                    <a:pt x="180" y="288"/>
                  </a:cubicBezTo>
                  <a:cubicBezTo>
                    <a:pt x="188" y="289"/>
                    <a:pt x="196" y="290"/>
                    <a:pt x="204" y="290"/>
                  </a:cubicBezTo>
                  <a:cubicBezTo>
                    <a:pt x="373" y="290"/>
                    <a:pt x="420" y="27"/>
                    <a:pt x="241" y="2"/>
                  </a:cubicBezTo>
                  <a:cubicBezTo>
                    <a:pt x="234" y="1"/>
                    <a:pt x="227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8723572" y="3912339"/>
              <a:ext cx="22713" cy="17312"/>
            </a:xfrm>
            <a:custGeom>
              <a:avLst/>
              <a:gdLst/>
              <a:ahLst/>
              <a:cxnLst/>
              <a:rect l="l" t="t" r="r" b="b"/>
              <a:pathLst>
                <a:path w="530" h="404" extrusionOk="0">
                  <a:moveTo>
                    <a:pt x="255" y="1"/>
                  </a:moveTo>
                  <a:cubicBezTo>
                    <a:pt x="26" y="1"/>
                    <a:pt x="0" y="368"/>
                    <a:pt x="246" y="402"/>
                  </a:cubicBezTo>
                  <a:cubicBezTo>
                    <a:pt x="256" y="403"/>
                    <a:pt x="265" y="404"/>
                    <a:pt x="275" y="404"/>
                  </a:cubicBezTo>
                  <a:cubicBezTo>
                    <a:pt x="503" y="404"/>
                    <a:pt x="530" y="35"/>
                    <a:pt x="284" y="3"/>
                  </a:cubicBezTo>
                  <a:cubicBezTo>
                    <a:pt x="274" y="1"/>
                    <a:pt x="264" y="1"/>
                    <a:pt x="2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8764800" y="3920310"/>
              <a:ext cx="20999" cy="15684"/>
            </a:xfrm>
            <a:custGeom>
              <a:avLst/>
              <a:gdLst/>
              <a:ahLst/>
              <a:cxnLst/>
              <a:rect l="l" t="t" r="r" b="b"/>
              <a:pathLst>
                <a:path w="490" h="366" extrusionOk="0">
                  <a:moveTo>
                    <a:pt x="301" y="1"/>
                  </a:moveTo>
                  <a:cubicBezTo>
                    <a:pt x="259" y="1"/>
                    <a:pt x="221" y="16"/>
                    <a:pt x="174" y="37"/>
                  </a:cubicBezTo>
                  <a:cubicBezTo>
                    <a:pt x="1" y="116"/>
                    <a:pt x="106" y="365"/>
                    <a:pt x="264" y="365"/>
                  </a:cubicBezTo>
                  <a:cubicBezTo>
                    <a:pt x="291" y="365"/>
                    <a:pt x="319" y="358"/>
                    <a:pt x="348" y="341"/>
                  </a:cubicBezTo>
                  <a:cubicBezTo>
                    <a:pt x="412" y="304"/>
                    <a:pt x="453" y="268"/>
                    <a:pt x="470" y="196"/>
                  </a:cubicBezTo>
                  <a:cubicBezTo>
                    <a:pt x="489" y="118"/>
                    <a:pt x="456" y="47"/>
                    <a:pt x="381" y="18"/>
                  </a:cubicBezTo>
                  <a:cubicBezTo>
                    <a:pt x="351" y="6"/>
                    <a:pt x="325" y="1"/>
                    <a:pt x="3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8775899" y="3901668"/>
              <a:ext cx="21813" cy="15170"/>
            </a:xfrm>
            <a:custGeom>
              <a:avLst/>
              <a:gdLst/>
              <a:ahLst/>
              <a:cxnLst/>
              <a:rect l="l" t="t" r="r" b="b"/>
              <a:pathLst>
                <a:path w="509" h="354" extrusionOk="0">
                  <a:moveTo>
                    <a:pt x="264" y="0"/>
                  </a:moveTo>
                  <a:cubicBezTo>
                    <a:pt x="59" y="0"/>
                    <a:pt x="0" y="323"/>
                    <a:pt x="219" y="352"/>
                  </a:cubicBezTo>
                  <a:cubicBezTo>
                    <a:pt x="228" y="353"/>
                    <a:pt x="238" y="354"/>
                    <a:pt x="247" y="354"/>
                  </a:cubicBezTo>
                  <a:cubicBezTo>
                    <a:pt x="450" y="354"/>
                    <a:pt x="509" y="33"/>
                    <a:pt x="291" y="2"/>
                  </a:cubicBezTo>
                  <a:cubicBezTo>
                    <a:pt x="282" y="1"/>
                    <a:pt x="273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8793813" y="3925881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22" y="1"/>
                  </a:moveTo>
                  <a:cubicBezTo>
                    <a:pt x="164" y="1"/>
                    <a:pt x="105" y="27"/>
                    <a:pt x="72" y="80"/>
                  </a:cubicBezTo>
                  <a:cubicBezTo>
                    <a:pt x="1" y="201"/>
                    <a:pt x="97" y="342"/>
                    <a:pt x="226" y="342"/>
                  </a:cubicBezTo>
                  <a:cubicBezTo>
                    <a:pt x="237" y="342"/>
                    <a:pt x="249" y="341"/>
                    <a:pt x="260" y="339"/>
                  </a:cubicBezTo>
                  <a:lnTo>
                    <a:pt x="284" y="333"/>
                  </a:lnTo>
                  <a:cubicBezTo>
                    <a:pt x="351" y="321"/>
                    <a:pt x="410" y="258"/>
                    <a:pt x="398" y="183"/>
                  </a:cubicBezTo>
                  <a:cubicBezTo>
                    <a:pt x="394" y="167"/>
                    <a:pt x="392" y="149"/>
                    <a:pt x="388" y="132"/>
                  </a:cubicBezTo>
                  <a:cubicBezTo>
                    <a:pt x="373" y="45"/>
                    <a:pt x="298" y="1"/>
                    <a:pt x="2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8769128" y="3946238"/>
              <a:ext cx="19885" cy="18598"/>
            </a:xfrm>
            <a:custGeom>
              <a:avLst/>
              <a:gdLst/>
              <a:ahLst/>
              <a:cxnLst/>
              <a:rect l="l" t="t" r="r" b="b"/>
              <a:pathLst>
                <a:path w="464" h="434" extrusionOk="0">
                  <a:moveTo>
                    <a:pt x="219" y="1"/>
                  </a:moveTo>
                  <a:cubicBezTo>
                    <a:pt x="193" y="1"/>
                    <a:pt x="166" y="6"/>
                    <a:pt x="142" y="16"/>
                  </a:cubicBezTo>
                  <a:cubicBezTo>
                    <a:pt x="39" y="60"/>
                    <a:pt x="1" y="178"/>
                    <a:pt x="43" y="276"/>
                  </a:cubicBezTo>
                  <a:lnTo>
                    <a:pt x="49" y="294"/>
                  </a:lnTo>
                  <a:cubicBezTo>
                    <a:pt x="51" y="295"/>
                    <a:pt x="51" y="298"/>
                    <a:pt x="51" y="301"/>
                  </a:cubicBezTo>
                  <a:cubicBezTo>
                    <a:pt x="51" y="302"/>
                    <a:pt x="51" y="302"/>
                    <a:pt x="51" y="302"/>
                  </a:cubicBezTo>
                  <a:cubicBezTo>
                    <a:pt x="52" y="302"/>
                    <a:pt x="52" y="302"/>
                    <a:pt x="52" y="303"/>
                  </a:cubicBezTo>
                  <a:cubicBezTo>
                    <a:pt x="80" y="372"/>
                    <a:pt x="148" y="422"/>
                    <a:pt x="230" y="433"/>
                  </a:cubicBezTo>
                  <a:cubicBezTo>
                    <a:pt x="427" y="269"/>
                    <a:pt x="463" y="137"/>
                    <a:pt x="339" y="40"/>
                  </a:cubicBezTo>
                  <a:cubicBezTo>
                    <a:pt x="324" y="31"/>
                    <a:pt x="308" y="24"/>
                    <a:pt x="293" y="15"/>
                  </a:cubicBezTo>
                  <a:cubicBezTo>
                    <a:pt x="269" y="6"/>
                    <a:pt x="24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8796256" y="3892969"/>
              <a:ext cx="18556" cy="14870"/>
            </a:xfrm>
            <a:custGeom>
              <a:avLst/>
              <a:gdLst/>
              <a:ahLst/>
              <a:cxnLst/>
              <a:rect l="l" t="t" r="r" b="b"/>
              <a:pathLst>
                <a:path w="433" h="347" extrusionOk="0">
                  <a:moveTo>
                    <a:pt x="199" y="1"/>
                  </a:moveTo>
                  <a:cubicBezTo>
                    <a:pt x="4" y="1"/>
                    <a:pt x="1" y="319"/>
                    <a:pt x="209" y="345"/>
                  </a:cubicBezTo>
                  <a:cubicBezTo>
                    <a:pt x="218" y="346"/>
                    <a:pt x="227" y="346"/>
                    <a:pt x="235" y="346"/>
                  </a:cubicBezTo>
                  <a:cubicBezTo>
                    <a:pt x="430" y="346"/>
                    <a:pt x="432" y="28"/>
                    <a:pt x="225" y="2"/>
                  </a:cubicBezTo>
                  <a:cubicBezTo>
                    <a:pt x="216" y="1"/>
                    <a:pt x="208" y="1"/>
                    <a:pt x="1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8730129" y="3888940"/>
              <a:ext cx="19842" cy="13970"/>
            </a:xfrm>
            <a:custGeom>
              <a:avLst/>
              <a:gdLst/>
              <a:ahLst/>
              <a:cxnLst/>
              <a:rect l="l" t="t" r="r" b="b"/>
              <a:pathLst>
                <a:path w="463" h="326" extrusionOk="0">
                  <a:moveTo>
                    <a:pt x="237" y="1"/>
                  </a:moveTo>
                  <a:cubicBezTo>
                    <a:pt x="49" y="1"/>
                    <a:pt x="0" y="297"/>
                    <a:pt x="200" y="324"/>
                  </a:cubicBezTo>
                  <a:cubicBezTo>
                    <a:pt x="208" y="325"/>
                    <a:pt x="216" y="326"/>
                    <a:pt x="224" y="326"/>
                  </a:cubicBezTo>
                  <a:cubicBezTo>
                    <a:pt x="414" y="326"/>
                    <a:pt x="462" y="29"/>
                    <a:pt x="262" y="2"/>
                  </a:cubicBezTo>
                  <a:cubicBezTo>
                    <a:pt x="253" y="1"/>
                    <a:pt x="245" y="1"/>
                    <a:pt x="2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8765657" y="3872527"/>
              <a:ext cx="19156" cy="14527"/>
            </a:xfrm>
            <a:custGeom>
              <a:avLst/>
              <a:gdLst/>
              <a:ahLst/>
              <a:cxnLst/>
              <a:rect l="l" t="t" r="r" b="b"/>
              <a:pathLst>
                <a:path w="447" h="339" extrusionOk="0">
                  <a:moveTo>
                    <a:pt x="215" y="1"/>
                  </a:moveTo>
                  <a:cubicBezTo>
                    <a:pt x="21" y="1"/>
                    <a:pt x="1" y="312"/>
                    <a:pt x="207" y="337"/>
                  </a:cubicBezTo>
                  <a:cubicBezTo>
                    <a:pt x="215" y="338"/>
                    <a:pt x="224" y="339"/>
                    <a:pt x="232" y="339"/>
                  </a:cubicBezTo>
                  <a:cubicBezTo>
                    <a:pt x="426" y="339"/>
                    <a:pt x="446" y="28"/>
                    <a:pt x="240" y="2"/>
                  </a:cubicBezTo>
                  <a:cubicBezTo>
                    <a:pt x="232" y="1"/>
                    <a:pt x="223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8626375" y="4145942"/>
              <a:ext cx="308685" cy="298511"/>
            </a:xfrm>
            <a:custGeom>
              <a:avLst/>
              <a:gdLst/>
              <a:ahLst/>
              <a:cxnLst/>
              <a:rect l="l" t="t" r="r" b="b"/>
              <a:pathLst>
                <a:path w="7203" h="6966" extrusionOk="0">
                  <a:moveTo>
                    <a:pt x="318" y="0"/>
                  </a:moveTo>
                  <a:cubicBezTo>
                    <a:pt x="240" y="0"/>
                    <a:pt x="163" y="31"/>
                    <a:pt x="107" y="93"/>
                  </a:cubicBezTo>
                  <a:cubicBezTo>
                    <a:pt x="0" y="211"/>
                    <a:pt x="7" y="393"/>
                    <a:pt x="125" y="499"/>
                  </a:cubicBezTo>
                  <a:lnTo>
                    <a:pt x="966" y="1267"/>
                  </a:lnTo>
                  <a:cubicBezTo>
                    <a:pt x="3000" y="3120"/>
                    <a:pt x="4606" y="4585"/>
                    <a:pt x="6671" y="6871"/>
                  </a:cubicBezTo>
                  <a:cubicBezTo>
                    <a:pt x="6728" y="6934"/>
                    <a:pt x="6804" y="6965"/>
                    <a:pt x="6884" y="6965"/>
                  </a:cubicBezTo>
                  <a:cubicBezTo>
                    <a:pt x="6953" y="6965"/>
                    <a:pt x="7022" y="6942"/>
                    <a:pt x="7076" y="6892"/>
                  </a:cubicBezTo>
                  <a:cubicBezTo>
                    <a:pt x="7194" y="6786"/>
                    <a:pt x="7202" y="6604"/>
                    <a:pt x="7097" y="6487"/>
                  </a:cubicBezTo>
                  <a:cubicBezTo>
                    <a:pt x="5013" y="4180"/>
                    <a:pt x="3398" y="2707"/>
                    <a:pt x="1354" y="842"/>
                  </a:cubicBezTo>
                  <a:lnTo>
                    <a:pt x="513" y="76"/>
                  </a:lnTo>
                  <a:cubicBezTo>
                    <a:pt x="457" y="25"/>
                    <a:pt x="387" y="0"/>
                    <a:pt x="3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8423023" y="3956009"/>
              <a:ext cx="258930" cy="233332"/>
            </a:xfrm>
            <a:custGeom>
              <a:avLst/>
              <a:gdLst/>
              <a:ahLst/>
              <a:cxnLst/>
              <a:rect l="l" t="t" r="r" b="b"/>
              <a:pathLst>
                <a:path w="6042" h="5445" extrusionOk="0">
                  <a:moveTo>
                    <a:pt x="3612" y="1"/>
                  </a:moveTo>
                  <a:cubicBezTo>
                    <a:pt x="3068" y="1"/>
                    <a:pt x="3143" y="1572"/>
                    <a:pt x="3143" y="1572"/>
                  </a:cubicBezTo>
                  <a:cubicBezTo>
                    <a:pt x="3143" y="1572"/>
                    <a:pt x="2671" y="766"/>
                    <a:pt x="2214" y="766"/>
                  </a:cubicBezTo>
                  <a:cubicBezTo>
                    <a:pt x="2146" y="766"/>
                    <a:pt x="2078" y="784"/>
                    <a:pt x="2012" y="825"/>
                  </a:cubicBezTo>
                  <a:cubicBezTo>
                    <a:pt x="1504" y="1141"/>
                    <a:pt x="2421" y="2376"/>
                    <a:pt x="2421" y="2376"/>
                  </a:cubicBezTo>
                  <a:cubicBezTo>
                    <a:pt x="2421" y="2376"/>
                    <a:pt x="1993" y="1840"/>
                    <a:pt x="1537" y="1840"/>
                  </a:cubicBezTo>
                  <a:cubicBezTo>
                    <a:pt x="1420" y="1840"/>
                    <a:pt x="1301" y="1875"/>
                    <a:pt x="1187" y="1963"/>
                  </a:cubicBezTo>
                  <a:cubicBezTo>
                    <a:pt x="626" y="2396"/>
                    <a:pt x="1559" y="3226"/>
                    <a:pt x="1559" y="3226"/>
                  </a:cubicBezTo>
                  <a:cubicBezTo>
                    <a:pt x="1559" y="3226"/>
                    <a:pt x="1418" y="3209"/>
                    <a:pt x="1224" y="3209"/>
                  </a:cubicBezTo>
                  <a:cubicBezTo>
                    <a:pt x="987" y="3209"/>
                    <a:pt x="670" y="3234"/>
                    <a:pt x="432" y="3349"/>
                  </a:cubicBezTo>
                  <a:cubicBezTo>
                    <a:pt x="1" y="3556"/>
                    <a:pt x="12" y="4028"/>
                    <a:pt x="493" y="4079"/>
                  </a:cubicBezTo>
                  <a:cubicBezTo>
                    <a:pt x="1466" y="4182"/>
                    <a:pt x="2421" y="4445"/>
                    <a:pt x="3347" y="4749"/>
                  </a:cubicBezTo>
                  <a:cubicBezTo>
                    <a:pt x="3794" y="4895"/>
                    <a:pt x="4236" y="5055"/>
                    <a:pt x="4672" y="5226"/>
                  </a:cubicBezTo>
                  <a:cubicBezTo>
                    <a:pt x="4873" y="5304"/>
                    <a:pt x="5162" y="5444"/>
                    <a:pt x="5416" y="5444"/>
                  </a:cubicBezTo>
                  <a:cubicBezTo>
                    <a:pt x="5541" y="5444"/>
                    <a:pt x="5657" y="5410"/>
                    <a:pt x="5749" y="5318"/>
                  </a:cubicBezTo>
                  <a:lnTo>
                    <a:pt x="5771" y="5296"/>
                  </a:lnTo>
                  <a:cubicBezTo>
                    <a:pt x="6042" y="4989"/>
                    <a:pt x="5724" y="4559"/>
                    <a:pt x="5570" y="4271"/>
                  </a:cubicBezTo>
                  <a:cubicBezTo>
                    <a:pt x="5362" y="3887"/>
                    <a:pt x="5174" y="3490"/>
                    <a:pt x="5005" y="3085"/>
                  </a:cubicBezTo>
                  <a:cubicBezTo>
                    <a:pt x="4701" y="2354"/>
                    <a:pt x="4507" y="1599"/>
                    <a:pt x="4285" y="843"/>
                  </a:cubicBezTo>
                  <a:cubicBezTo>
                    <a:pt x="4186" y="505"/>
                    <a:pt x="4065" y="67"/>
                    <a:pt x="3658" y="4"/>
                  </a:cubicBezTo>
                  <a:cubicBezTo>
                    <a:pt x="3643" y="2"/>
                    <a:pt x="3627" y="1"/>
                    <a:pt x="3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8719029" y="4088431"/>
              <a:ext cx="126251" cy="235817"/>
            </a:xfrm>
            <a:custGeom>
              <a:avLst/>
              <a:gdLst/>
              <a:ahLst/>
              <a:cxnLst/>
              <a:rect l="l" t="t" r="r" b="b"/>
              <a:pathLst>
                <a:path w="2946" h="5503" extrusionOk="0">
                  <a:moveTo>
                    <a:pt x="1" y="1"/>
                  </a:moveTo>
                  <a:lnTo>
                    <a:pt x="1" y="1"/>
                  </a:lnTo>
                  <a:cubicBezTo>
                    <a:pt x="590" y="3510"/>
                    <a:pt x="2350" y="5503"/>
                    <a:pt x="2350" y="5503"/>
                  </a:cubicBezTo>
                  <a:cubicBezTo>
                    <a:pt x="2945" y="3616"/>
                    <a:pt x="1663" y="1465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8514221" y="4211253"/>
              <a:ext cx="232060" cy="68007"/>
            </a:xfrm>
            <a:custGeom>
              <a:avLst/>
              <a:gdLst/>
              <a:ahLst/>
              <a:cxnLst/>
              <a:rect l="l" t="t" r="r" b="b"/>
              <a:pathLst>
                <a:path w="5415" h="1587" extrusionOk="0">
                  <a:moveTo>
                    <a:pt x="221" y="0"/>
                  </a:moveTo>
                  <a:cubicBezTo>
                    <a:pt x="148" y="0"/>
                    <a:pt x="74" y="1"/>
                    <a:pt x="0" y="2"/>
                  </a:cubicBezTo>
                  <a:cubicBezTo>
                    <a:pt x="1558" y="1134"/>
                    <a:pt x="2750" y="1587"/>
                    <a:pt x="3743" y="1587"/>
                  </a:cubicBezTo>
                  <a:cubicBezTo>
                    <a:pt x="4364" y="1587"/>
                    <a:pt x="4907" y="1410"/>
                    <a:pt x="5414" y="1111"/>
                  </a:cubicBezTo>
                  <a:cubicBezTo>
                    <a:pt x="5414" y="1111"/>
                    <a:pt x="3130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37" name="Google Shape;4237;p21"/>
          <p:cNvGrpSpPr/>
          <p:nvPr/>
        </p:nvGrpSpPr>
        <p:grpSpPr>
          <a:xfrm>
            <a:off x="-78114" y="3511770"/>
            <a:ext cx="822327" cy="1233226"/>
            <a:chOff x="-78114" y="3511770"/>
            <a:chExt cx="822327" cy="1233226"/>
          </a:xfrm>
        </p:grpSpPr>
        <p:sp>
          <p:nvSpPr>
            <p:cNvPr id="4238" name="Google Shape;4238;p21"/>
            <p:cNvSpPr/>
            <p:nvPr/>
          </p:nvSpPr>
          <p:spPr>
            <a:xfrm>
              <a:off x="139" y="3658493"/>
              <a:ext cx="125705" cy="185635"/>
            </a:xfrm>
            <a:custGeom>
              <a:avLst/>
              <a:gdLst/>
              <a:ahLst/>
              <a:cxnLst/>
              <a:rect l="l" t="t" r="r" b="b"/>
              <a:pathLst>
                <a:path w="4109" h="6068" extrusionOk="0">
                  <a:moveTo>
                    <a:pt x="559" y="0"/>
                  </a:moveTo>
                  <a:cubicBezTo>
                    <a:pt x="492" y="0"/>
                    <a:pt x="430" y="43"/>
                    <a:pt x="407" y="109"/>
                  </a:cubicBezTo>
                  <a:cubicBezTo>
                    <a:pt x="0" y="1347"/>
                    <a:pt x="152" y="2755"/>
                    <a:pt x="812" y="3877"/>
                  </a:cubicBezTo>
                  <a:cubicBezTo>
                    <a:pt x="1472" y="5000"/>
                    <a:pt x="2627" y="5818"/>
                    <a:pt x="3908" y="6063"/>
                  </a:cubicBezTo>
                  <a:cubicBezTo>
                    <a:pt x="3916" y="6065"/>
                    <a:pt x="3927" y="6068"/>
                    <a:pt x="3937" y="6068"/>
                  </a:cubicBezTo>
                  <a:cubicBezTo>
                    <a:pt x="4012" y="6068"/>
                    <a:pt x="4078" y="6013"/>
                    <a:pt x="4093" y="5937"/>
                  </a:cubicBezTo>
                  <a:cubicBezTo>
                    <a:pt x="4109" y="5850"/>
                    <a:pt x="4052" y="5768"/>
                    <a:pt x="3966" y="5750"/>
                  </a:cubicBezTo>
                  <a:cubicBezTo>
                    <a:pt x="2777" y="5521"/>
                    <a:pt x="1699" y="4759"/>
                    <a:pt x="1084" y="3715"/>
                  </a:cubicBezTo>
                  <a:cubicBezTo>
                    <a:pt x="472" y="2671"/>
                    <a:pt x="329" y="1359"/>
                    <a:pt x="708" y="207"/>
                  </a:cubicBezTo>
                  <a:cubicBezTo>
                    <a:pt x="734" y="125"/>
                    <a:pt x="689" y="36"/>
                    <a:pt x="607" y="8"/>
                  </a:cubicBezTo>
                  <a:cubicBezTo>
                    <a:pt x="591" y="3"/>
                    <a:pt x="575" y="0"/>
                    <a:pt x="5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5444" y="3643288"/>
              <a:ext cx="172175" cy="207234"/>
            </a:xfrm>
            <a:custGeom>
              <a:avLst/>
              <a:gdLst/>
              <a:ahLst/>
              <a:cxnLst/>
              <a:rect l="l" t="t" r="r" b="b"/>
              <a:pathLst>
                <a:path w="5628" h="6774" extrusionOk="0">
                  <a:moveTo>
                    <a:pt x="762" y="0"/>
                  </a:moveTo>
                  <a:cubicBezTo>
                    <a:pt x="698" y="0"/>
                    <a:pt x="638" y="39"/>
                    <a:pt x="615" y="101"/>
                  </a:cubicBezTo>
                  <a:cubicBezTo>
                    <a:pt x="145" y="1302"/>
                    <a:pt x="1" y="2494"/>
                    <a:pt x="202" y="3549"/>
                  </a:cubicBezTo>
                  <a:cubicBezTo>
                    <a:pt x="438" y="4789"/>
                    <a:pt x="1173" y="5852"/>
                    <a:pt x="2165" y="6390"/>
                  </a:cubicBezTo>
                  <a:cubicBezTo>
                    <a:pt x="2641" y="6647"/>
                    <a:pt x="3170" y="6773"/>
                    <a:pt x="3685" y="6773"/>
                  </a:cubicBezTo>
                  <a:cubicBezTo>
                    <a:pt x="4377" y="6773"/>
                    <a:pt x="5052" y="6547"/>
                    <a:pt x="5556" y="6106"/>
                  </a:cubicBezTo>
                  <a:cubicBezTo>
                    <a:pt x="5622" y="6051"/>
                    <a:pt x="5628" y="5949"/>
                    <a:pt x="5570" y="5883"/>
                  </a:cubicBezTo>
                  <a:cubicBezTo>
                    <a:pt x="5539" y="5847"/>
                    <a:pt x="5495" y="5828"/>
                    <a:pt x="5451" y="5828"/>
                  </a:cubicBezTo>
                  <a:cubicBezTo>
                    <a:pt x="5413" y="5828"/>
                    <a:pt x="5376" y="5841"/>
                    <a:pt x="5346" y="5867"/>
                  </a:cubicBezTo>
                  <a:cubicBezTo>
                    <a:pt x="4903" y="6252"/>
                    <a:pt x="4297" y="6450"/>
                    <a:pt x="3675" y="6450"/>
                  </a:cubicBezTo>
                  <a:cubicBezTo>
                    <a:pt x="3209" y="6450"/>
                    <a:pt x="2734" y="6339"/>
                    <a:pt x="2314" y="6111"/>
                  </a:cubicBezTo>
                  <a:cubicBezTo>
                    <a:pt x="1403" y="5619"/>
                    <a:pt x="731" y="4638"/>
                    <a:pt x="512" y="3490"/>
                  </a:cubicBezTo>
                  <a:cubicBezTo>
                    <a:pt x="322" y="2494"/>
                    <a:pt x="460" y="1362"/>
                    <a:pt x="910" y="217"/>
                  </a:cubicBezTo>
                  <a:cubicBezTo>
                    <a:pt x="941" y="135"/>
                    <a:pt x="901" y="42"/>
                    <a:pt x="820" y="11"/>
                  </a:cubicBezTo>
                  <a:cubicBezTo>
                    <a:pt x="801" y="4"/>
                    <a:pt x="781" y="0"/>
                    <a:pt x="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176314" y="3742929"/>
              <a:ext cx="38149" cy="91961"/>
            </a:xfrm>
            <a:custGeom>
              <a:avLst/>
              <a:gdLst/>
              <a:ahLst/>
              <a:cxnLst/>
              <a:rect l="l" t="t" r="r" b="b"/>
              <a:pathLst>
                <a:path w="1247" h="3006" extrusionOk="0">
                  <a:moveTo>
                    <a:pt x="177" y="1"/>
                  </a:moveTo>
                  <a:cubicBezTo>
                    <a:pt x="161" y="1"/>
                    <a:pt x="144" y="3"/>
                    <a:pt x="128" y="8"/>
                  </a:cubicBezTo>
                  <a:cubicBezTo>
                    <a:pt x="46" y="36"/>
                    <a:pt x="0" y="126"/>
                    <a:pt x="28" y="209"/>
                  </a:cubicBezTo>
                  <a:lnTo>
                    <a:pt x="917" y="2898"/>
                  </a:lnTo>
                  <a:cubicBezTo>
                    <a:pt x="939" y="2964"/>
                    <a:pt x="1000" y="3005"/>
                    <a:pt x="1066" y="3005"/>
                  </a:cubicBezTo>
                  <a:cubicBezTo>
                    <a:pt x="1082" y="3005"/>
                    <a:pt x="1100" y="3002"/>
                    <a:pt x="1118" y="2999"/>
                  </a:cubicBezTo>
                  <a:cubicBezTo>
                    <a:pt x="1200" y="2971"/>
                    <a:pt x="1247" y="2882"/>
                    <a:pt x="1219" y="2798"/>
                  </a:cubicBezTo>
                  <a:lnTo>
                    <a:pt x="329" y="110"/>
                  </a:lnTo>
                  <a:cubicBezTo>
                    <a:pt x="307" y="42"/>
                    <a:pt x="244" y="1"/>
                    <a:pt x="1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134801" y="3661858"/>
              <a:ext cx="72259" cy="166270"/>
            </a:xfrm>
            <a:custGeom>
              <a:avLst/>
              <a:gdLst/>
              <a:ahLst/>
              <a:cxnLst/>
              <a:rect l="l" t="t" r="r" b="b"/>
              <a:pathLst>
                <a:path w="2362" h="5435" extrusionOk="0">
                  <a:moveTo>
                    <a:pt x="583" y="0"/>
                  </a:moveTo>
                  <a:cubicBezTo>
                    <a:pt x="521" y="0"/>
                    <a:pt x="461" y="37"/>
                    <a:pt x="435" y="97"/>
                  </a:cubicBezTo>
                  <a:cubicBezTo>
                    <a:pt x="50" y="1021"/>
                    <a:pt x="0" y="2099"/>
                    <a:pt x="299" y="3055"/>
                  </a:cubicBezTo>
                  <a:cubicBezTo>
                    <a:pt x="597" y="4012"/>
                    <a:pt x="1250" y="4868"/>
                    <a:pt x="2093" y="5410"/>
                  </a:cubicBezTo>
                  <a:cubicBezTo>
                    <a:pt x="2121" y="5429"/>
                    <a:pt x="2150" y="5435"/>
                    <a:pt x="2180" y="5435"/>
                  </a:cubicBezTo>
                  <a:cubicBezTo>
                    <a:pt x="2231" y="5435"/>
                    <a:pt x="2282" y="5410"/>
                    <a:pt x="2313" y="5360"/>
                  </a:cubicBezTo>
                  <a:cubicBezTo>
                    <a:pt x="2362" y="5287"/>
                    <a:pt x="2340" y="5190"/>
                    <a:pt x="2266" y="5141"/>
                  </a:cubicBezTo>
                  <a:cubicBezTo>
                    <a:pt x="1485" y="4641"/>
                    <a:pt x="879" y="3845"/>
                    <a:pt x="603" y="2959"/>
                  </a:cubicBezTo>
                  <a:cubicBezTo>
                    <a:pt x="325" y="2074"/>
                    <a:pt x="372" y="1075"/>
                    <a:pt x="729" y="219"/>
                  </a:cubicBezTo>
                  <a:cubicBezTo>
                    <a:pt x="763" y="138"/>
                    <a:pt x="723" y="45"/>
                    <a:pt x="642" y="12"/>
                  </a:cubicBezTo>
                  <a:cubicBezTo>
                    <a:pt x="623" y="4"/>
                    <a:pt x="603" y="0"/>
                    <a:pt x="5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204121" y="3687678"/>
              <a:ext cx="54699" cy="147150"/>
            </a:xfrm>
            <a:custGeom>
              <a:avLst/>
              <a:gdLst/>
              <a:ahLst/>
              <a:cxnLst/>
              <a:rect l="l" t="t" r="r" b="b"/>
              <a:pathLst>
                <a:path w="1788" h="4810" extrusionOk="0">
                  <a:moveTo>
                    <a:pt x="1239" y="0"/>
                  </a:moveTo>
                  <a:cubicBezTo>
                    <a:pt x="1226" y="0"/>
                    <a:pt x="1213" y="2"/>
                    <a:pt x="1200" y="5"/>
                  </a:cubicBezTo>
                  <a:cubicBezTo>
                    <a:pt x="1116" y="27"/>
                    <a:pt x="1065" y="112"/>
                    <a:pt x="1084" y="198"/>
                  </a:cubicBezTo>
                  <a:cubicBezTo>
                    <a:pt x="1454" y="1701"/>
                    <a:pt x="1060" y="3368"/>
                    <a:pt x="56" y="4548"/>
                  </a:cubicBezTo>
                  <a:cubicBezTo>
                    <a:pt x="0" y="4616"/>
                    <a:pt x="9" y="4714"/>
                    <a:pt x="75" y="4772"/>
                  </a:cubicBezTo>
                  <a:cubicBezTo>
                    <a:pt x="104" y="4798"/>
                    <a:pt x="141" y="4810"/>
                    <a:pt x="178" y="4810"/>
                  </a:cubicBezTo>
                  <a:cubicBezTo>
                    <a:pt x="222" y="4810"/>
                    <a:pt x="267" y="4792"/>
                    <a:pt x="298" y="4751"/>
                  </a:cubicBezTo>
                  <a:cubicBezTo>
                    <a:pt x="1367" y="3495"/>
                    <a:pt x="1787" y="1722"/>
                    <a:pt x="1392" y="121"/>
                  </a:cubicBezTo>
                  <a:cubicBezTo>
                    <a:pt x="1374" y="49"/>
                    <a:pt x="1310" y="0"/>
                    <a:pt x="12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137769" y="3553345"/>
              <a:ext cx="90278" cy="277994"/>
            </a:xfrm>
            <a:custGeom>
              <a:avLst/>
              <a:gdLst/>
              <a:ahLst/>
              <a:cxnLst/>
              <a:rect l="l" t="t" r="r" b="b"/>
              <a:pathLst>
                <a:path w="2951" h="9087" extrusionOk="0">
                  <a:moveTo>
                    <a:pt x="182" y="1"/>
                  </a:moveTo>
                  <a:cubicBezTo>
                    <a:pt x="154" y="1"/>
                    <a:pt x="126" y="8"/>
                    <a:pt x="100" y="23"/>
                  </a:cubicBezTo>
                  <a:cubicBezTo>
                    <a:pt x="25" y="70"/>
                    <a:pt x="0" y="167"/>
                    <a:pt x="47" y="242"/>
                  </a:cubicBezTo>
                  <a:cubicBezTo>
                    <a:pt x="842" y="1553"/>
                    <a:pt x="1664" y="2907"/>
                    <a:pt x="2121" y="4392"/>
                  </a:cubicBezTo>
                  <a:cubicBezTo>
                    <a:pt x="2626" y="6030"/>
                    <a:pt x="2577" y="7618"/>
                    <a:pt x="1990" y="8860"/>
                  </a:cubicBezTo>
                  <a:cubicBezTo>
                    <a:pt x="1952" y="8939"/>
                    <a:pt x="1987" y="9035"/>
                    <a:pt x="2066" y="9071"/>
                  </a:cubicBezTo>
                  <a:cubicBezTo>
                    <a:pt x="2088" y="9080"/>
                    <a:pt x="2112" y="9086"/>
                    <a:pt x="2134" y="9086"/>
                  </a:cubicBezTo>
                  <a:cubicBezTo>
                    <a:pt x="2193" y="9086"/>
                    <a:pt x="2250" y="9051"/>
                    <a:pt x="2276" y="8994"/>
                  </a:cubicBezTo>
                  <a:cubicBezTo>
                    <a:pt x="2899" y="7679"/>
                    <a:pt x="2950" y="6013"/>
                    <a:pt x="2423" y="4299"/>
                  </a:cubicBezTo>
                  <a:cubicBezTo>
                    <a:pt x="1956" y="2775"/>
                    <a:pt x="1124" y="1404"/>
                    <a:pt x="319" y="78"/>
                  </a:cubicBezTo>
                  <a:cubicBezTo>
                    <a:pt x="288" y="28"/>
                    <a:pt x="236" y="1"/>
                    <a:pt x="1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204794" y="3722248"/>
              <a:ext cx="137574" cy="113498"/>
            </a:xfrm>
            <a:custGeom>
              <a:avLst/>
              <a:gdLst/>
              <a:ahLst/>
              <a:cxnLst/>
              <a:rect l="l" t="t" r="r" b="b"/>
              <a:pathLst>
                <a:path w="4497" h="3710" extrusionOk="0">
                  <a:moveTo>
                    <a:pt x="4092" y="0"/>
                  </a:moveTo>
                  <a:cubicBezTo>
                    <a:pt x="4080" y="0"/>
                    <a:pt x="4068" y="2"/>
                    <a:pt x="4056" y="4"/>
                  </a:cubicBezTo>
                  <a:cubicBezTo>
                    <a:pt x="3969" y="23"/>
                    <a:pt x="3916" y="109"/>
                    <a:pt x="3937" y="194"/>
                  </a:cubicBezTo>
                  <a:cubicBezTo>
                    <a:pt x="4159" y="1157"/>
                    <a:pt x="3792" y="2216"/>
                    <a:pt x="3021" y="2831"/>
                  </a:cubicBezTo>
                  <a:cubicBezTo>
                    <a:pt x="2556" y="3202"/>
                    <a:pt x="1965" y="3395"/>
                    <a:pt x="1375" y="3395"/>
                  </a:cubicBezTo>
                  <a:cubicBezTo>
                    <a:pt x="988" y="3395"/>
                    <a:pt x="601" y="3312"/>
                    <a:pt x="250" y="3142"/>
                  </a:cubicBezTo>
                  <a:cubicBezTo>
                    <a:pt x="228" y="3131"/>
                    <a:pt x="204" y="3126"/>
                    <a:pt x="181" y="3126"/>
                  </a:cubicBezTo>
                  <a:cubicBezTo>
                    <a:pt x="122" y="3126"/>
                    <a:pt x="66" y="3159"/>
                    <a:pt x="38" y="3216"/>
                  </a:cubicBezTo>
                  <a:cubicBezTo>
                    <a:pt x="0" y="3295"/>
                    <a:pt x="32" y="3387"/>
                    <a:pt x="112" y="3427"/>
                  </a:cubicBezTo>
                  <a:cubicBezTo>
                    <a:pt x="507" y="3615"/>
                    <a:pt x="941" y="3709"/>
                    <a:pt x="1375" y="3709"/>
                  </a:cubicBezTo>
                  <a:cubicBezTo>
                    <a:pt x="2037" y="3709"/>
                    <a:pt x="2699" y="3493"/>
                    <a:pt x="3220" y="3078"/>
                  </a:cubicBezTo>
                  <a:cubicBezTo>
                    <a:pt x="4085" y="2388"/>
                    <a:pt x="4496" y="1201"/>
                    <a:pt x="4247" y="123"/>
                  </a:cubicBezTo>
                  <a:cubicBezTo>
                    <a:pt x="4229" y="49"/>
                    <a:pt x="4165" y="0"/>
                    <a:pt x="40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203662" y="3648458"/>
              <a:ext cx="110317" cy="180710"/>
            </a:xfrm>
            <a:custGeom>
              <a:avLst/>
              <a:gdLst/>
              <a:ahLst/>
              <a:cxnLst/>
              <a:rect l="l" t="t" r="r" b="b"/>
              <a:pathLst>
                <a:path w="3606" h="5907" extrusionOk="0">
                  <a:moveTo>
                    <a:pt x="3222" y="1"/>
                  </a:moveTo>
                  <a:cubicBezTo>
                    <a:pt x="3215" y="1"/>
                    <a:pt x="3209" y="1"/>
                    <a:pt x="3202" y="2"/>
                  </a:cubicBezTo>
                  <a:cubicBezTo>
                    <a:pt x="3115" y="11"/>
                    <a:pt x="3050" y="89"/>
                    <a:pt x="3059" y="177"/>
                  </a:cubicBezTo>
                  <a:cubicBezTo>
                    <a:pt x="3276" y="2365"/>
                    <a:pt x="2064" y="4598"/>
                    <a:pt x="108" y="5607"/>
                  </a:cubicBezTo>
                  <a:cubicBezTo>
                    <a:pt x="31" y="5647"/>
                    <a:pt x="0" y="5744"/>
                    <a:pt x="40" y="5820"/>
                  </a:cubicBezTo>
                  <a:cubicBezTo>
                    <a:pt x="68" y="5876"/>
                    <a:pt x="125" y="5907"/>
                    <a:pt x="181" y="5907"/>
                  </a:cubicBezTo>
                  <a:cubicBezTo>
                    <a:pt x="208" y="5907"/>
                    <a:pt x="231" y="5899"/>
                    <a:pt x="253" y="5889"/>
                  </a:cubicBezTo>
                  <a:cubicBezTo>
                    <a:pt x="2322" y="4822"/>
                    <a:pt x="3605" y="2459"/>
                    <a:pt x="3375" y="143"/>
                  </a:cubicBezTo>
                  <a:cubicBezTo>
                    <a:pt x="3367" y="63"/>
                    <a:pt x="3302" y="1"/>
                    <a:pt x="32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86437" y="3721728"/>
              <a:ext cx="128183" cy="108940"/>
            </a:xfrm>
            <a:custGeom>
              <a:avLst/>
              <a:gdLst/>
              <a:ahLst/>
              <a:cxnLst/>
              <a:rect l="l" t="t" r="r" b="b"/>
              <a:pathLst>
                <a:path w="4190" h="3561" extrusionOk="0">
                  <a:moveTo>
                    <a:pt x="172" y="0"/>
                  </a:moveTo>
                  <a:cubicBezTo>
                    <a:pt x="161" y="0"/>
                    <a:pt x="150" y="1"/>
                    <a:pt x="140" y="4"/>
                  </a:cubicBezTo>
                  <a:cubicBezTo>
                    <a:pt x="54" y="23"/>
                    <a:pt x="0" y="107"/>
                    <a:pt x="18" y="193"/>
                  </a:cubicBezTo>
                  <a:cubicBezTo>
                    <a:pt x="216" y="1112"/>
                    <a:pt x="722" y="1955"/>
                    <a:pt x="1443" y="2562"/>
                  </a:cubicBezTo>
                  <a:cubicBezTo>
                    <a:pt x="2166" y="3168"/>
                    <a:pt x="3081" y="3523"/>
                    <a:pt x="4023" y="3560"/>
                  </a:cubicBezTo>
                  <a:lnTo>
                    <a:pt x="4028" y="3560"/>
                  </a:lnTo>
                  <a:cubicBezTo>
                    <a:pt x="4113" y="3560"/>
                    <a:pt x="4185" y="3494"/>
                    <a:pt x="4186" y="3407"/>
                  </a:cubicBezTo>
                  <a:cubicBezTo>
                    <a:pt x="4189" y="3319"/>
                    <a:pt x="4122" y="3246"/>
                    <a:pt x="4034" y="3241"/>
                  </a:cubicBezTo>
                  <a:cubicBezTo>
                    <a:pt x="3164" y="3208"/>
                    <a:pt x="2316" y="2880"/>
                    <a:pt x="1648" y="2319"/>
                  </a:cubicBezTo>
                  <a:cubicBezTo>
                    <a:pt x="981" y="1755"/>
                    <a:pt x="511" y="977"/>
                    <a:pt x="327" y="126"/>
                  </a:cubicBezTo>
                  <a:cubicBezTo>
                    <a:pt x="312" y="51"/>
                    <a:pt x="245" y="0"/>
                    <a:pt x="1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13782" y="3800077"/>
              <a:ext cx="204083" cy="80519"/>
            </a:xfrm>
            <a:custGeom>
              <a:avLst/>
              <a:gdLst/>
              <a:ahLst/>
              <a:cxnLst/>
              <a:rect l="l" t="t" r="r" b="b"/>
              <a:pathLst>
                <a:path w="6671" h="2632" extrusionOk="0">
                  <a:moveTo>
                    <a:pt x="181" y="0"/>
                  </a:moveTo>
                  <a:cubicBezTo>
                    <a:pt x="161" y="0"/>
                    <a:pt x="141" y="4"/>
                    <a:pt x="121" y="12"/>
                  </a:cubicBezTo>
                  <a:cubicBezTo>
                    <a:pt x="40" y="46"/>
                    <a:pt x="1" y="140"/>
                    <a:pt x="34" y="219"/>
                  </a:cubicBezTo>
                  <a:cubicBezTo>
                    <a:pt x="529" y="1421"/>
                    <a:pt x="1628" y="2328"/>
                    <a:pt x="2901" y="2585"/>
                  </a:cubicBezTo>
                  <a:cubicBezTo>
                    <a:pt x="3062" y="2617"/>
                    <a:pt x="3228" y="2632"/>
                    <a:pt x="3396" y="2632"/>
                  </a:cubicBezTo>
                  <a:cubicBezTo>
                    <a:pt x="4626" y="2632"/>
                    <a:pt x="5968" y="1802"/>
                    <a:pt x="6619" y="907"/>
                  </a:cubicBezTo>
                  <a:cubicBezTo>
                    <a:pt x="6670" y="835"/>
                    <a:pt x="6655" y="736"/>
                    <a:pt x="6583" y="685"/>
                  </a:cubicBezTo>
                  <a:cubicBezTo>
                    <a:pt x="6555" y="664"/>
                    <a:pt x="6522" y="655"/>
                    <a:pt x="6490" y="655"/>
                  </a:cubicBezTo>
                  <a:cubicBezTo>
                    <a:pt x="6441" y="655"/>
                    <a:pt x="6393" y="677"/>
                    <a:pt x="6362" y="719"/>
                  </a:cubicBezTo>
                  <a:cubicBezTo>
                    <a:pt x="5758" y="1553"/>
                    <a:pt x="4497" y="2315"/>
                    <a:pt x="3392" y="2315"/>
                  </a:cubicBezTo>
                  <a:cubicBezTo>
                    <a:pt x="3246" y="2315"/>
                    <a:pt x="3104" y="2302"/>
                    <a:pt x="2965" y="2274"/>
                  </a:cubicBezTo>
                  <a:cubicBezTo>
                    <a:pt x="1811" y="2040"/>
                    <a:pt x="776" y="1187"/>
                    <a:pt x="328" y="99"/>
                  </a:cubicBezTo>
                  <a:cubicBezTo>
                    <a:pt x="303" y="38"/>
                    <a:pt x="243" y="0"/>
                    <a:pt x="1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90475" y="3511770"/>
              <a:ext cx="75716" cy="73085"/>
            </a:xfrm>
            <a:custGeom>
              <a:avLst/>
              <a:gdLst/>
              <a:ahLst/>
              <a:cxnLst/>
              <a:rect l="l" t="t" r="r" b="b"/>
              <a:pathLst>
                <a:path w="2475" h="2389" extrusionOk="0">
                  <a:moveTo>
                    <a:pt x="1518" y="1"/>
                  </a:moveTo>
                  <a:cubicBezTo>
                    <a:pt x="1000" y="1"/>
                    <a:pt x="430" y="381"/>
                    <a:pt x="272" y="832"/>
                  </a:cubicBezTo>
                  <a:cubicBezTo>
                    <a:pt x="1" y="1605"/>
                    <a:pt x="673" y="2388"/>
                    <a:pt x="1425" y="2388"/>
                  </a:cubicBezTo>
                  <a:cubicBezTo>
                    <a:pt x="1557" y="2388"/>
                    <a:pt x="1692" y="2364"/>
                    <a:pt x="1824" y="2312"/>
                  </a:cubicBezTo>
                  <a:cubicBezTo>
                    <a:pt x="2206" y="2161"/>
                    <a:pt x="2438" y="1826"/>
                    <a:pt x="2457" y="1419"/>
                  </a:cubicBezTo>
                  <a:cubicBezTo>
                    <a:pt x="2474" y="1125"/>
                    <a:pt x="2389" y="597"/>
                    <a:pt x="2213" y="346"/>
                  </a:cubicBezTo>
                  <a:cubicBezTo>
                    <a:pt x="2038" y="102"/>
                    <a:pt x="1785" y="1"/>
                    <a:pt x="1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202102" y="3553590"/>
              <a:ext cx="75074" cy="69812"/>
            </a:xfrm>
            <a:custGeom>
              <a:avLst/>
              <a:gdLst/>
              <a:ahLst/>
              <a:cxnLst/>
              <a:rect l="l" t="t" r="r" b="b"/>
              <a:pathLst>
                <a:path w="2454" h="2282" extrusionOk="0">
                  <a:moveTo>
                    <a:pt x="1250" y="1"/>
                  </a:moveTo>
                  <a:cubicBezTo>
                    <a:pt x="854" y="1"/>
                    <a:pt x="462" y="191"/>
                    <a:pt x="238" y="528"/>
                  </a:cubicBezTo>
                  <a:cubicBezTo>
                    <a:pt x="75" y="772"/>
                    <a:pt x="0" y="1080"/>
                    <a:pt x="37" y="1372"/>
                  </a:cubicBezTo>
                  <a:cubicBezTo>
                    <a:pt x="82" y="1736"/>
                    <a:pt x="297" y="1974"/>
                    <a:pt x="605" y="2142"/>
                  </a:cubicBezTo>
                  <a:cubicBezTo>
                    <a:pt x="783" y="2238"/>
                    <a:pt x="982" y="2282"/>
                    <a:pt x="1181" y="2282"/>
                  </a:cubicBezTo>
                  <a:cubicBezTo>
                    <a:pt x="1814" y="2282"/>
                    <a:pt x="2450" y="1837"/>
                    <a:pt x="2416" y="1196"/>
                  </a:cubicBezTo>
                  <a:cubicBezTo>
                    <a:pt x="2417" y="1184"/>
                    <a:pt x="2423" y="1174"/>
                    <a:pt x="2424" y="1162"/>
                  </a:cubicBezTo>
                  <a:cubicBezTo>
                    <a:pt x="2454" y="893"/>
                    <a:pt x="2342" y="644"/>
                    <a:pt x="2185" y="431"/>
                  </a:cubicBezTo>
                  <a:cubicBezTo>
                    <a:pt x="2057" y="258"/>
                    <a:pt x="1821" y="124"/>
                    <a:pt x="1623" y="59"/>
                  </a:cubicBezTo>
                  <a:cubicBezTo>
                    <a:pt x="1502" y="20"/>
                    <a:pt x="1376" y="1"/>
                    <a:pt x="1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111491" y="3628390"/>
              <a:ext cx="74340" cy="72565"/>
            </a:xfrm>
            <a:custGeom>
              <a:avLst/>
              <a:gdLst/>
              <a:ahLst/>
              <a:cxnLst/>
              <a:rect l="l" t="t" r="r" b="b"/>
              <a:pathLst>
                <a:path w="2430" h="2372" extrusionOk="0">
                  <a:moveTo>
                    <a:pt x="1275" y="1"/>
                  </a:moveTo>
                  <a:cubicBezTo>
                    <a:pt x="1237" y="1"/>
                    <a:pt x="1198" y="3"/>
                    <a:pt x="1160" y="6"/>
                  </a:cubicBezTo>
                  <a:cubicBezTo>
                    <a:pt x="1102" y="12"/>
                    <a:pt x="1047" y="27"/>
                    <a:pt x="994" y="43"/>
                  </a:cubicBezTo>
                  <a:cubicBezTo>
                    <a:pt x="777" y="80"/>
                    <a:pt x="573" y="177"/>
                    <a:pt x="410" y="349"/>
                  </a:cubicBezTo>
                  <a:cubicBezTo>
                    <a:pt x="111" y="660"/>
                    <a:pt x="0" y="1084"/>
                    <a:pt x="93" y="1504"/>
                  </a:cubicBezTo>
                  <a:cubicBezTo>
                    <a:pt x="203" y="2005"/>
                    <a:pt x="658" y="2331"/>
                    <a:pt x="1150" y="2369"/>
                  </a:cubicBezTo>
                  <a:cubicBezTo>
                    <a:pt x="1176" y="2371"/>
                    <a:pt x="1202" y="2372"/>
                    <a:pt x="1228" y="2372"/>
                  </a:cubicBezTo>
                  <a:cubicBezTo>
                    <a:pt x="1640" y="2372"/>
                    <a:pt x="2060" y="2136"/>
                    <a:pt x="2268" y="1780"/>
                  </a:cubicBezTo>
                  <a:cubicBezTo>
                    <a:pt x="2369" y="1605"/>
                    <a:pt x="2407" y="1406"/>
                    <a:pt x="2386" y="1215"/>
                  </a:cubicBezTo>
                  <a:cubicBezTo>
                    <a:pt x="2429" y="711"/>
                    <a:pt x="2074" y="203"/>
                    <a:pt x="1604" y="50"/>
                  </a:cubicBezTo>
                  <a:cubicBezTo>
                    <a:pt x="1498" y="17"/>
                    <a:pt x="1386" y="1"/>
                    <a:pt x="12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39112" y="3601713"/>
              <a:ext cx="63724" cy="59380"/>
            </a:xfrm>
            <a:custGeom>
              <a:avLst/>
              <a:gdLst/>
              <a:ahLst/>
              <a:cxnLst/>
              <a:rect l="l" t="t" r="r" b="b"/>
              <a:pathLst>
                <a:path w="2083" h="1941" extrusionOk="0">
                  <a:moveTo>
                    <a:pt x="1053" y="0"/>
                  </a:moveTo>
                  <a:cubicBezTo>
                    <a:pt x="577" y="0"/>
                    <a:pt x="106" y="296"/>
                    <a:pt x="54" y="843"/>
                  </a:cubicBezTo>
                  <a:cubicBezTo>
                    <a:pt x="1" y="1400"/>
                    <a:pt x="450" y="1925"/>
                    <a:pt x="1014" y="1940"/>
                  </a:cubicBezTo>
                  <a:cubicBezTo>
                    <a:pt x="1022" y="1940"/>
                    <a:pt x="1030" y="1940"/>
                    <a:pt x="1039" y="1940"/>
                  </a:cubicBezTo>
                  <a:cubicBezTo>
                    <a:pt x="1542" y="1940"/>
                    <a:pt x="2047" y="1500"/>
                    <a:pt x="2073" y="987"/>
                  </a:cubicBezTo>
                  <a:cubicBezTo>
                    <a:pt x="2083" y="787"/>
                    <a:pt x="2020" y="594"/>
                    <a:pt x="1908" y="431"/>
                  </a:cubicBezTo>
                  <a:cubicBezTo>
                    <a:pt x="1708" y="139"/>
                    <a:pt x="1380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219937" y="3658524"/>
              <a:ext cx="52313" cy="51151"/>
            </a:xfrm>
            <a:custGeom>
              <a:avLst/>
              <a:gdLst/>
              <a:ahLst/>
              <a:cxnLst/>
              <a:rect l="l" t="t" r="r" b="b"/>
              <a:pathLst>
                <a:path w="1710" h="1672" extrusionOk="0">
                  <a:moveTo>
                    <a:pt x="838" y="0"/>
                  </a:moveTo>
                  <a:cubicBezTo>
                    <a:pt x="462" y="0"/>
                    <a:pt x="167" y="242"/>
                    <a:pt x="37" y="615"/>
                  </a:cubicBezTo>
                  <a:cubicBezTo>
                    <a:pt x="15" y="679"/>
                    <a:pt x="0" y="797"/>
                    <a:pt x="7" y="866"/>
                  </a:cubicBezTo>
                  <a:cubicBezTo>
                    <a:pt x="34" y="1084"/>
                    <a:pt x="87" y="1274"/>
                    <a:pt x="248" y="1432"/>
                  </a:cubicBezTo>
                  <a:cubicBezTo>
                    <a:pt x="383" y="1569"/>
                    <a:pt x="606" y="1671"/>
                    <a:pt x="805" y="1671"/>
                  </a:cubicBezTo>
                  <a:cubicBezTo>
                    <a:pt x="816" y="1671"/>
                    <a:pt x="826" y="1671"/>
                    <a:pt x="837" y="1670"/>
                  </a:cubicBezTo>
                  <a:cubicBezTo>
                    <a:pt x="1217" y="1648"/>
                    <a:pt x="1636" y="1334"/>
                    <a:pt x="1642" y="919"/>
                  </a:cubicBezTo>
                  <a:cubicBezTo>
                    <a:pt x="1709" y="534"/>
                    <a:pt x="1404" y="98"/>
                    <a:pt x="1028" y="20"/>
                  </a:cubicBezTo>
                  <a:cubicBezTo>
                    <a:pt x="963" y="6"/>
                    <a:pt x="899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268852" y="3622393"/>
              <a:ext cx="59992" cy="53598"/>
            </a:xfrm>
            <a:custGeom>
              <a:avLst/>
              <a:gdLst/>
              <a:ahLst/>
              <a:cxnLst/>
              <a:rect l="l" t="t" r="r" b="b"/>
              <a:pathLst>
                <a:path w="1961" h="1752" extrusionOk="0">
                  <a:moveTo>
                    <a:pt x="979" y="0"/>
                  </a:moveTo>
                  <a:cubicBezTo>
                    <a:pt x="913" y="0"/>
                    <a:pt x="846" y="8"/>
                    <a:pt x="778" y="25"/>
                  </a:cubicBezTo>
                  <a:cubicBezTo>
                    <a:pt x="333" y="133"/>
                    <a:pt x="0" y="621"/>
                    <a:pt x="128" y="1078"/>
                  </a:cubicBezTo>
                  <a:cubicBezTo>
                    <a:pt x="239" y="1467"/>
                    <a:pt x="586" y="1752"/>
                    <a:pt x="983" y="1752"/>
                  </a:cubicBezTo>
                  <a:cubicBezTo>
                    <a:pt x="1048" y="1752"/>
                    <a:pt x="1115" y="1744"/>
                    <a:pt x="1182" y="1728"/>
                  </a:cubicBezTo>
                  <a:cubicBezTo>
                    <a:pt x="1626" y="1619"/>
                    <a:pt x="1960" y="1130"/>
                    <a:pt x="1831" y="674"/>
                  </a:cubicBezTo>
                  <a:cubicBezTo>
                    <a:pt x="1722" y="284"/>
                    <a:pt x="1375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71508" y="3807480"/>
              <a:ext cx="60175" cy="48581"/>
            </a:xfrm>
            <a:custGeom>
              <a:avLst/>
              <a:gdLst/>
              <a:ahLst/>
              <a:cxnLst/>
              <a:rect l="l" t="t" r="r" b="b"/>
              <a:pathLst>
                <a:path w="1967" h="1588" extrusionOk="0">
                  <a:moveTo>
                    <a:pt x="1086" y="0"/>
                  </a:moveTo>
                  <a:cubicBezTo>
                    <a:pt x="1026" y="0"/>
                    <a:pt x="962" y="8"/>
                    <a:pt x="893" y="24"/>
                  </a:cubicBezTo>
                  <a:cubicBezTo>
                    <a:pt x="1" y="240"/>
                    <a:pt x="87" y="1588"/>
                    <a:pt x="883" y="1588"/>
                  </a:cubicBezTo>
                  <a:cubicBezTo>
                    <a:pt x="943" y="1588"/>
                    <a:pt x="1007" y="1580"/>
                    <a:pt x="1075" y="1563"/>
                  </a:cubicBezTo>
                  <a:cubicBezTo>
                    <a:pt x="1967" y="1348"/>
                    <a:pt x="1882" y="0"/>
                    <a:pt x="10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-19562" y="3709491"/>
              <a:ext cx="53965" cy="37078"/>
            </a:xfrm>
            <a:custGeom>
              <a:avLst/>
              <a:gdLst/>
              <a:ahLst/>
              <a:cxnLst/>
              <a:rect l="l" t="t" r="r" b="b"/>
              <a:pathLst>
                <a:path w="1764" h="1212" extrusionOk="0">
                  <a:moveTo>
                    <a:pt x="869" y="1"/>
                  </a:moveTo>
                  <a:cubicBezTo>
                    <a:pt x="818" y="1"/>
                    <a:pt x="764" y="7"/>
                    <a:pt x="709" y="20"/>
                  </a:cubicBezTo>
                  <a:cubicBezTo>
                    <a:pt x="1" y="192"/>
                    <a:pt x="250" y="1212"/>
                    <a:pt x="896" y="1212"/>
                  </a:cubicBezTo>
                  <a:cubicBezTo>
                    <a:pt x="947" y="1212"/>
                    <a:pt x="1000" y="1206"/>
                    <a:pt x="1055" y="1192"/>
                  </a:cubicBezTo>
                  <a:cubicBezTo>
                    <a:pt x="1763" y="1019"/>
                    <a:pt x="1516" y="1"/>
                    <a:pt x="8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-23233" y="3638118"/>
              <a:ext cx="68925" cy="45736"/>
            </a:xfrm>
            <a:custGeom>
              <a:avLst/>
              <a:gdLst/>
              <a:ahLst/>
              <a:cxnLst/>
              <a:rect l="l" t="t" r="r" b="b"/>
              <a:pathLst>
                <a:path w="2253" h="1495" extrusionOk="0">
                  <a:moveTo>
                    <a:pt x="1085" y="0"/>
                  </a:moveTo>
                  <a:cubicBezTo>
                    <a:pt x="1021" y="0"/>
                    <a:pt x="954" y="8"/>
                    <a:pt x="885" y="25"/>
                  </a:cubicBezTo>
                  <a:cubicBezTo>
                    <a:pt x="0" y="238"/>
                    <a:pt x="358" y="1494"/>
                    <a:pt x="1167" y="1494"/>
                  </a:cubicBezTo>
                  <a:cubicBezTo>
                    <a:pt x="1231" y="1494"/>
                    <a:pt x="1297" y="1486"/>
                    <a:pt x="1366" y="1470"/>
                  </a:cubicBezTo>
                  <a:cubicBezTo>
                    <a:pt x="2252" y="1254"/>
                    <a:pt x="1896" y="0"/>
                    <a:pt x="10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-15708" y="3780497"/>
              <a:ext cx="62072" cy="48917"/>
            </a:xfrm>
            <a:custGeom>
              <a:avLst/>
              <a:gdLst/>
              <a:ahLst/>
              <a:cxnLst/>
              <a:rect l="l" t="t" r="r" b="b"/>
              <a:pathLst>
                <a:path w="2029" h="1599" extrusionOk="0">
                  <a:moveTo>
                    <a:pt x="1098" y="1"/>
                  </a:moveTo>
                  <a:cubicBezTo>
                    <a:pt x="1037" y="1"/>
                    <a:pt x="972" y="9"/>
                    <a:pt x="903" y="25"/>
                  </a:cubicBezTo>
                  <a:cubicBezTo>
                    <a:pt x="1" y="244"/>
                    <a:pt x="122" y="1599"/>
                    <a:pt x="931" y="1599"/>
                  </a:cubicBezTo>
                  <a:cubicBezTo>
                    <a:pt x="992" y="1599"/>
                    <a:pt x="1057" y="1591"/>
                    <a:pt x="1126" y="1575"/>
                  </a:cubicBezTo>
                  <a:cubicBezTo>
                    <a:pt x="2028" y="1356"/>
                    <a:pt x="1907" y="1"/>
                    <a:pt x="10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14547" y="3560932"/>
              <a:ext cx="56229" cy="37231"/>
            </a:xfrm>
            <a:custGeom>
              <a:avLst/>
              <a:gdLst/>
              <a:ahLst/>
              <a:cxnLst/>
              <a:rect l="l" t="t" r="r" b="b"/>
              <a:pathLst>
                <a:path w="1838" h="1217" extrusionOk="0">
                  <a:moveTo>
                    <a:pt x="884" y="0"/>
                  </a:moveTo>
                  <a:cubicBezTo>
                    <a:pt x="832" y="0"/>
                    <a:pt x="777" y="7"/>
                    <a:pt x="720" y="21"/>
                  </a:cubicBezTo>
                  <a:cubicBezTo>
                    <a:pt x="0" y="195"/>
                    <a:pt x="293" y="1217"/>
                    <a:pt x="955" y="1217"/>
                  </a:cubicBezTo>
                  <a:cubicBezTo>
                    <a:pt x="1007" y="1217"/>
                    <a:pt x="1062" y="1210"/>
                    <a:pt x="1118" y="1197"/>
                  </a:cubicBezTo>
                  <a:cubicBezTo>
                    <a:pt x="1838" y="1021"/>
                    <a:pt x="1544" y="0"/>
                    <a:pt x="8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298709" y="3702914"/>
              <a:ext cx="61277" cy="41483"/>
            </a:xfrm>
            <a:custGeom>
              <a:avLst/>
              <a:gdLst/>
              <a:ahLst/>
              <a:cxnLst/>
              <a:rect l="l" t="t" r="r" b="b"/>
              <a:pathLst>
                <a:path w="2003" h="1356" extrusionOk="0">
                  <a:moveTo>
                    <a:pt x="979" y="0"/>
                  </a:moveTo>
                  <a:cubicBezTo>
                    <a:pt x="921" y="0"/>
                    <a:pt x="862" y="7"/>
                    <a:pt x="799" y="23"/>
                  </a:cubicBezTo>
                  <a:cubicBezTo>
                    <a:pt x="0" y="217"/>
                    <a:pt x="297" y="1356"/>
                    <a:pt x="1026" y="1356"/>
                  </a:cubicBezTo>
                  <a:cubicBezTo>
                    <a:pt x="1084" y="1356"/>
                    <a:pt x="1144" y="1349"/>
                    <a:pt x="1206" y="1334"/>
                  </a:cubicBezTo>
                  <a:cubicBezTo>
                    <a:pt x="2003" y="1141"/>
                    <a:pt x="1707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251997" y="3729254"/>
              <a:ext cx="58891" cy="53231"/>
            </a:xfrm>
            <a:custGeom>
              <a:avLst/>
              <a:gdLst/>
              <a:ahLst/>
              <a:cxnLst/>
              <a:rect l="l" t="t" r="r" b="b"/>
              <a:pathLst>
                <a:path w="1925" h="1740" extrusionOk="0">
                  <a:moveTo>
                    <a:pt x="972" y="1"/>
                  </a:moveTo>
                  <a:cubicBezTo>
                    <a:pt x="914" y="1"/>
                    <a:pt x="855" y="8"/>
                    <a:pt x="795" y="22"/>
                  </a:cubicBezTo>
                  <a:cubicBezTo>
                    <a:pt x="356" y="129"/>
                    <a:pt x="0" y="571"/>
                    <a:pt x="114" y="1038"/>
                  </a:cubicBezTo>
                  <a:cubicBezTo>
                    <a:pt x="207" y="1420"/>
                    <a:pt x="553" y="1740"/>
                    <a:pt x="951" y="1740"/>
                  </a:cubicBezTo>
                  <a:cubicBezTo>
                    <a:pt x="1010" y="1740"/>
                    <a:pt x="1069" y="1733"/>
                    <a:pt x="1130" y="1718"/>
                  </a:cubicBezTo>
                  <a:cubicBezTo>
                    <a:pt x="1567" y="1612"/>
                    <a:pt x="1924" y="1170"/>
                    <a:pt x="1809" y="703"/>
                  </a:cubicBezTo>
                  <a:cubicBezTo>
                    <a:pt x="1717" y="320"/>
                    <a:pt x="1371" y="1"/>
                    <a:pt x="9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159274" y="3725981"/>
              <a:ext cx="57300" cy="54332"/>
            </a:xfrm>
            <a:custGeom>
              <a:avLst/>
              <a:gdLst/>
              <a:ahLst/>
              <a:cxnLst/>
              <a:rect l="l" t="t" r="r" b="b"/>
              <a:pathLst>
                <a:path w="1873" h="1776" extrusionOk="0">
                  <a:moveTo>
                    <a:pt x="923" y="1"/>
                  </a:moveTo>
                  <a:cubicBezTo>
                    <a:pt x="832" y="1"/>
                    <a:pt x="739" y="12"/>
                    <a:pt x="644" y="35"/>
                  </a:cubicBezTo>
                  <a:cubicBezTo>
                    <a:pt x="435" y="85"/>
                    <a:pt x="222" y="298"/>
                    <a:pt x="131" y="481"/>
                  </a:cubicBezTo>
                  <a:cubicBezTo>
                    <a:pt x="30" y="681"/>
                    <a:pt x="1" y="969"/>
                    <a:pt x="83" y="1182"/>
                  </a:cubicBezTo>
                  <a:cubicBezTo>
                    <a:pt x="239" y="1575"/>
                    <a:pt x="569" y="1776"/>
                    <a:pt x="949" y="1776"/>
                  </a:cubicBezTo>
                  <a:cubicBezTo>
                    <a:pt x="1040" y="1776"/>
                    <a:pt x="1133" y="1764"/>
                    <a:pt x="1228" y="1741"/>
                  </a:cubicBezTo>
                  <a:cubicBezTo>
                    <a:pt x="1437" y="1691"/>
                    <a:pt x="1650" y="1478"/>
                    <a:pt x="1741" y="1295"/>
                  </a:cubicBezTo>
                  <a:cubicBezTo>
                    <a:pt x="1842" y="1094"/>
                    <a:pt x="1873" y="806"/>
                    <a:pt x="1789" y="596"/>
                  </a:cubicBezTo>
                  <a:cubicBezTo>
                    <a:pt x="1633" y="201"/>
                    <a:pt x="1303" y="1"/>
                    <a:pt x="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9119" y="3694531"/>
              <a:ext cx="53659" cy="53751"/>
            </a:xfrm>
            <a:custGeom>
              <a:avLst/>
              <a:gdLst/>
              <a:ahLst/>
              <a:cxnLst/>
              <a:rect l="l" t="t" r="r" b="b"/>
              <a:pathLst>
                <a:path w="1754" h="1757" extrusionOk="0">
                  <a:moveTo>
                    <a:pt x="796" y="1"/>
                  </a:moveTo>
                  <a:cubicBezTo>
                    <a:pt x="547" y="1"/>
                    <a:pt x="309" y="115"/>
                    <a:pt x="169" y="386"/>
                  </a:cubicBezTo>
                  <a:cubicBezTo>
                    <a:pt x="31" y="653"/>
                    <a:pt x="0" y="998"/>
                    <a:pt x="110" y="1280"/>
                  </a:cubicBezTo>
                  <a:cubicBezTo>
                    <a:pt x="216" y="1546"/>
                    <a:pt x="495" y="1757"/>
                    <a:pt x="781" y="1757"/>
                  </a:cubicBezTo>
                  <a:cubicBezTo>
                    <a:pt x="827" y="1757"/>
                    <a:pt x="873" y="1751"/>
                    <a:pt x="918" y="1740"/>
                  </a:cubicBezTo>
                  <a:cubicBezTo>
                    <a:pt x="1087" y="1697"/>
                    <a:pt x="1244" y="1618"/>
                    <a:pt x="1382" y="1509"/>
                  </a:cubicBezTo>
                  <a:cubicBezTo>
                    <a:pt x="1455" y="1452"/>
                    <a:pt x="1524" y="1388"/>
                    <a:pt x="1582" y="1314"/>
                  </a:cubicBezTo>
                  <a:cubicBezTo>
                    <a:pt x="1621" y="1266"/>
                    <a:pt x="1670" y="1154"/>
                    <a:pt x="1695" y="1131"/>
                  </a:cubicBezTo>
                  <a:cubicBezTo>
                    <a:pt x="1696" y="1123"/>
                    <a:pt x="1698" y="1116"/>
                    <a:pt x="1701" y="1110"/>
                  </a:cubicBezTo>
                  <a:cubicBezTo>
                    <a:pt x="1742" y="960"/>
                    <a:pt x="1753" y="800"/>
                    <a:pt x="1711" y="662"/>
                  </a:cubicBezTo>
                  <a:cubicBezTo>
                    <a:pt x="1596" y="275"/>
                    <a:pt x="1183" y="1"/>
                    <a:pt x="7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197238" y="3824918"/>
              <a:ext cx="152137" cy="907435"/>
            </a:xfrm>
            <a:custGeom>
              <a:avLst/>
              <a:gdLst/>
              <a:ahLst/>
              <a:cxnLst/>
              <a:rect l="l" t="t" r="r" b="b"/>
              <a:pathLst>
                <a:path w="4973" h="29662" extrusionOk="0">
                  <a:moveTo>
                    <a:pt x="356" y="1"/>
                  </a:moveTo>
                  <a:cubicBezTo>
                    <a:pt x="325" y="1"/>
                    <a:pt x="293" y="5"/>
                    <a:pt x="262" y="15"/>
                  </a:cubicBezTo>
                  <a:cubicBezTo>
                    <a:pt x="94" y="70"/>
                    <a:pt x="1" y="247"/>
                    <a:pt x="53" y="415"/>
                  </a:cubicBezTo>
                  <a:cubicBezTo>
                    <a:pt x="3017" y="9784"/>
                    <a:pt x="4334" y="19514"/>
                    <a:pt x="3971" y="29334"/>
                  </a:cubicBezTo>
                  <a:cubicBezTo>
                    <a:pt x="3964" y="29507"/>
                    <a:pt x="4102" y="29654"/>
                    <a:pt x="4275" y="29662"/>
                  </a:cubicBezTo>
                  <a:lnTo>
                    <a:pt x="4287" y="29662"/>
                  </a:lnTo>
                  <a:cubicBezTo>
                    <a:pt x="4456" y="29662"/>
                    <a:pt x="4597" y="29528"/>
                    <a:pt x="4605" y="29358"/>
                  </a:cubicBezTo>
                  <a:cubicBezTo>
                    <a:pt x="4972" y="19464"/>
                    <a:pt x="3644" y="9662"/>
                    <a:pt x="660" y="224"/>
                  </a:cubicBezTo>
                  <a:cubicBezTo>
                    <a:pt x="617" y="88"/>
                    <a:pt x="490" y="1"/>
                    <a:pt x="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43287" y="3983725"/>
              <a:ext cx="164190" cy="144550"/>
            </a:xfrm>
            <a:custGeom>
              <a:avLst/>
              <a:gdLst/>
              <a:ahLst/>
              <a:cxnLst/>
              <a:rect l="l" t="t" r="r" b="b"/>
              <a:pathLst>
                <a:path w="5367" h="4725" extrusionOk="0">
                  <a:moveTo>
                    <a:pt x="5206" y="0"/>
                  </a:moveTo>
                  <a:cubicBezTo>
                    <a:pt x="5120" y="0"/>
                    <a:pt x="5048" y="71"/>
                    <a:pt x="5048" y="159"/>
                  </a:cubicBezTo>
                  <a:cubicBezTo>
                    <a:pt x="5039" y="1370"/>
                    <a:pt x="4487" y="2568"/>
                    <a:pt x="3570" y="3361"/>
                  </a:cubicBezTo>
                  <a:cubicBezTo>
                    <a:pt x="2796" y="4033"/>
                    <a:pt x="1772" y="4407"/>
                    <a:pt x="749" y="4407"/>
                  </a:cubicBezTo>
                  <a:cubicBezTo>
                    <a:pt x="563" y="4407"/>
                    <a:pt x="376" y="4394"/>
                    <a:pt x="190" y="4369"/>
                  </a:cubicBezTo>
                  <a:cubicBezTo>
                    <a:pt x="183" y="4368"/>
                    <a:pt x="176" y="4367"/>
                    <a:pt x="169" y="4367"/>
                  </a:cubicBezTo>
                  <a:cubicBezTo>
                    <a:pt x="91" y="4367"/>
                    <a:pt x="22" y="4426"/>
                    <a:pt x="11" y="4505"/>
                  </a:cubicBezTo>
                  <a:cubicBezTo>
                    <a:pt x="1" y="4592"/>
                    <a:pt x="61" y="4673"/>
                    <a:pt x="148" y="4683"/>
                  </a:cubicBezTo>
                  <a:cubicBezTo>
                    <a:pt x="346" y="4711"/>
                    <a:pt x="546" y="4724"/>
                    <a:pt x="745" y="4724"/>
                  </a:cubicBezTo>
                  <a:cubicBezTo>
                    <a:pt x="1845" y="4724"/>
                    <a:pt x="2946" y="4322"/>
                    <a:pt x="3778" y="3602"/>
                  </a:cubicBezTo>
                  <a:cubicBezTo>
                    <a:pt x="4761" y="2749"/>
                    <a:pt x="5355" y="1461"/>
                    <a:pt x="5366" y="160"/>
                  </a:cubicBezTo>
                  <a:cubicBezTo>
                    <a:pt x="5366" y="72"/>
                    <a:pt x="5296" y="0"/>
                    <a:pt x="5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460048" y="3952735"/>
              <a:ext cx="205245" cy="173276"/>
            </a:xfrm>
            <a:custGeom>
              <a:avLst/>
              <a:gdLst/>
              <a:ahLst/>
              <a:cxnLst/>
              <a:rect l="l" t="t" r="r" b="b"/>
              <a:pathLst>
                <a:path w="6709" h="5664" extrusionOk="0">
                  <a:moveTo>
                    <a:pt x="6479" y="0"/>
                  </a:moveTo>
                  <a:cubicBezTo>
                    <a:pt x="6393" y="6"/>
                    <a:pt x="6325" y="79"/>
                    <a:pt x="6328" y="168"/>
                  </a:cubicBezTo>
                  <a:cubicBezTo>
                    <a:pt x="6388" y="1398"/>
                    <a:pt x="6158" y="2514"/>
                    <a:pt x="5660" y="3396"/>
                  </a:cubicBezTo>
                  <a:cubicBezTo>
                    <a:pt x="5087" y="4416"/>
                    <a:pt x="4134" y="5129"/>
                    <a:pt x="3114" y="5305"/>
                  </a:cubicBezTo>
                  <a:cubicBezTo>
                    <a:pt x="2959" y="5332"/>
                    <a:pt x="2802" y="5345"/>
                    <a:pt x="2645" y="5345"/>
                  </a:cubicBezTo>
                  <a:cubicBezTo>
                    <a:pt x="1696" y="5345"/>
                    <a:pt x="764" y="4864"/>
                    <a:pt x="318" y="4104"/>
                  </a:cubicBezTo>
                  <a:cubicBezTo>
                    <a:pt x="290" y="4054"/>
                    <a:pt x="237" y="4027"/>
                    <a:pt x="182" y="4027"/>
                  </a:cubicBezTo>
                  <a:cubicBezTo>
                    <a:pt x="155" y="4027"/>
                    <a:pt x="127" y="4034"/>
                    <a:pt x="102" y="4048"/>
                  </a:cubicBezTo>
                  <a:cubicBezTo>
                    <a:pt x="27" y="4092"/>
                    <a:pt x="1" y="4189"/>
                    <a:pt x="45" y="4264"/>
                  </a:cubicBezTo>
                  <a:cubicBezTo>
                    <a:pt x="555" y="5131"/>
                    <a:pt x="1568" y="5664"/>
                    <a:pt x="2632" y="5664"/>
                  </a:cubicBezTo>
                  <a:cubicBezTo>
                    <a:pt x="2810" y="5664"/>
                    <a:pt x="2989" y="5649"/>
                    <a:pt x="3170" y="5615"/>
                  </a:cubicBezTo>
                  <a:cubicBezTo>
                    <a:pt x="4281" y="5423"/>
                    <a:pt x="5316" y="4650"/>
                    <a:pt x="5938" y="3551"/>
                  </a:cubicBezTo>
                  <a:cubicBezTo>
                    <a:pt x="6462" y="2614"/>
                    <a:pt x="6708" y="1439"/>
                    <a:pt x="6645" y="151"/>
                  </a:cubicBezTo>
                  <a:cubicBezTo>
                    <a:pt x="6641" y="63"/>
                    <a:pt x="6568" y="3"/>
                    <a:pt x="64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62159" y="4011106"/>
              <a:ext cx="63082" cy="78959"/>
            </a:xfrm>
            <a:custGeom>
              <a:avLst/>
              <a:gdLst/>
              <a:ahLst/>
              <a:cxnLst/>
              <a:rect l="l" t="t" r="r" b="b"/>
              <a:pathLst>
                <a:path w="2062" h="2581" extrusionOk="0">
                  <a:moveTo>
                    <a:pt x="1882" y="0"/>
                  </a:moveTo>
                  <a:cubicBezTo>
                    <a:pt x="1834" y="0"/>
                    <a:pt x="1787" y="23"/>
                    <a:pt x="1756" y="64"/>
                  </a:cubicBezTo>
                  <a:lnTo>
                    <a:pt x="54" y="2327"/>
                  </a:lnTo>
                  <a:cubicBezTo>
                    <a:pt x="1" y="2397"/>
                    <a:pt x="16" y="2496"/>
                    <a:pt x="85" y="2549"/>
                  </a:cubicBezTo>
                  <a:cubicBezTo>
                    <a:pt x="114" y="2569"/>
                    <a:pt x="148" y="2581"/>
                    <a:pt x="180" y="2581"/>
                  </a:cubicBezTo>
                  <a:cubicBezTo>
                    <a:pt x="229" y="2581"/>
                    <a:pt x="276" y="2559"/>
                    <a:pt x="306" y="2518"/>
                  </a:cubicBezTo>
                  <a:lnTo>
                    <a:pt x="2008" y="255"/>
                  </a:lnTo>
                  <a:cubicBezTo>
                    <a:pt x="2061" y="185"/>
                    <a:pt x="2046" y="86"/>
                    <a:pt x="1977" y="33"/>
                  </a:cubicBezTo>
                  <a:cubicBezTo>
                    <a:pt x="1949" y="11"/>
                    <a:pt x="1915" y="0"/>
                    <a:pt x="1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71458" y="3943588"/>
              <a:ext cx="108603" cy="142500"/>
            </a:xfrm>
            <a:custGeom>
              <a:avLst/>
              <a:gdLst/>
              <a:ahLst/>
              <a:cxnLst/>
              <a:rect l="l" t="t" r="r" b="b"/>
              <a:pathLst>
                <a:path w="3550" h="4658" extrusionOk="0">
                  <a:moveTo>
                    <a:pt x="3323" y="1"/>
                  </a:moveTo>
                  <a:cubicBezTo>
                    <a:pt x="3319" y="1"/>
                    <a:pt x="3316" y="1"/>
                    <a:pt x="3312" y="1"/>
                  </a:cubicBezTo>
                  <a:cubicBezTo>
                    <a:pt x="3225" y="5"/>
                    <a:pt x="3159" y="80"/>
                    <a:pt x="3165" y="170"/>
                  </a:cubicBezTo>
                  <a:cubicBezTo>
                    <a:pt x="3231" y="1094"/>
                    <a:pt x="2955" y="2057"/>
                    <a:pt x="2411" y="2807"/>
                  </a:cubicBezTo>
                  <a:cubicBezTo>
                    <a:pt x="1867" y="3557"/>
                    <a:pt x="1038" y="4117"/>
                    <a:pt x="139" y="4343"/>
                  </a:cubicBezTo>
                  <a:cubicBezTo>
                    <a:pt x="54" y="4365"/>
                    <a:pt x="1" y="4452"/>
                    <a:pt x="23" y="4535"/>
                  </a:cubicBezTo>
                  <a:cubicBezTo>
                    <a:pt x="42" y="4609"/>
                    <a:pt x="105" y="4657"/>
                    <a:pt x="177" y="4657"/>
                  </a:cubicBezTo>
                  <a:cubicBezTo>
                    <a:pt x="190" y="4657"/>
                    <a:pt x="204" y="4656"/>
                    <a:pt x="214" y="4651"/>
                  </a:cubicBezTo>
                  <a:cubicBezTo>
                    <a:pt x="1184" y="4408"/>
                    <a:pt x="2079" y="3804"/>
                    <a:pt x="2666" y="2994"/>
                  </a:cubicBezTo>
                  <a:cubicBezTo>
                    <a:pt x="3253" y="2183"/>
                    <a:pt x="3550" y="1145"/>
                    <a:pt x="3481" y="148"/>
                  </a:cubicBezTo>
                  <a:cubicBezTo>
                    <a:pt x="3475" y="65"/>
                    <a:pt x="3405" y="1"/>
                    <a:pt x="3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43896" y="3939519"/>
              <a:ext cx="41942" cy="150332"/>
            </a:xfrm>
            <a:custGeom>
              <a:avLst/>
              <a:gdLst/>
              <a:ahLst/>
              <a:cxnLst/>
              <a:rect l="l" t="t" r="r" b="b"/>
              <a:pathLst>
                <a:path w="1371" h="4914" extrusionOk="0">
                  <a:moveTo>
                    <a:pt x="1191" y="1"/>
                  </a:moveTo>
                  <a:cubicBezTo>
                    <a:pt x="1139" y="1"/>
                    <a:pt x="1087" y="27"/>
                    <a:pt x="1056" y="74"/>
                  </a:cubicBezTo>
                  <a:cubicBezTo>
                    <a:pt x="169" y="1466"/>
                    <a:pt x="0" y="3281"/>
                    <a:pt x="613" y="4812"/>
                  </a:cubicBezTo>
                  <a:cubicBezTo>
                    <a:pt x="636" y="4874"/>
                    <a:pt x="696" y="4914"/>
                    <a:pt x="760" y="4914"/>
                  </a:cubicBezTo>
                  <a:cubicBezTo>
                    <a:pt x="777" y="4914"/>
                    <a:pt x="798" y="4909"/>
                    <a:pt x="818" y="4900"/>
                  </a:cubicBezTo>
                  <a:cubicBezTo>
                    <a:pt x="899" y="4868"/>
                    <a:pt x="939" y="4776"/>
                    <a:pt x="906" y="4695"/>
                  </a:cubicBezTo>
                  <a:cubicBezTo>
                    <a:pt x="331" y="3256"/>
                    <a:pt x="491" y="1550"/>
                    <a:pt x="1322" y="243"/>
                  </a:cubicBezTo>
                  <a:cubicBezTo>
                    <a:pt x="1370" y="169"/>
                    <a:pt x="1348" y="72"/>
                    <a:pt x="1275" y="25"/>
                  </a:cubicBezTo>
                  <a:cubicBezTo>
                    <a:pt x="1249" y="9"/>
                    <a:pt x="1220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64422" y="3843794"/>
              <a:ext cx="157735" cy="244771"/>
            </a:xfrm>
            <a:custGeom>
              <a:avLst/>
              <a:gdLst/>
              <a:ahLst/>
              <a:cxnLst/>
              <a:rect l="l" t="t" r="r" b="b"/>
              <a:pathLst>
                <a:path w="5156" h="8001" extrusionOk="0">
                  <a:moveTo>
                    <a:pt x="4977" y="0"/>
                  </a:moveTo>
                  <a:cubicBezTo>
                    <a:pt x="4941" y="0"/>
                    <a:pt x="4905" y="12"/>
                    <a:pt x="4875" y="37"/>
                  </a:cubicBezTo>
                  <a:cubicBezTo>
                    <a:pt x="3687" y="1036"/>
                    <a:pt x="2461" y="2069"/>
                    <a:pt x="1530" y="3363"/>
                  </a:cubicBezTo>
                  <a:cubicBezTo>
                    <a:pt x="482" y="4820"/>
                    <a:pt x="0" y="6416"/>
                    <a:pt x="169" y="7861"/>
                  </a:cubicBezTo>
                  <a:cubicBezTo>
                    <a:pt x="178" y="7941"/>
                    <a:pt x="247" y="8000"/>
                    <a:pt x="326" y="8000"/>
                  </a:cubicBezTo>
                  <a:lnTo>
                    <a:pt x="347" y="8000"/>
                  </a:lnTo>
                  <a:cubicBezTo>
                    <a:pt x="435" y="7988"/>
                    <a:pt x="497" y="7912"/>
                    <a:pt x="486" y="7824"/>
                  </a:cubicBezTo>
                  <a:cubicBezTo>
                    <a:pt x="325" y="6458"/>
                    <a:pt x="789" y="4940"/>
                    <a:pt x="1789" y="3549"/>
                  </a:cubicBezTo>
                  <a:cubicBezTo>
                    <a:pt x="2696" y="2288"/>
                    <a:pt x="3909" y="1268"/>
                    <a:pt x="5081" y="279"/>
                  </a:cubicBezTo>
                  <a:cubicBezTo>
                    <a:pt x="5147" y="224"/>
                    <a:pt x="5156" y="124"/>
                    <a:pt x="5099" y="56"/>
                  </a:cubicBezTo>
                  <a:cubicBezTo>
                    <a:pt x="5067" y="19"/>
                    <a:pt x="5022" y="0"/>
                    <a:pt x="49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363930" y="3944108"/>
              <a:ext cx="110011" cy="139226"/>
            </a:xfrm>
            <a:custGeom>
              <a:avLst/>
              <a:gdLst/>
              <a:ahLst/>
              <a:cxnLst/>
              <a:rect l="l" t="t" r="r" b="b"/>
              <a:pathLst>
                <a:path w="3596" h="4551" extrusionOk="0">
                  <a:moveTo>
                    <a:pt x="717" y="0"/>
                  </a:moveTo>
                  <a:cubicBezTo>
                    <a:pt x="664" y="0"/>
                    <a:pt x="613" y="26"/>
                    <a:pt x="584" y="75"/>
                  </a:cubicBezTo>
                  <a:cubicBezTo>
                    <a:pt x="1" y="1015"/>
                    <a:pt x="12" y="2272"/>
                    <a:pt x="610" y="3203"/>
                  </a:cubicBezTo>
                  <a:cubicBezTo>
                    <a:pt x="1145" y="4037"/>
                    <a:pt x="2114" y="4551"/>
                    <a:pt x="3097" y="4551"/>
                  </a:cubicBezTo>
                  <a:cubicBezTo>
                    <a:pt x="3213" y="4551"/>
                    <a:pt x="3329" y="4543"/>
                    <a:pt x="3447" y="4530"/>
                  </a:cubicBezTo>
                  <a:cubicBezTo>
                    <a:pt x="3532" y="4518"/>
                    <a:pt x="3595" y="4438"/>
                    <a:pt x="3583" y="4352"/>
                  </a:cubicBezTo>
                  <a:cubicBezTo>
                    <a:pt x="3574" y="4271"/>
                    <a:pt x="3503" y="4214"/>
                    <a:pt x="3421" y="4214"/>
                  </a:cubicBezTo>
                  <a:cubicBezTo>
                    <a:pt x="3416" y="4214"/>
                    <a:pt x="3411" y="4214"/>
                    <a:pt x="3406" y="4214"/>
                  </a:cubicBezTo>
                  <a:cubicBezTo>
                    <a:pt x="3302" y="4228"/>
                    <a:pt x="3198" y="4234"/>
                    <a:pt x="3094" y="4234"/>
                  </a:cubicBezTo>
                  <a:cubicBezTo>
                    <a:pt x="2218" y="4234"/>
                    <a:pt x="1354" y="3774"/>
                    <a:pt x="879" y="3032"/>
                  </a:cubicBezTo>
                  <a:cubicBezTo>
                    <a:pt x="344" y="2203"/>
                    <a:pt x="335" y="1081"/>
                    <a:pt x="852" y="242"/>
                  </a:cubicBezTo>
                  <a:cubicBezTo>
                    <a:pt x="899" y="168"/>
                    <a:pt x="877" y="69"/>
                    <a:pt x="801" y="24"/>
                  </a:cubicBezTo>
                  <a:cubicBezTo>
                    <a:pt x="775" y="8"/>
                    <a:pt x="746" y="0"/>
                    <a:pt x="7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02077" y="3883197"/>
              <a:ext cx="72382" cy="201360"/>
            </a:xfrm>
            <a:custGeom>
              <a:avLst/>
              <a:gdLst/>
              <a:ahLst/>
              <a:cxnLst/>
              <a:rect l="l" t="t" r="r" b="b"/>
              <a:pathLst>
                <a:path w="2366" h="6582" extrusionOk="0">
                  <a:moveTo>
                    <a:pt x="1100" y="1"/>
                  </a:moveTo>
                  <a:cubicBezTo>
                    <a:pt x="1040" y="1"/>
                    <a:pt x="983" y="34"/>
                    <a:pt x="956" y="93"/>
                  </a:cubicBezTo>
                  <a:cubicBezTo>
                    <a:pt x="0" y="2213"/>
                    <a:pt x="461" y="4862"/>
                    <a:pt x="2080" y="6534"/>
                  </a:cubicBezTo>
                  <a:cubicBezTo>
                    <a:pt x="2112" y="6565"/>
                    <a:pt x="2151" y="6581"/>
                    <a:pt x="2194" y="6581"/>
                  </a:cubicBezTo>
                  <a:cubicBezTo>
                    <a:pt x="2234" y="6581"/>
                    <a:pt x="2275" y="6567"/>
                    <a:pt x="2301" y="6537"/>
                  </a:cubicBezTo>
                  <a:cubicBezTo>
                    <a:pt x="2364" y="6477"/>
                    <a:pt x="2366" y="6376"/>
                    <a:pt x="2306" y="6314"/>
                  </a:cubicBezTo>
                  <a:cubicBezTo>
                    <a:pt x="776" y="4733"/>
                    <a:pt x="339" y="2228"/>
                    <a:pt x="1245" y="223"/>
                  </a:cubicBezTo>
                  <a:cubicBezTo>
                    <a:pt x="1282" y="144"/>
                    <a:pt x="1247" y="52"/>
                    <a:pt x="1166" y="15"/>
                  </a:cubicBezTo>
                  <a:cubicBezTo>
                    <a:pt x="1145" y="5"/>
                    <a:pt x="1122" y="1"/>
                    <a:pt x="11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62893" y="4019703"/>
              <a:ext cx="154339" cy="71128"/>
            </a:xfrm>
            <a:custGeom>
              <a:avLst/>
              <a:gdLst/>
              <a:ahLst/>
              <a:cxnLst/>
              <a:rect l="l" t="t" r="r" b="b"/>
              <a:pathLst>
                <a:path w="5045" h="2325" extrusionOk="0">
                  <a:moveTo>
                    <a:pt x="4864" y="1"/>
                  </a:moveTo>
                  <a:cubicBezTo>
                    <a:pt x="4810" y="1"/>
                    <a:pt x="4758" y="29"/>
                    <a:pt x="4729" y="78"/>
                  </a:cubicBezTo>
                  <a:cubicBezTo>
                    <a:pt x="4282" y="827"/>
                    <a:pt x="3589" y="1415"/>
                    <a:pt x="2777" y="1735"/>
                  </a:cubicBezTo>
                  <a:cubicBezTo>
                    <a:pt x="2316" y="1916"/>
                    <a:pt x="1824" y="2007"/>
                    <a:pt x="1331" y="2007"/>
                  </a:cubicBezTo>
                  <a:cubicBezTo>
                    <a:pt x="957" y="2007"/>
                    <a:pt x="582" y="1954"/>
                    <a:pt x="221" y="1848"/>
                  </a:cubicBezTo>
                  <a:cubicBezTo>
                    <a:pt x="206" y="1844"/>
                    <a:pt x="191" y="1842"/>
                    <a:pt x="176" y="1842"/>
                  </a:cubicBezTo>
                  <a:cubicBezTo>
                    <a:pt x="107" y="1842"/>
                    <a:pt x="43" y="1886"/>
                    <a:pt x="24" y="1956"/>
                  </a:cubicBezTo>
                  <a:cubicBezTo>
                    <a:pt x="0" y="2040"/>
                    <a:pt x="47" y="2128"/>
                    <a:pt x="133" y="2153"/>
                  </a:cubicBezTo>
                  <a:cubicBezTo>
                    <a:pt x="523" y="2268"/>
                    <a:pt x="927" y="2325"/>
                    <a:pt x="1332" y="2325"/>
                  </a:cubicBezTo>
                  <a:cubicBezTo>
                    <a:pt x="1865" y="2325"/>
                    <a:pt x="2397" y="2228"/>
                    <a:pt x="2890" y="2030"/>
                  </a:cubicBezTo>
                  <a:cubicBezTo>
                    <a:pt x="3768" y="1686"/>
                    <a:pt x="4517" y="1052"/>
                    <a:pt x="5000" y="241"/>
                  </a:cubicBezTo>
                  <a:cubicBezTo>
                    <a:pt x="5044" y="166"/>
                    <a:pt x="5019" y="68"/>
                    <a:pt x="4944" y="24"/>
                  </a:cubicBezTo>
                  <a:cubicBezTo>
                    <a:pt x="4919" y="8"/>
                    <a:pt x="4891" y="1"/>
                    <a:pt x="48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60690" y="4074433"/>
              <a:ext cx="200106" cy="92236"/>
            </a:xfrm>
            <a:custGeom>
              <a:avLst/>
              <a:gdLst/>
              <a:ahLst/>
              <a:cxnLst/>
              <a:rect l="l" t="t" r="r" b="b"/>
              <a:pathLst>
                <a:path w="6541" h="3015" extrusionOk="0">
                  <a:moveTo>
                    <a:pt x="178" y="0"/>
                  </a:moveTo>
                  <a:cubicBezTo>
                    <a:pt x="162" y="0"/>
                    <a:pt x="147" y="3"/>
                    <a:pt x="131" y="7"/>
                  </a:cubicBezTo>
                  <a:cubicBezTo>
                    <a:pt x="46" y="34"/>
                    <a:pt x="1" y="123"/>
                    <a:pt x="27" y="206"/>
                  </a:cubicBezTo>
                  <a:cubicBezTo>
                    <a:pt x="398" y="1408"/>
                    <a:pt x="1645" y="2812"/>
                    <a:pt x="3011" y="2985"/>
                  </a:cubicBezTo>
                  <a:cubicBezTo>
                    <a:pt x="3171" y="3004"/>
                    <a:pt x="3331" y="3015"/>
                    <a:pt x="3489" y="3015"/>
                  </a:cubicBezTo>
                  <a:cubicBezTo>
                    <a:pt x="4623" y="3015"/>
                    <a:pt x="5736" y="2518"/>
                    <a:pt x="6482" y="1659"/>
                  </a:cubicBezTo>
                  <a:cubicBezTo>
                    <a:pt x="6541" y="1593"/>
                    <a:pt x="6533" y="1492"/>
                    <a:pt x="6467" y="1436"/>
                  </a:cubicBezTo>
                  <a:cubicBezTo>
                    <a:pt x="6437" y="1409"/>
                    <a:pt x="6400" y="1396"/>
                    <a:pt x="6362" y="1396"/>
                  </a:cubicBezTo>
                  <a:cubicBezTo>
                    <a:pt x="6318" y="1396"/>
                    <a:pt x="6274" y="1415"/>
                    <a:pt x="6243" y="1451"/>
                  </a:cubicBezTo>
                  <a:cubicBezTo>
                    <a:pt x="5563" y="2232"/>
                    <a:pt x="4513" y="2696"/>
                    <a:pt x="3473" y="2696"/>
                  </a:cubicBezTo>
                  <a:cubicBezTo>
                    <a:pt x="3331" y="2696"/>
                    <a:pt x="3189" y="2687"/>
                    <a:pt x="3049" y="2669"/>
                  </a:cubicBezTo>
                  <a:cubicBezTo>
                    <a:pt x="1849" y="2517"/>
                    <a:pt x="675" y="1225"/>
                    <a:pt x="329" y="112"/>
                  </a:cubicBezTo>
                  <a:cubicBezTo>
                    <a:pt x="308" y="43"/>
                    <a:pt x="245" y="0"/>
                    <a:pt x="1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593059" y="3805094"/>
              <a:ext cx="72810" cy="73453"/>
            </a:xfrm>
            <a:custGeom>
              <a:avLst/>
              <a:gdLst/>
              <a:ahLst/>
              <a:cxnLst/>
              <a:rect l="l" t="t" r="r" b="b"/>
              <a:pathLst>
                <a:path w="2380" h="2401" extrusionOk="0">
                  <a:moveTo>
                    <a:pt x="1159" y="0"/>
                  </a:moveTo>
                  <a:cubicBezTo>
                    <a:pt x="998" y="0"/>
                    <a:pt x="837" y="47"/>
                    <a:pt x="687" y="155"/>
                  </a:cubicBezTo>
                  <a:cubicBezTo>
                    <a:pt x="438" y="339"/>
                    <a:pt x="190" y="813"/>
                    <a:pt x="111" y="1095"/>
                  </a:cubicBezTo>
                  <a:cubicBezTo>
                    <a:pt x="1" y="1487"/>
                    <a:pt x="114" y="1879"/>
                    <a:pt x="427" y="2143"/>
                  </a:cubicBezTo>
                  <a:cubicBezTo>
                    <a:pt x="638" y="2321"/>
                    <a:pt x="890" y="2401"/>
                    <a:pt x="1143" y="2401"/>
                  </a:cubicBezTo>
                  <a:cubicBezTo>
                    <a:pt x="1762" y="2401"/>
                    <a:pt x="2379" y="1921"/>
                    <a:pt x="2371" y="1236"/>
                  </a:cubicBezTo>
                  <a:cubicBezTo>
                    <a:pt x="2364" y="665"/>
                    <a:pt x="1764" y="0"/>
                    <a:pt x="1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71948" y="3811274"/>
              <a:ext cx="80825" cy="70822"/>
            </a:xfrm>
            <a:custGeom>
              <a:avLst/>
              <a:gdLst/>
              <a:ahLst/>
              <a:cxnLst/>
              <a:rect l="l" t="t" r="r" b="b"/>
              <a:pathLst>
                <a:path w="2642" h="2315" extrusionOk="0">
                  <a:moveTo>
                    <a:pt x="1395" y="0"/>
                  </a:moveTo>
                  <a:cubicBezTo>
                    <a:pt x="1188" y="0"/>
                    <a:pt x="927" y="52"/>
                    <a:pt x="750" y="172"/>
                  </a:cubicBezTo>
                  <a:cubicBezTo>
                    <a:pt x="534" y="325"/>
                    <a:pt x="346" y="526"/>
                    <a:pt x="292" y="790"/>
                  </a:cubicBezTo>
                  <a:cubicBezTo>
                    <a:pt x="290" y="802"/>
                    <a:pt x="292" y="814"/>
                    <a:pt x="290" y="825"/>
                  </a:cubicBezTo>
                  <a:cubicBezTo>
                    <a:pt x="0" y="1548"/>
                    <a:pt x="742" y="2315"/>
                    <a:pt x="1511" y="2315"/>
                  </a:cubicBezTo>
                  <a:cubicBezTo>
                    <a:pt x="1575" y="2315"/>
                    <a:pt x="1639" y="2309"/>
                    <a:pt x="1703" y="2298"/>
                  </a:cubicBezTo>
                  <a:cubicBezTo>
                    <a:pt x="2048" y="2240"/>
                    <a:pt x="2328" y="2082"/>
                    <a:pt x="2487" y="1752"/>
                  </a:cubicBezTo>
                  <a:cubicBezTo>
                    <a:pt x="2615" y="1486"/>
                    <a:pt x="2641" y="1172"/>
                    <a:pt x="2566" y="887"/>
                  </a:cubicBezTo>
                  <a:cubicBezTo>
                    <a:pt x="2428" y="372"/>
                    <a:pt x="1935" y="6"/>
                    <a:pt x="1403" y="0"/>
                  </a:cubicBezTo>
                  <a:cubicBezTo>
                    <a:pt x="1400" y="0"/>
                    <a:pt x="1398" y="0"/>
                    <a:pt x="1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540105" y="3911067"/>
              <a:ext cx="74646" cy="72810"/>
            </a:xfrm>
            <a:custGeom>
              <a:avLst/>
              <a:gdLst/>
              <a:ahLst/>
              <a:cxnLst/>
              <a:rect l="l" t="t" r="r" b="b"/>
              <a:pathLst>
                <a:path w="2440" h="2380" extrusionOk="0">
                  <a:moveTo>
                    <a:pt x="1209" y="1"/>
                  </a:moveTo>
                  <a:cubicBezTo>
                    <a:pt x="720" y="1"/>
                    <a:pt x="224" y="366"/>
                    <a:pt x="108" y="850"/>
                  </a:cubicBezTo>
                  <a:cubicBezTo>
                    <a:pt x="30" y="1027"/>
                    <a:pt x="1" y="1227"/>
                    <a:pt x="40" y="1425"/>
                  </a:cubicBezTo>
                  <a:cubicBezTo>
                    <a:pt x="127" y="1857"/>
                    <a:pt x="487" y="2233"/>
                    <a:pt x="911" y="2340"/>
                  </a:cubicBezTo>
                  <a:cubicBezTo>
                    <a:pt x="1014" y="2366"/>
                    <a:pt x="1120" y="2379"/>
                    <a:pt x="1225" y="2379"/>
                  </a:cubicBezTo>
                  <a:cubicBezTo>
                    <a:pt x="1607" y="2379"/>
                    <a:pt x="1981" y="2206"/>
                    <a:pt x="2188" y="1860"/>
                  </a:cubicBezTo>
                  <a:cubicBezTo>
                    <a:pt x="2409" y="1491"/>
                    <a:pt x="2440" y="1055"/>
                    <a:pt x="2256" y="663"/>
                  </a:cubicBezTo>
                  <a:cubicBezTo>
                    <a:pt x="2155" y="449"/>
                    <a:pt x="1992" y="290"/>
                    <a:pt x="1799" y="187"/>
                  </a:cubicBezTo>
                  <a:cubicBezTo>
                    <a:pt x="1755" y="155"/>
                    <a:pt x="1707" y="124"/>
                    <a:pt x="1654" y="99"/>
                  </a:cubicBezTo>
                  <a:cubicBezTo>
                    <a:pt x="1517" y="39"/>
                    <a:pt x="1369" y="2"/>
                    <a:pt x="1221" y="1"/>
                  </a:cubicBezTo>
                  <a:cubicBezTo>
                    <a:pt x="1217" y="1"/>
                    <a:pt x="1213" y="1"/>
                    <a:pt x="1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627474" y="3911037"/>
              <a:ext cx="69047" cy="59717"/>
            </a:xfrm>
            <a:custGeom>
              <a:avLst/>
              <a:gdLst/>
              <a:ahLst/>
              <a:cxnLst/>
              <a:rect l="l" t="t" r="r" b="b"/>
              <a:pathLst>
                <a:path w="2257" h="1952" extrusionOk="0">
                  <a:moveTo>
                    <a:pt x="1066" y="1"/>
                  </a:moveTo>
                  <a:cubicBezTo>
                    <a:pt x="860" y="1"/>
                    <a:pt x="653" y="61"/>
                    <a:pt x="475" y="194"/>
                  </a:cubicBezTo>
                  <a:cubicBezTo>
                    <a:pt x="318" y="312"/>
                    <a:pt x="194" y="473"/>
                    <a:pt x="140" y="670"/>
                  </a:cubicBezTo>
                  <a:cubicBezTo>
                    <a:pt x="1" y="1172"/>
                    <a:pt x="350" y="1763"/>
                    <a:pt x="839" y="1911"/>
                  </a:cubicBezTo>
                  <a:cubicBezTo>
                    <a:pt x="929" y="1938"/>
                    <a:pt x="1021" y="1951"/>
                    <a:pt x="1112" y="1951"/>
                  </a:cubicBezTo>
                  <a:cubicBezTo>
                    <a:pt x="1564" y="1951"/>
                    <a:pt x="1994" y="1630"/>
                    <a:pt x="2100" y="1178"/>
                  </a:cubicBezTo>
                  <a:cubicBezTo>
                    <a:pt x="2257" y="507"/>
                    <a:pt x="1666" y="1"/>
                    <a:pt x="10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51482" y="3909568"/>
              <a:ext cx="53445" cy="51242"/>
            </a:xfrm>
            <a:custGeom>
              <a:avLst/>
              <a:gdLst/>
              <a:ahLst/>
              <a:cxnLst/>
              <a:rect l="l" t="t" r="r" b="b"/>
              <a:pathLst>
                <a:path w="1747" h="1675" extrusionOk="0">
                  <a:moveTo>
                    <a:pt x="919" y="1"/>
                  </a:moveTo>
                  <a:cubicBezTo>
                    <a:pt x="560" y="1"/>
                    <a:pt x="186" y="300"/>
                    <a:pt x="130" y="659"/>
                  </a:cubicBezTo>
                  <a:cubicBezTo>
                    <a:pt x="1" y="1053"/>
                    <a:pt x="296" y="1485"/>
                    <a:pt x="651" y="1628"/>
                  </a:cubicBezTo>
                  <a:cubicBezTo>
                    <a:pt x="729" y="1660"/>
                    <a:pt x="820" y="1674"/>
                    <a:pt x="911" y="1674"/>
                  </a:cubicBezTo>
                  <a:cubicBezTo>
                    <a:pt x="1042" y="1674"/>
                    <a:pt x="1177" y="1645"/>
                    <a:pt x="1284" y="1592"/>
                  </a:cubicBezTo>
                  <a:cubicBezTo>
                    <a:pt x="1488" y="1490"/>
                    <a:pt x="1600" y="1329"/>
                    <a:pt x="1694" y="1131"/>
                  </a:cubicBezTo>
                  <a:cubicBezTo>
                    <a:pt x="1723" y="1070"/>
                    <a:pt x="1746" y="953"/>
                    <a:pt x="1746" y="884"/>
                  </a:cubicBezTo>
                  <a:cubicBezTo>
                    <a:pt x="1742" y="426"/>
                    <a:pt x="1469" y="65"/>
                    <a:pt x="998" y="6"/>
                  </a:cubicBezTo>
                  <a:cubicBezTo>
                    <a:pt x="972" y="3"/>
                    <a:pt x="945" y="1"/>
                    <a:pt x="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09297" y="3858417"/>
              <a:ext cx="61889" cy="53415"/>
            </a:xfrm>
            <a:custGeom>
              <a:avLst/>
              <a:gdLst/>
              <a:ahLst/>
              <a:cxnLst/>
              <a:rect l="l" t="t" r="r" b="b"/>
              <a:pathLst>
                <a:path w="2023" h="1746" extrusionOk="0">
                  <a:moveTo>
                    <a:pt x="1027" y="1"/>
                  </a:moveTo>
                  <a:cubicBezTo>
                    <a:pt x="733" y="1"/>
                    <a:pt x="445" y="153"/>
                    <a:pt x="269" y="409"/>
                  </a:cubicBezTo>
                  <a:cubicBezTo>
                    <a:pt x="1" y="800"/>
                    <a:pt x="161" y="1371"/>
                    <a:pt x="548" y="1615"/>
                  </a:cubicBezTo>
                  <a:cubicBezTo>
                    <a:pt x="690" y="1704"/>
                    <a:pt x="844" y="1745"/>
                    <a:pt x="996" y="1745"/>
                  </a:cubicBezTo>
                  <a:cubicBezTo>
                    <a:pt x="1290" y="1745"/>
                    <a:pt x="1578" y="1592"/>
                    <a:pt x="1754" y="1336"/>
                  </a:cubicBezTo>
                  <a:cubicBezTo>
                    <a:pt x="2023" y="945"/>
                    <a:pt x="1863" y="374"/>
                    <a:pt x="1475" y="130"/>
                  </a:cubicBezTo>
                  <a:cubicBezTo>
                    <a:pt x="1334" y="42"/>
                    <a:pt x="1179" y="1"/>
                    <a:pt x="10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537015" y="4096093"/>
              <a:ext cx="63541" cy="50080"/>
            </a:xfrm>
            <a:custGeom>
              <a:avLst/>
              <a:gdLst/>
              <a:ahLst/>
              <a:cxnLst/>
              <a:rect l="l" t="t" r="r" b="b"/>
              <a:pathLst>
                <a:path w="2077" h="1637" extrusionOk="0">
                  <a:moveTo>
                    <a:pt x="998" y="0"/>
                  </a:moveTo>
                  <a:cubicBezTo>
                    <a:pt x="360" y="0"/>
                    <a:pt x="0" y="1075"/>
                    <a:pt x="707" y="1518"/>
                  </a:cubicBezTo>
                  <a:cubicBezTo>
                    <a:pt x="837" y="1601"/>
                    <a:pt x="963" y="1637"/>
                    <a:pt x="1080" y="1637"/>
                  </a:cubicBezTo>
                  <a:cubicBezTo>
                    <a:pt x="1718" y="1637"/>
                    <a:pt x="2077" y="563"/>
                    <a:pt x="1372" y="119"/>
                  </a:cubicBezTo>
                  <a:cubicBezTo>
                    <a:pt x="1241" y="36"/>
                    <a:pt x="1115" y="0"/>
                    <a:pt x="9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663480" y="4034540"/>
              <a:ext cx="55403" cy="36742"/>
            </a:xfrm>
            <a:custGeom>
              <a:avLst/>
              <a:gdLst/>
              <a:ahLst/>
              <a:cxnLst/>
              <a:rect l="l" t="t" r="r" b="b"/>
              <a:pathLst>
                <a:path w="1811" h="1201" extrusionOk="0">
                  <a:moveTo>
                    <a:pt x="927" y="1"/>
                  </a:moveTo>
                  <a:cubicBezTo>
                    <a:pt x="397" y="1"/>
                    <a:pt x="1" y="751"/>
                    <a:pt x="553" y="1100"/>
                  </a:cubicBezTo>
                  <a:cubicBezTo>
                    <a:pt x="665" y="1170"/>
                    <a:pt x="778" y="1200"/>
                    <a:pt x="885" y="1200"/>
                  </a:cubicBezTo>
                  <a:cubicBezTo>
                    <a:pt x="1416" y="1200"/>
                    <a:pt x="1810" y="452"/>
                    <a:pt x="1257" y="101"/>
                  </a:cubicBezTo>
                  <a:cubicBezTo>
                    <a:pt x="1146" y="31"/>
                    <a:pt x="1034" y="1"/>
                    <a:pt x="9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673850" y="3965706"/>
              <a:ext cx="70363" cy="44971"/>
            </a:xfrm>
            <a:custGeom>
              <a:avLst/>
              <a:gdLst/>
              <a:ahLst/>
              <a:cxnLst/>
              <a:rect l="l" t="t" r="r" b="b"/>
              <a:pathLst>
                <a:path w="2300" h="1470" extrusionOk="0">
                  <a:moveTo>
                    <a:pt x="1189" y="0"/>
                  </a:moveTo>
                  <a:cubicBezTo>
                    <a:pt x="521" y="0"/>
                    <a:pt x="1" y="906"/>
                    <a:pt x="690" y="1343"/>
                  </a:cubicBezTo>
                  <a:cubicBezTo>
                    <a:pt x="831" y="1431"/>
                    <a:pt x="974" y="1470"/>
                    <a:pt x="1111" y="1470"/>
                  </a:cubicBezTo>
                  <a:cubicBezTo>
                    <a:pt x="1779" y="1470"/>
                    <a:pt x="2300" y="563"/>
                    <a:pt x="1609" y="127"/>
                  </a:cubicBezTo>
                  <a:cubicBezTo>
                    <a:pt x="1469" y="38"/>
                    <a:pt x="1326" y="0"/>
                    <a:pt x="1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626495" y="4098234"/>
              <a:ext cx="65254" cy="50172"/>
            </a:xfrm>
            <a:custGeom>
              <a:avLst/>
              <a:gdLst/>
              <a:ahLst/>
              <a:cxnLst/>
              <a:rect l="l" t="t" r="r" b="b"/>
              <a:pathLst>
                <a:path w="2133" h="1640" extrusionOk="0">
                  <a:moveTo>
                    <a:pt x="1036" y="1"/>
                  </a:moveTo>
                  <a:cubicBezTo>
                    <a:pt x="387" y="1"/>
                    <a:pt x="0" y="1068"/>
                    <a:pt x="712" y="1518"/>
                  </a:cubicBezTo>
                  <a:cubicBezTo>
                    <a:pt x="846" y="1602"/>
                    <a:pt x="976" y="1639"/>
                    <a:pt x="1096" y="1639"/>
                  </a:cubicBezTo>
                  <a:cubicBezTo>
                    <a:pt x="1747" y="1639"/>
                    <a:pt x="2133" y="572"/>
                    <a:pt x="1420" y="122"/>
                  </a:cubicBezTo>
                  <a:cubicBezTo>
                    <a:pt x="1287" y="38"/>
                    <a:pt x="1157" y="1"/>
                    <a:pt x="10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676603" y="3882708"/>
              <a:ext cx="57330" cy="36558"/>
            </a:xfrm>
            <a:custGeom>
              <a:avLst/>
              <a:gdLst/>
              <a:ahLst/>
              <a:cxnLst/>
              <a:rect l="l" t="t" r="r" b="b"/>
              <a:pathLst>
                <a:path w="1874" h="1195" extrusionOk="0">
                  <a:moveTo>
                    <a:pt x="969" y="0"/>
                  </a:moveTo>
                  <a:cubicBezTo>
                    <a:pt x="425" y="0"/>
                    <a:pt x="1" y="737"/>
                    <a:pt x="562" y="1091"/>
                  </a:cubicBezTo>
                  <a:cubicBezTo>
                    <a:pt x="676" y="1163"/>
                    <a:pt x="794" y="1195"/>
                    <a:pt x="906" y="1195"/>
                  </a:cubicBezTo>
                  <a:cubicBezTo>
                    <a:pt x="1449" y="1195"/>
                    <a:pt x="1874" y="456"/>
                    <a:pt x="1314" y="104"/>
                  </a:cubicBezTo>
                  <a:cubicBezTo>
                    <a:pt x="1199" y="32"/>
                    <a:pt x="1082" y="0"/>
                    <a:pt x="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356129" y="3925446"/>
              <a:ext cx="62745" cy="41025"/>
            </a:xfrm>
            <a:custGeom>
              <a:avLst/>
              <a:gdLst/>
              <a:ahLst/>
              <a:cxnLst/>
              <a:rect l="l" t="t" r="r" b="b"/>
              <a:pathLst>
                <a:path w="2051" h="1341" extrusionOk="0">
                  <a:moveTo>
                    <a:pt x="1053" y="0"/>
                  </a:moveTo>
                  <a:cubicBezTo>
                    <a:pt x="455" y="0"/>
                    <a:pt x="0" y="833"/>
                    <a:pt x="623" y="1227"/>
                  </a:cubicBezTo>
                  <a:cubicBezTo>
                    <a:pt x="748" y="1306"/>
                    <a:pt x="875" y="1340"/>
                    <a:pt x="997" y="1340"/>
                  </a:cubicBezTo>
                  <a:cubicBezTo>
                    <a:pt x="1596" y="1340"/>
                    <a:pt x="2050" y="506"/>
                    <a:pt x="1427" y="114"/>
                  </a:cubicBezTo>
                  <a:cubicBezTo>
                    <a:pt x="1302" y="35"/>
                    <a:pt x="1175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391799" y="3965278"/>
              <a:ext cx="61705" cy="53139"/>
            </a:xfrm>
            <a:custGeom>
              <a:avLst/>
              <a:gdLst/>
              <a:ahLst/>
              <a:cxnLst/>
              <a:rect l="l" t="t" r="r" b="b"/>
              <a:pathLst>
                <a:path w="2017" h="1737" extrusionOk="0">
                  <a:moveTo>
                    <a:pt x="1030" y="0"/>
                  </a:moveTo>
                  <a:cubicBezTo>
                    <a:pt x="725" y="0"/>
                    <a:pt x="423" y="175"/>
                    <a:pt x="257" y="439"/>
                  </a:cubicBezTo>
                  <a:cubicBezTo>
                    <a:pt x="0" y="846"/>
                    <a:pt x="197" y="1379"/>
                    <a:pt x="579" y="1619"/>
                  </a:cubicBezTo>
                  <a:cubicBezTo>
                    <a:pt x="706" y="1700"/>
                    <a:pt x="846" y="1736"/>
                    <a:pt x="985" y="1736"/>
                  </a:cubicBezTo>
                  <a:cubicBezTo>
                    <a:pt x="1291" y="1736"/>
                    <a:pt x="1593" y="1560"/>
                    <a:pt x="1759" y="1298"/>
                  </a:cubicBezTo>
                  <a:cubicBezTo>
                    <a:pt x="2016" y="890"/>
                    <a:pt x="1819" y="358"/>
                    <a:pt x="1438" y="117"/>
                  </a:cubicBezTo>
                  <a:cubicBezTo>
                    <a:pt x="1309" y="36"/>
                    <a:pt x="1170" y="0"/>
                    <a:pt x="1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83817" y="3991802"/>
              <a:ext cx="56596" cy="54455"/>
            </a:xfrm>
            <a:custGeom>
              <a:avLst/>
              <a:gdLst/>
              <a:ahLst/>
              <a:cxnLst/>
              <a:rect l="l" t="t" r="r" b="b"/>
              <a:pathLst>
                <a:path w="1850" h="1780" extrusionOk="0">
                  <a:moveTo>
                    <a:pt x="908" y="1"/>
                  </a:moveTo>
                  <a:cubicBezTo>
                    <a:pt x="652" y="1"/>
                    <a:pt x="405" y="110"/>
                    <a:pt x="211" y="341"/>
                  </a:cubicBezTo>
                  <a:cubicBezTo>
                    <a:pt x="64" y="515"/>
                    <a:pt x="1" y="798"/>
                    <a:pt x="32" y="1018"/>
                  </a:cubicBezTo>
                  <a:cubicBezTo>
                    <a:pt x="61" y="1222"/>
                    <a:pt x="196" y="1491"/>
                    <a:pt x="375" y="1606"/>
                  </a:cubicBezTo>
                  <a:cubicBezTo>
                    <a:pt x="557" y="1720"/>
                    <a:pt x="752" y="1780"/>
                    <a:pt x="942" y="1780"/>
                  </a:cubicBezTo>
                  <a:cubicBezTo>
                    <a:pt x="1198" y="1780"/>
                    <a:pt x="1445" y="1671"/>
                    <a:pt x="1639" y="1440"/>
                  </a:cubicBezTo>
                  <a:cubicBezTo>
                    <a:pt x="1786" y="1265"/>
                    <a:pt x="1849" y="984"/>
                    <a:pt x="1819" y="763"/>
                  </a:cubicBezTo>
                  <a:cubicBezTo>
                    <a:pt x="1789" y="559"/>
                    <a:pt x="1654" y="290"/>
                    <a:pt x="1475" y="175"/>
                  </a:cubicBezTo>
                  <a:cubicBezTo>
                    <a:pt x="1293" y="60"/>
                    <a:pt x="1098" y="1"/>
                    <a:pt x="9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592753" y="3995504"/>
              <a:ext cx="52864" cy="53476"/>
            </a:xfrm>
            <a:custGeom>
              <a:avLst/>
              <a:gdLst/>
              <a:ahLst/>
              <a:cxnLst/>
              <a:rect l="l" t="t" r="r" b="b"/>
              <a:pathLst>
                <a:path w="1728" h="1748" extrusionOk="0">
                  <a:moveTo>
                    <a:pt x="917" y="1"/>
                  </a:moveTo>
                  <a:cubicBezTo>
                    <a:pt x="618" y="1"/>
                    <a:pt x="306" y="135"/>
                    <a:pt x="133" y="382"/>
                  </a:cubicBezTo>
                  <a:cubicBezTo>
                    <a:pt x="50" y="496"/>
                    <a:pt x="8" y="655"/>
                    <a:pt x="1" y="809"/>
                  </a:cubicBezTo>
                  <a:lnTo>
                    <a:pt x="1" y="830"/>
                  </a:lnTo>
                  <a:cubicBezTo>
                    <a:pt x="15" y="860"/>
                    <a:pt x="27" y="984"/>
                    <a:pt x="49" y="1040"/>
                  </a:cubicBezTo>
                  <a:cubicBezTo>
                    <a:pt x="81" y="1128"/>
                    <a:pt x="124" y="1211"/>
                    <a:pt x="175" y="1289"/>
                  </a:cubicBezTo>
                  <a:cubicBezTo>
                    <a:pt x="271" y="1435"/>
                    <a:pt x="396" y="1561"/>
                    <a:pt x="542" y="1655"/>
                  </a:cubicBezTo>
                  <a:cubicBezTo>
                    <a:pt x="641" y="1718"/>
                    <a:pt x="755" y="1747"/>
                    <a:pt x="871" y="1747"/>
                  </a:cubicBezTo>
                  <a:cubicBezTo>
                    <a:pt x="1089" y="1747"/>
                    <a:pt x="1314" y="1645"/>
                    <a:pt x="1453" y="1479"/>
                  </a:cubicBezTo>
                  <a:cubicBezTo>
                    <a:pt x="1647" y="1248"/>
                    <a:pt x="1727" y="912"/>
                    <a:pt x="1682" y="614"/>
                  </a:cubicBezTo>
                  <a:cubicBezTo>
                    <a:pt x="1618" y="193"/>
                    <a:pt x="1276" y="1"/>
                    <a:pt x="9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318349" y="4062838"/>
              <a:ext cx="160029" cy="669517"/>
            </a:xfrm>
            <a:custGeom>
              <a:avLst/>
              <a:gdLst/>
              <a:ahLst/>
              <a:cxnLst/>
              <a:rect l="l" t="t" r="r" b="b"/>
              <a:pathLst>
                <a:path w="5231" h="21885" extrusionOk="0">
                  <a:moveTo>
                    <a:pt x="4869" y="0"/>
                  </a:moveTo>
                  <a:cubicBezTo>
                    <a:pt x="4758" y="0"/>
                    <a:pt x="4650" y="59"/>
                    <a:pt x="4592" y="163"/>
                  </a:cubicBezTo>
                  <a:cubicBezTo>
                    <a:pt x="1530" y="5584"/>
                    <a:pt x="545" y="12632"/>
                    <a:pt x="12" y="21550"/>
                  </a:cubicBezTo>
                  <a:cubicBezTo>
                    <a:pt x="0" y="21723"/>
                    <a:pt x="135" y="21874"/>
                    <a:pt x="309" y="21885"/>
                  </a:cubicBezTo>
                  <a:lnTo>
                    <a:pt x="328" y="21885"/>
                  </a:lnTo>
                  <a:cubicBezTo>
                    <a:pt x="495" y="21885"/>
                    <a:pt x="635" y="21755"/>
                    <a:pt x="645" y="21587"/>
                  </a:cubicBezTo>
                  <a:cubicBezTo>
                    <a:pt x="1175" y="12757"/>
                    <a:pt x="2143" y="5788"/>
                    <a:pt x="5144" y="473"/>
                  </a:cubicBezTo>
                  <a:cubicBezTo>
                    <a:pt x="5231" y="320"/>
                    <a:pt x="5175" y="128"/>
                    <a:pt x="5022" y="41"/>
                  </a:cubicBezTo>
                  <a:cubicBezTo>
                    <a:pt x="4974" y="13"/>
                    <a:pt x="4921" y="0"/>
                    <a:pt x="48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3106" y="4441333"/>
              <a:ext cx="325259" cy="286621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0" y="3467"/>
                    <a:pt x="2949" y="6344"/>
                  </a:cubicBezTo>
                  <a:cubicBezTo>
                    <a:pt x="5899" y="9219"/>
                    <a:pt x="8343" y="8335"/>
                    <a:pt x="10631" y="9369"/>
                  </a:cubicBezTo>
                  <a:cubicBezTo>
                    <a:pt x="9229" y="6124"/>
                    <a:pt x="6862" y="4319"/>
                    <a:pt x="4868" y="3321"/>
                  </a:cubicBezTo>
                  <a:cubicBezTo>
                    <a:pt x="1326" y="1550"/>
                    <a:pt x="737" y="1033"/>
                    <a:pt x="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330249" y="4441333"/>
              <a:ext cx="352058" cy="302407"/>
            </a:xfrm>
            <a:custGeom>
              <a:avLst/>
              <a:gdLst/>
              <a:ahLst/>
              <a:cxnLst/>
              <a:rect l="l" t="t" r="r" b="b"/>
              <a:pathLst>
                <a:path w="11508" h="9885" extrusionOk="0">
                  <a:moveTo>
                    <a:pt x="10549" y="1"/>
                  </a:moveTo>
                  <a:lnTo>
                    <a:pt x="10549" y="1"/>
                  </a:lnTo>
                  <a:cubicBezTo>
                    <a:pt x="10401" y="1253"/>
                    <a:pt x="8336" y="3246"/>
                    <a:pt x="5680" y="4278"/>
                  </a:cubicBezTo>
                  <a:cubicBezTo>
                    <a:pt x="3601" y="5088"/>
                    <a:pt x="1403" y="6124"/>
                    <a:pt x="0" y="9369"/>
                  </a:cubicBezTo>
                  <a:cubicBezTo>
                    <a:pt x="2288" y="8335"/>
                    <a:pt x="5608" y="9884"/>
                    <a:pt x="8558" y="7008"/>
                  </a:cubicBezTo>
                  <a:cubicBezTo>
                    <a:pt x="11508" y="4130"/>
                    <a:pt x="10549" y="1"/>
                    <a:pt x="105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-18094" y="4176613"/>
              <a:ext cx="103892" cy="91441"/>
            </a:xfrm>
            <a:custGeom>
              <a:avLst/>
              <a:gdLst/>
              <a:ahLst/>
              <a:cxnLst/>
              <a:rect l="l" t="t" r="r" b="b"/>
              <a:pathLst>
                <a:path w="3396" h="2989" extrusionOk="0">
                  <a:moveTo>
                    <a:pt x="100" y="0"/>
                  </a:moveTo>
                  <a:cubicBezTo>
                    <a:pt x="44" y="0"/>
                    <a:pt x="0" y="46"/>
                    <a:pt x="0" y="102"/>
                  </a:cubicBezTo>
                  <a:cubicBezTo>
                    <a:pt x="7" y="926"/>
                    <a:pt x="382" y="1739"/>
                    <a:pt x="1004" y="2278"/>
                  </a:cubicBezTo>
                  <a:cubicBezTo>
                    <a:pt x="1532" y="2736"/>
                    <a:pt x="2228" y="2989"/>
                    <a:pt x="2922" y="2989"/>
                  </a:cubicBezTo>
                  <a:cubicBezTo>
                    <a:pt x="3050" y="2989"/>
                    <a:pt x="3176" y="2981"/>
                    <a:pt x="3301" y="2962"/>
                  </a:cubicBezTo>
                  <a:cubicBezTo>
                    <a:pt x="3355" y="2955"/>
                    <a:pt x="3395" y="2903"/>
                    <a:pt x="3388" y="2849"/>
                  </a:cubicBezTo>
                  <a:cubicBezTo>
                    <a:pt x="3378" y="2798"/>
                    <a:pt x="3334" y="2762"/>
                    <a:pt x="3286" y="2762"/>
                  </a:cubicBezTo>
                  <a:cubicBezTo>
                    <a:pt x="3282" y="2762"/>
                    <a:pt x="3278" y="2762"/>
                    <a:pt x="3273" y="2762"/>
                  </a:cubicBezTo>
                  <a:cubicBezTo>
                    <a:pt x="3157" y="2778"/>
                    <a:pt x="3039" y="2786"/>
                    <a:pt x="2922" y="2786"/>
                  </a:cubicBezTo>
                  <a:cubicBezTo>
                    <a:pt x="2274" y="2786"/>
                    <a:pt x="1626" y="2550"/>
                    <a:pt x="1135" y="2125"/>
                  </a:cubicBezTo>
                  <a:cubicBezTo>
                    <a:pt x="557" y="1623"/>
                    <a:pt x="206" y="865"/>
                    <a:pt x="201" y="100"/>
                  </a:cubicBezTo>
                  <a:cubicBezTo>
                    <a:pt x="198" y="45"/>
                    <a:pt x="154" y="0"/>
                    <a:pt x="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8582" y="4157034"/>
              <a:ext cx="129804" cy="109644"/>
            </a:xfrm>
            <a:custGeom>
              <a:avLst/>
              <a:gdLst/>
              <a:ahLst/>
              <a:cxnLst/>
              <a:rect l="l" t="t" r="r" b="b"/>
              <a:pathLst>
                <a:path w="4243" h="3584" extrusionOk="0">
                  <a:moveTo>
                    <a:pt x="134" y="1"/>
                  </a:moveTo>
                  <a:cubicBezTo>
                    <a:pt x="89" y="1"/>
                    <a:pt x="43" y="47"/>
                    <a:pt x="41" y="97"/>
                  </a:cubicBezTo>
                  <a:cubicBezTo>
                    <a:pt x="0" y="912"/>
                    <a:pt x="156" y="1655"/>
                    <a:pt x="489" y="2247"/>
                  </a:cubicBezTo>
                  <a:cubicBezTo>
                    <a:pt x="881" y="2944"/>
                    <a:pt x="1535" y="3432"/>
                    <a:pt x="2240" y="3554"/>
                  </a:cubicBezTo>
                  <a:cubicBezTo>
                    <a:pt x="2354" y="3574"/>
                    <a:pt x="2467" y="3583"/>
                    <a:pt x="2579" y="3583"/>
                  </a:cubicBezTo>
                  <a:cubicBezTo>
                    <a:pt x="3253" y="3583"/>
                    <a:pt x="3893" y="3245"/>
                    <a:pt x="4215" y="2696"/>
                  </a:cubicBezTo>
                  <a:cubicBezTo>
                    <a:pt x="4242" y="2649"/>
                    <a:pt x="4226" y="2586"/>
                    <a:pt x="4178" y="2558"/>
                  </a:cubicBezTo>
                  <a:cubicBezTo>
                    <a:pt x="4163" y="2550"/>
                    <a:pt x="4146" y="2545"/>
                    <a:pt x="4129" y="2545"/>
                  </a:cubicBezTo>
                  <a:cubicBezTo>
                    <a:pt x="4094" y="2545"/>
                    <a:pt x="4059" y="2563"/>
                    <a:pt x="4040" y="2595"/>
                  </a:cubicBezTo>
                  <a:cubicBezTo>
                    <a:pt x="3760" y="3077"/>
                    <a:pt x="3169" y="3380"/>
                    <a:pt x="2567" y="3380"/>
                  </a:cubicBezTo>
                  <a:cubicBezTo>
                    <a:pt x="2469" y="3380"/>
                    <a:pt x="2371" y="3372"/>
                    <a:pt x="2273" y="3356"/>
                  </a:cubicBezTo>
                  <a:cubicBezTo>
                    <a:pt x="1629" y="3242"/>
                    <a:pt x="1027" y="2792"/>
                    <a:pt x="663" y="2147"/>
                  </a:cubicBezTo>
                  <a:cubicBezTo>
                    <a:pt x="350" y="1589"/>
                    <a:pt x="203" y="883"/>
                    <a:pt x="241" y="106"/>
                  </a:cubicBezTo>
                  <a:cubicBezTo>
                    <a:pt x="243" y="52"/>
                    <a:pt x="200" y="3"/>
                    <a:pt x="146" y="2"/>
                  </a:cubicBezTo>
                  <a:cubicBezTo>
                    <a:pt x="142" y="1"/>
                    <a:pt x="138" y="1"/>
                    <a:pt x="1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97205" y="4193929"/>
              <a:ext cx="39862" cy="50019"/>
            </a:xfrm>
            <a:custGeom>
              <a:avLst/>
              <a:gdLst/>
              <a:ahLst/>
              <a:cxnLst/>
              <a:rect l="l" t="t" r="r" b="b"/>
              <a:pathLst>
                <a:path w="1303" h="1635" extrusionOk="0">
                  <a:moveTo>
                    <a:pt x="112" y="0"/>
                  </a:moveTo>
                  <a:cubicBezTo>
                    <a:pt x="92" y="0"/>
                    <a:pt x="71" y="7"/>
                    <a:pt x="53" y="20"/>
                  </a:cubicBezTo>
                  <a:cubicBezTo>
                    <a:pt x="9" y="56"/>
                    <a:pt x="0" y="117"/>
                    <a:pt x="33" y="161"/>
                  </a:cubicBezTo>
                  <a:lnTo>
                    <a:pt x="1109" y="1593"/>
                  </a:lnTo>
                  <a:cubicBezTo>
                    <a:pt x="1128" y="1619"/>
                    <a:pt x="1158" y="1634"/>
                    <a:pt x="1190" y="1634"/>
                  </a:cubicBezTo>
                  <a:cubicBezTo>
                    <a:pt x="1209" y="1634"/>
                    <a:pt x="1231" y="1627"/>
                    <a:pt x="1250" y="1614"/>
                  </a:cubicBezTo>
                  <a:cubicBezTo>
                    <a:pt x="1294" y="1578"/>
                    <a:pt x="1303" y="1517"/>
                    <a:pt x="1271" y="1473"/>
                  </a:cubicBezTo>
                  <a:lnTo>
                    <a:pt x="194" y="41"/>
                  </a:lnTo>
                  <a:cubicBezTo>
                    <a:pt x="173" y="15"/>
                    <a:pt x="143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62422" y="4151221"/>
              <a:ext cx="68741" cy="90156"/>
            </a:xfrm>
            <a:custGeom>
              <a:avLst/>
              <a:gdLst/>
              <a:ahLst/>
              <a:cxnLst/>
              <a:rect l="l" t="t" r="r" b="b"/>
              <a:pathLst>
                <a:path w="2247" h="2947" extrusionOk="0">
                  <a:moveTo>
                    <a:pt x="148" y="1"/>
                  </a:moveTo>
                  <a:cubicBezTo>
                    <a:pt x="95" y="1"/>
                    <a:pt x="48" y="40"/>
                    <a:pt x="45" y="95"/>
                  </a:cubicBezTo>
                  <a:cubicBezTo>
                    <a:pt x="1" y="726"/>
                    <a:pt x="187" y="1383"/>
                    <a:pt x="560" y="1895"/>
                  </a:cubicBezTo>
                  <a:cubicBezTo>
                    <a:pt x="932" y="2408"/>
                    <a:pt x="1497" y="2789"/>
                    <a:pt x="2111" y="2943"/>
                  </a:cubicBezTo>
                  <a:cubicBezTo>
                    <a:pt x="2118" y="2945"/>
                    <a:pt x="2129" y="2946"/>
                    <a:pt x="2136" y="2946"/>
                  </a:cubicBezTo>
                  <a:cubicBezTo>
                    <a:pt x="2180" y="2946"/>
                    <a:pt x="2221" y="2917"/>
                    <a:pt x="2233" y="2870"/>
                  </a:cubicBezTo>
                  <a:cubicBezTo>
                    <a:pt x="2246" y="2816"/>
                    <a:pt x="2212" y="2761"/>
                    <a:pt x="2159" y="2748"/>
                  </a:cubicBezTo>
                  <a:cubicBezTo>
                    <a:pt x="1590" y="2606"/>
                    <a:pt x="1067" y="2250"/>
                    <a:pt x="722" y="1776"/>
                  </a:cubicBezTo>
                  <a:cubicBezTo>
                    <a:pt x="377" y="1300"/>
                    <a:pt x="204" y="692"/>
                    <a:pt x="245" y="108"/>
                  </a:cubicBezTo>
                  <a:cubicBezTo>
                    <a:pt x="249" y="52"/>
                    <a:pt x="206" y="4"/>
                    <a:pt x="151" y="1"/>
                  </a:cubicBezTo>
                  <a:cubicBezTo>
                    <a:pt x="150" y="1"/>
                    <a:pt x="149" y="1"/>
                    <a:pt x="1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122045" y="4148743"/>
              <a:ext cx="26615" cy="95051"/>
            </a:xfrm>
            <a:custGeom>
              <a:avLst/>
              <a:gdLst/>
              <a:ahLst/>
              <a:cxnLst/>
              <a:rect l="l" t="t" r="r" b="b"/>
              <a:pathLst>
                <a:path w="870" h="3107" extrusionOk="0">
                  <a:moveTo>
                    <a:pt x="116" y="0"/>
                  </a:moveTo>
                  <a:cubicBezTo>
                    <a:pt x="97" y="0"/>
                    <a:pt x="79" y="5"/>
                    <a:pt x="62" y="16"/>
                  </a:cubicBezTo>
                  <a:cubicBezTo>
                    <a:pt x="14" y="47"/>
                    <a:pt x="0" y="108"/>
                    <a:pt x="30" y="155"/>
                  </a:cubicBezTo>
                  <a:cubicBezTo>
                    <a:pt x="557" y="982"/>
                    <a:pt x="658" y="2061"/>
                    <a:pt x="294" y="2969"/>
                  </a:cubicBezTo>
                  <a:cubicBezTo>
                    <a:pt x="275" y="3020"/>
                    <a:pt x="300" y="3079"/>
                    <a:pt x="351" y="3099"/>
                  </a:cubicBezTo>
                  <a:cubicBezTo>
                    <a:pt x="363" y="3105"/>
                    <a:pt x="375" y="3107"/>
                    <a:pt x="388" y="3107"/>
                  </a:cubicBezTo>
                  <a:cubicBezTo>
                    <a:pt x="429" y="3107"/>
                    <a:pt x="466" y="3083"/>
                    <a:pt x="482" y="3045"/>
                  </a:cubicBezTo>
                  <a:cubicBezTo>
                    <a:pt x="870" y="2076"/>
                    <a:pt x="761" y="928"/>
                    <a:pt x="202" y="47"/>
                  </a:cubicBezTo>
                  <a:cubicBezTo>
                    <a:pt x="181" y="16"/>
                    <a:pt x="149" y="0"/>
                    <a:pt x="1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35930" y="4088108"/>
              <a:ext cx="99701" cy="154829"/>
            </a:xfrm>
            <a:custGeom>
              <a:avLst/>
              <a:gdLst/>
              <a:ahLst/>
              <a:cxnLst/>
              <a:rect l="l" t="t" r="r" b="b"/>
              <a:pathLst>
                <a:path w="3259" h="5061" extrusionOk="0">
                  <a:moveTo>
                    <a:pt x="112" y="0"/>
                  </a:moveTo>
                  <a:cubicBezTo>
                    <a:pt x="83" y="0"/>
                    <a:pt x="55" y="12"/>
                    <a:pt x="36" y="36"/>
                  </a:cubicBezTo>
                  <a:cubicBezTo>
                    <a:pt x="1" y="79"/>
                    <a:pt x="6" y="142"/>
                    <a:pt x="48" y="177"/>
                  </a:cubicBezTo>
                  <a:cubicBezTo>
                    <a:pt x="789" y="803"/>
                    <a:pt x="1557" y="1449"/>
                    <a:pt x="2130" y="2246"/>
                  </a:cubicBezTo>
                  <a:cubicBezTo>
                    <a:pt x="2763" y="3125"/>
                    <a:pt x="3055" y="4087"/>
                    <a:pt x="2953" y="4949"/>
                  </a:cubicBezTo>
                  <a:cubicBezTo>
                    <a:pt x="2948" y="5005"/>
                    <a:pt x="2987" y="5053"/>
                    <a:pt x="3042" y="5061"/>
                  </a:cubicBezTo>
                  <a:lnTo>
                    <a:pt x="3053" y="5061"/>
                  </a:lnTo>
                  <a:cubicBezTo>
                    <a:pt x="3102" y="5061"/>
                    <a:pt x="3146" y="5024"/>
                    <a:pt x="3152" y="4971"/>
                  </a:cubicBezTo>
                  <a:cubicBezTo>
                    <a:pt x="3259" y="4059"/>
                    <a:pt x="2953" y="3049"/>
                    <a:pt x="2291" y="2128"/>
                  </a:cubicBezTo>
                  <a:cubicBezTo>
                    <a:pt x="1704" y="1312"/>
                    <a:pt x="927" y="659"/>
                    <a:pt x="177" y="24"/>
                  </a:cubicBezTo>
                  <a:cubicBezTo>
                    <a:pt x="158" y="8"/>
                    <a:pt x="135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129693" y="4151619"/>
              <a:ext cx="69567" cy="88045"/>
            </a:xfrm>
            <a:custGeom>
              <a:avLst/>
              <a:gdLst/>
              <a:ahLst/>
              <a:cxnLst/>
              <a:rect l="l" t="t" r="r" b="b"/>
              <a:pathLst>
                <a:path w="2274" h="2878" extrusionOk="0">
                  <a:moveTo>
                    <a:pt x="1821" y="1"/>
                  </a:moveTo>
                  <a:cubicBezTo>
                    <a:pt x="1803" y="1"/>
                    <a:pt x="1785" y="5"/>
                    <a:pt x="1768" y="16"/>
                  </a:cubicBezTo>
                  <a:cubicBezTo>
                    <a:pt x="1721" y="45"/>
                    <a:pt x="1706" y="105"/>
                    <a:pt x="1736" y="152"/>
                  </a:cubicBezTo>
                  <a:cubicBezTo>
                    <a:pt x="2062" y="684"/>
                    <a:pt x="2056" y="1392"/>
                    <a:pt x="1718" y="1917"/>
                  </a:cubicBezTo>
                  <a:cubicBezTo>
                    <a:pt x="1415" y="2388"/>
                    <a:pt x="867" y="2676"/>
                    <a:pt x="311" y="2676"/>
                  </a:cubicBezTo>
                  <a:cubicBezTo>
                    <a:pt x="247" y="2676"/>
                    <a:pt x="184" y="2672"/>
                    <a:pt x="120" y="2665"/>
                  </a:cubicBezTo>
                  <a:cubicBezTo>
                    <a:pt x="115" y="2664"/>
                    <a:pt x="110" y="2663"/>
                    <a:pt x="105" y="2663"/>
                  </a:cubicBezTo>
                  <a:cubicBezTo>
                    <a:pt x="57" y="2663"/>
                    <a:pt x="14" y="2701"/>
                    <a:pt x="7" y="2750"/>
                  </a:cubicBezTo>
                  <a:cubicBezTo>
                    <a:pt x="0" y="2806"/>
                    <a:pt x="40" y="2856"/>
                    <a:pt x="94" y="2863"/>
                  </a:cubicBezTo>
                  <a:cubicBezTo>
                    <a:pt x="166" y="2873"/>
                    <a:pt x="239" y="2878"/>
                    <a:pt x="313" y="2878"/>
                  </a:cubicBezTo>
                  <a:cubicBezTo>
                    <a:pt x="935" y="2878"/>
                    <a:pt x="1548" y="2552"/>
                    <a:pt x="1887" y="2027"/>
                  </a:cubicBezTo>
                  <a:cubicBezTo>
                    <a:pt x="2266" y="1437"/>
                    <a:pt x="2273" y="643"/>
                    <a:pt x="1906" y="48"/>
                  </a:cubicBezTo>
                  <a:cubicBezTo>
                    <a:pt x="1887" y="18"/>
                    <a:pt x="1855" y="1"/>
                    <a:pt x="18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129173" y="4113041"/>
              <a:ext cx="45858" cy="127387"/>
            </a:xfrm>
            <a:custGeom>
              <a:avLst/>
              <a:gdLst/>
              <a:ahLst/>
              <a:cxnLst/>
              <a:rect l="l" t="t" r="r" b="b"/>
              <a:pathLst>
                <a:path w="1499" h="4164" extrusionOk="0">
                  <a:moveTo>
                    <a:pt x="802" y="0"/>
                  </a:moveTo>
                  <a:cubicBezTo>
                    <a:pt x="788" y="0"/>
                    <a:pt x="774" y="3"/>
                    <a:pt x="762" y="10"/>
                  </a:cubicBezTo>
                  <a:cubicBezTo>
                    <a:pt x="712" y="32"/>
                    <a:pt x="690" y="90"/>
                    <a:pt x="712" y="142"/>
                  </a:cubicBezTo>
                  <a:cubicBezTo>
                    <a:pt x="1284" y="1410"/>
                    <a:pt x="1007" y="2995"/>
                    <a:pt x="39" y="3995"/>
                  </a:cubicBezTo>
                  <a:cubicBezTo>
                    <a:pt x="1" y="4033"/>
                    <a:pt x="1" y="4097"/>
                    <a:pt x="42" y="4136"/>
                  </a:cubicBezTo>
                  <a:cubicBezTo>
                    <a:pt x="61" y="4155"/>
                    <a:pt x="86" y="4164"/>
                    <a:pt x="111" y="4164"/>
                  </a:cubicBezTo>
                  <a:cubicBezTo>
                    <a:pt x="139" y="4164"/>
                    <a:pt x="164" y="4153"/>
                    <a:pt x="183" y="4134"/>
                  </a:cubicBezTo>
                  <a:cubicBezTo>
                    <a:pt x="1206" y="3077"/>
                    <a:pt x="1499" y="1402"/>
                    <a:pt x="894" y="59"/>
                  </a:cubicBezTo>
                  <a:cubicBezTo>
                    <a:pt x="878" y="23"/>
                    <a:pt x="840" y="0"/>
                    <a:pt x="8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38928" y="4199466"/>
              <a:ext cx="97712" cy="44971"/>
            </a:xfrm>
            <a:custGeom>
              <a:avLst/>
              <a:gdLst/>
              <a:ahLst/>
              <a:cxnLst/>
              <a:rect l="l" t="t" r="r" b="b"/>
              <a:pathLst>
                <a:path w="3194" h="1470" extrusionOk="0">
                  <a:moveTo>
                    <a:pt x="115" y="1"/>
                  </a:moveTo>
                  <a:cubicBezTo>
                    <a:pt x="98" y="1"/>
                    <a:pt x="80" y="6"/>
                    <a:pt x="64" y="16"/>
                  </a:cubicBezTo>
                  <a:cubicBezTo>
                    <a:pt x="16" y="45"/>
                    <a:pt x="1" y="105"/>
                    <a:pt x="29" y="152"/>
                  </a:cubicBezTo>
                  <a:cubicBezTo>
                    <a:pt x="334" y="663"/>
                    <a:pt x="807" y="1065"/>
                    <a:pt x="1362" y="1284"/>
                  </a:cubicBezTo>
                  <a:cubicBezTo>
                    <a:pt x="1675" y="1406"/>
                    <a:pt x="2013" y="1469"/>
                    <a:pt x="2349" y="1469"/>
                  </a:cubicBezTo>
                  <a:cubicBezTo>
                    <a:pt x="2606" y="1469"/>
                    <a:pt x="2861" y="1434"/>
                    <a:pt x="3111" y="1362"/>
                  </a:cubicBezTo>
                  <a:cubicBezTo>
                    <a:pt x="3164" y="1346"/>
                    <a:pt x="3193" y="1290"/>
                    <a:pt x="3179" y="1237"/>
                  </a:cubicBezTo>
                  <a:cubicBezTo>
                    <a:pt x="3165" y="1194"/>
                    <a:pt x="3125" y="1165"/>
                    <a:pt x="3082" y="1165"/>
                  </a:cubicBezTo>
                  <a:cubicBezTo>
                    <a:pt x="3073" y="1165"/>
                    <a:pt x="3063" y="1167"/>
                    <a:pt x="3054" y="1170"/>
                  </a:cubicBezTo>
                  <a:cubicBezTo>
                    <a:pt x="2825" y="1237"/>
                    <a:pt x="2588" y="1271"/>
                    <a:pt x="2351" y="1271"/>
                  </a:cubicBezTo>
                  <a:cubicBezTo>
                    <a:pt x="2040" y="1271"/>
                    <a:pt x="1729" y="1213"/>
                    <a:pt x="1437" y="1098"/>
                  </a:cubicBezTo>
                  <a:cubicBezTo>
                    <a:pt x="923" y="897"/>
                    <a:pt x="484" y="524"/>
                    <a:pt x="201" y="49"/>
                  </a:cubicBezTo>
                  <a:cubicBezTo>
                    <a:pt x="181" y="18"/>
                    <a:pt x="149" y="1"/>
                    <a:pt x="1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11366" y="4234036"/>
              <a:ext cx="126561" cy="58309"/>
            </a:xfrm>
            <a:custGeom>
              <a:avLst/>
              <a:gdLst/>
              <a:ahLst/>
              <a:cxnLst/>
              <a:rect l="l" t="t" r="r" b="b"/>
              <a:pathLst>
                <a:path w="4137" h="1906" extrusionOk="0">
                  <a:moveTo>
                    <a:pt x="4025" y="0"/>
                  </a:moveTo>
                  <a:cubicBezTo>
                    <a:pt x="3983" y="0"/>
                    <a:pt x="3943" y="28"/>
                    <a:pt x="3930" y="71"/>
                  </a:cubicBezTo>
                  <a:cubicBezTo>
                    <a:pt x="3711" y="774"/>
                    <a:pt x="2965" y="1593"/>
                    <a:pt x="2207" y="1689"/>
                  </a:cubicBezTo>
                  <a:cubicBezTo>
                    <a:pt x="2120" y="1699"/>
                    <a:pt x="2031" y="1705"/>
                    <a:pt x="1943" y="1705"/>
                  </a:cubicBezTo>
                  <a:cubicBezTo>
                    <a:pt x="1284" y="1705"/>
                    <a:pt x="619" y="1412"/>
                    <a:pt x="188" y="918"/>
                  </a:cubicBezTo>
                  <a:cubicBezTo>
                    <a:pt x="168" y="895"/>
                    <a:pt x="140" y="883"/>
                    <a:pt x="112" y="883"/>
                  </a:cubicBezTo>
                  <a:cubicBezTo>
                    <a:pt x="89" y="883"/>
                    <a:pt x="66" y="891"/>
                    <a:pt x="47" y="908"/>
                  </a:cubicBezTo>
                  <a:cubicBezTo>
                    <a:pt x="6" y="944"/>
                    <a:pt x="0" y="1007"/>
                    <a:pt x="37" y="1050"/>
                  </a:cubicBezTo>
                  <a:cubicBezTo>
                    <a:pt x="510" y="1593"/>
                    <a:pt x="1215" y="1906"/>
                    <a:pt x="1930" y="1906"/>
                  </a:cubicBezTo>
                  <a:cubicBezTo>
                    <a:pt x="2033" y="1906"/>
                    <a:pt x="2134" y="1902"/>
                    <a:pt x="2234" y="1888"/>
                  </a:cubicBezTo>
                  <a:cubicBezTo>
                    <a:pt x="3096" y="1780"/>
                    <a:pt x="3886" y="891"/>
                    <a:pt x="4121" y="132"/>
                  </a:cubicBezTo>
                  <a:cubicBezTo>
                    <a:pt x="4137" y="78"/>
                    <a:pt x="4107" y="22"/>
                    <a:pt x="4053" y="4"/>
                  </a:cubicBezTo>
                  <a:cubicBezTo>
                    <a:pt x="4044" y="1"/>
                    <a:pt x="4034" y="0"/>
                    <a:pt x="40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8245" y="4063664"/>
              <a:ext cx="46103" cy="46439"/>
            </a:xfrm>
            <a:custGeom>
              <a:avLst/>
              <a:gdLst/>
              <a:ahLst/>
              <a:cxnLst/>
              <a:rect l="l" t="t" r="r" b="b"/>
              <a:pathLst>
                <a:path w="1507" h="1518" extrusionOk="0">
                  <a:moveTo>
                    <a:pt x="770" y="0"/>
                  </a:moveTo>
                  <a:cubicBezTo>
                    <a:pt x="387" y="0"/>
                    <a:pt x="9" y="421"/>
                    <a:pt x="5" y="782"/>
                  </a:cubicBezTo>
                  <a:cubicBezTo>
                    <a:pt x="0" y="1215"/>
                    <a:pt x="391" y="1517"/>
                    <a:pt x="782" y="1517"/>
                  </a:cubicBezTo>
                  <a:cubicBezTo>
                    <a:pt x="942" y="1517"/>
                    <a:pt x="1102" y="1467"/>
                    <a:pt x="1236" y="1355"/>
                  </a:cubicBezTo>
                  <a:cubicBezTo>
                    <a:pt x="1434" y="1187"/>
                    <a:pt x="1506" y="939"/>
                    <a:pt x="1436" y="691"/>
                  </a:cubicBezTo>
                  <a:cubicBezTo>
                    <a:pt x="1384" y="515"/>
                    <a:pt x="1227" y="214"/>
                    <a:pt x="1070" y="99"/>
                  </a:cubicBezTo>
                  <a:cubicBezTo>
                    <a:pt x="974" y="30"/>
                    <a:pt x="872" y="0"/>
                    <a:pt x="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79768" y="4067642"/>
              <a:ext cx="51151" cy="44787"/>
            </a:xfrm>
            <a:custGeom>
              <a:avLst/>
              <a:gdLst/>
              <a:ahLst/>
              <a:cxnLst/>
              <a:rect l="l" t="t" r="r" b="b"/>
              <a:pathLst>
                <a:path w="1672" h="1464" extrusionOk="0">
                  <a:moveTo>
                    <a:pt x="792" y="0"/>
                  </a:moveTo>
                  <a:cubicBezTo>
                    <a:pt x="789" y="0"/>
                    <a:pt x="786" y="0"/>
                    <a:pt x="783" y="0"/>
                  </a:cubicBezTo>
                  <a:cubicBezTo>
                    <a:pt x="449" y="3"/>
                    <a:pt x="137" y="235"/>
                    <a:pt x="49" y="560"/>
                  </a:cubicBezTo>
                  <a:cubicBezTo>
                    <a:pt x="1" y="740"/>
                    <a:pt x="17" y="939"/>
                    <a:pt x="98" y="1107"/>
                  </a:cubicBezTo>
                  <a:cubicBezTo>
                    <a:pt x="199" y="1316"/>
                    <a:pt x="377" y="1416"/>
                    <a:pt x="594" y="1454"/>
                  </a:cubicBezTo>
                  <a:cubicBezTo>
                    <a:pt x="634" y="1461"/>
                    <a:pt x="673" y="1464"/>
                    <a:pt x="713" y="1464"/>
                  </a:cubicBezTo>
                  <a:cubicBezTo>
                    <a:pt x="1200" y="1464"/>
                    <a:pt x="1671" y="979"/>
                    <a:pt x="1488" y="521"/>
                  </a:cubicBezTo>
                  <a:cubicBezTo>
                    <a:pt x="1485" y="514"/>
                    <a:pt x="1488" y="507"/>
                    <a:pt x="1485" y="499"/>
                  </a:cubicBezTo>
                  <a:cubicBezTo>
                    <a:pt x="1451" y="332"/>
                    <a:pt x="1334" y="204"/>
                    <a:pt x="1196" y="109"/>
                  </a:cubicBezTo>
                  <a:cubicBezTo>
                    <a:pt x="1087" y="33"/>
                    <a:pt x="923" y="0"/>
                    <a:pt x="7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0611" y="4130693"/>
              <a:ext cx="47235" cy="46103"/>
            </a:xfrm>
            <a:custGeom>
              <a:avLst/>
              <a:gdLst/>
              <a:ahLst/>
              <a:cxnLst/>
              <a:rect l="l" t="t" r="r" b="b"/>
              <a:pathLst>
                <a:path w="1544" h="1507" extrusionOk="0">
                  <a:moveTo>
                    <a:pt x="774" y="1"/>
                  </a:moveTo>
                  <a:cubicBezTo>
                    <a:pt x="772" y="1"/>
                    <a:pt x="770" y="1"/>
                    <a:pt x="768" y="1"/>
                  </a:cubicBezTo>
                  <a:cubicBezTo>
                    <a:pt x="676" y="2"/>
                    <a:pt x="580" y="26"/>
                    <a:pt x="495" y="62"/>
                  </a:cubicBezTo>
                  <a:cubicBezTo>
                    <a:pt x="460" y="77"/>
                    <a:pt x="431" y="98"/>
                    <a:pt x="404" y="120"/>
                  </a:cubicBezTo>
                  <a:cubicBezTo>
                    <a:pt x="282" y="186"/>
                    <a:pt x="178" y="284"/>
                    <a:pt x="115" y="421"/>
                  </a:cubicBezTo>
                  <a:cubicBezTo>
                    <a:pt x="0" y="669"/>
                    <a:pt x="18" y="944"/>
                    <a:pt x="159" y="1177"/>
                  </a:cubicBezTo>
                  <a:cubicBezTo>
                    <a:pt x="290" y="1396"/>
                    <a:pt x="526" y="1506"/>
                    <a:pt x="768" y="1506"/>
                  </a:cubicBezTo>
                  <a:cubicBezTo>
                    <a:pt x="834" y="1506"/>
                    <a:pt x="901" y="1498"/>
                    <a:pt x="966" y="1481"/>
                  </a:cubicBezTo>
                  <a:cubicBezTo>
                    <a:pt x="1235" y="1413"/>
                    <a:pt x="1463" y="1176"/>
                    <a:pt x="1517" y="901"/>
                  </a:cubicBezTo>
                  <a:cubicBezTo>
                    <a:pt x="1544" y="776"/>
                    <a:pt x="1524" y="650"/>
                    <a:pt x="1476" y="538"/>
                  </a:cubicBezTo>
                  <a:cubicBezTo>
                    <a:pt x="1399" y="232"/>
                    <a:pt x="1085" y="1"/>
                    <a:pt x="7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-11211" y="4130693"/>
              <a:ext cx="43686" cy="37751"/>
            </a:xfrm>
            <a:custGeom>
              <a:avLst/>
              <a:gdLst/>
              <a:ahLst/>
              <a:cxnLst/>
              <a:rect l="l" t="t" r="r" b="b"/>
              <a:pathLst>
                <a:path w="1428" h="1234" extrusionOk="0">
                  <a:moveTo>
                    <a:pt x="756" y="0"/>
                  </a:moveTo>
                  <a:cubicBezTo>
                    <a:pt x="376" y="0"/>
                    <a:pt x="1" y="321"/>
                    <a:pt x="101" y="745"/>
                  </a:cubicBezTo>
                  <a:cubicBezTo>
                    <a:pt x="168" y="1032"/>
                    <a:pt x="437" y="1234"/>
                    <a:pt x="723" y="1234"/>
                  </a:cubicBezTo>
                  <a:cubicBezTo>
                    <a:pt x="781" y="1234"/>
                    <a:pt x="839" y="1225"/>
                    <a:pt x="897" y="1208"/>
                  </a:cubicBezTo>
                  <a:cubicBezTo>
                    <a:pt x="1205" y="1114"/>
                    <a:pt x="1427" y="739"/>
                    <a:pt x="1339" y="422"/>
                  </a:cubicBezTo>
                  <a:cubicBezTo>
                    <a:pt x="1305" y="299"/>
                    <a:pt x="1227" y="199"/>
                    <a:pt x="1129" y="123"/>
                  </a:cubicBezTo>
                  <a:cubicBezTo>
                    <a:pt x="1017" y="38"/>
                    <a:pt x="886" y="0"/>
                    <a:pt x="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109992" y="4129776"/>
              <a:ext cx="33774" cy="32397"/>
            </a:xfrm>
            <a:custGeom>
              <a:avLst/>
              <a:gdLst/>
              <a:ahLst/>
              <a:cxnLst/>
              <a:rect l="l" t="t" r="r" b="b"/>
              <a:pathLst>
                <a:path w="1104" h="1059" extrusionOk="0">
                  <a:moveTo>
                    <a:pt x="522" y="0"/>
                  </a:moveTo>
                  <a:cubicBezTo>
                    <a:pt x="506" y="0"/>
                    <a:pt x="490" y="1"/>
                    <a:pt x="474" y="3"/>
                  </a:cubicBezTo>
                  <a:cubicBezTo>
                    <a:pt x="177" y="40"/>
                    <a:pt x="4" y="269"/>
                    <a:pt x="1" y="559"/>
                  </a:cubicBezTo>
                  <a:cubicBezTo>
                    <a:pt x="1" y="603"/>
                    <a:pt x="16" y="677"/>
                    <a:pt x="33" y="715"/>
                  </a:cubicBezTo>
                  <a:cubicBezTo>
                    <a:pt x="92" y="840"/>
                    <a:pt x="164" y="943"/>
                    <a:pt x="292" y="1007"/>
                  </a:cubicBezTo>
                  <a:cubicBezTo>
                    <a:pt x="360" y="1040"/>
                    <a:pt x="445" y="1059"/>
                    <a:pt x="528" y="1059"/>
                  </a:cubicBezTo>
                  <a:cubicBezTo>
                    <a:pt x="586" y="1059"/>
                    <a:pt x="643" y="1050"/>
                    <a:pt x="693" y="1031"/>
                  </a:cubicBezTo>
                  <a:cubicBezTo>
                    <a:pt x="916" y="941"/>
                    <a:pt x="1104" y="667"/>
                    <a:pt x="1023" y="417"/>
                  </a:cubicBezTo>
                  <a:cubicBezTo>
                    <a:pt x="989" y="189"/>
                    <a:pt x="749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131345" y="4097408"/>
              <a:ext cx="39158" cy="33744"/>
            </a:xfrm>
            <a:custGeom>
              <a:avLst/>
              <a:gdLst/>
              <a:ahLst/>
              <a:cxnLst/>
              <a:rect l="l" t="t" r="r" b="b"/>
              <a:pathLst>
                <a:path w="1280" h="1103" extrusionOk="0">
                  <a:moveTo>
                    <a:pt x="631" y="0"/>
                  </a:moveTo>
                  <a:cubicBezTo>
                    <a:pt x="535" y="0"/>
                    <a:pt x="437" y="26"/>
                    <a:pt x="347" y="83"/>
                  </a:cubicBezTo>
                  <a:cubicBezTo>
                    <a:pt x="103" y="236"/>
                    <a:pt x="0" y="598"/>
                    <a:pt x="171" y="844"/>
                  </a:cubicBezTo>
                  <a:cubicBezTo>
                    <a:pt x="282" y="1006"/>
                    <a:pt x="463" y="1103"/>
                    <a:pt x="649" y="1103"/>
                  </a:cubicBezTo>
                  <a:cubicBezTo>
                    <a:pt x="746" y="1103"/>
                    <a:pt x="843" y="1077"/>
                    <a:pt x="933" y="1020"/>
                  </a:cubicBezTo>
                  <a:cubicBezTo>
                    <a:pt x="1177" y="866"/>
                    <a:pt x="1279" y="504"/>
                    <a:pt x="1109" y="259"/>
                  </a:cubicBezTo>
                  <a:cubicBezTo>
                    <a:pt x="998" y="97"/>
                    <a:pt x="817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482" y="4247742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84" y="0"/>
                  </a:moveTo>
                  <a:cubicBezTo>
                    <a:pt x="610" y="0"/>
                    <a:pt x="530" y="23"/>
                    <a:pt x="447" y="75"/>
                  </a:cubicBezTo>
                  <a:cubicBezTo>
                    <a:pt x="0" y="357"/>
                    <a:pt x="228" y="1036"/>
                    <a:pt x="632" y="1036"/>
                  </a:cubicBezTo>
                  <a:cubicBezTo>
                    <a:pt x="705" y="1036"/>
                    <a:pt x="785" y="1013"/>
                    <a:pt x="867" y="962"/>
                  </a:cubicBezTo>
                  <a:cubicBezTo>
                    <a:pt x="1314" y="679"/>
                    <a:pt x="1087" y="0"/>
                    <a:pt x="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-25283" y="4208828"/>
              <a:ext cx="35028" cy="23220"/>
            </a:xfrm>
            <a:custGeom>
              <a:avLst/>
              <a:gdLst/>
              <a:ahLst/>
              <a:cxnLst/>
              <a:rect l="l" t="t" r="r" b="b"/>
              <a:pathLst>
                <a:path w="1145" h="759" extrusionOk="0">
                  <a:moveTo>
                    <a:pt x="558" y="0"/>
                  </a:moveTo>
                  <a:cubicBezTo>
                    <a:pt x="490" y="0"/>
                    <a:pt x="420" y="19"/>
                    <a:pt x="350" y="63"/>
                  </a:cubicBezTo>
                  <a:cubicBezTo>
                    <a:pt x="0" y="285"/>
                    <a:pt x="250" y="758"/>
                    <a:pt x="585" y="758"/>
                  </a:cubicBezTo>
                  <a:cubicBezTo>
                    <a:pt x="652" y="758"/>
                    <a:pt x="723" y="739"/>
                    <a:pt x="793" y="695"/>
                  </a:cubicBezTo>
                  <a:cubicBezTo>
                    <a:pt x="1144" y="475"/>
                    <a:pt x="893" y="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-41282" y="4165294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01" y="1"/>
                  </a:moveTo>
                  <a:cubicBezTo>
                    <a:pt x="614" y="1"/>
                    <a:pt x="524" y="25"/>
                    <a:pt x="435" y="81"/>
                  </a:cubicBezTo>
                  <a:cubicBezTo>
                    <a:pt x="0" y="356"/>
                    <a:pt x="329" y="930"/>
                    <a:pt x="751" y="930"/>
                  </a:cubicBezTo>
                  <a:cubicBezTo>
                    <a:pt x="838" y="930"/>
                    <a:pt x="929" y="905"/>
                    <a:pt x="1018" y="849"/>
                  </a:cubicBezTo>
                  <a:cubicBezTo>
                    <a:pt x="1453" y="574"/>
                    <a:pt x="1123" y="1"/>
                    <a:pt x="7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-8182" y="4249088"/>
              <a:ext cx="41300" cy="31694"/>
            </a:xfrm>
            <a:custGeom>
              <a:avLst/>
              <a:gdLst/>
              <a:ahLst/>
              <a:cxnLst/>
              <a:rect l="l" t="t" r="r" b="b"/>
              <a:pathLst>
                <a:path w="1350" h="1036" extrusionOk="0">
                  <a:moveTo>
                    <a:pt x="693" y="0"/>
                  </a:moveTo>
                  <a:cubicBezTo>
                    <a:pt x="617" y="0"/>
                    <a:pt x="535" y="23"/>
                    <a:pt x="451" y="76"/>
                  </a:cubicBezTo>
                  <a:cubicBezTo>
                    <a:pt x="1" y="361"/>
                    <a:pt x="244" y="1035"/>
                    <a:pt x="654" y="1035"/>
                  </a:cubicBezTo>
                  <a:cubicBezTo>
                    <a:pt x="730" y="1035"/>
                    <a:pt x="812" y="1012"/>
                    <a:pt x="896" y="959"/>
                  </a:cubicBezTo>
                  <a:cubicBezTo>
                    <a:pt x="1350" y="676"/>
                    <a:pt x="1105" y="0"/>
                    <a:pt x="6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-34827" y="4112735"/>
              <a:ext cx="36252" cy="23128"/>
            </a:xfrm>
            <a:custGeom>
              <a:avLst/>
              <a:gdLst/>
              <a:ahLst/>
              <a:cxnLst/>
              <a:rect l="l" t="t" r="r" b="b"/>
              <a:pathLst>
                <a:path w="1185" h="756" extrusionOk="0">
                  <a:moveTo>
                    <a:pt x="572" y="1"/>
                  </a:moveTo>
                  <a:cubicBezTo>
                    <a:pt x="501" y="1"/>
                    <a:pt x="427" y="21"/>
                    <a:pt x="355" y="67"/>
                  </a:cubicBezTo>
                  <a:cubicBezTo>
                    <a:pt x="0" y="289"/>
                    <a:pt x="269" y="756"/>
                    <a:pt x="614" y="756"/>
                  </a:cubicBezTo>
                  <a:cubicBezTo>
                    <a:pt x="684" y="756"/>
                    <a:pt x="758" y="736"/>
                    <a:pt x="831" y="691"/>
                  </a:cubicBezTo>
                  <a:cubicBezTo>
                    <a:pt x="1185" y="468"/>
                    <a:pt x="916" y="1"/>
                    <a:pt x="5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164414" y="4139810"/>
              <a:ext cx="39678" cy="25912"/>
            </a:xfrm>
            <a:custGeom>
              <a:avLst/>
              <a:gdLst/>
              <a:ahLst/>
              <a:cxnLst/>
              <a:rect l="l" t="t" r="r" b="b"/>
              <a:pathLst>
                <a:path w="1297" h="847" extrusionOk="0">
                  <a:moveTo>
                    <a:pt x="631" y="0"/>
                  </a:moveTo>
                  <a:cubicBezTo>
                    <a:pt x="554" y="0"/>
                    <a:pt x="474" y="22"/>
                    <a:pt x="395" y="71"/>
                  </a:cubicBezTo>
                  <a:cubicBezTo>
                    <a:pt x="1" y="320"/>
                    <a:pt x="288" y="846"/>
                    <a:pt x="667" y="846"/>
                  </a:cubicBezTo>
                  <a:cubicBezTo>
                    <a:pt x="743" y="846"/>
                    <a:pt x="824" y="825"/>
                    <a:pt x="903" y="775"/>
                  </a:cubicBezTo>
                  <a:cubicBezTo>
                    <a:pt x="1297" y="527"/>
                    <a:pt x="1009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142572" y="4164957"/>
              <a:ext cx="38975" cy="33652"/>
            </a:xfrm>
            <a:custGeom>
              <a:avLst/>
              <a:gdLst/>
              <a:ahLst/>
              <a:cxnLst/>
              <a:rect l="l" t="t" r="r" b="b"/>
              <a:pathLst>
                <a:path w="1274" h="1100" extrusionOk="0">
                  <a:moveTo>
                    <a:pt x="622" y="1"/>
                  </a:moveTo>
                  <a:cubicBezTo>
                    <a:pt x="534" y="1"/>
                    <a:pt x="446" y="24"/>
                    <a:pt x="365" y="75"/>
                  </a:cubicBezTo>
                  <a:cubicBezTo>
                    <a:pt x="122" y="227"/>
                    <a:pt x="0" y="564"/>
                    <a:pt x="162" y="822"/>
                  </a:cubicBezTo>
                  <a:cubicBezTo>
                    <a:pt x="266" y="989"/>
                    <a:pt x="458" y="1100"/>
                    <a:pt x="651" y="1100"/>
                  </a:cubicBezTo>
                  <a:cubicBezTo>
                    <a:pt x="739" y="1100"/>
                    <a:pt x="827" y="1077"/>
                    <a:pt x="908" y="1026"/>
                  </a:cubicBezTo>
                  <a:cubicBezTo>
                    <a:pt x="1150" y="873"/>
                    <a:pt x="1274" y="537"/>
                    <a:pt x="1112" y="279"/>
                  </a:cubicBezTo>
                  <a:cubicBezTo>
                    <a:pt x="1006" y="112"/>
                    <a:pt x="815" y="1"/>
                    <a:pt x="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87538" y="4181783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96" y="0"/>
                  </a:moveTo>
                  <a:cubicBezTo>
                    <a:pt x="476" y="0"/>
                    <a:pt x="353" y="38"/>
                    <a:pt x="237" y="110"/>
                  </a:cubicBezTo>
                  <a:cubicBezTo>
                    <a:pt x="123" y="182"/>
                    <a:pt x="39" y="353"/>
                    <a:pt x="20" y="482"/>
                  </a:cubicBezTo>
                  <a:cubicBezTo>
                    <a:pt x="1" y="621"/>
                    <a:pt x="40" y="799"/>
                    <a:pt x="133" y="909"/>
                  </a:cubicBezTo>
                  <a:cubicBezTo>
                    <a:pt x="256" y="1055"/>
                    <a:pt x="413" y="1124"/>
                    <a:pt x="575" y="1124"/>
                  </a:cubicBezTo>
                  <a:cubicBezTo>
                    <a:pt x="695" y="1124"/>
                    <a:pt x="818" y="1086"/>
                    <a:pt x="933" y="1014"/>
                  </a:cubicBezTo>
                  <a:cubicBezTo>
                    <a:pt x="1046" y="942"/>
                    <a:pt x="1131" y="771"/>
                    <a:pt x="1149" y="643"/>
                  </a:cubicBezTo>
                  <a:cubicBezTo>
                    <a:pt x="1170" y="504"/>
                    <a:pt x="1131" y="325"/>
                    <a:pt x="1037" y="215"/>
                  </a:cubicBezTo>
                  <a:cubicBezTo>
                    <a:pt x="914" y="69"/>
                    <a:pt x="758" y="0"/>
                    <a:pt x="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20971" y="4184078"/>
              <a:ext cx="33499" cy="33835"/>
            </a:xfrm>
            <a:custGeom>
              <a:avLst/>
              <a:gdLst/>
              <a:ahLst/>
              <a:cxnLst/>
              <a:rect l="l" t="t" r="r" b="b"/>
              <a:pathLst>
                <a:path w="1095" h="1106" extrusionOk="0">
                  <a:moveTo>
                    <a:pt x="514" y="1"/>
                  </a:moveTo>
                  <a:cubicBezTo>
                    <a:pt x="286" y="1"/>
                    <a:pt x="70" y="123"/>
                    <a:pt x="30" y="388"/>
                  </a:cubicBezTo>
                  <a:cubicBezTo>
                    <a:pt x="1" y="576"/>
                    <a:pt x="52" y="789"/>
                    <a:pt x="175" y="936"/>
                  </a:cubicBezTo>
                  <a:cubicBezTo>
                    <a:pt x="264" y="1040"/>
                    <a:pt x="407" y="1105"/>
                    <a:pt x="545" y="1105"/>
                  </a:cubicBezTo>
                  <a:cubicBezTo>
                    <a:pt x="618" y="1105"/>
                    <a:pt x="689" y="1087"/>
                    <a:pt x="751" y="1047"/>
                  </a:cubicBezTo>
                  <a:cubicBezTo>
                    <a:pt x="843" y="988"/>
                    <a:pt x="923" y="908"/>
                    <a:pt x="983" y="815"/>
                  </a:cubicBezTo>
                  <a:cubicBezTo>
                    <a:pt x="1015" y="767"/>
                    <a:pt x="1043" y="712"/>
                    <a:pt x="1064" y="658"/>
                  </a:cubicBezTo>
                  <a:cubicBezTo>
                    <a:pt x="1078" y="621"/>
                    <a:pt x="1084" y="544"/>
                    <a:pt x="1093" y="526"/>
                  </a:cubicBezTo>
                  <a:cubicBezTo>
                    <a:pt x="1095" y="520"/>
                    <a:pt x="1093" y="517"/>
                    <a:pt x="1093" y="513"/>
                  </a:cubicBezTo>
                  <a:cubicBezTo>
                    <a:pt x="1087" y="416"/>
                    <a:pt x="1062" y="316"/>
                    <a:pt x="1011" y="241"/>
                  </a:cubicBezTo>
                  <a:cubicBezTo>
                    <a:pt x="901" y="85"/>
                    <a:pt x="704" y="1"/>
                    <a:pt x="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117334" y="4229325"/>
              <a:ext cx="218430" cy="490428"/>
            </a:xfrm>
            <a:custGeom>
              <a:avLst/>
              <a:gdLst/>
              <a:ahLst/>
              <a:cxnLst/>
              <a:rect l="l" t="t" r="r" b="b"/>
              <a:pathLst>
                <a:path w="7140" h="16031" extrusionOk="0">
                  <a:moveTo>
                    <a:pt x="361" y="1"/>
                  </a:moveTo>
                  <a:cubicBezTo>
                    <a:pt x="298" y="1"/>
                    <a:pt x="235" y="19"/>
                    <a:pt x="179" y="59"/>
                  </a:cubicBezTo>
                  <a:cubicBezTo>
                    <a:pt x="36" y="158"/>
                    <a:pt x="0" y="357"/>
                    <a:pt x="102" y="501"/>
                  </a:cubicBezTo>
                  <a:cubicBezTo>
                    <a:pt x="3285" y="5038"/>
                    <a:pt x="5491" y="10318"/>
                    <a:pt x="6483" y="15770"/>
                  </a:cubicBezTo>
                  <a:cubicBezTo>
                    <a:pt x="6511" y="15924"/>
                    <a:pt x="6645" y="16030"/>
                    <a:pt x="6796" y="16030"/>
                  </a:cubicBezTo>
                  <a:cubicBezTo>
                    <a:pt x="6814" y="16030"/>
                    <a:pt x="6833" y="16029"/>
                    <a:pt x="6853" y="16024"/>
                  </a:cubicBezTo>
                  <a:cubicBezTo>
                    <a:pt x="7025" y="15993"/>
                    <a:pt x="7140" y="15829"/>
                    <a:pt x="7107" y="15656"/>
                  </a:cubicBezTo>
                  <a:cubicBezTo>
                    <a:pt x="6098" y="10114"/>
                    <a:pt x="3855" y="4747"/>
                    <a:pt x="621" y="135"/>
                  </a:cubicBezTo>
                  <a:cubicBezTo>
                    <a:pt x="559" y="48"/>
                    <a:pt x="461" y="1"/>
                    <a:pt x="3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40319" y="4316545"/>
              <a:ext cx="103862" cy="91441"/>
            </a:xfrm>
            <a:custGeom>
              <a:avLst/>
              <a:gdLst/>
              <a:ahLst/>
              <a:cxnLst/>
              <a:rect l="l" t="t" r="r" b="b"/>
              <a:pathLst>
                <a:path w="3395" h="2989" extrusionOk="0">
                  <a:moveTo>
                    <a:pt x="3295" y="0"/>
                  </a:moveTo>
                  <a:cubicBezTo>
                    <a:pt x="3240" y="0"/>
                    <a:pt x="3195" y="45"/>
                    <a:pt x="3195" y="100"/>
                  </a:cubicBezTo>
                  <a:cubicBezTo>
                    <a:pt x="3189" y="867"/>
                    <a:pt x="2839" y="1623"/>
                    <a:pt x="2259" y="2127"/>
                  </a:cubicBezTo>
                  <a:cubicBezTo>
                    <a:pt x="1771" y="2550"/>
                    <a:pt x="1124" y="2786"/>
                    <a:pt x="474" y="2786"/>
                  </a:cubicBezTo>
                  <a:cubicBezTo>
                    <a:pt x="356" y="2786"/>
                    <a:pt x="238" y="2778"/>
                    <a:pt x="121" y="2762"/>
                  </a:cubicBezTo>
                  <a:cubicBezTo>
                    <a:pt x="117" y="2762"/>
                    <a:pt x="113" y="2762"/>
                    <a:pt x="108" y="2762"/>
                  </a:cubicBezTo>
                  <a:cubicBezTo>
                    <a:pt x="59" y="2762"/>
                    <a:pt x="15" y="2799"/>
                    <a:pt x="8" y="2849"/>
                  </a:cubicBezTo>
                  <a:cubicBezTo>
                    <a:pt x="1" y="2905"/>
                    <a:pt x="39" y="2956"/>
                    <a:pt x="93" y="2964"/>
                  </a:cubicBezTo>
                  <a:cubicBezTo>
                    <a:pt x="218" y="2980"/>
                    <a:pt x="346" y="2989"/>
                    <a:pt x="472" y="2989"/>
                  </a:cubicBezTo>
                  <a:cubicBezTo>
                    <a:pt x="1168" y="2989"/>
                    <a:pt x="1863" y="2736"/>
                    <a:pt x="2390" y="2278"/>
                  </a:cubicBezTo>
                  <a:cubicBezTo>
                    <a:pt x="3013" y="1739"/>
                    <a:pt x="3388" y="926"/>
                    <a:pt x="3394" y="102"/>
                  </a:cubicBezTo>
                  <a:cubicBezTo>
                    <a:pt x="3394" y="46"/>
                    <a:pt x="3350" y="0"/>
                    <a:pt x="3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487702" y="4297027"/>
              <a:ext cx="129804" cy="109582"/>
            </a:xfrm>
            <a:custGeom>
              <a:avLst/>
              <a:gdLst/>
              <a:ahLst/>
              <a:cxnLst/>
              <a:rect l="l" t="t" r="r" b="b"/>
              <a:pathLst>
                <a:path w="4243" h="3582" extrusionOk="0">
                  <a:moveTo>
                    <a:pt x="4108" y="0"/>
                  </a:moveTo>
                  <a:cubicBezTo>
                    <a:pt x="4105" y="0"/>
                    <a:pt x="4101" y="0"/>
                    <a:pt x="4097" y="1"/>
                  </a:cubicBezTo>
                  <a:cubicBezTo>
                    <a:pt x="4042" y="4"/>
                    <a:pt x="4000" y="51"/>
                    <a:pt x="4001" y="107"/>
                  </a:cubicBezTo>
                  <a:cubicBezTo>
                    <a:pt x="4041" y="882"/>
                    <a:pt x="3894" y="1590"/>
                    <a:pt x="3580" y="2148"/>
                  </a:cubicBezTo>
                  <a:cubicBezTo>
                    <a:pt x="3219" y="2791"/>
                    <a:pt x="2617" y="3243"/>
                    <a:pt x="1971" y="3355"/>
                  </a:cubicBezTo>
                  <a:cubicBezTo>
                    <a:pt x="1873" y="3372"/>
                    <a:pt x="1774" y="3380"/>
                    <a:pt x="1676" y="3380"/>
                  </a:cubicBezTo>
                  <a:cubicBezTo>
                    <a:pt x="1074" y="3380"/>
                    <a:pt x="485" y="3077"/>
                    <a:pt x="203" y="2596"/>
                  </a:cubicBezTo>
                  <a:cubicBezTo>
                    <a:pt x="184" y="2563"/>
                    <a:pt x="150" y="2545"/>
                    <a:pt x="115" y="2545"/>
                  </a:cubicBezTo>
                  <a:cubicBezTo>
                    <a:pt x="98" y="2545"/>
                    <a:pt x="81" y="2550"/>
                    <a:pt x="65" y="2559"/>
                  </a:cubicBezTo>
                  <a:cubicBezTo>
                    <a:pt x="18" y="2586"/>
                    <a:pt x="0" y="2649"/>
                    <a:pt x="28" y="2696"/>
                  </a:cubicBezTo>
                  <a:cubicBezTo>
                    <a:pt x="349" y="3245"/>
                    <a:pt x="990" y="3581"/>
                    <a:pt x="1664" y="3581"/>
                  </a:cubicBezTo>
                  <a:cubicBezTo>
                    <a:pt x="1775" y="3581"/>
                    <a:pt x="1891" y="3569"/>
                    <a:pt x="2003" y="3553"/>
                  </a:cubicBezTo>
                  <a:cubicBezTo>
                    <a:pt x="2708" y="3430"/>
                    <a:pt x="3361" y="2942"/>
                    <a:pt x="3755" y="2246"/>
                  </a:cubicBezTo>
                  <a:cubicBezTo>
                    <a:pt x="4087" y="1656"/>
                    <a:pt x="4242" y="912"/>
                    <a:pt x="4203" y="97"/>
                  </a:cubicBezTo>
                  <a:cubicBezTo>
                    <a:pt x="4200" y="47"/>
                    <a:pt x="4155" y="0"/>
                    <a:pt x="4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488987" y="4333860"/>
              <a:ext cx="39923" cy="50019"/>
            </a:xfrm>
            <a:custGeom>
              <a:avLst/>
              <a:gdLst/>
              <a:ahLst/>
              <a:cxnLst/>
              <a:rect l="l" t="t" r="r" b="b"/>
              <a:pathLst>
                <a:path w="1305" h="1635" extrusionOk="0">
                  <a:moveTo>
                    <a:pt x="1190" y="0"/>
                  </a:moveTo>
                  <a:cubicBezTo>
                    <a:pt x="1160" y="0"/>
                    <a:pt x="1129" y="15"/>
                    <a:pt x="1109" y="41"/>
                  </a:cubicBezTo>
                  <a:lnTo>
                    <a:pt x="34" y="1473"/>
                  </a:lnTo>
                  <a:cubicBezTo>
                    <a:pt x="1" y="1518"/>
                    <a:pt x="9" y="1580"/>
                    <a:pt x="53" y="1614"/>
                  </a:cubicBezTo>
                  <a:cubicBezTo>
                    <a:pt x="73" y="1627"/>
                    <a:pt x="95" y="1634"/>
                    <a:pt x="115" y="1634"/>
                  </a:cubicBezTo>
                  <a:cubicBezTo>
                    <a:pt x="146" y="1634"/>
                    <a:pt x="175" y="1619"/>
                    <a:pt x="196" y="1593"/>
                  </a:cubicBezTo>
                  <a:lnTo>
                    <a:pt x="1271" y="161"/>
                  </a:lnTo>
                  <a:cubicBezTo>
                    <a:pt x="1305" y="116"/>
                    <a:pt x="1294" y="53"/>
                    <a:pt x="1250" y="20"/>
                  </a:cubicBezTo>
                  <a:cubicBezTo>
                    <a:pt x="1232" y="7"/>
                    <a:pt x="1211" y="0"/>
                    <a:pt x="11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494952" y="4291306"/>
              <a:ext cx="68680" cy="90003"/>
            </a:xfrm>
            <a:custGeom>
              <a:avLst/>
              <a:gdLst/>
              <a:ahLst/>
              <a:cxnLst/>
              <a:rect l="l" t="t" r="r" b="b"/>
              <a:pathLst>
                <a:path w="2245" h="2942" extrusionOk="0">
                  <a:moveTo>
                    <a:pt x="2100" y="0"/>
                  </a:moveTo>
                  <a:cubicBezTo>
                    <a:pt x="2098" y="0"/>
                    <a:pt x="2097" y="0"/>
                    <a:pt x="2095" y="0"/>
                  </a:cubicBezTo>
                  <a:cubicBezTo>
                    <a:pt x="2039" y="3"/>
                    <a:pt x="1998" y="52"/>
                    <a:pt x="2001" y="106"/>
                  </a:cubicBezTo>
                  <a:cubicBezTo>
                    <a:pt x="2042" y="692"/>
                    <a:pt x="1869" y="1300"/>
                    <a:pt x="1524" y="1774"/>
                  </a:cubicBezTo>
                  <a:cubicBezTo>
                    <a:pt x="1179" y="2248"/>
                    <a:pt x="656" y="2602"/>
                    <a:pt x="86" y="2745"/>
                  </a:cubicBezTo>
                  <a:cubicBezTo>
                    <a:pt x="32" y="2758"/>
                    <a:pt x="1" y="2814"/>
                    <a:pt x="13" y="2866"/>
                  </a:cubicBezTo>
                  <a:cubicBezTo>
                    <a:pt x="24" y="2911"/>
                    <a:pt x="64" y="2941"/>
                    <a:pt x="111" y="2941"/>
                  </a:cubicBezTo>
                  <a:cubicBezTo>
                    <a:pt x="116" y="2941"/>
                    <a:pt x="121" y="2941"/>
                    <a:pt x="127" y="2941"/>
                  </a:cubicBezTo>
                  <a:cubicBezTo>
                    <a:pt x="129" y="2941"/>
                    <a:pt x="132" y="2941"/>
                    <a:pt x="135" y="2941"/>
                  </a:cubicBezTo>
                  <a:cubicBezTo>
                    <a:pt x="747" y="2787"/>
                    <a:pt x="1312" y="2405"/>
                    <a:pt x="1685" y="1894"/>
                  </a:cubicBezTo>
                  <a:cubicBezTo>
                    <a:pt x="2058" y="1382"/>
                    <a:pt x="2245" y="724"/>
                    <a:pt x="2201" y="93"/>
                  </a:cubicBezTo>
                  <a:cubicBezTo>
                    <a:pt x="2198" y="39"/>
                    <a:pt x="2151" y="0"/>
                    <a:pt x="2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477454" y="4288675"/>
              <a:ext cx="26585" cy="95051"/>
            </a:xfrm>
            <a:custGeom>
              <a:avLst/>
              <a:gdLst/>
              <a:ahLst/>
              <a:cxnLst/>
              <a:rect l="l" t="t" r="r" b="b"/>
              <a:pathLst>
                <a:path w="869" h="3107" extrusionOk="0">
                  <a:moveTo>
                    <a:pt x="754" y="1"/>
                  </a:moveTo>
                  <a:cubicBezTo>
                    <a:pt x="720" y="1"/>
                    <a:pt x="687" y="17"/>
                    <a:pt x="668" y="47"/>
                  </a:cubicBezTo>
                  <a:cubicBezTo>
                    <a:pt x="107" y="928"/>
                    <a:pt x="0" y="2076"/>
                    <a:pt x="386" y="3045"/>
                  </a:cubicBezTo>
                  <a:cubicBezTo>
                    <a:pt x="404" y="3083"/>
                    <a:pt x="441" y="3107"/>
                    <a:pt x="480" y="3107"/>
                  </a:cubicBezTo>
                  <a:cubicBezTo>
                    <a:pt x="494" y="3107"/>
                    <a:pt x="504" y="3104"/>
                    <a:pt x="517" y="3099"/>
                  </a:cubicBezTo>
                  <a:cubicBezTo>
                    <a:pt x="570" y="3079"/>
                    <a:pt x="593" y="3020"/>
                    <a:pt x="574" y="2969"/>
                  </a:cubicBezTo>
                  <a:cubicBezTo>
                    <a:pt x="210" y="2061"/>
                    <a:pt x="313" y="982"/>
                    <a:pt x="839" y="155"/>
                  </a:cubicBezTo>
                  <a:cubicBezTo>
                    <a:pt x="868" y="108"/>
                    <a:pt x="853" y="45"/>
                    <a:pt x="808" y="16"/>
                  </a:cubicBezTo>
                  <a:cubicBezTo>
                    <a:pt x="791" y="5"/>
                    <a:pt x="772" y="1"/>
                    <a:pt x="7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490486" y="4228101"/>
              <a:ext cx="99640" cy="154859"/>
            </a:xfrm>
            <a:custGeom>
              <a:avLst/>
              <a:gdLst/>
              <a:ahLst/>
              <a:cxnLst/>
              <a:rect l="l" t="t" r="r" b="b"/>
              <a:pathLst>
                <a:path w="3257" h="5062" extrusionOk="0">
                  <a:moveTo>
                    <a:pt x="3147" y="0"/>
                  </a:moveTo>
                  <a:cubicBezTo>
                    <a:pt x="3124" y="0"/>
                    <a:pt x="3100" y="9"/>
                    <a:pt x="3081" y="25"/>
                  </a:cubicBezTo>
                  <a:cubicBezTo>
                    <a:pt x="2330" y="657"/>
                    <a:pt x="1554" y="1311"/>
                    <a:pt x="966" y="2128"/>
                  </a:cubicBezTo>
                  <a:cubicBezTo>
                    <a:pt x="304" y="3047"/>
                    <a:pt x="0" y="4057"/>
                    <a:pt x="106" y="4971"/>
                  </a:cubicBezTo>
                  <a:cubicBezTo>
                    <a:pt x="112" y="5022"/>
                    <a:pt x="156" y="5059"/>
                    <a:pt x="206" y="5059"/>
                  </a:cubicBezTo>
                  <a:cubicBezTo>
                    <a:pt x="209" y="5059"/>
                    <a:pt x="213" y="5059"/>
                    <a:pt x="216" y="5062"/>
                  </a:cubicBezTo>
                  <a:cubicBezTo>
                    <a:pt x="272" y="5054"/>
                    <a:pt x="310" y="5004"/>
                    <a:pt x="304" y="4949"/>
                  </a:cubicBezTo>
                  <a:cubicBezTo>
                    <a:pt x="203" y="4085"/>
                    <a:pt x="495" y="3125"/>
                    <a:pt x="1128" y="2245"/>
                  </a:cubicBezTo>
                  <a:cubicBezTo>
                    <a:pt x="1700" y="1447"/>
                    <a:pt x="2468" y="800"/>
                    <a:pt x="3210" y="176"/>
                  </a:cubicBezTo>
                  <a:cubicBezTo>
                    <a:pt x="3254" y="143"/>
                    <a:pt x="3257" y="78"/>
                    <a:pt x="3223" y="35"/>
                  </a:cubicBezTo>
                  <a:cubicBezTo>
                    <a:pt x="3204" y="12"/>
                    <a:pt x="3176" y="0"/>
                    <a:pt x="31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26917" y="4291520"/>
              <a:ext cx="69506" cy="88076"/>
            </a:xfrm>
            <a:custGeom>
              <a:avLst/>
              <a:gdLst/>
              <a:ahLst/>
              <a:cxnLst/>
              <a:rect l="l" t="t" r="r" b="b"/>
              <a:pathLst>
                <a:path w="2272" h="2879" extrusionOk="0">
                  <a:moveTo>
                    <a:pt x="452" y="0"/>
                  </a:moveTo>
                  <a:cubicBezTo>
                    <a:pt x="419" y="0"/>
                    <a:pt x="386" y="17"/>
                    <a:pt x="367" y="48"/>
                  </a:cubicBezTo>
                  <a:cubicBezTo>
                    <a:pt x="0" y="642"/>
                    <a:pt x="8" y="1437"/>
                    <a:pt x="385" y="2027"/>
                  </a:cubicBezTo>
                  <a:cubicBezTo>
                    <a:pt x="723" y="2553"/>
                    <a:pt x="1337" y="2879"/>
                    <a:pt x="1958" y="2879"/>
                  </a:cubicBezTo>
                  <a:cubicBezTo>
                    <a:pt x="2031" y="2879"/>
                    <a:pt x="2104" y="2873"/>
                    <a:pt x="2178" y="2861"/>
                  </a:cubicBezTo>
                  <a:cubicBezTo>
                    <a:pt x="2234" y="2854"/>
                    <a:pt x="2272" y="2805"/>
                    <a:pt x="2265" y="2749"/>
                  </a:cubicBezTo>
                  <a:cubicBezTo>
                    <a:pt x="2258" y="2700"/>
                    <a:pt x="2215" y="2662"/>
                    <a:pt x="2167" y="2662"/>
                  </a:cubicBezTo>
                  <a:cubicBezTo>
                    <a:pt x="2163" y="2662"/>
                    <a:pt x="2158" y="2662"/>
                    <a:pt x="2153" y="2663"/>
                  </a:cubicBezTo>
                  <a:cubicBezTo>
                    <a:pt x="2088" y="2671"/>
                    <a:pt x="2023" y="2675"/>
                    <a:pt x="1959" y="2675"/>
                  </a:cubicBezTo>
                  <a:cubicBezTo>
                    <a:pt x="1402" y="2675"/>
                    <a:pt x="856" y="2386"/>
                    <a:pt x="554" y="1917"/>
                  </a:cubicBezTo>
                  <a:cubicBezTo>
                    <a:pt x="216" y="1391"/>
                    <a:pt x="209" y="682"/>
                    <a:pt x="538" y="152"/>
                  </a:cubicBezTo>
                  <a:cubicBezTo>
                    <a:pt x="567" y="105"/>
                    <a:pt x="552" y="45"/>
                    <a:pt x="504" y="15"/>
                  </a:cubicBezTo>
                  <a:cubicBezTo>
                    <a:pt x="488" y="5"/>
                    <a:pt x="469" y="0"/>
                    <a:pt x="4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51023" y="4252912"/>
              <a:ext cx="45858" cy="127448"/>
            </a:xfrm>
            <a:custGeom>
              <a:avLst/>
              <a:gdLst/>
              <a:ahLst/>
              <a:cxnLst/>
              <a:rect l="l" t="t" r="r" b="b"/>
              <a:pathLst>
                <a:path w="1499" h="4166" extrusionOk="0">
                  <a:moveTo>
                    <a:pt x="698" y="1"/>
                  </a:moveTo>
                  <a:cubicBezTo>
                    <a:pt x="660" y="1"/>
                    <a:pt x="623" y="23"/>
                    <a:pt x="607" y="60"/>
                  </a:cubicBezTo>
                  <a:cubicBezTo>
                    <a:pt x="1" y="1402"/>
                    <a:pt x="293" y="3077"/>
                    <a:pt x="1316" y="4135"/>
                  </a:cubicBezTo>
                  <a:cubicBezTo>
                    <a:pt x="1336" y="4155"/>
                    <a:pt x="1363" y="4166"/>
                    <a:pt x="1388" y="4166"/>
                  </a:cubicBezTo>
                  <a:cubicBezTo>
                    <a:pt x="1412" y="4166"/>
                    <a:pt x="1438" y="4157"/>
                    <a:pt x="1459" y="4136"/>
                  </a:cubicBezTo>
                  <a:cubicBezTo>
                    <a:pt x="1497" y="4098"/>
                    <a:pt x="1499" y="4035"/>
                    <a:pt x="1460" y="3995"/>
                  </a:cubicBezTo>
                  <a:cubicBezTo>
                    <a:pt x="493" y="2995"/>
                    <a:pt x="215" y="1411"/>
                    <a:pt x="788" y="142"/>
                  </a:cubicBezTo>
                  <a:cubicBezTo>
                    <a:pt x="813" y="92"/>
                    <a:pt x="791" y="32"/>
                    <a:pt x="739" y="10"/>
                  </a:cubicBezTo>
                  <a:cubicBezTo>
                    <a:pt x="726" y="4"/>
                    <a:pt x="712" y="1"/>
                    <a:pt x="6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89446" y="4339367"/>
              <a:ext cx="97712" cy="45002"/>
            </a:xfrm>
            <a:custGeom>
              <a:avLst/>
              <a:gdLst/>
              <a:ahLst/>
              <a:cxnLst/>
              <a:rect l="l" t="t" r="r" b="b"/>
              <a:pathLst>
                <a:path w="3194" h="1471" extrusionOk="0">
                  <a:moveTo>
                    <a:pt x="3079" y="0"/>
                  </a:moveTo>
                  <a:cubicBezTo>
                    <a:pt x="3045" y="0"/>
                    <a:pt x="3012" y="18"/>
                    <a:pt x="2994" y="49"/>
                  </a:cubicBezTo>
                  <a:cubicBezTo>
                    <a:pt x="2711" y="523"/>
                    <a:pt x="2272" y="896"/>
                    <a:pt x="1758" y="1097"/>
                  </a:cubicBezTo>
                  <a:cubicBezTo>
                    <a:pt x="1466" y="1212"/>
                    <a:pt x="1155" y="1270"/>
                    <a:pt x="844" y="1270"/>
                  </a:cubicBezTo>
                  <a:cubicBezTo>
                    <a:pt x="607" y="1270"/>
                    <a:pt x="370" y="1237"/>
                    <a:pt x="141" y="1169"/>
                  </a:cubicBezTo>
                  <a:cubicBezTo>
                    <a:pt x="131" y="1166"/>
                    <a:pt x="122" y="1165"/>
                    <a:pt x="112" y="1165"/>
                  </a:cubicBezTo>
                  <a:cubicBezTo>
                    <a:pt x="68" y="1165"/>
                    <a:pt x="28" y="1193"/>
                    <a:pt x="16" y="1237"/>
                  </a:cubicBezTo>
                  <a:cubicBezTo>
                    <a:pt x="0" y="1290"/>
                    <a:pt x="31" y="1345"/>
                    <a:pt x="85" y="1362"/>
                  </a:cubicBezTo>
                  <a:cubicBezTo>
                    <a:pt x="332" y="1434"/>
                    <a:pt x="589" y="1470"/>
                    <a:pt x="845" y="1470"/>
                  </a:cubicBezTo>
                  <a:cubicBezTo>
                    <a:pt x="1181" y="1470"/>
                    <a:pt x="1517" y="1407"/>
                    <a:pt x="1834" y="1282"/>
                  </a:cubicBezTo>
                  <a:cubicBezTo>
                    <a:pt x="2388" y="1066"/>
                    <a:pt x="2862" y="664"/>
                    <a:pt x="3166" y="152"/>
                  </a:cubicBezTo>
                  <a:cubicBezTo>
                    <a:pt x="3194" y="105"/>
                    <a:pt x="3179" y="44"/>
                    <a:pt x="3131" y="15"/>
                  </a:cubicBezTo>
                  <a:cubicBezTo>
                    <a:pt x="3115" y="5"/>
                    <a:pt x="3097" y="0"/>
                    <a:pt x="3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88131" y="4373968"/>
              <a:ext cx="126531" cy="58309"/>
            </a:xfrm>
            <a:custGeom>
              <a:avLst/>
              <a:gdLst/>
              <a:ahLst/>
              <a:cxnLst/>
              <a:rect l="l" t="t" r="r" b="b"/>
              <a:pathLst>
                <a:path w="4136" h="1906" extrusionOk="0">
                  <a:moveTo>
                    <a:pt x="113" y="0"/>
                  </a:moveTo>
                  <a:cubicBezTo>
                    <a:pt x="103" y="0"/>
                    <a:pt x="94" y="1"/>
                    <a:pt x="84" y="4"/>
                  </a:cubicBezTo>
                  <a:cubicBezTo>
                    <a:pt x="30" y="22"/>
                    <a:pt x="1" y="78"/>
                    <a:pt x="18" y="132"/>
                  </a:cubicBezTo>
                  <a:cubicBezTo>
                    <a:pt x="253" y="891"/>
                    <a:pt x="1042" y="1780"/>
                    <a:pt x="1905" y="1888"/>
                  </a:cubicBezTo>
                  <a:cubicBezTo>
                    <a:pt x="2005" y="1902"/>
                    <a:pt x="2106" y="1906"/>
                    <a:pt x="2208" y="1906"/>
                  </a:cubicBezTo>
                  <a:cubicBezTo>
                    <a:pt x="2921" y="1906"/>
                    <a:pt x="3626" y="1593"/>
                    <a:pt x="4099" y="1050"/>
                  </a:cubicBezTo>
                  <a:cubicBezTo>
                    <a:pt x="4136" y="1007"/>
                    <a:pt x="4133" y="944"/>
                    <a:pt x="4090" y="907"/>
                  </a:cubicBezTo>
                  <a:cubicBezTo>
                    <a:pt x="4072" y="891"/>
                    <a:pt x="4049" y="883"/>
                    <a:pt x="4026" y="883"/>
                  </a:cubicBezTo>
                  <a:cubicBezTo>
                    <a:pt x="3998" y="883"/>
                    <a:pt x="3969" y="894"/>
                    <a:pt x="3949" y="918"/>
                  </a:cubicBezTo>
                  <a:cubicBezTo>
                    <a:pt x="3520" y="1412"/>
                    <a:pt x="2855" y="1705"/>
                    <a:pt x="2197" y="1705"/>
                  </a:cubicBezTo>
                  <a:cubicBezTo>
                    <a:pt x="2108" y="1705"/>
                    <a:pt x="2019" y="1700"/>
                    <a:pt x="1930" y="1689"/>
                  </a:cubicBezTo>
                  <a:cubicBezTo>
                    <a:pt x="1171" y="1593"/>
                    <a:pt x="427" y="774"/>
                    <a:pt x="208" y="71"/>
                  </a:cubicBezTo>
                  <a:cubicBezTo>
                    <a:pt x="195" y="27"/>
                    <a:pt x="154" y="0"/>
                    <a:pt x="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571767" y="4203596"/>
              <a:ext cx="46072" cy="46409"/>
            </a:xfrm>
            <a:custGeom>
              <a:avLst/>
              <a:gdLst/>
              <a:ahLst/>
              <a:cxnLst/>
              <a:rect l="l" t="t" r="r" b="b"/>
              <a:pathLst>
                <a:path w="1506" h="1517" extrusionOk="0">
                  <a:moveTo>
                    <a:pt x="736" y="0"/>
                  </a:moveTo>
                  <a:cubicBezTo>
                    <a:pt x="633" y="0"/>
                    <a:pt x="531" y="30"/>
                    <a:pt x="435" y="99"/>
                  </a:cubicBezTo>
                  <a:cubicBezTo>
                    <a:pt x="280" y="214"/>
                    <a:pt x="121" y="515"/>
                    <a:pt x="70" y="691"/>
                  </a:cubicBezTo>
                  <a:cubicBezTo>
                    <a:pt x="1" y="939"/>
                    <a:pt x="71" y="1187"/>
                    <a:pt x="270" y="1353"/>
                  </a:cubicBezTo>
                  <a:cubicBezTo>
                    <a:pt x="403" y="1466"/>
                    <a:pt x="563" y="1517"/>
                    <a:pt x="723" y="1517"/>
                  </a:cubicBezTo>
                  <a:cubicBezTo>
                    <a:pt x="1115" y="1517"/>
                    <a:pt x="1505" y="1214"/>
                    <a:pt x="1500" y="782"/>
                  </a:cubicBezTo>
                  <a:cubicBezTo>
                    <a:pt x="1497" y="421"/>
                    <a:pt x="1118" y="0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95197" y="4207573"/>
              <a:ext cx="51089" cy="44787"/>
            </a:xfrm>
            <a:custGeom>
              <a:avLst/>
              <a:gdLst/>
              <a:ahLst/>
              <a:cxnLst/>
              <a:rect l="l" t="t" r="r" b="b"/>
              <a:pathLst>
                <a:path w="1670" h="1464" extrusionOk="0">
                  <a:moveTo>
                    <a:pt x="880" y="0"/>
                  </a:moveTo>
                  <a:cubicBezTo>
                    <a:pt x="749" y="0"/>
                    <a:pt x="585" y="33"/>
                    <a:pt x="475" y="109"/>
                  </a:cubicBezTo>
                  <a:cubicBezTo>
                    <a:pt x="338" y="204"/>
                    <a:pt x="220" y="331"/>
                    <a:pt x="185" y="499"/>
                  </a:cubicBezTo>
                  <a:cubicBezTo>
                    <a:pt x="184" y="507"/>
                    <a:pt x="185" y="514"/>
                    <a:pt x="184" y="521"/>
                  </a:cubicBezTo>
                  <a:cubicBezTo>
                    <a:pt x="1" y="979"/>
                    <a:pt x="470" y="1464"/>
                    <a:pt x="957" y="1464"/>
                  </a:cubicBezTo>
                  <a:cubicBezTo>
                    <a:pt x="997" y="1464"/>
                    <a:pt x="1037" y="1461"/>
                    <a:pt x="1077" y="1454"/>
                  </a:cubicBezTo>
                  <a:cubicBezTo>
                    <a:pt x="1295" y="1417"/>
                    <a:pt x="1473" y="1316"/>
                    <a:pt x="1573" y="1107"/>
                  </a:cubicBezTo>
                  <a:cubicBezTo>
                    <a:pt x="1654" y="940"/>
                    <a:pt x="1670" y="740"/>
                    <a:pt x="1623" y="560"/>
                  </a:cubicBezTo>
                  <a:cubicBezTo>
                    <a:pt x="1535" y="234"/>
                    <a:pt x="1222" y="3"/>
                    <a:pt x="889" y="0"/>
                  </a:cubicBezTo>
                  <a:cubicBezTo>
                    <a:pt x="886" y="0"/>
                    <a:pt x="883" y="0"/>
                    <a:pt x="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538208" y="4270625"/>
              <a:ext cx="47296" cy="46103"/>
            </a:xfrm>
            <a:custGeom>
              <a:avLst/>
              <a:gdLst/>
              <a:ahLst/>
              <a:cxnLst/>
              <a:rect l="l" t="t" r="r" b="b"/>
              <a:pathLst>
                <a:path w="1546" h="1507" extrusionOk="0">
                  <a:moveTo>
                    <a:pt x="768" y="1"/>
                  </a:moveTo>
                  <a:cubicBezTo>
                    <a:pt x="458" y="1"/>
                    <a:pt x="146" y="233"/>
                    <a:pt x="70" y="538"/>
                  </a:cubicBezTo>
                  <a:cubicBezTo>
                    <a:pt x="20" y="650"/>
                    <a:pt x="1" y="776"/>
                    <a:pt x="27" y="901"/>
                  </a:cubicBezTo>
                  <a:cubicBezTo>
                    <a:pt x="82" y="1175"/>
                    <a:pt x="309" y="1413"/>
                    <a:pt x="578" y="1481"/>
                  </a:cubicBezTo>
                  <a:cubicBezTo>
                    <a:pt x="643" y="1498"/>
                    <a:pt x="710" y="1506"/>
                    <a:pt x="777" y="1506"/>
                  </a:cubicBezTo>
                  <a:cubicBezTo>
                    <a:pt x="1018" y="1506"/>
                    <a:pt x="1254" y="1396"/>
                    <a:pt x="1386" y="1177"/>
                  </a:cubicBezTo>
                  <a:cubicBezTo>
                    <a:pt x="1527" y="943"/>
                    <a:pt x="1546" y="667"/>
                    <a:pt x="1430" y="421"/>
                  </a:cubicBezTo>
                  <a:cubicBezTo>
                    <a:pt x="1367" y="284"/>
                    <a:pt x="1262" y="186"/>
                    <a:pt x="1142" y="120"/>
                  </a:cubicBezTo>
                  <a:cubicBezTo>
                    <a:pt x="1114" y="98"/>
                    <a:pt x="1085" y="77"/>
                    <a:pt x="1049" y="62"/>
                  </a:cubicBezTo>
                  <a:cubicBezTo>
                    <a:pt x="966" y="26"/>
                    <a:pt x="870" y="1"/>
                    <a:pt x="776" y="1"/>
                  </a:cubicBezTo>
                  <a:cubicBezTo>
                    <a:pt x="773" y="1"/>
                    <a:pt x="770" y="1"/>
                    <a:pt x="7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593609" y="4270564"/>
              <a:ext cx="43686" cy="37782"/>
            </a:xfrm>
            <a:custGeom>
              <a:avLst/>
              <a:gdLst/>
              <a:ahLst/>
              <a:cxnLst/>
              <a:rect l="l" t="t" r="r" b="b"/>
              <a:pathLst>
                <a:path w="1428" h="1235" extrusionOk="0">
                  <a:moveTo>
                    <a:pt x="673" y="0"/>
                  </a:moveTo>
                  <a:cubicBezTo>
                    <a:pt x="543" y="0"/>
                    <a:pt x="412" y="38"/>
                    <a:pt x="300" y="123"/>
                  </a:cubicBezTo>
                  <a:cubicBezTo>
                    <a:pt x="200" y="198"/>
                    <a:pt x="124" y="301"/>
                    <a:pt x="89" y="423"/>
                  </a:cubicBezTo>
                  <a:cubicBezTo>
                    <a:pt x="0" y="740"/>
                    <a:pt x="222" y="1114"/>
                    <a:pt x="531" y="1208"/>
                  </a:cubicBezTo>
                  <a:cubicBezTo>
                    <a:pt x="588" y="1226"/>
                    <a:pt x="647" y="1234"/>
                    <a:pt x="705" y="1234"/>
                  </a:cubicBezTo>
                  <a:cubicBezTo>
                    <a:pt x="991" y="1234"/>
                    <a:pt x="1261" y="1033"/>
                    <a:pt x="1328" y="746"/>
                  </a:cubicBezTo>
                  <a:cubicBezTo>
                    <a:pt x="1427" y="322"/>
                    <a:pt x="1052" y="0"/>
                    <a:pt x="6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82288" y="4269677"/>
              <a:ext cx="33835" cy="32428"/>
            </a:xfrm>
            <a:custGeom>
              <a:avLst/>
              <a:gdLst/>
              <a:ahLst/>
              <a:cxnLst/>
              <a:rect l="l" t="t" r="r" b="b"/>
              <a:pathLst>
                <a:path w="1106" h="1060" extrusionOk="0">
                  <a:moveTo>
                    <a:pt x="583" y="1"/>
                  </a:moveTo>
                  <a:cubicBezTo>
                    <a:pt x="355" y="1"/>
                    <a:pt x="116" y="189"/>
                    <a:pt x="82" y="418"/>
                  </a:cubicBezTo>
                  <a:cubicBezTo>
                    <a:pt x="1" y="668"/>
                    <a:pt x="189" y="942"/>
                    <a:pt x="412" y="1032"/>
                  </a:cubicBezTo>
                  <a:cubicBezTo>
                    <a:pt x="462" y="1051"/>
                    <a:pt x="518" y="1060"/>
                    <a:pt x="576" y="1060"/>
                  </a:cubicBezTo>
                  <a:cubicBezTo>
                    <a:pt x="659" y="1060"/>
                    <a:pt x="744" y="1041"/>
                    <a:pt x="813" y="1008"/>
                  </a:cubicBezTo>
                  <a:cubicBezTo>
                    <a:pt x="941" y="944"/>
                    <a:pt x="1013" y="841"/>
                    <a:pt x="1071" y="716"/>
                  </a:cubicBezTo>
                  <a:cubicBezTo>
                    <a:pt x="1090" y="678"/>
                    <a:pt x="1105" y="604"/>
                    <a:pt x="1105" y="560"/>
                  </a:cubicBezTo>
                  <a:cubicBezTo>
                    <a:pt x="1101" y="270"/>
                    <a:pt x="929" y="41"/>
                    <a:pt x="631" y="4"/>
                  </a:cubicBezTo>
                  <a:cubicBezTo>
                    <a:pt x="615" y="2"/>
                    <a:pt x="599" y="1"/>
                    <a:pt x="5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5581" y="4237340"/>
              <a:ext cx="39189" cy="33744"/>
            </a:xfrm>
            <a:custGeom>
              <a:avLst/>
              <a:gdLst/>
              <a:ahLst/>
              <a:cxnLst/>
              <a:rect l="l" t="t" r="r" b="b"/>
              <a:pathLst>
                <a:path w="1281" h="1103" extrusionOk="0">
                  <a:moveTo>
                    <a:pt x="649" y="0"/>
                  </a:moveTo>
                  <a:cubicBezTo>
                    <a:pt x="464" y="0"/>
                    <a:pt x="283" y="97"/>
                    <a:pt x="172" y="259"/>
                  </a:cubicBezTo>
                  <a:cubicBezTo>
                    <a:pt x="0" y="504"/>
                    <a:pt x="103" y="866"/>
                    <a:pt x="348" y="1020"/>
                  </a:cubicBezTo>
                  <a:cubicBezTo>
                    <a:pt x="437" y="1077"/>
                    <a:pt x="534" y="1103"/>
                    <a:pt x="631" y="1103"/>
                  </a:cubicBezTo>
                  <a:cubicBezTo>
                    <a:pt x="816" y="1103"/>
                    <a:pt x="998" y="1006"/>
                    <a:pt x="1109" y="844"/>
                  </a:cubicBezTo>
                  <a:cubicBezTo>
                    <a:pt x="1281" y="598"/>
                    <a:pt x="1178" y="237"/>
                    <a:pt x="933" y="83"/>
                  </a:cubicBezTo>
                  <a:cubicBezTo>
                    <a:pt x="843" y="26"/>
                    <a:pt x="746" y="0"/>
                    <a:pt x="6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536373" y="4387673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31" y="0"/>
                  </a:moveTo>
                  <a:cubicBezTo>
                    <a:pt x="227" y="0"/>
                    <a:pt x="0" y="679"/>
                    <a:pt x="447" y="962"/>
                  </a:cubicBezTo>
                  <a:cubicBezTo>
                    <a:pt x="529" y="1013"/>
                    <a:pt x="609" y="1036"/>
                    <a:pt x="683" y="1036"/>
                  </a:cubicBezTo>
                  <a:cubicBezTo>
                    <a:pt x="1087" y="1036"/>
                    <a:pt x="1314" y="357"/>
                    <a:pt x="867" y="75"/>
                  </a:cubicBezTo>
                  <a:cubicBezTo>
                    <a:pt x="784" y="23"/>
                    <a:pt x="705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616369" y="4348729"/>
              <a:ext cx="35028" cy="23250"/>
            </a:xfrm>
            <a:custGeom>
              <a:avLst/>
              <a:gdLst/>
              <a:ahLst/>
              <a:cxnLst/>
              <a:rect l="l" t="t" r="r" b="b"/>
              <a:pathLst>
                <a:path w="1145" h="760" extrusionOk="0">
                  <a:moveTo>
                    <a:pt x="585" y="1"/>
                  </a:moveTo>
                  <a:cubicBezTo>
                    <a:pt x="251" y="1"/>
                    <a:pt x="1" y="475"/>
                    <a:pt x="350" y="696"/>
                  </a:cubicBezTo>
                  <a:cubicBezTo>
                    <a:pt x="420" y="740"/>
                    <a:pt x="491" y="759"/>
                    <a:pt x="559" y="759"/>
                  </a:cubicBezTo>
                  <a:cubicBezTo>
                    <a:pt x="894" y="759"/>
                    <a:pt x="1145" y="286"/>
                    <a:pt x="794" y="64"/>
                  </a:cubicBezTo>
                  <a:cubicBezTo>
                    <a:pt x="724" y="20"/>
                    <a:pt x="653" y="1"/>
                    <a:pt x="5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622916" y="4305226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50" y="0"/>
                  </a:moveTo>
                  <a:cubicBezTo>
                    <a:pt x="329" y="0"/>
                    <a:pt x="0" y="573"/>
                    <a:pt x="436" y="849"/>
                  </a:cubicBezTo>
                  <a:cubicBezTo>
                    <a:pt x="525" y="905"/>
                    <a:pt x="616" y="930"/>
                    <a:pt x="703" y="930"/>
                  </a:cubicBezTo>
                  <a:cubicBezTo>
                    <a:pt x="1124" y="930"/>
                    <a:pt x="1452" y="356"/>
                    <a:pt x="1017" y="81"/>
                  </a:cubicBezTo>
                  <a:cubicBezTo>
                    <a:pt x="928" y="25"/>
                    <a:pt x="837" y="0"/>
                    <a:pt x="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592967" y="4389019"/>
              <a:ext cx="41269" cy="31694"/>
            </a:xfrm>
            <a:custGeom>
              <a:avLst/>
              <a:gdLst/>
              <a:ahLst/>
              <a:cxnLst/>
              <a:rect l="l" t="t" r="r" b="b"/>
              <a:pathLst>
                <a:path w="1349" h="1036" extrusionOk="0">
                  <a:moveTo>
                    <a:pt x="656" y="0"/>
                  </a:moveTo>
                  <a:cubicBezTo>
                    <a:pt x="245" y="0"/>
                    <a:pt x="1" y="674"/>
                    <a:pt x="453" y="959"/>
                  </a:cubicBezTo>
                  <a:cubicBezTo>
                    <a:pt x="537" y="1012"/>
                    <a:pt x="619" y="1035"/>
                    <a:pt x="695" y="1035"/>
                  </a:cubicBezTo>
                  <a:cubicBezTo>
                    <a:pt x="1105" y="1035"/>
                    <a:pt x="1349" y="361"/>
                    <a:pt x="898" y="76"/>
                  </a:cubicBezTo>
                  <a:cubicBezTo>
                    <a:pt x="814" y="23"/>
                    <a:pt x="732" y="0"/>
                    <a:pt x="6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624629" y="4252667"/>
              <a:ext cx="36283" cy="23128"/>
            </a:xfrm>
            <a:custGeom>
              <a:avLst/>
              <a:gdLst/>
              <a:ahLst/>
              <a:cxnLst/>
              <a:rect l="l" t="t" r="r" b="b"/>
              <a:pathLst>
                <a:path w="1186" h="756" extrusionOk="0">
                  <a:moveTo>
                    <a:pt x="613" y="1"/>
                  </a:moveTo>
                  <a:cubicBezTo>
                    <a:pt x="269" y="1"/>
                    <a:pt x="1" y="467"/>
                    <a:pt x="355" y="691"/>
                  </a:cubicBezTo>
                  <a:cubicBezTo>
                    <a:pt x="427" y="736"/>
                    <a:pt x="501" y="756"/>
                    <a:pt x="572" y="756"/>
                  </a:cubicBezTo>
                  <a:cubicBezTo>
                    <a:pt x="916" y="756"/>
                    <a:pt x="1185" y="289"/>
                    <a:pt x="831" y="67"/>
                  </a:cubicBezTo>
                  <a:cubicBezTo>
                    <a:pt x="758" y="21"/>
                    <a:pt x="684" y="1"/>
                    <a:pt x="6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21992" y="4279711"/>
              <a:ext cx="39648" cy="25942"/>
            </a:xfrm>
            <a:custGeom>
              <a:avLst/>
              <a:gdLst/>
              <a:ahLst/>
              <a:cxnLst/>
              <a:rect l="l" t="t" r="r" b="b"/>
              <a:pathLst>
                <a:path w="1296" h="848" extrusionOk="0">
                  <a:moveTo>
                    <a:pt x="666" y="0"/>
                  </a:moveTo>
                  <a:cubicBezTo>
                    <a:pt x="287" y="0"/>
                    <a:pt x="0" y="528"/>
                    <a:pt x="393" y="776"/>
                  </a:cubicBezTo>
                  <a:cubicBezTo>
                    <a:pt x="473" y="826"/>
                    <a:pt x="553" y="847"/>
                    <a:pt x="630" y="847"/>
                  </a:cubicBezTo>
                  <a:cubicBezTo>
                    <a:pt x="1008" y="847"/>
                    <a:pt x="1296" y="321"/>
                    <a:pt x="903" y="72"/>
                  </a:cubicBezTo>
                  <a:cubicBezTo>
                    <a:pt x="823" y="22"/>
                    <a:pt x="743" y="0"/>
                    <a:pt x="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44507" y="4304889"/>
              <a:ext cx="39036" cy="33652"/>
            </a:xfrm>
            <a:custGeom>
              <a:avLst/>
              <a:gdLst/>
              <a:ahLst/>
              <a:cxnLst/>
              <a:rect l="l" t="t" r="r" b="b"/>
              <a:pathLst>
                <a:path w="1276" h="1100" extrusionOk="0">
                  <a:moveTo>
                    <a:pt x="653" y="1"/>
                  </a:moveTo>
                  <a:cubicBezTo>
                    <a:pt x="460" y="1"/>
                    <a:pt x="269" y="112"/>
                    <a:pt x="162" y="279"/>
                  </a:cubicBezTo>
                  <a:cubicBezTo>
                    <a:pt x="1" y="537"/>
                    <a:pt x="124" y="873"/>
                    <a:pt x="367" y="1026"/>
                  </a:cubicBezTo>
                  <a:cubicBezTo>
                    <a:pt x="447" y="1077"/>
                    <a:pt x="535" y="1100"/>
                    <a:pt x="623" y="1100"/>
                  </a:cubicBezTo>
                  <a:cubicBezTo>
                    <a:pt x="817" y="1100"/>
                    <a:pt x="1009" y="989"/>
                    <a:pt x="1114" y="822"/>
                  </a:cubicBezTo>
                  <a:cubicBezTo>
                    <a:pt x="1275" y="564"/>
                    <a:pt x="1152" y="227"/>
                    <a:pt x="910" y="75"/>
                  </a:cubicBezTo>
                  <a:cubicBezTo>
                    <a:pt x="829" y="24"/>
                    <a:pt x="741" y="1"/>
                    <a:pt x="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502723" y="4321715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75" y="0"/>
                  </a:moveTo>
                  <a:cubicBezTo>
                    <a:pt x="413" y="0"/>
                    <a:pt x="257" y="69"/>
                    <a:pt x="133" y="215"/>
                  </a:cubicBezTo>
                  <a:cubicBezTo>
                    <a:pt x="41" y="325"/>
                    <a:pt x="1" y="504"/>
                    <a:pt x="21" y="643"/>
                  </a:cubicBezTo>
                  <a:cubicBezTo>
                    <a:pt x="41" y="771"/>
                    <a:pt x="124" y="942"/>
                    <a:pt x="239" y="1013"/>
                  </a:cubicBezTo>
                  <a:cubicBezTo>
                    <a:pt x="354" y="1086"/>
                    <a:pt x="477" y="1123"/>
                    <a:pt x="597" y="1123"/>
                  </a:cubicBezTo>
                  <a:cubicBezTo>
                    <a:pt x="759" y="1123"/>
                    <a:pt x="915" y="1054"/>
                    <a:pt x="1039" y="909"/>
                  </a:cubicBezTo>
                  <a:cubicBezTo>
                    <a:pt x="1130" y="799"/>
                    <a:pt x="1170" y="621"/>
                    <a:pt x="1151" y="482"/>
                  </a:cubicBezTo>
                  <a:cubicBezTo>
                    <a:pt x="1132" y="353"/>
                    <a:pt x="1048" y="182"/>
                    <a:pt x="933" y="110"/>
                  </a:cubicBezTo>
                  <a:cubicBezTo>
                    <a:pt x="818" y="38"/>
                    <a:pt x="695" y="0"/>
                    <a:pt x="5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571584" y="4324010"/>
              <a:ext cx="33499" cy="33805"/>
            </a:xfrm>
            <a:custGeom>
              <a:avLst/>
              <a:gdLst/>
              <a:ahLst/>
              <a:cxnLst/>
              <a:rect l="l" t="t" r="r" b="b"/>
              <a:pathLst>
                <a:path w="1095" h="1105" extrusionOk="0">
                  <a:moveTo>
                    <a:pt x="581" y="1"/>
                  </a:moveTo>
                  <a:cubicBezTo>
                    <a:pt x="392" y="1"/>
                    <a:pt x="195" y="85"/>
                    <a:pt x="85" y="241"/>
                  </a:cubicBezTo>
                  <a:cubicBezTo>
                    <a:pt x="33" y="316"/>
                    <a:pt x="8" y="416"/>
                    <a:pt x="2" y="513"/>
                  </a:cubicBezTo>
                  <a:cubicBezTo>
                    <a:pt x="2" y="517"/>
                    <a:pt x="1" y="520"/>
                    <a:pt x="2" y="526"/>
                  </a:cubicBezTo>
                  <a:cubicBezTo>
                    <a:pt x="11" y="543"/>
                    <a:pt x="17" y="621"/>
                    <a:pt x="32" y="658"/>
                  </a:cubicBezTo>
                  <a:cubicBezTo>
                    <a:pt x="52" y="712"/>
                    <a:pt x="80" y="767"/>
                    <a:pt x="113" y="815"/>
                  </a:cubicBezTo>
                  <a:cubicBezTo>
                    <a:pt x="173" y="908"/>
                    <a:pt x="252" y="988"/>
                    <a:pt x="343" y="1047"/>
                  </a:cubicBezTo>
                  <a:cubicBezTo>
                    <a:pt x="405" y="1087"/>
                    <a:pt x="477" y="1104"/>
                    <a:pt x="549" y="1104"/>
                  </a:cubicBezTo>
                  <a:cubicBezTo>
                    <a:pt x="688" y="1104"/>
                    <a:pt x="831" y="1040"/>
                    <a:pt x="920" y="936"/>
                  </a:cubicBezTo>
                  <a:cubicBezTo>
                    <a:pt x="1043" y="789"/>
                    <a:pt x="1095" y="574"/>
                    <a:pt x="1066" y="388"/>
                  </a:cubicBezTo>
                  <a:cubicBezTo>
                    <a:pt x="1025" y="123"/>
                    <a:pt x="809" y="1"/>
                    <a:pt x="5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317401" y="4369195"/>
              <a:ext cx="191356" cy="363164"/>
            </a:xfrm>
            <a:custGeom>
              <a:avLst/>
              <a:gdLst/>
              <a:ahLst/>
              <a:cxnLst/>
              <a:rect l="l" t="t" r="r" b="b"/>
              <a:pathLst>
                <a:path w="6255" h="11871" extrusionOk="0">
                  <a:moveTo>
                    <a:pt x="5894" y="0"/>
                  </a:moveTo>
                  <a:cubicBezTo>
                    <a:pt x="5794" y="0"/>
                    <a:pt x="5695" y="47"/>
                    <a:pt x="5633" y="135"/>
                  </a:cubicBezTo>
                  <a:cubicBezTo>
                    <a:pt x="3342" y="3403"/>
                    <a:pt x="1138" y="8291"/>
                    <a:pt x="58" y="11451"/>
                  </a:cubicBezTo>
                  <a:cubicBezTo>
                    <a:pt x="0" y="11618"/>
                    <a:pt x="90" y="11797"/>
                    <a:pt x="256" y="11855"/>
                  </a:cubicBezTo>
                  <a:cubicBezTo>
                    <a:pt x="290" y="11866"/>
                    <a:pt x="323" y="11871"/>
                    <a:pt x="359" y="11871"/>
                  </a:cubicBezTo>
                  <a:cubicBezTo>
                    <a:pt x="491" y="11871"/>
                    <a:pt x="614" y="11788"/>
                    <a:pt x="657" y="11656"/>
                  </a:cubicBezTo>
                  <a:cubicBezTo>
                    <a:pt x="1724" y="8537"/>
                    <a:pt x="3899" y="3717"/>
                    <a:pt x="6153" y="501"/>
                  </a:cubicBezTo>
                  <a:cubicBezTo>
                    <a:pt x="6254" y="357"/>
                    <a:pt x="6219" y="159"/>
                    <a:pt x="6077" y="58"/>
                  </a:cubicBezTo>
                  <a:cubicBezTo>
                    <a:pt x="6021" y="19"/>
                    <a:pt x="5957" y="0"/>
                    <a:pt x="58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-78114" y="4607605"/>
              <a:ext cx="423217" cy="137391"/>
            </a:xfrm>
            <a:custGeom>
              <a:avLst/>
              <a:gdLst/>
              <a:ahLst/>
              <a:cxnLst/>
              <a:rect l="l" t="t" r="r" b="b"/>
              <a:pathLst>
                <a:path w="13834" h="4491" extrusionOk="0">
                  <a:moveTo>
                    <a:pt x="1792" y="0"/>
                  </a:moveTo>
                  <a:cubicBezTo>
                    <a:pt x="1203" y="0"/>
                    <a:pt x="605" y="31"/>
                    <a:pt x="0" y="97"/>
                  </a:cubicBezTo>
                  <a:cubicBezTo>
                    <a:pt x="2736" y="2492"/>
                    <a:pt x="3678" y="4491"/>
                    <a:pt x="8221" y="4491"/>
                  </a:cubicBezTo>
                  <a:cubicBezTo>
                    <a:pt x="9554" y="4491"/>
                    <a:pt x="11198" y="4319"/>
                    <a:pt x="13288" y="3934"/>
                  </a:cubicBezTo>
                  <a:cubicBezTo>
                    <a:pt x="13834" y="3833"/>
                    <a:pt x="8394" y="0"/>
                    <a:pt x="17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311650" y="4607605"/>
              <a:ext cx="423186" cy="137391"/>
            </a:xfrm>
            <a:custGeom>
              <a:avLst/>
              <a:gdLst/>
              <a:ahLst/>
              <a:cxnLst/>
              <a:rect l="l" t="t" r="r" b="b"/>
              <a:pathLst>
                <a:path w="13833" h="4491" extrusionOk="0">
                  <a:moveTo>
                    <a:pt x="12041" y="0"/>
                  </a:moveTo>
                  <a:cubicBezTo>
                    <a:pt x="5440" y="0"/>
                    <a:pt x="1" y="3833"/>
                    <a:pt x="547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3" y="4491"/>
                    <a:pt x="11096" y="2492"/>
                    <a:pt x="13833" y="97"/>
                  </a:cubicBezTo>
                  <a:cubicBezTo>
                    <a:pt x="13228" y="31"/>
                    <a:pt x="12630" y="0"/>
                    <a:pt x="12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46" name="Google Shape;4346;p21"/>
          <p:cNvGrpSpPr/>
          <p:nvPr/>
        </p:nvGrpSpPr>
        <p:grpSpPr>
          <a:xfrm>
            <a:off x="542519" y="4332180"/>
            <a:ext cx="354951" cy="466502"/>
            <a:chOff x="542519" y="4332180"/>
            <a:chExt cx="354951" cy="466502"/>
          </a:xfrm>
        </p:grpSpPr>
        <p:sp>
          <p:nvSpPr>
            <p:cNvPr id="4347" name="Google Shape;4347;p21"/>
            <p:cNvSpPr/>
            <p:nvPr/>
          </p:nvSpPr>
          <p:spPr>
            <a:xfrm>
              <a:off x="653890" y="4332180"/>
              <a:ext cx="165478" cy="182505"/>
            </a:xfrm>
            <a:custGeom>
              <a:avLst/>
              <a:gdLst/>
              <a:ahLst/>
              <a:cxnLst/>
              <a:rect l="l" t="t" r="r" b="b"/>
              <a:pathLst>
                <a:path w="2731" h="3012" extrusionOk="0">
                  <a:moveTo>
                    <a:pt x="2328" y="1"/>
                  </a:moveTo>
                  <a:cubicBezTo>
                    <a:pt x="2195" y="1"/>
                    <a:pt x="2083" y="95"/>
                    <a:pt x="1994" y="194"/>
                  </a:cubicBezTo>
                  <a:cubicBezTo>
                    <a:pt x="1710" y="510"/>
                    <a:pt x="1542" y="861"/>
                    <a:pt x="1483" y="1281"/>
                  </a:cubicBezTo>
                  <a:cubicBezTo>
                    <a:pt x="1446" y="1180"/>
                    <a:pt x="1482" y="1068"/>
                    <a:pt x="1490" y="959"/>
                  </a:cubicBezTo>
                  <a:cubicBezTo>
                    <a:pt x="1499" y="850"/>
                    <a:pt x="1455" y="716"/>
                    <a:pt x="1347" y="701"/>
                  </a:cubicBezTo>
                  <a:cubicBezTo>
                    <a:pt x="1340" y="699"/>
                    <a:pt x="1333" y="699"/>
                    <a:pt x="1326" y="699"/>
                  </a:cubicBezTo>
                  <a:cubicBezTo>
                    <a:pt x="1253" y="699"/>
                    <a:pt x="1186" y="759"/>
                    <a:pt x="1139" y="821"/>
                  </a:cubicBezTo>
                  <a:cubicBezTo>
                    <a:pt x="971" y="1038"/>
                    <a:pt x="917" y="1287"/>
                    <a:pt x="917" y="1561"/>
                  </a:cubicBezTo>
                  <a:cubicBezTo>
                    <a:pt x="911" y="1245"/>
                    <a:pt x="859" y="930"/>
                    <a:pt x="765" y="629"/>
                  </a:cubicBezTo>
                  <a:cubicBezTo>
                    <a:pt x="732" y="529"/>
                    <a:pt x="689" y="421"/>
                    <a:pt x="596" y="371"/>
                  </a:cubicBezTo>
                  <a:cubicBezTo>
                    <a:pt x="562" y="353"/>
                    <a:pt x="526" y="345"/>
                    <a:pt x="489" y="345"/>
                  </a:cubicBezTo>
                  <a:cubicBezTo>
                    <a:pt x="400" y="345"/>
                    <a:pt x="309" y="392"/>
                    <a:pt x="249" y="463"/>
                  </a:cubicBezTo>
                  <a:cubicBezTo>
                    <a:pt x="164" y="563"/>
                    <a:pt x="132" y="693"/>
                    <a:pt x="112" y="822"/>
                  </a:cubicBezTo>
                  <a:cubicBezTo>
                    <a:pt x="1" y="1541"/>
                    <a:pt x="191" y="2301"/>
                    <a:pt x="629" y="2883"/>
                  </a:cubicBezTo>
                  <a:cubicBezTo>
                    <a:pt x="702" y="2981"/>
                    <a:pt x="805" y="3011"/>
                    <a:pt x="919" y="3011"/>
                  </a:cubicBezTo>
                  <a:cubicBezTo>
                    <a:pt x="1004" y="3011"/>
                    <a:pt x="1095" y="2995"/>
                    <a:pt x="1184" y="2976"/>
                  </a:cubicBezTo>
                  <a:cubicBezTo>
                    <a:pt x="1391" y="2936"/>
                    <a:pt x="1578" y="2817"/>
                    <a:pt x="1743" y="2682"/>
                  </a:cubicBezTo>
                  <a:cubicBezTo>
                    <a:pt x="2369" y="2169"/>
                    <a:pt x="2731" y="1349"/>
                    <a:pt x="2692" y="541"/>
                  </a:cubicBezTo>
                  <a:cubicBezTo>
                    <a:pt x="2686" y="422"/>
                    <a:pt x="2670" y="301"/>
                    <a:pt x="2615" y="194"/>
                  </a:cubicBezTo>
                  <a:cubicBezTo>
                    <a:pt x="2557" y="90"/>
                    <a:pt x="2453" y="5"/>
                    <a:pt x="2334" y="1"/>
                  </a:cubicBezTo>
                  <a:cubicBezTo>
                    <a:pt x="2332" y="1"/>
                    <a:pt x="2330" y="1"/>
                    <a:pt x="23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542519" y="4441368"/>
              <a:ext cx="354951" cy="357314"/>
            </a:xfrm>
            <a:custGeom>
              <a:avLst/>
              <a:gdLst/>
              <a:ahLst/>
              <a:cxnLst/>
              <a:rect l="l" t="t" r="r" b="b"/>
              <a:pathLst>
                <a:path w="5858" h="5897" extrusionOk="0">
                  <a:moveTo>
                    <a:pt x="2964" y="1"/>
                  </a:moveTo>
                  <a:cubicBezTo>
                    <a:pt x="2432" y="1"/>
                    <a:pt x="1905" y="160"/>
                    <a:pt x="1490" y="496"/>
                  </a:cubicBezTo>
                  <a:cubicBezTo>
                    <a:pt x="1233" y="701"/>
                    <a:pt x="1025" y="965"/>
                    <a:pt x="852" y="1243"/>
                  </a:cubicBezTo>
                  <a:cubicBezTo>
                    <a:pt x="0" y="2608"/>
                    <a:pt x="10" y="4464"/>
                    <a:pt x="859" y="5819"/>
                  </a:cubicBezTo>
                  <a:cubicBezTo>
                    <a:pt x="1293" y="5875"/>
                    <a:pt x="1730" y="5896"/>
                    <a:pt x="2168" y="5896"/>
                  </a:cubicBezTo>
                  <a:cubicBezTo>
                    <a:pt x="2437" y="5896"/>
                    <a:pt x="2706" y="5888"/>
                    <a:pt x="2974" y="5875"/>
                  </a:cubicBezTo>
                  <a:cubicBezTo>
                    <a:pt x="3713" y="5837"/>
                    <a:pt x="4447" y="5748"/>
                    <a:pt x="5175" y="5619"/>
                  </a:cubicBezTo>
                  <a:cubicBezTo>
                    <a:pt x="5594" y="4884"/>
                    <a:pt x="5858" y="4055"/>
                    <a:pt x="5846" y="3210"/>
                  </a:cubicBezTo>
                  <a:cubicBezTo>
                    <a:pt x="5835" y="2146"/>
                    <a:pt x="5350" y="1062"/>
                    <a:pt x="4473" y="460"/>
                  </a:cubicBezTo>
                  <a:cubicBezTo>
                    <a:pt x="4034" y="159"/>
                    <a:pt x="3496" y="1"/>
                    <a:pt x="29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710363" y="4441913"/>
              <a:ext cx="34295" cy="355981"/>
            </a:xfrm>
            <a:custGeom>
              <a:avLst/>
              <a:gdLst/>
              <a:ahLst/>
              <a:cxnLst/>
              <a:rect l="l" t="t" r="r" b="b"/>
              <a:pathLst>
                <a:path w="566" h="5875" extrusionOk="0">
                  <a:moveTo>
                    <a:pt x="373" y="1"/>
                  </a:moveTo>
                  <a:cubicBezTo>
                    <a:pt x="366" y="174"/>
                    <a:pt x="365" y="348"/>
                    <a:pt x="360" y="520"/>
                  </a:cubicBezTo>
                  <a:lnTo>
                    <a:pt x="359" y="706"/>
                  </a:lnTo>
                  <a:cubicBezTo>
                    <a:pt x="345" y="1617"/>
                    <a:pt x="259" y="2546"/>
                    <a:pt x="174" y="3444"/>
                  </a:cubicBezTo>
                  <a:cubicBezTo>
                    <a:pt x="101" y="4241"/>
                    <a:pt x="26" y="5057"/>
                    <a:pt x="1" y="5874"/>
                  </a:cubicBezTo>
                  <a:cubicBezTo>
                    <a:pt x="65" y="5873"/>
                    <a:pt x="130" y="5868"/>
                    <a:pt x="193" y="5867"/>
                  </a:cubicBezTo>
                  <a:cubicBezTo>
                    <a:pt x="220" y="5061"/>
                    <a:pt x="293" y="4252"/>
                    <a:pt x="369" y="3459"/>
                  </a:cubicBezTo>
                  <a:cubicBezTo>
                    <a:pt x="452" y="2558"/>
                    <a:pt x="538" y="1625"/>
                    <a:pt x="553" y="709"/>
                  </a:cubicBezTo>
                  <a:lnTo>
                    <a:pt x="555" y="521"/>
                  </a:lnTo>
                  <a:cubicBezTo>
                    <a:pt x="557" y="355"/>
                    <a:pt x="558" y="187"/>
                    <a:pt x="566" y="19"/>
                  </a:cubicBezTo>
                  <a:cubicBezTo>
                    <a:pt x="501" y="11"/>
                    <a:pt x="438" y="4"/>
                    <a:pt x="3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631228" y="4442883"/>
              <a:ext cx="69197" cy="355678"/>
            </a:xfrm>
            <a:custGeom>
              <a:avLst/>
              <a:gdLst/>
              <a:ahLst/>
              <a:cxnLst/>
              <a:rect l="l" t="t" r="r" b="b"/>
              <a:pathLst>
                <a:path w="1142" h="5870" extrusionOk="0">
                  <a:moveTo>
                    <a:pt x="1142" y="1"/>
                  </a:moveTo>
                  <a:cubicBezTo>
                    <a:pt x="1061" y="12"/>
                    <a:pt x="983" y="26"/>
                    <a:pt x="904" y="44"/>
                  </a:cubicBezTo>
                  <a:cubicBezTo>
                    <a:pt x="664" y="535"/>
                    <a:pt x="473" y="1092"/>
                    <a:pt x="330" y="1730"/>
                  </a:cubicBezTo>
                  <a:cubicBezTo>
                    <a:pt x="28" y="3075"/>
                    <a:pt x="0" y="4494"/>
                    <a:pt x="237" y="5860"/>
                  </a:cubicBezTo>
                  <a:cubicBezTo>
                    <a:pt x="301" y="5864"/>
                    <a:pt x="367" y="5867"/>
                    <a:pt x="435" y="5870"/>
                  </a:cubicBezTo>
                  <a:cubicBezTo>
                    <a:pt x="194" y="4515"/>
                    <a:pt x="217" y="3106"/>
                    <a:pt x="518" y="1773"/>
                  </a:cubicBezTo>
                  <a:cubicBezTo>
                    <a:pt x="673" y="1095"/>
                    <a:pt x="879" y="510"/>
                    <a:pt x="114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797435" y="4469846"/>
              <a:ext cx="39385" cy="320898"/>
            </a:xfrm>
            <a:custGeom>
              <a:avLst/>
              <a:gdLst/>
              <a:ahLst/>
              <a:cxnLst/>
              <a:rect l="l" t="t" r="r" b="b"/>
              <a:pathLst>
                <a:path w="650" h="5296" extrusionOk="0">
                  <a:moveTo>
                    <a:pt x="277" y="0"/>
                  </a:moveTo>
                  <a:cubicBezTo>
                    <a:pt x="304" y="161"/>
                    <a:pt x="323" y="324"/>
                    <a:pt x="340" y="486"/>
                  </a:cubicBezTo>
                  <a:cubicBezTo>
                    <a:pt x="398" y="1027"/>
                    <a:pt x="459" y="1586"/>
                    <a:pt x="452" y="2145"/>
                  </a:cubicBezTo>
                  <a:cubicBezTo>
                    <a:pt x="441" y="2967"/>
                    <a:pt x="287" y="3789"/>
                    <a:pt x="138" y="4586"/>
                  </a:cubicBezTo>
                  <a:cubicBezTo>
                    <a:pt x="94" y="4820"/>
                    <a:pt x="48" y="5059"/>
                    <a:pt x="0" y="5296"/>
                  </a:cubicBezTo>
                  <a:cubicBezTo>
                    <a:pt x="66" y="5286"/>
                    <a:pt x="134" y="5278"/>
                    <a:pt x="201" y="5270"/>
                  </a:cubicBezTo>
                  <a:cubicBezTo>
                    <a:pt x="244" y="5053"/>
                    <a:pt x="284" y="4837"/>
                    <a:pt x="326" y="4622"/>
                  </a:cubicBezTo>
                  <a:cubicBezTo>
                    <a:pt x="476" y="3816"/>
                    <a:pt x="633" y="2984"/>
                    <a:pt x="643" y="2148"/>
                  </a:cubicBezTo>
                  <a:cubicBezTo>
                    <a:pt x="650" y="1579"/>
                    <a:pt x="590" y="1012"/>
                    <a:pt x="532" y="465"/>
                  </a:cubicBezTo>
                  <a:cubicBezTo>
                    <a:pt x="521" y="367"/>
                    <a:pt x="511" y="268"/>
                    <a:pt x="498" y="171"/>
                  </a:cubicBezTo>
                  <a:cubicBezTo>
                    <a:pt x="428" y="109"/>
                    <a:pt x="355" y="52"/>
                    <a:pt x="2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2" name="Google Shape;4352;p21"/>
          <p:cNvGrpSpPr/>
          <p:nvPr/>
        </p:nvGrpSpPr>
        <p:grpSpPr>
          <a:xfrm>
            <a:off x="0" y="0"/>
            <a:ext cx="719736" cy="896046"/>
            <a:chOff x="0" y="0"/>
            <a:chExt cx="719736" cy="896046"/>
          </a:xfrm>
        </p:grpSpPr>
        <p:sp>
          <p:nvSpPr>
            <p:cNvPr id="4353" name="Google Shape;4353;p21"/>
            <p:cNvSpPr/>
            <p:nvPr/>
          </p:nvSpPr>
          <p:spPr>
            <a:xfrm>
              <a:off x="5212" y="0"/>
              <a:ext cx="714524" cy="412264"/>
            </a:xfrm>
            <a:custGeom>
              <a:avLst/>
              <a:gdLst/>
              <a:ahLst/>
              <a:cxnLst/>
              <a:rect l="l" t="t" r="r" b="b"/>
              <a:pathLst>
                <a:path w="30022" h="17322" extrusionOk="0">
                  <a:moveTo>
                    <a:pt x="2048" y="4"/>
                  </a:moveTo>
                  <a:cubicBezTo>
                    <a:pt x="3129" y="1494"/>
                    <a:pt x="4318" y="2904"/>
                    <a:pt x="5616" y="4212"/>
                  </a:cubicBezTo>
                  <a:cubicBezTo>
                    <a:pt x="4943" y="2758"/>
                    <a:pt x="4237" y="1362"/>
                    <a:pt x="3494" y="4"/>
                  </a:cubicBezTo>
                  <a:close/>
                  <a:moveTo>
                    <a:pt x="432" y="4"/>
                  </a:moveTo>
                  <a:cubicBezTo>
                    <a:pt x="1666" y="1750"/>
                    <a:pt x="3036" y="3403"/>
                    <a:pt x="4532" y="4931"/>
                  </a:cubicBezTo>
                  <a:cubicBezTo>
                    <a:pt x="3615" y="3250"/>
                    <a:pt x="2693" y="1612"/>
                    <a:pt x="1746" y="4"/>
                  </a:cubicBezTo>
                  <a:close/>
                  <a:moveTo>
                    <a:pt x="1" y="1"/>
                  </a:moveTo>
                  <a:lnTo>
                    <a:pt x="1" y="2436"/>
                  </a:lnTo>
                  <a:lnTo>
                    <a:pt x="3" y="2436"/>
                  </a:lnTo>
                  <a:cubicBezTo>
                    <a:pt x="727" y="3646"/>
                    <a:pt x="1492" y="4831"/>
                    <a:pt x="2300" y="5988"/>
                  </a:cubicBezTo>
                  <a:cubicBezTo>
                    <a:pt x="1579" y="3960"/>
                    <a:pt x="827" y="1970"/>
                    <a:pt x="27" y="1"/>
                  </a:cubicBezTo>
                  <a:close/>
                  <a:moveTo>
                    <a:pt x="4606" y="4"/>
                  </a:moveTo>
                  <a:cubicBezTo>
                    <a:pt x="6013" y="2119"/>
                    <a:pt x="7418" y="4234"/>
                    <a:pt x="8823" y="6349"/>
                  </a:cubicBezTo>
                  <a:cubicBezTo>
                    <a:pt x="8313" y="4119"/>
                    <a:pt x="7537" y="1991"/>
                    <a:pt x="6515" y="4"/>
                  </a:cubicBezTo>
                  <a:close/>
                  <a:moveTo>
                    <a:pt x="7435" y="2"/>
                  </a:moveTo>
                  <a:cubicBezTo>
                    <a:pt x="7521" y="106"/>
                    <a:pt x="7605" y="213"/>
                    <a:pt x="7695" y="317"/>
                  </a:cubicBezTo>
                  <a:cubicBezTo>
                    <a:pt x="8717" y="2648"/>
                    <a:pt x="9849" y="4931"/>
                    <a:pt x="11088" y="7154"/>
                  </a:cubicBezTo>
                  <a:cubicBezTo>
                    <a:pt x="10816" y="5646"/>
                    <a:pt x="10473" y="4206"/>
                    <a:pt x="10051" y="2817"/>
                  </a:cubicBezTo>
                  <a:lnTo>
                    <a:pt x="10051" y="2817"/>
                  </a:lnTo>
                  <a:cubicBezTo>
                    <a:pt x="10279" y="3038"/>
                    <a:pt x="10509" y="3255"/>
                    <a:pt x="10744" y="3469"/>
                  </a:cubicBezTo>
                  <a:cubicBezTo>
                    <a:pt x="11478" y="5257"/>
                    <a:pt x="12369" y="6980"/>
                    <a:pt x="13408" y="8612"/>
                  </a:cubicBezTo>
                  <a:cubicBezTo>
                    <a:pt x="12991" y="5569"/>
                    <a:pt x="12286" y="2736"/>
                    <a:pt x="11241" y="2"/>
                  </a:cubicBezTo>
                  <a:lnTo>
                    <a:pt x="9536" y="2"/>
                  </a:lnTo>
                  <a:cubicBezTo>
                    <a:pt x="9672" y="469"/>
                    <a:pt x="9814" y="932"/>
                    <a:pt x="9967" y="1390"/>
                  </a:cubicBezTo>
                  <a:cubicBezTo>
                    <a:pt x="9675" y="945"/>
                    <a:pt x="9380" y="498"/>
                    <a:pt x="9082" y="54"/>
                  </a:cubicBezTo>
                  <a:cubicBezTo>
                    <a:pt x="9074" y="36"/>
                    <a:pt x="9068" y="21"/>
                    <a:pt x="9060" y="2"/>
                  </a:cubicBezTo>
                  <a:close/>
                  <a:moveTo>
                    <a:pt x="13355" y="4"/>
                  </a:moveTo>
                  <a:cubicBezTo>
                    <a:pt x="14619" y="3529"/>
                    <a:pt x="16675" y="6769"/>
                    <a:pt x="19348" y="9390"/>
                  </a:cubicBezTo>
                  <a:cubicBezTo>
                    <a:pt x="18087" y="6142"/>
                    <a:pt x="16407" y="3004"/>
                    <a:pt x="14556" y="4"/>
                  </a:cubicBezTo>
                  <a:close/>
                  <a:moveTo>
                    <a:pt x="11585" y="2"/>
                  </a:moveTo>
                  <a:lnTo>
                    <a:pt x="11585" y="4"/>
                  </a:lnTo>
                  <a:cubicBezTo>
                    <a:pt x="12802" y="4015"/>
                    <a:pt x="14782" y="7796"/>
                    <a:pt x="17404" y="11070"/>
                  </a:cubicBezTo>
                  <a:cubicBezTo>
                    <a:pt x="16049" y="7238"/>
                    <a:pt x="14654" y="3567"/>
                    <a:pt x="12904" y="2"/>
                  </a:cubicBezTo>
                  <a:close/>
                  <a:moveTo>
                    <a:pt x="16056" y="1"/>
                  </a:moveTo>
                  <a:cubicBezTo>
                    <a:pt x="18320" y="5443"/>
                    <a:pt x="21531" y="10493"/>
                    <a:pt x="25513" y="14843"/>
                  </a:cubicBezTo>
                  <a:cubicBezTo>
                    <a:pt x="23809" y="9659"/>
                    <a:pt x="21191" y="4880"/>
                    <a:pt x="17618" y="820"/>
                  </a:cubicBezTo>
                  <a:lnTo>
                    <a:pt x="17618" y="820"/>
                  </a:lnTo>
                  <a:cubicBezTo>
                    <a:pt x="18289" y="1390"/>
                    <a:pt x="18944" y="1979"/>
                    <a:pt x="19581" y="2588"/>
                  </a:cubicBezTo>
                  <a:cubicBezTo>
                    <a:pt x="23060" y="7498"/>
                    <a:pt x="26542" y="12409"/>
                    <a:pt x="30021" y="17322"/>
                  </a:cubicBezTo>
                  <a:cubicBezTo>
                    <a:pt x="28770" y="13183"/>
                    <a:pt x="26618" y="9403"/>
                    <a:pt x="23841" y="6118"/>
                  </a:cubicBezTo>
                  <a:lnTo>
                    <a:pt x="23841" y="6118"/>
                  </a:lnTo>
                  <a:cubicBezTo>
                    <a:pt x="25183" y="7187"/>
                    <a:pt x="26611" y="8147"/>
                    <a:pt x="28108" y="8983"/>
                  </a:cubicBezTo>
                  <a:cubicBezTo>
                    <a:pt x="26684" y="6807"/>
                    <a:pt x="24956" y="4847"/>
                    <a:pt x="22892" y="3369"/>
                  </a:cubicBezTo>
                  <a:lnTo>
                    <a:pt x="22892" y="3369"/>
                  </a:lnTo>
                  <a:cubicBezTo>
                    <a:pt x="24423" y="3921"/>
                    <a:pt x="26017" y="4299"/>
                    <a:pt x="27633" y="4481"/>
                  </a:cubicBezTo>
                  <a:cubicBezTo>
                    <a:pt x="24760" y="2734"/>
                    <a:pt x="21899" y="1279"/>
                    <a:pt x="188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5307" y="71"/>
              <a:ext cx="643052" cy="848208"/>
            </a:xfrm>
            <a:custGeom>
              <a:avLst/>
              <a:gdLst/>
              <a:ahLst/>
              <a:cxnLst/>
              <a:rect l="l" t="t" r="r" b="b"/>
              <a:pathLst>
                <a:path w="27019" h="35639" extrusionOk="0">
                  <a:moveTo>
                    <a:pt x="7590" y="3549"/>
                  </a:moveTo>
                  <a:lnTo>
                    <a:pt x="7590" y="3549"/>
                  </a:lnTo>
                  <a:cubicBezTo>
                    <a:pt x="8077" y="3929"/>
                    <a:pt x="8560" y="4321"/>
                    <a:pt x="9031" y="4723"/>
                  </a:cubicBezTo>
                  <a:cubicBezTo>
                    <a:pt x="9022" y="5480"/>
                    <a:pt x="9026" y="6238"/>
                    <a:pt x="9040" y="6994"/>
                  </a:cubicBezTo>
                  <a:cubicBezTo>
                    <a:pt x="8793" y="6258"/>
                    <a:pt x="8533" y="5525"/>
                    <a:pt x="8261" y="4799"/>
                  </a:cubicBezTo>
                  <a:cubicBezTo>
                    <a:pt x="8067" y="4279"/>
                    <a:pt x="7845" y="3917"/>
                    <a:pt x="7590" y="3549"/>
                  </a:cubicBezTo>
                  <a:close/>
                  <a:moveTo>
                    <a:pt x="9460" y="5094"/>
                  </a:moveTo>
                  <a:lnTo>
                    <a:pt x="9460" y="5094"/>
                  </a:lnTo>
                  <a:cubicBezTo>
                    <a:pt x="10283" y="5813"/>
                    <a:pt x="11080" y="6563"/>
                    <a:pt x="11841" y="7341"/>
                  </a:cubicBezTo>
                  <a:cubicBezTo>
                    <a:pt x="11371" y="9561"/>
                    <a:pt x="11133" y="11830"/>
                    <a:pt x="11125" y="14097"/>
                  </a:cubicBezTo>
                  <a:cubicBezTo>
                    <a:pt x="10993" y="13580"/>
                    <a:pt x="10857" y="13064"/>
                    <a:pt x="10717" y="12547"/>
                  </a:cubicBezTo>
                  <a:cubicBezTo>
                    <a:pt x="10584" y="10061"/>
                    <a:pt x="10171" y="7609"/>
                    <a:pt x="9460" y="5094"/>
                  </a:cubicBezTo>
                  <a:close/>
                  <a:moveTo>
                    <a:pt x="1" y="1"/>
                  </a:moveTo>
                  <a:cubicBezTo>
                    <a:pt x="85" y="5403"/>
                    <a:pt x="887" y="10795"/>
                    <a:pt x="2389" y="15984"/>
                  </a:cubicBezTo>
                  <a:cubicBezTo>
                    <a:pt x="2352" y="13274"/>
                    <a:pt x="2251" y="10599"/>
                    <a:pt x="2063" y="7934"/>
                  </a:cubicBezTo>
                  <a:lnTo>
                    <a:pt x="2063" y="7934"/>
                  </a:lnTo>
                  <a:cubicBezTo>
                    <a:pt x="2724" y="10608"/>
                    <a:pt x="3653" y="13215"/>
                    <a:pt x="4841" y="15699"/>
                  </a:cubicBezTo>
                  <a:cubicBezTo>
                    <a:pt x="3910" y="10290"/>
                    <a:pt x="2813" y="5214"/>
                    <a:pt x="1266" y="1"/>
                  </a:cubicBezTo>
                  <a:close/>
                  <a:moveTo>
                    <a:pt x="2348" y="1"/>
                  </a:moveTo>
                  <a:cubicBezTo>
                    <a:pt x="2389" y="25"/>
                    <a:pt x="2429" y="47"/>
                    <a:pt x="2470" y="71"/>
                  </a:cubicBezTo>
                  <a:cubicBezTo>
                    <a:pt x="2540" y="5353"/>
                    <a:pt x="3786" y="10619"/>
                    <a:pt x="6097" y="15368"/>
                  </a:cubicBezTo>
                  <a:cubicBezTo>
                    <a:pt x="5538" y="10088"/>
                    <a:pt x="4438" y="5276"/>
                    <a:pt x="2818" y="275"/>
                  </a:cubicBezTo>
                  <a:lnTo>
                    <a:pt x="2818" y="275"/>
                  </a:lnTo>
                  <a:cubicBezTo>
                    <a:pt x="3153" y="473"/>
                    <a:pt x="3483" y="678"/>
                    <a:pt x="3810" y="886"/>
                  </a:cubicBezTo>
                  <a:cubicBezTo>
                    <a:pt x="5355" y="6731"/>
                    <a:pt x="6899" y="12578"/>
                    <a:pt x="8444" y="18424"/>
                  </a:cubicBezTo>
                  <a:cubicBezTo>
                    <a:pt x="9074" y="12365"/>
                    <a:pt x="7674" y="6387"/>
                    <a:pt x="4431" y="1283"/>
                  </a:cubicBezTo>
                  <a:lnTo>
                    <a:pt x="4431" y="1283"/>
                  </a:lnTo>
                  <a:cubicBezTo>
                    <a:pt x="5318" y="1865"/>
                    <a:pt x="6185" y="2477"/>
                    <a:pt x="7029" y="3116"/>
                  </a:cubicBezTo>
                  <a:cubicBezTo>
                    <a:pt x="7370" y="6279"/>
                    <a:pt x="8143" y="9393"/>
                    <a:pt x="9319" y="12349"/>
                  </a:cubicBezTo>
                  <a:cubicBezTo>
                    <a:pt x="9536" y="14885"/>
                    <a:pt x="9873" y="17411"/>
                    <a:pt x="10330" y="19914"/>
                  </a:cubicBezTo>
                  <a:cubicBezTo>
                    <a:pt x="10557" y="18397"/>
                    <a:pt x="10695" y="16925"/>
                    <a:pt x="10744" y="15475"/>
                  </a:cubicBezTo>
                  <a:cubicBezTo>
                    <a:pt x="10887" y="15757"/>
                    <a:pt x="11036" y="16036"/>
                    <a:pt x="11189" y="16314"/>
                  </a:cubicBezTo>
                  <a:cubicBezTo>
                    <a:pt x="11313" y="18243"/>
                    <a:pt x="11600" y="20164"/>
                    <a:pt x="12057" y="22042"/>
                  </a:cubicBezTo>
                  <a:cubicBezTo>
                    <a:pt x="13012" y="17137"/>
                    <a:pt x="13063" y="12515"/>
                    <a:pt x="12150" y="7658"/>
                  </a:cubicBezTo>
                  <a:lnTo>
                    <a:pt x="12150" y="7658"/>
                  </a:lnTo>
                  <a:cubicBezTo>
                    <a:pt x="12614" y="8141"/>
                    <a:pt x="13069" y="8634"/>
                    <a:pt x="13511" y="9134"/>
                  </a:cubicBezTo>
                  <a:cubicBezTo>
                    <a:pt x="12612" y="14654"/>
                    <a:pt x="13146" y="20399"/>
                    <a:pt x="15048" y="25657"/>
                  </a:cubicBezTo>
                  <a:cubicBezTo>
                    <a:pt x="14980" y="20053"/>
                    <a:pt x="14748" y="14710"/>
                    <a:pt x="13598" y="9237"/>
                  </a:cubicBezTo>
                  <a:lnTo>
                    <a:pt x="13598" y="9237"/>
                  </a:lnTo>
                  <a:cubicBezTo>
                    <a:pt x="14049" y="9750"/>
                    <a:pt x="14490" y="10272"/>
                    <a:pt x="14917" y="10804"/>
                  </a:cubicBezTo>
                  <a:cubicBezTo>
                    <a:pt x="14399" y="15546"/>
                    <a:pt x="15282" y="20434"/>
                    <a:pt x="17431" y="24694"/>
                  </a:cubicBezTo>
                  <a:cubicBezTo>
                    <a:pt x="17237" y="20124"/>
                    <a:pt x="16300" y="15504"/>
                    <a:pt x="15131" y="11070"/>
                  </a:cubicBezTo>
                  <a:lnTo>
                    <a:pt x="15131" y="11070"/>
                  </a:lnTo>
                  <a:cubicBezTo>
                    <a:pt x="15892" y="12031"/>
                    <a:pt x="16611" y="13017"/>
                    <a:pt x="17291" y="14029"/>
                  </a:cubicBezTo>
                  <a:cubicBezTo>
                    <a:pt x="17612" y="20157"/>
                    <a:pt x="19046" y="26223"/>
                    <a:pt x="21510" y="31842"/>
                  </a:cubicBezTo>
                  <a:cubicBezTo>
                    <a:pt x="21566" y="26386"/>
                    <a:pt x="20626" y="21017"/>
                    <a:pt x="18552" y="16022"/>
                  </a:cubicBezTo>
                  <a:lnTo>
                    <a:pt x="18552" y="16022"/>
                  </a:lnTo>
                  <a:cubicBezTo>
                    <a:pt x="19004" y="16778"/>
                    <a:pt x="19434" y="17546"/>
                    <a:pt x="19841" y="18327"/>
                  </a:cubicBezTo>
                  <a:cubicBezTo>
                    <a:pt x="21555" y="24098"/>
                    <a:pt x="23268" y="29868"/>
                    <a:pt x="24982" y="35638"/>
                  </a:cubicBezTo>
                  <a:cubicBezTo>
                    <a:pt x="25129" y="31318"/>
                    <a:pt x="24308" y="27047"/>
                    <a:pt x="22739" y="23044"/>
                  </a:cubicBezTo>
                  <a:lnTo>
                    <a:pt x="22739" y="23044"/>
                  </a:lnTo>
                  <a:cubicBezTo>
                    <a:pt x="23663" y="24486"/>
                    <a:pt x="24707" y="25855"/>
                    <a:pt x="25856" y="27131"/>
                  </a:cubicBezTo>
                  <a:cubicBezTo>
                    <a:pt x="25208" y="24611"/>
                    <a:pt x="24202" y="22199"/>
                    <a:pt x="22725" y="20135"/>
                  </a:cubicBezTo>
                  <a:lnTo>
                    <a:pt x="22725" y="20135"/>
                  </a:lnTo>
                  <a:cubicBezTo>
                    <a:pt x="23996" y="21150"/>
                    <a:pt x="25382" y="22024"/>
                    <a:pt x="26856" y="22716"/>
                  </a:cubicBezTo>
                  <a:cubicBezTo>
                    <a:pt x="24110" y="19437"/>
                    <a:pt x="21232" y="16607"/>
                    <a:pt x="17980" y="13900"/>
                  </a:cubicBezTo>
                  <a:cubicBezTo>
                    <a:pt x="17625" y="13305"/>
                    <a:pt x="17253" y="12716"/>
                    <a:pt x="16868" y="12139"/>
                  </a:cubicBezTo>
                  <a:lnTo>
                    <a:pt x="16868" y="12139"/>
                  </a:lnTo>
                  <a:cubicBezTo>
                    <a:pt x="19774" y="14778"/>
                    <a:pt x="23261" y="16774"/>
                    <a:pt x="27018" y="17913"/>
                  </a:cubicBezTo>
                  <a:cubicBezTo>
                    <a:pt x="23190" y="14765"/>
                    <a:pt x="19223" y="12028"/>
                    <a:pt x="14979" y="9518"/>
                  </a:cubicBezTo>
                  <a:cubicBezTo>
                    <a:pt x="14382" y="8748"/>
                    <a:pt x="13758" y="8000"/>
                    <a:pt x="13112" y="7271"/>
                  </a:cubicBezTo>
                  <a:lnTo>
                    <a:pt x="13112" y="7271"/>
                  </a:lnTo>
                  <a:cubicBezTo>
                    <a:pt x="16060" y="9622"/>
                    <a:pt x="19500" y="11358"/>
                    <a:pt x="23149" y="12309"/>
                  </a:cubicBezTo>
                  <a:cubicBezTo>
                    <a:pt x="19301" y="9693"/>
                    <a:pt x="15681" y="7346"/>
                    <a:pt x="11449" y="5499"/>
                  </a:cubicBezTo>
                  <a:cubicBezTo>
                    <a:pt x="11196" y="5244"/>
                    <a:pt x="10941" y="4994"/>
                    <a:pt x="10681" y="4744"/>
                  </a:cubicBezTo>
                  <a:lnTo>
                    <a:pt x="10681" y="4744"/>
                  </a:lnTo>
                  <a:cubicBezTo>
                    <a:pt x="13510" y="6391"/>
                    <a:pt x="16657" y="7487"/>
                    <a:pt x="19900" y="7920"/>
                  </a:cubicBezTo>
                  <a:cubicBezTo>
                    <a:pt x="15782" y="5283"/>
                    <a:pt x="11344" y="2969"/>
                    <a:pt x="6719" y="1365"/>
                  </a:cubicBezTo>
                  <a:cubicBezTo>
                    <a:pt x="6459" y="1168"/>
                    <a:pt x="6195" y="974"/>
                    <a:pt x="5932" y="783"/>
                  </a:cubicBezTo>
                  <a:lnTo>
                    <a:pt x="5932" y="783"/>
                  </a:lnTo>
                  <a:cubicBezTo>
                    <a:pt x="9762" y="2262"/>
                    <a:pt x="13864" y="3039"/>
                    <a:pt x="17970" y="3049"/>
                  </a:cubicBezTo>
                  <a:cubicBezTo>
                    <a:pt x="15366" y="1796"/>
                    <a:pt x="12765" y="740"/>
                    <a:pt x="100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0" y="71"/>
              <a:ext cx="334961" cy="895975"/>
            </a:xfrm>
            <a:custGeom>
              <a:avLst/>
              <a:gdLst/>
              <a:ahLst/>
              <a:cxnLst/>
              <a:rect l="l" t="t" r="r" b="b"/>
              <a:pathLst>
                <a:path w="14074" h="37646" extrusionOk="0">
                  <a:moveTo>
                    <a:pt x="932" y="1"/>
                  </a:moveTo>
                  <a:cubicBezTo>
                    <a:pt x="2377" y="349"/>
                    <a:pt x="3852" y="675"/>
                    <a:pt x="5386" y="980"/>
                  </a:cubicBezTo>
                  <a:cubicBezTo>
                    <a:pt x="4745" y="634"/>
                    <a:pt x="4092" y="307"/>
                    <a:pt x="3432" y="1"/>
                  </a:cubicBezTo>
                  <a:close/>
                  <a:moveTo>
                    <a:pt x="222" y="658"/>
                  </a:moveTo>
                  <a:lnTo>
                    <a:pt x="222" y="2790"/>
                  </a:lnTo>
                  <a:cubicBezTo>
                    <a:pt x="2422" y="3568"/>
                    <a:pt x="4702" y="4120"/>
                    <a:pt x="7013" y="4425"/>
                  </a:cubicBezTo>
                  <a:cubicBezTo>
                    <a:pt x="4793" y="2978"/>
                    <a:pt x="2550" y="1693"/>
                    <a:pt x="222" y="658"/>
                  </a:cubicBezTo>
                  <a:close/>
                  <a:moveTo>
                    <a:pt x="222" y="3624"/>
                  </a:moveTo>
                  <a:lnTo>
                    <a:pt x="222" y="5657"/>
                  </a:lnTo>
                  <a:cubicBezTo>
                    <a:pt x="2658" y="7407"/>
                    <a:pt x="5404" y="8727"/>
                    <a:pt x="8300" y="9505"/>
                  </a:cubicBezTo>
                  <a:cubicBezTo>
                    <a:pt x="5765" y="7375"/>
                    <a:pt x="3062" y="5374"/>
                    <a:pt x="222" y="3624"/>
                  </a:cubicBezTo>
                  <a:close/>
                  <a:moveTo>
                    <a:pt x="224" y="6005"/>
                  </a:moveTo>
                  <a:lnTo>
                    <a:pt x="224" y="7684"/>
                  </a:lnTo>
                  <a:cubicBezTo>
                    <a:pt x="277" y="7754"/>
                    <a:pt x="333" y="7821"/>
                    <a:pt x="385" y="7891"/>
                  </a:cubicBezTo>
                  <a:cubicBezTo>
                    <a:pt x="329" y="8050"/>
                    <a:pt x="279" y="8212"/>
                    <a:pt x="224" y="8372"/>
                  </a:cubicBezTo>
                  <a:lnTo>
                    <a:pt x="224" y="16444"/>
                  </a:lnTo>
                  <a:cubicBezTo>
                    <a:pt x="668" y="13765"/>
                    <a:pt x="811" y="11064"/>
                    <a:pt x="651" y="8250"/>
                  </a:cubicBezTo>
                  <a:lnTo>
                    <a:pt x="651" y="8250"/>
                  </a:lnTo>
                  <a:cubicBezTo>
                    <a:pt x="1050" y="8789"/>
                    <a:pt x="1437" y="9335"/>
                    <a:pt x="1811" y="9890"/>
                  </a:cubicBezTo>
                  <a:cubicBezTo>
                    <a:pt x="210" y="15247"/>
                    <a:pt x="1" y="21014"/>
                    <a:pt x="1210" y="26472"/>
                  </a:cubicBezTo>
                  <a:cubicBezTo>
                    <a:pt x="1866" y="20904"/>
                    <a:pt x="2322" y="15578"/>
                    <a:pt x="1887" y="10001"/>
                  </a:cubicBezTo>
                  <a:lnTo>
                    <a:pt x="1887" y="10001"/>
                  </a:lnTo>
                  <a:cubicBezTo>
                    <a:pt x="2267" y="10567"/>
                    <a:pt x="2637" y="11143"/>
                    <a:pt x="2992" y="11724"/>
                  </a:cubicBezTo>
                  <a:cubicBezTo>
                    <a:pt x="1869" y="16361"/>
                    <a:pt x="2114" y="21322"/>
                    <a:pt x="3699" y="25820"/>
                  </a:cubicBezTo>
                  <a:cubicBezTo>
                    <a:pt x="4093" y="21265"/>
                    <a:pt x="3758" y="16563"/>
                    <a:pt x="3171" y="12014"/>
                  </a:cubicBezTo>
                  <a:lnTo>
                    <a:pt x="3171" y="12014"/>
                  </a:lnTo>
                  <a:cubicBezTo>
                    <a:pt x="3800" y="13064"/>
                    <a:pt x="4388" y="14135"/>
                    <a:pt x="4930" y="15227"/>
                  </a:cubicBezTo>
                  <a:cubicBezTo>
                    <a:pt x="4460" y="21344"/>
                    <a:pt x="5103" y="27545"/>
                    <a:pt x="6824" y="33432"/>
                  </a:cubicBezTo>
                  <a:cubicBezTo>
                    <a:pt x="7581" y="28028"/>
                    <a:pt x="7339" y="22586"/>
                    <a:pt x="5925" y="17364"/>
                  </a:cubicBezTo>
                  <a:lnTo>
                    <a:pt x="5925" y="17364"/>
                  </a:lnTo>
                  <a:cubicBezTo>
                    <a:pt x="6276" y="18171"/>
                    <a:pt x="6605" y="18990"/>
                    <a:pt x="6908" y="19816"/>
                  </a:cubicBezTo>
                  <a:lnTo>
                    <a:pt x="9779" y="37645"/>
                  </a:lnTo>
                  <a:cubicBezTo>
                    <a:pt x="10481" y="33380"/>
                    <a:pt x="10216" y="29037"/>
                    <a:pt x="9174" y="24865"/>
                  </a:cubicBezTo>
                  <a:lnTo>
                    <a:pt x="9174" y="24865"/>
                  </a:lnTo>
                  <a:cubicBezTo>
                    <a:pt x="9907" y="26416"/>
                    <a:pt x="10765" y="27909"/>
                    <a:pt x="11740" y="29320"/>
                  </a:cubicBezTo>
                  <a:cubicBezTo>
                    <a:pt x="11421" y="26739"/>
                    <a:pt x="10735" y="24218"/>
                    <a:pt x="9536" y="21979"/>
                  </a:cubicBezTo>
                  <a:lnTo>
                    <a:pt x="9536" y="21979"/>
                  </a:lnTo>
                  <a:cubicBezTo>
                    <a:pt x="10660" y="23155"/>
                    <a:pt x="11924" y="24195"/>
                    <a:pt x="13294" y="25073"/>
                  </a:cubicBezTo>
                  <a:cubicBezTo>
                    <a:pt x="10995" y="21466"/>
                    <a:pt x="8505" y="18291"/>
                    <a:pt x="5629" y="15188"/>
                  </a:cubicBezTo>
                  <a:cubicBezTo>
                    <a:pt x="5349" y="14553"/>
                    <a:pt x="5057" y="13923"/>
                    <a:pt x="4751" y="13299"/>
                  </a:cubicBezTo>
                  <a:lnTo>
                    <a:pt x="4751" y="13299"/>
                  </a:lnTo>
                  <a:cubicBezTo>
                    <a:pt x="7293" y="16289"/>
                    <a:pt x="10497" y="18719"/>
                    <a:pt x="14074" y="20331"/>
                  </a:cubicBezTo>
                  <a:cubicBezTo>
                    <a:pt x="10682" y="16716"/>
                    <a:pt x="7100" y="13493"/>
                    <a:pt x="3214" y="10455"/>
                  </a:cubicBezTo>
                  <a:cubicBezTo>
                    <a:pt x="2721" y="9616"/>
                    <a:pt x="2201" y="8793"/>
                    <a:pt x="1654" y="7987"/>
                  </a:cubicBezTo>
                  <a:lnTo>
                    <a:pt x="1654" y="7987"/>
                  </a:lnTo>
                  <a:cubicBezTo>
                    <a:pt x="4275" y="10698"/>
                    <a:pt x="7463" y="12862"/>
                    <a:pt x="10960" y="14275"/>
                  </a:cubicBezTo>
                  <a:cubicBezTo>
                    <a:pt x="7480" y="11188"/>
                    <a:pt x="4190" y="8393"/>
                    <a:pt x="232" y="6016"/>
                  </a:cubicBezTo>
                  <a:cubicBezTo>
                    <a:pt x="229" y="6014"/>
                    <a:pt x="225" y="6008"/>
                    <a:pt x="224" y="60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6" name="Google Shape;4356;p21"/>
          <p:cNvSpPr/>
          <p:nvPr/>
        </p:nvSpPr>
        <p:spPr>
          <a:xfrm rot="-5400000" flipH="1">
            <a:off x="8597350" y="1409775"/>
            <a:ext cx="906400" cy="186900"/>
          </a:xfrm>
          <a:custGeom>
            <a:avLst/>
            <a:gdLst/>
            <a:ahLst/>
            <a:cxnLst/>
            <a:rect l="l" t="t" r="r" b="b"/>
            <a:pathLst>
              <a:path w="36256" h="7476" extrusionOk="0">
                <a:moveTo>
                  <a:pt x="11100" y="1"/>
                </a:moveTo>
                <a:lnTo>
                  <a:pt x="11100" y="1"/>
                </a:lnTo>
                <a:cubicBezTo>
                  <a:pt x="13687" y="2953"/>
                  <a:pt x="16946" y="5309"/>
                  <a:pt x="20548" y="6869"/>
                </a:cubicBezTo>
                <a:cubicBezTo>
                  <a:pt x="19863" y="6757"/>
                  <a:pt x="19175" y="6660"/>
                  <a:pt x="18485" y="6580"/>
                </a:cubicBezTo>
                <a:cubicBezTo>
                  <a:pt x="14679" y="4730"/>
                  <a:pt x="10913" y="3276"/>
                  <a:pt x="6794" y="2129"/>
                </a:cubicBezTo>
                <a:lnTo>
                  <a:pt x="6794" y="2129"/>
                </a:lnTo>
                <a:cubicBezTo>
                  <a:pt x="8034" y="3184"/>
                  <a:pt x="9399" y="4088"/>
                  <a:pt x="10850" y="4827"/>
                </a:cubicBezTo>
                <a:cubicBezTo>
                  <a:pt x="9679" y="4594"/>
                  <a:pt x="8480" y="4489"/>
                  <a:pt x="7273" y="4489"/>
                </a:cubicBezTo>
                <a:cubicBezTo>
                  <a:pt x="5913" y="4489"/>
                  <a:pt x="4542" y="4623"/>
                  <a:pt x="3186" y="4861"/>
                </a:cubicBezTo>
                <a:cubicBezTo>
                  <a:pt x="4820" y="5380"/>
                  <a:pt x="6497" y="5766"/>
                  <a:pt x="8195" y="6014"/>
                </a:cubicBezTo>
                <a:cubicBezTo>
                  <a:pt x="5409" y="6158"/>
                  <a:pt x="2652" y="6637"/>
                  <a:pt x="0" y="7476"/>
                </a:cubicBezTo>
                <a:lnTo>
                  <a:pt x="8092" y="7476"/>
                </a:lnTo>
                <a:cubicBezTo>
                  <a:pt x="9955" y="7220"/>
                  <a:pt x="11821" y="6966"/>
                  <a:pt x="13683" y="6709"/>
                </a:cubicBezTo>
                <a:cubicBezTo>
                  <a:pt x="14562" y="6758"/>
                  <a:pt x="15440" y="6834"/>
                  <a:pt x="16315" y="6934"/>
                </a:cubicBezTo>
                <a:cubicBezTo>
                  <a:pt x="14541" y="6990"/>
                  <a:pt x="12784" y="7174"/>
                  <a:pt x="11047" y="7476"/>
                </a:cubicBezTo>
                <a:lnTo>
                  <a:pt x="18076" y="7476"/>
                </a:lnTo>
                <a:cubicBezTo>
                  <a:pt x="18267" y="7404"/>
                  <a:pt x="18458" y="7334"/>
                  <a:pt x="18648" y="7261"/>
                </a:cubicBezTo>
                <a:cubicBezTo>
                  <a:pt x="19046" y="7327"/>
                  <a:pt x="19440" y="7401"/>
                  <a:pt x="19835" y="7476"/>
                </a:cubicBezTo>
                <a:lnTo>
                  <a:pt x="23669" y="7476"/>
                </a:lnTo>
                <a:cubicBezTo>
                  <a:pt x="19645" y="4658"/>
                  <a:pt x="15531" y="2181"/>
                  <a:pt x="11100" y="1"/>
                </a:cubicBezTo>
                <a:close/>
                <a:moveTo>
                  <a:pt x="17804" y="1212"/>
                </a:moveTo>
                <a:lnTo>
                  <a:pt x="17804" y="1212"/>
                </a:lnTo>
                <a:cubicBezTo>
                  <a:pt x="19826" y="3716"/>
                  <a:pt x="22307" y="5840"/>
                  <a:pt x="25078" y="7476"/>
                </a:cubicBezTo>
                <a:lnTo>
                  <a:pt x="26977" y="7476"/>
                </a:lnTo>
                <a:cubicBezTo>
                  <a:pt x="24098" y="5136"/>
                  <a:pt x="21065" y="3206"/>
                  <a:pt x="17804" y="1212"/>
                </a:cubicBezTo>
                <a:close/>
                <a:moveTo>
                  <a:pt x="23141" y="2363"/>
                </a:moveTo>
                <a:lnTo>
                  <a:pt x="23141" y="2363"/>
                </a:lnTo>
                <a:cubicBezTo>
                  <a:pt x="24321" y="4251"/>
                  <a:pt x="25761" y="5972"/>
                  <a:pt x="27398" y="7476"/>
                </a:cubicBezTo>
                <a:lnTo>
                  <a:pt x="30080" y="7476"/>
                </a:lnTo>
                <a:cubicBezTo>
                  <a:pt x="27876" y="5622"/>
                  <a:pt x="25537" y="3920"/>
                  <a:pt x="23141" y="2363"/>
                </a:cubicBezTo>
                <a:close/>
                <a:moveTo>
                  <a:pt x="28376" y="2113"/>
                </a:moveTo>
                <a:lnTo>
                  <a:pt x="28376" y="2113"/>
                </a:lnTo>
                <a:cubicBezTo>
                  <a:pt x="29231" y="3991"/>
                  <a:pt x="30264" y="5788"/>
                  <a:pt x="31449" y="7476"/>
                </a:cubicBezTo>
                <a:lnTo>
                  <a:pt x="33931" y="7476"/>
                </a:lnTo>
                <a:cubicBezTo>
                  <a:pt x="32271" y="5563"/>
                  <a:pt x="30397" y="3806"/>
                  <a:pt x="28376" y="2113"/>
                </a:cubicBezTo>
                <a:close/>
                <a:moveTo>
                  <a:pt x="32147" y="2665"/>
                </a:moveTo>
                <a:lnTo>
                  <a:pt x="32147" y="2665"/>
                </a:lnTo>
                <a:cubicBezTo>
                  <a:pt x="33050" y="4346"/>
                  <a:pt x="33950" y="5935"/>
                  <a:pt x="34882" y="7476"/>
                </a:cubicBezTo>
                <a:lnTo>
                  <a:pt x="36255" y="7476"/>
                </a:lnTo>
                <a:cubicBezTo>
                  <a:pt x="35022" y="5765"/>
                  <a:pt x="33648" y="4151"/>
                  <a:pt x="32147" y="2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7" name="Google Shape;4357;p21"/>
          <p:cNvSpPr/>
          <p:nvPr/>
        </p:nvSpPr>
        <p:spPr>
          <a:xfrm rot="10800000" flipH="1">
            <a:off x="5256475" y="0"/>
            <a:ext cx="1000175" cy="132100"/>
          </a:xfrm>
          <a:custGeom>
            <a:avLst/>
            <a:gdLst/>
            <a:ahLst/>
            <a:cxnLst/>
            <a:rect l="l" t="t" r="r" b="b"/>
            <a:pathLst>
              <a:path w="40007" h="5284" extrusionOk="0">
                <a:moveTo>
                  <a:pt x="996" y="3179"/>
                </a:moveTo>
                <a:cubicBezTo>
                  <a:pt x="669" y="3179"/>
                  <a:pt x="337" y="3203"/>
                  <a:pt x="0" y="3253"/>
                </a:cubicBezTo>
                <a:cubicBezTo>
                  <a:pt x="622" y="4029"/>
                  <a:pt x="1418" y="4703"/>
                  <a:pt x="2310" y="5280"/>
                </a:cubicBezTo>
                <a:lnTo>
                  <a:pt x="6362" y="5280"/>
                </a:lnTo>
                <a:cubicBezTo>
                  <a:pt x="5808" y="4867"/>
                  <a:pt x="5212" y="4507"/>
                  <a:pt x="4637" y="4188"/>
                </a:cubicBezTo>
                <a:cubicBezTo>
                  <a:pt x="3479" y="3545"/>
                  <a:pt x="2271" y="3179"/>
                  <a:pt x="996" y="3179"/>
                </a:cubicBezTo>
                <a:close/>
                <a:moveTo>
                  <a:pt x="10967" y="1161"/>
                </a:moveTo>
                <a:lnTo>
                  <a:pt x="10967" y="1161"/>
                </a:lnTo>
                <a:cubicBezTo>
                  <a:pt x="11540" y="2683"/>
                  <a:pt x="12446" y="4080"/>
                  <a:pt x="13571" y="5280"/>
                </a:cubicBezTo>
                <a:lnTo>
                  <a:pt x="16248" y="5280"/>
                </a:lnTo>
                <a:cubicBezTo>
                  <a:pt x="15980" y="4906"/>
                  <a:pt x="15687" y="4536"/>
                  <a:pt x="15354" y="4139"/>
                </a:cubicBezTo>
                <a:cubicBezTo>
                  <a:pt x="14237" y="2811"/>
                  <a:pt x="12561" y="1848"/>
                  <a:pt x="10967" y="1161"/>
                </a:cubicBezTo>
                <a:close/>
                <a:moveTo>
                  <a:pt x="16342" y="655"/>
                </a:moveTo>
                <a:cubicBezTo>
                  <a:pt x="16782" y="2575"/>
                  <a:pt x="17455" y="4091"/>
                  <a:pt x="18191" y="5280"/>
                </a:cubicBezTo>
                <a:lnTo>
                  <a:pt x="21080" y="5280"/>
                </a:lnTo>
                <a:cubicBezTo>
                  <a:pt x="19320" y="2517"/>
                  <a:pt x="16343" y="655"/>
                  <a:pt x="16342" y="655"/>
                </a:cubicBezTo>
                <a:close/>
                <a:moveTo>
                  <a:pt x="20542" y="202"/>
                </a:moveTo>
                <a:cubicBezTo>
                  <a:pt x="21049" y="2257"/>
                  <a:pt x="21785" y="3929"/>
                  <a:pt x="22600" y="5280"/>
                </a:cubicBezTo>
                <a:lnTo>
                  <a:pt x="26254" y="5280"/>
                </a:lnTo>
                <a:cubicBezTo>
                  <a:pt x="23925" y="1929"/>
                  <a:pt x="20542" y="202"/>
                  <a:pt x="20542" y="202"/>
                </a:cubicBezTo>
                <a:close/>
                <a:moveTo>
                  <a:pt x="26042" y="1"/>
                </a:moveTo>
                <a:lnTo>
                  <a:pt x="26042" y="1"/>
                </a:lnTo>
                <a:cubicBezTo>
                  <a:pt x="26518" y="2071"/>
                  <a:pt x="27163" y="3814"/>
                  <a:pt x="27884" y="5280"/>
                </a:cubicBezTo>
                <a:lnTo>
                  <a:pt x="31696" y="5280"/>
                </a:lnTo>
                <a:cubicBezTo>
                  <a:pt x="29283" y="1864"/>
                  <a:pt x="26042" y="1"/>
                  <a:pt x="26042" y="1"/>
                </a:cubicBezTo>
                <a:close/>
                <a:moveTo>
                  <a:pt x="33919" y="2550"/>
                </a:moveTo>
                <a:lnTo>
                  <a:pt x="33919" y="2550"/>
                </a:lnTo>
                <a:cubicBezTo>
                  <a:pt x="34003" y="3530"/>
                  <a:pt x="34135" y="4438"/>
                  <a:pt x="34302" y="5280"/>
                </a:cubicBezTo>
                <a:lnTo>
                  <a:pt x="36203" y="5280"/>
                </a:lnTo>
                <a:cubicBezTo>
                  <a:pt x="35067" y="3503"/>
                  <a:pt x="33919" y="2550"/>
                  <a:pt x="33919" y="2550"/>
                </a:cubicBezTo>
                <a:close/>
                <a:moveTo>
                  <a:pt x="37300" y="2702"/>
                </a:moveTo>
                <a:lnTo>
                  <a:pt x="37300" y="2702"/>
                </a:lnTo>
                <a:cubicBezTo>
                  <a:pt x="37409" y="3601"/>
                  <a:pt x="37567" y="4461"/>
                  <a:pt x="37763" y="5280"/>
                </a:cubicBezTo>
                <a:lnTo>
                  <a:pt x="40006" y="5280"/>
                </a:lnTo>
                <a:cubicBezTo>
                  <a:pt x="38591" y="3611"/>
                  <a:pt x="37301" y="2702"/>
                  <a:pt x="37300" y="2702"/>
                </a:cubicBezTo>
                <a:close/>
                <a:moveTo>
                  <a:pt x="6234" y="1042"/>
                </a:moveTo>
                <a:lnTo>
                  <a:pt x="6234" y="1042"/>
                </a:lnTo>
                <a:cubicBezTo>
                  <a:pt x="6724" y="2638"/>
                  <a:pt x="7625" y="4094"/>
                  <a:pt x="8795" y="5283"/>
                </a:cubicBezTo>
                <a:lnTo>
                  <a:pt x="11511" y="5283"/>
                </a:lnTo>
                <a:lnTo>
                  <a:pt x="11511" y="5280"/>
                </a:lnTo>
                <a:cubicBezTo>
                  <a:pt x="11106" y="4779"/>
                  <a:pt x="10651" y="4315"/>
                  <a:pt x="10154" y="3894"/>
                </a:cubicBezTo>
                <a:cubicBezTo>
                  <a:pt x="8885" y="2825"/>
                  <a:pt x="7691" y="1835"/>
                  <a:pt x="6234" y="10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8" name="Google Shape;4358;p21"/>
          <p:cNvSpPr/>
          <p:nvPr/>
        </p:nvSpPr>
        <p:spPr>
          <a:xfrm rot="10800000" flipH="1">
            <a:off x="5392675" y="75"/>
            <a:ext cx="1172075" cy="345575"/>
          </a:xfrm>
          <a:custGeom>
            <a:avLst/>
            <a:gdLst/>
            <a:ahLst/>
            <a:cxnLst/>
            <a:rect l="l" t="t" r="r" b="b"/>
            <a:pathLst>
              <a:path w="46883" h="13823" extrusionOk="0">
                <a:moveTo>
                  <a:pt x="15609" y="0"/>
                </a:moveTo>
                <a:lnTo>
                  <a:pt x="15609" y="0"/>
                </a:lnTo>
                <a:cubicBezTo>
                  <a:pt x="15642" y="3127"/>
                  <a:pt x="17179" y="6195"/>
                  <a:pt x="19638" y="8121"/>
                </a:cubicBezTo>
                <a:cubicBezTo>
                  <a:pt x="18357" y="7626"/>
                  <a:pt x="17065" y="7158"/>
                  <a:pt x="15761" y="6721"/>
                </a:cubicBezTo>
                <a:cubicBezTo>
                  <a:pt x="15500" y="5135"/>
                  <a:pt x="14311" y="3715"/>
                  <a:pt x="13184" y="2567"/>
                </a:cubicBezTo>
                <a:cubicBezTo>
                  <a:pt x="12018" y="1379"/>
                  <a:pt x="10649" y="589"/>
                  <a:pt x="9002" y="357"/>
                </a:cubicBezTo>
                <a:lnTo>
                  <a:pt x="9002" y="357"/>
                </a:lnTo>
                <a:cubicBezTo>
                  <a:pt x="10046" y="2889"/>
                  <a:pt x="12539" y="5077"/>
                  <a:pt x="15011" y="6469"/>
                </a:cubicBezTo>
                <a:cubicBezTo>
                  <a:pt x="13287" y="5908"/>
                  <a:pt x="11546" y="5400"/>
                  <a:pt x="9790" y="4944"/>
                </a:cubicBezTo>
                <a:cubicBezTo>
                  <a:pt x="7982" y="3145"/>
                  <a:pt x="5499" y="2701"/>
                  <a:pt x="3486" y="2701"/>
                </a:cubicBezTo>
                <a:cubicBezTo>
                  <a:pt x="1518" y="2701"/>
                  <a:pt x="0" y="3125"/>
                  <a:pt x="0" y="3125"/>
                </a:cubicBezTo>
                <a:cubicBezTo>
                  <a:pt x="2421" y="5138"/>
                  <a:pt x="4927" y="5640"/>
                  <a:pt x="6824" y="5640"/>
                </a:cubicBezTo>
                <a:cubicBezTo>
                  <a:pt x="8196" y="5640"/>
                  <a:pt x="9248" y="5378"/>
                  <a:pt x="9720" y="5235"/>
                </a:cubicBezTo>
                <a:cubicBezTo>
                  <a:pt x="11624" y="5730"/>
                  <a:pt x="13509" y="6288"/>
                  <a:pt x="15374" y="6906"/>
                </a:cubicBezTo>
                <a:cubicBezTo>
                  <a:pt x="12701" y="6927"/>
                  <a:pt x="10272" y="7194"/>
                  <a:pt x="7748" y="8113"/>
                </a:cubicBezTo>
                <a:cubicBezTo>
                  <a:pt x="8623" y="8412"/>
                  <a:pt x="9546" y="8557"/>
                  <a:pt x="10470" y="8557"/>
                </a:cubicBezTo>
                <a:cubicBezTo>
                  <a:pt x="12268" y="8557"/>
                  <a:pt x="14069" y="8006"/>
                  <a:pt x="15532" y="6959"/>
                </a:cubicBezTo>
                <a:cubicBezTo>
                  <a:pt x="17007" y="7452"/>
                  <a:pt x="18471" y="7983"/>
                  <a:pt x="19920" y="8550"/>
                </a:cubicBezTo>
                <a:cubicBezTo>
                  <a:pt x="19639" y="8530"/>
                  <a:pt x="19359" y="8520"/>
                  <a:pt x="19082" y="8520"/>
                </a:cubicBezTo>
                <a:cubicBezTo>
                  <a:pt x="16184" y="8520"/>
                  <a:pt x="13470" y="9587"/>
                  <a:pt x="11395" y="11666"/>
                </a:cubicBezTo>
                <a:cubicBezTo>
                  <a:pt x="12088" y="11865"/>
                  <a:pt x="12809" y="11963"/>
                  <a:pt x="13530" y="11963"/>
                </a:cubicBezTo>
                <a:cubicBezTo>
                  <a:pt x="14435" y="11963"/>
                  <a:pt x="15341" y="11808"/>
                  <a:pt x="16192" y="11499"/>
                </a:cubicBezTo>
                <a:cubicBezTo>
                  <a:pt x="17714" y="10947"/>
                  <a:pt x="19055" y="9906"/>
                  <a:pt x="19969" y="8569"/>
                </a:cubicBezTo>
                <a:cubicBezTo>
                  <a:pt x="21370" y="9117"/>
                  <a:pt x="22760" y="9701"/>
                  <a:pt x="24132" y="10320"/>
                </a:cubicBezTo>
                <a:cubicBezTo>
                  <a:pt x="23851" y="10284"/>
                  <a:pt x="23575" y="10266"/>
                  <a:pt x="23305" y="10266"/>
                </a:cubicBezTo>
                <a:cubicBezTo>
                  <a:pt x="20215" y="10266"/>
                  <a:pt x="17896" y="12534"/>
                  <a:pt x="16825" y="13821"/>
                </a:cubicBezTo>
                <a:lnTo>
                  <a:pt x="21390" y="13821"/>
                </a:lnTo>
                <a:cubicBezTo>
                  <a:pt x="23358" y="12726"/>
                  <a:pt x="24399" y="11038"/>
                  <a:pt x="24664" y="10558"/>
                </a:cubicBezTo>
                <a:cubicBezTo>
                  <a:pt x="25936" y="11140"/>
                  <a:pt x="27192" y="11752"/>
                  <a:pt x="28433" y="12390"/>
                </a:cubicBezTo>
                <a:cubicBezTo>
                  <a:pt x="26694" y="12438"/>
                  <a:pt x="25169" y="13064"/>
                  <a:pt x="23942" y="13822"/>
                </a:cubicBezTo>
                <a:lnTo>
                  <a:pt x="27667" y="13822"/>
                </a:lnTo>
                <a:cubicBezTo>
                  <a:pt x="28185" y="13241"/>
                  <a:pt x="28526" y="12739"/>
                  <a:pt x="28671" y="12514"/>
                </a:cubicBezTo>
                <a:cubicBezTo>
                  <a:pt x="29490" y="12938"/>
                  <a:pt x="30302" y="13376"/>
                  <a:pt x="31108" y="13822"/>
                </a:cubicBezTo>
                <a:lnTo>
                  <a:pt x="31722" y="13822"/>
                </a:lnTo>
                <a:cubicBezTo>
                  <a:pt x="30753" y="13277"/>
                  <a:pt x="29776" y="12745"/>
                  <a:pt x="28788" y="12235"/>
                </a:cubicBezTo>
                <a:cubicBezTo>
                  <a:pt x="30021" y="7696"/>
                  <a:pt x="25413" y="2496"/>
                  <a:pt x="25413" y="2496"/>
                </a:cubicBezTo>
                <a:lnTo>
                  <a:pt x="25413" y="2496"/>
                </a:lnTo>
                <a:cubicBezTo>
                  <a:pt x="25063" y="8029"/>
                  <a:pt x="27396" y="11028"/>
                  <a:pt x="28353" y="12013"/>
                </a:cubicBezTo>
                <a:cubicBezTo>
                  <a:pt x="27154" y="11399"/>
                  <a:pt x="25940" y="10811"/>
                  <a:pt x="24714" y="10251"/>
                </a:cubicBezTo>
                <a:cubicBezTo>
                  <a:pt x="24493" y="8231"/>
                  <a:pt x="24151" y="7098"/>
                  <a:pt x="23477" y="5554"/>
                </a:cubicBezTo>
                <a:cubicBezTo>
                  <a:pt x="22782" y="3965"/>
                  <a:pt x="21447" y="2565"/>
                  <a:pt x="20113" y="1456"/>
                </a:cubicBezTo>
                <a:lnTo>
                  <a:pt x="20113" y="1456"/>
                </a:lnTo>
                <a:cubicBezTo>
                  <a:pt x="20349" y="4707"/>
                  <a:pt x="22014" y="7858"/>
                  <a:pt x="24387" y="10107"/>
                </a:cubicBezTo>
                <a:cubicBezTo>
                  <a:pt x="22972" y="9468"/>
                  <a:pt x="21541" y="8863"/>
                  <a:pt x="20094" y="8296"/>
                </a:cubicBezTo>
                <a:cubicBezTo>
                  <a:pt x="20020" y="6700"/>
                  <a:pt x="19441" y="5186"/>
                  <a:pt x="18558" y="3846"/>
                </a:cubicBezTo>
                <a:cubicBezTo>
                  <a:pt x="17645" y="2461"/>
                  <a:pt x="16780" y="1175"/>
                  <a:pt x="15609" y="0"/>
                </a:cubicBezTo>
                <a:close/>
                <a:moveTo>
                  <a:pt x="29571" y="3250"/>
                </a:moveTo>
                <a:lnTo>
                  <a:pt x="29571" y="3250"/>
                </a:lnTo>
                <a:cubicBezTo>
                  <a:pt x="29331" y="8627"/>
                  <a:pt x="31180" y="12030"/>
                  <a:pt x="32590" y="13822"/>
                </a:cubicBezTo>
                <a:lnTo>
                  <a:pt x="34251" y="13822"/>
                </a:lnTo>
                <a:cubicBezTo>
                  <a:pt x="34384" y="7816"/>
                  <a:pt x="29572" y="3250"/>
                  <a:pt x="29571" y="3250"/>
                </a:cubicBezTo>
                <a:close/>
                <a:moveTo>
                  <a:pt x="34900" y="4614"/>
                </a:moveTo>
                <a:cubicBezTo>
                  <a:pt x="34658" y="8559"/>
                  <a:pt x="35296" y="11594"/>
                  <a:pt x="36155" y="13822"/>
                </a:cubicBezTo>
                <a:lnTo>
                  <a:pt x="39461" y="13822"/>
                </a:lnTo>
                <a:cubicBezTo>
                  <a:pt x="38633" y="8523"/>
                  <a:pt x="34901" y="4615"/>
                  <a:pt x="34900" y="4614"/>
                </a:cubicBezTo>
                <a:close/>
                <a:moveTo>
                  <a:pt x="41736" y="9291"/>
                </a:moveTo>
                <a:cubicBezTo>
                  <a:pt x="41394" y="10970"/>
                  <a:pt x="41249" y="12481"/>
                  <a:pt x="41230" y="13822"/>
                </a:cubicBezTo>
                <a:lnTo>
                  <a:pt x="43459" y="13822"/>
                </a:lnTo>
                <a:cubicBezTo>
                  <a:pt x="42919" y="11059"/>
                  <a:pt x="41736" y="9291"/>
                  <a:pt x="41736" y="9291"/>
                </a:cubicBezTo>
                <a:close/>
                <a:moveTo>
                  <a:pt x="44935" y="10396"/>
                </a:moveTo>
                <a:cubicBezTo>
                  <a:pt x="44735" y="11585"/>
                  <a:pt x="44641" y="12730"/>
                  <a:pt x="44622" y="13822"/>
                </a:cubicBezTo>
                <a:lnTo>
                  <a:pt x="46882" y="13822"/>
                </a:lnTo>
                <a:cubicBezTo>
                  <a:pt x="45978" y="11708"/>
                  <a:pt x="44935" y="10396"/>
                  <a:pt x="44935" y="1039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9" name="Google Shape;4359;p21"/>
          <p:cNvSpPr/>
          <p:nvPr/>
        </p:nvSpPr>
        <p:spPr>
          <a:xfrm rot="10800000" flipH="1">
            <a:off x="2360100" y="-10300"/>
            <a:ext cx="597150" cy="366325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60" name="Google Shape;4360;p21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4361" name="Google Shape;4361;p21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3" name="Google Shape;4363;p21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4364" name="Google Shape;4364;p21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21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21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21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21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21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21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21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21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21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21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21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21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21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21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21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21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21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21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21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384" name="Google Shape;4384;p21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85" name="Google Shape;4385;p21"/>
          <p:cNvSpPr txBox="1">
            <a:spLocks noGrp="1"/>
          </p:cNvSpPr>
          <p:nvPr>
            <p:ph type="subTitle" idx="1"/>
          </p:nvPr>
        </p:nvSpPr>
        <p:spPr>
          <a:xfrm>
            <a:off x="1934250" y="3853375"/>
            <a:ext cx="5274900" cy="57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86" name="Google Shape;4386;p21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4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6" name="Google Shape;4496;p24"/>
          <p:cNvGrpSpPr/>
          <p:nvPr/>
        </p:nvGrpSpPr>
        <p:grpSpPr>
          <a:xfrm>
            <a:off x="186800" y="142183"/>
            <a:ext cx="8719796" cy="2566700"/>
            <a:chOff x="186800" y="142183"/>
            <a:chExt cx="8719796" cy="2566700"/>
          </a:xfrm>
        </p:grpSpPr>
        <p:sp>
          <p:nvSpPr>
            <p:cNvPr id="4497" name="Google Shape;4497;p24"/>
            <p:cNvSpPr/>
            <p:nvPr/>
          </p:nvSpPr>
          <p:spPr>
            <a:xfrm rot="-1973773">
              <a:off x="224001" y="89949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24"/>
            <p:cNvSpPr/>
            <p:nvPr/>
          </p:nvSpPr>
          <p:spPr>
            <a:xfrm rot="2359819">
              <a:off x="394100" y="11763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24"/>
            <p:cNvSpPr/>
            <p:nvPr/>
          </p:nvSpPr>
          <p:spPr>
            <a:xfrm rot="-1973773">
              <a:off x="3093607" y="247355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24"/>
            <p:cNvSpPr/>
            <p:nvPr/>
          </p:nvSpPr>
          <p:spPr>
            <a:xfrm>
              <a:off x="3395646" y="199916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24"/>
            <p:cNvSpPr/>
            <p:nvPr/>
          </p:nvSpPr>
          <p:spPr>
            <a:xfrm rot="2359819">
              <a:off x="5499472" y="22502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24"/>
            <p:cNvSpPr/>
            <p:nvPr/>
          </p:nvSpPr>
          <p:spPr>
            <a:xfrm rot="2359819">
              <a:off x="5370598" y="18372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24"/>
            <p:cNvSpPr/>
            <p:nvPr/>
          </p:nvSpPr>
          <p:spPr>
            <a:xfrm rot="-1973773">
              <a:off x="4984739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24"/>
            <p:cNvSpPr/>
            <p:nvPr/>
          </p:nvSpPr>
          <p:spPr>
            <a:xfrm>
              <a:off x="8705303" y="5399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24"/>
            <p:cNvSpPr/>
            <p:nvPr/>
          </p:nvSpPr>
          <p:spPr>
            <a:xfrm rot="-1973773">
              <a:off x="6020348" y="14872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24"/>
            <p:cNvSpPr/>
            <p:nvPr/>
          </p:nvSpPr>
          <p:spPr>
            <a:xfrm rot="2359819">
              <a:off x="8548592" y="89949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24"/>
            <p:cNvSpPr/>
            <p:nvPr/>
          </p:nvSpPr>
          <p:spPr>
            <a:xfrm rot="2359819">
              <a:off x="6205647" y="1816076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08" name="Google Shape;4508;p24"/>
          <p:cNvGrpSpPr/>
          <p:nvPr/>
        </p:nvGrpSpPr>
        <p:grpSpPr>
          <a:xfrm>
            <a:off x="-176200" y="2539800"/>
            <a:ext cx="880792" cy="2257724"/>
            <a:chOff x="-176200" y="2539800"/>
            <a:chExt cx="880792" cy="2257724"/>
          </a:xfrm>
        </p:grpSpPr>
        <p:sp>
          <p:nvSpPr>
            <p:cNvPr id="4509" name="Google Shape;4509;p24"/>
            <p:cNvSpPr/>
            <p:nvPr/>
          </p:nvSpPr>
          <p:spPr>
            <a:xfrm>
              <a:off x="185063" y="3942942"/>
              <a:ext cx="160180" cy="854582"/>
            </a:xfrm>
            <a:custGeom>
              <a:avLst/>
              <a:gdLst/>
              <a:ahLst/>
              <a:cxnLst/>
              <a:rect l="l" t="t" r="r" b="b"/>
              <a:pathLst>
                <a:path w="4774" h="25470" extrusionOk="0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close/>
                  <a:moveTo>
                    <a:pt x="0" y="2"/>
                  </a:moveTo>
                  <a:cubicBezTo>
                    <a:pt x="148" y="8156"/>
                    <a:pt x="545" y="16786"/>
                    <a:pt x="1334" y="25449"/>
                  </a:cubicBezTo>
                  <a:cubicBezTo>
                    <a:pt x="1704" y="25462"/>
                    <a:pt x="2075" y="25470"/>
                    <a:pt x="2447" y="25470"/>
                  </a:cubicBezTo>
                  <a:cubicBezTo>
                    <a:pt x="2612" y="25470"/>
                    <a:pt x="2778" y="25468"/>
                    <a:pt x="2944" y="25465"/>
                  </a:cubicBezTo>
                  <a:cubicBezTo>
                    <a:pt x="3172" y="25462"/>
                    <a:pt x="3403" y="25454"/>
                    <a:pt x="3634" y="25448"/>
                  </a:cubicBezTo>
                  <a:cubicBezTo>
                    <a:pt x="4401" y="16730"/>
                    <a:pt x="4727" y="8113"/>
                    <a:pt x="4774" y="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24"/>
            <p:cNvSpPr/>
            <p:nvPr/>
          </p:nvSpPr>
          <p:spPr>
            <a:xfrm>
              <a:off x="53704" y="2539800"/>
              <a:ext cx="305261" cy="2257479"/>
            </a:xfrm>
            <a:custGeom>
              <a:avLst/>
              <a:gdLst/>
              <a:ahLst/>
              <a:cxnLst/>
              <a:rect l="l" t="t" r="r" b="b"/>
              <a:pathLst>
                <a:path w="9098" h="67282" extrusionOk="0">
                  <a:moveTo>
                    <a:pt x="2586" y="1"/>
                  </a:moveTo>
                  <a:cubicBezTo>
                    <a:pt x="2586" y="3"/>
                    <a:pt x="1" y="30725"/>
                    <a:pt x="3388" y="67164"/>
                  </a:cubicBezTo>
                  <a:cubicBezTo>
                    <a:pt x="4156" y="67225"/>
                    <a:pt x="4926" y="67267"/>
                    <a:pt x="5701" y="67281"/>
                  </a:cubicBezTo>
                  <a:cubicBezTo>
                    <a:pt x="9097" y="31429"/>
                    <a:pt x="2587" y="3"/>
                    <a:pt x="25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24"/>
            <p:cNvSpPr/>
            <p:nvPr/>
          </p:nvSpPr>
          <p:spPr>
            <a:xfrm>
              <a:off x="19" y="2960518"/>
              <a:ext cx="222252" cy="1834483"/>
            </a:xfrm>
            <a:custGeom>
              <a:avLst/>
              <a:gdLst/>
              <a:ahLst/>
              <a:cxnLst/>
              <a:rect l="l" t="t" r="r" b="b"/>
              <a:pathLst>
                <a:path w="6624" h="54675" extrusionOk="0">
                  <a:moveTo>
                    <a:pt x="768" y="0"/>
                  </a:moveTo>
                  <a:lnTo>
                    <a:pt x="768" y="0"/>
                  </a:lnTo>
                  <a:cubicBezTo>
                    <a:pt x="768" y="1"/>
                    <a:pt x="1" y="21646"/>
                    <a:pt x="3386" y="54476"/>
                  </a:cubicBezTo>
                  <a:cubicBezTo>
                    <a:pt x="4150" y="54560"/>
                    <a:pt x="4913" y="54626"/>
                    <a:pt x="5682" y="54675"/>
                  </a:cubicBezTo>
                  <a:cubicBezTo>
                    <a:pt x="6624" y="22655"/>
                    <a:pt x="768" y="1"/>
                    <a:pt x="7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24"/>
            <p:cNvSpPr/>
            <p:nvPr/>
          </p:nvSpPr>
          <p:spPr>
            <a:xfrm>
              <a:off x="-114463" y="3250246"/>
              <a:ext cx="270500" cy="1542174"/>
            </a:xfrm>
            <a:custGeom>
              <a:avLst/>
              <a:gdLst/>
              <a:ahLst/>
              <a:cxnLst/>
              <a:rect l="l" t="t" r="r" b="b"/>
              <a:pathLst>
                <a:path w="8062" h="45963" extrusionOk="0">
                  <a:moveTo>
                    <a:pt x="1283" y="0"/>
                  </a:moveTo>
                  <a:lnTo>
                    <a:pt x="1283" y="0"/>
                  </a:lnTo>
                  <a:cubicBezTo>
                    <a:pt x="1283" y="1"/>
                    <a:pt x="0" y="13002"/>
                    <a:pt x="5751" y="45716"/>
                  </a:cubicBezTo>
                  <a:cubicBezTo>
                    <a:pt x="6520" y="45813"/>
                    <a:pt x="7288" y="45897"/>
                    <a:pt x="8061" y="45962"/>
                  </a:cubicBezTo>
                  <a:cubicBezTo>
                    <a:pt x="6044" y="14162"/>
                    <a:pt x="1284" y="1"/>
                    <a:pt x="12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24"/>
            <p:cNvSpPr/>
            <p:nvPr/>
          </p:nvSpPr>
          <p:spPr>
            <a:xfrm>
              <a:off x="-176200" y="3692135"/>
              <a:ext cx="268688" cy="1093744"/>
            </a:xfrm>
            <a:custGeom>
              <a:avLst/>
              <a:gdLst/>
              <a:ahLst/>
              <a:cxnLst/>
              <a:rect l="l" t="t" r="r" b="b"/>
              <a:pathLst>
                <a:path w="8008" h="32598" extrusionOk="0">
                  <a:moveTo>
                    <a:pt x="1265" y="0"/>
                  </a:moveTo>
                  <a:lnTo>
                    <a:pt x="1265" y="0"/>
                  </a:lnTo>
                  <a:cubicBezTo>
                    <a:pt x="1265" y="1"/>
                    <a:pt x="0" y="9193"/>
                    <a:pt x="5595" y="32283"/>
                  </a:cubicBezTo>
                  <a:cubicBezTo>
                    <a:pt x="6398" y="32394"/>
                    <a:pt x="7201" y="32501"/>
                    <a:pt x="8007" y="32597"/>
                  </a:cubicBezTo>
                  <a:cubicBezTo>
                    <a:pt x="5968" y="10047"/>
                    <a:pt x="1265" y="1"/>
                    <a:pt x="12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24"/>
            <p:cNvSpPr/>
            <p:nvPr/>
          </p:nvSpPr>
          <p:spPr>
            <a:xfrm>
              <a:off x="169192" y="2539800"/>
              <a:ext cx="305328" cy="2257614"/>
            </a:xfrm>
            <a:custGeom>
              <a:avLst/>
              <a:gdLst/>
              <a:ahLst/>
              <a:cxnLst/>
              <a:rect l="l" t="t" r="r" b="b"/>
              <a:pathLst>
                <a:path w="9100" h="67286" extrusionOk="0">
                  <a:moveTo>
                    <a:pt x="6513" y="1"/>
                  </a:moveTo>
                  <a:cubicBezTo>
                    <a:pt x="6513" y="3"/>
                    <a:pt x="0" y="31432"/>
                    <a:pt x="3399" y="67286"/>
                  </a:cubicBezTo>
                  <a:lnTo>
                    <a:pt x="3417" y="67286"/>
                  </a:lnTo>
                  <a:cubicBezTo>
                    <a:pt x="4182" y="67271"/>
                    <a:pt x="4946" y="67240"/>
                    <a:pt x="5709" y="67197"/>
                  </a:cubicBezTo>
                  <a:cubicBezTo>
                    <a:pt x="9100" y="30745"/>
                    <a:pt x="6513" y="3"/>
                    <a:pt x="65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24"/>
            <p:cNvSpPr/>
            <p:nvPr/>
          </p:nvSpPr>
          <p:spPr>
            <a:xfrm>
              <a:off x="305954" y="2960518"/>
              <a:ext cx="222319" cy="1835087"/>
            </a:xfrm>
            <a:custGeom>
              <a:avLst/>
              <a:gdLst/>
              <a:ahLst/>
              <a:cxnLst/>
              <a:rect l="l" t="t" r="r" b="b"/>
              <a:pathLst>
                <a:path w="6626" h="54693" extrusionOk="0">
                  <a:moveTo>
                    <a:pt x="5858" y="0"/>
                  </a:moveTo>
                  <a:lnTo>
                    <a:pt x="5858" y="0"/>
                  </a:lnTo>
                  <a:cubicBezTo>
                    <a:pt x="5858" y="1"/>
                    <a:pt x="1" y="22665"/>
                    <a:pt x="944" y="54692"/>
                  </a:cubicBezTo>
                  <a:cubicBezTo>
                    <a:pt x="1707" y="54658"/>
                    <a:pt x="2469" y="54612"/>
                    <a:pt x="3230" y="54553"/>
                  </a:cubicBezTo>
                  <a:cubicBezTo>
                    <a:pt x="6625" y="21679"/>
                    <a:pt x="5858" y="1"/>
                    <a:pt x="5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24"/>
            <p:cNvSpPr/>
            <p:nvPr/>
          </p:nvSpPr>
          <p:spPr>
            <a:xfrm>
              <a:off x="372019" y="3250279"/>
              <a:ext cx="270769" cy="1543583"/>
            </a:xfrm>
            <a:custGeom>
              <a:avLst/>
              <a:gdLst/>
              <a:ahLst/>
              <a:cxnLst/>
              <a:rect l="l" t="t" r="r" b="b"/>
              <a:pathLst>
                <a:path w="8070" h="46005" extrusionOk="0">
                  <a:moveTo>
                    <a:pt x="6783" y="0"/>
                  </a:moveTo>
                  <a:cubicBezTo>
                    <a:pt x="6783" y="1"/>
                    <a:pt x="2018" y="14176"/>
                    <a:pt x="1" y="46005"/>
                  </a:cubicBezTo>
                  <a:cubicBezTo>
                    <a:pt x="766" y="45956"/>
                    <a:pt x="1532" y="45898"/>
                    <a:pt x="2295" y="45831"/>
                  </a:cubicBezTo>
                  <a:cubicBezTo>
                    <a:pt x="8069" y="13033"/>
                    <a:pt x="6783" y="1"/>
                    <a:pt x="6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24"/>
            <p:cNvSpPr/>
            <p:nvPr/>
          </p:nvSpPr>
          <p:spPr>
            <a:xfrm>
              <a:off x="435434" y="3692135"/>
              <a:ext cx="269158" cy="1096999"/>
            </a:xfrm>
            <a:custGeom>
              <a:avLst/>
              <a:gdLst/>
              <a:ahLst/>
              <a:cxnLst/>
              <a:rect l="l" t="t" r="r" b="b"/>
              <a:pathLst>
                <a:path w="8022" h="32695" extrusionOk="0">
                  <a:moveTo>
                    <a:pt x="6750" y="0"/>
                  </a:moveTo>
                  <a:cubicBezTo>
                    <a:pt x="6750" y="1"/>
                    <a:pt x="2035" y="10079"/>
                    <a:pt x="0" y="32695"/>
                  </a:cubicBezTo>
                  <a:cubicBezTo>
                    <a:pt x="795" y="32628"/>
                    <a:pt x="1586" y="32550"/>
                    <a:pt x="2376" y="32466"/>
                  </a:cubicBezTo>
                  <a:cubicBezTo>
                    <a:pt x="8022" y="9238"/>
                    <a:pt x="6750" y="1"/>
                    <a:pt x="67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18" name="Google Shape;4518;p24"/>
          <p:cNvSpPr/>
          <p:nvPr/>
        </p:nvSpPr>
        <p:spPr>
          <a:xfrm rot="10800000" flipH="1">
            <a:off x="6786750" y="0"/>
            <a:ext cx="1386164" cy="850350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19" name="Google Shape;4519;p24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4520" name="Google Shape;4520;p24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24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2" name="Google Shape;4522;p24"/>
          <p:cNvGrpSpPr/>
          <p:nvPr/>
        </p:nvGrpSpPr>
        <p:grpSpPr>
          <a:xfrm>
            <a:off x="8472475" y="1432700"/>
            <a:ext cx="671525" cy="1423725"/>
            <a:chOff x="8472475" y="1432700"/>
            <a:chExt cx="671525" cy="1423725"/>
          </a:xfrm>
        </p:grpSpPr>
        <p:sp>
          <p:nvSpPr>
            <p:cNvPr id="4523" name="Google Shape;4523;p24"/>
            <p:cNvSpPr/>
            <p:nvPr/>
          </p:nvSpPr>
          <p:spPr>
            <a:xfrm>
              <a:off x="8653450" y="1432725"/>
              <a:ext cx="490475" cy="838900"/>
            </a:xfrm>
            <a:custGeom>
              <a:avLst/>
              <a:gdLst/>
              <a:ahLst/>
              <a:cxnLst/>
              <a:rect l="l" t="t" r="r" b="b"/>
              <a:pathLst>
                <a:path w="19619" h="33556" extrusionOk="0">
                  <a:moveTo>
                    <a:pt x="0" y="1"/>
                  </a:moveTo>
                  <a:lnTo>
                    <a:pt x="0" y="1"/>
                  </a:lnTo>
                  <a:cubicBezTo>
                    <a:pt x="928" y="1438"/>
                    <a:pt x="114" y="2576"/>
                    <a:pt x="618" y="3794"/>
                  </a:cubicBezTo>
                  <a:cubicBezTo>
                    <a:pt x="1014" y="4745"/>
                    <a:pt x="2152" y="5177"/>
                    <a:pt x="2676" y="6062"/>
                  </a:cubicBezTo>
                  <a:cubicBezTo>
                    <a:pt x="3291" y="7097"/>
                    <a:pt x="2912" y="8452"/>
                    <a:pt x="3307" y="9587"/>
                  </a:cubicBezTo>
                  <a:cubicBezTo>
                    <a:pt x="3721" y="10786"/>
                    <a:pt x="4923" y="11562"/>
                    <a:pt x="5411" y="12732"/>
                  </a:cubicBezTo>
                  <a:cubicBezTo>
                    <a:pt x="5764" y="13580"/>
                    <a:pt x="5711" y="14564"/>
                    <a:pt x="6113" y="15390"/>
                  </a:cubicBezTo>
                  <a:cubicBezTo>
                    <a:pt x="6582" y="16356"/>
                    <a:pt x="7584" y="16936"/>
                    <a:pt x="8272" y="17762"/>
                  </a:cubicBezTo>
                  <a:cubicBezTo>
                    <a:pt x="9623" y="19391"/>
                    <a:pt x="9645" y="21823"/>
                    <a:pt x="10991" y="23455"/>
                  </a:cubicBezTo>
                  <a:cubicBezTo>
                    <a:pt x="11592" y="24186"/>
                    <a:pt x="12439" y="24726"/>
                    <a:pt x="12877" y="25565"/>
                  </a:cubicBezTo>
                  <a:cubicBezTo>
                    <a:pt x="13282" y="26338"/>
                    <a:pt x="13312" y="27311"/>
                    <a:pt x="13911" y="27946"/>
                  </a:cubicBezTo>
                  <a:cubicBezTo>
                    <a:pt x="14517" y="28589"/>
                    <a:pt x="15516" y="28674"/>
                    <a:pt x="16233" y="29196"/>
                  </a:cubicBezTo>
                  <a:cubicBezTo>
                    <a:pt x="17704" y="30268"/>
                    <a:pt x="17668" y="32894"/>
                    <a:pt x="19386" y="33490"/>
                  </a:cubicBezTo>
                  <a:cubicBezTo>
                    <a:pt x="19462" y="33517"/>
                    <a:pt x="19540" y="33538"/>
                    <a:pt x="19618" y="33555"/>
                  </a:cubicBezTo>
                  <a:lnTo>
                    <a:pt x="19618" y="12911"/>
                  </a:lnTo>
                  <a:cubicBezTo>
                    <a:pt x="18814" y="12477"/>
                    <a:pt x="17993" y="12068"/>
                    <a:pt x="17374" y="11408"/>
                  </a:cubicBezTo>
                  <a:cubicBezTo>
                    <a:pt x="16299" y="10258"/>
                    <a:pt x="15960" y="8476"/>
                    <a:pt x="14655" y="7596"/>
                  </a:cubicBezTo>
                  <a:cubicBezTo>
                    <a:pt x="13798" y="7017"/>
                    <a:pt x="12665" y="6945"/>
                    <a:pt x="11834" y="6327"/>
                  </a:cubicBezTo>
                  <a:cubicBezTo>
                    <a:pt x="10786" y="5546"/>
                    <a:pt x="10405" y="4033"/>
                    <a:pt x="9249" y="3421"/>
                  </a:cubicBezTo>
                  <a:cubicBezTo>
                    <a:pt x="8014" y="2767"/>
                    <a:pt x="6337" y="3394"/>
                    <a:pt x="5192" y="2595"/>
                  </a:cubicBezTo>
                  <a:cubicBezTo>
                    <a:pt x="4654" y="2219"/>
                    <a:pt x="4336" y="1588"/>
                    <a:pt x="3794" y="1219"/>
                  </a:cubicBezTo>
                  <a:cubicBezTo>
                    <a:pt x="2644" y="430"/>
                    <a:pt x="1459" y="1152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24"/>
            <p:cNvSpPr/>
            <p:nvPr/>
          </p:nvSpPr>
          <p:spPr>
            <a:xfrm>
              <a:off x="8653450" y="1432700"/>
              <a:ext cx="490475" cy="582900"/>
            </a:xfrm>
            <a:custGeom>
              <a:avLst/>
              <a:gdLst/>
              <a:ahLst/>
              <a:cxnLst/>
              <a:rect l="l" t="t" r="r" b="b"/>
              <a:pathLst>
                <a:path w="19619" h="23316" extrusionOk="0">
                  <a:moveTo>
                    <a:pt x="0" y="0"/>
                  </a:moveTo>
                  <a:cubicBezTo>
                    <a:pt x="2" y="2"/>
                    <a:pt x="7577" y="8080"/>
                    <a:pt x="18634" y="22047"/>
                  </a:cubicBezTo>
                  <a:cubicBezTo>
                    <a:pt x="18966" y="22466"/>
                    <a:pt x="19294" y="22889"/>
                    <a:pt x="19618" y="23316"/>
                  </a:cubicBezTo>
                  <a:lnTo>
                    <a:pt x="19618" y="21890"/>
                  </a:lnTo>
                  <a:cubicBezTo>
                    <a:pt x="10674" y="1064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24"/>
            <p:cNvSpPr/>
            <p:nvPr/>
          </p:nvSpPr>
          <p:spPr>
            <a:xfrm>
              <a:off x="8487425" y="1859000"/>
              <a:ext cx="656500" cy="716050"/>
            </a:xfrm>
            <a:custGeom>
              <a:avLst/>
              <a:gdLst/>
              <a:ahLst/>
              <a:cxnLst/>
              <a:rect l="l" t="t" r="r" b="b"/>
              <a:pathLst>
                <a:path w="26260" h="28642" extrusionOk="0">
                  <a:moveTo>
                    <a:pt x="0" y="1"/>
                  </a:moveTo>
                  <a:lnTo>
                    <a:pt x="0" y="1"/>
                  </a:lnTo>
                  <a:cubicBezTo>
                    <a:pt x="1211" y="1209"/>
                    <a:pt x="654" y="2495"/>
                    <a:pt x="1407" y="3580"/>
                  </a:cubicBezTo>
                  <a:cubicBezTo>
                    <a:pt x="1994" y="4425"/>
                    <a:pt x="3198" y="4605"/>
                    <a:pt x="3898" y="5359"/>
                  </a:cubicBezTo>
                  <a:cubicBezTo>
                    <a:pt x="4717" y="6242"/>
                    <a:pt x="4633" y="7643"/>
                    <a:pt x="5258" y="8671"/>
                  </a:cubicBezTo>
                  <a:cubicBezTo>
                    <a:pt x="5918" y="9754"/>
                    <a:pt x="7256" y="10259"/>
                    <a:pt x="7981" y="11298"/>
                  </a:cubicBezTo>
                  <a:cubicBezTo>
                    <a:pt x="8505" y="12052"/>
                    <a:pt x="8661" y="13024"/>
                    <a:pt x="9228" y="13748"/>
                  </a:cubicBezTo>
                  <a:cubicBezTo>
                    <a:pt x="9891" y="14591"/>
                    <a:pt x="10993" y="14947"/>
                    <a:pt x="11840" y="15609"/>
                  </a:cubicBezTo>
                  <a:cubicBezTo>
                    <a:pt x="13506" y="16915"/>
                    <a:pt x="14043" y="19287"/>
                    <a:pt x="15703" y="20598"/>
                  </a:cubicBezTo>
                  <a:cubicBezTo>
                    <a:pt x="16445" y="21185"/>
                    <a:pt x="17386" y="21533"/>
                    <a:pt x="17994" y="22259"/>
                  </a:cubicBezTo>
                  <a:cubicBezTo>
                    <a:pt x="18552" y="22928"/>
                    <a:pt x="18790" y="23875"/>
                    <a:pt x="19508" y="24368"/>
                  </a:cubicBezTo>
                  <a:cubicBezTo>
                    <a:pt x="20236" y="24868"/>
                    <a:pt x="21231" y="24741"/>
                    <a:pt x="22041" y="25099"/>
                  </a:cubicBezTo>
                  <a:cubicBezTo>
                    <a:pt x="23706" y="25832"/>
                    <a:pt x="24225" y="28408"/>
                    <a:pt x="26033" y="28627"/>
                  </a:cubicBezTo>
                  <a:cubicBezTo>
                    <a:pt x="26109" y="28635"/>
                    <a:pt x="26183" y="28640"/>
                    <a:pt x="26259" y="28641"/>
                  </a:cubicBezTo>
                  <a:lnTo>
                    <a:pt x="26259" y="12052"/>
                  </a:lnTo>
                  <a:cubicBezTo>
                    <a:pt x="25577" y="11058"/>
                    <a:pt x="24950" y="9985"/>
                    <a:pt x="23967" y="9322"/>
                  </a:cubicBezTo>
                  <a:cubicBezTo>
                    <a:pt x="22598" y="8397"/>
                    <a:pt x="20752" y="8416"/>
                    <a:pt x="19395" y="7475"/>
                  </a:cubicBezTo>
                  <a:cubicBezTo>
                    <a:pt x="18101" y="6578"/>
                    <a:pt x="17392" y="4908"/>
                    <a:pt x="15931" y="4324"/>
                  </a:cubicBezTo>
                  <a:cubicBezTo>
                    <a:pt x="14971" y="3939"/>
                    <a:pt x="13848" y="4109"/>
                    <a:pt x="12906" y="3681"/>
                  </a:cubicBezTo>
                  <a:cubicBezTo>
                    <a:pt x="11715" y="3140"/>
                    <a:pt x="11022" y="1741"/>
                    <a:pt x="9763" y="1387"/>
                  </a:cubicBezTo>
                  <a:cubicBezTo>
                    <a:pt x="9532" y="1322"/>
                    <a:pt x="9297" y="1297"/>
                    <a:pt x="9058" y="1297"/>
                  </a:cubicBezTo>
                  <a:cubicBezTo>
                    <a:pt x="8224" y="1297"/>
                    <a:pt x="7356" y="1606"/>
                    <a:pt x="6535" y="1606"/>
                  </a:cubicBezTo>
                  <a:cubicBezTo>
                    <a:pt x="6223" y="1606"/>
                    <a:pt x="5918" y="1561"/>
                    <a:pt x="5623" y="1438"/>
                  </a:cubicBezTo>
                  <a:cubicBezTo>
                    <a:pt x="5017" y="1187"/>
                    <a:pt x="4574" y="638"/>
                    <a:pt x="3966" y="390"/>
                  </a:cubicBezTo>
                  <a:cubicBezTo>
                    <a:pt x="3653" y="262"/>
                    <a:pt x="3357" y="221"/>
                    <a:pt x="3065" y="221"/>
                  </a:cubicBezTo>
                  <a:cubicBezTo>
                    <a:pt x="2549" y="221"/>
                    <a:pt x="2044" y="348"/>
                    <a:pt x="1475" y="348"/>
                  </a:cubicBezTo>
                  <a:cubicBezTo>
                    <a:pt x="1033" y="348"/>
                    <a:pt x="553" y="27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24"/>
            <p:cNvSpPr/>
            <p:nvPr/>
          </p:nvSpPr>
          <p:spPr>
            <a:xfrm>
              <a:off x="8487425" y="1859050"/>
              <a:ext cx="656500" cy="513175"/>
            </a:xfrm>
            <a:custGeom>
              <a:avLst/>
              <a:gdLst/>
              <a:ahLst/>
              <a:cxnLst/>
              <a:rect l="l" t="t" r="r" b="b"/>
              <a:pathLst>
                <a:path w="26260" h="20527" extrusionOk="0">
                  <a:moveTo>
                    <a:pt x="0" y="0"/>
                  </a:moveTo>
                  <a:cubicBezTo>
                    <a:pt x="2" y="2"/>
                    <a:pt x="9115" y="6295"/>
                    <a:pt x="22876" y="17607"/>
                  </a:cubicBezTo>
                  <a:cubicBezTo>
                    <a:pt x="24026" y="18551"/>
                    <a:pt x="25156" y="19530"/>
                    <a:pt x="26259" y="20526"/>
                  </a:cubicBezTo>
                  <a:lnTo>
                    <a:pt x="26259" y="19291"/>
                  </a:lnTo>
                  <a:cubicBezTo>
                    <a:pt x="14644" y="940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24"/>
            <p:cNvSpPr/>
            <p:nvPr/>
          </p:nvSpPr>
          <p:spPr>
            <a:xfrm>
              <a:off x="8472550" y="2209625"/>
              <a:ext cx="671450" cy="646800"/>
            </a:xfrm>
            <a:custGeom>
              <a:avLst/>
              <a:gdLst/>
              <a:ahLst/>
              <a:cxnLst/>
              <a:rect l="l" t="t" r="r" b="b"/>
              <a:pathLst>
                <a:path w="26858" h="25872" extrusionOk="0">
                  <a:moveTo>
                    <a:pt x="3298" y="1"/>
                  </a:moveTo>
                  <a:cubicBezTo>
                    <a:pt x="2615" y="1"/>
                    <a:pt x="1991" y="276"/>
                    <a:pt x="1214" y="276"/>
                  </a:cubicBezTo>
                  <a:cubicBezTo>
                    <a:pt x="850" y="276"/>
                    <a:pt x="453" y="216"/>
                    <a:pt x="1" y="39"/>
                  </a:cubicBezTo>
                  <a:lnTo>
                    <a:pt x="1" y="39"/>
                  </a:lnTo>
                  <a:cubicBezTo>
                    <a:pt x="1304" y="1145"/>
                    <a:pt x="855" y="2470"/>
                    <a:pt x="1690" y="3491"/>
                  </a:cubicBezTo>
                  <a:cubicBezTo>
                    <a:pt x="2342" y="4287"/>
                    <a:pt x="3558" y="4370"/>
                    <a:pt x="4316" y="5065"/>
                  </a:cubicBezTo>
                  <a:cubicBezTo>
                    <a:pt x="5205" y="5878"/>
                    <a:pt x="5234" y="7282"/>
                    <a:pt x="5940" y="8256"/>
                  </a:cubicBezTo>
                  <a:cubicBezTo>
                    <a:pt x="6685" y="9283"/>
                    <a:pt x="8060" y="9679"/>
                    <a:pt x="8865" y="10658"/>
                  </a:cubicBezTo>
                  <a:cubicBezTo>
                    <a:pt x="9448" y="11367"/>
                    <a:pt x="9681" y="12324"/>
                    <a:pt x="10305" y="12998"/>
                  </a:cubicBezTo>
                  <a:cubicBezTo>
                    <a:pt x="11036" y="13787"/>
                    <a:pt x="12161" y="14051"/>
                    <a:pt x="13058" y="14644"/>
                  </a:cubicBezTo>
                  <a:cubicBezTo>
                    <a:pt x="14825" y="15810"/>
                    <a:pt x="15550" y="18131"/>
                    <a:pt x="17309" y="19306"/>
                  </a:cubicBezTo>
                  <a:cubicBezTo>
                    <a:pt x="18098" y="19832"/>
                    <a:pt x="19062" y="20103"/>
                    <a:pt x="19727" y="20779"/>
                  </a:cubicBezTo>
                  <a:cubicBezTo>
                    <a:pt x="20338" y="21401"/>
                    <a:pt x="20650" y="22323"/>
                    <a:pt x="21405" y="22758"/>
                  </a:cubicBezTo>
                  <a:cubicBezTo>
                    <a:pt x="22172" y="23199"/>
                    <a:pt x="23155" y="22990"/>
                    <a:pt x="23991" y="23283"/>
                  </a:cubicBezTo>
                  <a:cubicBezTo>
                    <a:pt x="25194" y="23701"/>
                    <a:pt x="25912" y="25067"/>
                    <a:pt x="26857" y="25872"/>
                  </a:cubicBezTo>
                  <a:lnTo>
                    <a:pt x="26857" y="9580"/>
                  </a:lnTo>
                  <a:lnTo>
                    <a:pt x="26854" y="9580"/>
                  </a:lnTo>
                  <a:cubicBezTo>
                    <a:pt x="26195" y="8749"/>
                    <a:pt x="25538" y="7907"/>
                    <a:pt x="24636" y="7398"/>
                  </a:cubicBezTo>
                  <a:cubicBezTo>
                    <a:pt x="23199" y="6587"/>
                    <a:pt x="21360" y="6752"/>
                    <a:pt x="19932" y="5926"/>
                  </a:cubicBezTo>
                  <a:cubicBezTo>
                    <a:pt x="18570" y="5137"/>
                    <a:pt x="17729" y="3529"/>
                    <a:pt x="16227" y="3065"/>
                  </a:cubicBezTo>
                  <a:cubicBezTo>
                    <a:pt x="15238" y="2760"/>
                    <a:pt x="14133" y="3019"/>
                    <a:pt x="13160" y="2666"/>
                  </a:cubicBezTo>
                  <a:cubicBezTo>
                    <a:pt x="11929" y="2222"/>
                    <a:pt x="11127" y="884"/>
                    <a:pt x="9844" y="635"/>
                  </a:cubicBezTo>
                  <a:cubicBezTo>
                    <a:pt x="9689" y="604"/>
                    <a:pt x="9534" y="591"/>
                    <a:pt x="9378" y="591"/>
                  </a:cubicBezTo>
                  <a:cubicBezTo>
                    <a:pt x="8385" y="591"/>
                    <a:pt x="7377" y="1121"/>
                    <a:pt x="6403" y="1121"/>
                  </a:cubicBezTo>
                  <a:cubicBezTo>
                    <a:pt x="6174" y="1121"/>
                    <a:pt x="5946" y="1092"/>
                    <a:pt x="5721" y="1019"/>
                  </a:cubicBezTo>
                  <a:cubicBezTo>
                    <a:pt x="5098" y="816"/>
                    <a:pt x="4610" y="304"/>
                    <a:pt x="3985" y="105"/>
                  </a:cubicBezTo>
                  <a:cubicBezTo>
                    <a:pt x="3746" y="30"/>
                    <a:pt x="3519" y="1"/>
                    <a:pt x="3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24"/>
            <p:cNvSpPr/>
            <p:nvPr/>
          </p:nvSpPr>
          <p:spPr>
            <a:xfrm>
              <a:off x="8472475" y="2210575"/>
              <a:ext cx="671450" cy="440300"/>
            </a:xfrm>
            <a:custGeom>
              <a:avLst/>
              <a:gdLst/>
              <a:ahLst/>
              <a:cxnLst/>
              <a:rect l="l" t="t" r="r" b="b"/>
              <a:pathLst>
                <a:path w="26858" h="17612" extrusionOk="0">
                  <a:moveTo>
                    <a:pt x="1" y="1"/>
                  </a:moveTo>
                  <a:cubicBezTo>
                    <a:pt x="3" y="2"/>
                    <a:pt x="9591" y="5541"/>
                    <a:pt x="24218" y="15708"/>
                  </a:cubicBezTo>
                  <a:cubicBezTo>
                    <a:pt x="25109" y="16326"/>
                    <a:pt x="25987" y="16962"/>
                    <a:pt x="26856" y="17612"/>
                  </a:cubicBezTo>
                  <a:lnTo>
                    <a:pt x="26856" y="16492"/>
                  </a:lnTo>
                  <a:lnTo>
                    <a:pt x="26857" y="16492"/>
                  </a:lnTo>
                  <a:cubicBezTo>
                    <a:pt x="14647" y="7822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9" name="Google Shape;4529;p24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4530" name="Google Shape;4530;p24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24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24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24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24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24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24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24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24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24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24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24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24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24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24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24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24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24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24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24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0" name="Google Shape;4550;p24"/>
          <p:cNvGrpSpPr/>
          <p:nvPr/>
        </p:nvGrpSpPr>
        <p:grpSpPr>
          <a:xfrm>
            <a:off x="3133175" y="4831500"/>
            <a:ext cx="117850" cy="112175"/>
            <a:chOff x="3133175" y="4831500"/>
            <a:chExt cx="117850" cy="112175"/>
          </a:xfrm>
        </p:grpSpPr>
        <p:sp>
          <p:nvSpPr>
            <p:cNvPr id="4551" name="Google Shape;4551;p24"/>
            <p:cNvSpPr/>
            <p:nvPr/>
          </p:nvSpPr>
          <p:spPr>
            <a:xfrm>
              <a:off x="3133175" y="48315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24"/>
            <p:cNvSpPr/>
            <p:nvPr/>
          </p:nvSpPr>
          <p:spPr>
            <a:xfrm>
              <a:off x="3171425" y="48697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3" name="Google Shape;4553;p24"/>
          <p:cNvGrpSpPr/>
          <p:nvPr/>
        </p:nvGrpSpPr>
        <p:grpSpPr>
          <a:xfrm>
            <a:off x="3285575" y="4931912"/>
            <a:ext cx="117850" cy="112175"/>
            <a:chOff x="3133175" y="4779512"/>
            <a:chExt cx="117850" cy="112175"/>
          </a:xfrm>
        </p:grpSpPr>
        <p:sp>
          <p:nvSpPr>
            <p:cNvPr id="4554" name="Google Shape;4554;p24"/>
            <p:cNvSpPr/>
            <p:nvPr/>
          </p:nvSpPr>
          <p:spPr>
            <a:xfrm>
              <a:off x="3133175" y="4779512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24"/>
            <p:cNvSpPr/>
            <p:nvPr/>
          </p:nvSpPr>
          <p:spPr>
            <a:xfrm>
              <a:off x="3171425" y="4817762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6" name="Google Shape;4556;p24"/>
          <p:cNvGrpSpPr/>
          <p:nvPr/>
        </p:nvGrpSpPr>
        <p:grpSpPr>
          <a:xfrm>
            <a:off x="8472475" y="4831500"/>
            <a:ext cx="117850" cy="112175"/>
            <a:chOff x="8167675" y="4526700"/>
            <a:chExt cx="117850" cy="112175"/>
          </a:xfrm>
        </p:grpSpPr>
        <p:sp>
          <p:nvSpPr>
            <p:cNvPr id="4557" name="Google Shape;4557;p24"/>
            <p:cNvSpPr/>
            <p:nvPr/>
          </p:nvSpPr>
          <p:spPr>
            <a:xfrm>
              <a:off x="8167675" y="45267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24"/>
            <p:cNvSpPr/>
            <p:nvPr/>
          </p:nvSpPr>
          <p:spPr>
            <a:xfrm>
              <a:off x="8205925" y="45649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9" name="Google Shape;4559;p24"/>
          <p:cNvGrpSpPr/>
          <p:nvPr/>
        </p:nvGrpSpPr>
        <p:grpSpPr>
          <a:xfrm>
            <a:off x="8172925" y="4931900"/>
            <a:ext cx="117850" cy="112175"/>
            <a:chOff x="8167675" y="4526700"/>
            <a:chExt cx="117850" cy="112175"/>
          </a:xfrm>
        </p:grpSpPr>
        <p:sp>
          <p:nvSpPr>
            <p:cNvPr id="4560" name="Google Shape;4560;p24"/>
            <p:cNvSpPr/>
            <p:nvPr/>
          </p:nvSpPr>
          <p:spPr>
            <a:xfrm>
              <a:off x="8167675" y="45267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24"/>
            <p:cNvSpPr/>
            <p:nvPr/>
          </p:nvSpPr>
          <p:spPr>
            <a:xfrm>
              <a:off x="8205925" y="45649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562" name="Google Shape;4562;p24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63" name="Google Shape;4563;p2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4564" name="Google Shape;4564;p24"/>
          <p:cNvSpPr txBox="1">
            <a:spLocks noGrp="1"/>
          </p:cNvSpPr>
          <p:nvPr>
            <p:ph type="title" idx="2"/>
          </p:nvPr>
        </p:nvSpPr>
        <p:spPr>
          <a:xfrm>
            <a:off x="720000" y="3172625"/>
            <a:ext cx="2336400" cy="8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65" name="Google Shape;4565;p24"/>
          <p:cNvSpPr txBox="1">
            <a:spLocks noGrp="1"/>
          </p:cNvSpPr>
          <p:nvPr>
            <p:ph type="subTitle" idx="1"/>
          </p:nvPr>
        </p:nvSpPr>
        <p:spPr>
          <a:xfrm>
            <a:off x="720000" y="3848378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6" name="Google Shape;4566;p24"/>
          <p:cNvSpPr txBox="1">
            <a:spLocks noGrp="1"/>
          </p:cNvSpPr>
          <p:nvPr>
            <p:ph type="title" idx="3"/>
          </p:nvPr>
        </p:nvSpPr>
        <p:spPr>
          <a:xfrm>
            <a:off x="3403800" y="3172645"/>
            <a:ext cx="2336400" cy="8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67" name="Google Shape;4567;p24"/>
          <p:cNvSpPr txBox="1">
            <a:spLocks noGrp="1"/>
          </p:cNvSpPr>
          <p:nvPr>
            <p:ph type="subTitle" idx="4"/>
          </p:nvPr>
        </p:nvSpPr>
        <p:spPr>
          <a:xfrm>
            <a:off x="3403800" y="3848391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8" name="Google Shape;4568;p24"/>
          <p:cNvSpPr txBox="1">
            <a:spLocks noGrp="1"/>
          </p:cNvSpPr>
          <p:nvPr>
            <p:ph type="title" idx="5"/>
          </p:nvPr>
        </p:nvSpPr>
        <p:spPr>
          <a:xfrm>
            <a:off x="6087600" y="3172625"/>
            <a:ext cx="2336400" cy="8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69" name="Google Shape;4569;p24"/>
          <p:cNvSpPr txBox="1">
            <a:spLocks noGrp="1"/>
          </p:cNvSpPr>
          <p:nvPr>
            <p:ph type="subTitle" idx="6"/>
          </p:nvPr>
        </p:nvSpPr>
        <p:spPr>
          <a:xfrm>
            <a:off x="6087600" y="3848378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4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1" name="Google Shape;4571;p25"/>
          <p:cNvGrpSpPr/>
          <p:nvPr/>
        </p:nvGrpSpPr>
        <p:grpSpPr>
          <a:xfrm>
            <a:off x="234426" y="68256"/>
            <a:ext cx="8730410" cy="3370403"/>
            <a:chOff x="234426" y="68256"/>
            <a:chExt cx="8730410" cy="3370403"/>
          </a:xfrm>
        </p:grpSpPr>
        <p:sp>
          <p:nvSpPr>
            <p:cNvPr id="4572" name="Google Shape;4572;p25"/>
            <p:cNvSpPr/>
            <p:nvPr/>
          </p:nvSpPr>
          <p:spPr>
            <a:xfrm rot="-8826227" flipH="1">
              <a:off x="273876" y="225427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25"/>
            <p:cNvSpPr/>
            <p:nvPr/>
          </p:nvSpPr>
          <p:spPr>
            <a:xfrm rot="8440181" flipH="1">
              <a:off x="273875" y="1538818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25"/>
            <p:cNvSpPr/>
            <p:nvPr/>
          </p:nvSpPr>
          <p:spPr>
            <a:xfrm rot="-8826227" flipH="1">
              <a:off x="8233132" y="1365790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25"/>
            <p:cNvSpPr/>
            <p:nvPr/>
          </p:nvSpPr>
          <p:spPr>
            <a:xfrm rot="10800000" flipH="1">
              <a:off x="8437496" y="1799998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25"/>
            <p:cNvSpPr/>
            <p:nvPr/>
          </p:nvSpPr>
          <p:spPr>
            <a:xfrm rot="8440181" flipH="1">
              <a:off x="8724097" y="89919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25"/>
            <p:cNvSpPr/>
            <p:nvPr/>
          </p:nvSpPr>
          <p:spPr>
            <a:xfrm rot="8440181" flipH="1">
              <a:off x="5498873" y="2909286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25"/>
            <p:cNvSpPr/>
            <p:nvPr/>
          </p:nvSpPr>
          <p:spPr>
            <a:xfrm rot="-8826227" flipH="1">
              <a:off x="4375339" y="1524210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25"/>
            <p:cNvSpPr/>
            <p:nvPr/>
          </p:nvSpPr>
          <p:spPr>
            <a:xfrm rot="10800000" flipH="1">
              <a:off x="4136853" y="3242236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25"/>
            <p:cNvSpPr/>
            <p:nvPr/>
          </p:nvSpPr>
          <p:spPr>
            <a:xfrm rot="-8826227" flipH="1">
              <a:off x="5924123" y="345223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25"/>
            <p:cNvSpPr/>
            <p:nvPr/>
          </p:nvSpPr>
          <p:spPr>
            <a:xfrm rot="8440181" flipH="1">
              <a:off x="3854942" y="2901868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25"/>
            <p:cNvSpPr/>
            <p:nvPr/>
          </p:nvSpPr>
          <p:spPr>
            <a:xfrm rot="8440181" flipH="1">
              <a:off x="5649684" y="10979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83" name="Google Shape;4583;p25"/>
          <p:cNvGrpSpPr/>
          <p:nvPr/>
        </p:nvGrpSpPr>
        <p:grpSpPr>
          <a:xfrm>
            <a:off x="128875" y="4097050"/>
            <a:ext cx="664950" cy="634550"/>
            <a:chOff x="128875" y="4097050"/>
            <a:chExt cx="664950" cy="634550"/>
          </a:xfrm>
        </p:grpSpPr>
        <p:sp>
          <p:nvSpPr>
            <p:cNvPr id="4584" name="Google Shape;4584;p25"/>
            <p:cNvSpPr/>
            <p:nvPr/>
          </p:nvSpPr>
          <p:spPr>
            <a:xfrm>
              <a:off x="425700" y="4097050"/>
              <a:ext cx="173850" cy="232650"/>
            </a:xfrm>
            <a:custGeom>
              <a:avLst/>
              <a:gdLst/>
              <a:ahLst/>
              <a:cxnLst/>
              <a:rect l="l" t="t" r="r" b="b"/>
              <a:pathLst>
                <a:path w="6954" h="9306" extrusionOk="0">
                  <a:moveTo>
                    <a:pt x="3375" y="0"/>
                  </a:moveTo>
                  <a:cubicBezTo>
                    <a:pt x="2909" y="0"/>
                    <a:pt x="2444" y="176"/>
                    <a:pt x="2033" y="406"/>
                  </a:cubicBezTo>
                  <a:cubicBezTo>
                    <a:pt x="1341" y="794"/>
                    <a:pt x="734" y="1360"/>
                    <a:pt x="394" y="2077"/>
                  </a:cubicBezTo>
                  <a:cubicBezTo>
                    <a:pt x="10" y="2894"/>
                    <a:pt x="0" y="3858"/>
                    <a:pt x="265" y="4722"/>
                  </a:cubicBezTo>
                  <a:cubicBezTo>
                    <a:pt x="531" y="5586"/>
                    <a:pt x="1057" y="6353"/>
                    <a:pt x="1685" y="7002"/>
                  </a:cubicBezTo>
                  <a:cubicBezTo>
                    <a:pt x="2448" y="7787"/>
                    <a:pt x="3373" y="8409"/>
                    <a:pt x="4385" y="8829"/>
                  </a:cubicBezTo>
                  <a:cubicBezTo>
                    <a:pt x="4881" y="9034"/>
                    <a:pt x="5417" y="9218"/>
                    <a:pt x="5951" y="9298"/>
                  </a:cubicBezTo>
                  <a:cubicBezTo>
                    <a:pt x="5984" y="9303"/>
                    <a:pt x="6015" y="9306"/>
                    <a:pt x="6045" y="9306"/>
                  </a:cubicBezTo>
                  <a:cubicBezTo>
                    <a:pt x="6511" y="9306"/>
                    <a:pt x="6556" y="8704"/>
                    <a:pt x="6600" y="8286"/>
                  </a:cubicBezTo>
                  <a:cubicBezTo>
                    <a:pt x="6682" y="7500"/>
                    <a:pt x="6754" y="6716"/>
                    <a:pt x="6818" y="5930"/>
                  </a:cubicBezTo>
                  <a:cubicBezTo>
                    <a:pt x="6894" y="5011"/>
                    <a:pt x="6953" y="4066"/>
                    <a:pt x="6694" y="3181"/>
                  </a:cubicBezTo>
                  <a:cubicBezTo>
                    <a:pt x="6407" y="2206"/>
                    <a:pt x="5743" y="1373"/>
                    <a:pt x="4966" y="716"/>
                  </a:cubicBezTo>
                  <a:cubicBezTo>
                    <a:pt x="4587" y="398"/>
                    <a:pt x="4158" y="107"/>
                    <a:pt x="3671" y="25"/>
                  </a:cubicBezTo>
                  <a:cubicBezTo>
                    <a:pt x="3573" y="8"/>
                    <a:pt x="3474" y="0"/>
                    <a:pt x="33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25"/>
            <p:cNvSpPr/>
            <p:nvPr/>
          </p:nvSpPr>
          <p:spPr>
            <a:xfrm>
              <a:off x="460000" y="4197575"/>
              <a:ext cx="31850" cy="15075"/>
            </a:xfrm>
            <a:custGeom>
              <a:avLst/>
              <a:gdLst/>
              <a:ahLst/>
              <a:cxnLst/>
              <a:rect l="l" t="t" r="r" b="b"/>
              <a:pathLst>
                <a:path w="1274" h="603" extrusionOk="0">
                  <a:moveTo>
                    <a:pt x="78" y="1"/>
                  </a:moveTo>
                  <a:cubicBezTo>
                    <a:pt x="51" y="1"/>
                    <a:pt x="25" y="17"/>
                    <a:pt x="15" y="43"/>
                  </a:cubicBezTo>
                  <a:cubicBezTo>
                    <a:pt x="0" y="79"/>
                    <a:pt x="18" y="119"/>
                    <a:pt x="52" y="134"/>
                  </a:cubicBezTo>
                  <a:lnTo>
                    <a:pt x="1170" y="597"/>
                  </a:lnTo>
                  <a:cubicBezTo>
                    <a:pt x="1179" y="601"/>
                    <a:pt x="1188" y="603"/>
                    <a:pt x="1198" y="603"/>
                  </a:cubicBezTo>
                  <a:cubicBezTo>
                    <a:pt x="1224" y="603"/>
                    <a:pt x="1249" y="588"/>
                    <a:pt x="1259" y="560"/>
                  </a:cubicBezTo>
                  <a:cubicBezTo>
                    <a:pt x="1274" y="524"/>
                    <a:pt x="1256" y="485"/>
                    <a:pt x="1222" y="471"/>
                  </a:cubicBezTo>
                  <a:lnTo>
                    <a:pt x="104" y="6"/>
                  </a:lnTo>
                  <a:cubicBezTo>
                    <a:pt x="95" y="3"/>
                    <a:pt x="87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25"/>
            <p:cNvSpPr/>
            <p:nvPr/>
          </p:nvSpPr>
          <p:spPr>
            <a:xfrm>
              <a:off x="469150" y="4188400"/>
              <a:ext cx="11675" cy="32600"/>
            </a:xfrm>
            <a:custGeom>
              <a:avLst/>
              <a:gdLst/>
              <a:ahLst/>
              <a:cxnLst/>
              <a:rect l="l" t="t" r="r" b="b"/>
              <a:pathLst>
                <a:path w="467" h="1304" extrusionOk="0">
                  <a:moveTo>
                    <a:pt x="394" y="0"/>
                  </a:moveTo>
                  <a:cubicBezTo>
                    <a:pt x="363" y="0"/>
                    <a:pt x="333" y="19"/>
                    <a:pt x="324" y="50"/>
                  </a:cubicBezTo>
                  <a:lnTo>
                    <a:pt x="9" y="1218"/>
                  </a:lnTo>
                  <a:cubicBezTo>
                    <a:pt x="0" y="1253"/>
                    <a:pt x="22" y="1291"/>
                    <a:pt x="57" y="1301"/>
                  </a:cubicBezTo>
                  <a:cubicBezTo>
                    <a:pt x="62" y="1304"/>
                    <a:pt x="69" y="1304"/>
                    <a:pt x="75" y="1304"/>
                  </a:cubicBezTo>
                  <a:cubicBezTo>
                    <a:pt x="103" y="1304"/>
                    <a:pt x="132" y="1284"/>
                    <a:pt x="141" y="1253"/>
                  </a:cubicBezTo>
                  <a:lnTo>
                    <a:pt x="456" y="86"/>
                  </a:lnTo>
                  <a:cubicBezTo>
                    <a:pt x="466" y="50"/>
                    <a:pt x="445" y="13"/>
                    <a:pt x="409" y="2"/>
                  </a:cubicBezTo>
                  <a:cubicBezTo>
                    <a:pt x="404" y="1"/>
                    <a:pt x="399" y="0"/>
                    <a:pt x="39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25"/>
            <p:cNvSpPr/>
            <p:nvPr/>
          </p:nvSpPr>
          <p:spPr>
            <a:xfrm>
              <a:off x="544950" y="4163400"/>
              <a:ext cx="19275" cy="14700"/>
            </a:xfrm>
            <a:custGeom>
              <a:avLst/>
              <a:gdLst/>
              <a:ahLst/>
              <a:cxnLst/>
              <a:rect l="l" t="t" r="r" b="b"/>
              <a:pathLst>
                <a:path w="771" h="588" extrusionOk="0">
                  <a:moveTo>
                    <a:pt x="78" y="1"/>
                  </a:moveTo>
                  <a:cubicBezTo>
                    <a:pt x="58" y="1"/>
                    <a:pt x="37" y="10"/>
                    <a:pt x="24" y="28"/>
                  </a:cubicBezTo>
                  <a:cubicBezTo>
                    <a:pt x="1" y="60"/>
                    <a:pt x="8" y="103"/>
                    <a:pt x="38" y="124"/>
                  </a:cubicBezTo>
                  <a:lnTo>
                    <a:pt x="653" y="576"/>
                  </a:lnTo>
                  <a:cubicBezTo>
                    <a:pt x="665" y="584"/>
                    <a:pt x="679" y="587"/>
                    <a:pt x="693" y="587"/>
                  </a:cubicBezTo>
                  <a:cubicBezTo>
                    <a:pt x="715" y="587"/>
                    <a:pt x="736" y="579"/>
                    <a:pt x="748" y="561"/>
                  </a:cubicBezTo>
                  <a:cubicBezTo>
                    <a:pt x="771" y="530"/>
                    <a:pt x="764" y="487"/>
                    <a:pt x="733" y="465"/>
                  </a:cubicBezTo>
                  <a:lnTo>
                    <a:pt x="118" y="14"/>
                  </a:lnTo>
                  <a:cubicBezTo>
                    <a:pt x="106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25"/>
            <p:cNvSpPr/>
            <p:nvPr/>
          </p:nvSpPr>
          <p:spPr>
            <a:xfrm>
              <a:off x="547475" y="41614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8" y="0"/>
                    <a:pt x="423" y="15"/>
                    <a:pt x="412" y="39"/>
                  </a:cubicBezTo>
                  <a:cubicBezTo>
                    <a:pt x="298" y="269"/>
                    <a:pt x="166" y="491"/>
                    <a:pt x="22" y="702"/>
                  </a:cubicBezTo>
                  <a:cubicBezTo>
                    <a:pt x="0" y="732"/>
                    <a:pt x="9" y="775"/>
                    <a:pt x="39" y="796"/>
                  </a:cubicBezTo>
                  <a:cubicBezTo>
                    <a:pt x="52" y="806"/>
                    <a:pt x="65" y="809"/>
                    <a:pt x="79" y="809"/>
                  </a:cubicBezTo>
                  <a:cubicBezTo>
                    <a:pt x="101" y="809"/>
                    <a:pt x="122" y="799"/>
                    <a:pt x="132" y="779"/>
                  </a:cubicBezTo>
                  <a:cubicBezTo>
                    <a:pt x="283" y="564"/>
                    <a:pt x="417" y="335"/>
                    <a:pt x="534" y="99"/>
                  </a:cubicBezTo>
                  <a:cubicBezTo>
                    <a:pt x="552" y="65"/>
                    <a:pt x="538" y="25"/>
                    <a:pt x="503" y="8"/>
                  </a:cubicBezTo>
                  <a:cubicBezTo>
                    <a:pt x="494" y="3"/>
                    <a:pt x="484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25"/>
            <p:cNvSpPr/>
            <p:nvPr/>
          </p:nvSpPr>
          <p:spPr>
            <a:xfrm>
              <a:off x="542025" y="4236500"/>
              <a:ext cx="19300" cy="14675"/>
            </a:xfrm>
            <a:custGeom>
              <a:avLst/>
              <a:gdLst/>
              <a:ahLst/>
              <a:cxnLst/>
              <a:rect l="l" t="t" r="r" b="b"/>
              <a:pathLst>
                <a:path w="772" h="587" extrusionOk="0">
                  <a:moveTo>
                    <a:pt x="79" y="1"/>
                  </a:moveTo>
                  <a:cubicBezTo>
                    <a:pt x="59" y="1"/>
                    <a:pt x="38" y="10"/>
                    <a:pt x="25" y="28"/>
                  </a:cubicBezTo>
                  <a:cubicBezTo>
                    <a:pt x="0" y="58"/>
                    <a:pt x="7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4" y="587"/>
                    <a:pt x="736" y="577"/>
                    <a:pt x="749" y="560"/>
                  </a:cubicBezTo>
                  <a:cubicBezTo>
                    <a:pt x="772" y="530"/>
                    <a:pt x="764" y="487"/>
                    <a:pt x="734" y="465"/>
                  </a:cubicBezTo>
                  <a:lnTo>
                    <a:pt x="119" y="13"/>
                  </a:lnTo>
                  <a:cubicBezTo>
                    <a:pt x="107" y="5"/>
                    <a:pt x="93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25"/>
            <p:cNvSpPr/>
            <p:nvPr/>
          </p:nvSpPr>
          <p:spPr>
            <a:xfrm>
              <a:off x="544500" y="4234425"/>
              <a:ext cx="13825" cy="20275"/>
            </a:xfrm>
            <a:custGeom>
              <a:avLst/>
              <a:gdLst/>
              <a:ahLst/>
              <a:cxnLst/>
              <a:rect l="l" t="t" r="r" b="b"/>
              <a:pathLst>
                <a:path w="553" h="811" extrusionOk="0">
                  <a:moveTo>
                    <a:pt x="473" y="1"/>
                  </a:moveTo>
                  <a:cubicBezTo>
                    <a:pt x="448" y="1"/>
                    <a:pt x="424" y="15"/>
                    <a:pt x="412" y="39"/>
                  </a:cubicBezTo>
                  <a:cubicBezTo>
                    <a:pt x="300" y="270"/>
                    <a:pt x="166" y="492"/>
                    <a:pt x="22" y="703"/>
                  </a:cubicBezTo>
                  <a:cubicBezTo>
                    <a:pt x="0" y="733"/>
                    <a:pt x="9" y="776"/>
                    <a:pt x="40" y="798"/>
                  </a:cubicBezTo>
                  <a:cubicBezTo>
                    <a:pt x="52" y="806"/>
                    <a:pt x="65" y="811"/>
                    <a:pt x="79" y="811"/>
                  </a:cubicBezTo>
                  <a:cubicBezTo>
                    <a:pt x="100" y="811"/>
                    <a:pt x="122" y="799"/>
                    <a:pt x="133" y="779"/>
                  </a:cubicBezTo>
                  <a:cubicBezTo>
                    <a:pt x="281" y="567"/>
                    <a:pt x="417" y="337"/>
                    <a:pt x="535" y="101"/>
                  </a:cubicBezTo>
                  <a:cubicBezTo>
                    <a:pt x="552" y="66"/>
                    <a:pt x="538" y="25"/>
                    <a:pt x="503" y="9"/>
                  </a:cubicBezTo>
                  <a:cubicBezTo>
                    <a:pt x="494" y="3"/>
                    <a:pt x="483" y="1"/>
                    <a:pt x="4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25"/>
            <p:cNvSpPr/>
            <p:nvPr/>
          </p:nvSpPr>
          <p:spPr>
            <a:xfrm>
              <a:off x="554000" y="4285500"/>
              <a:ext cx="13425" cy="19925"/>
            </a:xfrm>
            <a:custGeom>
              <a:avLst/>
              <a:gdLst/>
              <a:ahLst/>
              <a:cxnLst/>
              <a:rect l="l" t="t" r="r" b="b"/>
              <a:pathLst>
                <a:path w="537" h="797" extrusionOk="0">
                  <a:moveTo>
                    <a:pt x="77" y="0"/>
                  </a:moveTo>
                  <a:cubicBezTo>
                    <a:pt x="66" y="0"/>
                    <a:pt x="54" y="3"/>
                    <a:pt x="43" y="9"/>
                  </a:cubicBezTo>
                  <a:cubicBezTo>
                    <a:pt x="12" y="26"/>
                    <a:pt x="0" y="69"/>
                    <a:pt x="19" y="102"/>
                  </a:cubicBezTo>
                  <a:lnTo>
                    <a:pt x="400" y="762"/>
                  </a:lnTo>
                  <a:cubicBezTo>
                    <a:pt x="413" y="784"/>
                    <a:pt x="436" y="796"/>
                    <a:pt x="459" y="796"/>
                  </a:cubicBezTo>
                  <a:cubicBezTo>
                    <a:pt x="470" y="796"/>
                    <a:pt x="482" y="794"/>
                    <a:pt x="493" y="786"/>
                  </a:cubicBezTo>
                  <a:cubicBezTo>
                    <a:pt x="525" y="769"/>
                    <a:pt x="536" y="726"/>
                    <a:pt x="518" y="693"/>
                  </a:cubicBezTo>
                  <a:lnTo>
                    <a:pt x="136" y="34"/>
                  </a:lnTo>
                  <a:cubicBezTo>
                    <a:pt x="125" y="12"/>
                    <a:pt x="101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25"/>
            <p:cNvSpPr/>
            <p:nvPr/>
          </p:nvSpPr>
          <p:spPr>
            <a:xfrm>
              <a:off x="550300" y="4288650"/>
              <a:ext cx="19750" cy="14800"/>
            </a:xfrm>
            <a:custGeom>
              <a:avLst/>
              <a:gdLst/>
              <a:ahLst/>
              <a:cxnLst/>
              <a:rect l="l" t="t" r="r" b="b"/>
              <a:pathLst>
                <a:path w="790" h="592" extrusionOk="0">
                  <a:moveTo>
                    <a:pt x="711" y="0"/>
                  </a:moveTo>
                  <a:cubicBezTo>
                    <a:pt x="695" y="0"/>
                    <a:pt x="680" y="5"/>
                    <a:pt x="667" y="15"/>
                  </a:cubicBezTo>
                  <a:cubicBezTo>
                    <a:pt x="471" y="183"/>
                    <a:pt x="261" y="334"/>
                    <a:pt x="43" y="465"/>
                  </a:cubicBezTo>
                  <a:cubicBezTo>
                    <a:pt x="12" y="486"/>
                    <a:pt x="0" y="527"/>
                    <a:pt x="20" y="559"/>
                  </a:cubicBezTo>
                  <a:cubicBezTo>
                    <a:pt x="33" y="580"/>
                    <a:pt x="55" y="592"/>
                    <a:pt x="78" y="592"/>
                  </a:cubicBezTo>
                  <a:cubicBezTo>
                    <a:pt x="91" y="592"/>
                    <a:pt x="104" y="589"/>
                    <a:pt x="114" y="582"/>
                  </a:cubicBezTo>
                  <a:cubicBezTo>
                    <a:pt x="337" y="445"/>
                    <a:pt x="552" y="292"/>
                    <a:pt x="756" y="121"/>
                  </a:cubicBezTo>
                  <a:cubicBezTo>
                    <a:pt x="785" y="97"/>
                    <a:pt x="789" y="54"/>
                    <a:pt x="765" y="25"/>
                  </a:cubicBezTo>
                  <a:cubicBezTo>
                    <a:pt x="750" y="8"/>
                    <a:pt x="730" y="0"/>
                    <a:pt x="71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25"/>
            <p:cNvSpPr/>
            <p:nvPr/>
          </p:nvSpPr>
          <p:spPr>
            <a:xfrm>
              <a:off x="497000" y="4136375"/>
              <a:ext cx="19525" cy="14175"/>
            </a:xfrm>
            <a:custGeom>
              <a:avLst/>
              <a:gdLst/>
              <a:ahLst/>
              <a:cxnLst/>
              <a:rect l="l" t="t" r="r" b="b"/>
              <a:pathLst>
                <a:path w="781" h="567" extrusionOk="0">
                  <a:moveTo>
                    <a:pt x="75" y="1"/>
                  </a:moveTo>
                  <a:cubicBezTo>
                    <a:pt x="59" y="1"/>
                    <a:pt x="42" y="7"/>
                    <a:pt x="29" y="19"/>
                  </a:cubicBezTo>
                  <a:cubicBezTo>
                    <a:pt x="2" y="46"/>
                    <a:pt x="0" y="90"/>
                    <a:pt x="27" y="117"/>
                  </a:cubicBezTo>
                  <a:cubicBezTo>
                    <a:pt x="210" y="303"/>
                    <a:pt x="435" y="457"/>
                    <a:pt x="674" y="561"/>
                  </a:cubicBezTo>
                  <a:cubicBezTo>
                    <a:pt x="683" y="564"/>
                    <a:pt x="693" y="567"/>
                    <a:pt x="701" y="567"/>
                  </a:cubicBezTo>
                  <a:cubicBezTo>
                    <a:pt x="729" y="567"/>
                    <a:pt x="753" y="553"/>
                    <a:pt x="766" y="525"/>
                  </a:cubicBezTo>
                  <a:cubicBezTo>
                    <a:pt x="780" y="491"/>
                    <a:pt x="764" y="449"/>
                    <a:pt x="730" y="435"/>
                  </a:cubicBezTo>
                  <a:cubicBezTo>
                    <a:pt x="503" y="340"/>
                    <a:pt x="296" y="197"/>
                    <a:pt x="126" y="22"/>
                  </a:cubicBezTo>
                  <a:cubicBezTo>
                    <a:pt x="112" y="8"/>
                    <a:pt x="94" y="1"/>
                    <a:pt x="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25"/>
            <p:cNvSpPr/>
            <p:nvPr/>
          </p:nvSpPr>
          <p:spPr>
            <a:xfrm>
              <a:off x="498000" y="4133675"/>
              <a:ext cx="15325" cy="22450"/>
            </a:xfrm>
            <a:custGeom>
              <a:avLst/>
              <a:gdLst/>
              <a:ahLst/>
              <a:cxnLst/>
              <a:rect l="l" t="t" r="r" b="b"/>
              <a:pathLst>
                <a:path w="613" h="898" extrusionOk="0">
                  <a:moveTo>
                    <a:pt x="537" y="0"/>
                  </a:moveTo>
                  <a:cubicBezTo>
                    <a:pt x="515" y="0"/>
                    <a:pt x="493" y="10"/>
                    <a:pt x="479" y="30"/>
                  </a:cubicBezTo>
                  <a:cubicBezTo>
                    <a:pt x="306" y="275"/>
                    <a:pt x="151" y="533"/>
                    <a:pt x="16" y="798"/>
                  </a:cubicBezTo>
                  <a:cubicBezTo>
                    <a:pt x="0" y="833"/>
                    <a:pt x="12" y="873"/>
                    <a:pt x="46" y="890"/>
                  </a:cubicBezTo>
                  <a:cubicBezTo>
                    <a:pt x="55" y="894"/>
                    <a:pt x="66" y="897"/>
                    <a:pt x="76" y="897"/>
                  </a:cubicBezTo>
                  <a:cubicBezTo>
                    <a:pt x="102" y="897"/>
                    <a:pt x="125" y="884"/>
                    <a:pt x="138" y="859"/>
                  </a:cubicBezTo>
                  <a:cubicBezTo>
                    <a:pt x="268" y="599"/>
                    <a:pt x="420" y="347"/>
                    <a:pt x="591" y="109"/>
                  </a:cubicBezTo>
                  <a:cubicBezTo>
                    <a:pt x="613" y="77"/>
                    <a:pt x="605" y="34"/>
                    <a:pt x="575" y="13"/>
                  </a:cubicBezTo>
                  <a:cubicBezTo>
                    <a:pt x="564" y="4"/>
                    <a:pt x="550" y="0"/>
                    <a:pt x="53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25"/>
            <p:cNvSpPr/>
            <p:nvPr/>
          </p:nvSpPr>
          <p:spPr>
            <a:xfrm>
              <a:off x="561100" y="4165200"/>
              <a:ext cx="232725" cy="355575"/>
            </a:xfrm>
            <a:custGeom>
              <a:avLst/>
              <a:gdLst/>
              <a:ahLst/>
              <a:cxnLst/>
              <a:rect l="l" t="t" r="r" b="b"/>
              <a:pathLst>
                <a:path w="9309" h="14223" extrusionOk="0">
                  <a:moveTo>
                    <a:pt x="5192" y="0"/>
                  </a:moveTo>
                  <a:cubicBezTo>
                    <a:pt x="4580" y="0"/>
                    <a:pt x="3960" y="175"/>
                    <a:pt x="3428" y="484"/>
                  </a:cubicBezTo>
                  <a:cubicBezTo>
                    <a:pt x="2541" y="998"/>
                    <a:pt x="1880" y="1846"/>
                    <a:pt x="1441" y="2772"/>
                  </a:cubicBezTo>
                  <a:cubicBezTo>
                    <a:pt x="999" y="3699"/>
                    <a:pt x="764" y="4708"/>
                    <a:pt x="574" y="5717"/>
                  </a:cubicBezTo>
                  <a:cubicBezTo>
                    <a:pt x="432" y="6463"/>
                    <a:pt x="313" y="7216"/>
                    <a:pt x="222" y="7970"/>
                  </a:cubicBezTo>
                  <a:cubicBezTo>
                    <a:pt x="65" y="9299"/>
                    <a:pt x="0" y="10643"/>
                    <a:pt x="67" y="11979"/>
                  </a:cubicBezTo>
                  <a:cubicBezTo>
                    <a:pt x="98" y="12560"/>
                    <a:pt x="46" y="13410"/>
                    <a:pt x="272" y="13951"/>
                  </a:cubicBezTo>
                  <a:cubicBezTo>
                    <a:pt x="355" y="14151"/>
                    <a:pt x="513" y="14222"/>
                    <a:pt x="693" y="14222"/>
                  </a:cubicBezTo>
                  <a:cubicBezTo>
                    <a:pt x="960" y="14222"/>
                    <a:pt x="1278" y="14068"/>
                    <a:pt x="1486" y="13944"/>
                  </a:cubicBezTo>
                  <a:cubicBezTo>
                    <a:pt x="3745" y="12596"/>
                    <a:pt x="5789" y="10884"/>
                    <a:pt x="7514" y="8895"/>
                  </a:cubicBezTo>
                  <a:cubicBezTo>
                    <a:pt x="8254" y="8040"/>
                    <a:pt x="8958" y="7084"/>
                    <a:pt x="9135" y="5967"/>
                  </a:cubicBezTo>
                  <a:cubicBezTo>
                    <a:pt x="9309" y="4879"/>
                    <a:pt x="8956" y="3775"/>
                    <a:pt x="8503" y="2769"/>
                  </a:cubicBezTo>
                  <a:cubicBezTo>
                    <a:pt x="8041" y="1746"/>
                    <a:pt x="7408" y="712"/>
                    <a:pt x="6384" y="249"/>
                  </a:cubicBezTo>
                  <a:cubicBezTo>
                    <a:pt x="6009" y="79"/>
                    <a:pt x="5602" y="0"/>
                    <a:pt x="51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25"/>
            <p:cNvSpPr/>
            <p:nvPr/>
          </p:nvSpPr>
          <p:spPr>
            <a:xfrm>
              <a:off x="128875" y="4399225"/>
              <a:ext cx="232750" cy="213125"/>
            </a:xfrm>
            <a:custGeom>
              <a:avLst/>
              <a:gdLst/>
              <a:ahLst/>
              <a:cxnLst/>
              <a:rect l="l" t="t" r="r" b="b"/>
              <a:pathLst>
                <a:path w="9310" h="8525" extrusionOk="0">
                  <a:moveTo>
                    <a:pt x="3228" y="1"/>
                  </a:moveTo>
                  <a:cubicBezTo>
                    <a:pt x="2302" y="1"/>
                    <a:pt x="1372" y="336"/>
                    <a:pt x="786" y="1044"/>
                  </a:cubicBezTo>
                  <a:cubicBezTo>
                    <a:pt x="134" y="1830"/>
                    <a:pt x="0" y="2968"/>
                    <a:pt x="287" y="3950"/>
                  </a:cubicBezTo>
                  <a:cubicBezTo>
                    <a:pt x="574" y="4933"/>
                    <a:pt x="1232" y="5771"/>
                    <a:pt x="2005" y="6445"/>
                  </a:cubicBezTo>
                  <a:cubicBezTo>
                    <a:pt x="3227" y="7512"/>
                    <a:pt x="4768" y="8199"/>
                    <a:pt x="6371" y="8426"/>
                  </a:cubicBezTo>
                  <a:cubicBezTo>
                    <a:pt x="6784" y="8485"/>
                    <a:pt x="7219" y="8525"/>
                    <a:pt x="7652" y="8525"/>
                  </a:cubicBezTo>
                  <a:cubicBezTo>
                    <a:pt x="8032" y="8525"/>
                    <a:pt x="8411" y="8494"/>
                    <a:pt x="8772" y="8420"/>
                  </a:cubicBezTo>
                  <a:cubicBezTo>
                    <a:pt x="9206" y="8332"/>
                    <a:pt x="9309" y="8208"/>
                    <a:pt x="9210" y="7806"/>
                  </a:cubicBezTo>
                  <a:cubicBezTo>
                    <a:pt x="9097" y="7349"/>
                    <a:pt x="9011" y="6886"/>
                    <a:pt x="8903" y="6428"/>
                  </a:cubicBezTo>
                  <a:cubicBezTo>
                    <a:pt x="8650" y="5320"/>
                    <a:pt x="8320" y="4220"/>
                    <a:pt x="7782" y="3212"/>
                  </a:cubicBezTo>
                  <a:cubicBezTo>
                    <a:pt x="6982" y="1712"/>
                    <a:pt x="5638" y="407"/>
                    <a:pt x="3971" y="73"/>
                  </a:cubicBezTo>
                  <a:cubicBezTo>
                    <a:pt x="3728" y="25"/>
                    <a:pt x="3478" y="1"/>
                    <a:pt x="32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25"/>
            <p:cNvSpPr/>
            <p:nvPr/>
          </p:nvSpPr>
          <p:spPr>
            <a:xfrm>
              <a:off x="335100" y="4414025"/>
              <a:ext cx="282125" cy="317575"/>
            </a:xfrm>
            <a:custGeom>
              <a:avLst/>
              <a:gdLst/>
              <a:ahLst/>
              <a:cxnLst/>
              <a:rect l="l" t="t" r="r" b="b"/>
              <a:pathLst>
                <a:path w="11285" h="12703" extrusionOk="0">
                  <a:moveTo>
                    <a:pt x="5335" y="0"/>
                  </a:moveTo>
                  <a:cubicBezTo>
                    <a:pt x="4784" y="0"/>
                    <a:pt x="4240" y="77"/>
                    <a:pt x="3717" y="261"/>
                  </a:cubicBezTo>
                  <a:cubicBezTo>
                    <a:pt x="2369" y="739"/>
                    <a:pt x="1334" y="1887"/>
                    <a:pt x="746" y="3191"/>
                  </a:cubicBezTo>
                  <a:cubicBezTo>
                    <a:pt x="88" y="4648"/>
                    <a:pt x="1" y="6699"/>
                    <a:pt x="690" y="8219"/>
                  </a:cubicBezTo>
                  <a:cubicBezTo>
                    <a:pt x="1585" y="10188"/>
                    <a:pt x="2801" y="11381"/>
                    <a:pt x="4179" y="12636"/>
                  </a:cubicBezTo>
                  <a:cubicBezTo>
                    <a:pt x="4646" y="12686"/>
                    <a:pt x="5289" y="12702"/>
                    <a:pt x="5927" y="12702"/>
                  </a:cubicBezTo>
                  <a:cubicBezTo>
                    <a:pt x="7098" y="12702"/>
                    <a:pt x="8248" y="12647"/>
                    <a:pt x="8248" y="12647"/>
                  </a:cubicBezTo>
                  <a:cubicBezTo>
                    <a:pt x="8248" y="12647"/>
                    <a:pt x="8249" y="12647"/>
                    <a:pt x="8249" y="12647"/>
                  </a:cubicBezTo>
                  <a:cubicBezTo>
                    <a:pt x="8257" y="12647"/>
                    <a:pt x="9458" y="11259"/>
                    <a:pt x="10009" y="10157"/>
                  </a:cubicBezTo>
                  <a:cubicBezTo>
                    <a:pt x="10792" y="8598"/>
                    <a:pt x="11284" y="6933"/>
                    <a:pt x="11230" y="5241"/>
                  </a:cubicBezTo>
                  <a:cubicBezTo>
                    <a:pt x="11194" y="4060"/>
                    <a:pt x="11093" y="2789"/>
                    <a:pt x="10346" y="1873"/>
                  </a:cubicBezTo>
                  <a:cubicBezTo>
                    <a:pt x="9774" y="1173"/>
                    <a:pt x="8907" y="789"/>
                    <a:pt x="8051" y="504"/>
                  </a:cubicBezTo>
                  <a:cubicBezTo>
                    <a:pt x="7178" y="213"/>
                    <a:pt x="6248" y="0"/>
                    <a:pt x="53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25"/>
            <p:cNvSpPr/>
            <p:nvPr/>
          </p:nvSpPr>
          <p:spPr>
            <a:xfrm>
              <a:off x="602850" y="4419350"/>
              <a:ext cx="9200" cy="17575"/>
            </a:xfrm>
            <a:custGeom>
              <a:avLst/>
              <a:gdLst/>
              <a:ahLst/>
              <a:cxnLst/>
              <a:rect l="l" t="t" r="r" b="b"/>
              <a:pathLst>
                <a:path w="368" h="703" extrusionOk="0">
                  <a:moveTo>
                    <a:pt x="76" y="1"/>
                  </a:moveTo>
                  <a:cubicBezTo>
                    <a:pt x="68" y="1"/>
                    <a:pt x="60" y="2"/>
                    <a:pt x="52" y="5"/>
                  </a:cubicBezTo>
                  <a:cubicBezTo>
                    <a:pt x="16" y="18"/>
                    <a:pt x="1" y="57"/>
                    <a:pt x="12" y="93"/>
                  </a:cubicBezTo>
                  <a:lnTo>
                    <a:pt x="227" y="659"/>
                  </a:lnTo>
                  <a:cubicBezTo>
                    <a:pt x="239" y="686"/>
                    <a:pt x="266" y="702"/>
                    <a:pt x="292" y="702"/>
                  </a:cubicBezTo>
                  <a:cubicBezTo>
                    <a:pt x="302" y="702"/>
                    <a:pt x="310" y="702"/>
                    <a:pt x="316" y="699"/>
                  </a:cubicBezTo>
                  <a:cubicBezTo>
                    <a:pt x="352" y="686"/>
                    <a:pt x="368" y="648"/>
                    <a:pt x="355" y="612"/>
                  </a:cubicBezTo>
                  <a:lnTo>
                    <a:pt x="140" y="45"/>
                  </a:lnTo>
                  <a:cubicBezTo>
                    <a:pt x="130" y="18"/>
                    <a:pt x="104" y="1"/>
                    <a:pt x="7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25"/>
            <p:cNvSpPr/>
            <p:nvPr/>
          </p:nvSpPr>
          <p:spPr>
            <a:xfrm>
              <a:off x="598650" y="4422325"/>
              <a:ext cx="17250" cy="10600"/>
            </a:xfrm>
            <a:custGeom>
              <a:avLst/>
              <a:gdLst/>
              <a:ahLst/>
              <a:cxnLst/>
              <a:rect l="l" t="t" r="r" b="b"/>
              <a:pathLst>
                <a:path w="690" h="424" extrusionOk="0">
                  <a:moveTo>
                    <a:pt x="612" y="0"/>
                  </a:moveTo>
                  <a:cubicBezTo>
                    <a:pt x="601" y="0"/>
                    <a:pt x="589" y="3"/>
                    <a:pt x="579" y="8"/>
                  </a:cubicBezTo>
                  <a:lnTo>
                    <a:pt x="47" y="295"/>
                  </a:lnTo>
                  <a:cubicBezTo>
                    <a:pt x="14" y="313"/>
                    <a:pt x="1" y="354"/>
                    <a:pt x="19" y="388"/>
                  </a:cubicBezTo>
                  <a:cubicBezTo>
                    <a:pt x="32" y="411"/>
                    <a:pt x="55" y="424"/>
                    <a:pt x="80" y="424"/>
                  </a:cubicBezTo>
                  <a:cubicBezTo>
                    <a:pt x="91" y="424"/>
                    <a:pt x="101" y="421"/>
                    <a:pt x="113" y="415"/>
                  </a:cubicBezTo>
                  <a:lnTo>
                    <a:pt x="645" y="129"/>
                  </a:lnTo>
                  <a:cubicBezTo>
                    <a:pt x="678" y="110"/>
                    <a:pt x="689" y="70"/>
                    <a:pt x="672" y="35"/>
                  </a:cubicBezTo>
                  <a:cubicBezTo>
                    <a:pt x="659" y="13"/>
                    <a:pt x="636" y="0"/>
                    <a:pt x="61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25"/>
            <p:cNvSpPr/>
            <p:nvPr/>
          </p:nvSpPr>
          <p:spPr>
            <a:xfrm>
              <a:off x="699200" y="431617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7" y="0"/>
                  </a:moveTo>
                  <a:cubicBezTo>
                    <a:pt x="70" y="0"/>
                    <a:pt x="62" y="1"/>
                    <a:pt x="54" y="4"/>
                  </a:cubicBezTo>
                  <a:cubicBezTo>
                    <a:pt x="18" y="17"/>
                    <a:pt x="1" y="57"/>
                    <a:pt x="14" y="93"/>
                  </a:cubicBezTo>
                  <a:lnTo>
                    <a:pt x="229" y="659"/>
                  </a:lnTo>
                  <a:cubicBezTo>
                    <a:pt x="240" y="685"/>
                    <a:pt x="266" y="702"/>
                    <a:pt x="293" y="702"/>
                  </a:cubicBezTo>
                  <a:cubicBezTo>
                    <a:pt x="301" y="702"/>
                    <a:pt x="309" y="699"/>
                    <a:pt x="316" y="698"/>
                  </a:cubicBezTo>
                  <a:cubicBezTo>
                    <a:pt x="352" y="685"/>
                    <a:pt x="369" y="646"/>
                    <a:pt x="356" y="611"/>
                  </a:cubicBezTo>
                  <a:lnTo>
                    <a:pt x="141" y="44"/>
                  </a:lnTo>
                  <a:cubicBezTo>
                    <a:pt x="131" y="16"/>
                    <a:pt x="105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25"/>
            <p:cNvSpPr/>
            <p:nvPr/>
          </p:nvSpPr>
          <p:spPr>
            <a:xfrm>
              <a:off x="695025" y="4319075"/>
              <a:ext cx="17225" cy="10625"/>
            </a:xfrm>
            <a:custGeom>
              <a:avLst/>
              <a:gdLst/>
              <a:ahLst/>
              <a:cxnLst/>
              <a:rect l="l" t="t" r="r" b="b"/>
              <a:pathLst>
                <a:path w="689" h="425" extrusionOk="0">
                  <a:moveTo>
                    <a:pt x="610" y="0"/>
                  </a:moveTo>
                  <a:cubicBezTo>
                    <a:pt x="599" y="0"/>
                    <a:pt x="587" y="3"/>
                    <a:pt x="577" y="8"/>
                  </a:cubicBezTo>
                  <a:lnTo>
                    <a:pt x="45" y="295"/>
                  </a:lnTo>
                  <a:cubicBezTo>
                    <a:pt x="13" y="314"/>
                    <a:pt x="0" y="354"/>
                    <a:pt x="17" y="388"/>
                  </a:cubicBezTo>
                  <a:cubicBezTo>
                    <a:pt x="30" y="411"/>
                    <a:pt x="53" y="424"/>
                    <a:pt x="79" y="424"/>
                  </a:cubicBezTo>
                  <a:cubicBezTo>
                    <a:pt x="89" y="424"/>
                    <a:pt x="102" y="423"/>
                    <a:pt x="111" y="416"/>
                  </a:cubicBezTo>
                  <a:lnTo>
                    <a:pt x="644" y="129"/>
                  </a:lnTo>
                  <a:cubicBezTo>
                    <a:pt x="675" y="110"/>
                    <a:pt x="688" y="70"/>
                    <a:pt x="670" y="36"/>
                  </a:cubicBezTo>
                  <a:cubicBezTo>
                    <a:pt x="658" y="13"/>
                    <a:pt x="635" y="0"/>
                    <a:pt x="61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25"/>
            <p:cNvSpPr/>
            <p:nvPr/>
          </p:nvSpPr>
          <p:spPr>
            <a:xfrm>
              <a:off x="654250" y="433417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9" y="1"/>
                  </a:moveTo>
                  <a:cubicBezTo>
                    <a:pt x="71" y="1"/>
                    <a:pt x="62" y="2"/>
                    <a:pt x="54" y="5"/>
                  </a:cubicBezTo>
                  <a:cubicBezTo>
                    <a:pt x="18" y="18"/>
                    <a:pt x="1" y="57"/>
                    <a:pt x="14" y="93"/>
                  </a:cubicBezTo>
                  <a:lnTo>
                    <a:pt x="229" y="659"/>
                  </a:lnTo>
                  <a:cubicBezTo>
                    <a:pt x="240" y="686"/>
                    <a:pt x="267" y="702"/>
                    <a:pt x="293" y="702"/>
                  </a:cubicBezTo>
                  <a:cubicBezTo>
                    <a:pt x="300" y="702"/>
                    <a:pt x="310" y="701"/>
                    <a:pt x="318" y="699"/>
                  </a:cubicBezTo>
                  <a:cubicBezTo>
                    <a:pt x="353" y="686"/>
                    <a:pt x="369" y="646"/>
                    <a:pt x="356" y="610"/>
                  </a:cubicBezTo>
                  <a:lnTo>
                    <a:pt x="141" y="44"/>
                  </a:lnTo>
                  <a:cubicBezTo>
                    <a:pt x="131" y="16"/>
                    <a:pt x="106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25"/>
            <p:cNvSpPr/>
            <p:nvPr/>
          </p:nvSpPr>
          <p:spPr>
            <a:xfrm>
              <a:off x="650050" y="4337100"/>
              <a:ext cx="17250" cy="10625"/>
            </a:xfrm>
            <a:custGeom>
              <a:avLst/>
              <a:gdLst/>
              <a:ahLst/>
              <a:cxnLst/>
              <a:rect l="l" t="t" r="r" b="b"/>
              <a:pathLst>
                <a:path w="690" h="425" extrusionOk="0">
                  <a:moveTo>
                    <a:pt x="612" y="0"/>
                  </a:moveTo>
                  <a:cubicBezTo>
                    <a:pt x="601" y="0"/>
                    <a:pt x="589" y="3"/>
                    <a:pt x="579" y="9"/>
                  </a:cubicBezTo>
                  <a:lnTo>
                    <a:pt x="45" y="295"/>
                  </a:lnTo>
                  <a:cubicBezTo>
                    <a:pt x="14" y="313"/>
                    <a:pt x="1" y="354"/>
                    <a:pt x="20" y="389"/>
                  </a:cubicBezTo>
                  <a:cubicBezTo>
                    <a:pt x="31" y="412"/>
                    <a:pt x="55" y="424"/>
                    <a:pt x="80" y="424"/>
                  </a:cubicBezTo>
                  <a:cubicBezTo>
                    <a:pt x="93" y="424"/>
                    <a:pt x="103" y="422"/>
                    <a:pt x="113" y="414"/>
                  </a:cubicBezTo>
                  <a:lnTo>
                    <a:pt x="645" y="128"/>
                  </a:lnTo>
                  <a:cubicBezTo>
                    <a:pt x="676" y="110"/>
                    <a:pt x="689" y="69"/>
                    <a:pt x="672" y="34"/>
                  </a:cubicBezTo>
                  <a:cubicBezTo>
                    <a:pt x="659" y="13"/>
                    <a:pt x="636" y="0"/>
                    <a:pt x="61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25"/>
            <p:cNvSpPr/>
            <p:nvPr/>
          </p:nvSpPr>
          <p:spPr>
            <a:xfrm>
              <a:off x="636875" y="4218950"/>
              <a:ext cx="14675" cy="31875"/>
            </a:xfrm>
            <a:custGeom>
              <a:avLst/>
              <a:gdLst/>
              <a:ahLst/>
              <a:cxnLst/>
              <a:rect l="l" t="t" r="r" b="b"/>
              <a:pathLst>
                <a:path w="587" h="1275" extrusionOk="0">
                  <a:moveTo>
                    <a:pt x="78" y="1"/>
                  </a:moveTo>
                  <a:cubicBezTo>
                    <a:pt x="70" y="1"/>
                    <a:pt x="62" y="2"/>
                    <a:pt x="53" y="6"/>
                  </a:cubicBezTo>
                  <a:cubicBezTo>
                    <a:pt x="18" y="19"/>
                    <a:pt x="0" y="57"/>
                    <a:pt x="13" y="93"/>
                  </a:cubicBezTo>
                  <a:lnTo>
                    <a:pt x="448" y="1232"/>
                  </a:lnTo>
                  <a:cubicBezTo>
                    <a:pt x="458" y="1259"/>
                    <a:pt x="485" y="1275"/>
                    <a:pt x="512" y="1275"/>
                  </a:cubicBezTo>
                  <a:cubicBezTo>
                    <a:pt x="519" y="1275"/>
                    <a:pt x="528" y="1273"/>
                    <a:pt x="535" y="1272"/>
                  </a:cubicBezTo>
                  <a:cubicBezTo>
                    <a:pt x="571" y="1259"/>
                    <a:pt x="587" y="1219"/>
                    <a:pt x="575" y="1183"/>
                  </a:cubicBezTo>
                  <a:lnTo>
                    <a:pt x="141" y="46"/>
                  </a:lnTo>
                  <a:cubicBezTo>
                    <a:pt x="131" y="18"/>
                    <a:pt x="106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25"/>
            <p:cNvSpPr/>
            <p:nvPr/>
          </p:nvSpPr>
          <p:spPr>
            <a:xfrm>
              <a:off x="628550" y="4224875"/>
              <a:ext cx="30725" cy="17850"/>
            </a:xfrm>
            <a:custGeom>
              <a:avLst/>
              <a:gdLst/>
              <a:ahLst/>
              <a:cxnLst/>
              <a:rect l="l" t="t" r="r" b="b"/>
              <a:pathLst>
                <a:path w="1229" h="714" extrusionOk="0">
                  <a:moveTo>
                    <a:pt x="1151" y="1"/>
                  </a:moveTo>
                  <a:cubicBezTo>
                    <a:pt x="1140" y="1"/>
                    <a:pt x="1129" y="4"/>
                    <a:pt x="1118" y="10"/>
                  </a:cubicBezTo>
                  <a:lnTo>
                    <a:pt x="45" y="585"/>
                  </a:lnTo>
                  <a:cubicBezTo>
                    <a:pt x="14" y="602"/>
                    <a:pt x="1" y="643"/>
                    <a:pt x="19" y="678"/>
                  </a:cubicBezTo>
                  <a:cubicBezTo>
                    <a:pt x="31" y="701"/>
                    <a:pt x="55" y="714"/>
                    <a:pt x="80" y="714"/>
                  </a:cubicBezTo>
                  <a:cubicBezTo>
                    <a:pt x="91" y="714"/>
                    <a:pt x="101" y="712"/>
                    <a:pt x="112" y="705"/>
                  </a:cubicBezTo>
                  <a:lnTo>
                    <a:pt x="1184" y="129"/>
                  </a:lnTo>
                  <a:cubicBezTo>
                    <a:pt x="1217" y="111"/>
                    <a:pt x="1228" y="70"/>
                    <a:pt x="1211" y="35"/>
                  </a:cubicBezTo>
                  <a:cubicBezTo>
                    <a:pt x="1198" y="14"/>
                    <a:pt x="1175" y="1"/>
                    <a:pt x="115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25"/>
            <p:cNvSpPr/>
            <p:nvPr/>
          </p:nvSpPr>
          <p:spPr>
            <a:xfrm>
              <a:off x="737775" y="4239325"/>
              <a:ext cx="14700" cy="31875"/>
            </a:xfrm>
            <a:custGeom>
              <a:avLst/>
              <a:gdLst/>
              <a:ahLst/>
              <a:cxnLst/>
              <a:rect l="l" t="t" r="r" b="b"/>
              <a:pathLst>
                <a:path w="588" h="1275" extrusionOk="0">
                  <a:moveTo>
                    <a:pt x="79" y="1"/>
                  </a:moveTo>
                  <a:cubicBezTo>
                    <a:pt x="71" y="1"/>
                    <a:pt x="62" y="2"/>
                    <a:pt x="54" y="5"/>
                  </a:cubicBezTo>
                  <a:cubicBezTo>
                    <a:pt x="18" y="17"/>
                    <a:pt x="1" y="57"/>
                    <a:pt x="14" y="93"/>
                  </a:cubicBezTo>
                  <a:lnTo>
                    <a:pt x="448" y="1231"/>
                  </a:lnTo>
                  <a:cubicBezTo>
                    <a:pt x="458" y="1257"/>
                    <a:pt x="485" y="1274"/>
                    <a:pt x="513" y="1274"/>
                  </a:cubicBezTo>
                  <a:cubicBezTo>
                    <a:pt x="520" y="1274"/>
                    <a:pt x="528" y="1271"/>
                    <a:pt x="536" y="1270"/>
                  </a:cubicBezTo>
                  <a:cubicBezTo>
                    <a:pt x="571" y="1257"/>
                    <a:pt x="587" y="1218"/>
                    <a:pt x="576" y="1182"/>
                  </a:cubicBezTo>
                  <a:lnTo>
                    <a:pt x="141" y="44"/>
                  </a:lnTo>
                  <a:cubicBezTo>
                    <a:pt x="131" y="16"/>
                    <a:pt x="106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25"/>
            <p:cNvSpPr/>
            <p:nvPr/>
          </p:nvSpPr>
          <p:spPr>
            <a:xfrm>
              <a:off x="729475" y="4245275"/>
              <a:ext cx="30700" cy="17850"/>
            </a:xfrm>
            <a:custGeom>
              <a:avLst/>
              <a:gdLst/>
              <a:ahLst/>
              <a:cxnLst/>
              <a:rect l="l" t="t" r="r" b="b"/>
              <a:pathLst>
                <a:path w="1228" h="714" extrusionOk="0">
                  <a:moveTo>
                    <a:pt x="1148" y="0"/>
                  </a:moveTo>
                  <a:cubicBezTo>
                    <a:pt x="1137" y="0"/>
                    <a:pt x="1127" y="3"/>
                    <a:pt x="1117" y="8"/>
                  </a:cubicBezTo>
                  <a:lnTo>
                    <a:pt x="45" y="584"/>
                  </a:lnTo>
                  <a:cubicBezTo>
                    <a:pt x="13" y="602"/>
                    <a:pt x="0" y="643"/>
                    <a:pt x="19" y="678"/>
                  </a:cubicBezTo>
                  <a:cubicBezTo>
                    <a:pt x="30" y="701"/>
                    <a:pt x="55" y="713"/>
                    <a:pt x="79" y="713"/>
                  </a:cubicBezTo>
                  <a:cubicBezTo>
                    <a:pt x="90" y="713"/>
                    <a:pt x="100" y="709"/>
                    <a:pt x="112" y="703"/>
                  </a:cubicBezTo>
                  <a:lnTo>
                    <a:pt x="1183" y="128"/>
                  </a:lnTo>
                  <a:cubicBezTo>
                    <a:pt x="1216" y="111"/>
                    <a:pt x="1228" y="70"/>
                    <a:pt x="1210" y="35"/>
                  </a:cubicBezTo>
                  <a:cubicBezTo>
                    <a:pt x="1197" y="13"/>
                    <a:pt x="1173" y="0"/>
                    <a:pt x="114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25"/>
            <p:cNvSpPr/>
            <p:nvPr/>
          </p:nvSpPr>
          <p:spPr>
            <a:xfrm>
              <a:off x="674400" y="4273750"/>
              <a:ext cx="19275" cy="14675"/>
            </a:xfrm>
            <a:custGeom>
              <a:avLst/>
              <a:gdLst/>
              <a:ahLst/>
              <a:cxnLst/>
              <a:rect l="l" t="t" r="r" b="b"/>
              <a:pathLst>
                <a:path w="771" h="587" extrusionOk="0">
                  <a:moveTo>
                    <a:pt x="78" y="0"/>
                  </a:moveTo>
                  <a:cubicBezTo>
                    <a:pt x="57" y="0"/>
                    <a:pt x="36" y="10"/>
                    <a:pt x="24" y="28"/>
                  </a:cubicBezTo>
                  <a:cubicBezTo>
                    <a:pt x="1" y="58"/>
                    <a:pt x="8" y="101"/>
                    <a:pt x="38" y="122"/>
                  </a:cubicBezTo>
                  <a:lnTo>
                    <a:pt x="653" y="574"/>
                  </a:lnTo>
                  <a:cubicBezTo>
                    <a:pt x="666" y="583"/>
                    <a:pt x="680" y="587"/>
                    <a:pt x="695" y="587"/>
                  </a:cubicBezTo>
                  <a:cubicBezTo>
                    <a:pt x="716" y="587"/>
                    <a:pt x="735" y="578"/>
                    <a:pt x="748" y="558"/>
                  </a:cubicBezTo>
                  <a:cubicBezTo>
                    <a:pt x="771" y="528"/>
                    <a:pt x="763" y="485"/>
                    <a:pt x="733" y="463"/>
                  </a:cubicBezTo>
                  <a:lnTo>
                    <a:pt x="118" y="13"/>
                  </a:lnTo>
                  <a:cubicBezTo>
                    <a:pt x="106" y="5"/>
                    <a:pt x="92" y="0"/>
                    <a:pt x="7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25"/>
            <p:cNvSpPr/>
            <p:nvPr/>
          </p:nvSpPr>
          <p:spPr>
            <a:xfrm>
              <a:off x="676900" y="4271700"/>
              <a:ext cx="13850" cy="20275"/>
            </a:xfrm>
            <a:custGeom>
              <a:avLst/>
              <a:gdLst/>
              <a:ahLst/>
              <a:cxnLst/>
              <a:rect l="l" t="t" r="r" b="b"/>
              <a:pathLst>
                <a:path w="554" h="811" extrusionOk="0">
                  <a:moveTo>
                    <a:pt x="473" y="1"/>
                  </a:moveTo>
                  <a:cubicBezTo>
                    <a:pt x="448" y="1"/>
                    <a:pt x="424" y="15"/>
                    <a:pt x="413" y="39"/>
                  </a:cubicBezTo>
                  <a:cubicBezTo>
                    <a:pt x="301" y="269"/>
                    <a:pt x="169" y="491"/>
                    <a:pt x="22" y="703"/>
                  </a:cubicBezTo>
                  <a:cubicBezTo>
                    <a:pt x="1" y="733"/>
                    <a:pt x="10" y="776"/>
                    <a:pt x="40" y="798"/>
                  </a:cubicBezTo>
                  <a:cubicBezTo>
                    <a:pt x="53" y="806"/>
                    <a:pt x="66" y="811"/>
                    <a:pt x="80" y="811"/>
                  </a:cubicBezTo>
                  <a:cubicBezTo>
                    <a:pt x="101" y="811"/>
                    <a:pt x="123" y="799"/>
                    <a:pt x="133" y="779"/>
                  </a:cubicBezTo>
                  <a:cubicBezTo>
                    <a:pt x="283" y="564"/>
                    <a:pt x="418" y="335"/>
                    <a:pt x="534" y="101"/>
                  </a:cubicBezTo>
                  <a:cubicBezTo>
                    <a:pt x="553" y="67"/>
                    <a:pt x="539" y="25"/>
                    <a:pt x="504" y="9"/>
                  </a:cubicBezTo>
                  <a:cubicBezTo>
                    <a:pt x="494" y="4"/>
                    <a:pt x="484" y="1"/>
                    <a:pt x="4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25"/>
            <p:cNvSpPr/>
            <p:nvPr/>
          </p:nvSpPr>
          <p:spPr>
            <a:xfrm>
              <a:off x="620275" y="4368825"/>
              <a:ext cx="19275" cy="14675"/>
            </a:xfrm>
            <a:custGeom>
              <a:avLst/>
              <a:gdLst/>
              <a:ahLst/>
              <a:cxnLst/>
              <a:rect l="l" t="t" r="r" b="b"/>
              <a:pathLst>
                <a:path w="771" h="587" extrusionOk="0">
                  <a:moveTo>
                    <a:pt x="78" y="0"/>
                  </a:moveTo>
                  <a:cubicBezTo>
                    <a:pt x="57" y="0"/>
                    <a:pt x="36" y="9"/>
                    <a:pt x="23" y="27"/>
                  </a:cubicBezTo>
                  <a:cubicBezTo>
                    <a:pt x="0" y="59"/>
                    <a:pt x="8" y="102"/>
                    <a:pt x="38" y="123"/>
                  </a:cubicBezTo>
                  <a:lnTo>
                    <a:pt x="653" y="575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3" y="587"/>
                    <a:pt x="735" y="578"/>
                    <a:pt x="747" y="561"/>
                  </a:cubicBezTo>
                  <a:cubicBezTo>
                    <a:pt x="770" y="529"/>
                    <a:pt x="763" y="486"/>
                    <a:pt x="733" y="465"/>
                  </a:cubicBezTo>
                  <a:lnTo>
                    <a:pt x="118" y="13"/>
                  </a:lnTo>
                  <a:cubicBezTo>
                    <a:pt x="106" y="4"/>
                    <a:pt x="92" y="0"/>
                    <a:pt x="7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25"/>
            <p:cNvSpPr/>
            <p:nvPr/>
          </p:nvSpPr>
          <p:spPr>
            <a:xfrm>
              <a:off x="622775" y="436677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4" y="0"/>
                  </a:moveTo>
                  <a:cubicBezTo>
                    <a:pt x="449" y="0"/>
                    <a:pt x="425" y="14"/>
                    <a:pt x="412" y="38"/>
                  </a:cubicBezTo>
                  <a:cubicBezTo>
                    <a:pt x="300" y="267"/>
                    <a:pt x="169" y="489"/>
                    <a:pt x="22" y="702"/>
                  </a:cubicBezTo>
                  <a:cubicBezTo>
                    <a:pt x="1" y="732"/>
                    <a:pt x="9" y="775"/>
                    <a:pt x="39" y="796"/>
                  </a:cubicBezTo>
                  <a:cubicBezTo>
                    <a:pt x="52" y="805"/>
                    <a:pt x="65" y="809"/>
                    <a:pt x="80" y="809"/>
                  </a:cubicBezTo>
                  <a:cubicBezTo>
                    <a:pt x="101" y="809"/>
                    <a:pt x="123" y="800"/>
                    <a:pt x="133" y="779"/>
                  </a:cubicBezTo>
                  <a:cubicBezTo>
                    <a:pt x="283" y="564"/>
                    <a:pt x="418" y="334"/>
                    <a:pt x="534" y="99"/>
                  </a:cubicBezTo>
                  <a:cubicBezTo>
                    <a:pt x="553" y="65"/>
                    <a:pt x="538" y="23"/>
                    <a:pt x="504" y="8"/>
                  </a:cubicBezTo>
                  <a:cubicBezTo>
                    <a:pt x="495" y="3"/>
                    <a:pt x="484" y="0"/>
                    <a:pt x="4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25"/>
            <p:cNvSpPr/>
            <p:nvPr/>
          </p:nvSpPr>
          <p:spPr>
            <a:xfrm>
              <a:off x="610125" y="4287050"/>
              <a:ext cx="19325" cy="14675"/>
            </a:xfrm>
            <a:custGeom>
              <a:avLst/>
              <a:gdLst/>
              <a:ahLst/>
              <a:cxnLst/>
              <a:rect l="l" t="t" r="r" b="b"/>
              <a:pathLst>
                <a:path w="773" h="587" extrusionOk="0">
                  <a:moveTo>
                    <a:pt x="79" y="0"/>
                  </a:moveTo>
                  <a:cubicBezTo>
                    <a:pt x="58" y="0"/>
                    <a:pt x="38" y="10"/>
                    <a:pt x="25" y="28"/>
                  </a:cubicBezTo>
                  <a:cubicBezTo>
                    <a:pt x="1" y="58"/>
                    <a:pt x="8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5" y="587"/>
                  </a:cubicBezTo>
                  <a:cubicBezTo>
                    <a:pt x="716" y="587"/>
                    <a:pt x="738" y="577"/>
                    <a:pt x="749" y="560"/>
                  </a:cubicBezTo>
                  <a:cubicBezTo>
                    <a:pt x="772" y="529"/>
                    <a:pt x="765" y="486"/>
                    <a:pt x="735" y="465"/>
                  </a:cubicBezTo>
                  <a:lnTo>
                    <a:pt x="120" y="13"/>
                  </a:lnTo>
                  <a:cubicBezTo>
                    <a:pt x="107" y="5"/>
                    <a:pt x="93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25"/>
            <p:cNvSpPr/>
            <p:nvPr/>
          </p:nvSpPr>
          <p:spPr>
            <a:xfrm>
              <a:off x="612625" y="4284975"/>
              <a:ext cx="13850" cy="20275"/>
            </a:xfrm>
            <a:custGeom>
              <a:avLst/>
              <a:gdLst/>
              <a:ahLst/>
              <a:cxnLst/>
              <a:rect l="l" t="t" r="r" b="b"/>
              <a:pathLst>
                <a:path w="554" h="811" extrusionOk="0">
                  <a:moveTo>
                    <a:pt x="474" y="1"/>
                  </a:moveTo>
                  <a:cubicBezTo>
                    <a:pt x="449" y="1"/>
                    <a:pt x="425" y="15"/>
                    <a:pt x="414" y="39"/>
                  </a:cubicBezTo>
                  <a:cubicBezTo>
                    <a:pt x="301" y="267"/>
                    <a:pt x="170" y="491"/>
                    <a:pt x="22" y="703"/>
                  </a:cubicBezTo>
                  <a:cubicBezTo>
                    <a:pt x="1" y="733"/>
                    <a:pt x="11" y="776"/>
                    <a:pt x="41" y="797"/>
                  </a:cubicBezTo>
                  <a:cubicBezTo>
                    <a:pt x="54" y="806"/>
                    <a:pt x="66" y="810"/>
                    <a:pt x="80" y="810"/>
                  </a:cubicBezTo>
                  <a:cubicBezTo>
                    <a:pt x="101" y="810"/>
                    <a:pt x="123" y="799"/>
                    <a:pt x="134" y="782"/>
                  </a:cubicBezTo>
                  <a:cubicBezTo>
                    <a:pt x="285" y="562"/>
                    <a:pt x="420" y="334"/>
                    <a:pt x="536" y="101"/>
                  </a:cubicBezTo>
                  <a:cubicBezTo>
                    <a:pt x="553" y="66"/>
                    <a:pt x="539" y="25"/>
                    <a:pt x="506" y="9"/>
                  </a:cubicBezTo>
                  <a:cubicBezTo>
                    <a:pt x="496" y="3"/>
                    <a:pt x="485" y="1"/>
                    <a:pt x="47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25"/>
            <p:cNvSpPr/>
            <p:nvPr/>
          </p:nvSpPr>
          <p:spPr>
            <a:xfrm>
              <a:off x="694200" y="4183900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78" y="1"/>
                  </a:moveTo>
                  <a:cubicBezTo>
                    <a:pt x="57" y="1"/>
                    <a:pt x="37" y="10"/>
                    <a:pt x="25" y="28"/>
                  </a:cubicBezTo>
                  <a:cubicBezTo>
                    <a:pt x="0" y="58"/>
                    <a:pt x="7" y="101"/>
                    <a:pt x="39" y="123"/>
                  </a:cubicBezTo>
                  <a:lnTo>
                    <a:pt x="653" y="575"/>
                  </a:lnTo>
                  <a:cubicBezTo>
                    <a:pt x="665" y="583"/>
                    <a:pt x="680" y="587"/>
                    <a:pt x="694" y="587"/>
                  </a:cubicBezTo>
                  <a:cubicBezTo>
                    <a:pt x="716" y="587"/>
                    <a:pt x="737" y="576"/>
                    <a:pt x="749" y="560"/>
                  </a:cubicBezTo>
                  <a:cubicBezTo>
                    <a:pt x="772" y="530"/>
                    <a:pt x="764" y="487"/>
                    <a:pt x="734" y="466"/>
                  </a:cubicBezTo>
                  <a:lnTo>
                    <a:pt x="119" y="14"/>
                  </a:lnTo>
                  <a:cubicBezTo>
                    <a:pt x="107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25"/>
            <p:cNvSpPr/>
            <p:nvPr/>
          </p:nvSpPr>
          <p:spPr>
            <a:xfrm>
              <a:off x="696700" y="418182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5" y="1"/>
                  </a:moveTo>
                  <a:cubicBezTo>
                    <a:pt x="450" y="1"/>
                    <a:pt x="425" y="15"/>
                    <a:pt x="413" y="40"/>
                  </a:cubicBezTo>
                  <a:cubicBezTo>
                    <a:pt x="300" y="266"/>
                    <a:pt x="170" y="491"/>
                    <a:pt x="22" y="702"/>
                  </a:cubicBezTo>
                  <a:cubicBezTo>
                    <a:pt x="1" y="732"/>
                    <a:pt x="11" y="775"/>
                    <a:pt x="41" y="797"/>
                  </a:cubicBezTo>
                  <a:cubicBezTo>
                    <a:pt x="54" y="807"/>
                    <a:pt x="65" y="810"/>
                    <a:pt x="79" y="810"/>
                  </a:cubicBezTo>
                  <a:cubicBezTo>
                    <a:pt x="101" y="810"/>
                    <a:pt x="122" y="799"/>
                    <a:pt x="134" y="781"/>
                  </a:cubicBezTo>
                  <a:cubicBezTo>
                    <a:pt x="284" y="563"/>
                    <a:pt x="419" y="335"/>
                    <a:pt x="535" y="100"/>
                  </a:cubicBezTo>
                  <a:cubicBezTo>
                    <a:pt x="553" y="65"/>
                    <a:pt x="538" y="25"/>
                    <a:pt x="505" y="8"/>
                  </a:cubicBezTo>
                  <a:cubicBezTo>
                    <a:pt x="496" y="3"/>
                    <a:pt x="48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25"/>
            <p:cNvSpPr/>
            <p:nvPr/>
          </p:nvSpPr>
          <p:spPr>
            <a:xfrm>
              <a:off x="255175" y="4439450"/>
              <a:ext cx="6975" cy="33675"/>
            </a:xfrm>
            <a:custGeom>
              <a:avLst/>
              <a:gdLst/>
              <a:ahLst/>
              <a:cxnLst/>
              <a:rect l="l" t="t" r="r" b="b"/>
              <a:pathLst>
                <a:path w="279" h="1347" extrusionOk="0">
                  <a:moveTo>
                    <a:pt x="73" y="1"/>
                  </a:moveTo>
                  <a:cubicBezTo>
                    <a:pt x="70" y="1"/>
                    <a:pt x="67" y="1"/>
                    <a:pt x="65" y="1"/>
                  </a:cubicBezTo>
                  <a:cubicBezTo>
                    <a:pt x="27" y="4"/>
                    <a:pt x="0" y="39"/>
                    <a:pt x="3" y="76"/>
                  </a:cubicBezTo>
                  <a:lnTo>
                    <a:pt x="138" y="1286"/>
                  </a:lnTo>
                  <a:cubicBezTo>
                    <a:pt x="142" y="1322"/>
                    <a:pt x="172" y="1346"/>
                    <a:pt x="206" y="1346"/>
                  </a:cubicBezTo>
                  <a:lnTo>
                    <a:pt x="214" y="1346"/>
                  </a:lnTo>
                  <a:cubicBezTo>
                    <a:pt x="251" y="1343"/>
                    <a:pt x="278" y="1309"/>
                    <a:pt x="274" y="1272"/>
                  </a:cubicBezTo>
                  <a:lnTo>
                    <a:pt x="139" y="62"/>
                  </a:lnTo>
                  <a:cubicBezTo>
                    <a:pt x="136" y="27"/>
                    <a:pt x="110" y="1"/>
                    <a:pt x="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25"/>
            <p:cNvSpPr/>
            <p:nvPr/>
          </p:nvSpPr>
          <p:spPr>
            <a:xfrm>
              <a:off x="241500" y="4453200"/>
              <a:ext cx="33950" cy="3975"/>
            </a:xfrm>
            <a:custGeom>
              <a:avLst/>
              <a:gdLst/>
              <a:ahLst/>
              <a:cxnLst/>
              <a:rect l="l" t="t" r="r" b="b"/>
              <a:pathLst>
                <a:path w="1358" h="159" extrusionOk="0">
                  <a:moveTo>
                    <a:pt x="70" y="0"/>
                  </a:moveTo>
                  <a:cubicBezTo>
                    <a:pt x="32" y="0"/>
                    <a:pt x="2" y="29"/>
                    <a:pt x="2" y="68"/>
                  </a:cubicBezTo>
                  <a:cubicBezTo>
                    <a:pt x="1" y="105"/>
                    <a:pt x="31" y="137"/>
                    <a:pt x="68" y="137"/>
                  </a:cubicBezTo>
                  <a:lnTo>
                    <a:pt x="1285" y="158"/>
                  </a:lnTo>
                  <a:cubicBezTo>
                    <a:pt x="1323" y="158"/>
                    <a:pt x="1353" y="128"/>
                    <a:pt x="1356" y="92"/>
                  </a:cubicBezTo>
                  <a:cubicBezTo>
                    <a:pt x="1357" y="55"/>
                    <a:pt x="1327" y="22"/>
                    <a:pt x="1288" y="22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25"/>
            <p:cNvSpPr/>
            <p:nvPr/>
          </p:nvSpPr>
          <p:spPr>
            <a:xfrm>
              <a:off x="217750" y="4512450"/>
              <a:ext cx="6975" cy="33700"/>
            </a:xfrm>
            <a:custGeom>
              <a:avLst/>
              <a:gdLst/>
              <a:ahLst/>
              <a:cxnLst/>
              <a:rect l="l" t="t" r="r" b="b"/>
              <a:pathLst>
                <a:path w="279" h="1348" extrusionOk="0">
                  <a:moveTo>
                    <a:pt x="73" y="0"/>
                  </a:moveTo>
                  <a:cubicBezTo>
                    <a:pt x="70" y="0"/>
                    <a:pt x="67" y="0"/>
                    <a:pt x="65" y="1"/>
                  </a:cubicBezTo>
                  <a:cubicBezTo>
                    <a:pt x="27" y="4"/>
                    <a:pt x="0" y="38"/>
                    <a:pt x="4" y="75"/>
                  </a:cubicBezTo>
                  <a:lnTo>
                    <a:pt x="138" y="1286"/>
                  </a:lnTo>
                  <a:cubicBezTo>
                    <a:pt x="142" y="1321"/>
                    <a:pt x="172" y="1347"/>
                    <a:pt x="206" y="1347"/>
                  </a:cubicBezTo>
                  <a:lnTo>
                    <a:pt x="214" y="1347"/>
                  </a:lnTo>
                  <a:cubicBezTo>
                    <a:pt x="251" y="1343"/>
                    <a:pt x="278" y="1308"/>
                    <a:pt x="274" y="1271"/>
                  </a:cubicBezTo>
                  <a:lnTo>
                    <a:pt x="141" y="61"/>
                  </a:lnTo>
                  <a:cubicBezTo>
                    <a:pt x="137" y="26"/>
                    <a:pt x="110" y="0"/>
                    <a:pt x="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25"/>
            <p:cNvSpPr/>
            <p:nvPr/>
          </p:nvSpPr>
          <p:spPr>
            <a:xfrm>
              <a:off x="204075" y="4526200"/>
              <a:ext cx="33950" cy="4000"/>
            </a:xfrm>
            <a:custGeom>
              <a:avLst/>
              <a:gdLst/>
              <a:ahLst/>
              <a:cxnLst/>
              <a:rect l="l" t="t" r="r" b="b"/>
              <a:pathLst>
                <a:path w="1358" h="160" extrusionOk="0">
                  <a:moveTo>
                    <a:pt x="63" y="0"/>
                  </a:moveTo>
                  <a:cubicBezTo>
                    <a:pt x="32" y="0"/>
                    <a:pt x="2" y="33"/>
                    <a:pt x="2" y="67"/>
                  </a:cubicBezTo>
                  <a:cubicBezTo>
                    <a:pt x="1" y="105"/>
                    <a:pt x="31" y="138"/>
                    <a:pt x="68" y="138"/>
                  </a:cubicBezTo>
                  <a:lnTo>
                    <a:pt x="1285" y="159"/>
                  </a:lnTo>
                  <a:cubicBezTo>
                    <a:pt x="1323" y="159"/>
                    <a:pt x="1354" y="128"/>
                    <a:pt x="1356" y="92"/>
                  </a:cubicBezTo>
                  <a:cubicBezTo>
                    <a:pt x="1357" y="54"/>
                    <a:pt x="1327" y="23"/>
                    <a:pt x="1290" y="23"/>
                  </a:cubicBezTo>
                  <a:lnTo>
                    <a:pt x="72" y="1"/>
                  </a:ln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25"/>
            <p:cNvSpPr/>
            <p:nvPr/>
          </p:nvSpPr>
          <p:spPr>
            <a:xfrm>
              <a:off x="292075" y="4558225"/>
              <a:ext cx="7000" cy="33700"/>
            </a:xfrm>
            <a:custGeom>
              <a:avLst/>
              <a:gdLst/>
              <a:ahLst/>
              <a:cxnLst/>
              <a:rect l="l" t="t" r="r" b="b"/>
              <a:pathLst>
                <a:path w="280" h="1348" extrusionOk="0">
                  <a:moveTo>
                    <a:pt x="74" y="0"/>
                  </a:moveTo>
                  <a:cubicBezTo>
                    <a:pt x="71" y="0"/>
                    <a:pt x="68" y="1"/>
                    <a:pt x="65" y="1"/>
                  </a:cubicBezTo>
                  <a:cubicBezTo>
                    <a:pt x="28" y="5"/>
                    <a:pt x="1" y="40"/>
                    <a:pt x="4" y="77"/>
                  </a:cubicBezTo>
                  <a:lnTo>
                    <a:pt x="139" y="1287"/>
                  </a:lnTo>
                  <a:cubicBezTo>
                    <a:pt x="143" y="1323"/>
                    <a:pt x="173" y="1347"/>
                    <a:pt x="207" y="1347"/>
                  </a:cubicBezTo>
                  <a:lnTo>
                    <a:pt x="215" y="1347"/>
                  </a:lnTo>
                  <a:cubicBezTo>
                    <a:pt x="252" y="1344"/>
                    <a:pt x="279" y="1310"/>
                    <a:pt x="275" y="1273"/>
                  </a:cubicBezTo>
                  <a:lnTo>
                    <a:pt x="140" y="62"/>
                  </a:lnTo>
                  <a:cubicBezTo>
                    <a:pt x="137" y="28"/>
                    <a:pt x="111" y="0"/>
                    <a:pt x="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25"/>
            <p:cNvSpPr/>
            <p:nvPr/>
          </p:nvSpPr>
          <p:spPr>
            <a:xfrm>
              <a:off x="278425" y="4572000"/>
              <a:ext cx="33950" cy="3975"/>
            </a:xfrm>
            <a:custGeom>
              <a:avLst/>
              <a:gdLst/>
              <a:ahLst/>
              <a:cxnLst/>
              <a:rect l="l" t="t" r="r" b="b"/>
              <a:pathLst>
                <a:path w="1358" h="159" extrusionOk="0">
                  <a:moveTo>
                    <a:pt x="69" y="0"/>
                  </a:moveTo>
                  <a:cubicBezTo>
                    <a:pt x="32" y="0"/>
                    <a:pt x="2" y="29"/>
                    <a:pt x="2" y="66"/>
                  </a:cubicBezTo>
                  <a:cubicBezTo>
                    <a:pt x="1" y="105"/>
                    <a:pt x="31" y="137"/>
                    <a:pt x="68" y="137"/>
                  </a:cubicBezTo>
                  <a:lnTo>
                    <a:pt x="1285" y="158"/>
                  </a:lnTo>
                  <a:cubicBezTo>
                    <a:pt x="1323" y="158"/>
                    <a:pt x="1353" y="130"/>
                    <a:pt x="1356" y="92"/>
                  </a:cubicBezTo>
                  <a:cubicBezTo>
                    <a:pt x="1357" y="55"/>
                    <a:pt x="1327" y="22"/>
                    <a:pt x="1288" y="22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25"/>
            <p:cNvSpPr/>
            <p:nvPr/>
          </p:nvSpPr>
          <p:spPr>
            <a:xfrm>
              <a:off x="181500" y="4453250"/>
              <a:ext cx="12450" cy="20525"/>
            </a:xfrm>
            <a:custGeom>
              <a:avLst/>
              <a:gdLst/>
              <a:ahLst/>
              <a:cxnLst/>
              <a:rect l="l" t="t" r="r" b="b"/>
              <a:pathLst>
                <a:path w="498" h="821" extrusionOk="0">
                  <a:moveTo>
                    <a:pt x="418" y="0"/>
                  </a:moveTo>
                  <a:cubicBezTo>
                    <a:pt x="394" y="0"/>
                    <a:pt x="370" y="15"/>
                    <a:pt x="359" y="39"/>
                  </a:cubicBezTo>
                  <a:lnTo>
                    <a:pt x="18" y="721"/>
                  </a:lnTo>
                  <a:cubicBezTo>
                    <a:pt x="0" y="756"/>
                    <a:pt x="15" y="797"/>
                    <a:pt x="49" y="813"/>
                  </a:cubicBezTo>
                  <a:cubicBezTo>
                    <a:pt x="58" y="819"/>
                    <a:pt x="68" y="820"/>
                    <a:pt x="79" y="820"/>
                  </a:cubicBezTo>
                  <a:cubicBezTo>
                    <a:pt x="104" y="820"/>
                    <a:pt x="129" y="806"/>
                    <a:pt x="139" y="783"/>
                  </a:cubicBezTo>
                  <a:lnTo>
                    <a:pt x="481" y="99"/>
                  </a:lnTo>
                  <a:cubicBezTo>
                    <a:pt x="498" y="66"/>
                    <a:pt x="484" y="24"/>
                    <a:pt x="449" y="9"/>
                  </a:cubicBezTo>
                  <a:cubicBezTo>
                    <a:pt x="439" y="3"/>
                    <a:pt x="429" y="0"/>
                    <a:pt x="41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25"/>
            <p:cNvSpPr/>
            <p:nvPr/>
          </p:nvSpPr>
          <p:spPr>
            <a:xfrm>
              <a:off x="178125" y="4457175"/>
              <a:ext cx="20375" cy="13800"/>
            </a:xfrm>
            <a:custGeom>
              <a:avLst/>
              <a:gdLst/>
              <a:ahLst/>
              <a:cxnLst/>
              <a:rect l="l" t="t" r="r" b="b"/>
              <a:pathLst>
                <a:path w="815" h="552" extrusionOk="0">
                  <a:moveTo>
                    <a:pt x="76" y="1"/>
                  </a:moveTo>
                  <a:cubicBezTo>
                    <a:pt x="55" y="1"/>
                    <a:pt x="35" y="10"/>
                    <a:pt x="22" y="28"/>
                  </a:cubicBezTo>
                  <a:cubicBezTo>
                    <a:pt x="1" y="59"/>
                    <a:pt x="6" y="100"/>
                    <a:pt x="36" y="124"/>
                  </a:cubicBezTo>
                  <a:cubicBezTo>
                    <a:pt x="249" y="279"/>
                    <a:pt x="474" y="421"/>
                    <a:pt x="705" y="544"/>
                  </a:cubicBezTo>
                  <a:cubicBezTo>
                    <a:pt x="716" y="550"/>
                    <a:pt x="726" y="551"/>
                    <a:pt x="738" y="551"/>
                  </a:cubicBezTo>
                  <a:cubicBezTo>
                    <a:pt x="761" y="551"/>
                    <a:pt x="783" y="540"/>
                    <a:pt x="796" y="518"/>
                  </a:cubicBezTo>
                  <a:cubicBezTo>
                    <a:pt x="815" y="484"/>
                    <a:pt x="802" y="442"/>
                    <a:pt x="768" y="425"/>
                  </a:cubicBezTo>
                  <a:cubicBezTo>
                    <a:pt x="543" y="305"/>
                    <a:pt x="323" y="167"/>
                    <a:pt x="117" y="14"/>
                  </a:cubicBezTo>
                  <a:cubicBezTo>
                    <a:pt x="105" y="5"/>
                    <a:pt x="90" y="1"/>
                    <a:pt x="7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25"/>
            <p:cNvSpPr/>
            <p:nvPr/>
          </p:nvSpPr>
          <p:spPr>
            <a:xfrm>
              <a:off x="282950" y="4522750"/>
              <a:ext cx="13525" cy="19875"/>
            </a:xfrm>
            <a:custGeom>
              <a:avLst/>
              <a:gdLst/>
              <a:ahLst/>
              <a:cxnLst/>
              <a:rect l="l" t="t" r="r" b="b"/>
              <a:pathLst>
                <a:path w="541" h="795" extrusionOk="0">
                  <a:moveTo>
                    <a:pt x="80" y="0"/>
                  </a:moveTo>
                  <a:cubicBezTo>
                    <a:pt x="68" y="0"/>
                    <a:pt x="56" y="3"/>
                    <a:pt x="45" y="10"/>
                  </a:cubicBezTo>
                  <a:cubicBezTo>
                    <a:pt x="13" y="29"/>
                    <a:pt x="0" y="71"/>
                    <a:pt x="20" y="104"/>
                  </a:cubicBezTo>
                  <a:lnTo>
                    <a:pt x="403" y="760"/>
                  </a:lnTo>
                  <a:cubicBezTo>
                    <a:pt x="416" y="782"/>
                    <a:pt x="439" y="795"/>
                    <a:pt x="462" y="795"/>
                  </a:cubicBezTo>
                  <a:cubicBezTo>
                    <a:pt x="475" y="795"/>
                    <a:pt x="486" y="793"/>
                    <a:pt x="496" y="786"/>
                  </a:cubicBezTo>
                  <a:cubicBezTo>
                    <a:pt x="529" y="766"/>
                    <a:pt x="541" y="724"/>
                    <a:pt x="522" y="693"/>
                  </a:cubicBezTo>
                  <a:lnTo>
                    <a:pt x="138" y="35"/>
                  </a:lnTo>
                  <a:cubicBezTo>
                    <a:pt x="125" y="12"/>
                    <a:pt x="103" y="0"/>
                    <a:pt x="8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25"/>
            <p:cNvSpPr/>
            <p:nvPr/>
          </p:nvSpPr>
          <p:spPr>
            <a:xfrm>
              <a:off x="279650" y="4526750"/>
              <a:ext cx="21675" cy="11550"/>
            </a:xfrm>
            <a:custGeom>
              <a:avLst/>
              <a:gdLst/>
              <a:ahLst/>
              <a:cxnLst/>
              <a:rect l="l" t="t" r="r" b="b"/>
              <a:pathLst>
                <a:path w="867" h="462" extrusionOk="0">
                  <a:moveTo>
                    <a:pt x="789" y="1"/>
                  </a:moveTo>
                  <a:cubicBezTo>
                    <a:pt x="778" y="1"/>
                    <a:pt x="766" y="4"/>
                    <a:pt x="756" y="9"/>
                  </a:cubicBezTo>
                  <a:cubicBezTo>
                    <a:pt x="532" y="133"/>
                    <a:pt x="294" y="240"/>
                    <a:pt x="55" y="328"/>
                  </a:cubicBezTo>
                  <a:cubicBezTo>
                    <a:pt x="19" y="341"/>
                    <a:pt x="0" y="381"/>
                    <a:pt x="13" y="417"/>
                  </a:cubicBezTo>
                  <a:cubicBezTo>
                    <a:pt x="25" y="443"/>
                    <a:pt x="52" y="461"/>
                    <a:pt x="78" y="461"/>
                  </a:cubicBezTo>
                  <a:cubicBezTo>
                    <a:pt x="88" y="461"/>
                    <a:pt x="95" y="461"/>
                    <a:pt x="104" y="457"/>
                  </a:cubicBezTo>
                  <a:cubicBezTo>
                    <a:pt x="350" y="367"/>
                    <a:pt x="591" y="255"/>
                    <a:pt x="822" y="130"/>
                  </a:cubicBezTo>
                  <a:cubicBezTo>
                    <a:pt x="855" y="111"/>
                    <a:pt x="866" y="70"/>
                    <a:pt x="849" y="37"/>
                  </a:cubicBezTo>
                  <a:cubicBezTo>
                    <a:pt x="836" y="14"/>
                    <a:pt x="813" y="1"/>
                    <a:pt x="78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25"/>
            <p:cNvSpPr/>
            <p:nvPr/>
          </p:nvSpPr>
          <p:spPr>
            <a:xfrm>
              <a:off x="473725" y="4439425"/>
              <a:ext cx="9250" cy="17575"/>
            </a:xfrm>
            <a:custGeom>
              <a:avLst/>
              <a:gdLst/>
              <a:ahLst/>
              <a:cxnLst/>
              <a:rect l="l" t="t" r="r" b="b"/>
              <a:pathLst>
                <a:path w="370" h="703" extrusionOk="0">
                  <a:moveTo>
                    <a:pt x="77" y="0"/>
                  </a:moveTo>
                  <a:cubicBezTo>
                    <a:pt x="69" y="0"/>
                    <a:pt x="61" y="2"/>
                    <a:pt x="54" y="5"/>
                  </a:cubicBezTo>
                  <a:cubicBezTo>
                    <a:pt x="18" y="18"/>
                    <a:pt x="1" y="57"/>
                    <a:pt x="13" y="93"/>
                  </a:cubicBezTo>
                  <a:lnTo>
                    <a:pt x="229" y="659"/>
                  </a:lnTo>
                  <a:cubicBezTo>
                    <a:pt x="240" y="686"/>
                    <a:pt x="266" y="702"/>
                    <a:pt x="293" y="702"/>
                  </a:cubicBezTo>
                  <a:cubicBezTo>
                    <a:pt x="300" y="702"/>
                    <a:pt x="309" y="701"/>
                    <a:pt x="316" y="699"/>
                  </a:cubicBezTo>
                  <a:cubicBezTo>
                    <a:pt x="352" y="686"/>
                    <a:pt x="369" y="648"/>
                    <a:pt x="356" y="612"/>
                  </a:cubicBezTo>
                  <a:lnTo>
                    <a:pt x="141" y="45"/>
                  </a:lnTo>
                  <a:cubicBezTo>
                    <a:pt x="131" y="18"/>
                    <a:pt x="104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25"/>
            <p:cNvSpPr/>
            <p:nvPr/>
          </p:nvSpPr>
          <p:spPr>
            <a:xfrm>
              <a:off x="469525" y="4442350"/>
              <a:ext cx="17250" cy="10625"/>
            </a:xfrm>
            <a:custGeom>
              <a:avLst/>
              <a:gdLst/>
              <a:ahLst/>
              <a:cxnLst/>
              <a:rect l="l" t="t" r="r" b="b"/>
              <a:pathLst>
                <a:path w="690" h="425" extrusionOk="0">
                  <a:moveTo>
                    <a:pt x="611" y="0"/>
                  </a:moveTo>
                  <a:cubicBezTo>
                    <a:pt x="600" y="0"/>
                    <a:pt x="588" y="3"/>
                    <a:pt x="577" y="9"/>
                  </a:cubicBezTo>
                  <a:lnTo>
                    <a:pt x="45" y="295"/>
                  </a:lnTo>
                  <a:cubicBezTo>
                    <a:pt x="14" y="313"/>
                    <a:pt x="1" y="354"/>
                    <a:pt x="18" y="389"/>
                  </a:cubicBezTo>
                  <a:cubicBezTo>
                    <a:pt x="31" y="412"/>
                    <a:pt x="54" y="424"/>
                    <a:pt x="80" y="424"/>
                  </a:cubicBezTo>
                  <a:cubicBezTo>
                    <a:pt x="90" y="424"/>
                    <a:pt x="103" y="423"/>
                    <a:pt x="111" y="416"/>
                  </a:cubicBezTo>
                  <a:lnTo>
                    <a:pt x="645" y="129"/>
                  </a:lnTo>
                  <a:cubicBezTo>
                    <a:pt x="676" y="110"/>
                    <a:pt x="689" y="69"/>
                    <a:pt x="670" y="36"/>
                  </a:cubicBezTo>
                  <a:cubicBezTo>
                    <a:pt x="659" y="13"/>
                    <a:pt x="635" y="0"/>
                    <a:pt x="61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25"/>
            <p:cNvSpPr/>
            <p:nvPr/>
          </p:nvSpPr>
          <p:spPr>
            <a:xfrm>
              <a:off x="472950" y="4543700"/>
              <a:ext cx="16850" cy="11400"/>
            </a:xfrm>
            <a:custGeom>
              <a:avLst/>
              <a:gdLst/>
              <a:ahLst/>
              <a:cxnLst/>
              <a:rect l="l" t="t" r="r" b="b"/>
              <a:pathLst>
                <a:path w="674" h="456" extrusionOk="0">
                  <a:moveTo>
                    <a:pt x="79" y="0"/>
                  </a:moveTo>
                  <a:cubicBezTo>
                    <a:pt x="56" y="0"/>
                    <a:pt x="34" y="12"/>
                    <a:pt x="22" y="33"/>
                  </a:cubicBezTo>
                  <a:cubicBezTo>
                    <a:pt x="0" y="64"/>
                    <a:pt x="10" y="107"/>
                    <a:pt x="43" y="127"/>
                  </a:cubicBezTo>
                  <a:lnTo>
                    <a:pt x="558" y="444"/>
                  </a:lnTo>
                  <a:cubicBezTo>
                    <a:pt x="568" y="451"/>
                    <a:pt x="581" y="456"/>
                    <a:pt x="594" y="456"/>
                  </a:cubicBezTo>
                  <a:cubicBezTo>
                    <a:pt x="617" y="456"/>
                    <a:pt x="638" y="444"/>
                    <a:pt x="652" y="423"/>
                  </a:cubicBezTo>
                  <a:cubicBezTo>
                    <a:pt x="674" y="391"/>
                    <a:pt x="662" y="348"/>
                    <a:pt x="631" y="328"/>
                  </a:cubicBezTo>
                  <a:lnTo>
                    <a:pt x="116" y="11"/>
                  </a:lnTo>
                  <a:cubicBezTo>
                    <a:pt x="104" y="4"/>
                    <a:pt x="91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25"/>
            <p:cNvSpPr/>
            <p:nvPr/>
          </p:nvSpPr>
          <p:spPr>
            <a:xfrm>
              <a:off x="475800" y="4540525"/>
              <a:ext cx="10150" cy="17150"/>
            </a:xfrm>
            <a:custGeom>
              <a:avLst/>
              <a:gdLst/>
              <a:ahLst/>
              <a:cxnLst/>
              <a:rect l="l" t="t" r="r" b="b"/>
              <a:pathLst>
                <a:path w="406" h="686" extrusionOk="0">
                  <a:moveTo>
                    <a:pt x="328" y="0"/>
                  </a:moveTo>
                  <a:cubicBezTo>
                    <a:pt x="303" y="0"/>
                    <a:pt x="278" y="15"/>
                    <a:pt x="266" y="41"/>
                  </a:cubicBezTo>
                  <a:lnTo>
                    <a:pt x="17" y="591"/>
                  </a:lnTo>
                  <a:cubicBezTo>
                    <a:pt x="1" y="626"/>
                    <a:pt x="17" y="664"/>
                    <a:pt x="51" y="680"/>
                  </a:cubicBezTo>
                  <a:cubicBezTo>
                    <a:pt x="60" y="684"/>
                    <a:pt x="71" y="686"/>
                    <a:pt x="80" y="686"/>
                  </a:cubicBezTo>
                  <a:cubicBezTo>
                    <a:pt x="107" y="686"/>
                    <a:pt x="131" y="672"/>
                    <a:pt x="140" y="647"/>
                  </a:cubicBezTo>
                  <a:lnTo>
                    <a:pt x="389" y="97"/>
                  </a:lnTo>
                  <a:cubicBezTo>
                    <a:pt x="405" y="62"/>
                    <a:pt x="389" y="23"/>
                    <a:pt x="355" y="6"/>
                  </a:cubicBezTo>
                  <a:cubicBezTo>
                    <a:pt x="347" y="2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25"/>
            <p:cNvSpPr/>
            <p:nvPr/>
          </p:nvSpPr>
          <p:spPr>
            <a:xfrm>
              <a:off x="426200" y="448312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78" y="1"/>
                  </a:moveTo>
                  <a:cubicBezTo>
                    <a:pt x="56" y="1"/>
                    <a:pt x="36" y="10"/>
                    <a:pt x="23" y="28"/>
                  </a:cubicBezTo>
                  <a:cubicBezTo>
                    <a:pt x="0" y="58"/>
                    <a:pt x="7" y="101"/>
                    <a:pt x="37" y="123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4" y="587"/>
                  </a:cubicBezTo>
                  <a:cubicBezTo>
                    <a:pt x="714" y="587"/>
                    <a:pt x="736" y="579"/>
                    <a:pt x="747" y="560"/>
                  </a:cubicBezTo>
                  <a:cubicBezTo>
                    <a:pt x="772" y="530"/>
                    <a:pt x="764" y="487"/>
                    <a:pt x="733" y="465"/>
                  </a:cubicBezTo>
                  <a:lnTo>
                    <a:pt x="119" y="14"/>
                  </a:lnTo>
                  <a:cubicBezTo>
                    <a:pt x="106" y="5"/>
                    <a:pt x="92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25"/>
            <p:cNvSpPr/>
            <p:nvPr/>
          </p:nvSpPr>
          <p:spPr>
            <a:xfrm>
              <a:off x="428700" y="4481075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9" y="0"/>
                    <a:pt x="425" y="14"/>
                    <a:pt x="414" y="38"/>
                  </a:cubicBezTo>
                  <a:cubicBezTo>
                    <a:pt x="300" y="269"/>
                    <a:pt x="167" y="491"/>
                    <a:pt x="22" y="702"/>
                  </a:cubicBezTo>
                  <a:cubicBezTo>
                    <a:pt x="1" y="732"/>
                    <a:pt x="9" y="775"/>
                    <a:pt x="41" y="797"/>
                  </a:cubicBezTo>
                  <a:cubicBezTo>
                    <a:pt x="52" y="805"/>
                    <a:pt x="65" y="810"/>
                    <a:pt x="79" y="810"/>
                  </a:cubicBezTo>
                  <a:cubicBezTo>
                    <a:pt x="101" y="810"/>
                    <a:pt x="122" y="800"/>
                    <a:pt x="134" y="778"/>
                  </a:cubicBezTo>
                  <a:cubicBezTo>
                    <a:pt x="282" y="566"/>
                    <a:pt x="418" y="337"/>
                    <a:pt x="535" y="100"/>
                  </a:cubicBezTo>
                  <a:cubicBezTo>
                    <a:pt x="553" y="66"/>
                    <a:pt x="538" y="24"/>
                    <a:pt x="504" y="8"/>
                  </a:cubicBezTo>
                  <a:cubicBezTo>
                    <a:pt x="494" y="3"/>
                    <a:pt x="484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25"/>
            <p:cNvSpPr/>
            <p:nvPr/>
          </p:nvSpPr>
          <p:spPr>
            <a:xfrm>
              <a:off x="373425" y="4564775"/>
              <a:ext cx="19275" cy="14700"/>
            </a:xfrm>
            <a:custGeom>
              <a:avLst/>
              <a:gdLst/>
              <a:ahLst/>
              <a:cxnLst/>
              <a:rect l="l" t="t" r="r" b="b"/>
              <a:pathLst>
                <a:path w="771" h="588" extrusionOk="0">
                  <a:moveTo>
                    <a:pt x="77" y="1"/>
                  </a:moveTo>
                  <a:cubicBezTo>
                    <a:pt x="56" y="1"/>
                    <a:pt x="36" y="10"/>
                    <a:pt x="23" y="28"/>
                  </a:cubicBezTo>
                  <a:cubicBezTo>
                    <a:pt x="0" y="59"/>
                    <a:pt x="8" y="102"/>
                    <a:pt x="38" y="123"/>
                  </a:cubicBezTo>
                  <a:lnTo>
                    <a:pt x="653" y="575"/>
                  </a:lnTo>
                  <a:cubicBezTo>
                    <a:pt x="664" y="583"/>
                    <a:pt x="679" y="588"/>
                    <a:pt x="693" y="588"/>
                  </a:cubicBezTo>
                  <a:cubicBezTo>
                    <a:pt x="713" y="588"/>
                    <a:pt x="735" y="576"/>
                    <a:pt x="748" y="560"/>
                  </a:cubicBezTo>
                  <a:cubicBezTo>
                    <a:pt x="770" y="530"/>
                    <a:pt x="763" y="487"/>
                    <a:pt x="733" y="466"/>
                  </a:cubicBezTo>
                  <a:lnTo>
                    <a:pt x="118" y="14"/>
                  </a:lnTo>
                  <a:cubicBezTo>
                    <a:pt x="106" y="5"/>
                    <a:pt x="91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25"/>
            <p:cNvSpPr/>
            <p:nvPr/>
          </p:nvSpPr>
          <p:spPr>
            <a:xfrm>
              <a:off x="375900" y="4562700"/>
              <a:ext cx="13850" cy="20250"/>
            </a:xfrm>
            <a:custGeom>
              <a:avLst/>
              <a:gdLst/>
              <a:ahLst/>
              <a:cxnLst/>
              <a:rect l="l" t="t" r="r" b="b"/>
              <a:pathLst>
                <a:path w="554" h="810" extrusionOk="0">
                  <a:moveTo>
                    <a:pt x="475" y="1"/>
                  </a:moveTo>
                  <a:cubicBezTo>
                    <a:pt x="450" y="1"/>
                    <a:pt x="425" y="15"/>
                    <a:pt x="413" y="40"/>
                  </a:cubicBezTo>
                  <a:cubicBezTo>
                    <a:pt x="300" y="271"/>
                    <a:pt x="168" y="493"/>
                    <a:pt x="22" y="702"/>
                  </a:cubicBezTo>
                  <a:cubicBezTo>
                    <a:pt x="0" y="732"/>
                    <a:pt x="10" y="775"/>
                    <a:pt x="41" y="797"/>
                  </a:cubicBezTo>
                  <a:cubicBezTo>
                    <a:pt x="53" y="807"/>
                    <a:pt x="66" y="810"/>
                    <a:pt x="81" y="810"/>
                  </a:cubicBezTo>
                  <a:cubicBezTo>
                    <a:pt x="102" y="810"/>
                    <a:pt x="124" y="800"/>
                    <a:pt x="134" y="780"/>
                  </a:cubicBezTo>
                  <a:cubicBezTo>
                    <a:pt x="283" y="566"/>
                    <a:pt x="419" y="337"/>
                    <a:pt x="535" y="100"/>
                  </a:cubicBezTo>
                  <a:cubicBezTo>
                    <a:pt x="554" y="66"/>
                    <a:pt x="538" y="25"/>
                    <a:pt x="505" y="8"/>
                  </a:cubicBezTo>
                  <a:cubicBezTo>
                    <a:pt x="496" y="3"/>
                    <a:pt x="485" y="1"/>
                    <a:pt x="47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25"/>
            <p:cNvSpPr/>
            <p:nvPr/>
          </p:nvSpPr>
          <p:spPr>
            <a:xfrm>
              <a:off x="548100" y="4534175"/>
              <a:ext cx="19325" cy="14700"/>
            </a:xfrm>
            <a:custGeom>
              <a:avLst/>
              <a:gdLst/>
              <a:ahLst/>
              <a:cxnLst/>
              <a:rect l="l" t="t" r="r" b="b"/>
              <a:pathLst>
                <a:path w="773" h="588" extrusionOk="0">
                  <a:moveTo>
                    <a:pt x="79" y="1"/>
                  </a:moveTo>
                  <a:cubicBezTo>
                    <a:pt x="59" y="1"/>
                    <a:pt x="38" y="10"/>
                    <a:pt x="25" y="28"/>
                  </a:cubicBezTo>
                  <a:cubicBezTo>
                    <a:pt x="1" y="58"/>
                    <a:pt x="8" y="101"/>
                    <a:pt x="40" y="123"/>
                  </a:cubicBezTo>
                  <a:lnTo>
                    <a:pt x="653" y="574"/>
                  </a:lnTo>
                  <a:cubicBezTo>
                    <a:pt x="666" y="583"/>
                    <a:pt x="681" y="587"/>
                    <a:pt x="695" y="587"/>
                  </a:cubicBezTo>
                  <a:cubicBezTo>
                    <a:pt x="715" y="587"/>
                    <a:pt x="737" y="579"/>
                    <a:pt x="749" y="560"/>
                  </a:cubicBezTo>
                  <a:cubicBezTo>
                    <a:pt x="772" y="530"/>
                    <a:pt x="765" y="487"/>
                    <a:pt x="735" y="465"/>
                  </a:cubicBezTo>
                  <a:lnTo>
                    <a:pt x="120" y="14"/>
                  </a:lnTo>
                  <a:cubicBezTo>
                    <a:pt x="108" y="5"/>
                    <a:pt x="94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25"/>
            <p:cNvSpPr/>
            <p:nvPr/>
          </p:nvSpPr>
          <p:spPr>
            <a:xfrm>
              <a:off x="550625" y="45321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4" y="1"/>
                  </a:moveTo>
                  <a:cubicBezTo>
                    <a:pt x="449" y="1"/>
                    <a:pt x="424" y="15"/>
                    <a:pt x="413" y="39"/>
                  </a:cubicBezTo>
                  <a:cubicBezTo>
                    <a:pt x="300" y="269"/>
                    <a:pt x="170" y="492"/>
                    <a:pt x="22" y="702"/>
                  </a:cubicBezTo>
                  <a:cubicBezTo>
                    <a:pt x="0" y="733"/>
                    <a:pt x="10" y="776"/>
                    <a:pt x="40" y="798"/>
                  </a:cubicBezTo>
                  <a:cubicBezTo>
                    <a:pt x="53" y="806"/>
                    <a:pt x="65" y="809"/>
                    <a:pt x="79" y="809"/>
                  </a:cubicBezTo>
                  <a:cubicBezTo>
                    <a:pt x="101" y="809"/>
                    <a:pt x="122" y="801"/>
                    <a:pt x="134" y="781"/>
                  </a:cubicBezTo>
                  <a:cubicBezTo>
                    <a:pt x="284" y="564"/>
                    <a:pt x="419" y="335"/>
                    <a:pt x="535" y="99"/>
                  </a:cubicBezTo>
                  <a:cubicBezTo>
                    <a:pt x="552" y="66"/>
                    <a:pt x="538" y="25"/>
                    <a:pt x="505" y="9"/>
                  </a:cubicBezTo>
                  <a:cubicBezTo>
                    <a:pt x="495" y="4"/>
                    <a:pt x="484" y="1"/>
                    <a:pt x="47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25"/>
            <p:cNvSpPr/>
            <p:nvPr/>
          </p:nvSpPr>
          <p:spPr>
            <a:xfrm>
              <a:off x="523025" y="4462250"/>
              <a:ext cx="22575" cy="3950"/>
            </a:xfrm>
            <a:custGeom>
              <a:avLst/>
              <a:gdLst/>
              <a:ahLst/>
              <a:cxnLst/>
              <a:rect l="l" t="t" r="r" b="b"/>
              <a:pathLst>
                <a:path w="903" h="158" extrusionOk="0">
                  <a:moveTo>
                    <a:pt x="837" y="1"/>
                  </a:moveTo>
                  <a:cubicBezTo>
                    <a:pt x="835" y="1"/>
                    <a:pt x="833" y="1"/>
                    <a:pt x="830" y="1"/>
                  </a:cubicBezTo>
                  <a:lnTo>
                    <a:pt x="69" y="21"/>
                  </a:lnTo>
                  <a:cubicBezTo>
                    <a:pt x="32" y="21"/>
                    <a:pt x="0" y="53"/>
                    <a:pt x="3" y="90"/>
                  </a:cubicBezTo>
                  <a:cubicBezTo>
                    <a:pt x="3" y="127"/>
                    <a:pt x="33" y="158"/>
                    <a:pt x="70" y="158"/>
                  </a:cubicBezTo>
                  <a:lnTo>
                    <a:pt x="835" y="137"/>
                  </a:lnTo>
                  <a:cubicBezTo>
                    <a:pt x="872" y="137"/>
                    <a:pt x="902" y="105"/>
                    <a:pt x="901" y="67"/>
                  </a:cubicBezTo>
                  <a:cubicBezTo>
                    <a:pt x="901" y="32"/>
                    <a:pt x="872" y="1"/>
                    <a:pt x="83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25"/>
            <p:cNvSpPr/>
            <p:nvPr/>
          </p:nvSpPr>
          <p:spPr>
            <a:xfrm>
              <a:off x="531525" y="4453575"/>
              <a:ext cx="6025" cy="22775"/>
            </a:xfrm>
            <a:custGeom>
              <a:avLst/>
              <a:gdLst/>
              <a:ahLst/>
              <a:cxnLst/>
              <a:rect l="l" t="t" r="r" b="b"/>
              <a:pathLst>
                <a:path w="241" h="911" extrusionOk="0">
                  <a:moveTo>
                    <a:pt x="77" y="1"/>
                  </a:moveTo>
                  <a:cubicBezTo>
                    <a:pt x="72" y="1"/>
                    <a:pt x="66" y="1"/>
                    <a:pt x="60" y="3"/>
                  </a:cubicBezTo>
                  <a:cubicBezTo>
                    <a:pt x="23" y="8"/>
                    <a:pt x="0" y="44"/>
                    <a:pt x="7" y="83"/>
                  </a:cubicBezTo>
                  <a:cubicBezTo>
                    <a:pt x="57" y="332"/>
                    <a:pt x="90" y="591"/>
                    <a:pt x="103" y="846"/>
                  </a:cubicBezTo>
                  <a:cubicBezTo>
                    <a:pt x="105" y="882"/>
                    <a:pt x="136" y="910"/>
                    <a:pt x="172" y="910"/>
                  </a:cubicBezTo>
                  <a:lnTo>
                    <a:pt x="175" y="910"/>
                  </a:lnTo>
                  <a:cubicBezTo>
                    <a:pt x="212" y="909"/>
                    <a:pt x="241" y="877"/>
                    <a:pt x="240" y="839"/>
                  </a:cubicBezTo>
                  <a:cubicBezTo>
                    <a:pt x="227" y="576"/>
                    <a:pt x="194" y="312"/>
                    <a:pt x="141" y="56"/>
                  </a:cubicBezTo>
                  <a:cubicBezTo>
                    <a:pt x="134" y="24"/>
                    <a:pt x="110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25"/>
            <p:cNvSpPr/>
            <p:nvPr/>
          </p:nvSpPr>
          <p:spPr>
            <a:xfrm>
              <a:off x="460825" y="4603800"/>
              <a:ext cx="19300" cy="14650"/>
            </a:xfrm>
            <a:custGeom>
              <a:avLst/>
              <a:gdLst/>
              <a:ahLst/>
              <a:cxnLst/>
              <a:rect l="l" t="t" r="r" b="b"/>
              <a:pathLst>
                <a:path w="772" h="586" extrusionOk="0">
                  <a:moveTo>
                    <a:pt x="80" y="0"/>
                  </a:moveTo>
                  <a:cubicBezTo>
                    <a:pt x="59" y="0"/>
                    <a:pt x="38" y="10"/>
                    <a:pt x="25" y="28"/>
                  </a:cubicBezTo>
                  <a:cubicBezTo>
                    <a:pt x="0" y="58"/>
                    <a:pt x="8" y="102"/>
                    <a:pt x="39" y="124"/>
                  </a:cubicBezTo>
                  <a:lnTo>
                    <a:pt x="653" y="572"/>
                  </a:lnTo>
                  <a:cubicBezTo>
                    <a:pt x="666" y="582"/>
                    <a:pt x="680" y="585"/>
                    <a:pt x="694" y="585"/>
                  </a:cubicBezTo>
                  <a:cubicBezTo>
                    <a:pt x="716" y="585"/>
                    <a:pt x="736" y="575"/>
                    <a:pt x="749" y="560"/>
                  </a:cubicBezTo>
                  <a:cubicBezTo>
                    <a:pt x="772" y="529"/>
                    <a:pt x="765" y="486"/>
                    <a:pt x="735" y="465"/>
                  </a:cubicBezTo>
                  <a:lnTo>
                    <a:pt x="119" y="13"/>
                  </a:lnTo>
                  <a:cubicBezTo>
                    <a:pt x="108" y="5"/>
                    <a:pt x="94" y="0"/>
                    <a:pt x="8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25"/>
            <p:cNvSpPr/>
            <p:nvPr/>
          </p:nvSpPr>
          <p:spPr>
            <a:xfrm>
              <a:off x="463325" y="4601700"/>
              <a:ext cx="13825" cy="20250"/>
            </a:xfrm>
            <a:custGeom>
              <a:avLst/>
              <a:gdLst/>
              <a:ahLst/>
              <a:cxnLst/>
              <a:rect l="l" t="t" r="r" b="b"/>
              <a:pathLst>
                <a:path w="553" h="810" extrusionOk="0">
                  <a:moveTo>
                    <a:pt x="473" y="0"/>
                  </a:moveTo>
                  <a:cubicBezTo>
                    <a:pt x="448" y="0"/>
                    <a:pt x="425" y="14"/>
                    <a:pt x="414" y="38"/>
                  </a:cubicBezTo>
                  <a:cubicBezTo>
                    <a:pt x="300" y="268"/>
                    <a:pt x="170" y="490"/>
                    <a:pt x="22" y="702"/>
                  </a:cubicBezTo>
                  <a:cubicBezTo>
                    <a:pt x="1" y="732"/>
                    <a:pt x="9" y="775"/>
                    <a:pt x="41" y="797"/>
                  </a:cubicBezTo>
                  <a:cubicBezTo>
                    <a:pt x="54" y="806"/>
                    <a:pt x="65" y="810"/>
                    <a:pt x="80" y="810"/>
                  </a:cubicBezTo>
                  <a:cubicBezTo>
                    <a:pt x="101" y="810"/>
                    <a:pt x="123" y="798"/>
                    <a:pt x="134" y="778"/>
                  </a:cubicBezTo>
                  <a:cubicBezTo>
                    <a:pt x="285" y="563"/>
                    <a:pt x="419" y="334"/>
                    <a:pt x="536" y="100"/>
                  </a:cubicBezTo>
                  <a:cubicBezTo>
                    <a:pt x="553" y="66"/>
                    <a:pt x="538" y="24"/>
                    <a:pt x="504" y="8"/>
                  </a:cubicBezTo>
                  <a:cubicBezTo>
                    <a:pt x="494" y="3"/>
                    <a:pt x="483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25"/>
            <p:cNvSpPr/>
            <p:nvPr/>
          </p:nvSpPr>
          <p:spPr>
            <a:xfrm>
              <a:off x="540400" y="4629750"/>
              <a:ext cx="19325" cy="14675"/>
            </a:xfrm>
            <a:custGeom>
              <a:avLst/>
              <a:gdLst/>
              <a:ahLst/>
              <a:cxnLst/>
              <a:rect l="l" t="t" r="r" b="b"/>
              <a:pathLst>
                <a:path w="773" h="587" extrusionOk="0">
                  <a:moveTo>
                    <a:pt x="79" y="0"/>
                  </a:moveTo>
                  <a:cubicBezTo>
                    <a:pt x="58" y="0"/>
                    <a:pt x="38" y="10"/>
                    <a:pt x="25" y="28"/>
                  </a:cubicBezTo>
                  <a:cubicBezTo>
                    <a:pt x="1" y="58"/>
                    <a:pt x="8" y="101"/>
                    <a:pt x="39" y="122"/>
                  </a:cubicBezTo>
                  <a:lnTo>
                    <a:pt x="653" y="574"/>
                  </a:lnTo>
                  <a:cubicBezTo>
                    <a:pt x="666" y="584"/>
                    <a:pt x="680" y="587"/>
                    <a:pt x="695" y="587"/>
                  </a:cubicBezTo>
                  <a:cubicBezTo>
                    <a:pt x="716" y="587"/>
                    <a:pt x="738" y="578"/>
                    <a:pt x="749" y="560"/>
                  </a:cubicBezTo>
                  <a:cubicBezTo>
                    <a:pt x="772" y="530"/>
                    <a:pt x="765" y="487"/>
                    <a:pt x="735" y="465"/>
                  </a:cubicBezTo>
                  <a:lnTo>
                    <a:pt x="120" y="13"/>
                  </a:lnTo>
                  <a:cubicBezTo>
                    <a:pt x="108" y="5"/>
                    <a:pt x="93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25"/>
            <p:cNvSpPr/>
            <p:nvPr/>
          </p:nvSpPr>
          <p:spPr>
            <a:xfrm>
              <a:off x="542925" y="4627750"/>
              <a:ext cx="13825" cy="20225"/>
            </a:xfrm>
            <a:custGeom>
              <a:avLst/>
              <a:gdLst/>
              <a:ahLst/>
              <a:cxnLst/>
              <a:rect l="l" t="t" r="r" b="b"/>
              <a:pathLst>
                <a:path w="553" h="809" extrusionOk="0">
                  <a:moveTo>
                    <a:pt x="474" y="0"/>
                  </a:moveTo>
                  <a:cubicBezTo>
                    <a:pt x="449" y="0"/>
                    <a:pt x="424" y="14"/>
                    <a:pt x="413" y="37"/>
                  </a:cubicBezTo>
                  <a:cubicBezTo>
                    <a:pt x="300" y="270"/>
                    <a:pt x="168" y="492"/>
                    <a:pt x="22" y="701"/>
                  </a:cubicBezTo>
                  <a:cubicBezTo>
                    <a:pt x="0" y="731"/>
                    <a:pt x="9" y="774"/>
                    <a:pt x="40" y="796"/>
                  </a:cubicBezTo>
                  <a:cubicBezTo>
                    <a:pt x="53" y="805"/>
                    <a:pt x="65" y="809"/>
                    <a:pt x="79" y="809"/>
                  </a:cubicBezTo>
                  <a:cubicBezTo>
                    <a:pt x="100" y="809"/>
                    <a:pt x="122" y="797"/>
                    <a:pt x="133" y="779"/>
                  </a:cubicBezTo>
                  <a:cubicBezTo>
                    <a:pt x="283" y="565"/>
                    <a:pt x="419" y="336"/>
                    <a:pt x="535" y="99"/>
                  </a:cubicBezTo>
                  <a:cubicBezTo>
                    <a:pt x="552" y="65"/>
                    <a:pt x="538" y="23"/>
                    <a:pt x="505" y="7"/>
                  </a:cubicBezTo>
                  <a:cubicBezTo>
                    <a:pt x="495" y="2"/>
                    <a:pt x="485" y="0"/>
                    <a:pt x="4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25"/>
            <p:cNvSpPr/>
            <p:nvPr/>
          </p:nvSpPr>
          <p:spPr>
            <a:xfrm>
              <a:off x="385500" y="4502100"/>
              <a:ext cx="18700" cy="20200"/>
            </a:xfrm>
            <a:custGeom>
              <a:avLst/>
              <a:gdLst/>
              <a:ahLst/>
              <a:cxnLst/>
              <a:rect l="l" t="t" r="r" b="b"/>
              <a:pathLst>
                <a:path w="748" h="808" extrusionOk="0">
                  <a:moveTo>
                    <a:pt x="78" y="1"/>
                  </a:moveTo>
                  <a:cubicBezTo>
                    <a:pt x="61" y="1"/>
                    <a:pt x="44" y="7"/>
                    <a:pt x="31" y="19"/>
                  </a:cubicBezTo>
                  <a:cubicBezTo>
                    <a:pt x="2" y="43"/>
                    <a:pt x="1" y="86"/>
                    <a:pt x="27" y="115"/>
                  </a:cubicBezTo>
                  <a:lnTo>
                    <a:pt x="622" y="783"/>
                  </a:lnTo>
                  <a:cubicBezTo>
                    <a:pt x="636" y="800"/>
                    <a:pt x="655" y="808"/>
                    <a:pt x="673" y="808"/>
                  </a:cubicBezTo>
                  <a:cubicBezTo>
                    <a:pt x="689" y="808"/>
                    <a:pt x="705" y="800"/>
                    <a:pt x="718" y="789"/>
                  </a:cubicBezTo>
                  <a:cubicBezTo>
                    <a:pt x="746" y="765"/>
                    <a:pt x="748" y="722"/>
                    <a:pt x="723" y="693"/>
                  </a:cubicBezTo>
                  <a:lnTo>
                    <a:pt x="128" y="23"/>
                  </a:lnTo>
                  <a:cubicBezTo>
                    <a:pt x="115" y="8"/>
                    <a:pt x="96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25"/>
            <p:cNvSpPr/>
            <p:nvPr/>
          </p:nvSpPr>
          <p:spPr>
            <a:xfrm>
              <a:off x="385500" y="4504200"/>
              <a:ext cx="19525" cy="16550"/>
            </a:xfrm>
            <a:custGeom>
              <a:avLst/>
              <a:gdLst/>
              <a:ahLst/>
              <a:cxnLst/>
              <a:rect l="l" t="t" r="r" b="b"/>
              <a:pathLst>
                <a:path w="781" h="662" extrusionOk="0">
                  <a:moveTo>
                    <a:pt x="703" y="1"/>
                  </a:moveTo>
                  <a:cubicBezTo>
                    <a:pt x="688" y="1"/>
                    <a:pt x="672" y="6"/>
                    <a:pt x="659" y="17"/>
                  </a:cubicBezTo>
                  <a:lnTo>
                    <a:pt x="35" y="540"/>
                  </a:lnTo>
                  <a:cubicBezTo>
                    <a:pt x="6" y="566"/>
                    <a:pt x="1" y="609"/>
                    <a:pt x="27" y="638"/>
                  </a:cubicBezTo>
                  <a:cubicBezTo>
                    <a:pt x="38" y="653"/>
                    <a:pt x="58" y="662"/>
                    <a:pt x="78" y="662"/>
                  </a:cubicBezTo>
                  <a:cubicBezTo>
                    <a:pt x="94" y="662"/>
                    <a:pt x="110" y="656"/>
                    <a:pt x="123" y="646"/>
                  </a:cubicBezTo>
                  <a:lnTo>
                    <a:pt x="746" y="123"/>
                  </a:lnTo>
                  <a:cubicBezTo>
                    <a:pt x="776" y="97"/>
                    <a:pt x="781" y="54"/>
                    <a:pt x="755" y="25"/>
                  </a:cubicBezTo>
                  <a:cubicBezTo>
                    <a:pt x="742" y="9"/>
                    <a:pt x="723" y="1"/>
                    <a:pt x="70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25"/>
            <p:cNvSpPr/>
            <p:nvPr/>
          </p:nvSpPr>
          <p:spPr>
            <a:xfrm>
              <a:off x="416075" y="4639425"/>
              <a:ext cx="16525" cy="20425"/>
            </a:xfrm>
            <a:custGeom>
              <a:avLst/>
              <a:gdLst/>
              <a:ahLst/>
              <a:cxnLst/>
              <a:rect l="l" t="t" r="r" b="b"/>
              <a:pathLst>
                <a:path w="661" h="817" extrusionOk="0">
                  <a:moveTo>
                    <a:pt x="79" y="0"/>
                  </a:moveTo>
                  <a:cubicBezTo>
                    <a:pt x="67" y="0"/>
                    <a:pt x="55" y="4"/>
                    <a:pt x="44" y="11"/>
                  </a:cubicBezTo>
                  <a:cubicBezTo>
                    <a:pt x="11" y="28"/>
                    <a:pt x="1" y="71"/>
                    <a:pt x="19" y="104"/>
                  </a:cubicBezTo>
                  <a:cubicBezTo>
                    <a:pt x="167" y="351"/>
                    <a:pt x="341" y="581"/>
                    <a:pt x="534" y="795"/>
                  </a:cubicBezTo>
                  <a:cubicBezTo>
                    <a:pt x="547" y="809"/>
                    <a:pt x="567" y="817"/>
                    <a:pt x="584" y="817"/>
                  </a:cubicBezTo>
                  <a:cubicBezTo>
                    <a:pt x="600" y="817"/>
                    <a:pt x="619" y="809"/>
                    <a:pt x="629" y="801"/>
                  </a:cubicBezTo>
                  <a:cubicBezTo>
                    <a:pt x="658" y="775"/>
                    <a:pt x="660" y="730"/>
                    <a:pt x="635" y="703"/>
                  </a:cubicBezTo>
                  <a:cubicBezTo>
                    <a:pt x="447" y="498"/>
                    <a:pt x="280" y="272"/>
                    <a:pt x="137" y="34"/>
                  </a:cubicBezTo>
                  <a:cubicBezTo>
                    <a:pt x="124" y="12"/>
                    <a:pt x="102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25"/>
            <p:cNvSpPr/>
            <p:nvPr/>
          </p:nvSpPr>
          <p:spPr>
            <a:xfrm>
              <a:off x="413600" y="4639250"/>
              <a:ext cx="18500" cy="22425"/>
            </a:xfrm>
            <a:custGeom>
              <a:avLst/>
              <a:gdLst/>
              <a:ahLst/>
              <a:cxnLst/>
              <a:rect l="l" t="t" r="r" b="b"/>
              <a:pathLst>
                <a:path w="740" h="897" extrusionOk="0">
                  <a:moveTo>
                    <a:pt x="663" y="1"/>
                  </a:moveTo>
                  <a:cubicBezTo>
                    <a:pt x="643" y="1"/>
                    <a:pt x="622" y="10"/>
                    <a:pt x="609" y="28"/>
                  </a:cubicBezTo>
                  <a:lnTo>
                    <a:pt x="24" y="788"/>
                  </a:lnTo>
                  <a:cubicBezTo>
                    <a:pt x="1" y="816"/>
                    <a:pt x="7" y="859"/>
                    <a:pt x="37" y="882"/>
                  </a:cubicBezTo>
                  <a:cubicBezTo>
                    <a:pt x="50" y="892"/>
                    <a:pt x="64" y="897"/>
                    <a:pt x="78" y="897"/>
                  </a:cubicBezTo>
                  <a:cubicBezTo>
                    <a:pt x="97" y="897"/>
                    <a:pt x="118" y="888"/>
                    <a:pt x="131" y="871"/>
                  </a:cubicBezTo>
                  <a:lnTo>
                    <a:pt x="716" y="111"/>
                  </a:lnTo>
                  <a:cubicBezTo>
                    <a:pt x="739" y="82"/>
                    <a:pt x="734" y="39"/>
                    <a:pt x="704" y="15"/>
                  </a:cubicBezTo>
                  <a:cubicBezTo>
                    <a:pt x="692" y="5"/>
                    <a:pt x="677" y="1"/>
                    <a:pt x="66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25"/>
            <p:cNvSpPr/>
            <p:nvPr/>
          </p:nvSpPr>
          <p:spPr>
            <a:xfrm>
              <a:off x="499800" y="4672950"/>
              <a:ext cx="15900" cy="20025"/>
            </a:xfrm>
            <a:custGeom>
              <a:avLst/>
              <a:gdLst/>
              <a:ahLst/>
              <a:cxnLst/>
              <a:rect l="l" t="t" r="r" b="b"/>
              <a:pathLst>
                <a:path w="636" h="801" extrusionOk="0">
                  <a:moveTo>
                    <a:pt x="76" y="0"/>
                  </a:moveTo>
                  <a:cubicBezTo>
                    <a:pt x="62" y="0"/>
                    <a:pt x="48" y="5"/>
                    <a:pt x="36" y="13"/>
                  </a:cubicBezTo>
                  <a:cubicBezTo>
                    <a:pt x="4" y="35"/>
                    <a:pt x="0" y="78"/>
                    <a:pt x="22" y="108"/>
                  </a:cubicBezTo>
                  <a:lnTo>
                    <a:pt x="505" y="772"/>
                  </a:lnTo>
                  <a:cubicBezTo>
                    <a:pt x="519" y="792"/>
                    <a:pt x="539" y="800"/>
                    <a:pt x="561" y="800"/>
                  </a:cubicBezTo>
                  <a:cubicBezTo>
                    <a:pt x="575" y="800"/>
                    <a:pt x="589" y="796"/>
                    <a:pt x="599" y="786"/>
                  </a:cubicBezTo>
                  <a:cubicBezTo>
                    <a:pt x="630" y="765"/>
                    <a:pt x="635" y="722"/>
                    <a:pt x="614" y="691"/>
                  </a:cubicBezTo>
                  <a:lnTo>
                    <a:pt x="131" y="28"/>
                  </a:lnTo>
                  <a:cubicBezTo>
                    <a:pt x="118" y="10"/>
                    <a:pt x="97" y="0"/>
                    <a:pt x="7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25"/>
            <p:cNvSpPr/>
            <p:nvPr/>
          </p:nvSpPr>
          <p:spPr>
            <a:xfrm>
              <a:off x="498350" y="4674875"/>
              <a:ext cx="19850" cy="21475"/>
            </a:xfrm>
            <a:custGeom>
              <a:avLst/>
              <a:gdLst/>
              <a:ahLst/>
              <a:cxnLst/>
              <a:rect l="l" t="t" r="r" b="b"/>
              <a:pathLst>
                <a:path w="794" h="859" extrusionOk="0">
                  <a:moveTo>
                    <a:pt x="720" y="0"/>
                  </a:moveTo>
                  <a:cubicBezTo>
                    <a:pt x="702" y="0"/>
                    <a:pt x="685" y="7"/>
                    <a:pt x="672" y="19"/>
                  </a:cubicBezTo>
                  <a:cubicBezTo>
                    <a:pt x="435" y="242"/>
                    <a:pt x="217" y="487"/>
                    <a:pt x="22" y="748"/>
                  </a:cubicBezTo>
                  <a:cubicBezTo>
                    <a:pt x="1" y="779"/>
                    <a:pt x="5" y="820"/>
                    <a:pt x="37" y="844"/>
                  </a:cubicBezTo>
                  <a:cubicBezTo>
                    <a:pt x="48" y="854"/>
                    <a:pt x="62" y="858"/>
                    <a:pt x="77" y="858"/>
                  </a:cubicBezTo>
                  <a:cubicBezTo>
                    <a:pt x="98" y="858"/>
                    <a:pt x="118" y="848"/>
                    <a:pt x="131" y="831"/>
                  </a:cubicBezTo>
                  <a:cubicBezTo>
                    <a:pt x="320" y="576"/>
                    <a:pt x="534" y="336"/>
                    <a:pt x="765" y="118"/>
                  </a:cubicBezTo>
                  <a:cubicBezTo>
                    <a:pt x="794" y="93"/>
                    <a:pt x="794" y="50"/>
                    <a:pt x="769" y="22"/>
                  </a:cubicBezTo>
                  <a:cubicBezTo>
                    <a:pt x="756" y="8"/>
                    <a:pt x="738" y="0"/>
                    <a:pt x="72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25"/>
            <p:cNvSpPr/>
            <p:nvPr/>
          </p:nvSpPr>
          <p:spPr>
            <a:xfrm>
              <a:off x="575775" y="4574175"/>
              <a:ext cx="19975" cy="14125"/>
            </a:xfrm>
            <a:custGeom>
              <a:avLst/>
              <a:gdLst/>
              <a:ahLst/>
              <a:cxnLst/>
              <a:rect l="l" t="t" r="r" b="b"/>
              <a:pathLst>
                <a:path w="799" h="565" extrusionOk="0">
                  <a:moveTo>
                    <a:pt x="75" y="0"/>
                  </a:moveTo>
                  <a:cubicBezTo>
                    <a:pt x="47" y="0"/>
                    <a:pt x="20" y="20"/>
                    <a:pt x="11" y="48"/>
                  </a:cubicBezTo>
                  <a:cubicBezTo>
                    <a:pt x="1" y="84"/>
                    <a:pt x="20" y="123"/>
                    <a:pt x="55" y="134"/>
                  </a:cubicBezTo>
                  <a:cubicBezTo>
                    <a:pt x="291" y="207"/>
                    <a:pt x="507" y="351"/>
                    <a:pt x="668" y="539"/>
                  </a:cubicBezTo>
                  <a:cubicBezTo>
                    <a:pt x="679" y="556"/>
                    <a:pt x="699" y="564"/>
                    <a:pt x="719" y="564"/>
                  </a:cubicBezTo>
                  <a:cubicBezTo>
                    <a:pt x="734" y="564"/>
                    <a:pt x="749" y="559"/>
                    <a:pt x="764" y="547"/>
                  </a:cubicBezTo>
                  <a:cubicBezTo>
                    <a:pt x="794" y="523"/>
                    <a:pt x="798" y="480"/>
                    <a:pt x="772" y="451"/>
                  </a:cubicBezTo>
                  <a:cubicBezTo>
                    <a:pt x="597" y="243"/>
                    <a:pt x="357" y="84"/>
                    <a:pt x="97" y="4"/>
                  </a:cubicBezTo>
                  <a:cubicBezTo>
                    <a:pt x="90" y="1"/>
                    <a:pt x="83" y="0"/>
                    <a:pt x="7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25"/>
            <p:cNvSpPr/>
            <p:nvPr/>
          </p:nvSpPr>
          <p:spPr>
            <a:xfrm>
              <a:off x="580550" y="4567850"/>
              <a:ext cx="14625" cy="21925"/>
            </a:xfrm>
            <a:custGeom>
              <a:avLst/>
              <a:gdLst/>
              <a:ahLst/>
              <a:cxnLst/>
              <a:rect l="l" t="t" r="r" b="b"/>
              <a:pathLst>
                <a:path w="585" h="877" extrusionOk="0">
                  <a:moveTo>
                    <a:pt x="507" y="0"/>
                  </a:moveTo>
                  <a:cubicBezTo>
                    <a:pt x="483" y="0"/>
                    <a:pt x="460" y="12"/>
                    <a:pt x="448" y="35"/>
                  </a:cubicBezTo>
                  <a:lnTo>
                    <a:pt x="19" y="774"/>
                  </a:lnTo>
                  <a:cubicBezTo>
                    <a:pt x="1" y="806"/>
                    <a:pt x="12" y="849"/>
                    <a:pt x="44" y="868"/>
                  </a:cubicBezTo>
                  <a:cubicBezTo>
                    <a:pt x="55" y="873"/>
                    <a:pt x="65" y="876"/>
                    <a:pt x="78" y="876"/>
                  </a:cubicBezTo>
                  <a:cubicBezTo>
                    <a:pt x="101" y="876"/>
                    <a:pt x="125" y="863"/>
                    <a:pt x="137" y="842"/>
                  </a:cubicBezTo>
                  <a:lnTo>
                    <a:pt x="566" y="102"/>
                  </a:lnTo>
                  <a:cubicBezTo>
                    <a:pt x="584" y="70"/>
                    <a:pt x="573" y="27"/>
                    <a:pt x="541" y="9"/>
                  </a:cubicBezTo>
                  <a:cubicBezTo>
                    <a:pt x="531" y="3"/>
                    <a:pt x="519" y="0"/>
                    <a:pt x="50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25"/>
            <p:cNvSpPr/>
            <p:nvPr/>
          </p:nvSpPr>
          <p:spPr>
            <a:xfrm>
              <a:off x="574775" y="4490975"/>
              <a:ext cx="13500" cy="13150"/>
            </a:xfrm>
            <a:custGeom>
              <a:avLst/>
              <a:gdLst/>
              <a:ahLst/>
              <a:cxnLst/>
              <a:rect l="l" t="t" r="r" b="b"/>
              <a:pathLst>
                <a:path w="540" h="526" extrusionOk="0">
                  <a:moveTo>
                    <a:pt x="76" y="0"/>
                  </a:moveTo>
                  <a:cubicBezTo>
                    <a:pt x="59" y="0"/>
                    <a:pt x="42" y="7"/>
                    <a:pt x="28" y="21"/>
                  </a:cubicBezTo>
                  <a:cubicBezTo>
                    <a:pt x="1" y="48"/>
                    <a:pt x="1" y="91"/>
                    <a:pt x="28" y="117"/>
                  </a:cubicBezTo>
                  <a:lnTo>
                    <a:pt x="417" y="507"/>
                  </a:lnTo>
                  <a:cubicBezTo>
                    <a:pt x="430" y="518"/>
                    <a:pt x="447" y="526"/>
                    <a:pt x="465" y="526"/>
                  </a:cubicBezTo>
                  <a:cubicBezTo>
                    <a:pt x="483" y="526"/>
                    <a:pt x="501" y="518"/>
                    <a:pt x="514" y="507"/>
                  </a:cubicBezTo>
                  <a:cubicBezTo>
                    <a:pt x="540" y="480"/>
                    <a:pt x="540" y="437"/>
                    <a:pt x="514" y="409"/>
                  </a:cubicBezTo>
                  <a:lnTo>
                    <a:pt x="124" y="21"/>
                  </a:lnTo>
                  <a:cubicBezTo>
                    <a:pt x="110" y="7"/>
                    <a:pt x="93" y="0"/>
                    <a:pt x="7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25"/>
            <p:cNvSpPr/>
            <p:nvPr/>
          </p:nvSpPr>
          <p:spPr>
            <a:xfrm>
              <a:off x="571775" y="4488500"/>
              <a:ext cx="15550" cy="19000"/>
            </a:xfrm>
            <a:custGeom>
              <a:avLst/>
              <a:gdLst/>
              <a:ahLst/>
              <a:cxnLst/>
              <a:rect l="l" t="t" r="r" b="b"/>
              <a:pathLst>
                <a:path w="622" h="760" extrusionOk="0">
                  <a:moveTo>
                    <a:pt x="546" y="1"/>
                  </a:moveTo>
                  <a:cubicBezTo>
                    <a:pt x="525" y="1"/>
                    <a:pt x="504" y="10"/>
                    <a:pt x="491" y="28"/>
                  </a:cubicBezTo>
                  <a:lnTo>
                    <a:pt x="22" y="650"/>
                  </a:lnTo>
                  <a:cubicBezTo>
                    <a:pt x="0" y="679"/>
                    <a:pt x="6" y="722"/>
                    <a:pt x="36" y="745"/>
                  </a:cubicBezTo>
                  <a:cubicBezTo>
                    <a:pt x="49" y="757"/>
                    <a:pt x="63" y="759"/>
                    <a:pt x="78" y="759"/>
                  </a:cubicBezTo>
                  <a:cubicBezTo>
                    <a:pt x="98" y="759"/>
                    <a:pt x="119" y="749"/>
                    <a:pt x="132" y="731"/>
                  </a:cubicBezTo>
                  <a:lnTo>
                    <a:pt x="600" y="108"/>
                  </a:lnTo>
                  <a:cubicBezTo>
                    <a:pt x="621" y="80"/>
                    <a:pt x="615" y="37"/>
                    <a:pt x="585" y="14"/>
                  </a:cubicBezTo>
                  <a:cubicBezTo>
                    <a:pt x="574" y="5"/>
                    <a:pt x="560" y="1"/>
                    <a:pt x="54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25"/>
            <p:cNvSpPr/>
            <p:nvPr/>
          </p:nvSpPr>
          <p:spPr>
            <a:xfrm>
              <a:off x="496300" y="4498300"/>
              <a:ext cx="17250" cy="16475"/>
            </a:xfrm>
            <a:custGeom>
              <a:avLst/>
              <a:gdLst/>
              <a:ahLst/>
              <a:cxnLst/>
              <a:rect l="l" t="t" r="r" b="b"/>
              <a:pathLst>
                <a:path w="690" h="659" extrusionOk="0">
                  <a:moveTo>
                    <a:pt x="78" y="1"/>
                  </a:moveTo>
                  <a:cubicBezTo>
                    <a:pt x="54" y="1"/>
                    <a:pt x="31" y="13"/>
                    <a:pt x="20" y="36"/>
                  </a:cubicBezTo>
                  <a:cubicBezTo>
                    <a:pt x="1" y="71"/>
                    <a:pt x="14" y="111"/>
                    <a:pt x="47" y="129"/>
                  </a:cubicBezTo>
                  <a:cubicBezTo>
                    <a:pt x="258" y="246"/>
                    <a:pt x="431" y="418"/>
                    <a:pt x="553" y="624"/>
                  </a:cubicBezTo>
                  <a:cubicBezTo>
                    <a:pt x="566" y="646"/>
                    <a:pt x="589" y="659"/>
                    <a:pt x="613" y="659"/>
                  </a:cubicBezTo>
                  <a:cubicBezTo>
                    <a:pt x="625" y="659"/>
                    <a:pt x="636" y="654"/>
                    <a:pt x="645" y="647"/>
                  </a:cubicBezTo>
                  <a:cubicBezTo>
                    <a:pt x="679" y="630"/>
                    <a:pt x="689" y="587"/>
                    <a:pt x="671" y="554"/>
                  </a:cubicBezTo>
                  <a:cubicBezTo>
                    <a:pt x="537" y="326"/>
                    <a:pt x="344" y="138"/>
                    <a:pt x="113" y="9"/>
                  </a:cubicBezTo>
                  <a:cubicBezTo>
                    <a:pt x="102" y="3"/>
                    <a:pt x="90" y="1"/>
                    <a:pt x="7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25"/>
            <p:cNvSpPr/>
            <p:nvPr/>
          </p:nvSpPr>
          <p:spPr>
            <a:xfrm>
              <a:off x="498900" y="4500250"/>
              <a:ext cx="14075" cy="13550"/>
            </a:xfrm>
            <a:custGeom>
              <a:avLst/>
              <a:gdLst/>
              <a:ahLst/>
              <a:cxnLst/>
              <a:rect l="l" t="t" r="r" b="b"/>
              <a:pathLst>
                <a:path w="563" h="542" extrusionOk="0">
                  <a:moveTo>
                    <a:pt x="488" y="1"/>
                  </a:moveTo>
                  <a:cubicBezTo>
                    <a:pt x="470" y="1"/>
                    <a:pt x="453" y="8"/>
                    <a:pt x="439" y="21"/>
                  </a:cubicBezTo>
                  <a:lnTo>
                    <a:pt x="26" y="426"/>
                  </a:lnTo>
                  <a:cubicBezTo>
                    <a:pt x="0" y="453"/>
                    <a:pt x="0" y="496"/>
                    <a:pt x="26" y="523"/>
                  </a:cubicBezTo>
                  <a:cubicBezTo>
                    <a:pt x="39" y="535"/>
                    <a:pt x="58" y="542"/>
                    <a:pt x="75" y="542"/>
                  </a:cubicBezTo>
                  <a:cubicBezTo>
                    <a:pt x="91" y="542"/>
                    <a:pt x="109" y="537"/>
                    <a:pt x="123" y="523"/>
                  </a:cubicBezTo>
                  <a:lnTo>
                    <a:pt x="535" y="117"/>
                  </a:lnTo>
                  <a:cubicBezTo>
                    <a:pt x="562" y="90"/>
                    <a:pt x="562" y="47"/>
                    <a:pt x="535" y="21"/>
                  </a:cubicBezTo>
                  <a:cubicBezTo>
                    <a:pt x="522" y="8"/>
                    <a:pt x="505" y="1"/>
                    <a:pt x="48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25"/>
            <p:cNvSpPr/>
            <p:nvPr/>
          </p:nvSpPr>
          <p:spPr>
            <a:xfrm>
              <a:off x="512525" y="4580375"/>
              <a:ext cx="19800" cy="15775"/>
            </a:xfrm>
            <a:custGeom>
              <a:avLst/>
              <a:gdLst/>
              <a:ahLst/>
              <a:cxnLst/>
              <a:rect l="l" t="t" r="r" b="b"/>
              <a:pathLst>
                <a:path w="792" h="631" extrusionOk="0">
                  <a:moveTo>
                    <a:pt x="79" y="0"/>
                  </a:moveTo>
                  <a:cubicBezTo>
                    <a:pt x="56" y="0"/>
                    <a:pt x="32" y="13"/>
                    <a:pt x="19" y="35"/>
                  </a:cubicBezTo>
                  <a:cubicBezTo>
                    <a:pt x="0" y="67"/>
                    <a:pt x="12" y="110"/>
                    <a:pt x="45" y="129"/>
                  </a:cubicBezTo>
                  <a:cubicBezTo>
                    <a:pt x="273" y="259"/>
                    <a:pt x="483" y="421"/>
                    <a:pt x="668" y="610"/>
                  </a:cubicBezTo>
                  <a:cubicBezTo>
                    <a:pt x="681" y="623"/>
                    <a:pt x="698" y="630"/>
                    <a:pt x="717" y="630"/>
                  </a:cubicBezTo>
                  <a:cubicBezTo>
                    <a:pt x="734" y="630"/>
                    <a:pt x="750" y="623"/>
                    <a:pt x="764" y="612"/>
                  </a:cubicBezTo>
                  <a:cubicBezTo>
                    <a:pt x="792" y="585"/>
                    <a:pt x="792" y="542"/>
                    <a:pt x="764" y="516"/>
                  </a:cubicBezTo>
                  <a:cubicBezTo>
                    <a:pt x="571" y="316"/>
                    <a:pt x="351" y="147"/>
                    <a:pt x="112" y="10"/>
                  </a:cubicBezTo>
                  <a:cubicBezTo>
                    <a:pt x="102" y="3"/>
                    <a:pt x="90" y="0"/>
                    <a:pt x="7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25"/>
            <p:cNvSpPr/>
            <p:nvPr/>
          </p:nvSpPr>
          <p:spPr>
            <a:xfrm>
              <a:off x="517775" y="4579525"/>
              <a:ext cx="15100" cy="20450"/>
            </a:xfrm>
            <a:custGeom>
              <a:avLst/>
              <a:gdLst/>
              <a:ahLst/>
              <a:cxnLst/>
              <a:rect l="l" t="t" r="r" b="b"/>
              <a:pathLst>
                <a:path w="604" h="818" extrusionOk="0">
                  <a:moveTo>
                    <a:pt x="526" y="0"/>
                  </a:moveTo>
                  <a:cubicBezTo>
                    <a:pt x="504" y="0"/>
                    <a:pt x="482" y="11"/>
                    <a:pt x="468" y="31"/>
                  </a:cubicBezTo>
                  <a:lnTo>
                    <a:pt x="21" y="712"/>
                  </a:lnTo>
                  <a:cubicBezTo>
                    <a:pt x="1" y="745"/>
                    <a:pt x="8" y="786"/>
                    <a:pt x="41" y="808"/>
                  </a:cubicBezTo>
                  <a:cubicBezTo>
                    <a:pt x="52" y="815"/>
                    <a:pt x="65" y="818"/>
                    <a:pt x="78" y="818"/>
                  </a:cubicBezTo>
                  <a:cubicBezTo>
                    <a:pt x="101" y="818"/>
                    <a:pt x="123" y="808"/>
                    <a:pt x="136" y="788"/>
                  </a:cubicBezTo>
                  <a:lnTo>
                    <a:pt x="583" y="107"/>
                  </a:lnTo>
                  <a:cubicBezTo>
                    <a:pt x="603" y="74"/>
                    <a:pt x="596" y="32"/>
                    <a:pt x="563" y="11"/>
                  </a:cubicBezTo>
                  <a:cubicBezTo>
                    <a:pt x="551" y="4"/>
                    <a:pt x="539" y="0"/>
                    <a:pt x="52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25"/>
            <p:cNvSpPr/>
            <p:nvPr/>
          </p:nvSpPr>
          <p:spPr>
            <a:xfrm>
              <a:off x="422425" y="4550800"/>
              <a:ext cx="17025" cy="14625"/>
            </a:xfrm>
            <a:custGeom>
              <a:avLst/>
              <a:gdLst/>
              <a:ahLst/>
              <a:cxnLst/>
              <a:rect l="l" t="t" r="r" b="b"/>
              <a:pathLst>
                <a:path w="681" h="585" extrusionOk="0">
                  <a:moveTo>
                    <a:pt x="77" y="0"/>
                  </a:moveTo>
                  <a:cubicBezTo>
                    <a:pt x="58" y="0"/>
                    <a:pt x="39" y="8"/>
                    <a:pt x="26" y="24"/>
                  </a:cubicBezTo>
                  <a:cubicBezTo>
                    <a:pt x="1" y="53"/>
                    <a:pt x="5" y="96"/>
                    <a:pt x="34" y="121"/>
                  </a:cubicBezTo>
                  <a:lnTo>
                    <a:pt x="558" y="569"/>
                  </a:lnTo>
                  <a:cubicBezTo>
                    <a:pt x="571" y="580"/>
                    <a:pt x="587" y="585"/>
                    <a:pt x="603" y="585"/>
                  </a:cubicBezTo>
                  <a:cubicBezTo>
                    <a:pt x="623" y="585"/>
                    <a:pt x="643" y="576"/>
                    <a:pt x="655" y="562"/>
                  </a:cubicBezTo>
                  <a:cubicBezTo>
                    <a:pt x="680" y="533"/>
                    <a:pt x="676" y="490"/>
                    <a:pt x="647" y="466"/>
                  </a:cubicBezTo>
                  <a:lnTo>
                    <a:pt x="123" y="17"/>
                  </a:lnTo>
                  <a:cubicBezTo>
                    <a:pt x="110" y="6"/>
                    <a:pt x="93" y="0"/>
                    <a:pt x="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25"/>
            <p:cNvSpPr/>
            <p:nvPr/>
          </p:nvSpPr>
          <p:spPr>
            <a:xfrm>
              <a:off x="424875" y="4552775"/>
              <a:ext cx="12600" cy="16525"/>
            </a:xfrm>
            <a:custGeom>
              <a:avLst/>
              <a:gdLst/>
              <a:ahLst/>
              <a:cxnLst/>
              <a:rect l="l" t="t" r="r" b="b"/>
              <a:pathLst>
                <a:path w="504" h="661" extrusionOk="0">
                  <a:moveTo>
                    <a:pt x="429" y="0"/>
                  </a:moveTo>
                  <a:cubicBezTo>
                    <a:pt x="411" y="0"/>
                    <a:pt x="393" y="7"/>
                    <a:pt x="380" y="21"/>
                  </a:cubicBezTo>
                  <a:cubicBezTo>
                    <a:pt x="225" y="180"/>
                    <a:pt x="103" y="362"/>
                    <a:pt x="14" y="566"/>
                  </a:cubicBezTo>
                  <a:cubicBezTo>
                    <a:pt x="0" y="599"/>
                    <a:pt x="16" y="640"/>
                    <a:pt x="50" y="655"/>
                  </a:cubicBezTo>
                  <a:cubicBezTo>
                    <a:pt x="59" y="659"/>
                    <a:pt x="68" y="660"/>
                    <a:pt x="76" y="660"/>
                  </a:cubicBezTo>
                  <a:cubicBezTo>
                    <a:pt x="102" y="660"/>
                    <a:pt x="129" y="646"/>
                    <a:pt x="139" y="619"/>
                  </a:cubicBezTo>
                  <a:cubicBezTo>
                    <a:pt x="222" y="432"/>
                    <a:pt x="337" y="262"/>
                    <a:pt x="478" y="116"/>
                  </a:cubicBezTo>
                  <a:cubicBezTo>
                    <a:pt x="503" y="88"/>
                    <a:pt x="503" y="45"/>
                    <a:pt x="476" y="18"/>
                  </a:cubicBezTo>
                  <a:cubicBezTo>
                    <a:pt x="463" y="6"/>
                    <a:pt x="446" y="0"/>
                    <a:pt x="42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8" name="Google Shape;4658;p25"/>
          <p:cNvGrpSpPr/>
          <p:nvPr/>
        </p:nvGrpSpPr>
        <p:grpSpPr>
          <a:xfrm>
            <a:off x="8470225" y="3595712"/>
            <a:ext cx="673775" cy="1178650"/>
            <a:chOff x="8470225" y="3595712"/>
            <a:chExt cx="673775" cy="1178650"/>
          </a:xfrm>
        </p:grpSpPr>
        <p:sp>
          <p:nvSpPr>
            <p:cNvPr id="4659" name="Google Shape;4659;p25"/>
            <p:cNvSpPr/>
            <p:nvPr/>
          </p:nvSpPr>
          <p:spPr>
            <a:xfrm>
              <a:off x="8633550" y="3595712"/>
              <a:ext cx="493350" cy="1178625"/>
            </a:xfrm>
            <a:custGeom>
              <a:avLst/>
              <a:gdLst/>
              <a:ahLst/>
              <a:cxnLst/>
              <a:rect l="l" t="t" r="r" b="b"/>
              <a:pathLst>
                <a:path w="19734" h="47145" extrusionOk="0">
                  <a:moveTo>
                    <a:pt x="5551" y="0"/>
                  </a:moveTo>
                  <a:cubicBezTo>
                    <a:pt x="3992" y="0"/>
                    <a:pt x="2672" y="1361"/>
                    <a:pt x="2272" y="2872"/>
                  </a:cubicBezTo>
                  <a:cubicBezTo>
                    <a:pt x="1871" y="4394"/>
                    <a:pt x="2216" y="6014"/>
                    <a:pt x="2712" y="7507"/>
                  </a:cubicBezTo>
                  <a:cubicBezTo>
                    <a:pt x="3208" y="9000"/>
                    <a:pt x="3857" y="10460"/>
                    <a:pt x="4089" y="12017"/>
                  </a:cubicBezTo>
                  <a:cubicBezTo>
                    <a:pt x="4942" y="17762"/>
                    <a:pt x="1" y="23380"/>
                    <a:pt x="1435" y="29004"/>
                  </a:cubicBezTo>
                  <a:cubicBezTo>
                    <a:pt x="2140" y="31771"/>
                    <a:pt x="4301" y="33983"/>
                    <a:pt x="5054" y="36738"/>
                  </a:cubicBezTo>
                  <a:cubicBezTo>
                    <a:pt x="5561" y="38597"/>
                    <a:pt x="5392" y="40566"/>
                    <a:pt x="5199" y="42483"/>
                  </a:cubicBezTo>
                  <a:cubicBezTo>
                    <a:pt x="5062" y="43860"/>
                    <a:pt x="4920" y="45256"/>
                    <a:pt x="5010" y="46630"/>
                  </a:cubicBezTo>
                  <a:cubicBezTo>
                    <a:pt x="8391" y="46851"/>
                    <a:pt x="11761" y="47145"/>
                    <a:pt x="15157" y="47145"/>
                  </a:cubicBezTo>
                  <a:cubicBezTo>
                    <a:pt x="15647" y="47145"/>
                    <a:pt x="16136" y="47139"/>
                    <a:pt x="16627" y="47126"/>
                  </a:cubicBezTo>
                  <a:cubicBezTo>
                    <a:pt x="17658" y="47097"/>
                    <a:pt x="18671" y="47035"/>
                    <a:pt x="19669" y="46938"/>
                  </a:cubicBezTo>
                  <a:cubicBezTo>
                    <a:pt x="19734" y="46265"/>
                    <a:pt x="19714" y="45586"/>
                    <a:pt x="19593" y="44917"/>
                  </a:cubicBezTo>
                  <a:cubicBezTo>
                    <a:pt x="19092" y="42146"/>
                    <a:pt x="17125" y="39847"/>
                    <a:pt x="16384" y="37131"/>
                  </a:cubicBezTo>
                  <a:cubicBezTo>
                    <a:pt x="14966" y="31946"/>
                    <a:pt x="18167" y="26043"/>
                    <a:pt x="15823" y="21206"/>
                  </a:cubicBezTo>
                  <a:cubicBezTo>
                    <a:pt x="14625" y="18735"/>
                    <a:pt x="12179" y="17073"/>
                    <a:pt x="10846" y="14673"/>
                  </a:cubicBezTo>
                  <a:cubicBezTo>
                    <a:pt x="9526" y="12296"/>
                    <a:pt x="9428" y="9458"/>
                    <a:pt x="9389" y="6742"/>
                  </a:cubicBezTo>
                  <a:cubicBezTo>
                    <a:pt x="9368" y="5306"/>
                    <a:pt x="9348" y="3828"/>
                    <a:pt x="8794" y="2502"/>
                  </a:cubicBezTo>
                  <a:cubicBezTo>
                    <a:pt x="8241" y="1175"/>
                    <a:pt x="7020" y="22"/>
                    <a:pt x="5584" y="0"/>
                  </a:cubicBezTo>
                  <a:cubicBezTo>
                    <a:pt x="5573" y="0"/>
                    <a:pt x="5562" y="0"/>
                    <a:pt x="55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25"/>
            <p:cNvSpPr/>
            <p:nvPr/>
          </p:nvSpPr>
          <p:spPr>
            <a:xfrm>
              <a:off x="8742375" y="3701362"/>
              <a:ext cx="227775" cy="1072150"/>
            </a:xfrm>
            <a:custGeom>
              <a:avLst/>
              <a:gdLst/>
              <a:ahLst/>
              <a:cxnLst/>
              <a:rect l="l" t="t" r="r" b="b"/>
              <a:pathLst>
                <a:path w="9111" h="42886" extrusionOk="0">
                  <a:moveTo>
                    <a:pt x="1847" y="0"/>
                  </a:moveTo>
                  <a:cubicBezTo>
                    <a:pt x="1685" y="2"/>
                    <a:pt x="1556" y="135"/>
                    <a:pt x="1557" y="295"/>
                  </a:cubicBezTo>
                  <a:cubicBezTo>
                    <a:pt x="1569" y="1483"/>
                    <a:pt x="1619" y="2671"/>
                    <a:pt x="1695" y="3858"/>
                  </a:cubicBezTo>
                  <a:lnTo>
                    <a:pt x="518" y="2837"/>
                  </a:lnTo>
                  <a:cubicBezTo>
                    <a:pt x="464" y="2789"/>
                    <a:pt x="396" y="2766"/>
                    <a:pt x="328" y="2766"/>
                  </a:cubicBezTo>
                  <a:cubicBezTo>
                    <a:pt x="246" y="2766"/>
                    <a:pt x="164" y="2800"/>
                    <a:pt x="106" y="2866"/>
                  </a:cubicBezTo>
                  <a:cubicBezTo>
                    <a:pt x="1" y="2987"/>
                    <a:pt x="14" y="3171"/>
                    <a:pt x="135" y="3277"/>
                  </a:cubicBezTo>
                  <a:lnTo>
                    <a:pt x="1749" y="4679"/>
                  </a:lnTo>
                  <a:cubicBezTo>
                    <a:pt x="2175" y="10371"/>
                    <a:pt x="3253" y="16031"/>
                    <a:pt x="4412" y="21575"/>
                  </a:cubicBezTo>
                  <a:lnTo>
                    <a:pt x="534" y="17647"/>
                  </a:lnTo>
                  <a:cubicBezTo>
                    <a:pt x="473" y="17589"/>
                    <a:pt x="397" y="17560"/>
                    <a:pt x="321" y="17560"/>
                  </a:cubicBezTo>
                  <a:cubicBezTo>
                    <a:pt x="247" y="17560"/>
                    <a:pt x="174" y="17588"/>
                    <a:pt x="117" y="17644"/>
                  </a:cubicBezTo>
                  <a:cubicBezTo>
                    <a:pt x="1" y="17757"/>
                    <a:pt x="1" y="17943"/>
                    <a:pt x="114" y="18057"/>
                  </a:cubicBezTo>
                  <a:lnTo>
                    <a:pt x="4631" y="22632"/>
                  </a:lnTo>
                  <a:cubicBezTo>
                    <a:pt x="4770" y="23298"/>
                    <a:pt x="4912" y="23965"/>
                    <a:pt x="5054" y="24627"/>
                  </a:cubicBezTo>
                  <a:cubicBezTo>
                    <a:pt x="6319" y="30592"/>
                    <a:pt x="7621" y="36712"/>
                    <a:pt x="8211" y="42866"/>
                  </a:cubicBezTo>
                  <a:cubicBezTo>
                    <a:pt x="8407" y="42874"/>
                    <a:pt x="8602" y="42880"/>
                    <a:pt x="8797" y="42886"/>
                  </a:cubicBezTo>
                  <a:cubicBezTo>
                    <a:pt x="8354" y="38231"/>
                    <a:pt x="7510" y="33608"/>
                    <a:pt x="6577" y="29055"/>
                  </a:cubicBezTo>
                  <a:lnTo>
                    <a:pt x="9037" y="24300"/>
                  </a:lnTo>
                  <a:cubicBezTo>
                    <a:pt x="9111" y="24157"/>
                    <a:pt x="9056" y="23982"/>
                    <a:pt x="8913" y="23908"/>
                  </a:cubicBezTo>
                  <a:cubicBezTo>
                    <a:pt x="8870" y="23886"/>
                    <a:pt x="8824" y="23875"/>
                    <a:pt x="8779" y="23875"/>
                  </a:cubicBezTo>
                  <a:cubicBezTo>
                    <a:pt x="8673" y="23875"/>
                    <a:pt x="8571" y="23933"/>
                    <a:pt x="8520" y="24033"/>
                  </a:cubicBezTo>
                  <a:lnTo>
                    <a:pt x="6392" y="28147"/>
                  </a:lnTo>
                  <a:cubicBezTo>
                    <a:pt x="6138" y="26928"/>
                    <a:pt x="5881" y="25712"/>
                    <a:pt x="5625" y="24504"/>
                  </a:cubicBezTo>
                  <a:cubicBezTo>
                    <a:pt x="5073" y="21912"/>
                    <a:pt x="4519" y="19288"/>
                    <a:pt x="4017" y="16647"/>
                  </a:cubicBezTo>
                  <a:lnTo>
                    <a:pt x="5600" y="12722"/>
                  </a:lnTo>
                  <a:cubicBezTo>
                    <a:pt x="5661" y="12574"/>
                    <a:pt x="5588" y="12403"/>
                    <a:pt x="5440" y="12343"/>
                  </a:cubicBezTo>
                  <a:cubicBezTo>
                    <a:pt x="5405" y="12329"/>
                    <a:pt x="5368" y="12322"/>
                    <a:pt x="5332" y="12322"/>
                  </a:cubicBezTo>
                  <a:cubicBezTo>
                    <a:pt x="5216" y="12322"/>
                    <a:pt x="5106" y="12391"/>
                    <a:pt x="5060" y="12506"/>
                  </a:cubicBezTo>
                  <a:lnTo>
                    <a:pt x="3819" y="15586"/>
                  </a:lnTo>
                  <a:cubicBezTo>
                    <a:pt x="2890" y="10530"/>
                    <a:pt x="2188" y="5410"/>
                    <a:pt x="2141" y="289"/>
                  </a:cubicBezTo>
                  <a:cubicBezTo>
                    <a:pt x="2138" y="129"/>
                    <a:pt x="2009" y="0"/>
                    <a:pt x="184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25"/>
            <p:cNvSpPr/>
            <p:nvPr/>
          </p:nvSpPr>
          <p:spPr>
            <a:xfrm>
              <a:off x="8957250" y="3959787"/>
              <a:ext cx="186750" cy="814575"/>
            </a:xfrm>
            <a:custGeom>
              <a:avLst/>
              <a:gdLst/>
              <a:ahLst/>
              <a:cxnLst/>
              <a:rect l="l" t="t" r="r" b="b"/>
              <a:pathLst>
                <a:path w="7470" h="32583" extrusionOk="0">
                  <a:moveTo>
                    <a:pt x="5104" y="0"/>
                  </a:moveTo>
                  <a:cubicBezTo>
                    <a:pt x="4309" y="0"/>
                    <a:pt x="3499" y="386"/>
                    <a:pt x="2955" y="985"/>
                  </a:cubicBezTo>
                  <a:cubicBezTo>
                    <a:pt x="2198" y="1823"/>
                    <a:pt x="1897" y="2993"/>
                    <a:pt x="1876" y="4124"/>
                  </a:cubicBezTo>
                  <a:cubicBezTo>
                    <a:pt x="1853" y="5253"/>
                    <a:pt x="2084" y="6371"/>
                    <a:pt x="2253" y="7488"/>
                  </a:cubicBezTo>
                  <a:cubicBezTo>
                    <a:pt x="2601" y="9753"/>
                    <a:pt x="2711" y="12108"/>
                    <a:pt x="2038" y="14300"/>
                  </a:cubicBezTo>
                  <a:cubicBezTo>
                    <a:pt x="1384" y="16423"/>
                    <a:pt x="1" y="18429"/>
                    <a:pt x="200" y="20643"/>
                  </a:cubicBezTo>
                  <a:cubicBezTo>
                    <a:pt x="384" y="22672"/>
                    <a:pt x="1888" y="24435"/>
                    <a:pt x="1917" y="26472"/>
                  </a:cubicBezTo>
                  <a:cubicBezTo>
                    <a:pt x="1935" y="27891"/>
                    <a:pt x="1233" y="29206"/>
                    <a:pt x="886" y="30585"/>
                  </a:cubicBezTo>
                  <a:cubicBezTo>
                    <a:pt x="742" y="31154"/>
                    <a:pt x="661" y="31838"/>
                    <a:pt x="658" y="32563"/>
                  </a:cubicBezTo>
                  <a:cubicBezTo>
                    <a:pt x="1181" y="32575"/>
                    <a:pt x="1705" y="32582"/>
                    <a:pt x="2230" y="32582"/>
                  </a:cubicBezTo>
                  <a:cubicBezTo>
                    <a:pt x="2712" y="32582"/>
                    <a:pt x="3195" y="32576"/>
                    <a:pt x="3679" y="32563"/>
                  </a:cubicBezTo>
                  <a:cubicBezTo>
                    <a:pt x="4968" y="32528"/>
                    <a:pt x="6229" y="32436"/>
                    <a:pt x="7470" y="32297"/>
                  </a:cubicBezTo>
                  <a:lnTo>
                    <a:pt x="7470" y="1932"/>
                  </a:lnTo>
                  <a:cubicBezTo>
                    <a:pt x="7204" y="1177"/>
                    <a:pt x="6744" y="519"/>
                    <a:pt x="6026" y="194"/>
                  </a:cubicBezTo>
                  <a:cubicBezTo>
                    <a:pt x="5733" y="61"/>
                    <a:pt x="5420" y="0"/>
                    <a:pt x="5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25"/>
            <p:cNvSpPr/>
            <p:nvPr/>
          </p:nvSpPr>
          <p:spPr>
            <a:xfrm>
              <a:off x="9020475" y="4078012"/>
              <a:ext cx="120350" cy="694375"/>
            </a:xfrm>
            <a:custGeom>
              <a:avLst/>
              <a:gdLst/>
              <a:ahLst/>
              <a:cxnLst/>
              <a:rect l="l" t="t" r="r" b="b"/>
              <a:pathLst>
                <a:path w="4814" h="27775" extrusionOk="0">
                  <a:moveTo>
                    <a:pt x="2463" y="1"/>
                  </a:moveTo>
                  <a:cubicBezTo>
                    <a:pt x="2303" y="1"/>
                    <a:pt x="2173" y="132"/>
                    <a:pt x="2173" y="292"/>
                  </a:cubicBezTo>
                  <a:cubicBezTo>
                    <a:pt x="2190" y="3529"/>
                    <a:pt x="2305" y="6890"/>
                    <a:pt x="2416" y="10142"/>
                  </a:cubicBezTo>
                  <a:cubicBezTo>
                    <a:pt x="2499" y="12544"/>
                    <a:pt x="2582" y="14973"/>
                    <a:pt x="2629" y="17405"/>
                  </a:cubicBezTo>
                  <a:lnTo>
                    <a:pt x="567" y="14575"/>
                  </a:lnTo>
                  <a:cubicBezTo>
                    <a:pt x="510" y="14497"/>
                    <a:pt x="421" y="14455"/>
                    <a:pt x="331" y="14455"/>
                  </a:cubicBezTo>
                  <a:cubicBezTo>
                    <a:pt x="271" y="14455"/>
                    <a:pt x="211" y="14473"/>
                    <a:pt x="159" y="14511"/>
                  </a:cubicBezTo>
                  <a:cubicBezTo>
                    <a:pt x="29" y="14605"/>
                    <a:pt x="1" y="14789"/>
                    <a:pt x="94" y="14919"/>
                  </a:cubicBezTo>
                  <a:lnTo>
                    <a:pt x="2649" y="18420"/>
                  </a:lnTo>
                  <a:cubicBezTo>
                    <a:pt x="2694" y="21553"/>
                    <a:pt x="2672" y="24687"/>
                    <a:pt x="2498" y="27775"/>
                  </a:cubicBezTo>
                  <a:cubicBezTo>
                    <a:pt x="2694" y="27763"/>
                    <a:pt x="2887" y="27754"/>
                    <a:pt x="3082" y="27741"/>
                  </a:cubicBezTo>
                  <a:cubicBezTo>
                    <a:pt x="3248" y="24725"/>
                    <a:pt x="3275" y="21668"/>
                    <a:pt x="3233" y="18612"/>
                  </a:cubicBezTo>
                  <a:cubicBezTo>
                    <a:pt x="3318" y="18512"/>
                    <a:pt x="3330" y="18367"/>
                    <a:pt x="3250" y="18257"/>
                  </a:cubicBezTo>
                  <a:lnTo>
                    <a:pt x="3227" y="18225"/>
                  </a:lnTo>
                  <a:cubicBezTo>
                    <a:pt x="3194" y="16071"/>
                    <a:pt x="3129" y="13915"/>
                    <a:pt x="3058" y="11777"/>
                  </a:cubicBezTo>
                  <a:lnTo>
                    <a:pt x="4714" y="9712"/>
                  </a:lnTo>
                  <a:cubicBezTo>
                    <a:pt x="4814" y="9586"/>
                    <a:pt x="4796" y="9402"/>
                    <a:pt x="4669" y="9302"/>
                  </a:cubicBezTo>
                  <a:cubicBezTo>
                    <a:pt x="4616" y="9260"/>
                    <a:pt x="4551" y="9238"/>
                    <a:pt x="4487" y="9238"/>
                  </a:cubicBezTo>
                  <a:cubicBezTo>
                    <a:pt x="4401" y="9238"/>
                    <a:pt x="4317" y="9275"/>
                    <a:pt x="4260" y="9348"/>
                  </a:cubicBezTo>
                  <a:lnTo>
                    <a:pt x="3028" y="10883"/>
                  </a:lnTo>
                  <a:cubicBezTo>
                    <a:pt x="3019" y="10631"/>
                    <a:pt x="3011" y="10376"/>
                    <a:pt x="3001" y="10124"/>
                  </a:cubicBezTo>
                  <a:cubicBezTo>
                    <a:pt x="2890" y="6878"/>
                    <a:pt x="2774" y="3520"/>
                    <a:pt x="2758" y="290"/>
                  </a:cubicBezTo>
                  <a:cubicBezTo>
                    <a:pt x="2758" y="130"/>
                    <a:pt x="2626" y="1"/>
                    <a:pt x="246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25"/>
            <p:cNvSpPr/>
            <p:nvPr/>
          </p:nvSpPr>
          <p:spPr>
            <a:xfrm>
              <a:off x="8470225" y="3986762"/>
              <a:ext cx="423525" cy="783550"/>
            </a:xfrm>
            <a:custGeom>
              <a:avLst/>
              <a:gdLst/>
              <a:ahLst/>
              <a:cxnLst/>
              <a:rect l="l" t="t" r="r" b="b"/>
              <a:pathLst>
                <a:path w="16941" h="31342" extrusionOk="0">
                  <a:moveTo>
                    <a:pt x="2813" y="1"/>
                  </a:moveTo>
                  <a:cubicBezTo>
                    <a:pt x="2084" y="1"/>
                    <a:pt x="1388" y="260"/>
                    <a:pt x="937" y="841"/>
                  </a:cubicBezTo>
                  <a:cubicBezTo>
                    <a:pt x="1" y="2049"/>
                    <a:pt x="602" y="3842"/>
                    <a:pt x="1555" y="5038"/>
                  </a:cubicBezTo>
                  <a:cubicBezTo>
                    <a:pt x="2507" y="6229"/>
                    <a:pt x="3794" y="7206"/>
                    <a:pt x="4372" y="8619"/>
                  </a:cubicBezTo>
                  <a:cubicBezTo>
                    <a:pt x="5522" y="11412"/>
                    <a:pt x="3484" y="14698"/>
                    <a:pt x="4422" y="17571"/>
                  </a:cubicBezTo>
                  <a:cubicBezTo>
                    <a:pt x="5205" y="19970"/>
                    <a:pt x="7807" y="21309"/>
                    <a:pt x="8983" y="23542"/>
                  </a:cubicBezTo>
                  <a:cubicBezTo>
                    <a:pt x="9976" y="25425"/>
                    <a:pt x="9833" y="27670"/>
                    <a:pt x="9925" y="29793"/>
                  </a:cubicBezTo>
                  <a:cubicBezTo>
                    <a:pt x="9940" y="30119"/>
                    <a:pt x="9966" y="30496"/>
                    <a:pt x="10011" y="30896"/>
                  </a:cubicBezTo>
                  <a:cubicBezTo>
                    <a:pt x="12303" y="31023"/>
                    <a:pt x="14586" y="31210"/>
                    <a:pt x="16873" y="31342"/>
                  </a:cubicBezTo>
                  <a:cubicBezTo>
                    <a:pt x="16941" y="30762"/>
                    <a:pt x="16923" y="30155"/>
                    <a:pt x="16808" y="29537"/>
                  </a:cubicBezTo>
                  <a:cubicBezTo>
                    <a:pt x="16547" y="28155"/>
                    <a:pt x="15929" y="26867"/>
                    <a:pt x="15340" y="25588"/>
                  </a:cubicBezTo>
                  <a:cubicBezTo>
                    <a:pt x="14752" y="24308"/>
                    <a:pt x="14182" y="22991"/>
                    <a:pt x="14027" y="21590"/>
                  </a:cubicBezTo>
                  <a:cubicBezTo>
                    <a:pt x="13775" y="19280"/>
                    <a:pt x="14652" y="16790"/>
                    <a:pt x="13649" y="14695"/>
                  </a:cubicBezTo>
                  <a:cubicBezTo>
                    <a:pt x="12576" y="12445"/>
                    <a:pt x="9759" y="11563"/>
                    <a:pt x="8353" y="9504"/>
                  </a:cubicBezTo>
                  <a:cubicBezTo>
                    <a:pt x="7474" y="8219"/>
                    <a:pt x="7240" y="6614"/>
                    <a:pt x="6946" y="5086"/>
                  </a:cubicBezTo>
                  <a:cubicBezTo>
                    <a:pt x="6652" y="3559"/>
                    <a:pt x="6224" y="1952"/>
                    <a:pt x="5086" y="888"/>
                  </a:cubicBezTo>
                  <a:cubicBezTo>
                    <a:pt x="4486" y="326"/>
                    <a:pt x="3629" y="1"/>
                    <a:pt x="28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25"/>
            <p:cNvSpPr/>
            <p:nvPr/>
          </p:nvSpPr>
          <p:spPr>
            <a:xfrm>
              <a:off x="8543575" y="4053887"/>
              <a:ext cx="289875" cy="712650"/>
            </a:xfrm>
            <a:custGeom>
              <a:avLst/>
              <a:gdLst/>
              <a:ahLst/>
              <a:cxnLst/>
              <a:rect l="l" t="t" r="r" b="b"/>
              <a:pathLst>
                <a:path w="11595" h="28506" extrusionOk="0">
                  <a:moveTo>
                    <a:pt x="330" y="0"/>
                  </a:moveTo>
                  <a:cubicBezTo>
                    <a:pt x="268" y="0"/>
                    <a:pt x="205" y="20"/>
                    <a:pt x="151" y="61"/>
                  </a:cubicBezTo>
                  <a:cubicBezTo>
                    <a:pt x="23" y="159"/>
                    <a:pt x="0" y="342"/>
                    <a:pt x="99" y="470"/>
                  </a:cubicBezTo>
                  <a:cubicBezTo>
                    <a:pt x="669" y="1213"/>
                    <a:pt x="1187" y="1986"/>
                    <a:pt x="1663" y="2783"/>
                  </a:cubicBezTo>
                  <a:lnTo>
                    <a:pt x="395" y="2497"/>
                  </a:lnTo>
                  <a:cubicBezTo>
                    <a:pt x="373" y="2491"/>
                    <a:pt x="351" y="2489"/>
                    <a:pt x="329" y="2489"/>
                  </a:cubicBezTo>
                  <a:cubicBezTo>
                    <a:pt x="196" y="2489"/>
                    <a:pt x="76" y="2582"/>
                    <a:pt x="46" y="2717"/>
                  </a:cubicBezTo>
                  <a:cubicBezTo>
                    <a:pt x="10" y="2874"/>
                    <a:pt x="108" y="3029"/>
                    <a:pt x="266" y="3066"/>
                  </a:cubicBezTo>
                  <a:lnTo>
                    <a:pt x="2061" y="3472"/>
                  </a:lnTo>
                  <a:cubicBezTo>
                    <a:pt x="3355" y="5804"/>
                    <a:pt x="4314" y="8324"/>
                    <a:pt x="5176" y="10853"/>
                  </a:cubicBezTo>
                  <a:lnTo>
                    <a:pt x="3742" y="10385"/>
                  </a:lnTo>
                  <a:cubicBezTo>
                    <a:pt x="3712" y="10375"/>
                    <a:pt x="3681" y="10371"/>
                    <a:pt x="3651" y="10371"/>
                  </a:cubicBezTo>
                  <a:cubicBezTo>
                    <a:pt x="3529" y="10371"/>
                    <a:pt x="3415" y="10448"/>
                    <a:pt x="3375" y="10571"/>
                  </a:cubicBezTo>
                  <a:cubicBezTo>
                    <a:pt x="3325" y="10725"/>
                    <a:pt x="3408" y="10888"/>
                    <a:pt x="3561" y="10939"/>
                  </a:cubicBezTo>
                  <a:lnTo>
                    <a:pt x="5409" y="11542"/>
                  </a:lnTo>
                  <a:cubicBezTo>
                    <a:pt x="5608" y="12144"/>
                    <a:pt x="5804" y="12743"/>
                    <a:pt x="6000" y="13340"/>
                  </a:cubicBezTo>
                  <a:lnTo>
                    <a:pt x="9791" y="24887"/>
                  </a:lnTo>
                  <a:lnTo>
                    <a:pt x="8434" y="23985"/>
                  </a:lnTo>
                  <a:cubicBezTo>
                    <a:pt x="8384" y="23953"/>
                    <a:pt x="8328" y="23937"/>
                    <a:pt x="8273" y="23937"/>
                  </a:cubicBezTo>
                  <a:cubicBezTo>
                    <a:pt x="8178" y="23937"/>
                    <a:pt x="8086" y="23982"/>
                    <a:pt x="8031" y="24067"/>
                  </a:cubicBezTo>
                  <a:cubicBezTo>
                    <a:pt x="7942" y="24201"/>
                    <a:pt x="7978" y="24382"/>
                    <a:pt x="8111" y="24472"/>
                  </a:cubicBezTo>
                  <a:lnTo>
                    <a:pt x="10086" y="25781"/>
                  </a:lnTo>
                  <a:lnTo>
                    <a:pt x="10965" y="28462"/>
                  </a:lnTo>
                  <a:cubicBezTo>
                    <a:pt x="11174" y="28477"/>
                    <a:pt x="11384" y="28491"/>
                    <a:pt x="11594" y="28506"/>
                  </a:cubicBezTo>
                  <a:lnTo>
                    <a:pt x="7466" y="15934"/>
                  </a:lnTo>
                  <a:lnTo>
                    <a:pt x="8556" y="11377"/>
                  </a:lnTo>
                  <a:cubicBezTo>
                    <a:pt x="8594" y="11220"/>
                    <a:pt x="8498" y="11065"/>
                    <a:pt x="8342" y="11027"/>
                  </a:cubicBezTo>
                  <a:cubicBezTo>
                    <a:pt x="8320" y="11022"/>
                    <a:pt x="8297" y="11019"/>
                    <a:pt x="8275" y="11019"/>
                  </a:cubicBezTo>
                  <a:cubicBezTo>
                    <a:pt x="8143" y="11019"/>
                    <a:pt x="8023" y="11107"/>
                    <a:pt x="7990" y="11241"/>
                  </a:cubicBezTo>
                  <a:lnTo>
                    <a:pt x="7121" y="14877"/>
                  </a:lnTo>
                  <a:lnTo>
                    <a:pt x="6556" y="13157"/>
                  </a:lnTo>
                  <a:cubicBezTo>
                    <a:pt x="5075" y="8643"/>
                    <a:pt x="3542" y="3976"/>
                    <a:pt x="561" y="114"/>
                  </a:cubicBezTo>
                  <a:cubicBezTo>
                    <a:pt x="503" y="39"/>
                    <a:pt x="417" y="0"/>
                    <a:pt x="33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5" name="Google Shape;4665;p25"/>
          <p:cNvGrpSpPr/>
          <p:nvPr/>
        </p:nvGrpSpPr>
        <p:grpSpPr>
          <a:xfrm>
            <a:off x="4729902" y="4323904"/>
            <a:ext cx="521231" cy="450440"/>
            <a:chOff x="4729902" y="4323904"/>
            <a:chExt cx="521231" cy="450440"/>
          </a:xfrm>
        </p:grpSpPr>
        <p:sp>
          <p:nvSpPr>
            <p:cNvPr id="4666" name="Google Shape;4666;p25"/>
            <p:cNvSpPr/>
            <p:nvPr/>
          </p:nvSpPr>
          <p:spPr>
            <a:xfrm>
              <a:off x="4978212" y="4372240"/>
              <a:ext cx="109706" cy="373385"/>
            </a:xfrm>
            <a:custGeom>
              <a:avLst/>
              <a:gdLst/>
              <a:ahLst/>
              <a:cxnLst/>
              <a:rect l="l" t="t" r="r" b="b"/>
              <a:pathLst>
                <a:path w="2399" h="8165" extrusionOk="0">
                  <a:moveTo>
                    <a:pt x="1490" y="0"/>
                  </a:moveTo>
                  <a:lnTo>
                    <a:pt x="1490" y="0"/>
                  </a:lnTo>
                  <a:cubicBezTo>
                    <a:pt x="1572" y="2786"/>
                    <a:pt x="1061" y="5586"/>
                    <a:pt x="1" y="8164"/>
                  </a:cubicBezTo>
                  <a:cubicBezTo>
                    <a:pt x="547" y="8102"/>
                    <a:pt x="1282" y="7687"/>
                    <a:pt x="1574" y="7219"/>
                  </a:cubicBezTo>
                  <a:cubicBezTo>
                    <a:pt x="1865" y="6752"/>
                    <a:pt x="1997" y="6204"/>
                    <a:pt x="2087" y="5660"/>
                  </a:cubicBezTo>
                  <a:cubicBezTo>
                    <a:pt x="2399" y="3762"/>
                    <a:pt x="2128" y="1813"/>
                    <a:pt x="14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25"/>
            <p:cNvSpPr/>
            <p:nvPr/>
          </p:nvSpPr>
          <p:spPr>
            <a:xfrm>
              <a:off x="4902027" y="4402422"/>
              <a:ext cx="81674" cy="344941"/>
            </a:xfrm>
            <a:custGeom>
              <a:avLst/>
              <a:gdLst/>
              <a:ahLst/>
              <a:cxnLst/>
              <a:rect l="l" t="t" r="r" b="b"/>
              <a:pathLst>
                <a:path w="1786" h="7543" extrusionOk="0">
                  <a:moveTo>
                    <a:pt x="508" y="0"/>
                  </a:moveTo>
                  <a:lnTo>
                    <a:pt x="508" y="0"/>
                  </a:lnTo>
                  <a:cubicBezTo>
                    <a:pt x="0" y="2436"/>
                    <a:pt x="214" y="5020"/>
                    <a:pt x="1118" y="7339"/>
                  </a:cubicBezTo>
                  <a:cubicBezTo>
                    <a:pt x="1177" y="7488"/>
                    <a:pt x="1285" y="7542"/>
                    <a:pt x="1416" y="7542"/>
                  </a:cubicBezTo>
                  <a:cubicBezTo>
                    <a:pt x="1529" y="7542"/>
                    <a:pt x="1658" y="7502"/>
                    <a:pt x="1785" y="7449"/>
                  </a:cubicBezTo>
                  <a:cubicBezTo>
                    <a:pt x="1378" y="4951"/>
                    <a:pt x="915" y="2497"/>
                    <a:pt x="5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25"/>
            <p:cNvSpPr/>
            <p:nvPr/>
          </p:nvSpPr>
          <p:spPr>
            <a:xfrm>
              <a:off x="4763513" y="4573953"/>
              <a:ext cx="158180" cy="195267"/>
            </a:xfrm>
            <a:custGeom>
              <a:avLst/>
              <a:gdLst/>
              <a:ahLst/>
              <a:cxnLst/>
              <a:rect l="l" t="t" r="r" b="b"/>
              <a:pathLst>
                <a:path w="3459" h="4270" extrusionOk="0">
                  <a:moveTo>
                    <a:pt x="0" y="0"/>
                  </a:moveTo>
                  <a:cubicBezTo>
                    <a:pt x="519" y="1646"/>
                    <a:pt x="1574" y="3119"/>
                    <a:pt x="2966" y="4140"/>
                  </a:cubicBezTo>
                  <a:cubicBezTo>
                    <a:pt x="3050" y="4200"/>
                    <a:pt x="3138" y="4262"/>
                    <a:pt x="3240" y="4269"/>
                  </a:cubicBezTo>
                  <a:cubicBezTo>
                    <a:pt x="3244" y="4270"/>
                    <a:pt x="3249" y="4270"/>
                    <a:pt x="3254" y="4270"/>
                  </a:cubicBezTo>
                  <a:cubicBezTo>
                    <a:pt x="3352" y="4270"/>
                    <a:pt x="3456" y="4201"/>
                    <a:pt x="3459" y="4104"/>
                  </a:cubicBezTo>
                  <a:cubicBezTo>
                    <a:pt x="2145" y="2825"/>
                    <a:pt x="1156" y="1423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25"/>
            <p:cNvSpPr/>
            <p:nvPr/>
          </p:nvSpPr>
          <p:spPr>
            <a:xfrm>
              <a:off x="5054535" y="4504718"/>
              <a:ext cx="131016" cy="225312"/>
            </a:xfrm>
            <a:custGeom>
              <a:avLst/>
              <a:gdLst/>
              <a:ahLst/>
              <a:cxnLst/>
              <a:rect l="l" t="t" r="r" b="b"/>
              <a:pathLst>
                <a:path w="2865" h="4927" extrusionOk="0">
                  <a:moveTo>
                    <a:pt x="2864" y="0"/>
                  </a:moveTo>
                  <a:lnTo>
                    <a:pt x="2864" y="0"/>
                  </a:lnTo>
                  <a:cubicBezTo>
                    <a:pt x="2013" y="1620"/>
                    <a:pt x="1056" y="3182"/>
                    <a:pt x="1" y="4677"/>
                  </a:cubicBezTo>
                  <a:cubicBezTo>
                    <a:pt x="223" y="4780"/>
                    <a:pt x="262" y="4927"/>
                    <a:pt x="386" y="4927"/>
                  </a:cubicBezTo>
                  <a:cubicBezTo>
                    <a:pt x="428" y="4927"/>
                    <a:pt x="479" y="4910"/>
                    <a:pt x="550" y="4870"/>
                  </a:cubicBezTo>
                  <a:cubicBezTo>
                    <a:pt x="833" y="4706"/>
                    <a:pt x="1052" y="4451"/>
                    <a:pt x="1249" y="4190"/>
                  </a:cubicBezTo>
                  <a:cubicBezTo>
                    <a:pt x="2145" y="3001"/>
                    <a:pt x="2740" y="1485"/>
                    <a:pt x="28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25"/>
            <p:cNvSpPr/>
            <p:nvPr/>
          </p:nvSpPr>
          <p:spPr>
            <a:xfrm>
              <a:off x="4729902" y="4323904"/>
              <a:ext cx="521231" cy="450440"/>
            </a:xfrm>
            <a:custGeom>
              <a:avLst/>
              <a:gdLst/>
              <a:ahLst/>
              <a:cxnLst/>
              <a:rect l="l" t="t" r="r" b="b"/>
              <a:pathLst>
                <a:path w="11398" h="9850" extrusionOk="0">
                  <a:moveTo>
                    <a:pt x="5895" y="0"/>
                  </a:moveTo>
                  <a:cubicBezTo>
                    <a:pt x="5117" y="2615"/>
                    <a:pt x="4788" y="5361"/>
                    <a:pt x="4917" y="8089"/>
                  </a:cubicBezTo>
                  <a:cubicBezTo>
                    <a:pt x="4111" y="5600"/>
                    <a:pt x="3577" y="3021"/>
                    <a:pt x="3205" y="431"/>
                  </a:cubicBezTo>
                  <a:cubicBezTo>
                    <a:pt x="2526" y="2148"/>
                    <a:pt x="2407" y="4084"/>
                    <a:pt x="2870" y="5873"/>
                  </a:cubicBezTo>
                  <a:cubicBezTo>
                    <a:pt x="2976" y="6296"/>
                    <a:pt x="3118" y="6708"/>
                    <a:pt x="3290" y="7113"/>
                  </a:cubicBezTo>
                  <a:cubicBezTo>
                    <a:pt x="2458" y="5744"/>
                    <a:pt x="1874" y="4227"/>
                    <a:pt x="1602" y="2649"/>
                  </a:cubicBezTo>
                  <a:lnTo>
                    <a:pt x="1602" y="2649"/>
                  </a:lnTo>
                  <a:cubicBezTo>
                    <a:pt x="1180" y="4268"/>
                    <a:pt x="1486" y="6022"/>
                    <a:pt x="2345" y="7461"/>
                  </a:cubicBezTo>
                  <a:cubicBezTo>
                    <a:pt x="2609" y="7899"/>
                    <a:pt x="2889" y="8284"/>
                    <a:pt x="3203" y="8625"/>
                  </a:cubicBezTo>
                  <a:cubicBezTo>
                    <a:pt x="2126" y="7929"/>
                    <a:pt x="1082" y="7175"/>
                    <a:pt x="0" y="6441"/>
                  </a:cubicBezTo>
                  <a:lnTo>
                    <a:pt x="0" y="6441"/>
                  </a:lnTo>
                  <a:cubicBezTo>
                    <a:pt x="303" y="7391"/>
                    <a:pt x="873" y="8254"/>
                    <a:pt x="1626" y="8912"/>
                  </a:cubicBezTo>
                  <a:cubicBezTo>
                    <a:pt x="1845" y="9107"/>
                    <a:pt x="2079" y="9282"/>
                    <a:pt x="2327" y="9436"/>
                  </a:cubicBezTo>
                  <a:cubicBezTo>
                    <a:pt x="2532" y="9566"/>
                    <a:pt x="2746" y="9679"/>
                    <a:pt x="2967" y="9776"/>
                  </a:cubicBezTo>
                  <a:cubicBezTo>
                    <a:pt x="3783" y="9828"/>
                    <a:pt x="4587" y="9850"/>
                    <a:pt x="5360" y="9850"/>
                  </a:cubicBezTo>
                  <a:cubicBezTo>
                    <a:pt x="6586" y="9850"/>
                    <a:pt x="7736" y="9796"/>
                    <a:pt x="8743" y="9723"/>
                  </a:cubicBezTo>
                  <a:cubicBezTo>
                    <a:pt x="9130" y="9489"/>
                    <a:pt x="9491" y="9199"/>
                    <a:pt x="9817" y="8867"/>
                  </a:cubicBezTo>
                  <a:cubicBezTo>
                    <a:pt x="10523" y="8158"/>
                    <a:pt x="11070" y="7256"/>
                    <a:pt x="11398" y="6331"/>
                  </a:cubicBezTo>
                  <a:lnTo>
                    <a:pt x="11398" y="6331"/>
                  </a:lnTo>
                  <a:cubicBezTo>
                    <a:pt x="10658" y="7230"/>
                    <a:pt x="9781" y="8013"/>
                    <a:pt x="8809" y="8658"/>
                  </a:cubicBezTo>
                  <a:cubicBezTo>
                    <a:pt x="8837" y="8629"/>
                    <a:pt x="8867" y="8602"/>
                    <a:pt x="8898" y="8571"/>
                  </a:cubicBezTo>
                  <a:cubicBezTo>
                    <a:pt x="10110" y="7353"/>
                    <a:pt x="10877" y="5542"/>
                    <a:pt x="10765" y="3825"/>
                  </a:cubicBezTo>
                  <a:lnTo>
                    <a:pt x="10765" y="3825"/>
                  </a:lnTo>
                  <a:cubicBezTo>
                    <a:pt x="10019" y="5431"/>
                    <a:pt x="8970" y="6891"/>
                    <a:pt x="7706" y="8128"/>
                  </a:cubicBezTo>
                  <a:cubicBezTo>
                    <a:pt x="7954" y="7781"/>
                    <a:pt x="8184" y="7395"/>
                    <a:pt x="8405" y="6956"/>
                  </a:cubicBezTo>
                  <a:cubicBezTo>
                    <a:pt x="9307" y="5157"/>
                    <a:pt x="9556" y="3179"/>
                    <a:pt x="9167" y="1204"/>
                  </a:cubicBezTo>
                  <a:lnTo>
                    <a:pt x="9167" y="1204"/>
                  </a:lnTo>
                  <a:cubicBezTo>
                    <a:pt x="8635" y="3867"/>
                    <a:pt x="7562" y="6418"/>
                    <a:pt x="6045" y="8667"/>
                  </a:cubicBezTo>
                  <a:cubicBezTo>
                    <a:pt x="6024" y="8702"/>
                    <a:pt x="6002" y="8734"/>
                    <a:pt x="5977" y="8769"/>
                  </a:cubicBezTo>
                  <a:cubicBezTo>
                    <a:pt x="5987" y="8734"/>
                    <a:pt x="5992" y="8702"/>
                    <a:pt x="5999" y="8667"/>
                  </a:cubicBezTo>
                  <a:cubicBezTo>
                    <a:pt x="6636" y="5816"/>
                    <a:pt x="6565" y="3047"/>
                    <a:pt x="58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71" name="Google Shape;4671;p25"/>
          <p:cNvGrpSpPr/>
          <p:nvPr/>
        </p:nvGrpSpPr>
        <p:grpSpPr>
          <a:xfrm>
            <a:off x="4274237" y="4394278"/>
            <a:ext cx="336205" cy="380061"/>
            <a:chOff x="4274237" y="4394278"/>
            <a:chExt cx="336205" cy="380061"/>
          </a:xfrm>
        </p:grpSpPr>
        <p:sp>
          <p:nvSpPr>
            <p:cNvPr id="4672" name="Google Shape;4672;p25"/>
            <p:cNvSpPr/>
            <p:nvPr/>
          </p:nvSpPr>
          <p:spPr>
            <a:xfrm>
              <a:off x="4274237" y="4485737"/>
              <a:ext cx="211456" cy="256454"/>
            </a:xfrm>
            <a:custGeom>
              <a:avLst/>
              <a:gdLst/>
              <a:ahLst/>
              <a:cxnLst/>
              <a:rect l="l" t="t" r="r" b="b"/>
              <a:pathLst>
                <a:path w="4624" h="5608" extrusionOk="0">
                  <a:moveTo>
                    <a:pt x="1" y="0"/>
                  </a:moveTo>
                  <a:lnTo>
                    <a:pt x="1" y="0"/>
                  </a:lnTo>
                  <a:cubicBezTo>
                    <a:pt x="806" y="2365"/>
                    <a:pt x="2491" y="4410"/>
                    <a:pt x="4624" y="5607"/>
                  </a:cubicBezTo>
                  <a:cubicBezTo>
                    <a:pt x="3964" y="3200"/>
                    <a:pt x="2238" y="1105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25"/>
            <p:cNvSpPr/>
            <p:nvPr/>
          </p:nvSpPr>
          <p:spPr>
            <a:xfrm>
              <a:off x="4481528" y="4518662"/>
              <a:ext cx="114234" cy="127495"/>
            </a:xfrm>
            <a:custGeom>
              <a:avLst/>
              <a:gdLst/>
              <a:ahLst/>
              <a:cxnLst/>
              <a:rect l="l" t="t" r="r" b="b"/>
              <a:pathLst>
                <a:path w="2498" h="2788" extrusionOk="0">
                  <a:moveTo>
                    <a:pt x="2498" y="1"/>
                  </a:moveTo>
                  <a:lnTo>
                    <a:pt x="2498" y="1"/>
                  </a:lnTo>
                  <a:cubicBezTo>
                    <a:pt x="1355" y="594"/>
                    <a:pt x="446" y="1609"/>
                    <a:pt x="1" y="2788"/>
                  </a:cubicBezTo>
                  <a:cubicBezTo>
                    <a:pt x="1177" y="2266"/>
                    <a:pt x="2108" y="1225"/>
                    <a:pt x="24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25"/>
            <p:cNvSpPr/>
            <p:nvPr/>
          </p:nvSpPr>
          <p:spPr>
            <a:xfrm>
              <a:off x="4378043" y="4490310"/>
              <a:ext cx="103944" cy="135818"/>
            </a:xfrm>
            <a:custGeom>
              <a:avLst/>
              <a:gdLst/>
              <a:ahLst/>
              <a:cxnLst/>
              <a:rect l="l" t="t" r="r" b="b"/>
              <a:pathLst>
                <a:path w="2273" h="2970" extrusionOk="0">
                  <a:moveTo>
                    <a:pt x="0" y="0"/>
                  </a:moveTo>
                  <a:lnTo>
                    <a:pt x="0" y="0"/>
                  </a:lnTo>
                  <a:cubicBezTo>
                    <a:pt x="370" y="1233"/>
                    <a:pt x="1200" y="2316"/>
                    <a:pt x="2273" y="2970"/>
                  </a:cubicBezTo>
                  <a:cubicBezTo>
                    <a:pt x="1978" y="1720"/>
                    <a:pt x="1130" y="61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25"/>
            <p:cNvSpPr/>
            <p:nvPr/>
          </p:nvSpPr>
          <p:spPr>
            <a:xfrm>
              <a:off x="4468404" y="4463558"/>
              <a:ext cx="21630" cy="310781"/>
            </a:xfrm>
            <a:custGeom>
              <a:avLst/>
              <a:gdLst/>
              <a:ahLst/>
              <a:cxnLst/>
              <a:rect l="l" t="t" r="r" b="b"/>
              <a:pathLst>
                <a:path w="473" h="6796" extrusionOk="0">
                  <a:moveTo>
                    <a:pt x="472" y="1"/>
                  </a:moveTo>
                  <a:lnTo>
                    <a:pt x="352" y="1673"/>
                  </a:lnTo>
                  <a:lnTo>
                    <a:pt x="146" y="4654"/>
                  </a:lnTo>
                  <a:lnTo>
                    <a:pt x="89" y="5462"/>
                  </a:lnTo>
                  <a:lnTo>
                    <a:pt x="82" y="5560"/>
                  </a:lnTo>
                  <a:lnTo>
                    <a:pt x="81" y="5598"/>
                  </a:lnTo>
                  <a:lnTo>
                    <a:pt x="72" y="5737"/>
                  </a:lnTo>
                  <a:lnTo>
                    <a:pt x="24" y="6403"/>
                  </a:lnTo>
                  <a:lnTo>
                    <a:pt x="14" y="6585"/>
                  </a:lnTo>
                  <a:lnTo>
                    <a:pt x="11" y="6603"/>
                  </a:lnTo>
                  <a:lnTo>
                    <a:pt x="10" y="6664"/>
                  </a:lnTo>
                  <a:lnTo>
                    <a:pt x="1" y="6796"/>
                  </a:lnTo>
                  <a:cubicBezTo>
                    <a:pt x="120" y="6796"/>
                    <a:pt x="240" y="6796"/>
                    <a:pt x="358" y="6794"/>
                  </a:cubicBezTo>
                  <a:cubicBezTo>
                    <a:pt x="363" y="6510"/>
                    <a:pt x="371" y="6033"/>
                    <a:pt x="379" y="5459"/>
                  </a:cubicBezTo>
                  <a:cubicBezTo>
                    <a:pt x="387" y="4996"/>
                    <a:pt x="395" y="4473"/>
                    <a:pt x="405" y="3936"/>
                  </a:cubicBezTo>
                  <a:lnTo>
                    <a:pt x="405" y="3871"/>
                  </a:lnTo>
                  <a:cubicBezTo>
                    <a:pt x="407" y="3865"/>
                    <a:pt x="407" y="3862"/>
                    <a:pt x="405" y="3856"/>
                  </a:cubicBezTo>
                  <a:cubicBezTo>
                    <a:pt x="408" y="3807"/>
                    <a:pt x="408" y="3755"/>
                    <a:pt x="410" y="3706"/>
                  </a:cubicBezTo>
                  <a:cubicBezTo>
                    <a:pt x="421" y="3001"/>
                    <a:pt x="434" y="2289"/>
                    <a:pt x="443" y="1680"/>
                  </a:cubicBezTo>
                  <a:cubicBezTo>
                    <a:pt x="460" y="711"/>
                    <a:pt x="472" y="1"/>
                    <a:pt x="4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25"/>
            <p:cNvSpPr/>
            <p:nvPr/>
          </p:nvSpPr>
          <p:spPr>
            <a:xfrm>
              <a:off x="4398758" y="4394278"/>
              <a:ext cx="171945" cy="146336"/>
            </a:xfrm>
            <a:custGeom>
              <a:avLst/>
              <a:gdLst/>
              <a:ahLst/>
              <a:cxnLst/>
              <a:rect l="l" t="t" r="r" b="b"/>
              <a:pathLst>
                <a:path w="3760" h="3200" extrusionOk="0">
                  <a:moveTo>
                    <a:pt x="1805" y="0"/>
                  </a:moveTo>
                  <a:cubicBezTo>
                    <a:pt x="1785" y="0"/>
                    <a:pt x="1765" y="3"/>
                    <a:pt x="1744" y="8"/>
                  </a:cubicBezTo>
                  <a:cubicBezTo>
                    <a:pt x="1488" y="70"/>
                    <a:pt x="1437" y="486"/>
                    <a:pt x="1437" y="486"/>
                  </a:cubicBezTo>
                  <a:cubicBezTo>
                    <a:pt x="1437" y="486"/>
                    <a:pt x="1274" y="237"/>
                    <a:pt x="1046" y="237"/>
                  </a:cubicBezTo>
                  <a:cubicBezTo>
                    <a:pt x="994" y="237"/>
                    <a:pt x="939" y="250"/>
                    <a:pt x="881" y="282"/>
                  </a:cubicBezTo>
                  <a:cubicBezTo>
                    <a:pt x="703" y="382"/>
                    <a:pt x="700" y="767"/>
                    <a:pt x="700" y="767"/>
                  </a:cubicBezTo>
                  <a:cubicBezTo>
                    <a:pt x="700" y="767"/>
                    <a:pt x="683" y="765"/>
                    <a:pt x="654" y="765"/>
                  </a:cubicBezTo>
                  <a:cubicBezTo>
                    <a:pt x="496" y="765"/>
                    <a:pt x="1" y="826"/>
                    <a:pt x="164" y="1601"/>
                  </a:cubicBezTo>
                  <a:cubicBezTo>
                    <a:pt x="355" y="2504"/>
                    <a:pt x="1431" y="3200"/>
                    <a:pt x="2005" y="3200"/>
                  </a:cubicBezTo>
                  <a:cubicBezTo>
                    <a:pt x="2014" y="3200"/>
                    <a:pt x="2023" y="3200"/>
                    <a:pt x="2031" y="3199"/>
                  </a:cubicBezTo>
                  <a:cubicBezTo>
                    <a:pt x="2600" y="3177"/>
                    <a:pt x="3468" y="2241"/>
                    <a:pt x="3641" y="1487"/>
                  </a:cubicBezTo>
                  <a:cubicBezTo>
                    <a:pt x="3760" y="968"/>
                    <a:pt x="3527" y="789"/>
                    <a:pt x="3295" y="789"/>
                  </a:cubicBezTo>
                  <a:cubicBezTo>
                    <a:pt x="3227" y="789"/>
                    <a:pt x="3159" y="804"/>
                    <a:pt x="3100" y="831"/>
                  </a:cubicBezTo>
                  <a:cubicBezTo>
                    <a:pt x="3100" y="831"/>
                    <a:pt x="3049" y="70"/>
                    <a:pt x="2657" y="70"/>
                  </a:cubicBezTo>
                  <a:cubicBezTo>
                    <a:pt x="2540" y="70"/>
                    <a:pt x="2391" y="139"/>
                    <a:pt x="2204" y="318"/>
                  </a:cubicBezTo>
                  <a:cubicBezTo>
                    <a:pt x="2204" y="318"/>
                    <a:pt x="2039" y="0"/>
                    <a:pt x="1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25"/>
            <p:cNvSpPr/>
            <p:nvPr/>
          </p:nvSpPr>
          <p:spPr>
            <a:xfrm>
              <a:off x="4477367" y="4632071"/>
              <a:ext cx="133074" cy="90042"/>
            </a:xfrm>
            <a:custGeom>
              <a:avLst/>
              <a:gdLst/>
              <a:ahLst/>
              <a:cxnLst/>
              <a:rect l="l" t="t" r="r" b="b"/>
              <a:pathLst>
                <a:path w="2910" h="1969" extrusionOk="0">
                  <a:moveTo>
                    <a:pt x="2909" y="0"/>
                  </a:moveTo>
                  <a:cubicBezTo>
                    <a:pt x="1719" y="200"/>
                    <a:pt x="630" y="936"/>
                    <a:pt x="1" y="1968"/>
                  </a:cubicBezTo>
                  <a:cubicBezTo>
                    <a:pt x="1253" y="1772"/>
                    <a:pt x="2229" y="1072"/>
                    <a:pt x="29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8" name="Google Shape;4678;p25"/>
          <p:cNvSpPr/>
          <p:nvPr/>
        </p:nvSpPr>
        <p:spPr>
          <a:xfrm>
            <a:off x="4220875" y="4448125"/>
            <a:ext cx="165575" cy="310750"/>
          </a:xfrm>
          <a:custGeom>
            <a:avLst/>
            <a:gdLst/>
            <a:ahLst/>
            <a:cxnLst/>
            <a:rect l="l" t="t" r="r" b="b"/>
            <a:pathLst>
              <a:path w="6623" h="12430" extrusionOk="0">
                <a:moveTo>
                  <a:pt x="2662" y="1"/>
                </a:moveTo>
                <a:cubicBezTo>
                  <a:pt x="1944" y="2648"/>
                  <a:pt x="1635" y="5405"/>
                  <a:pt x="1732" y="8147"/>
                </a:cubicBezTo>
                <a:cubicBezTo>
                  <a:pt x="1272" y="7296"/>
                  <a:pt x="728" y="6492"/>
                  <a:pt x="124" y="5759"/>
                </a:cubicBezTo>
                <a:lnTo>
                  <a:pt x="124" y="5759"/>
                </a:lnTo>
                <a:cubicBezTo>
                  <a:pt x="0" y="7511"/>
                  <a:pt x="257" y="9282"/>
                  <a:pt x="845" y="10935"/>
                </a:cubicBezTo>
                <a:cubicBezTo>
                  <a:pt x="1013" y="11410"/>
                  <a:pt x="1210" y="11873"/>
                  <a:pt x="1432" y="12323"/>
                </a:cubicBezTo>
                <a:cubicBezTo>
                  <a:pt x="1699" y="12352"/>
                  <a:pt x="1961" y="12375"/>
                  <a:pt x="2217" y="12393"/>
                </a:cubicBezTo>
                <a:cubicBezTo>
                  <a:pt x="2530" y="12414"/>
                  <a:pt x="2832" y="12424"/>
                  <a:pt x="3124" y="12428"/>
                </a:cubicBezTo>
                <a:cubicBezTo>
                  <a:pt x="3161" y="12428"/>
                  <a:pt x="3200" y="12429"/>
                  <a:pt x="3236" y="12429"/>
                </a:cubicBezTo>
                <a:lnTo>
                  <a:pt x="3461" y="12429"/>
                </a:lnTo>
                <a:cubicBezTo>
                  <a:pt x="3753" y="12428"/>
                  <a:pt x="4033" y="12417"/>
                  <a:pt x="4301" y="12401"/>
                </a:cubicBezTo>
                <a:cubicBezTo>
                  <a:pt x="4524" y="11915"/>
                  <a:pt x="4732" y="11427"/>
                  <a:pt x="4922" y="10932"/>
                </a:cubicBezTo>
                <a:cubicBezTo>
                  <a:pt x="6016" y="8108"/>
                  <a:pt x="6614" y="5144"/>
                  <a:pt x="6623" y="2043"/>
                </a:cubicBezTo>
                <a:lnTo>
                  <a:pt x="6623" y="2043"/>
                </a:lnTo>
                <a:cubicBezTo>
                  <a:pt x="5346" y="3960"/>
                  <a:pt x="4395" y="6093"/>
                  <a:pt x="3801" y="8321"/>
                </a:cubicBezTo>
                <a:cubicBezTo>
                  <a:pt x="3832" y="5570"/>
                  <a:pt x="3457" y="2842"/>
                  <a:pt x="26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9" name="Google Shape;4679;p25"/>
          <p:cNvSpPr/>
          <p:nvPr/>
        </p:nvSpPr>
        <p:spPr>
          <a:xfrm rot="-5400000" flipH="1">
            <a:off x="6860656" y="-97325"/>
            <a:ext cx="484200" cy="678849"/>
          </a:xfrm>
          <a:custGeom>
            <a:avLst/>
            <a:gdLst/>
            <a:ahLst/>
            <a:cxnLst/>
            <a:rect l="l" t="t" r="r" b="b"/>
            <a:pathLst>
              <a:path w="14189" h="19893" extrusionOk="0">
                <a:moveTo>
                  <a:pt x="12661" y="1"/>
                </a:moveTo>
                <a:cubicBezTo>
                  <a:pt x="12579" y="1"/>
                  <a:pt x="12495" y="7"/>
                  <a:pt x="12409" y="19"/>
                </a:cubicBezTo>
                <a:cubicBezTo>
                  <a:pt x="10089" y="344"/>
                  <a:pt x="7094" y="5093"/>
                  <a:pt x="6889" y="5426"/>
                </a:cubicBezTo>
                <a:cubicBezTo>
                  <a:pt x="6030" y="6285"/>
                  <a:pt x="5199" y="7174"/>
                  <a:pt x="4398" y="8086"/>
                </a:cubicBezTo>
                <a:cubicBezTo>
                  <a:pt x="5402" y="6160"/>
                  <a:pt x="6747" y="3192"/>
                  <a:pt x="6169" y="2045"/>
                </a:cubicBezTo>
                <a:cubicBezTo>
                  <a:pt x="6024" y="1754"/>
                  <a:pt x="5762" y="1582"/>
                  <a:pt x="5416" y="1546"/>
                </a:cubicBezTo>
                <a:cubicBezTo>
                  <a:pt x="5372" y="1541"/>
                  <a:pt x="5328" y="1539"/>
                  <a:pt x="5285" y="1539"/>
                </a:cubicBezTo>
                <a:cubicBezTo>
                  <a:pt x="4976" y="1539"/>
                  <a:pt x="4693" y="1656"/>
                  <a:pt x="4445" y="1889"/>
                </a:cubicBezTo>
                <a:cubicBezTo>
                  <a:pt x="2922" y="3313"/>
                  <a:pt x="3064" y="8933"/>
                  <a:pt x="3087" y="9633"/>
                </a:cubicBezTo>
                <a:cubicBezTo>
                  <a:pt x="2089" y="10852"/>
                  <a:pt x="1140" y="12112"/>
                  <a:pt x="245" y="13410"/>
                </a:cubicBezTo>
                <a:cubicBezTo>
                  <a:pt x="901" y="11259"/>
                  <a:pt x="1953" y="7237"/>
                  <a:pt x="1048" y="6069"/>
                </a:cubicBezTo>
                <a:cubicBezTo>
                  <a:pt x="867" y="5837"/>
                  <a:pt x="616" y="5716"/>
                  <a:pt x="316" y="5716"/>
                </a:cubicBezTo>
                <a:cubicBezTo>
                  <a:pt x="285" y="5716"/>
                  <a:pt x="254" y="5718"/>
                  <a:pt x="222" y="5720"/>
                </a:cubicBezTo>
                <a:cubicBezTo>
                  <a:pt x="145" y="5726"/>
                  <a:pt x="72" y="5740"/>
                  <a:pt x="1" y="5760"/>
                </a:cubicBezTo>
                <a:lnTo>
                  <a:pt x="1" y="14853"/>
                </a:lnTo>
                <a:cubicBezTo>
                  <a:pt x="1626" y="14833"/>
                  <a:pt x="8046" y="14662"/>
                  <a:pt x="9150" y="13135"/>
                </a:cubicBezTo>
                <a:cubicBezTo>
                  <a:pt x="9335" y="12881"/>
                  <a:pt x="9379" y="12590"/>
                  <a:pt x="9283" y="12293"/>
                </a:cubicBezTo>
                <a:cubicBezTo>
                  <a:pt x="9183" y="11991"/>
                  <a:pt x="8969" y="11771"/>
                  <a:pt x="8648" y="11642"/>
                </a:cubicBezTo>
                <a:cubicBezTo>
                  <a:pt x="8625" y="11634"/>
                  <a:pt x="8602" y="11625"/>
                  <a:pt x="8576" y="11615"/>
                </a:cubicBezTo>
                <a:cubicBezTo>
                  <a:pt x="8364" y="11543"/>
                  <a:pt x="8110" y="11510"/>
                  <a:pt x="7825" y="11510"/>
                </a:cubicBezTo>
                <a:cubicBezTo>
                  <a:pt x="5690" y="11510"/>
                  <a:pt x="1799" y="13345"/>
                  <a:pt x="224" y="14134"/>
                </a:cubicBezTo>
                <a:cubicBezTo>
                  <a:pt x="1212" y="12669"/>
                  <a:pt x="2266" y="11252"/>
                  <a:pt x="3384" y="9886"/>
                </a:cubicBezTo>
                <a:cubicBezTo>
                  <a:pt x="3573" y="9890"/>
                  <a:pt x="3903" y="9895"/>
                  <a:pt x="4328" y="9895"/>
                </a:cubicBezTo>
                <a:cubicBezTo>
                  <a:pt x="6619" y="9895"/>
                  <a:pt x="11680" y="9745"/>
                  <a:pt x="12439" y="8460"/>
                </a:cubicBezTo>
                <a:cubicBezTo>
                  <a:pt x="12547" y="8280"/>
                  <a:pt x="12629" y="7984"/>
                  <a:pt x="12406" y="7604"/>
                </a:cubicBezTo>
                <a:cubicBezTo>
                  <a:pt x="12117" y="7106"/>
                  <a:pt x="11551" y="6857"/>
                  <a:pt x="10714" y="6857"/>
                </a:cubicBezTo>
                <a:cubicBezTo>
                  <a:pt x="9839" y="6857"/>
                  <a:pt x="8667" y="7130"/>
                  <a:pt x="7207" y="7676"/>
                </a:cubicBezTo>
                <a:cubicBezTo>
                  <a:pt x="5994" y="8129"/>
                  <a:pt x="4829" y="8680"/>
                  <a:pt x="4069" y="9061"/>
                </a:cubicBezTo>
                <a:cubicBezTo>
                  <a:pt x="5052" y="7905"/>
                  <a:pt x="6081" y="6788"/>
                  <a:pt x="7152" y="5714"/>
                </a:cubicBezTo>
                <a:cubicBezTo>
                  <a:pt x="7786" y="5496"/>
                  <a:pt x="13708" y="3396"/>
                  <a:pt x="14105" y="1480"/>
                </a:cubicBezTo>
                <a:cubicBezTo>
                  <a:pt x="14189" y="1086"/>
                  <a:pt x="14054" y="727"/>
                  <a:pt x="13708" y="413"/>
                </a:cubicBezTo>
                <a:cubicBezTo>
                  <a:pt x="13407" y="139"/>
                  <a:pt x="13055" y="1"/>
                  <a:pt x="12661" y="1"/>
                </a:cubicBezTo>
                <a:close/>
                <a:moveTo>
                  <a:pt x="4953" y="15995"/>
                </a:moveTo>
                <a:cubicBezTo>
                  <a:pt x="3567" y="15995"/>
                  <a:pt x="1654" y="16780"/>
                  <a:pt x="0" y="17622"/>
                </a:cubicBezTo>
                <a:lnTo>
                  <a:pt x="0" y="19893"/>
                </a:lnTo>
                <a:cubicBezTo>
                  <a:pt x="2611" y="19714"/>
                  <a:pt x="5906" y="19253"/>
                  <a:pt x="6668" y="18065"/>
                </a:cubicBezTo>
                <a:cubicBezTo>
                  <a:pt x="6890" y="17719"/>
                  <a:pt x="6904" y="17335"/>
                  <a:pt x="6712" y="16926"/>
                </a:cubicBezTo>
                <a:cubicBezTo>
                  <a:pt x="6511" y="16502"/>
                  <a:pt x="6160" y="16213"/>
                  <a:pt x="5680" y="16084"/>
                </a:cubicBezTo>
                <a:cubicBezTo>
                  <a:pt x="5460" y="16023"/>
                  <a:pt x="5216" y="15995"/>
                  <a:pt x="4953" y="1599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0" name="Google Shape;4680;p25"/>
          <p:cNvSpPr/>
          <p:nvPr/>
        </p:nvSpPr>
        <p:spPr>
          <a:xfrm rot="-5400000" flipH="1">
            <a:off x="7508741" y="-387814"/>
            <a:ext cx="379061" cy="1154756"/>
          </a:xfrm>
          <a:custGeom>
            <a:avLst/>
            <a:gdLst/>
            <a:ahLst/>
            <a:cxnLst/>
            <a:rect l="l" t="t" r="r" b="b"/>
            <a:pathLst>
              <a:path w="11108" h="33839" extrusionOk="0">
                <a:moveTo>
                  <a:pt x="8409" y="1"/>
                </a:moveTo>
                <a:cubicBezTo>
                  <a:pt x="6138" y="3016"/>
                  <a:pt x="6997" y="6058"/>
                  <a:pt x="7270" y="6826"/>
                </a:cubicBezTo>
                <a:cubicBezTo>
                  <a:pt x="6991" y="8165"/>
                  <a:pt x="6668" y="9493"/>
                  <a:pt x="6301" y="10811"/>
                </a:cubicBezTo>
                <a:cubicBezTo>
                  <a:pt x="6196" y="8956"/>
                  <a:pt x="5928" y="7276"/>
                  <a:pt x="5204" y="5554"/>
                </a:cubicBezTo>
                <a:lnTo>
                  <a:pt x="5204" y="5554"/>
                </a:lnTo>
                <a:cubicBezTo>
                  <a:pt x="4681" y="7375"/>
                  <a:pt x="5092" y="9437"/>
                  <a:pt x="6271" y="10921"/>
                </a:cubicBezTo>
                <a:cubicBezTo>
                  <a:pt x="5978" y="11964"/>
                  <a:pt x="5659" y="12999"/>
                  <a:pt x="5313" y="14024"/>
                </a:cubicBezTo>
                <a:cubicBezTo>
                  <a:pt x="5359" y="11787"/>
                  <a:pt x="4519" y="9708"/>
                  <a:pt x="2860" y="8207"/>
                </a:cubicBezTo>
                <a:lnTo>
                  <a:pt x="2860" y="8207"/>
                </a:lnTo>
                <a:cubicBezTo>
                  <a:pt x="2602" y="9307"/>
                  <a:pt x="2699" y="10490"/>
                  <a:pt x="3136" y="11534"/>
                </a:cubicBezTo>
                <a:cubicBezTo>
                  <a:pt x="3571" y="12573"/>
                  <a:pt x="4339" y="13469"/>
                  <a:pt x="5300" y="14059"/>
                </a:cubicBezTo>
                <a:cubicBezTo>
                  <a:pt x="4966" y="15051"/>
                  <a:pt x="4608" y="16036"/>
                  <a:pt x="4223" y="17011"/>
                </a:cubicBezTo>
                <a:cubicBezTo>
                  <a:pt x="4497" y="13672"/>
                  <a:pt x="920" y="11630"/>
                  <a:pt x="920" y="11630"/>
                </a:cubicBezTo>
                <a:lnTo>
                  <a:pt x="920" y="11630"/>
                </a:lnTo>
                <a:cubicBezTo>
                  <a:pt x="532" y="15451"/>
                  <a:pt x="3506" y="17109"/>
                  <a:pt x="4079" y="17391"/>
                </a:cubicBezTo>
                <a:cubicBezTo>
                  <a:pt x="3719" y="18295"/>
                  <a:pt x="3336" y="19186"/>
                  <a:pt x="2934" y="20073"/>
                </a:cubicBezTo>
                <a:cubicBezTo>
                  <a:pt x="2738" y="17509"/>
                  <a:pt x="762" y="15695"/>
                  <a:pt x="2" y="15087"/>
                </a:cubicBezTo>
                <a:lnTo>
                  <a:pt x="2" y="17135"/>
                </a:lnTo>
                <a:cubicBezTo>
                  <a:pt x="733" y="18934"/>
                  <a:pt x="2442" y="20004"/>
                  <a:pt x="2858" y="20242"/>
                </a:cubicBezTo>
                <a:cubicBezTo>
                  <a:pt x="2293" y="21479"/>
                  <a:pt x="1687" y="22697"/>
                  <a:pt x="1047" y="23894"/>
                </a:cubicBezTo>
                <a:cubicBezTo>
                  <a:pt x="1037" y="22325"/>
                  <a:pt x="557" y="20985"/>
                  <a:pt x="2" y="19951"/>
                </a:cubicBezTo>
                <a:lnTo>
                  <a:pt x="2" y="23315"/>
                </a:lnTo>
                <a:cubicBezTo>
                  <a:pt x="418" y="23741"/>
                  <a:pt x="791" y="23976"/>
                  <a:pt x="955" y="24069"/>
                </a:cubicBezTo>
                <a:cubicBezTo>
                  <a:pt x="647" y="24642"/>
                  <a:pt x="329" y="25210"/>
                  <a:pt x="2" y="25774"/>
                </a:cubicBezTo>
                <a:lnTo>
                  <a:pt x="2" y="26188"/>
                </a:lnTo>
                <a:cubicBezTo>
                  <a:pt x="401" y="25509"/>
                  <a:pt x="789" y="24822"/>
                  <a:pt x="1162" y="24128"/>
                </a:cubicBezTo>
                <a:cubicBezTo>
                  <a:pt x="1423" y="24155"/>
                  <a:pt x="1681" y="24167"/>
                  <a:pt x="1935" y="24167"/>
                </a:cubicBezTo>
                <a:cubicBezTo>
                  <a:pt x="6216" y="24167"/>
                  <a:pt x="9322" y="20554"/>
                  <a:pt x="9322" y="20554"/>
                </a:cubicBezTo>
                <a:lnTo>
                  <a:pt x="9322" y="20554"/>
                </a:lnTo>
                <a:cubicBezTo>
                  <a:pt x="4672" y="20572"/>
                  <a:pt x="2242" y="22731"/>
                  <a:pt x="1397" y="23679"/>
                </a:cubicBezTo>
                <a:cubicBezTo>
                  <a:pt x="1979" y="22572"/>
                  <a:pt x="2533" y="21452"/>
                  <a:pt x="3053" y="20316"/>
                </a:cubicBezTo>
                <a:cubicBezTo>
                  <a:pt x="3354" y="20383"/>
                  <a:pt x="3657" y="20412"/>
                  <a:pt x="3960" y="20412"/>
                </a:cubicBezTo>
                <a:cubicBezTo>
                  <a:pt x="6870" y="20412"/>
                  <a:pt x="9707" y="17639"/>
                  <a:pt x="9707" y="17639"/>
                </a:cubicBezTo>
                <a:cubicBezTo>
                  <a:pt x="9648" y="17638"/>
                  <a:pt x="9590" y="17638"/>
                  <a:pt x="9533" y="17638"/>
                </a:cubicBezTo>
                <a:cubicBezTo>
                  <a:pt x="5789" y="17638"/>
                  <a:pt x="3835" y="19319"/>
                  <a:pt x="3192" y="20005"/>
                </a:cubicBezTo>
                <a:cubicBezTo>
                  <a:pt x="3578" y="19151"/>
                  <a:pt x="3945" y="18289"/>
                  <a:pt x="4294" y="17417"/>
                </a:cubicBezTo>
                <a:cubicBezTo>
                  <a:pt x="5690" y="17196"/>
                  <a:pt x="6466" y="16919"/>
                  <a:pt x="7516" y="16397"/>
                </a:cubicBezTo>
                <a:cubicBezTo>
                  <a:pt x="8597" y="15861"/>
                  <a:pt x="9523" y="14888"/>
                  <a:pt x="10250" y="13923"/>
                </a:cubicBezTo>
                <a:lnTo>
                  <a:pt x="10250" y="13923"/>
                </a:lnTo>
                <a:cubicBezTo>
                  <a:pt x="7999" y="14196"/>
                  <a:pt x="5865" y="15461"/>
                  <a:pt x="4383" y="17186"/>
                </a:cubicBezTo>
                <a:cubicBezTo>
                  <a:pt x="4781" y="16181"/>
                  <a:pt x="5150" y="15164"/>
                  <a:pt x="5497" y="14142"/>
                </a:cubicBezTo>
                <a:cubicBezTo>
                  <a:pt x="6602" y="14037"/>
                  <a:pt x="7636" y="13581"/>
                  <a:pt x="8534" y="12925"/>
                </a:cubicBezTo>
                <a:cubicBezTo>
                  <a:pt x="9466" y="12243"/>
                  <a:pt x="10332" y="11598"/>
                  <a:pt x="11108" y="10745"/>
                </a:cubicBezTo>
                <a:lnTo>
                  <a:pt x="11108" y="10745"/>
                </a:lnTo>
                <a:cubicBezTo>
                  <a:pt x="8935" y="10871"/>
                  <a:pt x="6855" y="12044"/>
                  <a:pt x="5601" y="13818"/>
                </a:cubicBezTo>
                <a:cubicBezTo>
                  <a:pt x="5902" y="12912"/>
                  <a:pt x="6182" y="11998"/>
                  <a:pt x="6442" y="11078"/>
                </a:cubicBezTo>
                <a:cubicBezTo>
                  <a:pt x="7536" y="10843"/>
                  <a:pt x="8482" y="9969"/>
                  <a:pt x="9242" y="9146"/>
                </a:cubicBezTo>
                <a:cubicBezTo>
                  <a:pt x="10026" y="8296"/>
                  <a:pt x="10531" y="7318"/>
                  <a:pt x="10636" y="6165"/>
                </a:cubicBezTo>
                <a:lnTo>
                  <a:pt x="10636" y="6165"/>
                </a:lnTo>
                <a:cubicBezTo>
                  <a:pt x="8912" y="6977"/>
                  <a:pt x="7477" y="8782"/>
                  <a:pt x="6594" y="10547"/>
                </a:cubicBezTo>
                <a:cubicBezTo>
                  <a:pt x="6925" y="9330"/>
                  <a:pt x="7219" y="8102"/>
                  <a:pt x="7477" y="6868"/>
                </a:cubicBezTo>
                <a:cubicBezTo>
                  <a:pt x="9826" y="4261"/>
                  <a:pt x="8409" y="1"/>
                  <a:pt x="8409" y="1"/>
                </a:cubicBezTo>
                <a:close/>
                <a:moveTo>
                  <a:pt x="8296" y="24302"/>
                </a:moveTo>
                <a:cubicBezTo>
                  <a:pt x="3991" y="24302"/>
                  <a:pt x="1349" y="25739"/>
                  <a:pt x="0" y="26779"/>
                </a:cubicBezTo>
                <a:lnTo>
                  <a:pt x="0" y="27962"/>
                </a:lnTo>
                <a:cubicBezTo>
                  <a:pt x="158" y="27971"/>
                  <a:pt x="315" y="27975"/>
                  <a:pt x="470" y="27975"/>
                </a:cubicBezTo>
                <a:cubicBezTo>
                  <a:pt x="5065" y="27975"/>
                  <a:pt x="8554" y="24304"/>
                  <a:pt x="8554" y="24304"/>
                </a:cubicBezTo>
                <a:cubicBezTo>
                  <a:pt x="8467" y="24303"/>
                  <a:pt x="8381" y="24302"/>
                  <a:pt x="8296" y="24302"/>
                </a:cubicBezTo>
                <a:close/>
                <a:moveTo>
                  <a:pt x="2920" y="29002"/>
                </a:moveTo>
                <a:cubicBezTo>
                  <a:pt x="1778" y="29002"/>
                  <a:pt x="804" y="29128"/>
                  <a:pt x="0" y="29306"/>
                </a:cubicBezTo>
                <a:lnTo>
                  <a:pt x="0" y="30841"/>
                </a:lnTo>
                <a:cubicBezTo>
                  <a:pt x="45" y="30842"/>
                  <a:pt x="89" y="30842"/>
                  <a:pt x="133" y="30842"/>
                </a:cubicBezTo>
                <a:cubicBezTo>
                  <a:pt x="3342" y="30842"/>
                  <a:pt x="5535" y="29209"/>
                  <a:pt x="5535" y="29209"/>
                </a:cubicBezTo>
                <a:cubicBezTo>
                  <a:pt x="4583" y="29063"/>
                  <a:pt x="3712" y="29002"/>
                  <a:pt x="2920" y="29002"/>
                </a:cubicBezTo>
                <a:close/>
                <a:moveTo>
                  <a:pt x="3012" y="31359"/>
                </a:moveTo>
                <a:cubicBezTo>
                  <a:pt x="1926" y="31359"/>
                  <a:pt x="915" y="31470"/>
                  <a:pt x="0" y="31643"/>
                </a:cubicBezTo>
                <a:lnTo>
                  <a:pt x="0" y="33838"/>
                </a:lnTo>
                <a:cubicBezTo>
                  <a:pt x="2896" y="33206"/>
                  <a:pt x="4877" y="31469"/>
                  <a:pt x="4877" y="31469"/>
                </a:cubicBezTo>
                <a:cubicBezTo>
                  <a:pt x="4235" y="31393"/>
                  <a:pt x="3612" y="31359"/>
                  <a:pt x="3012" y="31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1" name="Google Shape;4681;p25"/>
          <p:cNvSpPr/>
          <p:nvPr/>
        </p:nvSpPr>
        <p:spPr>
          <a:xfrm rot="-5400000">
            <a:off x="4506425" y="-645075"/>
            <a:ext cx="371050" cy="1650950"/>
          </a:xfrm>
          <a:custGeom>
            <a:avLst/>
            <a:gdLst/>
            <a:ahLst/>
            <a:cxnLst/>
            <a:rect l="l" t="t" r="r" b="b"/>
            <a:pathLst>
              <a:path w="14842" h="66038" extrusionOk="0">
                <a:moveTo>
                  <a:pt x="12810" y="14973"/>
                </a:moveTo>
                <a:lnTo>
                  <a:pt x="12792" y="15002"/>
                </a:lnTo>
                <a:cubicBezTo>
                  <a:pt x="12799" y="14992"/>
                  <a:pt x="12805" y="14983"/>
                  <a:pt x="12810" y="14973"/>
                </a:cubicBezTo>
                <a:close/>
                <a:moveTo>
                  <a:pt x="9142" y="36252"/>
                </a:moveTo>
                <a:cubicBezTo>
                  <a:pt x="9140" y="36303"/>
                  <a:pt x="9140" y="36351"/>
                  <a:pt x="9140" y="36400"/>
                </a:cubicBezTo>
                <a:cubicBezTo>
                  <a:pt x="9137" y="36381"/>
                  <a:pt x="9134" y="36366"/>
                  <a:pt x="9130" y="36348"/>
                </a:cubicBezTo>
                <a:cubicBezTo>
                  <a:pt x="9134" y="36317"/>
                  <a:pt x="9137" y="36285"/>
                  <a:pt x="9142" y="36252"/>
                </a:cubicBezTo>
                <a:close/>
                <a:moveTo>
                  <a:pt x="13877" y="1"/>
                </a:moveTo>
                <a:cubicBezTo>
                  <a:pt x="13529" y="1"/>
                  <a:pt x="13197" y="338"/>
                  <a:pt x="13000" y="663"/>
                </a:cubicBezTo>
                <a:cubicBezTo>
                  <a:pt x="12312" y="1800"/>
                  <a:pt x="12024" y="3141"/>
                  <a:pt x="11969" y="4468"/>
                </a:cubicBezTo>
                <a:cubicBezTo>
                  <a:pt x="11939" y="5208"/>
                  <a:pt x="11941" y="6017"/>
                  <a:pt x="12005" y="6807"/>
                </a:cubicBezTo>
                <a:cubicBezTo>
                  <a:pt x="11923" y="6628"/>
                  <a:pt x="11802" y="6477"/>
                  <a:pt x="11617" y="6411"/>
                </a:cubicBezTo>
                <a:cubicBezTo>
                  <a:pt x="11557" y="6389"/>
                  <a:pt x="11495" y="6379"/>
                  <a:pt x="11434" y="6379"/>
                </a:cubicBezTo>
                <a:cubicBezTo>
                  <a:pt x="11140" y="6379"/>
                  <a:pt x="10850" y="6613"/>
                  <a:pt x="10740" y="6897"/>
                </a:cubicBezTo>
                <a:cubicBezTo>
                  <a:pt x="10606" y="7243"/>
                  <a:pt x="10670" y="7632"/>
                  <a:pt x="10765" y="7989"/>
                </a:cubicBezTo>
                <a:cubicBezTo>
                  <a:pt x="10999" y="8868"/>
                  <a:pt x="11410" y="9688"/>
                  <a:pt x="11736" y="10538"/>
                </a:cubicBezTo>
                <a:cubicBezTo>
                  <a:pt x="11803" y="10719"/>
                  <a:pt x="11968" y="11147"/>
                  <a:pt x="12094" y="11589"/>
                </a:cubicBezTo>
                <a:cubicBezTo>
                  <a:pt x="12120" y="14012"/>
                  <a:pt x="12256" y="16582"/>
                  <a:pt x="12483" y="19245"/>
                </a:cubicBezTo>
                <a:cubicBezTo>
                  <a:pt x="12488" y="19390"/>
                  <a:pt x="12496" y="19536"/>
                  <a:pt x="12504" y="19681"/>
                </a:cubicBezTo>
                <a:lnTo>
                  <a:pt x="12520" y="19679"/>
                </a:lnTo>
                <a:cubicBezTo>
                  <a:pt x="12564" y="20200"/>
                  <a:pt x="12615" y="20726"/>
                  <a:pt x="12668" y="21254"/>
                </a:cubicBezTo>
                <a:cubicBezTo>
                  <a:pt x="12368" y="19447"/>
                  <a:pt x="11931" y="17659"/>
                  <a:pt x="11181" y="15997"/>
                </a:cubicBezTo>
                <a:cubicBezTo>
                  <a:pt x="11032" y="15664"/>
                  <a:pt x="10764" y="15284"/>
                  <a:pt x="10426" y="15284"/>
                </a:cubicBezTo>
                <a:cubicBezTo>
                  <a:pt x="10387" y="15284"/>
                  <a:pt x="10347" y="15289"/>
                  <a:pt x="10306" y="15300"/>
                </a:cubicBezTo>
                <a:cubicBezTo>
                  <a:pt x="9959" y="15392"/>
                  <a:pt x="9853" y="15844"/>
                  <a:pt x="9903" y="16199"/>
                </a:cubicBezTo>
                <a:cubicBezTo>
                  <a:pt x="9995" y="16862"/>
                  <a:pt x="10378" y="17438"/>
                  <a:pt x="10722" y="18010"/>
                </a:cubicBezTo>
                <a:cubicBezTo>
                  <a:pt x="11731" y="19689"/>
                  <a:pt x="12435" y="21505"/>
                  <a:pt x="12894" y="23402"/>
                </a:cubicBezTo>
                <a:cubicBezTo>
                  <a:pt x="13235" y="26429"/>
                  <a:pt x="13667" y="29537"/>
                  <a:pt x="14162" y="32658"/>
                </a:cubicBezTo>
                <a:cubicBezTo>
                  <a:pt x="13839" y="31453"/>
                  <a:pt x="13508" y="30300"/>
                  <a:pt x="13172" y="29208"/>
                </a:cubicBezTo>
                <a:cubicBezTo>
                  <a:pt x="12964" y="28013"/>
                  <a:pt x="12834" y="26807"/>
                  <a:pt x="12782" y="25601"/>
                </a:cubicBezTo>
                <a:cubicBezTo>
                  <a:pt x="12742" y="24681"/>
                  <a:pt x="12744" y="23739"/>
                  <a:pt x="12431" y="22871"/>
                </a:cubicBezTo>
                <a:cubicBezTo>
                  <a:pt x="12346" y="22637"/>
                  <a:pt x="12209" y="22385"/>
                  <a:pt x="11966" y="22332"/>
                </a:cubicBezTo>
                <a:cubicBezTo>
                  <a:pt x="11937" y="22325"/>
                  <a:pt x="11908" y="22322"/>
                  <a:pt x="11879" y="22322"/>
                </a:cubicBezTo>
                <a:cubicBezTo>
                  <a:pt x="11647" y="22322"/>
                  <a:pt x="11434" y="22526"/>
                  <a:pt x="11364" y="22755"/>
                </a:cubicBezTo>
                <a:cubicBezTo>
                  <a:pt x="11285" y="23013"/>
                  <a:pt x="11337" y="23290"/>
                  <a:pt x="11393" y="23555"/>
                </a:cubicBezTo>
                <a:cubicBezTo>
                  <a:pt x="11456" y="23856"/>
                  <a:pt x="11523" y="24157"/>
                  <a:pt x="11592" y="24458"/>
                </a:cubicBezTo>
                <a:cubicBezTo>
                  <a:pt x="11149" y="23231"/>
                  <a:pt x="10719" y="22118"/>
                  <a:pt x="10320" y="21136"/>
                </a:cubicBezTo>
                <a:cubicBezTo>
                  <a:pt x="10210" y="20392"/>
                  <a:pt x="10101" y="19648"/>
                  <a:pt x="9989" y="18902"/>
                </a:cubicBezTo>
                <a:cubicBezTo>
                  <a:pt x="9940" y="18579"/>
                  <a:pt x="9894" y="18260"/>
                  <a:pt x="9846" y="17937"/>
                </a:cubicBezTo>
                <a:cubicBezTo>
                  <a:pt x="9821" y="17766"/>
                  <a:pt x="9793" y="17587"/>
                  <a:pt x="9682" y="17454"/>
                </a:cubicBezTo>
                <a:cubicBezTo>
                  <a:pt x="9614" y="17371"/>
                  <a:pt x="9502" y="17315"/>
                  <a:pt x="9397" y="17315"/>
                </a:cubicBezTo>
                <a:cubicBezTo>
                  <a:pt x="9335" y="17315"/>
                  <a:pt x="9275" y="17334"/>
                  <a:pt x="9228" y="17378"/>
                </a:cubicBezTo>
                <a:cubicBezTo>
                  <a:pt x="9114" y="17480"/>
                  <a:pt x="9123" y="17657"/>
                  <a:pt x="9145" y="17809"/>
                </a:cubicBezTo>
                <a:cubicBezTo>
                  <a:pt x="9199" y="18178"/>
                  <a:pt x="9272" y="18528"/>
                  <a:pt x="9362" y="18869"/>
                </a:cubicBezTo>
                <a:lnTo>
                  <a:pt x="9357" y="18858"/>
                </a:lnTo>
                <a:cubicBezTo>
                  <a:pt x="9241" y="18435"/>
                  <a:pt x="9119" y="18013"/>
                  <a:pt x="8968" y="17603"/>
                </a:cubicBezTo>
                <a:cubicBezTo>
                  <a:pt x="8534" y="16417"/>
                  <a:pt x="7976" y="15266"/>
                  <a:pt x="7193" y="14269"/>
                </a:cubicBezTo>
                <a:cubicBezTo>
                  <a:pt x="6960" y="13974"/>
                  <a:pt x="6615" y="13670"/>
                  <a:pt x="6269" y="13670"/>
                </a:cubicBezTo>
                <a:cubicBezTo>
                  <a:pt x="6186" y="13670"/>
                  <a:pt x="6104" y="13687"/>
                  <a:pt x="6023" y="13726"/>
                </a:cubicBezTo>
                <a:cubicBezTo>
                  <a:pt x="5728" y="13868"/>
                  <a:pt x="5616" y="14253"/>
                  <a:pt x="5686" y="14575"/>
                </a:cubicBezTo>
                <a:cubicBezTo>
                  <a:pt x="5756" y="14894"/>
                  <a:pt x="5964" y="15165"/>
                  <a:pt x="6166" y="15423"/>
                </a:cubicBezTo>
                <a:cubicBezTo>
                  <a:pt x="6971" y="16450"/>
                  <a:pt x="7774" y="17480"/>
                  <a:pt x="8578" y="18508"/>
                </a:cubicBezTo>
                <a:cubicBezTo>
                  <a:pt x="8333" y="18327"/>
                  <a:pt x="8062" y="18181"/>
                  <a:pt x="7771" y="18088"/>
                </a:cubicBezTo>
                <a:cubicBezTo>
                  <a:pt x="7644" y="18047"/>
                  <a:pt x="7510" y="18015"/>
                  <a:pt x="7377" y="18015"/>
                </a:cubicBezTo>
                <a:cubicBezTo>
                  <a:pt x="7324" y="18015"/>
                  <a:pt x="7271" y="18020"/>
                  <a:pt x="7219" y="18032"/>
                </a:cubicBezTo>
                <a:cubicBezTo>
                  <a:pt x="7035" y="18070"/>
                  <a:pt x="6863" y="18204"/>
                  <a:pt x="6824" y="18386"/>
                </a:cubicBezTo>
                <a:cubicBezTo>
                  <a:pt x="6783" y="18577"/>
                  <a:pt x="6892" y="18773"/>
                  <a:pt x="7042" y="18898"/>
                </a:cubicBezTo>
                <a:cubicBezTo>
                  <a:pt x="7193" y="19021"/>
                  <a:pt x="7379" y="19091"/>
                  <a:pt x="7557" y="19172"/>
                </a:cubicBezTo>
                <a:cubicBezTo>
                  <a:pt x="8276" y="19501"/>
                  <a:pt x="8871" y="20055"/>
                  <a:pt x="9352" y="20683"/>
                </a:cubicBezTo>
                <a:cubicBezTo>
                  <a:pt x="9666" y="21057"/>
                  <a:pt x="10051" y="21647"/>
                  <a:pt x="10385" y="22200"/>
                </a:cubicBezTo>
                <a:cubicBezTo>
                  <a:pt x="10729" y="23079"/>
                  <a:pt x="11092" y="24045"/>
                  <a:pt x="11463" y="25092"/>
                </a:cubicBezTo>
                <a:cubicBezTo>
                  <a:pt x="11371" y="24930"/>
                  <a:pt x="11272" y="24772"/>
                  <a:pt x="11158" y="24626"/>
                </a:cubicBezTo>
                <a:cubicBezTo>
                  <a:pt x="10986" y="24407"/>
                  <a:pt x="10740" y="24127"/>
                  <a:pt x="10442" y="24090"/>
                </a:cubicBezTo>
                <a:cubicBezTo>
                  <a:pt x="10409" y="24086"/>
                  <a:pt x="10378" y="24084"/>
                  <a:pt x="10348" y="24084"/>
                </a:cubicBezTo>
                <a:cubicBezTo>
                  <a:pt x="9803" y="24084"/>
                  <a:pt x="9867" y="24735"/>
                  <a:pt x="10094" y="25075"/>
                </a:cubicBezTo>
                <a:cubicBezTo>
                  <a:pt x="10196" y="25230"/>
                  <a:pt x="10323" y="25365"/>
                  <a:pt x="10459" y="25489"/>
                </a:cubicBezTo>
                <a:cubicBezTo>
                  <a:pt x="10683" y="25696"/>
                  <a:pt x="10930" y="25882"/>
                  <a:pt x="11136" y="26105"/>
                </a:cubicBezTo>
                <a:cubicBezTo>
                  <a:pt x="11561" y="26566"/>
                  <a:pt x="11936" y="27075"/>
                  <a:pt x="12249" y="27620"/>
                </a:cubicBezTo>
                <a:cubicBezTo>
                  <a:pt x="12331" y="27759"/>
                  <a:pt x="12398" y="27903"/>
                  <a:pt x="12464" y="28048"/>
                </a:cubicBezTo>
                <a:cubicBezTo>
                  <a:pt x="12762" y="28975"/>
                  <a:pt x="13059" y="29953"/>
                  <a:pt x="13352" y="30973"/>
                </a:cubicBezTo>
                <a:cubicBezTo>
                  <a:pt x="12887" y="29933"/>
                  <a:pt x="12338" y="28932"/>
                  <a:pt x="11695" y="27992"/>
                </a:cubicBezTo>
                <a:cubicBezTo>
                  <a:pt x="11281" y="27384"/>
                  <a:pt x="10814" y="26781"/>
                  <a:pt x="10173" y="26420"/>
                </a:cubicBezTo>
                <a:cubicBezTo>
                  <a:pt x="9992" y="26319"/>
                  <a:pt x="9778" y="26239"/>
                  <a:pt x="9576" y="26239"/>
                </a:cubicBezTo>
                <a:cubicBezTo>
                  <a:pt x="9461" y="26239"/>
                  <a:pt x="9349" y="26265"/>
                  <a:pt x="9249" y="26328"/>
                </a:cubicBezTo>
                <a:cubicBezTo>
                  <a:pt x="8948" y="26519"/>
                  <a:pt x="8908" y="26966"/>
                  <a:pt x="9064" y="27288"/>
                </a:cubicBezTo>
                <a:cubicBezTo>
                  <a:pt x="9221" y="27609"/>
                  <a:pt x="9514" y="27834"/>
                  <a:pt x="9790" y="28060"/>
                </a:cubicBezTo>
                <a:cubicBezTo>
                  <a:pt x="11004" y="29046"/>
                  <a:pt x="12058" y="30226"/>
                  <a:pt x="12907" y="31538"/>
                </a:cubicBezTo>
                <a:cubicBezTo>
                  <a:pt x="13332" y="32193"/>
                  <a:pt x="13704" y="32881"/>
                  <a:pt x="14023" y="33597"/>
                </a:cubicBezTo>
                <a:cubicBezTo>
                  <a:pt x="14066" y="33693"/>
                  <a:pt x="14104" y="33793"/>
                  <a:pt x="14145" y="33898"/>
                </a:cubicBezTo>
                <a:cubicBezTo>
                  <a:pt x="14363" y="34752"/>
                  <a:pt x="14578" y="35631"/>
                  <a:pt x="14786" y="36536"/>
                </a:cubicBezTo>
                <a:lnTo>
                  <a:pt x="14807" y="36531"/>
                </a:lnTo>
                <a:cubicBezTo>
                  <a:pt x="14819" y="36594"/>
                  <a:pt x="14829" y="36658"/>
                  <a:pt x="14840" y="36721"/>
                </a:cubicBezTo>
                <a:lnTo>
                  <a:pt x="14840" y="31555"/>
                </a:lnTo>
                <a:cubicBezTo>
                  <a:pt x="14751" y="31986"/>
                  <a:pt x="14698" y="32427"/>
                  <a:pt x="14677" y="32865"/>
                </a:cubicBezTo>
                <a:cubicBezTo>
                  <a:pt x="14662" y="33151"/>
                  <a:pt x="14655" y="33440"/>
                  <a:pt x="14655" y="33734"/>
                </a:cubicBezTo>
                <a:cubicBezTo>
                  <a:pt x="14375" y="32015"/>
                  <a:pt x="14112" y="30283"/>
                  <a:pt x="13869" y="28551"/>
                </a:cubicBezTo>
                <a:cubicBezTo>
                  <a:pt x="14017" y="27444"/>
                  <a:pt x="14426" y="26373"/>
                  <a:pt x="14841" y="25304"/>
                </a:cubicBezTo>
                <a:lnTo>
                  <a:pt x="14841" y="21842"/>
                </a:lnTo>
                <a:cubicBezTo>
                  <a:pt x="14618" y="21854"/>
                  <a:pt x="14400" y="21982"/>
                  <a:pt x="14252" y="22154"/>
                </a:cubicBezTo>
                <a:cubicBezTo>
                  <a:pt x="14073" y="22361"/>
                  <a:pt x="13973" y="22622"/>
                  <a:pt x="13889" y="22881"/>
                </a:cubicBezTo>
                <a:cubicBezTo>
                  <a:pt x="13593" y="23830"/>
                  <a:pt x="13502" y="24824"/>
                  <a:pt x="13508" y="25813"/>
                </a:cubicBezTo>
                <a:cubicBezTo>
                  <a:pt x="13234" y="23627"/>
                  <a:pt x="13000" y="21457"/>
                  <a:pt x="12821" y="19335"/>
                </a:cubicBezTo>
                <a:cubicBezTo>
                  <a:pt x="12742" y="17538"/>
                  <a:pt x="13038" y="15636"/>
                  <a:pt x="13423" y="13989"/>
                </a:cubicBezTo>
                <a:lnTo>
                  <a:pt x="14837" y="11715"/>
                </a:lnTo>
                <a:lnTo>
                  <a:pt x="14837" y="8585"/>
                </a:lnTo>
                <a:cubicBezTo>
                  <a:pt x="14248" y="9481"/>
                  <a:pt x="13836" y="10548"/>
                  <a:pt x="13590" y="11578"/>
                </a:cubicBezTo>
                <a:cubicBezTo>
                  <a:pt x="13502" y="11940"/>
                  <a:pt x="13452" y="12339"/>
                  <a:pt x="13400" y="12742"/>
                </a:cubicBezTo>
                <a:cubicBezTo>
                  <a:pt x="13225" y="13373"/>
                  <a:pt x="13056" y="14065"/>
                  <a:pt x="12909" y="14792"/>
                </a:cubicBezTo>
                <a:cubicBezTo>
                  <a:pt x="12878" y="14854"/>
                  <a:pt x="12846" y="14914"/>
                  <a:pt x="12810" y="14973"/>
                </a:cubicBezTo>
                <a:lnTo>
                  <a:pt x="12810" y="14973"/>
                </a:lnTo>
                <a:lnTo>
                  <a:pt x="12901" y="14827"/>
                </a:lnTo>
                <a:lnTo>
                  <a:pt x="12901" y="14827"/>
                </a:lnTo>
                <a:cubicBezTo>
                  <a:pt x="12787" y="15400"/>
                  <a:pt x="12686" y="15997"/>
                  <a:pt x="12613" y="16601"/>
                </a:cubicBezTo>
                <a:cubicBezTo>
                  <a:pt x="12540" y="15428"/>
                  <a:pt x="12486" y="14276"/>
                  <a:pt x="12454" y="13149"/>
                </a:cubicBezTo>
                <a:cubicBezTo>
                  <a:pt x="12769" y="12355"/>
                  <a:pt x="13058" y="11550"/>
                  <a:pt x="13349" y="10747"/>
                </a:cubicBezTo>
                <a:cubicBezTo>
                  <a:pt x="13471" y="10409"/>
                  <a:pt x="14347" y="8903"/>
                  <a:pt x="13560" y="8769"/>
                </a:cubicBezTo>
                <a:cubicBezTo>
                  <a:pt x="13540" y="8765"/>
                  <a:pt x="13520" y="8764"/>
                  <a:pt x="13501" y="8764"/>
                </a:cubicBezTo>
                <a:cubicBezTo>
                  <a:pt x="13288" y="8764"/>
                  <a:pt x="13125" y="8965"/>
                  <a:pt x="13007" y="9119"/>
                </a:cubicBezTo>
                <a:cubicBezTo>
                  <a:pt x="12735" y="9474"/>
                  <a:pt x="12574" y="9972"/>
                  <a:pt x="12474" y="10405"/>
                </a:cubicBezTo>
                <a:cubicBezTo>
                  <a:pt x="12453" y="10495"/>
                  <a:pt x="12435" y="10585"/>
                  <a:pt x="12418" y="10676"/>
                </a:cubicBezTo>
                <a:cubicBezTo>
                  <a:pt x="12418" y="9309"/>
                  <a:pt x="12457" y="7993"/>
                  <a:pt x="12536" y="6734"/>
                </a:cubicBezTo>
                <a:cubicBezTo>
                  <a:pt x="12662" y="6140"/>
                  <a:pt x="12821" y="5552"/>
                  <a:pt x="13055" y="4953"/>
                </a:cubicBezTo>
                <a:cubicBezTo>
                  <a:pt x="13529" y="3731"/>
                  <a:pt x="14096" y="2538"/>
                  <a:pt x="14398" y="1264"/>
                </a:cubicBezTo>
                <a:cubicBezTo>
                  <a:pt x="14504" y="819"/>
                  <a:pt x="14507" y="228"/>
                  <a:pt x="14089" y="45"/>
                </a:cubicBezTo>
                <a:cubicBezTo>
                  <a:pt x="14018" y="14"/>
                  <a:pt x="13947" y="1"/>
                  <a:pt x="13877" y="1"/>
                </a:cubicBezTo>
                <a:close/>
                <a:moveTo>
                  <a:pt x="12718" y="33636"/>
                </a:moveTo>
                <a:cubicBezTo>
                  <a:pt x="12419" y="33636"/>
                  <a:pt x="12164" y="33905"/>
                  <a:pt x="12094" y="34199"/>
                </a:cubicBezTo>
                <a:cubicBezTo>
                  <a:pt x="12022" y="34502"/>
                  <a:pt x="12106" y="34818"/>
                  <a:pt x="12223" y="35107"/>
                </a:cubicBezTo>
                <a:cubicBezTo>
                  <a:pt x="12775" y="36495"/>
                  <a:pt x="14011" y="37527"/>
                  <a:pt x="14840" y="38753"/>
                </a:cubicBezTo>
                <a:lnTo>
                  <a:pt x="14840" y="37220"/>
                </a:lnTo>
                <a:cubicBezTo>
                  <a:pt x="14484" y="36191"/>
                  <a:pt x="14027" y="35196"/>
                  <a:pt x="13475" y="34256"/>
                </a:cubicBezTo>
                <a:cubicBezTo>
                  <a:pt x="13307" y="33970"/>
                  <a:pt x="13078" y="33656"/>
                  <a:pt x="12744" y="33637"/>
                </a:cubicBezTo>
                <a:cubicBezTo>
                  <a:pt x="12735" y="33636"/>
                  <a:pt x="12727" y="33636"/>
                  <a:pt x="12718" y="33636"/>
                </a:cubicBezTo>
                <a:close/>
                <a:moveTo>
                  <a:pt x="13870" y="39628"/>
                </a:moveTo>
                <a:cubicBezTo>
                  <a:pt x="13513" y="39628"/>
                  <a:pt x="13246" y="39893"/>
                  <a:pt x="13456" y="40472"/>
                </a:cubicBezTo>
                <a:cubicBezTo>
                  <a:pt x="13535" y="40693"/>
                  <a:pt x="13643" y="40908"/>
                  <a:pt x="13762" y="41118"/>
                </a:cubicBezTo>
                <a:cubicBezTo>
                  <a:pt x="14083" y="41675"/>
                  <a:pt x="14510" y="42203"/>
                  <a:pt x="14840" y="42741"/>
                </a:cubicBezTo>
                <a:lnTo>
                  <a:pt x="14840" y="40323"/>
                </a:lnTo>
                <a:cubicBezTo>
                  <a:pt x="14797" y="40250"/>
                  <a:pt x="14754" y="40178"/>
                  <a:pt x="14705" y="40107"/>
                </a:cubicBezTo>
                <a:cubicBezTo>
                  <a:pt x="14499" y="39796"/>
                  <a:pt x="14155" y="39628"/>
                  <a:pt x="13870" y="39628"/>
                </a:cubicBezTo>
                <a:close/>
                <a:moveTo>
                  <a:pt x="14245" y="43004"/>
                </a:moveTo>
                <a:cubicBezTo>
                  <a:pt x="14195" y="43004"/>
                  <a:pt x="14145" y="43009"/>
                  <a:pt x="14094" y="43019"/>
                </a:cubicBezTo>
                <a:cubicBezTo>
                  <a:pt x="13759" y="43085"/>
                  <a:pt x="13501" y="43379"/>
                  <a:pt x="13408" y="43707"/>
                </a:cubicBezTo>
                <a:cubicBezTo>
                  <a:pt x="13314" y="44036"/>
                  <a:pt x="13366" y="44390"/>
                  <a:pt x="13475" y="44712"/>
                </a:cubicBezTo>
                <a:cubicBezTo>
                  <a:pt x="13732" y="45468"/>
                  <a:pt x="14275" y="46063"/>
                  <a:pt x="14837" y="46641"/>
                </a:cubicBezTo>
                <a:lnTo>
                  <a:pt x="14837" y="43227"/>
                </a:lnTo>
                <a:cubicBezTo>
                  <a:pt x="14659" y="43092"/>
                  <a:pt x="14458" y="43004"/>
                  <a:pt x="14245" y="43004"/>
                </a:cubicBezTo>
                <a:close/>
                <a:moveTo>
                  <a:pt x="522" y="27429"/>
                </a:moveTo>
                <a:cubicBezTo>
                  <a:pt x="457" y="27429"/>
                  <a:pt x="391" y="27442"/>
                  <a:pt x="327" y="27470"/>
                </a:cubicBezTo>
                <a:cubicBezTo>
                  <a:pt x="115" y="27563"/>
                  <a:pt x="0" y="27814"/>
                  <a:pt x="9" y="28048"/>
                </a:cubicBezTo>
                <a:cubicBezTo>
                  <a:pt x="18" y="28280"/>
                  <a:pt x="127" y="28496"/>
                  <a:pt x="256" y="28693"/>
                </a:cubicBezTo>
                <a:cubicBezTo>
                  <a:pt x="877" y="29633"/>
                  <a:pt x="1909" y="30165"/>
                  <a:pt x="2811" y="30791"/>
                </a:cubicBezTo>
                <a:cubicBezTo>
                  <a:pt x="2897" y="30851"/>
                  <a:pt x="2976" y="30911"/>
                  <a:pt x="3055" y="30973"/>
                </a:cubicBezTo>
                <a:cubicBezTo>
                  <a:pt x="3836" y="31819"/>
                  <a:pt x="4582" y="32689"/>
                  <a:pt x="5289" y="33585"/>
                </a:cubicBezTo>
                <a:cubicBezTo>
                  <a:pt x="4719" y="33177"/>
                  <a:pt x="4011" y="32903"/>
                  <a:pt x="3453" y="32873"/>
                </a:cubicBezTo>
                <a:cubicBezTo>
                  <a:pt x="3439" y="32872"/>
                  <a:pt x="3424" y="32871"/>
                  <a:pt x="3409" y="32871"/>
                </a:cubicBezTo>
                <a:cubicBezTo>
                  <a:pt x="3287" y="32871"/>
                  <a:pt x="3152" y="32900"/>
                  <a:pt x="3105" y="33009"/>
                </a:cubicBezTo>
                <a:cubicBezTo>
                  <a:pt x="3040" y="33157"/>
                  <a:pt x="3192" y="33307"/>
                  <a:pt x="3331" y="33390"/>
                </a:cubicBezTo>
                <a:cubicBezTo>
                  <a:pt x="3826" y="33683"/>
                  <a:pt x="4390" y="33838"/>
                  <a:pt x="4930" y="34030"/>
                </a:cubicBezTo>
                <a:cubicBezTo>
                  <a:pt x="5339" y="34175"/>
                  <a:pt x="5693" y="34417"/>
                  <a:pt x="6067" y="34602"/>
                </a:cubicBezTo>
                <a:cubicBezTo>
                  <a:pt x="7012" y="35874"/>
                  <a:pt x="7884" y="37199"/>
                  <a:pt x="8690" y="38580"/>
                </a:cubicBezTo>
                <a:cubicBezTo>
                  <a:pt x="8124" y="38009"/>
                  <a:pt x="7458" y="37540"/>
                  <a:pt x="6726" y="37213"/>
                </a:cubicBezTo>
                <a:cubicBezTo>
                  <a:pt x="6580" y="37149"/>
                  <a:pt x="6409" y="37094"/>
                  <a:pt x="6253" y="37094"/>
                </a:cubicBezTo>
                <a:cubicBezTo>
                  <a:pt x="6129" y="37094"/>
                  <a:pt x="6014" y="37128"/>
                  <a:pt x="5927" y="37219"/>
                </a:cubicBezTo>
                <a:cubicBezTo>
                  <a:pt x="5783" y="37368"/>
                  <a:pt x="5793" y="37615"/>
                  <a:pt x="5894" y="37795"/>
                </a:cubicBezTo>
                <a:cubicBezTo>
                  <a:pt x="5994" y="37977"/>
                  <a:pt x="6163" y="38106"/>
                  <a:pt x="6333" y="38225"/>
                </a:cubicBezTo>
                <a:cubicBezTo>
                  <a:pt x="7141" y="38806"/>
                  <a:pt x="7983" y="39341"/>
                  <a:pt x="8754" y="39973"/>
                </a:cubicBezTo>
                <a:cubicBezTo>
                  <a:pt x="9139" y="40289"/>
                  <a:pt x="9507" y="40630"/>
                  <a:pt x="9831" y="41010"/>
                </a:cubicBezTo>
                <a:cubicBezTo>
                  <a:pt x="10016" y="41227"/>
                  <a:pt x="10164" y="41522"/>
                  <a:pt x="10358" y="41736"/>
                </a:cubicBezTo>
                <a:cubicBezTo>
                  <a:pt x="11161" y="43413"/>
                  <a:pt x="11875" y="45168"/>
                  <a:pt x="12501" y="47008"/>
                </a:cubicBezTo>
                <a:cubicBezTo>
                  <a:pt x="11353" y="44684"/>
                  <a:pt x="10006" y="43078"/>
                  <a:pt x="8894" y="42022"/>
                </a:cubicBezTo>
                <a:cubicBezTo>
                  <a:pt x="8349" y="41211"/>
                  <a:pt x="7645" y="40472"/>
                  <a:pt x="6915" y="39851"/>
                </a:cubicBezTo>
                <a:cubicBezTo>
                  <a:pt x="6549" y="39540"/>
                  <a:pt x="6126" y="39239"/>
                  <a:pt x="5644" y="39231"/>
                </a:cubicBezTo>
                <a:cubicBezTo>
                  <a:pt x="5640" y="39230"/>
                  <a:pt x="5635" y="39230"/>
                  <a:pt x="5630" y="39230"/>
                </a:cubicBezTo>
                <a:cubicBezTo>
                  <a:pt x="5396" y="39230"/>
                  <a:pt x="5132" y="39335"/>
                  <a:pt x="5062" y="39557"/>
                </a:cubicBezTo>
                <a:cubicBezTo>
                  <a:pt x="5013" y="39718"/>
                  <a:pt x="5078" y="39894"/>
                  <a:pt x="5187" y="40021"/>
                </a:cubicBezTo>
                <a:cubicBezTo>
                  <a:pt x="5297" y="40145"/>
                  <a:pt x="5444" y="40230"/>
                  <a:pt x="5588" y="40313"/>
                </a:cubicBezTo>
                <a:cubicBezTo>
                  <a:pt x="6314" y="40723"/>
                  <a:pt x="7038" y="41132"/>
                  <a:pt x="7762" y="41542"/>
                </a:cubicBezTo>
                <a:cubicBezTo>
                  <a:pt x="7927" y="41635"/>
                  <a:pt x="8109" y="41723"/>
                  <a:pt x="8283" y="41820"/>
                </a:cubicBezTo>
                <a:cubicBezTo>
                  <a:pt x="9058" y="42496"/>
                  <a:pt x="9999" y="43472"/>
                  <a:pt x="10927" y="44826"/>
                </a:cubicBezTo>
                <a:cubicBezTo>
                  <a:pt x="10917" y="44817"/>
                  <a:pt x="10910" y="44808"/>
                  <a:pt x="10901" y="44798"/>
                </a:cubicBezTo>
                <a:cubicBezTo>
                  <a:pt x="10183" y="44096"/>
                  <a:pt x="9302" y="43570"/>
                  <a:pt x="8333" y="43300"/>
                </a:cubicBezTo>
                <a:cubicBezTo>
                  <a:pt x="8200" y="43263"/>
                  <a:pt x="8053" y="43236"/>
                  <a:pt x="7913" y="43236"/>
                </a:cubicBezTo>
                <a:cubicBezTo>
                  <a:pt x="7719" y="43236"/>
                  <a:pt x="7537" y="43288"/>
                  <a:pt x="7422" y="43439"/>
                </a:cubicBezTo>
                <a:cubicBezTo>
                  <a:pt x="7240" y="43679"/>
                  <a:pt x="7356" y="44048"/>
                  <a:pt x="7586" y="44244"/>
                </a:cubicBezTo>
                <a:cubicBezTo>
                  <a:pt x="7817" y="44439"/>
                  <a:pt x="8124" y="44510"/>
                  <a:pt x="8416" y="44589"/>
                </a:cubicBezTo>
                <a:cubicBezTo>
                  <a:pt x="9014" y="44589"/>
                  <a:pt x="9844" y="45082"/>
                  <a:pt x="10362" y="45353"/>
                </a:cubicBezTo>
                <a:cubicBezTo>
                  <a:pt x="10891" y="45629"/>
                  <a:pt x="11376" y="45958"/>
                  <a:pt x="11846" y="46318"/>
                </a:cubicBezTo>
                <a:cubicBezTo>
                  <a:pt x="12404" y="47326"/>
                  <a:pt x="12929" y="48491"/>
                  <a:pt x="13379" y="49830"/>
                </a:cubicBezTo>
                <a:cubicBezTo>
                  <a:pt x="13660" y="50828"/>
                  <a:pt x="13917" y="51852"/>
                  <a:pt x="14152" y="52899"/>
                </a:cubicBezTo>
                <a:cubicBezTo>
                  <a:pt x="14037" y="52554"/>
                  <a:pt x="13909" y="52215"/>
                  <a:pt x="13767" y="51880"/>
                </a:cubicBezTo>
                <a:cubicBezTo>
                  <a:pt x="13346" y="50884"/>
                  <a:pt x="12771" y="49938"/>
                  <a:pt x="11976" y="49205"/>
                </a:cubicBezTo>
                <a:cubicBezTo>
                  <a:pt x="11804" y="49046"/>
                  <a:pt x="11615" y="48892"/>
                  <a:pt x="11387" y="48828"/>
                </a:cubicBezTo>
                <a:cubicBezTo>
                  <a:pt x="11322" y="48809"/>
                  <a:pt x="11252" y="48800"/>
                  <a:pt x="11184" y="48800"/>
                </a:cubicBezTo>
                <a:cubicBezTo>
                  <a:pt x="11013" y="48800"/>
                  <a:pt x="10844" y="48859"/>
                  <a:pt x="10739" y="48990"/>
                </a:cubicBezTo>
                <a:cubicBezTo>
                  <a:pt x="10590" y="49170"/>
                  <a:pt x="10597" y="49441"/>
                  <a:pt x="10693" y="49655"/>
                </a:cubicBezTo>
                <a:cubicBezTo>
                  <a:pt x="10791" y="49867"/>
                  <a:pt x="10958" y="50036"/>
                  <a:pt x="11122" y="50204"/>
                </a:cubicBezTo>
                <a:cubicBezTo>
                  <a:pt x="12543" y="51701"/>
                  <a:pt x="13680" y="53356"/>
                  <a:pt x="14619" y="55176"/>
                </a:cubicBezTo>
                <a:cubicBezTo>
                  <a:pt x="14687" y="55541"/>
                  <a:pt x="14754" y="55908"/>
                  <a:pt x="14816" y="56278"/>
                </a:cubicBezTo>
                <a:cubicBezTo>
                  <a:pt x="14787" y="56227"/>
                  <a:pt x="14758" y="56175"/>
                  <a:pt x="14725" y="56125"/>
                </a:cubicBezTo>
                <a:cubicBezTo>
                  <a:pt x="14601" y="55938"/>
                  <a:pt x="14461" y="55752"/>
                  <a:pt x="14262" y="55652"/>
                </a:cubicBezTo>
                <a:cubicBezTo>
                  <a:pt x="14182" y="55611"/>
                  <a:pt x="14089" y="55590"/>
                  <a:pt x="13999" y="55590"/>
                </a:cubicBezTo>
                <a:cubicBezTo>
                  <a:pt x="13864" y="55590"/>
                  <a:pt x="13733" y="55638"/>
                  <a:pt x="13651" y="55743"/>
                </a:cubicBezTo>
                <a:cubicBezTo>
                  <a:pt x="13545" y="55883"/>
                  <a:pt x="13549" y="56082"/>
                  <a:pt x="13617" y="56242"/>
                </a:cubicBezTo>
                <a:cubicBezTo>
                  <a:pt x="13686" y="56403"/>
                  <a:pt x="13809" y="56534"/>
                  <a:pt x="13929" y="56661"/>
                </a:cubicBezTo>
                <a:cubicBezTo>
                  <a:pt x="14239" y="56985"/>
                  <a:pt x="14552" y="57309"/>
                  <a:pt x="14839" y="57653"/>
                </a:cubicBezTo>
                <a:lnTo>
                  <a:pt x="14839" y="51731"/>
                </a:lnTo>
                <a:cubicBezTo>
                  <a:pt x="14803" y="51786"/>
                  <a:pt x="14775" y="51845"/>
                  <a:pt x="14754" y="51901"/>
                </a:cubicBezTo>
                <a:cubicBezTo>
                  <a:pt x="14562" y="52390"/>
                  <a:pt x="14512" y="52886"/>
                  <a:pt x="14522" y="53390"/>
                </a:cubicBezTo>
                <a:cubicBezTo>
                  <a:pt x="14289" y="52309"/>
                  <a:pt x="14034" y="51254"/>
                  <a:pt x="13755" y="50223"/>
                </a:cubicBezTo>
                <a:lnTo>
                  <a:pt x="13776" y="50216"/>
                </a:lnTo>
                <a:cubicBezTo>
                  <a:pt x="13732" y="50074"/>
                  <a:pt x="13684" y="49936"/>
                  <a:pt x="13638" y="49798"/>
                </a:cubicBezTo>
                <a:cubicBezTo>
                  <a:pt x="13416" y="49000"/>
                  <a:pt x="13178" y="48217"/>
                  <a:pt x="12924" y="47448"/>
                </a:cubicBezTo>
                <a:cubicBezTo>
                  <a:pt x="13042" y="45822"/>
                  <a:pt x="13114" y="44193"/>
                  <a:pt x="13210" y="42567"/>
                </a:cubicBezTo>
                <a:cubicBezTo>
                  <a:pt x="13231" y="42226"/>
                  <a:pt x="13247" y="41866"/>
                  <a:pt x="13092" y="41564"/>
                </a:cubicBezTo>
                <a:cubicBezTo>
                  <a:pt x="12975" y="41335"/>
                  <a:pt x="12720" y="41160"/>
                  <a:pt x="12473" y="41160"/>
                </a:cubicBezTo>
                <a:cubicBezTo>
                  <a:pt x="12394" y="41160"/>
                  <a:pt x="12316" y="41178"/>
                  <a:pt x="12243" y="41218"/>
                </a:cubicBezTo>
                <a:cubicBezTo>
                  <a:pt x="11964" y="41371"/>
                  <a:pt x="11912" y="41744"/>
                  <a:pt x="11903" y="42064"/>
                </a:cubicBezTo>
                <a:cubicBezTo>
                  <a:pt x="11903" y="43208"/>
                  <a:pt x="11976" y="44330"/>
                  <a:pt x="12225" y="45449"/>
                </a:cubicBezTo>
                <a:cubicBezTo>
                  <a:pt x="11892" y="44568"/>
                  <a:pt x="11541" y="43707"/>
                  <a:pt x="11168" y="42864"/>
                </a:cubicBezTo>
                <a:cubicBezTo>
                  <a:pt x="11066" y="41902"/>
                  <a:pt x="11052" y="40928"/>
                  <a:pt x="11132" y="39965"/>
                </a:cubicBezTo>
                <a:cubicBezTo>
                  <a:pt x="11145" y="39820"/>
                  <a:pt x="11159" y="39669"/>
                  <a:pt x="11109" y="39533"/>
                </a:cubicBezTo>
                <a:cubicBezTo>
                  <a:pt x="11062" y="39406"/>
                  <a:pt x="10945" y="39295"/>
                  <a:pt x="10812" y="39295"/>
                </a:cubicBezTo>
                <a:cubicBezTo>
                  <a:pt x="10802" y="39295"/>
                  <a:pt x="10792" y="39295"/>
                  <a:pt x="10782" y="39297"/>
                </a:cubicBezTo>
                <a:cubicBezTo>
                  <a:pt x="10584" y="39321"/>
                  <a:pt x="10500" y="39557"/>
                  <a:pt x="10471" y="39755"/>
                </a:cubicBezTo>
                <a:cubicBezTo>
                  <a:pt x="10388" y="40338"/>
                  <a:pt x="10412" y="40934"/>
                  <a:pt x="10540" y="41508"/>
                </a:cubicBezTo>
                <a:cubicBezTo>
                  <a:pt x="10520" y="41467"/>
                  <a:pt x="10501" y="41427"/>
                  <a:pt x="10482" y="41389"/>
                </a:cubicBezTo>
                <a:lnTo>
                  <a:pt x="10490" y="41384"/>
                </a:lnTo>
                <a:cubicBezTo>
                  <a:pt x="10482" y="41367"/>
                  <a:pt x="10102" y="40356"/>
                  <a:pt x="9691" y="38831"/>
                </a:cubicBezTo>
                <a:cubicBezTo>
                  <a:pt x="9691" y="37761"/>
                  <a:pt x="9803" y="36694"/>
                  <a:pt x="10045" y="35647"/>
                </a:cubicBezTo>
                <a:cubicBezTo>
                  <a:pt x="10081" y="35485"/>
                  <a:pt x="10118" y="35302"/>
                  <a:pt x="10024" y="35165"/>
                </a:cubicBezTo>
                <a:cubicBezTo>
                  <a:pt x="9961" y="35077"/>
                  <a:pt x="9859" y="35037"/>
                  <a:pt x="9752" y="35037"/>
                </a:cubicBezTo>
                <a:cubicBezTo>
                  <a:pt x="9643" y="35037"/>
                  <a:pt x="9531" y="35078"/>
                  <a:pt x="9450" y="35151"/>
                </a:cubicBezTo>
                <a:cubicBezTo>
                  <a:pt x="9321" y="35267"/>
                  <a:pt x="9256" y="35435"/>
                  <a:pt x="9216" y="35610"/>
                </a:cubicBezTo>
                <a:cubicBezTo>
                  <a:pt x="9342" y="34586"/>
                  <a:pt x="9459" y="33558"/>
                  <a:pt x="9586" y="32539"/>
                </a:cubicBezTo>
                <a:cubicBezTo>
                  <a:pt x="9624" y="32236"/>
                  <a:pt x="9514" y="31692"/>
                  <a:pt x="9135" y="31692"/>
                </a:cubicBezTo>
                <a:cubicBezTo>
                  <a:pt x="9108" y="31692"/>
                  <a:pt x="9079" y="31695"/>
                  <a:pt x="9048" y="31701"/>
                </a:cubicBezTo>
                <a:cubicBezTo>
                  <a:pt x="8914" y="31728"/>
                  <a:pt x="8806" y="31832"/>
                  <a:pt x="8722" y="31941"/>
                </a:cubicBezTo>
                <a:cubicBezTo>
                  <a:pt x="8339" y="32437"/>
                  <a:pt x="8296" y="33112"/>
                  <a:pt x="8343" y="33739"/>
                </a:cubicBezTo>
                <a:cubicBezTo>
                  <a:pt x="8386" y="34305"/>
                  <a:pt x="8491" y="34866"/>
                  <a:pt x="8628" y="35416"/>
                </a:cubicBezTo>
                <a:cubicBezTo>
                  <a:pt x="8697" y="35686"/>
                  <a:pt x="8752" y="36036"/>
                  <a:pt x="8855" y="36343"/>
                </a:cubicBezTo>
                <a:cubicBezTo>
                  <a:pt x="9034" y="37299"/>
                  <a:pt x="9246" y="38185"/>
                  <a:pt x="9451" y="38944"/>
                </a:cubicBezTo>
                <a:cubicBezTo>
                  <a:pt x="9338" y="38610"/>
                  <a:pt x="9221" y="38278"/>
                  <a:pt x="9122" y="37952"/>
                </a:cubicBezTo>
                <a:cubicBezTo>
                  <a:pt x="8848" y="37054"/>
                  <a:pt x="8572" y="36153"/>
                  <a:pt x="8299" y="35256"/>
                </a:cubicBezTo>
                <a:cubicBezTo>
                  <a:pt x="8243" y="35074"/>
                  <a:pt x="8184" y="34884"/>
                  <a:pt x="8053" y="34747"/>
                </a:cubicBezTo>
                <a:cubicBezTo>
                  <a:pt x="7965" y="34653"/>
                  <a:pt x="7836" y="34590"/>
                  <a:pt x="7711" y="34590"/>
                </a:cubicBezTo>
                <a:cubicBezTo>
                  <a:pt x="7651" y="34590"/>
                  <a:pt x="7591" y="34605"/>
                  <a:pt x="7539" y="34638"/>
                </a:cubicBezTo>
                <a:cubicBezTo>
                  <a:pt x="7328" y="34770"/>
                  <a:pt x="7349" y="35082"/>
                  <a:pt x="7407" y="35326"/>
                </a:cubicBezTo>
                <a:cubicBezTo>
                  <a:pt x="7407" y="35709"/>
                  <a:pt x="7607" y="36186"/>
                  <a:pt x="7769" y="36584"/>
                </a:cubicBezTo>
                <a:cubicBezTo>
                  <a:pt x="7351" y="35943"/>
                  <a:pt x="6913" y="35312"/>
                  <a:pt x="6462" y="34694"/>
                </a:cubicBezTo>
                <a:cubicBezTo>
                  <a:pt x="5901" y="33485"/>
                  <a:pt x="5611" y="32170"/>
                  <a:pt x="5657" y="30824"/>
                </a:cubicBezTo>
                <a:cubicBezTo>
                  <a:pt x="5666" y="30610"/>
                  <a:pt x="5680" y="30392"/>
                  <a:pt x="5621" y="30187"/>
                </a:cubicBezTo>
                <a:cubicBezTo>
                  <a:pt x="5561" y="29983"/>
                  <a:pt x="5406" y="29790"/>
                  <a:pt x="5196" y="29754"/>
                </a:cubicBezTo>
                <a:cubicBezTo>
                  <a:pt x="5171" y="29750"/>
                  <a:pt x="5147" y="29748"/>
                  <a:pt x="5124" y="29748"/>
                </a:cubicBezTo>
                <a:cubicBezTo>
                  <a:pt x="4860" y="29748"/>
                  <a:pt x="4637" y="29993"/>
                  <a:pt x="4532" y="30246"/>
                </a:cubicBezTo>
                <a:cubicBezTo>
                  <a:pt x="4289" y="30832"/>
                  <a:pt x="4426" y="31503"/>
                  <a:pt x="4633" y="32100"/>
                </a:cubicBezTo>
                <a:cubicBezTo>
                  <a:pt x="4694" y="32273"/>
                  <a:pt x="4761" y="32440"/>
                  <a:pt x="4833" y="32603"/>
                </a:cubicBezTo>
                <a:cubicBezTo>
                  <a:pt x="4748" y="32501"/>
                  <a:pt x="4665" y="32399"/>
                  <a:pt x="4579" y="32299"/>
                </a:cubicBezTo>
                <a:cubicBezTo>
                  <a:pt x="3836" y="30600"/>
                  <a:pt x="2636" y="28915"/>
                  <a:pt x="1224" y="27785"/>
                </a:cubicBezTo>
                <a:cubicBezTo>
                  <a:pt x="1025" y="27609"/>
                  <a:pt x="772" y="27429"/>
                  <a:pt x="522" y="27429"/>
                </a:cubicBezTo>
                <a:close/>
                <a:moveTo>
                  <a:pt x="14308" y="59017"/>
                </a:moveTo>
                <a:cubicBezTo>
                  <a:pt x="14288" y="59017"/>
                  <a:pt x="14268" y="59019"/>
                  <a:pt x="14248" y="59021"/>
                </a:cubicBezTo>
                <a:cubicBezTo>
                  <a:pt x="14011" y="59051"/>
                  <a:pt x="13832" y="59269"/>
                  <a:pt x="13776" y="59500"/>
                </a:cubicBezTo>
                <a:cubicBezTo>
                  <a:pt x="13722" y="59731"/>
                  <a:pt x="13762" y="59975"/>
                  <a:pt x="13818" y="60206"/>
                </a:cubicBezTo>
                <a:cubicBezTo>
                  <a:pt x="14034" y="61128"/>
                  <a:pt x="14440" y="61988"/>
                  <a:pt x="14840" y="62850"/>
                </a:cubicBezTo>
                <a:lnTo>
                  <a:pt x="14840" y="59360"/>
                </a:lnTo>
                <a:cubicBezTo>
                  <a:pt x="14826" y="59337"/>
                  <a:pt x="14813" y="59314"/>
                  <a:pt x="14797" y="59292"/>
                </a:cubicBezTo>
                <a:cubicBezTo>
                  <a:pt x="14682" y="59137"/>
                  <a:pt x="14499" y="59017"/>
                  <a:pt x="14308" y="59017"/>
                </a:cubicBezTo>
                <a:close/>
                <a:moveTo>
                  <a:pt x="5551" y="50540"/>
                </a:moveTo>
                <a:cubicBezTo>
                  <a:pt x="5492" y="50540"/>
                  <a:pt x="5433" y="50550"/>
                  <a:pt x="5378" y="50574"/>
                </a:cubicBezTo>
                <a:cubicBezTo>
                  <a:pt x="5185" y="50656"/>
                  <a:pt x="5092" y="50890"/>
                  <a:pt x="5114" y="51098"/>
                </a:cubicBezTo>
                <a:cubicBezTo>
                  <a:pt x="5137" y="51306"/>
                  <a:pt x="5250" y="51493"/>
                  <a:pt x="5372" y="51663"/>
                </a:cubicBezTo>
                <a:cubicBezTo>
                  <a:pt x="6044" y="52590"/>
                  <a:pt x="7041" y="53201"/>
                  <a:pt x="7944" y="53879"/>
                </a:cubicBezTo>
                <a:cubicBezTo>
                  <a:pt x="8268" y="54123"/>
                  <a:pt x="8562" y="54384"/>
                  <a:pt x="8836" y="54662"/>
                </a:cubicBezTo>
                <a:cubicBezTo>
                  <a:pt x="10068" y="56300"/>
                  <a:pt x="11592" y="58564"/>
                  <a:pt x="12921" y="61231"/>
                </a:cubicBezTo>
                <a:cubicBezTo>
                  <a:pt x="12431" y="60523"/>
                  <a:pt x="11915" y="59897"/>
                  <a:pt x="11417" y="59357"/>
                </a:cubicBezTo>
                <a:cubicBezTo>
                  <a:pt x="10383" y="57967"/>
                  <a:pt x="9126" y="56711"/>
                  <a:pt x="7668" y="55788"/>
                </a:cubicBezTo>
                <a:cubicBezTo>
                  <a:pt x="7498" y="55680"/>
                  <a:pt x="7321" y="55574"/>
                  <a:pt x="7121" y="55538"/>
                </a:cubicBezTo>
                <a:cubicBezTo>
                  <a:pt x="7078" y="55531"/>
                  <a:pt x="7034" y="55527"/>
                  <a:pt x="6991" y="55527"/>
                </a:cubicBezTo>
                <a:cubicBezTo>
                  <a:pt x="6830" y="55527"/>
                  <a:pt x="6670" y="55580"/>
                  <a:pt x="6566" y="55700"/>
                </a:cubicBezTo>
                <a:cubicBezTo>
                  <a:pt x="6426" y="55861"/>
                  <a:pt x="6420" y="56109"/>
                  <a:pt x="6505" y="56306"/>
                </a:cubicBezTo>
                <a:cubicBezTo>
                  <a:pt x="6589" y="56503"/>
                  <a:pt x="6746" y="56660"/>
                  <a:pt x="6908" y="56797"/>
                </a:cubicBezTo>
                <a:cubicBezTo>
                  <a:pt x="7391" y="57209"/>
                  <a:pt x="7950" y="57520"/>
                  <a:pt x="8504" y="57828"/>
                </a:cubicBezTo>
                <a:cubicBezTo>
                  <a:pt x="8805" y="57996"/>
                  <a:pt x="9106" y="58162"/>
                  <a:pt x="9408" y="58332"/>
                </a:cubicBezTo>
                <a:cubicBezTo>
                  <a:pt x="9005" y="58191"/>
                  <a:pt x="8590" y="58102"/>
                  <a:pt x="8165" y="58081"/>
                </a:cubicBezTo>
                <a:cubicBezTo>
                  <a:pt x="8145" y="58080"/>
                  <a:pt x="8125" y="58079"/>
                  <a:pt x="8104" y="58079"/>
                </a:cubicBezTo>
                <a:cubicBezTo>
                  <a:pt x="7957" y="58079"/>
                  <a:pt x="7798" y="58107"/>
                  <a:pt x="7729" y="58231"/>
                </a:cubicBezTo>
                <a:cubicBezTo>
                  <a:pt x="7665" y="58345"/>
                  <a:pt x="7709" y="58492"/>
                  <a:pt x="7800" y="58585"/>
                </a:cubicBezTo>
                <a:cubicBezTo>
                  <a:pt x="7888" y="58679"/>
                  <a:pt x="8015" y="58729"/>
                  <a:pt x="8134" y="58776"/>
                </a:cubicBezTo>
                <a:cubicBezTo>
                  <a:pt x="8918" y="59073"/>
                  <a:pt x="9731" y="59292"/>
                  <a:pt x="10504" y="59615"/>
                </a:cubicBezTo>
                <a:cubicBezTo>
                  <a:pt x="11212" y="59910"/>
                  <a:pt x="11726" y="60319"/>
                  <a:pt x="12273" y="60785"/>
                </a:cubicBezTo>
                <a:cubicBezTo>
                  <a:pt x="12919" y="61633"/>
                  <a:pt x="13544" y="62619"/>
                  <a:pt x="14054" y="63733"/>
                </a:cubicBezTo>
                <a:cubicBezTo>
                  <a:pt x="14213" y="64126"/>
                  <a:pt x="14367" y="64528"/>
                  <a:pt x="14512" y="64935"/>
                </a:cubicBezTo>
                <a:cubicBezTo>
                  <a:pt x="14059" y="64242"/>
                  <a:pt x="13456" y="63647"/>
                  <a:pt x="12751" y="63213"/>
                </a:cubicBezTo>
                <a:cubicBezTo>
                  <a:pt x="12590" y="63111"/>
                  <a:pt x="12417" y="63018"/>
                  <a:pt x="12227" y="62988"/>
                </a:cubicBezTo>
                <a:cubicBezTo>
                  <a:pt x="12190" y="62982"/>
                  <a:pt x="12152" y="62979"/>
                  <a:pt x="12115" y="62979"/>
                </a:cubicBezTo>
                <a:cubicBezTo>
                  <a:pt x="11959" y="62979"/>
                  <a:pt x="11804" y="63030"/>
                  <a:pt x="11700" y="63144"/>
                </a:cubicBezTo>
                <a:cubicBezTo>
                  <a:pt x="11480" y="63383"/>
                  <a:pt x="11589" y="63791"/>
                  <a:pt x="11832" y="64007"/>
                </a:cubicBezTo>
                <a:cubicBezTo>
                  <a:pt x="12074" y="64225"/>
                  <a:pt x="12402" y="64307"/>
                  <a:pt x="12706" y="64416"/>
                </a:cubicBezTo>
                <a:cubicBezTo>
                  <a:pt x="13432" y="64675"/>
                  <a:pt x="14195" y="65133"/>
                  <a:pt x="14664" y="65758"/>
                </a:cubicBezTo>
                <a:cubicBezTo>
                  <a:pt x="14730" y="65845"/>
                  <a:pt x="14787" y="65940"/>
                  <a:pt x="14840" y="66037"/>
                </a:cubicBezTo>
                <a:lnTo>
                  <a:pt x="14840" y="65072"/>
                </a:lnTo>
                <a:cubicBezTo>
                  <a:pt x="14691" y="64649"/>
                  <a:pt x="14533" y="64232"/>
                  <a:pt x="14370" y="63822"/>
                </a:cubicBezTo>
                <a:lnTo>
                  <a:pt x="14381" y="63816"/>
                </a:lnTo>
                <a:lnTo>
                  <a:pt x="14278" y="63596"/>
                </a:lnTo>
                <a:cubicBezTo>
                  <a:pt x="13995" y="62900"/>
                  <a:pt x="13694" y="62225"/>
                  <a:pt x="13379" y="61571"/>
                </a:cubicBezTo>
                <a:cubicBezTo>
                  <a:pt x="13342" y="61090"/>
                  <a:pt x="13244" y="60620"/>
                  <a:pt x="13280" y="60123"/>
                </a:cubicBezTo>
                <a:cubicBezTo>
                  <a:pt x="13332" y="59398"/>
                  <a:pt x="13478" y="58684"/>
                  <a:pt x="13560" y="57965"/>
                </a:cubicBezTo>
                <a:cubicBezTo>
                  <a:pt x="13574" y="57837"/>
                  <a:pt x="13587" y="57704"/>
                  <a:pt x="13551" y="57580"/>
                </a:cubicBezTo>
                <a:cubicBezTo>
                  <a:pt x="13515" y="57457"/>
                  <a:pt x="13420" y="57342"/>
                  <a:pt x="13293" y="57322"/>
                </a:cubicBezTo>
                <a:cubicBezTo>
                  <a:pt x="13280" y="57320"/>
                  <a:pt x="13266" y="57319"/>
                  <a:pt x="13253" y="57319"/>
                </a:cubicBezTo>
                <a:cubicBezTo>
                  <a:pt x="13138" y="57319"/>
                  <a:pt x="13029" y="57395"/>
                  <a:pt x="12964" y="57491"/>
                </a:cubicBezTo>
                <a:cubicBezTo>
                  <a:pt x="12893" y="57599"/>
                  <a:pt x="12866" y="57729"/>
                  <a:pt x="12844" y="57857"/>
                </a:cubicBezTo>
                <a:cubicBezTo>
                  <a:pt x="12722" y="58560"/>
                  <a:pt x="12671" y="59520"/>
                  <a:pt x="12821" y="60388"/>
                </a:cubicBezTo>
                <a:cubicBezTo>
                  <a:pt x="12276" y="59102"/>
                  <a:pt x="11855" y="57758"/>
                  <a:pt x="11542" y="56562"/>
                </a:cubicBezTo>
                <a:cubicBezTo>
                  <a:pt x="11301" y="55154"/>
                  <a:pt x="11191" y="53722"/>
                  <a:pt x="11212" y="52291"/>
                </a:cubicBezTo>
                <a:cubicBezTo>
                  <a:pt x="11215" y="52073"/>
                  <a:pt x="11221" y="51845"/>
                  <a:pt x="11123" y="51648"/>
                </a:cubicBezTo>
                <a:cubicBezTo>
                  <a:pt x="11046" y="51487"/>
                  <a:pt x="10875" y="51358"/>
                  <a:pt x="10705" y="51358"/>
                </a:cubicBezTo>
                <a:cubicBezTo>
                  <a:pt x="10666" y="51358"/>
                  <a:pt x="10627" y="51364"/>
                  <a:pt x="10590" y="51379"/>
                </a:cubicBezTo>
                <a:cubicBezTo>
                  <a:pt x="10449" y="51430"/>
                  <a:pt x="10360" y="51571"/>
                  <a:pt x="10309" y="51710"/>
                </a:cubicBezTo>
                <a:cubicBezTo>
                  <a:pt x="10165" y="52093"/>
                  <a:pt x="10223" y="52519"/>
                  <a:pt x="10295" y="52920"/>
                </a:cubicBezTo>
                <a:cubicBezTo>
                  <a:pt x="10457" y="53832"/>
                  <a:pt x="10690" y="54731"/>
                  <a:pt x="10993" y="55606"/>
                </a:cubicBezTo>
                <a:cubicBezTo>
                  <a:pt x="11029" y="55708"/>
                  <a:pt x="11066" y="55809"/>
                  <a:pt x="11108" y="55914"/>
                </a:cubicBezTo>
                <a:cubicBezTo>
                  <a:pt x="11330" y="56833"/>
                  <a:pt x="11621" y="57880"/>
                  <a:pt x="11988" y="58944"/>
                </a:cubicBezTo>
                <a:cubicBezTo>
                  <a:pt x="11513" y="58122"/>
                  <a:pt x="11033" y="57355"/>
                  <a:pt x="10563" y="56648"/>
                </a:cubicBezTo>
                <a:cubicBezTo>
                  <a:pt x="10217" y="55756"/>
                  <a:pt x="10051" y="54771"/>
                  <a:pt x="9904" y="53818"/>
                </a:cubicBezTo>
                <a:cubicBezTo>
                  <a:pt x="9880" y="53656"/>
                  <a:pt x="9853" y="53486"/>
                  <a:pt x="9767" y="53347"/>
                </a:cubicBezTo>
                <a:cubicBezTo>
                  <a:pt x="9692" y="53225"/>
                  <a:pt x="9557" y="53129"/>
                  <a:pt x="9417" y="53129"/>
                </a:cubicBezTo>
                <a:cubicBezTo>
                  <a:pt x="9397" y="53129"/>
                  <a:pt x="9376" y="53131"/>
                  <a:pt x="9355" y="53135"/>
                </a:cubicBezTo>
                <a:cubicBezTo>
                  <a:pt x="9206" y="53168"/>
                  <a:pt x="9100" y="53307"/>
                  <a:pt x="9069" y="53456"/>
                </a:cubicBezTo>
                <a:cubicBezTo>
                  <a:pt x="9036" y="53603"/>
                  <a:pt x="9063" y="53759"/>
                  <a:pt x="9097" y="53907"/>
                </a:cubicBezTo>
                <a:cubicBezTo>
                  <a:pt x="9145" y="54115"/>
                  <a:pt x="9206" y="54315"/>
                  <a:pt x="9276" y="54513"/>
                </a:cubicBezTo>
                <a:cubicBezTo>
                  <a:pt x="9165" y="54331"/>
                  <a:pt x="9054" y="54150"/>
                  <a:pt x="8939" y="53971"/>
                </a:cubicBezTo>
                <a:cubicBezTo>
                  <a:pt x="8482" y="53254"/>
                  <a:pt x="7904" y="52625"/>
                  <a:pt x="7437" y="51922"/>
                </a:cubicBezTo>
                <a:cubicBezTo>
                  <a:pt x="6999" y="51400"/>
                  <a:pt x="6516" y="50890"/>
                  <a:pt x="5892" y="50624"/>
                </a:cubicBezTo>
                <a:cubicBezTo>
                  <a:pt x="5784" y="50578"/>
                  <a:pt x="5666" y="50540"/>
                  <a:pt x="5551" y="505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82" name="Google Shape;4682;p25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4683" name="Google Shape;4683;p25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4684;p25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5" name="Google Shape;4685;p25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4686" name="Google Shape;4686;p25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4687;p25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25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25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25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25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25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25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25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25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25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25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25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25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25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25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25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25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25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25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6" name="Google Shape;4706;p25"/>
          <p:cNvGrpSpPr/>
          <p:nvPr/>
        </p:nvGrpSpPr>
        <p:grpSpPr>
          <a:xfrm>
            <a:off x="3653550" y="4339025"/>
            <a:ext cx="649200" cy="528950"/>
            <a:chOff x="3653550" y="4339025"/>
            <a:chExt cx="649200" cy="528950"/>
          </a:xfrm>
        </p:grpSpPr>
        <p:sp>
          <p:nvSpPr>
            <p:cNvPr id="4707" name="Google Shape;4707;p25"/>
            <p:cNvSpPr/>
            <p:nvPr/>
          </p:nvSpPr>
          <p:spPr>
            <a:xfrm>
              <a:off x="4291950" y="4339025"/>
              <a:ext cx="950" cy="750"/>
            </a:xfrm>
            <a:custGeom>
              <a:avLst/>
              <a:gdLst/>
              <a:ahLst/>
              <a:cxnLst/>
              <a:rect l="l" t="t" r="r" b="b"/>
              <a:pathLst>
                <a:path w="38" h="30" extrusionOk="0">
                  <a:moveTo>
                    <a:pt x="18" y="1"/>
                  </a:moveTo>
                  <a:cubicBezTo>
                    <a:pt x="1" y="1"/>
                    <a:pt x="1" y="29"/>
                    <a:pt x="19" y="29"/>
                  </a:cubicBezTo>
                  <a:cubicBezTo>
                    <a:pt x="37" y="29"/>
                    <a:pt x="37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25"/>
            <p:cNvSpPr/>
            <p:nvPr/>
          </p:nvSpPr>
          <p:spPr>
            <a:xfrm>
              <a:off x="3653550" y="4592700"/>
              <a:ext cx="649200" cy="275275"/>
            </a:xfrm>
            <a:custGeom>
              <a:avLst/>
              <a:gdLst/>
              <a:ahLst/>
              <a:cxnLst/>
              <a:rect l="l" t="t" r="r" b="b"/>
              <a:pathLst>
                <a:path w="25968" h="11011" extrusionOk="0">
                  <a:moveTo>
                    <a:pt x="11734" y="1"/>
                  </a:moveTo>
                  <a:cubicBezTo>
                    <a:pt x="11734" y="1"/>
                    <a:pt x="6139" y="1932"/>
                    <a:pt x="5306" y="2838"/>
                  </a:cubicBezTo>
                  <a:cubicBezTo>
                    <a:pt x="4676" y="3525"/>
                    <a:pt x="5795" y="4693"/>
                    <a:pt x="6376" y="5220"/>
                  </a:cubicBezTo>
                  <a:cubicBezTo>
                    <a:pt x="6298" y="5217"/>
                    <a:pt x="6226" y="5215"/>
                    <a:pt x="6158" y="5215"/>
                  </a:cubicBezTo>
                  <a:cubicBezTo>
                    <a:pt x="5873" y="5215"/>
                    <a:pt x="5684" y="5249"/>
                    <a:pt x="5612" y="5328"/>
                  </a:cubicBezTo>
                  <a:cubicBezTo>
                    <a:pt x="5538" y="5406"/>
                    <a:pt x="5612" y="5518"/>
                    <a:pt x="5808" y="5654"/>
                  </a:cubicBezTo>
                  <a:cubicBezTo>
                    <a:pt x="4906" y="5734"/>
                    <a:pt x="3163" y="6236"/>
                    <a:pt x="135" y="8278"/>
                  </a:cubicBezTo>
                  <a:cubicBezTo>
                    <a:pt x="0" y="8368"/>
                    <a:pt x="29" y="8498"/>
                    <a:pt x="198" y="8572"/>
                  </a:cubicBezTo>
                  <a:cubicBezTo>
                    <a:pt x="269" y="8602"/>
                    <a:pt x="354" y="8617"/>
                    <a:pt x="438" y="8617"/>
                  </a:cubicBezTo>
                  <a:cubicBezTo>
                    <a:pt x="553" y="8617"/>
                    <a:pt x="667" y="8590"/>
                    <a:pt x="745" y="8537"/>
                  </a:cubicBezTo>
                  <a:cubicBezTo>
                    <a:pt x="2609" y="7280"/>
                    <a:pt x="5030" y="6042"/>
                    <a:pt x="5983" y="6042"/>
                  </a:cubicBezTo>
                  <a:cubicBezTo>
                    <a:pt x="6054" y="6042"/>
                    <a:pt x="6117" y="6049"/>
                    <a:pt x="6171" y="6063"/>
                  </a:cubicBezTo>
                  <a:cubicBezTo>
                    <a:pt x="6905" y="6258"/>
                    <a:pt x="6278" y="8104"/>
                    <a:pt x="5233" y="9706"/>
                  </a:cubicBezTo>
                  <a:cubicBezTo>
                    <a:pt x="5161" y="9815"/>
                    <a:pt x="5268" y="9934"/>
                    <a:pt x="5470" y="9972"/>
                  </a:cubicBezTo>
                  <a:cubicBezTo>
                    <a:pt x="5513" y="9980"/>
                    <a:pt x="5557" y="9984"/>
                    <a:pt x="5600" y="9984"/>
                  </a:cubicBezTo>
                  <a:cubicBezTo>
                    <a:pt x="5745" y="9984"/>
                    <a:pt x="5881" y="9940"/>
                    <a:pt x="5947" y="9867"/>
                  </a:cubicBezTo>
                  <a:cubicBezTo>
                    <a:pt x="5955" y="9860"/>
                    <a:pt x="5961" y="9852"/>
                    <a:pt x="5967" y="9845"/>
                  </a:cubicBezTo>
                  <a:cubicBezTo>
                    <a:pt x="7223" y="7920"/>
                    <a:pt x="7373" y="6881"/>
                    <a:pt x="7185" y="6319"/>
                  </a:cubicBezTo>
                  <a:lnTo>
                    <a:pt x="7185" y="6319"/>
                  </a:lnTo>
                  <a:cubicBezTo>
                    <a:pt x="7989" y="6643"/>
                    <a:pt x="9041" y="7017"/>
                    <a:pt x="10240" y="7411"/>
                  </a:cubicBezTo>
                  <a:cubicBezTo>
                    <a:pt x="11872" y="7947"/>
                    <a:pt x="13768" y="8524"/>
                    <a:pt x="15652" y="9072"/>
                  </a:cubicBezTo>
                  <a:cubicBezTo>
                    <a:pt x="19061" y="10062"/>
                    <a:pt x="22414" y="11011"/>
                    <a:pt x="24140" y="11011"/>
                  </a:cubicBezTo>
                  <a:cubicBezTo>
                    <a:pt x="24661" y="11011"/>
                    <a:pt x="25034" y="10924"/>
                    <a:pt x="25215" y="10727"/>
                  </a:cubicBezTo>
                  <a:cubicBezTo>
                    <a:pt x="25967" y="9905"/>
                    <a:pt x="21467" y="8726"/>
                    <a:pt x="17150" y="7573"/>
                  </a:cubicBezTo>
                  <a:cubicBezTo>
                    <a:pt x="15183" y="7047"/>
                    <a:pt x="13182" y="6538"/>
                    <a:pt x="11411" y="6129"/>
                  </a:cubicBezTo>
                  <a:cubicBezTo>
                    <a:pt x="10087" y="5823"/>
                    <a:pt x="8891" y="5572"/>
                    <a:pt x="7933" y="5412"/>
                  </a:cubicBezTo>
                  <a:cubicBezTo>
                    <a:pt x="9160" y="5300"/>
                    <a:pt x="10930" y="5042"/>
                    <a:pt x="11457" y="4468"/>
                  </a:cubicBezTo>
                  <a:cubicBezTo>
                    <a:pt x="12288" y="3563"/>
                    <a:pt x="11734" y="1"/>
                    <a:pt x="11734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25"/>
            <p:cNvSpPr/>
            <p:nvPr/>
          </p:nvSpPr>
          <p:spPr>
            <a:xfrm>
              <a:off x="3894400" y="4640950"/>
              <a:ext cx="408300" cy="227000"/>
            </a:xfrm>
            <a:custGeom>
              <a:avLst/>
              <a:gdLst/>
              <a:ahLst/>
              <a:cxnLst/>
              <a:rect l="l" t="t" r="r" b="b"/>
              <a:pathLst>
                <a:path w="16332" h="9080" extrusionOk="0">
                  <a:moveTo>
                    <a:pt x="1777" y="0"/>
                  </a:moveTo>
                  <a:lnTo>
                    <a:pt x="0" y="604"/>
                  </a:lnTo>
                  <a:lnTo>
                    <a:pt x="604" y="2380"/>
                  </a:lnTo>
                  <a:cubicBezTo>
                    <a:pt x="2236" y="3378"/>
                    <a:pt x="4133" y="4451"/>
                    <a:pt x="6017" y="5470"/>
                  </a:cubicBezTo>
                  <a:cubicBezTo>
                    <a:pt x="9424" y="7316"/>
                    <a:pt x="12779" y="9080"/>
                    <a:pt x="14504" y="9080"/>
                  </a:cubicBezTo>
                  <a:cubicBezTo>
                    <a:pt x="15025" y="9080"/>
                    <a:pt x="15397" y="8919"/>
                    <a:pt x="15578" y="8552"/>
                  </a:cubicBezTo>
                  <a:cubicBezTo>
                    <a:pt x="16332" y="7024"/>
                    <a:pt x="11833" y="4829"/>
                    <a:pt x="7516" y="2686"/>
                  </a:cubicBezTo>
                  <a:cubicBezTo>
                    <a:pt x="5549" y="1708"/>
                    <a:pt x="3548" y="761"/>
                    <a:pt x="17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25"/>
            <p:cNvSpPr/>
            <p:nvPr/>
          </p:nvSpPr>
          <p:spPr>
            <a:xfrm>
              <a:off x="3786525" y="4598225"/>
              <a:ext cx="152325" cy="102200"/>
            </a:xfrm>
            <a:custGeom>
              <a:avLst/>
              <a:gdLst/>
              <a:ahLst/>
              <a:cxnLst/>
              <a:rect l="l" t="t" r="r" b="b"/>
              <a:pathLst>
                <a:path w="6093" h="4088" extrusionOk="0">
                  <a:moveTo>
                    <a:pt x="843" y="1"/>
                  </a:moveTo>
                  <a:cubicBezTo>
                    <a:pt x="554" y="1"/>
                    <a:pt x="364" y="67"/>
                    <a:pt x="293" y="212"/>
                  </a:cubicBezTo>
                  <a:cubicBezTo>
                    <a:pt x="0" y="805"/>
                    <a:pt x="2051" y="2330"/>
                    <a:pt x="4919" y="4087"/>
                  </a:cubicBezTo>
                  <a:lnTo>
                    <a:pt x="6092" y="1706"/>
                  </a:lnTo>
                  <a:cubicBezTo>
                    <a:pt x="3727" y="690"/>
                    <a:pt x="1771" y="1"/>
                    <a:pt x="8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25"/>
            <p:cNvSpPr/>
            <p:nvPr/>
          </p:nvSpPr>
          <p:spPr>
            <a:xfrm>
              <a:off x="3653625" y="4618200"/>
              <a:ext cx="204600" cy="202100"/>
            </a:xfrm>
            <a:custGeom>
              <a:avLst/>
              <a:gdLst/>
              <a:ahLst/>
              <a:cxnLst/>
              <a:rect l="l" t="t" r="r" b="b"/>
              <a:pathLst>
                <a:path w="8184" h="8084" extrusionOk="0">
                  <a:moveTo>
                    <a:pt x="6074" y="1"/>
                  </a:moveTo>
                  <a:cubicBezTo>
                    <a:pt x="5273" y="1"/>
                    <a:pt x="3496" y="690"/>
                    <a:pt x="132" y="4907"/>
                  </a:cubicBezTo>
                  <a:cubicBezTo>
                    <a:pt x="0" y="5078"/>
                    <a:pt x="26" y="5321"/>
                    <a:pt x="195" y="5455"/>
                  </a:cubicBezTo>
                  <a:cubicBezTo>
                    <a:pt x="266" y="5511"/>
                    <a:pt x="352" y="5539"/>
                    <a:pt x="436" y="5539"/>
                  </a:cubicBezTo>
                  <a:cubicBezTo>
                    <a:pt x="551" y="5539"/>
                    <a:pt x="664" y="5489"/>
                    <a:pt x="742" y="5392"/>
                  </a:cubicBezTo>
                  <a:cubicBezTo>
                    <a:pt x="2609" y="3054"/>
                    <a:pt x="5029" y="748"/>
                    <a:pt x="5981" y="748"/>
                  </a:cubicBezTo>
                  <a:cubicBezTo>
                    <a:pt x="6051" y="748"/>
                    <a:pt x="6114" y="760"/>
                    <a:pt x="6168" y="787"/>
                  </a:cubicBezTo>
                  <a:cubicBezTo>
                    <a:pt x="6902" y="1149"/>
                    <a:pt x="6275" y="4584"/>
                    <a:pt x="5230" y="7566"/>
                  </a:cubicBezTo>
                  <a:cubicBezTo>
                    <a:pt x="5158" y="7768"/>
                    <a:pt x="5263" y="7990"/>
                    <a:pt x="5467" y="8061"/>
                  </a:cubicBezTo>
                  <a:cubicBezTo>
                    <a:pt x="5510" y="8076"/>
                    <a:pt x="5553" y="8083"/>
                    <a:pt x="5596" y="8083"/>
                  </a:cubicBezTo>
                  <a:cubicBezTo>
                    <a:pt x="5741" y="8083"/>
                    <a:pt x="5879" y="8000"/>
                    <a:pt x="5944" y="7866"/>
                  </a:cubicBezTo>
                  <a:cubicBezTo>
                    <a:pt x="5950" y="7851"/>
                    <a:pt x="5958" y="7839"/>
                    <a:pt x="5961" y="7822"/>
                  </a:cubicBezTo>
                  <a:cubicBezTo>
                    <a:pt x="8183" y="1492"/>
                    <a:pt x="6942" y="302"/>
                    <a:pt x="6509" y="89"/>
                  </a:cubicBezTo>
                  <a:cubicBezTo>
                    <a:pt x="6422" y="46"/>
                    <a:pt x="6280" y="1"/>
                    <a:pt x="60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25"/>
            <p:cNvSpPr/>
            <p:nvPr/>
          </p:nvSpPr>
          <p:spPr>
            <a:xfrm>
              <a:off x="3765375" y="4355750"/>
              <a:ext cx="195400" cy="255475"/>
            </a:xfrm>
            <a:custGeom>
              <a:avLst/>
              <a:gdLst/>
              <a:ahLst/>
              <a:cxnLst/>
              <a:rect l="l" t="t" r="r" b="b"/>
              <a:pathLst>
                <a:path w="7816" h="10219" extrusionOk="0">
                  <a:moveTo>
                    <a:pt x="7261" y="1"/>
                  </a:moveTo>
                  <a:lnTo>
                    <a:pt x="7261" y="1"/>
                  </a:lnTo>
                  <a:cubicBezTo>
                    <a:pt x="7261" y="1"/>
                    <a:pt x="1666" y="3595"/>
                    <a:pt x="833" y="5280"/>
                  </a:cubicBezTo>
                  <a:cubicBezTo>
                    <a:pt x="1" y="6968"/>
                    <a:pt x="2220" y="10219"/>
                    <a:pt x="2220" y="10219"/>
                  </a:cubicBezTo>
                  <a:cubicBezTo>
                    <a:pt x="2220" y="10219"/>
                    <a:pt x="6152" y="10000"/>
                    <a:pt x="6984" y="8313"/>
                  </a:cubicBezTo>
                  <a:cubicBezTo>
                    <a:pt x="7815" y="6626"/>
                    <a:pt x="7261" y="1"/>
                    <a:pt x="72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713" name="Google Shape;4713;p25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14" name="Google Shape;4714;p25"/>
          <p:cNvSpPr txBox="1">
            <a:spLocks noGrp="1"/>
          </p:cNvSpPr>
          <p:nvPr>
            <p:ph type="title"/>
          </p:nvPr>
        </p:nvSpPr>
        <p:spPr>
          <a:xfrm>
            <a:off x="1849263" y="1679700"/>
            <a:ext cx="25371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15" name="Google Shape;4715;p25"/>
          <p:cNvSpPr txBox="1">
            <a:spLocks noGrp="1"/>
          </p:cNvSpPr>
          <p:nvPr>
            <p:ph type="subTitle" idx="1"/>
          </p:nvPr>
        </p:nvSpPr>
        <p:spPr>
          <a:xfrm>
            <a:off x="1849285" y="2070325"/>
            <a:ext cx="25371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16" name="Google Shape;4716;p25"/>
          <p:cNvSpPr txBox="1">
            <a:spLocks noGrp="1"/>
          </p:cNvSpPr>
          <p:nvPr>
            <p:ph type="title" idx="2"/>
          </p:nvPr>
        </p:nvSpPr>
        <p:spPr>
          <a:xfrm>
            <a:off x="5886913" y="1679700"/>
            <a:ext cx="25371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17" name="Google Shape;4717;p25"/>
          <p:cNvSpPr txBox="1">
            <a:spLocks noGrp="1"/>
          </p:cNvSpPr>
          <p:nvPr>
            <p:ph type="subTitle" idx="3"/>
          </p:nvPr>
        </p:nvSpPr>
        <p:spPr>
          <a:xfrm>
            <a:off x="5886932" y="2070325"/>
            <a:ext cx="25371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18" name="Google Shape;4718;p25"/>
          <p:cNvSpPr txBox="1">
            <a:spLocks noGrp="1"/>
          </p:cNvSpPr>
          <p:nvPr>
            <p:ph type="title" idx="4"/>
          </p:nvPr>
        </p:nvSpPr>
        <p:spPr>
          <a:xfrm>
            <a:off x="1849263" y="3139825"/>
            <a:ext cx="25371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19" name="Google Shape;4719;p25"/>
          <p:cNvSpPr txBox="1">
            <a:spLocks noGrp="1"/>
          </p:cNvSpPr>
          <p:nvPr>
            <p:ph type="subTitle" idx="5"/>
          </p:nvPr>
        </p:nvSpPr>
        <p:spPr>
          <a:xfrm>
            <a:off x="1849274" y="3530450"/>
            <a:ext cx="25371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0" name="Google Shape;4720;p25"/>
          <p:cNvSpPr txBox="1">
            <a:spLocks noGrp="1"/>
          </p:cNvSpPr>
          <p:nvPr>
            <p:ph type="title" idx="6"/>
          </p:nvPr>
        </p:nvSpPr>
        <p:spPr>
          <a:xfrm>
            <a:off x="5886913" y="3139825"/>
            <a:ext cx="25371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21" name="Google Shape;4721;p25"/>
          <p:cNvSpPr txBox="1">
            <a:spLocks noGrp="1"/>
          </p:cNvSpPr>
          <p:nvPr>
            <p:ph type="subTitle" idx="7"/>
          </p:nvPr>
        </p:nvSpPr>
        <p:spPr>
          <a:xfrm>
            <a:off x="5886921" y="3530450"/>
            <a:ext cx="25371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2" name="Google Shape;4722;p25"/>
          <p:cNvSpPr txBox="1">
            <a:spLocks noGrp="1"/>
          </p:cNvSpPr>
          <p:nvPr>
            <p:ph type="title" idx="8"/>
          </p:nvPr>
        </p:nvSpPr>
        <p:spPr>
          <a:xfrm>
            <a:off x="719938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5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4" name="Google Shape;5394;p29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5" name="Google Shape;5395;p29"/>
          <p:cNvSpPr txBox="1">
            <a:spLocks noGrp="1"/>
          </p:cNvSpPr>
          <p:nvPr>
            <p:ph type="ctrTitle"/>
          </p:nvPr>
        </p:nvSpPr>
        <p:spPr>
          <a:xfrm>
            <a:off x="4638600" y="540000"/>
            <a:ext cx="3785400" cy="12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5396" name="Google Shape;5396;p29"/>
          <p:cNvGrpSpPr/>
          <p:nvPr/>
        </p:nvGrpSpPr>
        <p:grpSpPr>
          <a:xfrm>
            <a:off x="272325" y="183724"/>
            <a:ext cx="8713911" cy="2814851"/>
            <a:chOff x="272325" y="183724"/>
            <a:chExt cx="8713911" cy="2814851"/>
          </a:xfrm>
        </p:grpSpPr>
        <p:sp>
          <p:nvSpPr>
            <p:cNvPr id="5397" name="Google Shape;5397;p29"/>
            <p:cNvSpPr/>
            <p:nvPr/>
          </p:nvSpPr>
          <p:spPr>
            <a:xfrm rot="1973773" flipH="1">
              <a:off x="8747746" y="2539469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29"/>
            <p:cNvSpPr/>
            <p:nvPr/>
          </p:nvSpPr>
          <p:spPr>
            <a:xfrm rot="-2359819" flipH="1">
              <a:off x="8613271" y="11763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29"/>
            <p:cNvSpPr/>
            <p:nvPr/>
          </p:nvSpPr>
          <p:spPr>
            <a:xfrm rot="1973773" flipH="1">
              <a:off x="3275790" y="158610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29"/>
            <p:cNvSpPr/>
            <p:nvPr/>
          </p:nvSpPr>
          <p:spPr>
            <a:xfrm flipH="1">
              <a:off x="683896" y="34358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29"/>
            <p:cNvSpPr/>
            <p:nvPr/>
          </p:nvSpPr>
          <p:spPr>
            <a:xfrm rot="-2359819" flipH="1">
              <a:off x="311774" y="6226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29"/>
            <p:cNvSpPr/>
            <p:nvPr/>
          </p:nvSpPr>
          <p:spPr>
            <a:xfrm rot="-2359819" flipH="1">
              <a:off x="5254623" y="38512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29"/>
            <p:cNvSpPr/>
            <p:nvPr/>
          </p:nvSpPr>
          <p:spPr>
            <a:xfrm rot="-722910" flipH="1">
              <a:off x="4400106" y="2473593"/>
              <a:ext cx="201291" cy="196421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29"/>
            <p:cNvSpPr/>
            <p:nvPr/>
          </p:nvSpPr>
          <p:spPr>
            <a:xfrm flipH="1">
              <a:off x="5611715" y="1837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29"/>
            <p:cNvSpPr/>
            <p:nvPr/>
          </p:nvSpPr>
          <p:spPr>
            <a:xfrm rot="1973773" flipH="1">
              <a:off x="4675750" y="27632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29"/>
            <p:cNvSpPr/>
            <p:nvPr/>
          </p:nvSpPr>
          <p:spPr>
            <a:xfrm rot="-2359819" flipH="1">
              <a:off x="8505428" y="21307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29"/>
            <p:cNvSpPr/>
            <p:nvPr/>
          </p:nvSpPr>
          <p:spPr>
            <a:xfrm rot="-2359819" flipH="1">
              <a:off x="1027099" y="4417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08" name="Google Shape;5408;p29"/>
          <p:cNvGrpSpPr/>
          <p:nvPr/>
        </p:nvGrpSpPr>
        <p:grpSpPr>
          <a:xfrm>
            <a:off x="8296467" y="3410300"/>
            <a:ext cx="629717" cy="1396752"/>
            <a:chOff x="8296467" y="3410300"/>
            <a:chExt cx="629717" cy="1396752"/>
          </a:xfrm>
        </p:grpSpPr>
        <p:sp>
          <p:nvSpPr>
            <p:cNvPr id="5409" name="Google Shape;5409;p29"/>
            <p:cNvSpPr/>
            <p:nvPr/>
          </p:nvSpPr>
          <p:spPr>
            <a:xfrm flipH="1">
              <a:off x="8374537" y="3410300"/>
              <a:ext cx="551647" cy="1396752"/>
            </a:xfrm>
            <a:custGeom>
              <a:avLst/>
              <a:gdLst/>
              <a:ahLst/>
              <a:cxnLst/>
              <a:rect l="l" t="t" r="r" b="b"/>
              <a:pathLst>
                <a:path w="8055" h="20395" extrusionOk="0">
                  <a:moveTo>
                    <a:pt x="1281" y="1"/>
                  </a:moveTo>
                  <a:cubicBezTo>
                    <a:pt x="1193" y="1"/>
                    <a:pt x="1105" y="14"/>
                    <a:pt x="1018" y="41"/>
                  </a:cubicBezTo>
                  <a:cubicBezTo>
                    <a:pt x="353" y="256"/>
                    <a:pt x="188" y="1135"/>
                    <a:pt x="324" y="1819"/>
                  </a:cubicBezTo>
                  <a:cubicBezTo>
                    <a:pt x="461" y="2505"/>
                    <a:pt x="782" y="3185"/>
                    <a:pt x="651" y="3870"/>
                  </a:cubicBezTo>
                  <a:cubicBezTo>
                    <a:pt x="563" y="4322"/>
                    <a:pt x="286" y="4717"/>
                    <a:pt x="183" y="5162"/>
                  </a:cubicBezTo>
                  <a:cubicBezTo>
                    <a:pt x="1" y="5961"/>
                    <a:pt x="398" y="6769"/>
                    <a:pt x="814" y="7475"/>
                  </a:cubicBezTo>
                  <a:cubicBezTo>
                    <a:pt x="1230" y="8180"/>
                    <a:pt x="1693" y="8925"/>
                    <a:pt x="1658" y="9744"/>
                  </a:cubicBezTo>
                  <a:cubicBezTo>
                    <a:pt x="1623" y="10541"/>
                    <a:pt x="1115" y="11263"/>
                    <a:pt x="1079" y="12063"/>
                  </a:cubicBezTo>
                  <a:cubicBezTo>
                    <a:pt x="1023" y="13370"/>
                    <a:pt x="2211" y="14389"/>
                    <a:pt x="2558" y="15651"/>
                  </a:cubicBezTo>
                  <a:cubicBezTo>
                    <a:pt x="2877" y="16809"/>
                    <a:pt x="2484" y="18007"/>
                    <a:pt x="2480" y="19182"/>
                  </a:cubicBezTo>
                  <a:cubicBezTo>
                    <a:pt x="2480" y="19247"/>
                    <a:pt x="2480" y="19310"/>
                    <a:pt x="2484" y="19375"/>
                  </a:cubicBezTo>
                  <a:cubicBezTo>
                    <a:pt x="2491" y="19573"/>
                    <a:pt x="2497" y="19781"/>
                    <a:pt x="2508" y="19993"/>
                  </a:cubicBezTo>
                  <a:cubicBezTo>
                    <a:pt x="3386" y="20212"/>
                    <a:pt x="4196" y="20327"/>
                    <a:pt x="4936" y="20372"/>
                  </a:cubicBezTo>
                  <a:cubicBezTo>
                    <a:pt x="5070" y="20380"/>
                    <a:pt x="5199" y="20386"/>
                    <a:pt x="5330" y="20390"/>
                  </a:cubicBezTo>
                  <a:cubicBezTo>
                    <a:pt x="5428" y="20392"/>
                    <a:pt x="5526" y="20394"/>
                    <a:pt x="5620" y="20394"/>
                  </a:cubicBezTo>
                  <a:cubicBezTo>
                    <a:pt x="5656" y="20395"/>
                    <a:pt x="5692" y="20395"/>
                    <a:pt x="5728" y="20395"/>
                  </a:cubicBezTo>
                  <a:cubicBezTo>
                    <a:pt x="6113" y="20395"/>
                    <a:pt x="6473" y="20374"/>
                    <a:pt x="6806" y="20341"/>
                  </a:cubicBezTo>
                  <a:cubicBezTo>
                    <a:pt x="6827" y="19875"/>
                    <a:pt x="7028" y="19439"/>
                    <a:pt x="7259" y="19011"/>
                  </a:cubicBezTo>
                  <a:cubicBezTo>
                    <a:pt x="7290" y="18955"/>
                    <a:pt x="7320" y="18898"/>
                    <a:pt x="7352" y="18842"/>
                  </a:cubicBezTo>
                  <a:cubicBezTo>
                    <a:pt x="7453" y="18663"/>
                    <a:pt x="7556" y="18481"/>
                    <a:pt x="7648" y="18300"/>
                  </a:cubicBezTo>
                  <a:cubicBezTo>
                    <a:pt x="7879" y="17855"/>
                    <a:pt x="8054" y="17400"/>
                    <a:pt x="8009" y="16910"/>
                  </a:cubicBezTo>
                  <a:cubicBezTo>
                    <a:pt x="7956" y="16299"/>
                    <a:pt x="7573" y="15807"/>
                    <a:pt x="7191" y="15310"/>
                  </a:cubicBezTo>
                  <a:cubicBezTo>
                    <a:pt x="7064" y="15147"/>
                    <a:pt x="6938" y="14983"/>
                    <a:pt x="6821" y="14814"/>
                  </a:cubicBezTo>
                  <a:cubicBezTo>
                    <a:pt x="6653" y="14565"/>
                    <a:pt x="6509" y="14310"/>
                    <a:pt x="6425" y="14028"/>
                  </a:cubicBezTo>
                  <a:cubicBezTo>
                    <a:pt x="6088" y="12897"/>
                    <a:pt x="6755" y="11529"/>
                    <a:pt x="6082" y="10560"/>
                  </a:cubicBezTo>
                  <a:cubicBezTo>
                    <a:pt x="5983" y="10414"/>
                    <a:pt x="5856" y="10289"/>
                    <a:pt x="5719" y="10179"/>
                  </a:cubicBezTo>
                  <a:cubicBezTo>
                    <a:pt x="5249" y="9797"/>
                    <a:pt x="4633" y="9561"/>
                    <a:pt x="4282" y="9064"/>
                  </a:cubicBezTo>
                  <a:cubicBezTo>
                    <a:pt x="3574" y="8061"/>
                    <a:pt x="4300" y="6602"/>
                    <a:pt x="3829" y="5470"/>
                  </a:cubicBezTo>
                  <a:cubicBezTo>
                    <a:pt x="3591" y="4895"/>
                    <a:pt x="3071" y="4477"/>
                    <a:pt x="2822" y="3908"/>
                  </a:cubicBezTo>
                  <a:cubicBezTo>
                    <a:pt x="2605" y="3411"/>
                    <a:pt x="2612" y="2849"/>
                    <a:pt x="2615" y="2307"/>
                  </a:cubicBezTo>
                  <a:cubicBezTo>
                    <a:pt x="2619" y="1762"/>
                    <a:pt x="2606" y="1197"/>
                    <a:pt x="2355" y="715"/>
                  </a:cubicBezTo>
                  <a:cubicBezTo>
                    <a:pt x="2144" y="316"/>
                    <a:pt x="1717" y="1"/>
                    <a:pt x="12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29"/>
            <p:cNvSpPr/>
            <p:nvPr/>
          </p:nvSpPr>
          <p:spPr>
            <a:xfrm flipH="1">
              <a:off x="8541368" y="3526518"/>
              <a:ext cx="295033" cy="1280533"/>
            </a:xfrm>
            <a:custGeom>
              <a:avLst/>
              <a:gdLst/>
              <a:ahLst/>
              <a:cxnLst/>
              <a:rect l="l" t="t" r="r" b="b"/>
              <a:pathLst>
                <a:path w="4308" h="18698" extrusionOk="0">
                  <a:moveTo>
                    <a:pt x="154" y="1"/>
                  </a:moveTo>
                  <a:cubicBezTo>
                    <a:pt x="145" y="1"/>
                    <a:pt x="137" y="1"/>
                    <a:pt x="128" y="3"/>
                  </a:cubicBezTo>
                  <a:cubicBezTo>
                    <a:pt x="52" y="17"/>
                    <a:pt x="0" y="91"/>
                    <a:pt x="14" y="166"/>
                  </a:cubicBezTo>
                  <a:cubicBezTo>
                    <a:pt x="398" y="2332"/>
                    <a:pt x="818" y="4497"/>
                    <a:pt x="1260" y="6662"/>
                  </a:cubicBezTo>
                  <a:cubicBezTo>
                    <a:pt x="1261" y="6676"/>
                    <a:pt x="1264" y="6690"/>
                    <a:pt x="1268" y="6703"/>
                  </a:cubicBezTo>
                  <a:cubicBezTo>
                    <a:pt x="1632" y="8481"/>
                    <a:pt x="2016" y="10257"/>
                    <a:pt x="2417" y="12030"/>
                  </a:cubicBezTo>
                  <a:lnTo>
                    <a:pt x="753" y="10472"/>
                  </a:lnTo>
                  <a:cubicBezTo>
                    <a:pt x="726" y="10447"/>
                    <a:pt x="692" y="10434"/>
                    <a:pt x="657" y="10434"/>
                  </a:cubicBezTo>
                  <a:cubicBezTo>
                    <a:pt x="620" y="10434"/>
                    <a:pt x="582" y="10449"/>
                    <a:pt x="555" y="10479"/>
                  </a:cubicBezTo>
                  <a:cubicBezTo>
                    <a:pt x="500" y="10536"/>
                    <a:pt x="503" y="10625"/>
                    <a:pt x="559" y="10677"/>
                  </a:cubicBezTo>
                  <a:lnTo>
                    <a:pt x="2526" y="12517"/>
                  </a:lnTo>
                  <a:cubicBezTo>
                    <a:pt x="2881" y="14074"/>
                    <a:pt x="3252" y="15623"/>
                    <a:pt x="3634" y="17166"/>
                  </a:cubicBezTo>
                  <a:cubicBezTo>
                    <a:pt x="3697" y="17423"/>
                    <a:pt x="3760" y="17682"/>
                    <a:pt x="3825" y="17937"/>
                  </a:cubicBezTo>
                  <a:cubicBezTo>
                    <a:pt x="3888" y="18190"/>
                    <a:pt x="3954" y="18442"/>
                    <a:pt x="4017" y="18692"/>
                  </a:cubicBezTo>
                  <a:cubicBezTo>
                    <a:pt x="4115" y="18695"/>
                    <a:pt x="4214" y="18697"/>
                    <a:pt x="4308" y="18697"/>
                  </a:cubicBezTo>
                  <a:cubicBezTo>
                    <a:pt x="4207" y="18297"/>
                    <a:pt x="4104" y="17897"/>
                    <a:pt x="4006" y="17495"/>
                  </a:cubicBezTo>
                  <a:cubicBezTo>
                    <a:pt x="3976" y="17384"/>
                    <a:pt x="3950" y="17273"/>
                    <a:pt x="3923" y="17161"/>
                  </a:cubicBezTo>
                  <a:cubicBezTo>
                    <a:pt x="3056" y="13675"/>
                    <a:pt x="2263" y="10156"/>
                    <a:pt x="1541" y="6630"/>
                  </a:cubicBezTo>
                  <a:lnTo>
                    <a:pt x="1700" y="4298"/>
                  </a:lnTo>
                  <a:cubicBezTo>
                    <a:pt x="1704" y="4221"/>
                    <a:pt x="1646" y="4152"/>
                    <a:pt x="1569" y="4146"/>
                  </a:cubicBezTo>
                  <a:cubicBezTo>
                    <a:pt x="1567" y="4146"/>
                    <a:pt x="1565" y="4146"/>
                    <a:pt x="1563" y="4146"/>
                  </a:cubicBezTo>
                  <a:cubicBezTo>
                    <a:pt x="1487" y="4146"/>
                    <a:pt x="1423" y="4202"/>
                    <a:pt x="1419" y="4277"/>
                  </a:cubicBezTo>
                  <a:lnTo>
                    <a:pt x="1329" y="5593"/>
                  </a:lnTo>
                  <a:cubicBezTo>
                    <a:pt x="964" y="3767"/>
                    <a:pt x="615" y="1941"/>
                    <a:pt x="291" y="117"/>
                  </a:cubicBezTo>
                  <a:cubicBezTo>
                    <a:pt x="278" y="48"/>
                    <a:pt x="221" y="1"/>
                    <a:pt x="15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29"/>
            <p:cNvSpPr/>
            <p:nvPr/>
          </p:nvSpPr>
          <p:spPr>
            <a:xfrm flipH="1">
              <a:off x="8296467" y="3722793"/>
              <a:ext cx="306128" cy="1084255"/>
            </a:xfrm>
            <a:custGeom>
              <a:avLst/>
              <a:gdLst/>
              <a:ahLst/>
              <a:cxnLst/>
              <a:rect l="l" t="t" r="r" b="b"/>
              <a:pathLst>
                <a:path w="4470" h="15832" extrusionOk="0">
                  <a:moveTo>
                    <a:pt x="2490" y="1"/>
                  </a:moveTo>
                  <a:cubicBezTo>
                    <a:pt x="2071" y="1"/>
                    <a:pt x="1682" y="296"/>
                    <a:pt x="1408" y="627"/>
                  </a:cubicBezTo>
                  <a:cubicBezTo>
                    <a:pt x="846" y="1307"/>
                    <a:pt x="565" y="2210"/>
                    <a:pt x="640" y="3089"/>
                  </a:cubicBezTo>
                  <a:cubicBezTo>
                    <a:pt x="711" y="3932"/>
                    <a:pt x="1095" y="4750"/>
                    <a:pt x="999" y="5591"/>
                  </a:cubicBezTo>
                  <a:cubicBezTo>
                    <a:pt x="998" y="5598"/>
                    <a:pt x="998" y="5606"/>
                    <a:pt x="996" y="5613"/>
                  </a:cubicBezTo>
                  <a:cubicBezTo>
                    <a:pt x="873" y="6622"/>
                    <a:pt x="85" y="7477"/>
                    <a:pt x="48" y="8493"/>
                  </a:cubicBezTo>
                  <a:cubicBezTo>
                    <a:pt x="1" y="9837"/>
                    <a:pt x="1265" y="10927"/>
                    <a:pt x="1328" y="12267"/>
                  </a:cubicBezTo>
                  <a:cubicBezTo>
                    <a:pt x="1359" y="12979"/>
                    <a:pt x="1053" y="13636"/>
                    <a:pt x="746" y="14296"/>
                  </a:cubicBezTo>
                  <a:cubicBezTo>
                    <a:pt x="696" y="14409"/>
                    <a:pt x="645" y="14518"/>
                    <a:pt x="596" y="14629"/>
                  </a:cubicBezTo>
                  <a:cubicBezTo>
                    <a:pt x="530" y="14775"/>
                    <a:pt x="470" y="14923"/>
                    <a:pt x="415" y="15071"/>
                  </a:cubicBezTo>
                  <a:cubicBezTo>
                    <a:pt x="399" y="15114"/>
                    <a:pt x="383" y="15156"/>
                    <a:pt x="369" y="15198"/>
                  </a:cubicBezTo>
                  <a:cubicBezTo>
                    <a:pt x="301" y="15399"/>
                    <a:pt x="249" y="15602"/>
                    <a:pt x="211" y="15809"/>
                  </a:cubicBezTo>
                  <a:cubicBezTo>
                    <a:pt x="345" y="15817"/>
                    <a:pt x="474" y="15823"/>
                    <a:pt x="605" y="15827"/>
                  </a:cubicBezTo>
                  <a:cubicBezTo>
                    <a:pt x="703" y="15829"/>
                    <a:pt x="801" y="15831"/>
                    <a:pt x="895" y="15831"/>
                  </a:cubicBezTo>
                  <a:cubicBezTo>
                    <a:pt x="931" y="15832"/>
                    <a:pt x="967" y="15832"/>
                    <a:pt x="1003" y="15832"/>
                  </a:cubicBezTo>
                  <a:cubicBezTo>
                    <a:pt x="1388" y="15832"/>
                    <a:pt x="1748" y="15811"/>
                    <a:pt x="2081" y="15778"/>
                  </a:cubicBezTo>
                  <a:cubicBezTo>
                    <a:pt x="2165" y="15768"/>
                    <a:pt x="2245" y="15760"/>
                    <a:pt x="2326" y="15750"/>
                  </a:cubicBezTo>
                  <a:cubicBezTo>
                    <a:pt x="2432" y="15737"/>
                    <a:pt x="2536" y="15723"/>
                    <a:pt x="2635" y="15708"/>
                  </a:cubicBezTo>
                  <a:cubicBezTo>
                    <a:pt x="2915" y="15666"/>
                    <a:pt x="3171" y="15614"/>
                    <a:pt x="3402" y="15562"/>
                  </a:cubicBezTo>
                  <a:cubicBezTo>
                    <a:pt x="3562" y="15282"/>
                    <a:pt x="3749" y="15014"/>
                    <a:pt x="3921" y="14743"/>
                  </a:cubicBezTo>
                  <a:cubicBezTo>
                    <a:pt x="4221" y="14265"/>
                    <a:pt x="4470" y="13781"/>
                    <a:pt x="4435" y="13230"/>
                  </a:cubicBezTo>
                  <a:cubicBezTo>
                    <a:pt x="4356" y="12088"/>
                    <a:pt x="3047" y="11285"/>
                    <a:pt x="3065" y="10142"/>
                  </a:cubicBezTo>
                  <a:cubicBezTo>
                    <a:pt x="3078" y="9445"/>
                    <a:pt x="3592" y="8851"/>
                    <a:pt x="3710" y="8165"/>
                  </a:cubicBezTo>
                  <a:cubicBezTo>
                    <a:pt x="3956" y="6754"/>
                    <a:pt x="2503" y="5508"/>
                    <a:pt x="2609" y="4081"/>
                  </a:cubicBezTo>
                  <a:cubicBezTo>
                    <a:pt x="2647" y="3567"/>
                    <a:pt x="2886" y="3091"/>
                    <a:pt x="3106" y="2624"/>
                  </a:cubicBezTo>
                  <a:cubicBezTo>
                    <a:pt x="3328" y="2155"/>
                    <a:pt x="3536" y="1660"/>
                    <a:pt x="3508" y="1144"/>
                  </a:cubicBezTo>
                  <a:cubicBezTo>
                    <a:pt x="3480" y="627"/>
                    <a:pt x="3140" y="92"/>
                    <a:pt x="2630" y="12"/>
                  </a:cubicBezTo>
                  <a:cubicBezTo>
                    <a:pt x="2583" y="4"/>
                    <a:pt x="2536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29"/>
            <p:cNvSpPr/>
            <p:nvPr/>
          </p:nvSpPr>
          <p:spPr>
            <a:xfrm flipH="1">
              <a:off x="8392826" y="3830040"/>
              <a:ext cx="141764" cy="971528"/>
            </a:xfrm>
            <a:custGeom>
              <a:avLst/>
              <a:gdLst/>
              <a:ahLst/>
              <a:cxnLst/>
              <a:rect l="l" t="t" r="r" b="b"/>
              <a:pathLst>
                <a:path w="2070" h="14186" extrusionOk="0">
                  <a:moveTo>
                    <a:pt x="953" y="1"/>
                  </a:moveTo>
                  <a:cubicBezTo>
                    <a:pt x="877" y="1"/>
                    <a:pt x="814" y="59"/>
                    <a:pt x="811" y="136"/>
                  </a:cubicBezTo>
                  <a:cubicBezTo>
                    <a:pt x="682" y="3330"/>
                    <a:pt x="686" y="6043"/>
                    <a:pt x="1102" y="8687"/>
                  </a:cubicBezTo>
                  <a:cubicBezTo>
                    <a:pt x="1134" y="8880"/>
                    <a:pt x="1165" y="9076"/>
                    <a:pt x="1200" y="9269"/>
                  </a:cubicBezTo>
                  <a:lnTo>
                    <a:pt x="277" y="7932"/>
                  </a:lnTo>
                  <a:cubicBezTo>
                    <a:pt x="249" y="7892"/>
                    <a:pt x="205" y="7871"/>
                    <a:pt x="160" y="7871"/>
                  </a:cubicBezTo>
                  <a:cubicBezTo>
                    <a:pt x="133" y="7871"/>
                    <a:pt x="105" y="7879"/>
                    <a:pt x="81" y="7896"/>
                  </a:cubicBezTo>
                  <a:cubicBezTo>
                    <a:pt x="17" y="7942"/>
                    <a:pt x="1" y="8028"/>
                    <a:pt x="46" y="8092"/>
                  </a:cubicBezTo>
                  <a:lnTo>
                    <a:pt x="1332" y="9953"/>
                  </a:lnTo>
                  <a:cubicBezTo>
                    <a:pt x="1339" y="9981"/>
                    <a:pt x="1345" y="10008"/>
                    <a:pt x="1349" y="10035"/>
                  </a:cubicBezTo>
                  <a:cubicBezTo>
                    <a:pt x="1488" y="10710"/>
                    <a:pt x="1630" y="11411"/>
                    <a:pt x="1648" y="12107"/>
                  </a:cubicBezTo>
                  <a:cubicBezTo>
                    <a:pt x="1654" y="12310"/>
                    <a:pt x="1648" y="12514"/>
                    <a:pt x="1634" y="12715"/>
                  </a:cubicBezTo>
                  <a:cubicBezTo>
                    <a:pt x="1628" y="12775"/>
                    <a:pt x="1623" y="12837"/>
                    <a:pt x="1616" y="12896"/>
                  </a:cubicBezTo>
                  <a:cubicBezTo>
                    <a:pt x="1567" y="13336"/>
                    <a:pt x="1473" y="13767"/>
                    <a:pt x="1332" y="14185"/>
                  </a:cubicBezTo>
                  <a:cubicBezTo>
                    <a:pt x="1437" y="14173"/>
                    <a:pt x="1541" y="14159"/>
                    <a:pt x="1641" y="14143"/>
                  </a:cubicBezTo>
                  <a:cubicBezTo>
                    <a:pt x="1763" y="13751"/>
                    <a:pt x="1848" y="13350"/>
                    <a:pt x="1894" y="12944"/>
                  </a:cubicBezTo>
                  <a:cubicBezTo>
                    <a:pt x="1921" y="12689"/>
                    <a:pt x="1932" y="12430"/>
                    <a:pt x="1929" y="12173"/>
                  </a:cubicBezTo>
                  <a:cubicBezTo>
                    <a:pt x="1929" y="12149"/>
                    <a:pt x="1928" y="12123"/>
                    <a:pt x="1928" y="12100"/>
                  </a:cubicBezTo>
                  <a:cubicBezTo>
                    <a:pt x="1908" y="11379"/>
                    <a:pt x="1762" y="10667"/>
                    <a:pt x="1623" y="9979"/>
                  </a:cubicBezTo>
                  <a:cubicBezTo>
                    <a:pt x="1586" y="9799"/>
                    <a:pt x="1550" y="9619"/>
                    <a:pt x="1515" y="9439"/>
                  </a:cubicBezTo>
                  <a:cubicBezTo>
                    <a:pt x="1499" y="9354"/>
                    <a:pt x="1482" y="9269"/>
                    <a:pt x="1468" y="9184"/>
                  </a:cubicBezTo>
                  <a:cubicBezTo>
                    <a:pt x="1328" y="8401"/>
                    <a:pt x="1227" y="7618"/>
                    <a:pt x="1157" y="6817"/>
                  </a:cubicBezTo>
                  <a:lnTo>
                    <a:pt x="2023" y="5591"/>
                  </a:lnTo>
                  <a:cubicBezTo>
                    <a:pt x="2069" y="5528"/>
                    <a:pt x="2054" y="5441"/>
                    <a:pt x="1991" y="5398"/>
                  </a:cubicBezTo>
                  <a:cubicBezTo>
                    <a:pt x="1966" y="5380"/>
                    <a:pt x="1937" y="5371"/>
                    <a:pt x="1908" y="5371"/>
                  </a:cubicBezTo>
                  <a:cubicBezTo>
                    <a:pt x="1865" y="5371"/>
                    <a:pt x="1823" y="5392"/>
                    <a:pt x="1796" y="5431"/>
                  </a:cubicBezTo>
                  <a:lnTo>
                    <a:pt x="1121" y="6383"/>
                  </a:lnTo>
                  <a:cubicBezTo>
                    <a:pt x="975" y="4450"/>
                    <a:pt x="1001" y="2422"/>
                    <a:pt x="1092" y="147"/>
                  </a:cubicBezTo>
                  <a:cubicBezTo>
                    <a:pt x="1093" y="70"/>
                    <a:pt x="1033" y="4"/>
                    <a:pt x="956" y="1"/>
                  </a:cubicBezTo>
                  <a:cubicBezTo>
                    <a:pt x="955" y="1"/>
                    <a:pt x="954" y="1"/>
                    <a:pt x="95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13" name="Google Shape;5413;p29"/>
          <p:cNvSpPr/>
          <p:nvPr/>
        </p:nvSpPr>
        <p:spPr>
          <a:xfrm>
            <a:off x="2696957" y="4042750"/>
            <a:ext cx="374134" cy="701697"/>
          </a:xfrm>
          <a:custGeom>
            <a:avLst/>
            <a:gdLst/>
            <a:ahLst/>
            <a:cxnLst/>
            <a:rect l="l" t="t" r="r" b="b"/>
            <a:pathLst>
              <a:path w="5463" h="10246" extrusionOk="0">
                <a:moveTo>
                  <a:pt x="2196" y="1"/>
                </a:moveTo>
                <a:cubicBezTo>
                  <a:pt x="1603" y="2184"/>
                  <a:pt x="1347" y="4456"/>
                  <a:pt x="1427" y="6715"/>
                </a:cubicBezTo>
                <a:cubicBezTo>
                  <a:pt x="1048" y="6012"/>
                  <a:pt x="602" y="5351"/>
                  <a:pt x="103" y="4747"/>
                </a:cubicBezTo>
                <a:lnTo>
                  <a:pt x="103" y="4747"/>
                </a:lnTo>
                <a:cubicBezTo>
                  <a:pt x="0" y="6189"/>
                  <a:pt x="211" y="7649"/>
                  <a:pt x="697" y="9013"/>
                </a:cubicBezTo>
                <a:cubicBezTo>
                  <a:pt x="836" y="9403"/>
                  <a:pt x="998" y="9785"/>
                  <a:pt x="1180" y="10156"/>
                </a:cubicBezTo>
                <a:cubicBezTo>
                  <a:pt x="1402" y="10181"/>
                  <a:pt x="1617" y="10201"/>
                  <a:pt x="1826" y="10215"/>
                </a:cubicBezTo>
                <a:cubicBezTo>
                  <a:pt x="2085" y="10232"/>
                  <a:pt x="2336" y="10240"/>
                  <a:pt x="2576" y="10244"/>
                </a:cubicBezTo>
                <a:cubicBezTo>
                  <a:pt x="2607" y="10244"/>
                  <a:pt x="2638" y="10246"/>
                  <a:pt x="2669" y="10246"/>
                </a:cubicBezTo>
                <a:lnTo>
                  <a:pt x="2856" y="10246"/>
                </a:lnTo>
                <a:cubicBezTo>
                  <a:pt x="3097" y="10244"/>
                  <a:pt x="3328" y="10236"/>
                  <a:pt x="3548" y="10222"/>
                </a:cubicBezTo>
                <a:cubicBezTo>
                  <a:pt x="3734" y="9822"/>
                  <a:pt x="3904" y="9417"/>
                  <a:pt x="4060" y="9010"/>
                </a:cubicBezTo>
                <a:cubicBezTo>
                  <a:pt x="4963" y="6682"/>
                  <a:pt x="5456" y="4238"/>
                  <a:pt x="5463" y="1684"/>
                </a:cubicBezTo>
                <a:lnTo>
                  <a:pt x="5463" y="1684"/>
                </a:lnTo>
                <a:cubicBezTo>
                  <a:pt x="4408" y="3265"/>
                  <a:pt x="3624" y="5022"/>
                  <a:pt x="3134" y="6859"/>
                </a:cubicBezTo>
                <a:cubicBezTo>
                  <a:pt x="3159" y="4591"/>
                  <a:pt x="2850" y="2341"/>
                  <a:pt x="21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4" name="Google Shape;5414;p29"/>
          <p:cNvSpPr/>
          <p:nvPr/>
        </p:nvSpPr>
        <p:spPr>
          <a:xfrm>
            <a:off x="2565007" y="4192625"/>
            <a:ext cx="319560" cy="544533"/>
          </a:xfrm>
          <a:custGeom>
            <a:avLst/>
            <a:gdLst/>
            <a:ahLst/>
            <a:cxnLst/>
            <a:rect l="l" t="t" r="r" b="b"/>
            <a:pathLst>
              <a:path w="6740" h="11485" extrusionOk="0">
                <a:moveTo>
                  <a:pt x="3358" y="1"/>
                </a:moveTo>
                <a:cubicBezTo>
                  <a:pt x="2953" y="2674"/>
                  <a:pt x="2838" y="5324"/>
                  <a:pt x="2876" y="7227"/>
                </a:cubicBezTo>
                <a:cubicBezTo>
                  <a:pt x="2877" y="7323"/>
                  <a:pt x="2880" y="7411"/>
                  <a:pt x="2883" y="7503"/>
                </a:cubicBezTo>
                <a:cubicBezTo>
                  <a:pt x="2538" y="5647"/>
                  <a:pt x="1710" y="4219"/>
                  <a:pt x="1147" y="2519"/>
                </a:cubicBezTo>
                <a:lnTo>
                  <a:pt x="1147" y="2519"/>
                </a:lnTo>
                <a:cubicBezTo>
                  <a:pt x="1210" y="4946"/>
                  <a:pt x="1835" y="6828"/>
                  <a:pt x="2302" y="8983"/>
                </a:cubicBezTo>
                <a:cubicBezTo>
                  <a:pt x="1859" y="7906"/>
                  <a:pt x="868" y="6667"/>
                  <a:pt x="289" y="5788"/>
                </a:cubicBezTo>
                <a:lnTo>
                  <a:pt x="289" y="5788"/>
                </a:lnTo>
                <a:cubicBezTo>
                  <a:pt x="553" y="7361"/>
                  <a:pt x="1435" y="8948"/>
                  <a:pt x="1960" y="10182"/>
                </a:cubicBezTo>
                <a:cubicBezTo>
                  <a:pt x="1598" y="9719"/>
                  <a:pt x="436" y="9149"/>
                  <a:pt x="1" y="8750"/>
                </a:cubicBezTo>
                <a:lnTo>
                  <a:pt x="1" y="8750"/>
                </a:lnTo>
                <a:cubicBezTo>
                  <a:pt x="262" y="9691"/>
                  <a:pt x="1167" y="10585"/>
                  <a:pt x="1872" y="11357"/>
                </a:cubicBezTo>
                <a:cubicBezTo>
                  <a:pt x="2516" y="11440"/>
                  <a:pt x="3166" y="11485"/>
                  <a:pt x="3815" y="11485"/>
                </a:cubicBezTo>
                <a:cubicBezTo>
                  <a:pt x="4146" y="11485"/>
                  <a:pt x="4476" y="11473"/>
                  <a:pt x="4806" y="11449"/>
                </a:cubicBezTo>
                <a:cubicBezTo>
                  <a:pt x="4877" y="11445"/>
                  <a:pt x="4952" y="11435"/>
                  <a:pt x="5024" y="11428"/>
                </a:cubicBezTo>
                <a:cubicBezTo>
                  <a:pt x="5675" y="10576"/>
                  <a:pt x="6470" y="9425"/>
                  <a:pt x="6740" y="8449"/>
                </a:cubicBezTo>
                <a:lnTo>
                  <a:pt x="6740" y="8449"/>
                </a:lnTo>
                <a:cubicBezTo>
                  <a:pt x="6304" y="8848"/>
                  <a:pt x="5401" y="9719"/>
                  <a:pt x="5039" y="10188"/>
                </a:cubicBezTo>
                <a:cubicBezTo>
                  <a:pt x="5563" y="8953"/>
                  <a:pt x="6431" y="7445"/>
                  <a:pt x="6696" y="5870"/>
                </a:cubicBezTo>
                <a:lnTo>
                  <a:pt x="6696" y="5870"/>
                </a:lnTo>
                <a:cubicBezTo>
                  <a:pt x="6118" y="6750"/>
                  <a:pt x="5139" y="7908"/>
                  <a:pt x="4695" y="8987"/>
                </a:cubicBezTo>
                <a:cubicBezTo>
                  <a:pt x="5160" y="6833"/>
                  <a:pt x="5761" y="4931"/>
                  <a:pt x="5826" y="2501"/>
                </a:cubicBezTo>
                <a:lnTo>
                  <a:pt x="5826" y="2501"/>
                </a:lnTo>
                <a:cubicBezTo>
                  <a:pt x="5265" y="4181"/>
                  <a:pt x="4469" y="5613"/>
                  <a:pt x="4125" y="7449"/>
                </a:cubicBezTo>
                <a:cubicBezTo>
                  <a:pt x="4127" y="4915"/>
                  <a:pt x="3873" y="2382"/>
                  <a:pt x="33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15" name="Google Shape;5415;p29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5416" name="Google Shape;5416;p29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29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18" name="Google Shape;5418;p29"/>
          <p:cNvGrpSpPr/>
          <p:nvPr/>
        </p:nvGrpSpPr>
        <p:grpSpPr>
          <a:xfrm>
            <a:off x="-770900" y="540000"/>
            <a:ext cx="4164544" cy="4190850"/>
            <a:chOff x="-770900" y="540000"/>
            <a:chExt cx="4164544" cy="4190850"/>
          </a:xfrm>
        </p:grpSpPr>
        <p:sp>
          <p:nvSpPr>
            <p:cNvPr id="5419" name="Google Shape;5419;p29"/>
            <p:cNvSpPr/>
            <p:nvPr/>
          </p:nvSpPr>
          <p:spPr>
            <a:xfrm>
              <a:off x="579223" y="2182899"/>
              <a:ext cx="1139942" cy="2495592"/>
            </a:xfrm>
            <a:custGeom>
              <a:avLst/>
              <a:gdLst/>
              <a:ahLst/>
              <a:cxnLst/>
              <a:rect l="l" t="t" r="r" b="b"/>
              <a:pathLst>
                <a:path w="13608" h="29791" extrusionOk="0">
                  <a:moveTo>
                    <a:pt x="1396" y="0"/>
                  </a:moveTo>
                  <a:cubicBezTo>
                    <a:pt x="625" y="0"/>
                    <a:pt x="0" y="676"/>
                    <a:pt x="0" y="1508"/>
                  </a:cubicBezTo>
                  <a:cubicBezTo>
                    <a:pt x="0" y="5694"/>
                    <a:pt x="3154" y="9100"/>
                    <a:pt x="7030" y="9100"/>
                  </a:cubicBezTo>
                  <a:cubicBezTo>
                    <a:pt x="10906" y="9100"/>
                    <a:pt x="10816" y="10488"/>
                    <a:pt x="10816" y="12757"/>
                  </a:cubicBezTo>
                  <a:lnTo>
                    <a:pt x="10816" y="28281"/>
                  </a:lnTo>
                  <a:cubicBezTo>
                    <a:pt x="10816" y="29114"/>
                    <a:pt x="11441" y="29790"/>
                    <a:pt x="12211" y="29790"/>
                  </a:cubicBezTo>
                  <a:cubicBezTo>
                    <a:pt x="12982" y="29790"/>
                    <a:pt x="13607" y="29114"/>
                    <a:pt x="13607" y="28280"/>
                  </a:cubicBezTo>
                  <a:lnTo>
                    <a:pt x="13607" y="12754"/>
                  </a:lnTo>
                  <a:cubicBezTo>
                    <a:pt x="13607" y="5683"/>
                    <a:pt x="10124" y="6617"/>
                    <a:pt x="7028" y="6083"/>
                  </a:cubicBezTo>
                  <a:cubicBezTo>
                    <a:pt x="3933" y="5548"/>
                    <a:pt x="2792" y="4030"/>
                    <a:pt x="2792" y="1508"/>
                  </a:cubicBezTo>
                  <a:cubicBezTo>
                    <a:pt x="2792" y="676"/>
                    <a:pt x="2166" y="0"/>
                    <a:pt x="1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29"/>
            <p:cNvSpPr/>
            <p:nvPr/>
          </p:nvSpPr>
          <p:spPr>
            <a:xfrm>
              <a:off x="1485112" y="2737038"/>
              <a:ext cx="1116403" cy="895334"/>
            </a:xfrm>
            <a:custGeom>
              <a:avLst/>
              <a:gdLst/>
              <a:ahLst/>
              <a:cxnLst/>
              <a:rect l="l" t="t" r="r" b="b"/>
              <a:pathLst>
                <a:path w="13327" h="10688" extrusionOk="0">
                  <a:moveTo>
                    <a:pt x="11929" y="0"/>
                  </a:moveTo>
                  <a:cubicBezTo>
                    <a:pt x="11159" y="0"/>
                    <a:pt x="10534" y="676"/>
                    <a:pt x="10534" y="1508"/>
                  </a:cubicBezTo>
                  <a:lnTo>
                    <a:pt x="10534" y="3180"/>
                  </a:lnTo>
                  <a:cubicBezTo>
                    <a:pt x="10534" y="5657"/>
                    <a:pt x="8668" y="7671"/>
                    <a:pt x="6376" y="7671"/>
                  </a:cubicBezTo>
                  <a:lnTo>
                    <a:pt x="1396" y="7671"/>
                  </a:lnTo>
                  <a:cubicBezTo>
                    <a:pt x="625" y="7671"/>
                    <a:pt x="0" y="8347"/>
                    <a:pt x="0" y="9180"/>
                  </a:cubicBezTo>
                  <a:cubicBezTo>
                    <a:pt x="0" y="10012"/>
                    <a:pt x="625" y="10688"/>
                    <a:pt x="1396" y="10688"/>
                  </a:cubicBezTo>
                  <a:lnTo>
                    <a:pt x="6376" y="10688"/>
                  </a:lnTo>
                  <a:cubicBezTo>
                    <a:pt x="10209" y="10688"/>
                    <a:pt x="13327" y="7321"/>
                    <a:pt x="13324" y="3180"/>
                  </a:cubicBezTo>
                  <a:lnTo>
                    <a:pt x="13324" y="1508"/>
                  </a:lnTo>
                  <a:cubicBezTo>
                    <a:pt x="13324" y="676"/>
                    <a:pt x="12699" y="0"/>
                    <a:pt x="119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29"/>
            <p:cNvSpPr/>
            <p:nvPr/>
          </p:nvSpPr>
          <p:spPr>
            <a:xfrm>
              <a:off x="63366" y="3193418"/>
              <a:ext cx="1655798" cy="777721"/>
            </a:xfrm>
            <a:custGeom>
              <a:avLst/>
              <a:gdLst/>
              <a:ahLst/>
              <a:cxnLst/>
              <a:rect l="l" t="t" r="r" b="b"/>
              <a:pathLst>
                <a:path w="19766" h="9284" extrusionOk="0">
                  <a:moveTo>
                    <a:pt x="1396" y="0"/>
                  </a:moveTo>
                  <a:cubicBezTo>
                    <a:pt x="626" y="0"/>
                    <a:pt x="1" y="676"/>
                    <a:pt x="1" y="1509"/>
                  </a:cubicBezTo>
                  <a:cubicBezTo>
                    <a:pt x="1" y="5797"/>
                    <a:pt x="3233" y="9283"/>
                    <a:pt x="7202" y="9283"/>
                  </a:cubicBezTo>
                  <a:lnTo>
                    <a:pt x="18369" y="9283"/>
                  </a:lnTo>
                  <a:cubicBezTo>
                    <a:pt x="19140" y="9283"/>
                    <a:pt x="19765" y="8607"/>
                    <a:pt x="19762" y="7775"/>
                  </a:cubicBezTo>
                  <a:cubicBezTo>
                    <a:pt x="19762" y="6942"/>
                    <a:pt x="19137" y="6266"/>
                    <a:pt x="18366" y="6266"/>
                  </a:cubicBezTo>
                  <a:lnTo>
                    <a:pt x="7199" y="6266"/>
                  </a:lnTo>
                  <a:cubicBezTo>
                    <a:pt x="4770" y="6266"/>
                    <a:pt x="2792" y="4133"/>
                    <a:pt x="2792" y="1509"/>
                  </a:cubicBezTo>
                  <a:cubicBezTo>
                    <a:pt x="2792" y="676"/>
                    <a:pt x="2167" y="0"/>
                    <a:pt x="1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29"/>
            <p:cNvSpPr/>
            <p:nvPr/>
          </p:nvSpPr>
          <p:spPr>
            <a:xfrm>
              <a:off x="254362" y="3440372"/>
              <a:ext cx="135037" cy="244022"/>
            </a:xfrm>
            <a:custGeom>
              <a:avLst/>
              <a:gdLst/>
              <a:ahLst/>
              <a:cxnLst/>
              <a:rect l="l" t="t" r="r" b="b"/>
              <a:pathLst>
                <a:path w="1612" h="2913" extrusionOk="0">
                  <a:moveTo>
                    <a:pt x="126" y="0"/>
                  </a:moveTo>
                  <a:cubicBezTo>
                    <a:pt x="123" y="0"/>
                    <a:pt x="121" y="0"/>
                    <a:pt x="118" y="1"/>
                  </a:cubicBezTo>
                  <a:cubicBezTo>
                    <a:pt x="51" y="3"/>
                    <a:pt x="0" y="60"/>
                    <a:pt x="3" y="127"/>
                  </a:cubicBezTo>
                  <a:cubicBezTo>
                    <a:pt x="8" y="197"/>
                    <a:pt x="107" y="1799"/>
                    <a:pt x="1398" y="2885"/>
                  </a:cubicBezTo>
                  <a:cubicBezTo>
                    <a:pt x="1421" y="2904"/>
                    <a:pt x="1449" y="2913"/>
                    <a:pt x="1476" y="2913"/>
                  </a:cubicBezTo>
                  <a:cubicBezTo>
                    <a:pt x="1510" y="2913"/>
                    <a:pt x="1545" y="2900"/>
                    <a:pt x="1568" y="2870"/>
                  </a:cubicBezTo>
                  <a:cubicBezTo>
                    <a:pt x="1611" y="2820"/>
                    <a:pt x="1604" y="2743"/>
                    <a:pt x="1553" y="2699"/>
                  </a:cubicBezTo>
                  <a:cubicBezTo>
                    <a:pt x="345" y="1683"/>
                    <a:pt x="245" y="131"/>
                    <a:pt x="245" y="115"/>
                  </a:cubicBezTo>
                  <a:cubicBezTo>
                    <a:pt x="242" y="50"/>
                    <a:pt x="188" y="0"/>
                    <a:pt x="12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29"/>
            <p:cNvSpPr/>
            <p:nvPr/>
          </p:nvSpPr>
          <p:spPr>
            <a:xfrm>
              <a:off x="107094" y="3420435"/>
              <a:ext cx="128671" cy="263959"/>
            </a:xfrm>
            <a:custGeom>
              <a:avLst/>
              <a:gdLst/>
              <a:ahLst/>
              <a:cxnLst/>
              <a:rect l="l" t="t" r="r" b="b"/>
              <a:pathLst>
                <a:path w="1536" h="3151" extrusionOk="0">
                  <a:moveTo>
                    <a:pt x="128" y="0"/>
                  </a:moveTo>
                  <a:cubicBezTo>
                    <a:pt x="122" y="0"/>
                    <a:pt x="117" y="1"/>
                    <a:pt x="111" y="2"/>
                  </a:cubicBezTo>
                  <a:cubicBezTo>
                    <a:pt x="46" y="12"/>
                    <a:pt x="1" y="73"/>
                    <a:pt x="9" y="138"/>
                  </a:cubicBezTo>
                  <a:cubicBezTo>
                    <a:pt x="23" y="223"/>
                    <a:pt x="316" y="2219"/>
                    <a:pt x="1322" y="3120"/>
                  </a:cubicBezTo>
                  <a:cubicBezTo>
                    <a:pt x="1343" y="3140"/>
                    <a:pt x="1372" y="3151"/>
                    <a:pt x="1401" y="3151"/>
                  </a:cubicBezTo>
                  <a:cubicBezTo>
                    <a:pt x="1436" y="3151"/>
                    <a:pt x="1469" y="3139"/>
                    <a:pt x="1491" y="3111"/>
                  </a:cubicBezTo>
                  <a:cubicBezTo>
                    <a:pt x="1536" y="3062"/>
                    <a:pt x="1530" y="2986"/>
                    <a:pt x="1481" y="2941"/>
                  </a:cubicBezTo>
                  <a:cubicBezTo>
                    <a:pt x="542" y="2099"/>
                    <a:pt x="251" y="124"/>
                    <a:pt x="248" y="103"/>
                  </a:cubicBezTo>
                  <a:cubicBezTo>
                    <a:pt x="239" y="43"/>
                    <a:pt x="188" y="0"/>
                    <a:pt x="12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29"/>
            <p:cNvSpPr/>
            <p:nvPr/>
          </p:nvSpPr>
          <p:spPr>
            <a:xfrm>
              <a:off x="233168" y="3592666"/>
              <a:ext cx="239917" cy="237404"/>
            </a:xfrm>
            <a:custGeom>
              <a:avLst/>
              <a:gdLst/>
              <a:ahLst/>
              <a:cxnLst/>
              <a:rect l="l" t="t" r="r" b="b"/>
              <a:pathLst>
                <a:path w="2864" h="2834" extrusionOk="0">
                  <a:moveTo>
                    <a:pt x="136" y="1"/>
                  </a:moveTo>
                  <a:cubicBezTo>
                    <a:pt x="122" y="1"/>
                    <a:pt x="107" y="3"/>
                    <a:pt x="94" y="9"/>
                  </a:cubicBezTo>
                  <a:cubicBezTo>
                    <a:pt x="31" y="32"/>
                    <a:pt x="0" y="103"/>
                    <a:pt x="24" y="166"/>
                  </a:cubicBezTo>
                  <a:cubicBezTo>
                    <a:pt x="59" y="253"/>
                    <a:pt x="883" y="2326"/>
                    <a:pt x="2697" y="2829"/>
                  </a:cubicBezTo>
                  <a:cubicBezTo>
                    <a:pt x="2708" y="2831"/>
                    <a:pt x="2719" y="2834"/>
                    <a:pt x="2729" y="2834"/>
                  </a:cubicBezTo>
                  <a:cubicBezTo>
                    <a:pt x="2783" y="2834"/>
                    <a:pt x="2831" y="2799"/>
                    <a:pt x="2844" y="2746"/>
                  </a:cubicBezTo>
                  <a:cubicBezTo>
                    <a:pt x="2863" y="2681"/>
                    <a:pt x="2824" y="2615"/>
                    <a:pt x="2761" y="2597"/>
                  </a:cubicBezTo>
                  <a:cubicBezTo>
                    <a:pt x="1065" y="2128"/>
                    <a:pt x="256" y="97"/>
                    <a:pt x="249" y="78"/>
                  </a:cubicBezTo>
                  <a:cubicBezTo>
                    <a:pt x="231" y="30"/>
                    <a:pt x="184" y="1"/>
                    <a:pt x="13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5" name="Google Shape;5425;p29"/>
            <p:cNvSpPr/>
            <p:nvPr/>
          </p:nvSpPr>
          <p:spPr>
            <a:xfrm>
              <a:off x="438237" y="3724939"/>
              <a:ext cx="283310" cy="65341"/>
            </a:xfrm>
            <a:custGeom>
              <a:avLst/>
              <a:gdLst/>
              <a:ahLst/>
              <a:cxnLst/>
              <a:rect l="l" t="t" r="r" b="b"/>
              <a:pathLst>
                <a:path w="3382" h="780" extrusionOk="0">
                  <a:moveTo>
                    <a:pt x="136" y="1"/>
                  </a:moveTo>
                  <a:cubicBezTo>
                    <a:pt x="99" y="1"/>
                    <a:pt x="62" y="17"/>
                    <a:pt x="39" y="51"/>
                  </a:cubicBezTo>
                  <a:cubicBezTo>
                    <a:pt x="1" y="104"/>
                    <a:pt x="11" y="180"/>
                    <a:pt x="66" y="219"/>
                  </a:cubicBezTo>
                  <a:cubicBezTo>
                    <a:pt x="100" y="246"/>
                    <a:pt x="854" y="779"/>
                    <a:pt x="2679" y="779"/>
                  </a:cubicBezTo>
                  <a:cubicBezTo>
                    <a:pt x="2865" y="779"/>
                    <a:pt x="3058" y="775"/>
                    <a:pt x="3262" y="762"/>
                  </a:cubicBezTo>
                  <a:cubicBezTo>
                    <a:pt x="3330" y="757"/>
                    <a:pt x="3381" y="701"/>
                    <a:pt x="3377" y="634"/>
                  </a:cubicBezTo>
                  <a:cubicBezTo>
                    <a:pt x="3374" y="568"/>
                    <a:pt x="3322" y="519"/>
                    <a:pt x="3253" y="519"/>
                  </a:cubicBezTo>
                  <a:cubicBezTo>
                    <a:pt x="3252" y="519"/>
                    <a:pt x="3251" y="519"/>
                    <a:pt x="3250" y="519"/>
                  </a:cubicBezTo>
                  <a:cubicBezTo>
                    <a:pt x="3053" y="530"/>
                    <a:pt x="2867" y="535"/>
                    <a:pt x="2690" y="535"/>
                  </a:cubicBezTo>
                  <a:cubicBezTo>
                    <a:pt x="948" y="535"/>
                    <a:pt x="219" y="31"/>
                    <a:pt x="207" y="23"/>
                  </a:cubicBezTo>
                  <a:cubicBezTo>
                    <a:pt x="186" y="8"/>
                    <a:pt x="161" y="1"/>
                    <a:pt x="13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6" name="Google Shape;5426;p29"/>
            <p:cNvSpPr/>
            <p:nvPr/>
          </p:nvSpPr>
          <p:spPr>
            <a:xfrm>
              <a:off x="466384" y="3881254"/>
              <a:ext cx="323939" cy="50597"/>
            </a:xfrm>
            <a:custGeom>
              <a:avLst/>
              <a:gdLst/>
              <a:ahLst/>
              <a:cxnLst/>
              <a:rect l="l" t="t" r="r" b="b"/>
              <a:pathLst>
                <a:path w="3867" h="604" extrusionOk="0">
                  <a:moveTo>
                    <a:pt x="138" y="1"/>
                  </a:moveTo>
                  <a:cubicBezTo>
                    <a:pt x="91" y="1"/>
                    <a:pt x="47" y="28"/>
                    <a:pt x="28" y="75"/>
                  </a:cubicBezTo>
                  <a:cubicBezTo>
                    <a:pt x="1" y="136"/>
                    <a:pt x="30" y="207"/>
                    <a:pt x="91" y="233"/>
                  </a:cubicBezTo>
                  <a:cubicBezTo>
                    <a:pt x="133" y="251"/>
                    <a:pt x="988" y="604"/>
                    <a:pt x="2640" y="604"/>
                  </a:cubicBezTo>
                  <a:cubicBezTo>
                    <a:pt x="2975" y="604"/>
                    <a:pt x="3346" y="589"/>
                    <a:pt x="3752" y="555"/>
                  </a:cubicBezTo>
                  <a:cubicBezTo>
                    <a:pt x="3817" y="549"/>
                    <a:pt x="3867" y="491"/>
                    <a:pt x="3861" y="424"/>
                  </a:cubicBezTo>
                  <a:cubicBezTo>
                    <a:pt x="3855" y="360"/>
                    <a:pt x="3803" y="313"/>
                    <a:pt x="3741" y="313"/>
                  </a:cubicBezTo>
                  <a:cubicBezTo>
                    <a:pt x="3737" y="313"/>
                    <a:pt x="3734" y="313"/>
                    <a:pt x="3730" y="313"/>
                  </a:cubicBezTo>
                  <a:cubicBezTo>
                    <a:pt x="3342" y="347"/>
                    <a:pt x="2985" y="361"/>
                    <a:pt x="2659" y="361"/>
                  </a:cubicBezTo>
                  <a:cubicBezTo>
                    <a:pt x="1042" y="361"/>
                    <a:pt x="196" y="16"/>
                    <a:pt x="185" y="11"/>
                  </a:cubicBezTo>
                  <a:cubicBezTo>
                    <a:pt x="170" y="4"/>
                    <a:pt x="154" y="1"/>
                    <a:pt x="13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29"/>
            <p:cNvSpPr/>
            <p:nvPr/>
          </p:nvSpPr>
          <p:spPr>
            <a:xfrm>
              <a:off x="723056" y="3835599"/>
              <a:ext cx="257844" cy="20440"/>
            </a:xfrm>
            <a:custGeom>
              <a:avLst/>
              <a:gdLst/>
              <a:ahLst/>
              <a:cxnLst/>
              <a:rect l="l" t="t" r="r" b="b"/>
              <a:pathLst>
                <a:path w="3078" h="244" extrusionOk="0">
                  <a:moveTo>
                    <a:pt x="122" y="0"/>
                  </a:moveTo>
                  <a:cubicBezTo>
                    <a:pt x="55" y="0"/>
                    <a:pt x="0" y="54"/>
                    <a:pt x="0" y="123"/>
                  </a:cubicBezTo>
                  <a:cubicBezTo>
                    <a:pt x="0" y="189"/>
                    <a:pt x="55" y="243"/>
                    <a:pt x="122" y="243"/>
                  </a:cubicBezTo>
                  <a:lnTo>
                    <a:pt x="2956" y="243"/>
                  </a:lnTo>
                  <a:cubicBezTo>
                    <a:pt x="3023" y="243"/>
                    <a:pt x="3078" y="191"/>
                    <a:pt x="3078" y="123"/>
                  </a:cubicBezTo>
                  <a:cubicBezTo>
                    <a:pt x="3078" y="54"/>
                    <a:pt x="3023" y="0"/>
                    <a:pt x="295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29"/>
            <p:cNvSpPr/>
            <p:nvPr/>
          </p:nvSpPr>
          <p:spPr>
            <a:xfrm>
              <a:off x="922177" y="3757525"/>
              <a:ext cx="227687" cy="20440"/>
            </a:xfrm>
            <a:custGeom>
              <a:avLst/>
              <a:gdLst/>
              <a:ahLst/>
              <a:cxnLst/>
              <a:rect l="l" t="t" r="r" b="b"/>
              <a:pathLst>
                <a:path w="2718" h="244" extrusionOk="0">
                  <a:moveTo>
                    <a:pt x="122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9"/>
                    <a:pt x="55" y="243"/>
                    <a:pt x="122" y="243"/>
                  </a:cubicBezTo>
                  <a:lnTo>
                    <a:pt x="2595" y="243"/>
                  </a:lnTo>
                  <a:cubicBezTo>
                    <a:pt x="2664" y="243"/>
                    <a:pt x="2718" y="189"/>
                    <a:pt x="2718" y="121"/>
                  </a:cubicBezTo>
                  <a:cubicBezTo>
                    <a:pt x="2718" y="54"/>
                    <a:pt x="2664" y="0"/>
                    <a:pt x="259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29"/>
            <p:cNvSpPr/>
            <p:nvPr/>
          </p:nvSpPr>
          <p:spPr>
            <a:xfrm>
              <a:off x="1121299" y="3822698"/>
              <a:ext cx="265970" cy="20440"/>
            </a:xfrm>
            <a:custGeom>
              <a:avLst/>
              <a:gdLst/>
              <a:ahLst/>
              <a:cxnLst/>
              <a:rect l="l" t="t" r="r" b="b"/>
              <a:pathLst>
                <a:path w="3175" h="244" extrusionOk="0">
                  <a:moveTo>
                    <a:pt x="122" y="0"/>
                  </a:moveTo>
                  <a:cubicBezTo>
                    <a:pt x="56" y="0"/>
                    <a:pt x="0" y="54"/>
                    <a:pt x="0" y="121"/>
                  </a:cubicBezTo>
                  <a:cubicBezTo>
                    <a:pt x="0" y="189"/>
                    <a:pt x="56" y="243"/>
                    <a:pt x="122" y="243"/>
                  </a:cubicBezTo>
                  <a:lnTo>
                    <a:pt x="3052" y="243"/>
                  </a:lnTo>
                  <a:cubicBezTo>
                    <a:pt x="3118" y="243"/>
                    <a:pt x="3173" y="189"/>
                    <a:pt x="3174" y="121"/>
                  </a:cubicBezTo>
                  <a:cubicBezTo>
                    <a:pt x="3174" y="54"/>
                    <a:pt x="3119" y="0"/>
                    <a:pt x="305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29"/>
            <p:cNvSpPr/>
            <p:nvPr/>
          </p:nvSpPr>
          <p:spPr>
            <a:xfrm>
              <a:off x="1302410" y="3757525"/>
              <a:ext cx="167205" cy="20440"/>
            </a:xfrm>
            <a:custGeom>
              <a:avLst/>
              <a:gdLst/>
              <a:ahLst/>
              <a:cxnLst/>
              <a:rect l="l" t="t" r="r" b="b"/>
              <a:pathLst>
                <a:path w="1996" h="244" extrusionOk="0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9"/>
                    <a:pt x="54" y="243"/>
                    <a:pt x="121" y="243"/>
                  </a:cubicBezTo>
                  <a:lnTo>
                    <a:pt x="1873" y="243"/>
                  </a:lnTo>
                  <a:cubicBezTo>
                    <a:pt x="1941" y="243"/>
                    <a:pt x="1995" y="189"/>
                    <a:pt x="1995" y="121"/>
                  </a:cubicBezTo>
                  <a:cubicBezTo>
                    <a:pt x="1995" y="54"/>
                    <a:pt x="1941" y="0"/>
                    <a:pt x="18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29"/>
            <p:cNvSpPr/>
            <p:nvPr/>
          </p:nvSpPr>
          <p:spPr>
            <a:xfrm>
              <a:off x="980481" y="3911327"/>
              <a:ext cx="217634" cy="20524"/>
            </a:xfrm>
            <a:custGeom>
              <a:avLst/>
              <a:gdLst/>
              <a:ahLst/>
              <a:cxnLst/>
              <a:rect l="l" t="t" r="r" b="b"/>
              <a:pathLst>
                <a:path w="2598" h="245" extrusionOk="0">
                  <a:moveTo>
                    <a:pt x="123" y="1"/>
                  </a:moveTo>
                  <a:cubicBezTo>
                    <a:pt x="56" y="1"/>
                    <a:pt x="1" y="56"/>
                    <a:pt x="1" y="123"/>
                  </a:cubicBezTo>
                  <a:cubicBezTo>
                    <a:pt x="1" y="190"/>
                    <a:pt x="56" y="245"/>
                    <a:pt x="123" y="245"/>
                  </a:cubicBezTo>
                  <a:lnTo>
                    <a:pt x="2477" y="245"/>
                  </a:lnTo>
                  <a:cubicBezTo>
                    <a:pt x="2544" y="245"/>
                    <a:pt x="2596" y="190"/>
                    <a:pt x="2597" y="123"/>
                  </a:cubicBezTo>
                  <a:cubicBezTo>
                    <a:pt x="2597" y="56"/>
                    <a:pt x="2544" y="1"/>
                    <a:pt x="247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29"/>
            <p:cNvSpPr/>
            <p:nvPr/>
          </p:nvSpPr>
          <p:spPr>
            <a:xfrm>
              <a:off x="1304336" y="3911327"/>
              <a:ext cx="136629" cy="20524"/>
            </a:xfrm>
            <a:custGeom>
              <a:avLst/>
              <a:gdLst/>
              <a:ahLst/>
              <a:cxnLst/>
              <a:rect l="l" t="t" r="r" b="b"/>
              <a:pathLst>
                <a:path w="1631" h="245" extrusionOk="0">
                  <a:moveTo>
                    <a:pt x="123" y="1"/>
                  </a:moveTo>
                  <a:cubicBezTo>
                    <a:pt x="54" y="1"/>
                    <a:pt x="1" y="56"/>
                    <a:pt x="1" y="123"/>
                  </a:cubicBezTo>
                  <a:cubicBezTo>
                    <a:pt x="1" y="190"/>
                    <a:pt x="54" y="245"/>
                    <a:pt x="123" y="245"/>
                  </a:cubicBezTo>
                  <a:lnTo>
                    <a:pt x="1508" y="245"/>
                  </a:lnTo>
                  <a:cubicBezTo>
                    <a:pt x="1577" y="245"/>
                    <a:pt x="1630" y="190"/>
                    <a:pt x="1630" y="123"/>
                  </a:cubicBezTo>
                  <a:cubicBezTo>
                    <a:pt x="1630" y="56"/>
                    <a:pt x="1577" y="1"/>
                    <a:pt x="150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29"/>
            <p:cNvSpPr/>
            <p:nvPr/>
          </p:nvSpPr>
          <p:spPr>
            <a:xfrm>
              <a:off x="1772863" y="3420267"/>
              <a:ext cx="251813" cy="20440"/>
            </a:xfrm>
            <a:custGeom>
              <a:avLst/>
              <a:gdLst/>
              <a:ahLst/>
              <a:cxnLst/>
              <a:rect l="l" t="t" r="r" b="b"/>
              <a:pathLst>
                <a:path w="3006" h="244" extrusionOk="0">
                  <a:moveTo>
                    <a:pt x="123" y="1"/>
                  </a:moveTo>
                  <a:cubicBezTo>
                    <a:pt x="56" y="1"/>
                    <a:pt x="1" y="54"/>
                    <a:pt x="1" y="123"/>
                  </a:cubicBezTo>
                  <a:cubicBezTo>
                    <a:pt x="1" y="190"/>
                    <a:pt x="56" y="243"/>
                    <a:pt x="123" y="243"/>
                  </a:cubicBezTo>
                  <a:lnTo>
                    <a:pt x="2884" y="243"/>
                  </a:lnTo>
                  <a:cubicBezTo>
                    <a:pt x="2951" y="243"/>
                    <a:pt x="3003" y="191"/>
                    <a:pt x="3006" y="123"/>
                  </a:cubicBezTo>
                  <a:cubicBezTo>
                    <a:pt x="3006" y="54"/>
                    <a:pt x="2951" y="1"/>
                    <a:pt x="288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4" name="Google Shape;5434;p29"/>
            <p:cNvSpPr/>
            <p:nvPr/>
          </p:nvSpPr>
          <p:spPr>
            <a:xfrm>
              <a:off x="1608003" y="3852856"/>
              <a:ext cx="20524" cy="289844"/>
            </a:xfrm>
            <a:custGeom>
              <a:avLst/>
              <a:gdLst/>
              <a:ahLst/>
              <a:cxnLst/>
              <a:rect l="l" t="t" r="r" b="b"/>
              <a:pathLst>
                <a:path w="245" h="3460" extrusionOk="0">
                  <a:moveTo>
                    <a:pt x="122" y="1"/>
                  </a:moveTo>
                  <a:cubicBezTo>
                    <a:pt x="55" y="1"/>
                    <a:pt x="0" y="56"/>
                    <a:pt x="0" y="123"/>
                  </a:cubicBezTo>
                  <a:lnTo>
                    <a:pt x="0" y="3338"/>
                  </a:lnTo>
                  <a:cubicBezTo>
                    <a:pt x="0" y="3406"/>
                    <a:pt x="55" y="3460"/>
                    <a:pt x="122" y="3460"/>
                  </a:cubicBezTo>
                  <a:cubicBezTo>
                    <a:pt x="188" y="3460"/>
                    <a:pt x="243" y="3406"/>
                    <a:pt x="244" y="3338"/>
                  </a:cubicBezTo>
                  <a:lnTo>
                    <a:pt x="244" y="123"/>
                  </a:lnTo>
                  <a:cubicBezTo>
                    <a:pt x="244" y="56"/>
                    <a:pt x="191" y="1"/>
                    <a:pt x="12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5" name="Google Shape;5435;p29"/>
            <p:cNvSpPr/>
            <p:nvPr/>
          </p:nvSpPr>
          <p:spPr>
            <a:xfrm>
              <a:off x="1503458" y="3745546"/>
              <a:ext cx="20440" cy="195938"/>
            </a:xfrm>
            <a:custGeom>
              <a:avLst/>
              <a:gdLst/>
              <a:ahLst/>
              <a:cxnLst/>
              <a:rect l="l" t="t" r="r" b="b"/>
              <a:pathLst>
                <a:path w="244" h="2339" extrusionOk="0">
                  <a:moveTo>
                    <a:pt x="123" y="1"/>
                  </a:moveTo>
                  <a:cubicBezTo>
                    <a:pt x="54" y="1"/>
                    <a:pt x="1" y="56"/>
                    <a:pt x="1" y="123"/>
                  </a:cubicBezTo>
                  <a:lnTo>
                    <a:pt x="1" y="2217"/>
                  </a:lnTo>
                  <a:cubicBezTo>
                    <a:pt x="1" y="2284"/>
                    <a:pt x="54" y="2339"/>
                    <a:pt x="123" y="2339"/>
                  </a:cubicBezTo>
                  <a:cubicBezTo>
                    <a:pt x="190" y="2339"/>
                    <a:pt x="242" y="2285"/>
                    <a:pt x="243" y="2217"/>
                  </a:cubicBezTo>
                  <a:lnTo>
                    <a:pt x="243" y="123"/>
                  </a:lnTo>
                  <a:cubicBezTo>
                    <a:pt x="243" y="56"/>
                    <a:pt x="190" y="1"/>
                    <a:pt x="12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29"/>
            <p:cNvSpPr/>
            <p:nvPr/>
          </p:nvSpPr>
          <p:spPr>
            <a:xfrm>
              <a:off x="1646202" y="3479492"/>
              <a:ext cx="20524" cy="376546"/>
            </a:xfrm>
            <a:custGeom>
              <a:avLst/>
              <a:gdLst/>
              <a:ahLst/>
              <a:cxnLst/>
              <a:rect l="l" t="t" r="r" b="b"/>
              <a:pathLst>
                <a:path w="245" h="4495" extrusionOk="0">
                  <a:moveTo>
                    <a:pt x="123" y="0"/>
                  </a:moveTo>
                  <a:cubicBezTo>
                    <a:pt x="56" y="0"/>
                    <a:pt x="1" y="55"/>
                    <a:pt x="1" y="122"/>
                  </a:cubicBezTo>
                  <a:lnTo>
                    <a:pt x="1" y="4374"/>
                  </a:lnTo>
                  <a:cubicBezTo>
                    <a:pt x="1" y="4440"/>
                    <a:pt x="56" y="4494"/>
                    <a:pt x="123" y="4494"/>
                  </a:cubicBezTo>
                  <a:cubicBezTo>
                    <a:pt x="188" y="4494"/>
                    <a:pt x="243" y="4442"/>
                    <a:pt x="245" y="4374"/>
                  </a:cubicBezTo>
                  <a:lnTo>
                    <a:pt x="245" y="122"/>
                  </a:lnTo>
                  <a:cubicBezTo>
                    <a:pt x="245" y="55"/>
                    <a:pt x="190" y="0"/>
                    <a:pt x="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29"/>
            <p:cNvSpPr/>
            <p:nvPr/>
          </p:nvSpPr>
          <p:spPr>
            <a:xfrm>
              <a:off x="1559751" y="3620645"/>
              <a:ext cx="20524" cy="241928"/>
            </a:xfrm>
            <a:custGeom>
              <a:avLst/>
              <a:gdLst/>
              <a:ahLst/>
              <a:cxnLst/>
              <a:rect l="l" t="t" r="r" b="b"/>
              <a:pathLst>
                <a:path w="245" h="2888" extrusionOk="0">
                  <a:moveTo>
                    <a:pt x="123" y="0"/>
                  </a:moveTo>
                  <a:cubicBezTo>
                    <a:pt x="56" y="0"/>
                    <a:pt x="0" y="54"/>
                    <a:pt x="0" y="122"/>
                  </a:cubicBezTo>
                  <a:lnTo>
                    <a:pt x="0" y="2766"/>
                  </a:lnTo>
                  <a:cubicBezTo>
                    <a:pt x="0" y="2832"/>
                    <a:pt x="56" y="2888"/>
                    <a:pt x="123" y="2888"/>
                  </a:cubicBezTo>
                  <a:cubicBezTo>
                    <a:pt x="188" y="2888"/>
                    <a:pt x="243" y="2832"/>
                    <a:pt x="245" y="2766"/>
                  </a:cubicBezTo>
                  <a:lnTo>
                    <a:pt x="245" y="122"/>
                  </a:lnTo>
                  <a:cubicBezTo>
                    <a:pt x="245" y="54"/>
                    <a:pt x="189" y="0"/>
                    <a:pt x="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29"/>
            <p:cNvSpPr/>
            <p:nvPr/>
          </p:nvSpPr>
          <p:spPr>
            <a:xfrm>
              <a:off x="1525071" y="3278528"/>
              <a:ext cx="20524" cy="250556"/>
            </a:xfrm>
            <a:custGeom>
              <a:avLst/>
              <a:gdLst/>
              <a:ahLst/>
              <a:cxnLst/>
              <a:rect l="l" t="t" r="r" b="b"/>
              <a:pathLst>
                <a:path w="245" h="2991" extrusionOk="0">
                  <a:moveTo>
                    <a:pt x="122" y="0"/>
                  </a:moveTo>
                  <a:cubicBezTo>
                    <a:pt x="55" y="0"/>
                    <a:pt x="0" y="56"/>
                    <a:pt x="0" y="122"/>
                  </a:cubicBezTo>
                  <a:lnTo>
                    <a:pt x="0" y="2870"/>
                  </a:lnTo>
                  <a:cubicBezTo>
                    <a:pt x="0" y="2937"/>
                    <a:pt x="55" y="2991"/>
                    <a:pt x="122" y="2991"/>
                  </a:cubicBezTo>
                  <a:cubicBezTo>
                    <a:pt x="188" y="2991"/>
                    <a:pt x="243" y="2937"/>
                    <a:pt x="244" y="2870"/>
                  </a:cubicBezTo>
                  <a:lnTo>
                    <a:pt x="244" y="122"/>
                  </a:lnTo>
                  <a:cubicBezTo>
                    <a:pt x="244" y="56"/>
                    <a:pt x="189" y="0"/>
                    <a:pt x="12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29"/>
            <p:cNvSpPr/>
            <p:nvPr/>
          </p:nvSpPr>
          <p:spPr>
            <a:xfrm>
              <a:off x="1660192" y="3246276"/>
              <a:ext cx="20607" cy="189907"/>
            </a:xfrm>
            <a:custGeom>
              <a:avLst/>
              <a:gdLst/>
              <a:ahLst/>
              <a:cxnLst/>
              <a:rect l="l" t="t" r="r" b="b"/>
              <a:pathLst>
                <a:path w="246" h="2267" extrusionOk="0">
                  <a:moveTo>
                    <a:pt x="123" y="0"/>
                  </a:moveTo>
                  <a:cubicBezTo>
                    <a:pt x="56" y="0"/>
                    <a:pt x="1" y="55"/>
                    <a:pt x="1" y="122"/>
                  </a:cubicBezTo>
                  <a:lnTo>
                    <a:pt x="1" y="2145"/>
                  </a:lnTo>
                  <a:cubicBezTo>
                    <a:pt x="1" y="2211"/>
                    <a:pt x="56" y="2267"/>
                    <a:pt x="123" y="2267"/>
                  </a:cubicBezTo>
                  <a:cubicBezTo>
                    <a:pt x="190" y="2267"/>
                    <a:pt x="245" y="2211"/>
                    <a:pt x="245" y="2145"/>
                  </a:cubicBezTo>
                  <a:lnTo>
                    <a:pt x="245" y="122"/>
                  </a:lnTo>
                  <a:cubicBezTo>
                    <a:pt x="245" y="55"/>
                    <a:pt x="190" y="0"/>
                    <a:pt x="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29"/>
            <p:cNvSpPr/>
            <p:nvPr/>
          </p:nvSpPr>
          <p:spPr>
            <a:xfrm>
              <a:off x="1660192" y="4044103"/>
              <a:ext cx="20607" cy="259352"/>
            </a:xfrm>
            <a:custGeom>
              <a:avLst/>
              <a:gdLst/>
              <a:ahLst/>
              <a:cxnLst/>
              <a:rect l="l" t="t" r="r" b="b"/>
              <a:pathLst>
                <a:path w="246" h="3096" extrusionOk="0">
                  <a:moveTo>
                    <a:pt x="123" y="0"/>
                  </a:moveTo>
                  <a:cubicBezTo>
                    <a:pt x="56" y="0"/>
                    <a:pt x="1" y="56"/>
                    <a:pt x="1" y="123"/>
                  </a:cubicBezTo>
                  <a:lnTo>
                    <a:pt x="1" y="2974"/>
                  </a:lnTo>
                  <a:cubicBezTo>
                    <a:pt x="1" y="3042"/>
                    <a:pt x="56" y="3096"/>
                    <a:pt x="123" y="3096"/>
                  </a:cubicBezTo>
                  <a:cubicBezTo>
                    <a:pt x="190" y="3096"/>
                    <a:pt x="245" y="3042"/>
                    <a:pt x="245" y="2974"/>
                  </a:cubicBezTo>
                  <a:lnTo>
                    <a:pt x="245" y="123"/>
                  </a:lnTo>
                  <a:cubicBezTo>
                    <a:pt x="245" y="56"/>
                    <a:pt x="190" y="0"/>
                    <a:pt x="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29"/>
            <p:cNvSpPr/>
            <p:nvPr/>
          </p:nvSpPr>
          <p:spPr>
            <a:xfrm>
              <a:off x="1537552" y="4072333"/>
              <a:ext cx="20440" cy="272420"/>
            </a:xfrm>
            <a:custGeom>
              <a:avLst/>
              <a:gdLst/>
              <a:ahLst/>
              <a:cxnLst/>
              <a:rect l="l" t="t" r="r" b="b"/>
              <a:pathLst>
                <a:path w="244" h="3252" extrusionOk="0">
                  <a:moveTo>
                    <a:pt x="123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3130"/>
                  </a:lnTo>
                  <a:cubicBezTo>
                    <a:pt x="1" y="3196"/>
                    <a:pt x="55" y="3252"/>
                    <a:pt x="123" y="3252"/>
                  </a:cubicBezTo>
                  <a:cubicBezTo>
                    <a:pt x="190" y="3252"/>
                    <a:pt x="244" y="3196"/>
                    <a:pt x="244" y="3130"/>
                  </a:cubicBezTo>
                  <a:lnTo>
                    <a:pt x="244" y="121"/>
                  </a:lnTo>
                  <a:cubicBezTo>
                    <a:pt x="244" y="55"/>
                    <a:pt x="190" y="1"/>
                    <a:pt x="12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29"/>
            <p:cNvSpPr/>
            <p:nvPr/>
          </p:nvSpPr>
          <p:spPr>
            <a:xfrm>
              <a:off x="781360" y="2530796"/>
              <a:ext cx="317237" cy="199038"/>
            </a:xfrm>
            <a:custGeom>
              <a:avLst/>
              <a:gdLst/>
              <a:ahLst/>
              <a:cxnLst/>
              <a:rect l="l" t="t" r="r" b="b"/>
              <a:pathLst>
                <a:path w="3787" h="2376" extrusionOk="0">
                  <a:moveTo>
                    <a:pt x="136" y="0"/>
                  </a:moveTo>
                  <a:cubicBezTo>
                    <a:pt x="124" y="0"/>
                    <a:pt x="113" y="2"/>
                    <a:pt x="101" y="5"/>
                  </a:cubicBezTo>
                  <a:cubicBezTo>
                    <a:pt x="37" y="26"/>
                    <a:pt x="0" y="92"/>
                    <a:pt x="19" y="156"/>
                  </a:cubicBezTo>
                  <a:cubicBezTo>
                    <a:pt x="27" y="177"/>
                    <a:pt x="704" y="2333"/>
                    <a:pt x="3664" y="2375"/>
                  </a:cubicBezTo>
                  <a:cubicBezTo>
                    <a:pt x="3730" y="2375"/>
                    <a:pt x="3785" y="2320"/>
                    <a:pt x="3786" y="2257"/>
                  </a:cubicBezTo>
                  <a:cubicBezTo>
                    <a:pt x="3786" y="2192"/>
                    <a:pt x="3734" y="2135"/>
                    <a:pt x="3666" y="2135"/>
                  </a:cubicBezTo>
                  <a:cubicBezTo>
                    <a:pt x="892" y="2094"/>
                    <a:pt x="277" y="168"/>
                    <a:pt x="252" y="87"/>
                  </a:cubicBezTo>
                  <a:cubicBezTo>
                    <a:pt x="235" y="33"/>
                    <a:pt x="188" y="0"/>
                    <a:pt x="13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29"/>
            <p:cNvSpPr/>
            <p:nvPr/>
          </p:nvSpPr>
          <p:spPr>
            <a:xfrm>
              <a:off x="688207" y="2530545"/>
              <a:ext cx="182870" cy="242012"/>
            </a:xfrm>
            <a:custGeom>
              <a:avLst/>
              <a:gdLst/>
              <a:ahLst/>
              <a:cxnLst/>
              <a:rect l="l" t="t" r="r" b="b"/>
              <a:pathLst>
                <a:path w="2183" h="2889" extrusionOk="0">
                  <a:moveTo>
                    <a:pt x="134" y="1"/>
                  </a:moveTo>
                  <a:cubicBezTo>
                    <a:pt x="125" y="1"/>
                    <a:pt x="117" y="2"/>
                    <a:pt x="108" y="4"/>
                  </a:cubicBezTo>
                  <a:cubicBezTo>
                    <a:pt x="42" y="18"/>
                    <a:pt x="0" y="82"/>
                    <a:pt x="15" y="148"/>
                  </a:cubicBezTo>
                  <a:cubicBezTo>
                    <a:pt x="34" y="228"/>
                    <a:pt x="445" y="2108"/>
                    <a:pt x="1992" y="2875"/>
                  </a:cubicBezTo>
                  <a:cubicBezTo>
                    <a:pt x="2011" y="2885"/>
                    <a:pt x="2028" y="2888"/>
                    <a:pt x="2047" y="2888"/>
                  </a:cubicBezTo>
                  <a:cubicBezTo>
                    <a:pt x="2092" y="2888"/>
                    <a:pt x="2135" y="2864"/>
                    <a:pt x="2153" y="2820"/>
                  </a:cubicBezTo>
                  <a:cubicBezTo>
                    <a:pt x="2183" y="2759"/>
                    <a:pt x="2159" y="2686"/>
                    <a:pt x="2100" y="2657"/>
                  </a:cubicBezTo>
                  <a:cubicBezTo>
                    <a:pt x="659" y="1942"/>
                    <a:pt x="255" y="116"/>
                    <a:pt x="252" y="97"/>
                  </a:cubicBezTo>
                  <a:cubicBezTo>
                    <a:pt x="239" y="40"/>
                    <a:pt x="189" y="1"/>
                    <a:pt x="13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29"/>
            <p:cNvSpPr/>
            <p:nvPr/>
          </p:nvSpPr>
          <p:spPr>
            <a:xfrm>
              <a:off x="2274897" y="2986841"/>
              <a:ext cx="154137" cy="332567"/>
            </a:xfrm>
            <a:custGeom>
              <a:avLst/>
              <a:gdLst/>
              <a:ahLst/>
              <a:cxnLst/>
              <a:rect l="l" t="t" r="r" b="b"/>
              <a:pathLst>
                <a:path w="1840" h="3970" extrusionOk="0">
                  <a:moveTo>
                    <a:pt x="1547" y="0"/>
                  </a:moveTo>
                  <a:cubicBezTo>
                    <a:pt x="1545" y="0"/>
                    <a:pt x="1544" y="0"/>
                    <a:pt x="1542" y="0"/>
                  </a:cubicBezTo>
                  <a:cubicBezTo>
                    <a:pt x="1476" y="5"/>
                    <a:pt x="1426" y="60"/>
                    <a:pt x="1428" y="128"/>
                  </a:cubicBezTo>
                  <a:cubicBezTo>
                    <a:pt x="1588" y="2763"/>
                    <a:pt x="88" y="3737"/>
                    <a:pt x="73" y="3745"/>
                  </a:cubicBezTo>
                  <a:cubicBezTo>
                    <a:pt x="17" y="3782"/>
                    <a:pt x="1" y="3857"/>
                    <a:pt x="34" y="3913"/>
                  </a:cubicBezTo>
                  <a:cubicBezTo>
                    <a:pt x="56" y="3949"/>
                    <a:pt x="97" y="3969"/>
                    <a:pt x="136" y="3969"/>
                  </a:cubicBezTo>
                  <a:cubicBezTo>
                    <a:pt x="158" y="3969"/>
                    <a:pt x="180" y="3964"/>
                    <a:pt x="200" y="3953"/>
                  </a:cubicBezTo>
                  <a:cubicBezTo>
                    <a:pt x="267" y="3911"/>
                    <a:pt x="1840" y="2901"/>
                    <a:pt x="1668" y="114"/>
                  </a:cubicBezTo>
                  <a:cubicBezTo>
                    <a:pt x="1666" y="50"/>
                    <a:pt x="1612" y="0"/>
                    <a:pt x="154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29"/>
            <p:cNvSpPr/>
            <p:nvPr/>
          </p:nvSpPr>
          <p:spPr>
            <a:xfrm>
              <a:off x="2517914" y="2986757"/>
              <a:ext cx="63498" cy="237488"/>
            </a:xfrm>
            <a:custGeom>
              <a:avLst/>
              <a:gdLst/>
              <a:ahLst/>
              <a:cxnLst/>
              <a:rect l="l" t="t" r="r" b="b"/>
              <a:pathLst>
                <a:path w="758" h="2835" extrusionOk="0">
                  <a:moveTo>
                    <a:pt x="447" y="0"/>
                  </a:moveTo>
                  <a:cubicBezTo>
                    <a:pt x="442" y="0"/>
                    <a:pt x="436" y="0"/>
                    <a:pt x="431" y="1"/>
                  </a:cubicBezTo>
                  <a:cubicBezTo>
                    <a:pt x="365" y="10"/>
                    <a:pt x="320" y="72"/>
                    <a:pt x="329" y="138"/>
                  </a:cubicBezTo>
                  <a:cubicBezTo>
                    <a:pt x="330" y="151"/>
                    <a:pt x="511" y="1468"/>
                    <a:pt x="24" y="2668"/>
                  </a:cubicBezTo>
                  <a:cubicBezTo>
                    <a:pt x="0" y="2729"/>
                    <a:pt x="29" y="2800"/>
                    <a:pt x="90" y="2826"/>
                  </a:cubicBezTo>
                  <a:cubicBezTo>
                    <a:pt x="105" y="2830"/>
                    <a:pt x="121" y="2835"/>
                    <a:pt x="135" y="2835"/>
                  </a:cubicBezTo>
                  <a:cubicBezTo>
                    <a:pt x="183" y="2835"/>
                    <a:pt x="229" y="2806"/>
                    <a:pt x="247" y="2758"/>
                  </a:cubicBezTo>
                  <a:cubicBezTo>
                    <a:pt x="758" y="1497"/>
                    <a:pt x="575" y="160"/>
                    <a:pt x="567" y="103"/>
                  </a:cubicBezTo>
                  <a:cubicBezTo>
                    <a:pt x="558" y="43"/>
                    <a:pt x="507" y="0"/>
                    <a:pt x="44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29"/>
            <p:cNvSpPr/>
            <p:nvPr/>
          </p:nvSpPr>
          <p:spPr>
            <a:xfrm>
              <a:off x="2316530" y="3144663"/>
              <a:ext cx="166451" cy="253991"/>
            </a:xfrm>
            <a:custGeom>
              <a:avLst/>
              <a:gdLst/>
              <a:ahLst/>
              <a:cxnLst/>
              <a:rect l="l" t="t" r="r" b="b"/>
              <a:pathLst>
                <a:path w="1987" h="3032" extrusionOk="0">
                  <a:moveTo>
                    <a:pt x="1868" y="0"/>
                  </a:moveTo>
                  <a:cubicBezTo>
                    <a:pt x="1801" y="0"/>
                    <a:pt x="1746" y="54"/>
                    <a:pt x="1746" y="121"/>
                  </a:cubicBezTo>
                  <a:cubicBezTo>
                    <a:pt x="1746" y="139"/>
                    <a:pt x="1722" y="1879"/>
                    <a:pt x="79" y="2805"/>
                  </a:cubicBezTo>
                  <a:cubicBezTo>
                    <a:pt x="21" y="2837"/>
                    <a:pt x="1" y="2913"/>
                    <a:pt x="34" y="2971"/>
                  </a:cubicBezTo>
                  <a:cubicBezTo>
                    <a:pt x="56" y="3010"/>
                    <a:pt x="97" y="3032"/>
                    <a:pt x="139" y="3032"/>
                  </a:cubicBezTo>
                  <a:cubicBezTo>
                    <a:pt x="159" y="3032"/>
                    <a:pt x="180" y="3029"/>
                    <a:pt x="197" y="3016"/>
                  </a:cubicBezTo>
                  <a:cubicBezTo>
                    <a:pt x="1968" y="2018"/>
                    <a:pt x="1987" y="197"/>
                    <a:pt x="1987" y="121"/>
                  </a:cubicBezTo>
                  <a:cubicBezTo>
                    <a:pt x="1987" y="56"/>
                    <a:pt x="1935" y="0"/>
                    <a:pt x="186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29"/>
            <p:cNvSpPr/>
            <p:nvPr/>
          </p:nvSpPr>
          <p:spPr>
            <a:xfrm>
              <a:off x="1945596" y="3468770"/>
              <a:ext cx="291771" cy="56796"/>
            </a:xfrm>
            <a:custGeom>
              <a:avLst/>
              <a:gdLst/>
              <a:ahLst/>
              <a:cxnLst/>
              <a:rect l="l" t="t" r="r" b="b"/>
              <a:pathLst>
                <a:path w="3483" h="678" extrusionOk="0">
                  <a:moveTo>
                    <a:pt x="3344" y="0"/>
                  </a:moveTo>
                  <a:cubicBezTo>
                    <a:pt x="3327" y="0"/>
                    <a:pt x="3310" y="4"/>
                    <a:pt x="3293" y="12"/>
                  </a:cubicBezTo>
                  <a:cubicBezTo>
                    <a:pt x="2522" y="371"/>
                    <a:pt x="1422" y="434"/>
                    <a:pt x="745" y="434"/>
                  </a:cubicBezTo>
                  <a:cubicBezTo>
                    <a:pt x="384" y="434"/>
                    <a:pt x="144" y="417"/>
                    <a:pt x="137" y="416"/>
                  </a:cubicBezTo>
                  <a:cubicBezTo>
                    <a:pt x="133" y="416"/>
                    <a:pt x="130" y="416"/>
                    <a:pt x="126" y="416"/>
                  </a:cubicBezTo>
                  <a:cubicBezTo>
                    <a:pt x="63" y="416"/>
                    <a:pt x="10" y="463"/>
                    <a:pt x="6" y="527"/>
                  </a:cubicBezTo>
                  <a:cubicBezTo>
                    <a:pt x="0" y="593"/>
                    <a:pt x="50" y="652"/>
                    <a:pt x="117" y="657"/>
                  </a:cubicBezTo>
                  <a:cubicBezTo>
                    <a:pt x="146" y="659"/>
                    <a:pt x="394" y="678"/>
                    <a:pt x="759" y="678"/>
                  </a:cubicBezTo>
                  <a:cubicBezTo>
                    <a:pt x="1457" y="678"/>
                    <a:pt x="2581" y="609"/>
                    <a:pt x="3395" y="230"/>
                  </a:cubicBezTo>
                  <a:cubicBezTo>
                    <a:pt x="3455" y="202"/>
                    <a:pt x="3482" y="130"/>
                    <a:pt x="3453" y="70"/>
                  </a:cubicBezTo>
                  <a:cubicBezTo>
                    <a:pt x="3433" y="27"/>
                    <a:pt x="3389" y="0"/>
                    <a:pt x="334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29"/>
            <p:cNvSpPr/>
            <p:nvPr/>
          </p:nvSpPr>
          <p:spPr>
            <a:xfrm>
              <a:off x="2118414" y="3358026"/>
              <a:ext cx="179519" cy="102786"/>
            </a:xfrm>
            <a:custGeom>
              <a:avLst/>
              <a:gdLst/>
              <a:ahLst/>
              <a:cxnLst/>
              <a:rect l="l" t="t" r="r" b="b"/>
              <a:pathLst>
                <a:path w="2143" h="1227" extrusionOk="0">
                  <a:moveTo>
                    <a:pt x="2004" y="0"/>
                  </a:moveTo>
                  <a:cubicBezTo>
                    <a:pt x="1966" y="0"/>
                    <a:pt x="1929" y="18"/>
                    <a:pt x="1907" y="52"/>
                  </a:cubicBezTo>
                  <a:cubicBezTo>
                    <a:pt x="1350" y="826"/>
                    <a:pt x="125" y="985"/>
                    <a:pt x="112" y="986"/>
                  </a:cubicBezTo>
                  <a:cubicBezTo>
                    <a:pt x="47" y="994"/>
                    <a:pt x="0" y="1056"/>
                    <a:pt x="8" y="1122"/>
                  </a:cubicBezTo>
                  <a:cubicBezTo>
                    <a:pt x="14" y="1181"/>
                    <a:pt x="67" y="1226"/>
                    <a:pt x="127" y="1226"/>
                  </a:cubicBezTo>
                  <a:lnTo>
                    <a:pt x="141" y="1226"/>
                  </a:lnTo>
                  <a:cubicBezTo>
                    <a:pt x="195" y="1222"/>
                    <a:pt x="1482" y="1056"/>
                    <a:pt x="2103" y="193"/>
                  </a:cubicBezTo>
                  <a:cubicBezTo>
                    <a:pt x="2142" y="139"/>
                    <a:pt x="2129" y="62"/>
                    <a:pt x="2075" y="24"/>
                  </a:cubicBezTo>
                  <a:cubicBezTo>
                    <a:pt x="2053" y="8"/>
                    <a:pt x="2028" y="0"/>
                    <a:pt x="200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29"/>
            <p:cNvSpPr/>
            <p:nvPr/>
          </p:nvSpPr>
          <p:spPr>
            <a:xfrm>
              <a:off x="2228153" y="3378466"/>
              <a:ext cx="203980" cy="171477"/>
            </a:xfrm>
            <a:custGeom>
              <a:avLst/>
              <a:gdLst/>
              <a:ahLst/>
              <a:cxnLst/>
              <a:rect l="l" t="t" r="r" b="b"/>
              <a:pathLst>
                <a:path w="2435" h="2047" extrusionOk="0">
                  <a:moveTo>
                    <a:pt x="2297" y="0"/>
                  </a:moveTo>
                  <a:cubicBezTo>
                    <a:pt x="2257" y="0"/>
                    <a:pt x="2218" y="20"/>
                    <a:pt x="2194" y="56"/>
                  </a:cubicBezTo>
                  <a:cubicBezTo>
                    <a:pt x="1387" y="1336"/>
                    <a:pt x="108" y="1807"/>
                    <a:pt x="95" y="1811"/>
                  </a:cubicBezTo>
                  <a:cubicBezTo>
                    <a:pt x="32" y="1833"/>
                    <a:pt x="0" y="1903"/>
                    <a:pt x="22" y="1967"/>
                  </a:cubicBezTo>
                  <a:cubicBezTo>
                    <a:pt x="40" y="2015"/>
                    <a:pt x="88" y="2047"/>
                    <a:pt x="137" y="2047"/>
                  </a:cubicBezTo>
                  <a:cubicBezTo>
                    <a:pt x="152" y="2047"/>
                    <a:pt x="163" y="2044"/>
                    <a:pt x="176" y="2039"/>
                  </a:cubicBezTo>
                  <a:cubicBezTo>
                    <a:pt x="233" y="2019"/>
                    <a:pt x="1547" y="1538"/>
                    <a:pt x="2399" y="186"/>
                  </a:cubicBezTo>
                  <a:cubicBezTo>
                    <a:pt x="2434" y="129"/>
                    <a:pt x="2417" y="55"/>
                    <a:pt x="2362" y="18"/>
                  </a:cubicBezTo>
                  <a:cubicBezTo>
                    <a:pt x="2341" y="6"/>
                    <a:pt x="2319" y="0"/>
                    <a:pt x="229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29"/>
            <p:cNvSpPr/>
            <p:nvPr/>
          </p:nvSpPr>
          <p:spPr>
            <a:xfrm>
              <a:off x="1789784" y="3562006"/>
              <a:ext cx="263792" cy="20440"/>
            </a:xfrm>
            <a:custGeom>
              <a:avLst/>
              <a:gdLst/>
              <a:ahLst/>
              <a:cxnLst/>
              <a:rect l="l" t="t" r="r" b="b"/>
              <a:pathLst>
                <a:path w="3149" h="244" extrusionOk="0">
                  <a:moveTo>
                    <a:pt x="123" y="1"/>
                  </a:moveTo>
                  <a:cubicBezTo>
                    <a:pt x="56" y="1"/>
                    <a:pt x="1" y="55"/>
                    <a:pt x="1" y="122"/>
                  </a:cubicBezTo>
                  <a:cubicBezTo>
                    <a:pt x="1" y="189"/>
                    <a:pt x="56" y="244"/>
                    <a:pt x="123" y="244"/>
                  </a:cubicBezTo>
                  <a:lnTo>
                    <a:pt x="3026" y="244"/>
                  </a:lnTo>
                  <a:cubicBezTo>
                    <a:pt x="3095" y="244"/>
                    <a:pt x="3147" y="189"/>
                    <a:pt x="3149" y="122"/>
                  </a:cubicBezTo>
                  <a:cubicBezTo>
                    <a:pt x="3149" y="55"/>
                    <a:pt x="3095" y="1"/>
                    <a:pt x="302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29"/>
            <p:cNvSpPr/>
            <p:nvPr/>
          </p:nvSpPr>
          <p:spPr>
            <a:xfrm>
              <a:off x="1739522" y="3505042"/>
              <a:ext cx="146346" cy="20524"/>
            </a:xfrm>
            <a:custGeom>
              <a:avLst/>
              <a:gdLst/>
              <a:ahLst/>
              <a:cxnLst/>
              <a:rect l="l" t="t" r="r" b="b"/>
              <a:pathLst>
                <a:path w="1747" h="245" extrusionOk="0">
                  <a:moveTo>
                    <a:pt x="122" y="1"/>
                  </a:moveTo>
                  <a:cubicBezTo>
                    <a:pt x="56" y="1"/>
                    <a:pt x="0" y="56"/>
                    <a:pt x="0" y="123"/>
                  </a:cubicBezTo>
                  <a:cubicBezTo>
                    <a:pt x="0" y="190"/>
                    <a:pt x="56" y="245"/>
                    <a:pt x="122" y="245"/>
                  </a:cubicBezTo>
                  <a:lnTo>
                    <a:pt x="1624" y="245"/>
                  </a:lnTo>
                  <a:cubicBezTo>
                    <a:pt x="1691" y="245"/>
                    <a:pt x="1746" y="190"/>
                    <a:pt x="1746" y="123"/>
                  </a:cubicBezTo>
                  <a:cubicBezTo>
                    <a:pt x="1746" y="56"/>
                    <a:pt x="1691" y="1"/>
                    <a:pt x="162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29"/>
            <p:cNvSpPr/>
            <p:nvPr/>
          </p:nvSpPr>
          <p:spPr>
            <a:xfrm>
              <a:off x="910785" y="2803216"/>
              <a:ext cx="342033" cy="106220"/>
            </a:xfrm>
            <a:custGeom>
              <a:avLst/>
              <a:gdLst/>
              <a:ahLst/>
              <a:cxnLst/>
              <a:rect l="l" t="t" r="r" b="b"/>
              <a:pathLst>
                <a:path w="4083" h="1268" extrusionOk="0">
                  <a:moveTo>
                    <a:pt x="137" y="0"/>
                  </a:moveTo>
                  <a:cubicBezTo>
                    <a:pt x="101" y="0"/>
                    <a:pt x="64" y="17"/>
                    <a:pt x="40" y="49"/>
                  </a:cubicBezTo>
                  <a:cubicBezTo>
                    <a:pt x="1" y="104"/>
                    <a:pt x="11" y="179"/>
                    <a:pt x="66" y="219"/>
                  </a:cubicBezTo>
                  <a:cubicBezTo>
                    <a:pt x="125" y="263"/>
                    <a:pt x="1516" y="1268"/>
                    <a:pt x="3864" y="1268"/>
                  </a:cubicBezTo>
                  <a:lnTo>
                    <a:pt x="3963" y="1268"/>
                  </a:lnTo>
                  <a:cubicBezTo>
                    <a:pt x="4030" y="1268"/>
                    <a:pt x="4082" y="1212"/>
                    <a:pt x="4082" y="1145"/>
                  </a:cubicBezTo>
                  <a:cubicBezTo>
                    <a:pt x="4081" y="1079"/>
                    <a:pt x="4025" y="1025"/>
                    <a:pt x="3960" y="1025"/>
                  </a:cubicBezTo>
                  <a:lnTo>
                    <a:pt x="3959" y="1025"/>
                  </a:lnTo>
                  <a:cubicBezTo>
                    <a:pt x="3924" y="1025"/>
                    <a:pt x="3890" y="1025"/>
                    <a:pt x="3857" y="1025"/>
                  </a:cubicBezTo>
                  <a:cubicBezTo>
                    <a:pt x="1597" y="1025"/>
                    <a:pt x="223" y="34"/>
                    <a:pt x="209" y="24"/>
                  </a:cubicBezTo>
                  <a:cubicBezTo>
                    <a:pt x="187" y="8"/>
                    <a:pt x="162" y="0"/>
                    <a:pt x="13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29"/>
            <p:cNvSpPr/>
            <p:nvPr/>
          </p:nvSpPr>
          <p:spPr>
            <a:xfrm>
              <a:off x="1386682" y="2902065"/>
              <a:ext cx="167540" cy="237823"/>
            </a:xfrm>
            <a:custGeom>
              <a:avLst/>
              <a:gdLst/>
              <a:ahLst/>
              <a:cxnLst/>
              <a:rect l="l" t="t" r="r" b="b"/>
              <a:pathLst>
                <a:path w="2000" h="2839" extrusionOk="0">
                  <a:moveTo>
                    <a:pt x="121" y="0"/>
                  </a:moveTo>
                  <a:cubicBezTo>
                    <a:pt x="53" y="0"/>
                    <a:pt x="0" y="54"/>
                    <a:pt x="0" y="122"/>
                  </a:cubicBezTo>
                  <a:cubicBezTo>
                    <a:pt x="2" y="189"/>
                    <a:pt x="56" y="242"/>
                    <a:pt x="123" y="242"/>
                  </a:cubicBezTo>
                  <a:lnTo>
                    <a:pt x="124" y="242"/>
                  </a:lnTo>
                  <a:cubicBezTo>
                    <a:pt x="152" y="242"/>
                    <a:pt x="1709" y="265"/>
                    <a:pt x="1758" y="2721"/>
                  </a:cubicBezTo>
                  <a:cubicBezTo>
                    <a:pt x="1760" y="2786"/>
                    <a:pt x="1814" y="2838"/>
                    <a:pt x="1879" y="2838"/>
                  </a:cubicBezTo>
                  <a:lnTo>
                    <a:pt x="1879" y="2838"/>
                  </a:lnTo>
                  <a:cubicBezTo>
                    <a:pt x="1947" y="2837"/>
                    <a:pt x="2000" y="2782"/>
                    <a:pt x="1998" y="2715"/>
                  </a:cubicBezTo>
                  <a:cubicBezTo>
                    <a:pt x="1943" y="25"/>
                    <a:pt x="152" y="0"/>
                    <a:pt x="121" y="0"/>
                  </a:cubicBezTo>
                  <a:close/>
                  <a:moveTo>
                    <a:pt x="1879" y="2838"/>
                  </a:moveTo>
                  <a:cubicBezTo>
                    <a:pt x="1879" y="2838"/>
                    <a:pt x="1879" y="2838"/>
                    <a:pt x="1879" y="2838"/>
                  </a:cubicBezTo>
                  <a:lnTo>
                    <a:pt x="1880" y="2838"/>
                  </a:lnTo>
                  <a:cubicBezTo>
                    <a:pt x="1880" y="2838"/>
                    <a:pt x="1879" y="2838"/>
                    <a:pt x="1879" y="2838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29"/>
            <p:cNvSpPr/>
            <p:nvPr/>
          </p:nvSpPr>
          <p:spPr>
            <a:xfrm>
              <a:off x="1560924" y="2838735"/>
              <a:ext cx="119875" cy="311876"/>
            </a:xfrm>
            <a:custGeom>
              <a:avLst/>
              <a:gdLst/>
              <a:ahLst/>
              <a:cxnLst/>
              <a:rect l="l" t="t" r="r" b="b"/>
              <a:pathLst>
                <a:path w="1431" h="3723" extrusionOk="0">
                  <a:moveTo>
                    <a:pt x="139" y="0"/>
                  </a:moveTo>
                  <a:cubicBezTo>
                    <a:pt x="102" y="0"/>
                    <a:pt x="65" y="17"/>
                    <a:pt x="42" y="50"/>
                  </a:cubicBezTo>
                  <a:cubicBezTo>
                    <a:pt x="1" y="102"/>
                    <a:pt x="13" y="178"/>
                    <a:pt x="65" y="218"/>
                  </a:cubicBezTo>
                  <a:cubicBezTo>
                    <a:pt x="77" y="227"/>
                    <a:pt x="1186" y="1092"/>
                    <a:pt x="1186" y="3600"/>
                  </a:cubicBezTo>
                  <a:cubicBezTo>
                    <a:pt x="1186" y="3667"/>
                    <a:pt x="1241" y="3722"/>
                    <a:pt x="1308" y="3722"/>
                  </a:cubicBezTo>
                  <a:cubicBezTo>
                    <a:pt x="1375" y="3722"/>
                    <a:pt x="1430" y="3667"/>
                    <a:pt x="1430" y="3600"/>
                  </a:cubicBezTo>
                  <a:cubicBezTo>
                    <a:pt x="1430" y="958"/>
                    <a:pt x="260" y="60"/>
                    <a:pt x="210" y="24"/>
                  </a:cubicBezTo>
                  <a:cubicBezTo>
                    <a:pt x="189" y="8"/>
                    <a:pt x="164" y="0"/>
                    <a:pt x="13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29"/>
            <p:cNvSpPr/>
            <p:nvPr/>
          </p:nvSpPr>
          <p:spPr>
            <a:xfrm>
              <a:off x="1109990" y="2791824"/>
              <a:ext cx="354263" cy="83519"/>
            </a:xfrm>
            <a:custGeom>
              <a:avLst/>
              <a:gdLst/>
              <a:ahLst/>
              <a:cxnLst/>
              <a:rect l="l" t="t" r="r" b="b"/>
              <a:pathLst>
                <a:path w="4229" h="997" extrusionOk="0">
                  <a:moveTo>
                    <a:pt x="792" y="0"/>
                  </a:moveTo>
                  <a:cubicBezTo>
                    <a:pt x="408" y="0"/>
                    <a:pt x="149" y="21"/>
                    <a:pt x="116" y="24"/>
                  </a:cubicBezTo>
                  <a:cubicBezTo>
                    <a:pt x="48" y="30"/>
                    <a:pt x="0" y="88"/>
                    <a:pt x="4" y="155"/>
                  </a:cubicBezTo>
                  <a:cubicBezTo>
                    <a:pt x="10" y="218"/>
                    <a:pt x="62" y="266"/>
                    <a:pt x="125" y="266"/>
                  </a:cubicBezTo>
                  <a:cubicBezTo>
                    <a:pt x="128" y="266"/>
                    <a:pt x="132" y="265"/>
                    <a:pt x="135" y="265"/>
                  </a:cubicBezTo>
                  <a:cubicBezTo>
                    <a:pt x="143" y="265"/>
                    <a:pt x="384" y="246"/>
                    <a:pt x="753" y="246"/>
                  </a:cubicBezTo>
                  <a:cubicBezTo>
                    <a:pt x="1591" y="246"/>
                    <a:pt x="3089" y="343"/>
                    <a:pt x="4023" y="976"/>
                  </a:cubicBezTo>
                  <a:cubicBezTo>
                    <a:pt x="4043" y="989"/>
                    <a:pt x="4067" y="996"/>
                    <a:pt x="4090" y="996"/>
                  </a:cubicBezTo>
                  <a:cubicBezTo>
                    <a:pt x="4131" y="996"/>
                    <a:pt x="4168" y="978"/>
                    <a:pt x="4192" y="941"/>
                  </a:cubicBezTo>
                  <a:cubicBezTo>
                    <a:pt x="4228" y="887"/>
                    <a:pt x="4214" y="813"/>
                    <a:pt x="4160" y="774"/>
                  </a:cubicBezTo>
                  <a:cubicBezTo>
                    <a:pt x="3176" y="107"/>
                    <a:pt x="1662" y="0"/>
                    <a:pt x="79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29"/>
            <p:cNvSpPr/>
            <p:nvPr/>
          </p:nvSpPr>
          <p:spPr>
            <a:xfrm>
              <a:off x="1308274" y="2735195"/>
              <a:ext cx="212608" cy="82513"/>
            </a:xfrm>
            <a:custGeom>
              <a:avLst/>
              <a:gdLst/>
              <a:ahLst/>
              <a:cxnLst/>
              <a:rect l="l" t="t" r="r" b="b"/>
              <a:pathLst>
                <a:path w="2538" h="985" extrusionOk="0">
                  <a:moveTo>
                    <a:pt x="123" y="0"/>
                  </a:moveTo>
                  <a:cubicBezTo>
                    <a:pt x="60" y="0"/>
                    <a:pt x="10" y="49"/>
                    <a:pt x="4" y="112"/>
                  </a:cubicBezTo>
                  <a:cubicBezTo>
                    <a:pt x="0" y="181"/>
                    <a:pt x="50" y="239"/>
                    <a:pt x="116" y="242"/>
                  </a:cubicBezTo>
                  <a:cubicBezTo>
                    <a:pt x="129" y="242"/>
                    <a:pt x="1450" y="341"/>
                    <a:pt x="2331" y="963"/>
                  </a:cubicBezTo>
                  <a:cubicBezTo>
                    <a:pt x="2351" y="977"/>
                    <a:pt x="2376" y="985"/>
                    <a:pt x="2399" y="985"/>
                  </a:cubicBezTo>
                  <a:cubicBezTo>
                    <a:pt x="2438" y="985"/>
                    <a:pt x="2476" y="967"/>
                    <a:pt x="2499" y="934"/>
                  </a:cubicBezTo>
                  <a:cubicBezTo>
                    <a:pt x="2537" y="880"/>
                    <a:pt x="2526" y="803"/>
                    <a:pt x="2470" y="765"/>
                  </a:cubicBezTo>
                  <a:cubicBezTo>
                    <a:pt x="1534" y="104"/>
                    <a:pt x="189" y="3"/>
                    <a:pt x="134" y="0"/>
                  </a:cubicBezTo>
                  <a:cubicBezTo>
                    <a:pt x="130" y="0"/>
                    <a:pt x="127" y="0"/>
                    <a:pt x="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29"/>
            <p:cNvSpPr/>
            <p:nvPr/>
          </p:nvSpPr>
          <p:spPr>
            <a:xfrm>
              <a:off x="1468274" y="1039689"/>
              <a:ext cx="1065554" cy="792464"/>
            </a:xfrm>
            <a:custGeom>
              <a:avLst/>
              <a:gdLst/>
              <a:ahLst/>
              <a:cxnLst/>
              <a:rect l="l" t="t" r="r" b="b"/>
              <a:pathLst>
                <a:path w="12720" h="9460" extrusionOk="0">
                  <a:moveTo>
                    <a:pt x="11321" y="1"/>
                  </a:moveTo>
                  <a:cubicBezTo>
                    <a:pt x="10550" y="1"/>
                    <a:pt x="9925" y="677"/>
                    <a:pt x="9925" y="1509"/>
                  </a:cubicBezTo>
                  <a:lnTo>
                    <a:pt x="9925" y="4006"/>
                  </a:lnTo>
                  <a:cubicBezTo>
                    <a:pt x="9925" y="5348"/>
                    <a:pt x="8913" y="6443"/>
                    <a:pt x="7668" y="6443"/>
                  </a:cubicBezTo>
                  <a:lnTo>
                    <a:pt x="1396" y="6443"/>
                  </a:lnTo>
                  <a:cubicBezTo>
                    <a:pt x="626" y="6443"/>
                    <a:pt x="1" y="7119"/>
                    <a:pt x="1" y="7951"/>
                  </a:cubicBezTo>
                  <a:cubicBezTo>
                    <a:pt x="1" y="8784"/>
                    <a:pt x="626" y="9460"/>
                    <a:pt x="1396" y="9460"/>
                  </a:cubicBezTo>
                  <a:lnTo>
                    <a:pt x="7668" y="9460"/>
                  </a:lnTo>
                  <a:cubicBezTo>
                    <a:pt x="10453" y="9460"/>
                    <a:pt x="12719" y="7013"/>
                    <a:pt x="12716" y="4006"/>
                  </a:cubicBezTo>
                  <a:lnTo>
                    <a:pt x="12716" y="1509"/>
                  </a:lnTo>
                  <a:cubicBezTo>
                    <a:pt x="12716" y="677"/>
                    <a:pt x="12091" y="1"/>
                    <a:pt x="113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29"/>
            <p:cNvSpPr/>
            <p:nvPr/>
          </p:nvSpPr>
          <p:spPr>
            <a:xfrm>
              <a:off x="1761302" y="1627084"/>
              <a:ext cx="271415" cy="20607"/>
            </a:xfrm>
            <a:custGeom>
              <a:avLst/>
              <a:gdLst/>
              <a:ahLst/>
              <a:cxnLst/>
              <a:rect l="l" t="t" r="r" b="b"/>
              <a:pathLst>
                <a:path w="3240" h="246" extrusionOk="0">
                  <a:moveTo>
                    <a:pt x="123" y="1"/>
                  </a:moveTo>
                  <a:cubicBezTo>
                    <a:pt x="56" y="1"/>
                    <a:pt x="1" y="56"/>
                    <a:pt x="1" y="123"/>
                  </a:cubicBezTo>
                  <a:cubicBezTo>
                    <a:pt x="1" y="190"/>
                    <a:pt x="56" y="245"/>
                    <a:pt x="123" y="245"/>
                  </a:cubicBezTo>
                  <a:lnTo>
                    <a:pt x="3118" y="245"/>
                  </a:lnTo>
                  <a:cubicBezTo>
                    <a:pt x="3185" y="245"/>
                    <a:pt x="3240" y="190"/>
                    <a:pt x="3240" y="123"/>
                  </a:cubicBezTo>
                  <a:cubicBezTo>
                    <a:pt x="3240" y="56"/>
                    <a:pt x="3185" y="1"/>
                    <a:pt x="311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29"/>
            <p:cNvSpPr/>
            <p:nvPr/>
          </p:nvSpPr>
          <p:spPr>
            <a:xfrm>
              <a:off x="2340070" y="1223229"/>
              <a:ext cx="20440" cy="206996"/>
            </a:xfrm>
            <a:custGeom>
              <a:avLst/>
              <a:gdLst/>
              <a:ahLst/>
              <a:cxnLst/>
              <a:rect l="l" t="t" r="r" b="b"/>
              <a:pathLst>
                <a:path w="244" h="2471" extrusionOk="0">
                  <a:moveTo>
                    <a:pt x="121" y="1"/>
                  </a:moveTo>
                  <a:cubicBezTo>
                    <a:pt x="54" y="1"/>
                    <a:pt x="1" y="55"/>
                    <a:pt x="1" y="123"/>
                  </a:cubicBezTo>
                  <a:lnTo>
                    <a:pt x="1" y="2349"/>
                  </a:lnTo>
                  <a:cubicBezTo>
                    <a:pt x="1" y="2416"/>
                    <a:pt x="54" y="2471"/>
                    <a:pt x="121" y="2471"/>
                  </a:cubicBezTo>
                  <a:cubicBezTo>
                    <a:pt x="190" y="2471"/>
                    <a:pt x="242" y="2416"/>
                    <a:pt x="243" y="2349"/>
                  </a:cubicBezTo>
                  <a:lnTo>
                    <a:pt x="243" y="123"/>
                  </a:lnTo>
                  <a:cubicBezTo>
                    <a:pt x="243" y="55"/>
                    <a:pt x="190" y="1"/>
                    <a:pt x="12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29"/>
            <p:cNvSpPr/>
            <p:nvPr/>
          </p:nvSpPr>
          <p:spPr>
            <a:xfrm>
              <a:off x="2324824" y="1349554"/>
              <a:ext cx="179603" cy="319750"/>
            </a:xfrm>
            <a:custGeom>
              <a:avLst/>
              <a:gdLst/>
              <a:ahLst/>
              <a:cxnLst/>
              <a:rect l="l" t="t" r="r" b="b"/>
              <a:pathLst>
                <a:path w="2144" h="3817" extrusionOk="0">
                  <a:moveTo>
                    <a:pt x="1634" y="0"/>
                  </a:moveTo>
                  <a:cubicBezTo>
                    <a:pt x="1626" y="0"/>
                    <a:pt x="1619" y="1"/>
                    <a:pt x="1612" y="2"/>
                  </a:cubicBezTo>
                  <a:cubicBezTo>
                    <a:pt x="1546" y="14"/>
                    <a:pt x="1503" y="78"/>
                    <a:pt x="1516" y="143"/>
                  </a:cubicBezTo>
                  <a:cubicBezTo>
                    <a:pt x="1520" y="163"/>
                    <a:pt x="1875" y="2165"/>
                    <a:pt x="62" y="3603"/>
                  </a:cubicBezTo>
                  <a:cubicBezTo>
                    <a:pt x="10" y="3644"/>
                    <a:pt x="1" y="3720"/>
                    <a:pt x="42" y="3772"/>
                  </a:cubicBezTo>
                  <a:cubicBezTo>
                    <a:pt x="66" y="3801"/>
                    <a:pt x="100" y="3817"/>
                    <a:pt x="136" y="3817"/>
                  </a:cubicBezTo>
                  <a:cubicBezTo>
                    <a:pt x="162" y="3817"/>
                    <a:pt x="190" y="3808"/>
                    <a:pt x="213" y="3792"/>
                  </a:cubicBezTo>
                  <a:cubicBezTo>
                    <a:pt x="2144" y="2263"/>
                    <a:pt x="1757" y="120"/>
                    <a:pt x="1754" y="98"/>
                  </a:cubicBezTo>
                  <a:cubicBezTo>
                    <a:pt x="1743" y="40"/>
                    <a:pt x="1691" y="0"/>
                    <a:pt x="163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29"/>
            <p:cNvSpPr/>
            <p:nvPr/>
          </p:nvSpPr>
          <p:spPr>
            <a:xfrm>
              <a:off x="2158959" y="1514414"/>
              <a:ext cx="188483" cy="154891"/>
            </a:xfrm>
            <a:custGeom>
              <a:avLst/>
              <a:gdLst/>
              <a:ahLst/>
              <a:cxnLst/>
              <a:rect l="l" t="t" r="r" b="b"/>
              <a:pathLst>
                <a:path w="2250" h="1849" extrusionOk="0">
                  <a:moveTo>
                    <a:pt x="2116" y="1"/>
                  </a:moveTo>
                  <a:cubicBezTo>
                    <a:pt x="2061" y="1"/>
                    <a:pt x="2011" y="38"/>
                    <a:pt x="1998" y="94"/>
                  </a:cubicBezTo>
                  <a:cubicBezTo>
                    <a:pt x="1995" y="109"/>
                    <a:pt x="1626" y="1608"/>
                    <a:pt x="161" y="1608"/>
                  </a:cubicBezTo>
                  <a:lnTo>
                    <a:pt x="124" y="1608"/>
                  </a:lnTo>
                  <a:cubicBezTo>
                    <a:pt x="57" y="1608"/>
                    <a:pt x="5" y="1661"/>
                    <a:pt x="2" y="1727"/>
                  </a:cubicBezTo>
                  <a:cubicBezTo>
                    <a:pt x="1" y="1794"/>
                    <a:pt x="53" y="1848"/>
                    <a:pt x="121" y="1849"/>
                  </a:cubicBezTo>
                  <a:lnTo>
                    <a:pt x="161" y="1849"/>
                  </a:lnTo>
                  <a:cubicBezTo>
                    <a:pt x="1814" y="1849"/>
                    <a:pt x="2229" y="165"/>
                    <a:pt x="2235" y="149"/>
                  </a:cubicBezTo>
                  <a:cubicBezTo>
                    <a:pt x="2250" y="84"/>
                    <a:pt x="2209" y="19"/>
                    <a:pt x="2144" y="4"/>
                  </a:cubicBezTo>
                  <a:cubicBezTo>
                    <a:pt x="2134" y="2"/>
                    <a:pt x="2125" y="1"/>
                    <a:pt x="211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29"/>
            <p:cNvSpPr/>
            <p:nvPr/>
          </p:nvSpPr>
          <p:spPr>
            <a:xfrm>
              <a:off x="1979440" y="1692258"/>
              <a:ext cx="303582" cy="63917"/>
            </a:xfrm>
            <a:custGeom>
              <a:avLst/>
              <a:gdLst/>
              <a:ahLst/>
              <a:cxnLst/>
              <a:rect l="l" t="t" r="r" b="b"/>
              <a:pathLst>
                <a:path w="3624" h="763" extrusionOk="0">
                  <a:moveTo>
                    <a:pt x="3491" y="1"/>
                  </a:moveTo>
                  <a:cubicBezTo>
                    <a:pt x="3459" y="1"/>
                    <a:pt x="3428" y="13"/>
                    <a:pt x="3404" y="37"/>
                  </a:cubicBezTo>
                  <a:cubicBezTo>
                    <a:pt x="3065" y="379"/>
                    <a:pt x="2575" y="518"/>
                    <a:pt x="1706" y="518"/>
                  </a:cubicBezTo>
                  <a:lnTo>
                    <a:pt x="123" y="518"/>
                  </a:lnTo>
                  <a:cubicBezTo>
                    <a:pt x="56" y="518"/>
                    <a:pt x="1" y="574"/>
                    <a:pt x="1" y="640"/>
                  </a:cubicBezTo>
                  <a:cubicBezTo>
                    <a:pt x="1" y="707"/>
                    <a:pt x="56" y="763"/>
                    <a:pt x="123" y="763"/>
                  </a:cubicBezTo>
                  <a:lnTo>
                    <a:pt x="1706" y="763"/>
                  </a:lnTo>
                  <a:cubicBezTo>
                    <a:pt x="2395" y="763"/>
                    <a:pt x="3096" y="696"/>
                    <a:pt x="3576" y="207"/>
                  </a:cubicBezTo>
                  <a:cubicBezTo>
                    <a:pt x="3624" y="159"/>
                    <a:pt x="3622" y="82"/>
                    <a:pt x="3574" y="36"/>
                  </a:cubicBezTo>
                  <a:cubicBezTo>
                    <a:pt x="3551" y="12"/>
                    <a:pt x="3521" y="1"/>
                    <a:pt x="349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3" name="Google Shape;5463;p29"/>
            <p:cNvSpPr/>
            <p:nvPr/>
          </p:nvSpPr>
          <p:spPr>
            <a:xfrm>
              <a:off x="-372657" y="2848955"/>
              <a:ext cx="1106015" cy="594767"/>
            </a:xfrm>
            <a:custGeom>
              <a:avLst/>
              <a:gdLst/>
              <a:ahLst/>
              <a:cxnLst/>
              <a:rect l="l" t="t" r="r" b="b"/>
              <a:pathLst>
                <a:path w="13203" h="7100" extrusionOk="0">
                  <a:moveTo>
                    <a:pt x="6601" y="0"/>
                  </a:moveTo>
                  <a:cubicBezTo>
                    <a:pt x="2957" y="0"/>
                    <a:pt x="1" y="3179"/>
                    <a:pt x="1" y="7100"/>
                  </a:cubicBezTo>
                  <a:lnTo>
                    <a:pt x="13202" y="7100"/>
                  </a:lnTo>
                  <a:cubicBezTo>
                    <a:pt x="13202" y="3179"/>
                    <a:pt x="10248" y="0"/>
                    <a:pt x="66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29"/>
            <p:cNvSpPr/>
            <p:nvPr/>
          </p:nvSpPr>
          <p:spPr>
            <a:xfrm>
              <a:off x="-297264" y="3286570"/>
              <a:ext cx="928674" cy="155728"/>
            </a:xfrm>
            <a:custGeom>
              <a:avLst/>
              <a:gdLst/>
              <a:ahLst/>
              <a:cxnLst/>
              <a:rect l="l" t="t" r="r" b="b"/>
              <a:pathLst>
                <a:path w="11086" h="1859" extrusionOk="0">
                  <a:moveTo>
                    <a:pt x="10927" y="0"/>
                  </a:moveTo>
                  <a:cubicBezTo>
                    <a:pt x="10913" y="0"/>
                    <a:pt x="10900" y="2"/>
                    <a:pt x="10886" y="6"/>
                  </a:cubicBezTo>
                  <a:lnTo>
                    <a:pt x="5720" y="1568"/>
                  </a:lnTo>
                  <a:lnTo>
                    <a:pt x="193" y="114"/>
                  </a:lnTo>
                  <a:cubicBezTo>
                    <a:pt x="181" y="110"/>
                    <a:pt x="168" y="109"/>
                    <a:pt x="156" y="109"/>
                  </a:cubicBezTo>
                  <a:cubicBezTo>
                    <a:pt x="95" y="109"/>
                    <a:pt x="37" y="151"/>
                    <a:pt x="21" y="215"/>
                  </a:cubicBezTo>
                  <a:cubicBezTo>
                    <a:pt x="1" y="290"/>
                    <a:pt x="46" y="368"/>
                    <a:pt x="123" y="387"/>
                  </a:cubicBezTo>
                  <a:lnTo>
                    <a:pt x="5688" y="1853"/>
                  </a:lnTo>
                  <a:cubicBezTo>
                    <a:pt x="5701" y="1857"/>
                    <a:pt x="5713" y="1858"/>
                    <a:pt x="5725" y="1858"/>
                  </a:cubicBezTo>
                  <a:cubicBezTo>
                    <a:pt x="5739" y="1858"/>
                    <a:pt x="5752" y="1857"/>
                    <a:pt x="5764" y="1848"/>
                  </a:cubicBezTo>
                  <a:lnTo>
                    <a:pt x="10969" y="276"/>
                  </a:lnTo>
                  <a:cubicBezTo>
                    <a:pt x="11043" y="255"/>
                    <a:pt x="11085" y="175"/>
                    <a:pt x="11063" y="101"/>
                  </a:cubicBezTo>
                  <a:cubicBezTo>
                    <a:pt x="11046" y="40"/>
                    <a:pt x="10988" y="0"/>
                    <a:pt x="109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29"/>
            <p:cNvSpPr/>
            <p:nvPr/>
          </p:nvSpPr>
          <p:spPr>
            <a:xfrm>
              <a:off x="-172865" y="3030904"/>
              <a:ext cx="664715" cy="411394"/>
            </a:xfrm>
            <a:custGeom>
              <a:avLst/>
              <a:gdLst/>
              <a:ahLst/>
              <a:cxnLst/>
              <a:rect l="l" t="t" r="r" b="b"/>
              <a:pathLst>
                <a:path w="7935" h="4911" extrusionOk="0">
                  <a:moveTo>
                    <a:pt x="7776" y="0"/>
                  </a:moveTo>
                  <a:cubicBezTo>
                    <a:pt x="7733" y="0"/>
                    <a:pt x="7690" y="20"/>
                    <a:pt x="7662" y="56"/>
                  </a:cubicBezTo>
                  <a:lnTo>
                    <a:pt x="4230" y="4548"/>
                  </a:lnTo>
                  <a:lnTo>
                    <a:pt x="260" y="254"/>
                  </a:lnTo>
                  <a:cubicBezTo>
                    <a:pt x="232" y="224"/>
                    <a:pt x="194" y="209"/>
                    <a:pt x="155" y="209"/>
                  </a:cubicBezTo>
                  <a:cubicBezTo>
                    <a:pt x="121" y="209"/>
                    <a:pt x="87" y="221"/>
                    <a:pt x="60" y="246"/>
                  </a:cubicBezTo>
                  <a:cubicBezTo>
                    <a:pt x="3" y="300"/>
                    <a:pt x="0" y="389"/>
                    <a:pt x="53" y="447"/>
                  </a:cubicBezTo>
                  <a:lnTo>
                    <a:pt x="4137" y="4865"/>
                  </a:lnTo>
                  <a:cubicBezTo>
                    <a:pt x="4164" y="4893"/>
                    <a:pt x="4200" y="4910"/>
                    <a:pt x="4240" y="4910"/>
                  </a:cubicBezTo>
                  <a:lnTo>
                    <a:pt x="4247" y="4910"/>
                  </a:lnTo>
                  <a:cubicBezTo>
                    <a:pt x="4289" y="4906"/>
                    <a:pt x="4327" y="4887"/>
                    <a:pt x="4353" y="4854"/>
                  </a:cubicBezTo>
                  <a:lnTo>
                    <a:pt x="7888" y="227"/>
                  </a:lnTo>
                  <a:cubicBezTo>
                    <a:pt x="7934" y="165"/>
                    <a:pt x="7922" y="76"/>
                    <a:pt x="7860" y="28"/>
                  </a:cubicBezTo>
                  <a:cubicBezTo>
                    <a:pt x="7835" y="9"/>
                    <a:pt x="7806" y="0"/>
                    <a:pt x="77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29"/>
            <p:cNvSpPr/>
            <p:nvPr/>
          </p:nvSpPr>
          <p:spPr>
            <a:xfrm>
              <a:off x="170424" y="2927280"/>
              <a:ext cx="23874" cy="515018"/>
            </a:xfrm>
            <a:custGeom>
              <a:avLst/>
              <a:gdLst/>
              <a:ahLst/>
              <a:cxnLst/>
              <a:rect l="l" t="t" r="r" b="b"/>
              <a:pathLst>
                <a:path w="285" h="6148" extrusionOk="0">
                  <a:moveTo>
                    <a:pt x="142" y="0"/>
                  </a:moveTo>
                  <a:cubicBezTo>
                    <a:pt x="65" y="0"/>
                    <a:pt x="1" y="64"/>
                    <a:pt x="1" y="143"/>
                  </a:cubicBezTo>
                  <a:lnTo>
                    <a:pt x="1" y="6005"/>
                  </a:lnTo>
                  <a:cubicBezTo>
                    <a:pt x="1" y="6083"/>
                    <a:pt x="65" y="6147"/>
                    <a:pt x="142" y="6147"/>
                  </a:cubicBezTo>
                  <a:cubicBezTo>
                    <a:pt x="220" y="6147"/>
                    <a:pt x="284" y="6083"/>
                    <a:pt x="284" y="6005"/>
                  </a:cubicBezTo>
                  <a:lnTo>
                    <a:pt x="284" y="143"/>
                  </a:lnTo>
                  <a:cubicBezTo>
                    <a:pt x="284" y="64"/>
                    <a:pt x="220" y="0"/>
                    <a:pt x="14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7" name="Google Shape;5467;p29"/>
            <p:cNvSpPr/>
            <p:nvPr/>
          </p:nvSpPr>
          <p:spPr>
            <a:xfrm>
              <a:off x="1719082" y="540000"/>
              <a:ext cx="1364948" cy="734412"/>
            </a:xfrm>
            <a:custGeom>
              <a:avLst/>
              <a:gdLst/>
              <a:ahLst/>
              <a:cxnLst/>
              <a:rect l="l" t="t" r="r" b="b"/>
              <a:pathLst>
                <a:path w="16294" h="8767" extrusionOk="0">
                  <a:moveTo>
                    <a:pt x="8148" y="0"/>
                  </a:moveTo>
                  <a:cubicBezTo>
                    <a:pt x="3648" y="0"/>
                    <a:pt x="0" y="3925"/>
                    <a:pt x="0" y="8766"/>
                  </a:cubicBezTo>
                  <a:lnTo>
                    <a:pt x="16294" y="8766"/>
                  </a:lnTo>
                  <a:cubicBezTo>
                    <a:pt x="16294" y="3925"/>
                    <a:pt x="12646" y="0"/>
                    <a:pt x="81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8" name="Google Shape;5468;p29"/>
            <p:cNvSpPr/>
            <p:nvPr/>
          </p:nvSpPr>
          <p:spPr>
            <a:xfrm>
              <a:off x="1829240" y="1096736"/>
              <a:ext cx="1106015" cy="178346"/>
            </a:xfrm>
            <a:custGeom>
              <a:avLst/>
              <a:gdLst/>
              <a:ahLst/>
              <a:cxnLst/>
              <a:rect l="l" t="t" r="r" b="b"/>
              <a:pathLst>
                <a:path w="13203" h="2129" extrusionOk="0">
                  <a:moveTo>
                    <a:pt x="13067" y="0"/>
                  </a:moveTo>
                  <a:cubicBezTo>
                    <a:pt x="13055" y="0"/>
                    <a:pt x="13043" y="2"/>
                    <a:pt x="13031" y="6"/>
                  </a:cubicBezTo>
                  <a:lnTo>
                    <a:pt x="6815" y="1883"/>
                  </a:lnTo>
                  <a:lnTo>
                    <a:pt x="165" y="134"/>
                  </a:lnTo>
                  <a:cubicBezTo>
                    <a:pt x="154" y="131"/>
                    <a:pt x="143" y="129"/>
                    <a:pt x="132" y="129"/>
                  </a:cubicBezTo>
                  <a:cubicBezTo>
                    <a:pt x="80" y="129"/>
                    <a:pt x="32" y="164"/>
                    <a:pt x="18" y="218"/>
                  </a:cubicBezTo>
                  <a:cubicBezTo>
                    <a:pt x="1" y="282"/>
                    <a:pt x="39" y="349"/>
                    <a:pt x="104" y="367"/>
                  </a:cubicBezTo>
                  <a:lnTo>
                    <a:pt x="6786" y="2126"/>
                  </a:lnTo>
                  <a:cubicBezTo>
                    <a:pt x="6798" y="2127"/>
                    <a:pt x="6807" y="2129"/>
                    <a:pt x="6818" y="2129"/>
                  </a:cubicBezTo>
                  <a:cubicBezTo>
                    <a:pt x="6830" y="2129"/>
                    <a:pt x="6841" y="2127"/>
                    <a:pt x="6855" y="2123"/>
                  </a:cubicBezTo>
                  <a:lnTo>
                    <a:pt x="13102" y="237"/>
                  </a:lnTo>
                  <a:cubicBezTo>
                    <a:pt x="13166" y="217"/>
                    <a:pt x="13202" y="150"/>
                    <a:pt x="13182" y="86"/>
                  </a:cubicBezTo>
                  <a:cubicBezTo>
                    <a:pt x="13165" y="34"/>
                    <a:pt x="13118" y="0"/>
                    <a:pt x="130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29"/>
            <p:cNvSpPr/>
            <p:nvPr/>
          </p:nvSpPr>
          <p:spPr>
            <a:xfrm>
              <a:off x="1978434" y="789719"/>
              <a:ext cx="788946" cy="485363"/>
            </a:xfrm>
            <a:custGeom>
              <a:avLst/>
              <a:gdLst/>
              <a:ahLst/>
              <a:cxnLst/>
              <a:rect l="l" t="t" r="r" b="b"/>
              <a:pathLst>
                <a:path w="9418" h="5794" extrusionOk="0">
                  <a:moveTo>
                    <a:pt x="9280" y="0"/>
                  </a:moveTo>
                  <a:cubicBezTo>
                    <a:pt x="9245" y="0"/>
                    <a:pt x="9209" y="17"/>
                    <a:pt x="9185" y="48"/>
                  </a:cubicBezTo>
                  <a:lnTo>
                    <a:pt x="5029" y="5487"/>
                  </a:lnTo>
                  <a:lnTo>
                    <a:pt x="225" y="288"/>
                  </a:lnTo>
                  <a:cubicBezTo>
                    <a:pt x="200" y="262"/>
                    <a:pt x="167" y="248"/>
                    <a:pt x="135" y="248"/>
                  </a:cubicBezTo>
                  <a:cubicBezTo>
                    <a:pt x="105" y="248"/>
                    <a:pt x="76" y="259"/>
                    <a:pt x="53" y="281"/>
                  </a:cubicBezTo>
                  <a:cubicBezTo>
                    <a:pt x="4" y="326"/>
                    <a:pt x="1" y="401"/>
                    <a:pt x="46" y="451"/>
                  </a:cubicBezTo>
                  <a:lnTo>
                    <a:pt x="4947" y="5756"/>
                  </a:lnTo>
                  <a:cubicBezTo>
                    <a:pt x="4972" y="5779"/>
                    <a:pt x="5002" y="5794"/>
                    <a:pt x="5037" y="5794"/>
                  </a:cubicBezTo>
                  <a:lnTo>
                    <a:pt x="5042" y="5794"/>
                  </a:lnTo>
                  <a:cubicBezTo>
                    <a:pt x="5078" y="5792"/>
                    <a:pt x="5111" y="5776"/>
                    <a:pt x="5133" y="5747"/>
                  </a:cubicBezTo>
                  <a:lnTo>
                    <a:pt x="9377" y="195"/>
                  </a:lnTo>
                  <a:cubicBezTo>
                    <a:pt x="9418" y="142"/>
                    <a:pt x="9408" y="65"/>
                    <a:pt x="9354" y="26"/>
                  </a:cubicBezTo>
                  <a:cubicBezTo>
                    <a:pt x="9332" y="9"/>
                    <a:pt x="9306" y="0"/>
                    <a:pt x="92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29"/>
            <p:cNvSpPr/>
            <p:nvPr/>
          </p:nvSpPr>
          <p:spPr>
            <a:xfrm>
              <a:off x="2378520" y="665236"/>
              <a:ext cx="32000" cy="609846"/>
            </a:xfrm>
            <a:custGeom>
              <a:avLst/>
              <a:gdLst/>
              <a:ahLst/>
              <a:cxnLst/>
              <a:rect l="l" t="t" r="r" b="b"/>
              <a:pathLst>
                <a:path w="382" h="7280" extrusionOk="0">
                  <a:moveTo>
                    <a:pt x="120" y="0"/>
                  </a:moveTo>
                  <a:cubicBezTo>
                    <a:pt x="55" y="2"/>
                    <a:pt x="1" y="55"/>
                    <a:pt x="2" y="124"/>
                  </a:cubicBezTo>
                  <a:lnTo>
                    <a:pt x="139" y="7162"/>
                  </a:lnTo>
                  <a:cubicBezTo>
                    <a:pt x="141" y="7227"/>
                    <a:pt x="196" y="7280"/>
                    <a:pt x="261" y="7280"/>
                  </a:cubicBezTo>
                  <a:lnTo>
                    <a:pt x="263" y="7280"/>
                  </a:lnTo>
                  <a:cubicBezTo>
                    <a:pt x="328" y="7278"/>
                    <a:pt x="382" y="7223"/>
                    <a:pt x="380" y="7156"/>
                  </a:cubicBezTo>
                  <a:lnTo>
                    <a:pt x="244" y="118"/>
                  </a:lnTo>
                  <a:cubicBezTo>
                    <a:pt x="242" y="52"/>
                    <a:pt x="191" y="3"/>
                    <a:pt x="1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29"/>
            <p:cNvSpPr/>
            <p:nvPr/>
          </p:nvSpPr>
          <p:spPr>
            <a:xfrm>
              <a:off x="-770900" y="1089616"/>
              <a:ext cx="2964285" cy="1415378"/>
            </a:xfrm>
            <a:custGeom>
              <a:avLst/>
              <a:gdLst/>
              <a:ahLst/>
              <a:cxnLst/>
              <a:rect l="l" t="t" r="r" b="b"/>
              <a:pathLst>
                <a:path w="35386" h="16896" extrusionOk="0">
                  <a:moveTo>
                    <a:pt x="17693" y="1"/>
                  </a:moveTo>
                  <a:cubicBezTo>
                    <a:pt x="7920" y="1"/>
                    <a:pt x="1" y="7564"/>
                    <a:pt x="1" y="16895"/>
                  </a:cubicBezTo>
                  <a:lnTo>
                    <a:pt x="35386" y="16895"/>
                  </a:lnTo>
                  <a:cubicBezTo>
                    <a:pt x="35386" y="7564"/>
                    <a:pt x="27463" y="1"/>
                    <a:pt x="17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29"/>
            <p:cNvSpPr/>
            <p:nvPr/>
          </p:nvSpPr>
          <p:spPr>
            <a:xfrm>
              <a:off x="-543380" y="2127527"/>
              <a:ext cx="2560514" cy="379227"/>
            </a:xfrm>
            <a:custGeom>
              <a:avLst/>
              <a:gdLst/>
              <a:ahLst/>
              <a:cxnLst/>
              <a:rect l="l" t="t" r="r" b="b"/>
              <a:pathLst>
                <a:path w="30566" h="4527" extrusionOk="0">
                  <a:moveTo>
                    <a:pt x="30441" y="1"/>
                  </a:moveTo>
                  <a:cubicBezTo>
                    <a:pt x="30431" y="1"/>
                    <a:pt x="30421" y="2"/>
                    <a:pt x="30410" y="5"/>
                  </a:cubicBezTo>
                  <a:lnTo>
                    <a:pt x="14979" y="4294"/>
                  </a:lnTo>
                  <a:lnTo>
                    <a:pt x="159" y="39"/>
                  </a:lnTo>
                  <a:cubicBezTo>
                    <a:pt x="149" y="36"/>
                    <a:pt x="139" y="35"/>
                    <a:pt x="130" y="35"/>
                  </a:cubicBezTo>
                  <a:cubicBezTo>
                    <a:pt x="80" y="35"/>
                    <a:pt x="34" y="67"/>
                    <a:pt x="18" y="117"/>
                  </a:cubicBezTo>
                  <a:cubicBezTo>
                    <a:pt x="0" y="180"/>
                    <a:pt x="37" y="241"/>
                    <a:pt x="96" y="260"/>
                  </a:cubicBezTo>
                  <a:lnTo>
                    <a:pt x="14947" y="4523"/>
                  </a:lnTo>
                  <a:cubicBezTo>
                    <a:pt x="14955" y="4524"/>
                    <a:pt x="14965" y="4527"/>
                    <a:pt x="14977" y="4527"/>
                  </a:cubicBezTo>
                  <a:cubicBezTo>
                    <a:pt x="14987" y="4527"/>
                    <a:pt x="14997" y="4524"/>
                    <a:pt x="15008" y="4523"/>
                  </a:cubicBezTo>
                  <a:lnTo>
                    <a:pt x="30470" y="225"/>
                  </a:lnTo>
                  <a:cubicBezTo>
                    <a:pt x="30532" y="209"/>
                    <a:pt x="30566" y="145"/>
                    <a:pt x="30550" y="85"/>
                  </a:cubicBezTo>
                  <a:cubicBezTo>
                    <a:pt x="30537" y="34"/>
                    <a:pt x="30491" y="1"/>
                    <a:pt x="304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29"/>
            <p:cNvSpPr/>
            <p:nvPr/>
          </p:nvSpPr>
          <p:spPr>
            <a:xfrm>
              <a:off x="-99734" y="1577241"/>
              <a:ext cx="1546981" cy="929512"/>
            </a:xfrm>
            <a:custGeom>
              <a:avLst/>
              <a:gdLst/>
              <a:ahLst/>
              <a:cxnLst/>
              <a:rect l="l" t="t" r="r" b="b"/>
              <a:pathLst>
                <a:path w="18467" h="11096" extrusionOk="0">
                  <a:moveTo>
                    <a:pt x="18339" y="0"/>
                  </a:moveTo>
                  <a:cubicBezTo>
                    <a:pt x="18305" y="0"/>
                    <a:pt x="18272" y="15"/>
                    <a:pt x="18249" y="43"/>
                  </a:cubicBezTo>
                  <a:lnTo>
                    <a:pt x="9675" y="10802"/>
                  </a:lnTo>
                  <a:lnTo>
                    <a:pt x="213" y="129"/>
                  </a:lnTo>
                  <a:cubicBezTo>
                    <a:pt x="192" y="104"/>
                    <a:pt x="161" y="91"/>
                    <a:pt x="130" y="91"/>
                  </a:cubicBezTo>
                  <a:cubicBezTo>
                    <a:pt x="102" y="91"/>
                    <a:pt x="74" y="101"/>
                    <a:pt x="52" y="121"/>
                  </a:cubicBezTo>
                  <a:cubicBezTo>
                    <a:pt x="5" y="163"/>
                    <a:pt x="1" y="235"/>
                    <a:pt x="43" y="282"/>
                  </a:cubicBezTo>
                  <a:lnTo>
                    <a:pt x="9595" y="11057"/>
                  </a:lnTo>
                  <a:cubicBezTo>
                    <a:pt x="9617" y="11081"/>
                    <a:pt x="9648" y="11096"/>
                    <a:pt x="9681" y="11096"/>
                  </a:cubicBezTo>
                  <a:cubicBezTo>
                    <a:pt x="9683" y="11096"/>
                    <a:pt x="9683" y="11096"/>
                    <a:pt x="9681" y="11093"/>
                  </a:cubicBezTo>
                  <a:cubicBezTo>
                    <a:pt x="9714" y="11092"/>
                    <a:pt x="9746" y="11077"/>
                    <a:pt x="9768" y="11049"/>
                  </a:cubicBezTo>
                  <a:lnTo>
                    <a:pt x="18428" y="186"/>
                  </a:lnTo>
                  <a:cubicBezTo>
                    <a:pt x="18467" y="137"/>
                    <a:pt x="18458" y="65"/>
                    <a:pt x="18409" y="26"/>
                  </a:cubicBezTo>
                  <a:cubicBezTo>
                    <a:pt x="18388" y="9"/>
                    <a:pt x="18364" y="0"/>
                    <a:pt x="183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29"/>
            <p:cNvSpPr/>
            <p:nvPr/>
          </p:nvSpPr>
          <p:spPr>
            <a:xfrm>
              <a:off x="701611" y="1313533"/>
              <a:ext cx="19267" cy="1193220"/>
            </a:xfrm>
            <a:custGeom>
              <a:avLst/>
              <a:gdLst/>
              <a:ahLst/>
              <a:cxnLst/>
              <a:rect l="l" t="t" r="r" b="b"/>
              <a:pathLst>
                <a:path w="230" h="14244" extrusionOk="0">
                  <a:moveTo>
                    <a:pt x="115" y="0"/>
                  </a:moveTo>
                  <a:cubicBezTo>
                    <a:pt x="51" y="0"/>
                    <a:pt x="0" y="51"/>
                    <a:pt x="0" y="115"/>
                  </a:cubicBezTo>
                  <a:lnTo>
                    <a:pt x="0" y="14129"/>
                  </a:lnTo>
                  <a:cubicBezTo>
                    <a:pt x="0" y="14193"/>
                    <a:pt x="51" y="14244"/>
                    <a:pt x="115" y="14244"/>
                  </a:cubicBezTo>
                  <a:cubicBezTo>
                    <a:pt x="179" y="14244"/>
                    <a:pt x="230" y="14193"/>
                    <a:pt x="230" y="14129"/>
                  </a:cubicBezTo>
                  <a:lnTo>
                    <a:pt x="230" y="115"/>
                  </a:lnTo>
                  <a:cubicBezTo>
                    <a:pt x="230" y="51"/>
                    <a:pt x="179" y="0"/>
                    <a:pt x="1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29"/>
            <p:cNvSpPr/>
            <p:nvPr/>
          </p:nvSpPr>
          <p:spPr>
            <a:xfrm>
              <a:off x="1694202" y="2013851"/>
              <a:ext cx="1699442" cy="913763"/>
            </a:xfrm>
            <a:custGeom>
              <a:avLst/>
              <a:gdLst/>
              <a:ahLst/>
              <a:cxnLst/>
              <a:rect l="l" t="t" r="r" b="b"/>
              <a:pathLst>
                <a:path w="20287" h="10908" extrusionOk="0">
                  <a:moveTo>
                    <a:pt x="10143" y="0"/>
                  </a:moveTo>
                  <a:cubicBezTo>
                    <a:pt x="4542" y="0"/>
                    <a:pt x="0" y="4884"/>
                    <a:pt x="0" y="10907"/>
                  </a:cubicBezTo>
                  <a:lnTo>
                    <a:pt x="20287" y="10907"/>
                  </a:lnTo>
                  <a:cubicBezTo>
                    <a:pt x="20287" y="4884"/>
                    <a:pt x="15745" y="0"/>
                    <a:pt x="101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29"/>
            <p:cNvSpPr/>
            <p:nvPr/>
          </p:nvSpPr>
          <p:spPr>
            <a:xfrm>
              <a:off x="1848004" y="2715342"/>
              <a:ext cx="1345933" cy="213195"/>
            </a:xfrm>
            <a:custGeom>
              <a:avLst/>
              <a:gdLst/>
              <a:ahLst/>
              <a:cxnLst/>
              <a:rect l="l" t="t" r="r" b="b"/>
              <a:pathLst>
                <a:path w="16067" h="2545" extrusionOk="0">
                  <a:moveTo>
                    <a:pt x="15931" y="1"/>
                  </a:moveTo>
                  <a:cubicBezTo>
                    <a:pt x="15919" y="1"/>
                    <a:pt x="15907" y="2"/>
                    <a:pt x="15895" y="6"/>
                  </a:cubicBezTo>
                  <a:lnTo>
                    <a:pt x="8294" y="2302"/>
                  </a:lnTo>
                  <a:lnTo>
                    <a:pt x="165" y="163"/>
                  </a:lnTo>
                  <a:cubicBezTo>
                    <a:pt x="154" y="160"/>
                    <a:pt x="143" y="158"/>
                    <a:pt x="132" y="158"/>
                  </a:cubicBezTo>
                  <a:cubicBezTo>
                    <a:pt x="80" y="158"/>
                    <a:pt x="31" y="194"/>
                    <a:pt x="18" y="248"/>
                  </a:cubicBezTo>
                  <a:cubicBezTo>
                    <a:pt x="1" y="312"/>
                    <a:pt x="40" y="378"/>
                    <a:pt x="104" y="396"/>
                  </a:cubicBezTo>
                  <a:lnTo>
                    <a:pt x="8266" y="2542"/>
                  </a:lnTo>
                  <a:cubicBezTo>
                    <a:pt x="8276" y="2543"/>
                    <a:pt x="8285" y="2545"/>
                    <a:pt x="8297" y="2545"/>
                  </a:cubicBezTo>
                  <a:cubicBezTo>
                    <a:pt x="8310" y="2545"/>
                    <a:pt x="8320" y="2543"/>
                    <a:pt x="8335" y="2542"/>
                  </a:cubicBezTo>
                  <a:lnTo>
                    <a:pt x="15966" y="237"/>
                  </a:lnTo>
                  <a:cubicBezTo>
                    <a:pt x="16030" y="217"/>
                    <a:pt x="16066" y="150"/>
                    <a:pt x="16046" y="86"/>
                  </a:cubicBezTo>
                  <a:cubicBezTo>
                    <a:pt x="16030" y="34"/>
                    <a:pt x="15982" y="1"/>
                    <a:pt x="159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7" name="Google Shape;5477;p29"/>
            <p:cNvSpPr/>
            <p:nvPr/>
          </p:nvSpPr>
          <p:spPr>
            <a:xfrm>
              <a:off x="2030120" y="2340303"/>
              <a:ext cx="958580" cy="588484"/>
            </a:xfrm>
            <a:custGeom>
              <a:avLst/>
              <a:gdLst/>
              <a:ahLst/>
              <a:cxnLst/>
              <a:rect l="l" t="t" r="r" b="b"/>
              <a:pathLst>
                <a:path w="11443" h="7025" extrusionOk="0">
                  <a:moveTo>
                    <a:pt x="11306" y="0"/>
                  </a:moveTo>
                  <a:cubicBezTo>
                    <a:pt x="11269" y="0"/>
                    <a:pt x="11233" y="17"/>
                    <a:pt x="11210" y="47"/>
                  </a:cubicBezTo>
                  <a:lnTo>
                    <a:pt x="6114" y="6715"/>
                  </a:lnTo>
                  <a:lnTo>
                    <a:pt x="223" y="344"/>
                  </a:lnTo>
                  <a:cubicBezTo>
                    <a:pt x="199" y="318"/>
                    <a:pt x="166" y="304"/>
                    <a:pt x="134" y="304"/>
                  </a:cubicBezTo>
                  <a:cubicBezTo>
                    <a:pt x="105" y="304"/>
                    <a:pt x="76" y="315"/>
                    <a:pt x="53" y="337"/>
                  </a:cubicBezTo>
                  <a:cubicBezTo>
                    <a:pt x="3" y="382"/>
                    <a:pt x="0" y="457"/>
                    <a:pt x="45" y="507"/>
                  </a:cubicBezTo>
                  <a:lnTo>
                    <a:pt x="6034" y="6984"/>
                  </a:lnTo>
                  <a:cubicBezTo>
                    <a:pt x="6057" y="7007"/>
                    <a:pt x="6088" y="7022"/>
                    <a:pt x="6123" y="7022"/>
                  </a:cubicBezTo>
                  <a:cubicBezTo>
                    <a:pt x="6124" y="7022"/>
                    <a:pt x="6126" y="7022"/>
                    <a:pt x="6126" y="7025"/>
                  </a:cubicBezTo>
                  <a:cubicBezTo>
                    <a:pt x="6162" y="7022"/>
                    <a:pt x="6195" y="7006"/>
                    <a:pt x="6217" y="6977"/>
                  </a:cubicBezTo>
                  <a:lnTo>
                    <a:pt x="11400" y="194"/>
                  </a:lnTo>
                  <a:cubicBezTo>
                    <a:pt x="11443" y="142"/>
                    <a:pt x="11431" y="65"/>
                    <a:pt x="11379" y="26"/>
                  </a:cubicBezTo>
                  <a:cubicBezTo>
                    <a:pt x="11357" y="8"/>
                    <a:pt x="11331" y="0"/>
                    <a:pt x="113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8" name="Google Shape;5478;p29"/>
            <p:cNvSpPr/>
            <p:nvPr/>
          </p:nvSpPr>
          <p:spPr>
            <a:xfrm>
              <a:off x="2532741" y="2188260"/>
              <a:ext cx="20524" cy="740275"/>
            </a:xfrm>
            <a:custGeom>
              <a:avLst/>
              <a:gdLst/>
              <a:ahLst/>
              <a:cxnLst/>
              <a:rect l="l" t="t" r="r" b="b"/>
              <a:pathLst>
                <a:path w="245" h="8837" extrusionOk="0">
                  <a:moveTo>
                    <a:pt x="123" y="0"/>
                  </a:moveTo>
                  <a:cubicBezTo>
                    <a:pt x="56" y="0"/>
                    <a:pt x="1" y="54"/>
                    <a:pt x="1" y="121"/>
                  </a:cubicBezTo>
                  <a:lnTo>
                    <a:pt x="1" y="8716"/>
                  </a:lnTo>
                  <a:cubicBezTo>
                    <a:pt x="1" y="8783"/>
                    <a:pt x="56" y="8837"/>
                    <a:pt x="123" y="8837"/>
                  </a:cubicBezTo>
                  <a:cubicBezTo>
                    <a:pt x="190" y="8837"/>
                    <a:pt x="245" y="8783"/>
                    <a:pt x="245" y="8716"/>
                  </a:cubicBezTo>
                  <a:lnTo>
                    <a:pt x="245" y="121"/>
                  </a:lnTo>
                  <a:cubicBezTo>
                    <a:pt x="245" y="54"/>
                    <a:pt x="190" y="0"/>
                    <a:pt x="1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29"/>
            <p:cNvSpPr/>
            <p:nvPr/>
          </p:nvSpPr>
          <p:spPr>
            <a:xfrm>
              <a:off x="848376" y="4379267"/>
              <a:ext cx="1507022" cy="351583"/>
            </a:xfrm>
            <a:custGeom>
              <a:avLst/>
              <a:gdLst/>
              <a:ahLst/>
              <a:cxnLst/>
              <a:rect l="l" t="t" r="r" b="b"/>
              <a:pathLst>
                <a:path w="17990" h="4197" extrusionOk="0">
                  <a:moveTo>
                    <a:pt x="8994" y="1"/>
                  </a:moveTo>
                  <a:cubicBezTo>
                    <a:pt x="4026" y="1"/>
                    <a:pt x="0" y="1879"/>
                    <a:pt x="0" y="4197"/>
                  </a:cubicBezTo>
                  <a:lnTo>
                    <a:pt x="17989" y="4197"/>
                  </a:lnTo>
                  <a:cubicBezTo>
                    <a:pt x="17989" y="1879"/>
                    <a:pt x="13962" y="1"/>
                    <a:pt x="89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80" name="Google Shape;5480;p29"/>
          <p:cNvSpPr/>
          <p:nvPr/>
        </p:nvSpPr>
        <p:spPr>
          <a:xfrm>
            <a:off x="8772950" y="33500"/>
            <a:ext cx="371050" cy="1650950"/>
          </a:xfrm>
          <a:custGeom>
            <a:avLst/>
            <a:gdLst/>
            <a:ahLst/>
            <a:cxnLst/>
            <a:rect l="l" t="t" r="r" b="b"/>
            <a:pathLst>
              <a:path w="14842" h="66038" extrusionOk="0">
                <a:moveTo>
                  <a:pt x="12810" y="14973"/>
                </a:moveTo>
                <a:lnTo>
                  <a:pt x="12792" y="15002"/>
                </a:lnTo>
                <a:cubicBezTo>
                  <a:pt x="12799" y="14992"/>
                  <a:pt x="12805" y="14983"/>
                  <a:pt x="12810" y="14973"/>
                </a:cubicBezTo>
                <a:close/>
                <a:moveTo>
                  <a:pt x="9142" y="36252"/>
                </a:moveTo>
                <a:cubicBezTo>
                  <a:pt x="9140" y="36303"/>
                  <a:pt x="9140" y="36351"/>
                  <a:pt x="9140" y="36400"/>
                </a:cubicBezTo>
                <a:cubicBezTo>
                  <a:pt x="9137" y="36381"/>
                  <a:pt x="9134" y="36366"/>
                  <a:pt x="9130" y="36348"/>
                </a:cubicBezTo>
                <a:cubicBezTo>
                  <a:pt x="9134" y="36317"/>
                  <a:pt x="9137" y="36285"/>
                  <a:pt x="9142" y="36252"/>
                </a:cubicBezTo>
                <a:close/>
                <a:moveTo>
                  <a:pt x="13877" y="1"/>
                </a:moveTo>
                <a:cubicBezTo>
                  <a:pt x="13529" y="1"/>
                  <a:pt x="13197" y="338"/>
                  <a:pt x="13000" y="663"/>
                </a:cubicBezTo>
                <a:cubicBezTo>
                  <a:pt x="12312" y="1800"/>
                  <a:pt x="12024" y="3141"/>
                  <a:pt x="11969" y="4468"/>
                </a:cubicBezTo>
                <a:cubicBezTo>
                  <a:pt x="11939" y="5208"/>
                  <a:pt x="11941" y="6017"/>
                  <a:pt x="12005" y="6807"/>
                </a:cubicBezTo>
                <a:cubicBezTo>
                  <a:pt x="11923" y="6628"/>
                  <a:pt x="11802" y="6477"/>
                  <a:pt x="11617" y="6411"/>
                </a:cubicBezTo>
                <a:cubicBezTo>
                  <a:pt x="11557" y="6389"/>
                  <a:pt x="11495" y="6379"/>
                  <a:pt x="11434" y="6379"/>
                </a:cubicBezTo>
                <a:cubicBezTo>
                  <a:pt x="11140" y="6379"/>
                  <a:pt x="10850" y="6613"/>
                  <a:pt x="10740" y="6897"/>
                </a:cubicBezTo>
                <a:cubicBezTo>
                  <a:pt x="10606" y="7243"/>
                  <a:pt x="10670" y="7632"/>
                  <a:pt x="10765" y="7989"/>
                </a:cubicBezTo>
                <a:cubicBezTo>
                  <a:pt x="10999" y="8868"/>
                  <a:pt x="11410" y="9688"/>
                  <a:pt x="11736" y="10538"/>
                </a:cubicBezTo>
                <a:cubicBezTo>
                  <a:pt x="11803" y="10719"/>
                  <a:pt x="11968" y="11147"/>
                  <a:pt x="12094" y="11589"/>
                </a:cubicBezTo>
                <a:cubicBezTo>
                  <a:pt x="12120" y="14012"/>
                  <a:pt x="12256" y="16582"/>
                  <a:pt x="12483" y="19245"/>
                </a:cubicBezTo>
                <a:cubicBezTo>
                  <a:pt x="12488" y="19390"/>
                  <a:pt x="12496" y="19536"/>
                  <a:pt x="12504" y="19681"/>
                </a:cubicBezTo>
                <a:lnTo>
                  <a:pt x="12520" y="19679"/>
                </a:lnTo>
                <a:cubicBezTo>
                  <a:pt x="12564" y="20200"/>
                  <a:pt x="12615" y="20726"/>
                  <a:pt x="12668" y="21254"/>
                </a:cubicBezTo>
                <a:cubicBezTo>
                  <a:pt x="12368" y="19447"/>
                  <a:pt x="11931" y="17659"/>
                  <a:pt x="11181" y="15997"/>
                </a:cubicBezTo>
                <a:cubicBezTo>
                  <a:pt x="11032" y="15664"/>
                  <a:pt x="10764" y="15284"/>
                  <a:pt x="10426" y="15284"/>
                </a:cubicBezTo>
                <a:cubicBezTo>
                  <a:pt x="10387" y="15284"/>
                  <a:pt x="10347" y="15289"/>
                  <a:pt x="10306" y="15300"/>
                </a:cubicBezTo>
                <a:cubicBezTo>
                  <a:pt x="9959" y="15392"/>
                  <a:pt x="9853" y="15844"/>
                  <a:pt x="9903" y="16199"/>
                </a:cubicBezTo>
                <a:cubicBezTo>
                  <a:pt x="9995" y="16862"/>
                  <a:pt x="10378" y="17438"/>
                  <a:pt x="10722" y="18010"/>
                </a:cubicBezTo>
                <a:cubicBezTo>
                  <a:pt x="11731" y="19689"/>
                  <a:pt x="12435" y="21505"/>
                  <a:pt x="12894" y="23402"/>
                </a:cubicBezTo>
                <a:cubicBezTo>
                  <a:pt x="13235" y="26429"/>
                  <a:pt x="13667" y="29537"/>
                  <a:pt x="14162" y="32658"/>
                </a:cubicBezTo>
                <a:cubicBezTo>
                  <a:pt x="13839" y="31453"/>
                  <a:pt x="13508" y="30300"/>
                  <a:pt x="13172" y="29208"/>
                </a:cubicBezTo>
                <a:cubicBezTo>
                  <a:pt x="12964" y="28013"/>
                  <a:pt x="12834" y="26807"/>
                  <a:pt x="12782" y="25601"/>
                </a:cubicBezTo>
                <a:cubicBezTo>
                  <a:pt x="12742" y="24681"/>
                  <a:pt x="12744" y="23739"/>
                  <a:pt x="12431" y="22871"/>
                </a:cubicBezTo>
                <a:cubicBezTo>
                  <a:pt x="12346" y="22637"/>
                  <a:pt x="12209" y="22385"/>
                  <a:pt x="11966" y="22332"/>
                </a:cubicBezTo>
                <a:cubicBezTo>
                  <a:pt x="11937" y="22325"/>
                  <a:pt x="11908" y="22322"/>
                  <a:pt x="11879" y="22322"/>
                </a:cubicBezTo>
                <a:cubicBezTo>
                  <a:pt x="11647" y="22322"/>
                  <a:pt x="11434" y="22526"/>
                  <a:pt x="11364" y="22755"/>
                </a:cubicBezTo>
                <a:cubicBezTo>
                  <a:pt x="11285" y="23013"/>
                  <a:pt x="11337" y="23290"/>
                  <a:pt x="11393" y="23555"/>
                </a:cubicBezTo>
                <a:cubicBezTo>
                  <a:pt x="11456" y="23856"/>
                  <a:pt x="11523" y="24157"/>
                  <a:pt x="11592" y="24458"/>
                </a:cubicBezTo>
                <a:cubicBezTo>
                  <a:pt x="11149" y="23231"/>
                  <a:pt x="10719" y="22118"/>
                  <a:pt x="10320" y="21136"/>
                </a:cubicBezTo>
                <a:cubicBezTo>
                  <a:pt x="10210" y="20392"/>
                  <a:pt x="10101" y="19648"/>
                  <a:pt x="9989" y="18902"/>
                </a:cubicBezTo>
                <a:cubicBezTo>
                  <a:pt x="9940" y="18579"/>
                  <a:pt x="9894" y="18260"/>
                  <a:pt x="9846" y="17937"/>
                </a:cubicBezTo>
                <a:cubicBezTo>
                  <a:pt x="9821" y="17766"/>
                  <a:pt x="9793" y="17587"/>
                  <a:pt x="9682" y="17454"/>
                </a:cubicBezTo>
                <a:cubicBezTo>
                  <a:pt x="9614" y="17371"/>
                  <a:pt x="9502" y="17315"/>
                  <a:pt x="9397" y="17315"/>
                </a:cubicBezTo>
                <a:cubicBezTo>
                  <a:pt x="9335" y="17315"/>
                  <a:pt x="9275" y="17334"/>
                  <a:pt x="9228" y="17378"/>
                </a:cubicBezTo>
                <a:cubicBezTo>
                  <a:pt x="9114" y="17480"/>
                  <a:pt x="9123" y="17657"/>
                  <a:pt x="9145" y="17809"/>
                </a:cubicBezTo>
                <a:cubicBezTo>
                  <a:pt x="9199" y="18178"/>
                  <a:pt x="9272" y="18528"/>
                  <a:pt x="9362" y="18869"/>
                </a:cubicBezTo>
                <a:lnTo>
                  <a:pt x="9357" y="18858"/>
                </a:lnTo>
                <a:cubicBezTo>
                  <a:pt x="9241" y="18435"/>
                  <a:pt x="9119" y="18013"/>
                  <a:pt x="8968" y="17603"/>
                </a:cubicBezTo>
                <a:cubicBezTo>
                  <a:pt x="8534" y="16417"/>
                  <a:pt x="7976" y="15266"/>
                  <a:pt x="7193" y="14269"/>
                </a:cubicBezTo>
                <a:cubicBezTo>
                  <a:pt x="6960" y="13974"/>
                  <a:pt x="6615" y="13670"/>
                  <a:pt x="6269" y="13670"/>
                </a:cubicBezTo>
                <a:cubicBezTo>
                  <a:pt x="6186" y="13670"/>
                  <a:pt x="6104" y="13687"/>
                  <a:pt x="6023" y="13726"/>
                </a:cubicBezTo>
                <a:cubicBezTo>
                  <a:pt x="5728" y="13868"/>
                  <a:pt x="5616" y="14253"/>
                  <a:pt x="5686" y="14575"/>
                </a:cubicBezTo>
                <a:cubicBezTo>
                  <a:pt x="5756" y="14894"/>
                  <a:pt x="5964" y="15165"/>
                  <a:pt x="6166" y="15423"/>
                </a:cubicBezTo>
                <a:cubicBezTo>
                  <a:pt x="6971" y="16450"/>
                  <a:pt x="7774" y="17480"/>
                  <a:pt x="8578" y="18508"/>
                </a:cubicBezTo>
                <a:cubicBezTo>
                  <a:pt x="8333" y="18327"/>
                  <a:pt x="8062" y="18181"/>
                  <a:pt x="7771" y="18088"/>
                </a:cubicBezTo>
                <a:cubicBezTo>
                  <a:pt x="7644" y="18047"/>
                  <a:pt x="7510" y="18015"/>
                  <a:pt x="7377" y="18015"/>
                </a:cubicBezTo>
                <a:cubicBezTo>
                  <a:pt x="7324" y="18015"/>
                  <a:pt x="7271" y="18020"/>
                  <a:pt x="7219" y="18032"/>
                </a:cubicBezTo>
                <a:cubicBezTo>
                  <a:pt x="7035" y="18070"/>
                  <a:pt x="6863" y="18204"/>
                  <a:pt x="6824" y="18386"/>
                </a:cubicBezTo>
                <a:cubicBezTo>
                  <a:pt x="6783" y="18577"/>
                  <a:pt x="6892" y="18773"/>
                  <a:pt x="7042" y="18898"/>
                </a:cubicBezTo>
                <a:cubicBezTo>
                  <a:pt x="7193" y="19021"/>
                  <a:pt x="7379" y="19091"/>
                  <a:pt x="7557" y="19172"/>
                </a:cubicBezTo>
                <a:cubicBezTo>
                  <a:pt x="8276" y="19501"/>
                  <a:pt x="8871" y="20055"/>
                  <a:pt x="9352" y="20683"/>
                </a:cubicBezTo>
                <a:cubicBezTo>
                  <a:pt x="9666" y="21057"/>
                  <a:pt x="10051" y="21647"/>
                  <a:pt x="10385" y="22200"/>
                </a:cubicBezTo>
                <a:cubicBezTo>
                  <a:pt x="10729" y="23079"/>
                  <a:pt x="11092" y="24045"/>
                  <a:pt x="11463" y="25092"/>
                </a:cubicBezTo>
                <a:cubicBezTo>
                  <a:pt x="11371" y="24930"/>
                  <a:pt x="11272" y="24772"/>
                  <a:pt x="11158" y="24626"/>
                </a:cubicBezTo>
                <a:cubicBezTo>
                  <a:pt x="10986" y="24407"/>
                  <a:pt x="10740" y="24127"/>
                  <a:pt x="10442" y="24090"/>
                </a:cubicBezTo>
                <a:cubicBezTo>
                  <a:pt x="10409" y="24086"/>
                  <a:pt x="10378" y="24084"/>
                  <a:pt x="10348" y="24084"/>
                </a:cubicBezTo>
                <a:cubicBezTo>
                  <a:pt x="9803" y="24084"/>
                  <a:pt x="9867" y="24735"/>
                  <a:pt x="10094" y="25075"/>
                </a:cubicBezTo>
                <a:cubicBezTo>
                  <a:pt x="10196" y="25230"/>
                  <a:pt x="10323" y="25365"/>
                  <a:pt x="10459" y="25489"/>
                </a:cubicBezTo>
                <a:cubicBezTo>
                  <a:pt x="10683" y="25696"/>
                  <a:pt x="10930" y="25882"/>
                  <a:pt x="11136" y="26105"/>
                </a:cubicBezTo>
                <a:cubicBezTo>
                  <a:pt x="11561" y="26566"/>
                  <a:pt x="11936" y="27075"/>
                  <a:pt x="12249" y="27620"/>
                </a:cubicBezTo>
                <a:cubicBezTo>
                  <a:pt x="12331" y="27759"/>
                  <a:pt x="12398" y="27903"/>
                  <a:pt x="12464" y="28048"/>
                </a:cubicBezTo>
                <a:cubicBezTo>
                  <a:pt x="12762" y="28975"/>
                  <a:pt x="13059" y="29953"/>
                  <a:pt x="13352" y="30973"/>
                </a:cubicBezTo>
                <a:cubicBezTo>
                  <a:pt x="12887" y="29933"/>
                  <a:pt x="12338" y="28932"/>
                  <a:pt x="11695" y="27992"/>
                </a:cubicBezTo>
                <a:cubicBezTo>
                  <a:pt x="11281" y="27384"/>
                  <a:pt x="10814" y="26781"/>
                  <a:pt x="10173" y="26420"/>
                </a:cubicBezTo>
                <a:cubicBezTo>
                  <a:pt x="9992" y="26319"/>
                  <a:pt x="9778" y="26239"/>
                  <a:pt x="9576" y="26239"/>
                </a:cubicBezTo>
                <a:cubicBezTo>
                  <a:pt x="9461" y="26239"/>
                  <a:pt x="9349" y="26265"/>
                  <a:pt x="9249" y="26328"/>
                </a:cubicBezTo>
                <a:cubicBezTo>
                  <a:pt x="8948" y="26519"/>
                  <a:pt x="8908" y="26966"/>
                  <a:pt x="9064" y="27288"/>
                </a:cubicBezTo>
                <a:cubicBezTo>
                  <a:pt x="9221" y="27609"/>
                  <a:pt x="9514" y="27834"/>
                  <a:pt x="9790" y="28060"/>
                </a:cubicBezTo>
                <a:cubicBezTo>
                  <a:pt x="11004" y="29046"/>
                  <a:pt x="12058" y="30226"/>
                  <a:pt x="12907" y="31538"/>
                </a:cubicBezTo>
                <a:cubicBezTo>
                  <a:pt x="13332" y="32193"/>
                  <a:pt x="13704" y="32881"/>
                  <a:pt x="14023" y="33597"/>
                </a:cubicBezTo>
                <a:cubicBezTo>
                  <a:pt x="14066" y="33693"/>
                  <a:pt x="14104" y="33793"/>
                  <a:pt x="14145" y="33898"/>
                </a:cubicBezTo>
                <a:cubicBezTo>
                  <a:pt x="14363" y="34752"/>
                  <a:pt x="14578" y="35631"/>
                  <a:pt x="14786" y="36536"/>
                </a:cubicBezTo>
                <a:lnTo>
                  <a:pt x="14807" y="36531"/>
                </a:lnTo>
                <a:cubicBezTo>
                  <a:pt x="14819" y="36594"/>
                  <a:pt x="14829" y="36658"/>
                  <a:pt x="14840" y="36721"/>
                </a:cubicBezTo>
                <a:lnTo>
                  <a:pt x="14840" y="31555"/>
                </a:lnTo>
                <a:cubicBezTo>
                  <a:pt x="14751" y="31986"/>
                  <a:pt x="14698" y="32427"/>
                  <a:pt x="14677" y="32865"/>
                </a:cubicBezTo>
                <a:cubicBezTo>
                  <a:pt x="14662" y="33151"/>
                  <a:pt x="14655" y="33440"/>
                  <a:pt x="14655" y="33734"/>
                </a:cubicBezTo>
                <a:cubicBezTo>
                  <a:pt x="14375" y="32015"/>
                  <a:pt x="14112" y="30283"/>
                  <a:pt x="13869" y="28551"/>
                </a:cubicBezTo>
                <a:cubicBezTo>
                  <a:pt x="14017" y="27444"/>
                  <a:pt x="14426" y="26373"/>
                  <a:pt x="14841" y="25304"/>
                </a:cubicBezTo>
                <a:lnTo>
                  <a:pt x="14841" y="21842"/>
                </a:lnTo>
                <a:cubicBezTo>
                  <a:pt x="14618" y="21854"/>
                  <a:pt x="14400" y="21982"/>
                  <a:pt x="14252" y="22154"/>
                </a:cubicBezTo>
                <a:cubicBezTo>
                  <a:pt x="14073" y="22361"/>
                  <a:pt x="13973" y="22622"/>
                  <a:pt x="13889" y="22881"/>
                </a:cubicBezTo>
                <a:cubicBezTo>
                  <a:pt x="13593" y="23830"/>
                  <a:pt x="13502" y="24824"/>
                  <a:pt x="13508" y="25813"/>
                </a:cubicBezTo>
                <a:cubicBezTo>
                  <a:pt x="13234" y="23627"/>
                  <a:pt x="13000" y="21457"/>
                  <a:pt x="12821" y="19335"/>
                </a:cubicBezTo>
                <a:cubicBezTo>
                  <a:pt x="12742" y="17538"/>
                  <a:pt x="13038" y="15636"/>
                  <a:pt x="13423" y="13989"/>
                </a:cubicBezTo>
                <a:lnTo>
                  <a:pt x="14837" y="11715"/>
                </a:lnTo>
                <a:lnTo>
                  <a:pt x="14837" y="8585"/>
                </a:lnTo>
                <a:cubicBezTo>
                  <a:pt x="14248" y="9481"/>
                  <a:pt x="13836" y="10548"/>
                  <a:pt x="13590" y="11578"/>
                </a:cubicBezTo>
                <a:cubicBezTo>
                  <a:pt x="13502" y="11940"/>
                  <a:pt x="13452" y="12339"/>
                  <a:pt x="13400" y="12742"/>
                </a:cubicBezTo>
                <a:cubicBezTo>
                  <a:pt x="13225" y="13373"/>
                  <a:pt x="13056" y="14065"/>
                  <a:pt x="12909" y="14792"/>
                </a:cubicBezTo>
                <a:cubicBezTo>
                  <a:pt x="12878" y="14854"/>
                  <a:pt x="12846" y="14914"/>
                  <a:pt x="12810" y="14973"/>
                </a:cubicBezTo>
                <a:lnTo>
                  <a:pt x="12810" y="14973"/>
                </a:lnTo>
                <a:lnTo>
                  <a:pt x="12901" y="14827"/>
                </a:lnTo>
                <a:lnTo>
                  <a:pt x="12901" y="14827"/>
                </a:lnTo>
                <a:cubicBezTo>
                  <a:pt x="12787" y="15400"/>
                  <a:pt x="12686" y="15997"/>
                  <a:pt x="12613" y="16601"/>
                </a:cubicBezTo>
                <a:cubicBezTo>
                  <a:pt x="12540" y="15428"/>
                  <a:pt x="12486" y="14276"/>
                  <a:pt x="12454" y="13149"/>
                </a:cubicBezTo>
                <a:cubicBezTo>
                  <a:pt x="12769" y="12355"/>
                  <a:pt x="13058" y="11550"/>
                  <a:pt x="13349" y="10747"/>
                </a:cubicBezTo>
                <a:cubicBezTo>
                  <a:pt x="13471" y="10409"/>
                  <a:pt x="14347" y="8903"/>
                  <a:pt x="13560" y="8769"/>
                </a:cubicBezTo>
                <a:cubicBezTo>
                  <a:pt x="13540" y="8765"/>
                  <a:pt x="13520" y="8764"/>
                  <a:pt x="13501" y="8764"/>
                </a:cubicBezTo>
                <a:cubicBezTo>
                  <a:pt x="13288" y="8764"/>
                  <a:pt x="13125" y="8965"/>
                  <a:pt x="13007" y="9119"/>
                </a:cubicBezTo>
                <a:cubicBezTo>
                  <a:pt x="12735" y="9474"/>
                  <a:pt x="12574" y="9972"/>
                  <a:pt x="12474" y="10405"/>
                </a:cubicBezTo>
                <a:cubicBezTo>
                  <a:pt x="12453" y="10495"/>
                  <a:pt x="12435" y="10585"/>
                  <a:pt x="12418" y="10676"/>
                </a:cubicBezTo>
                <a:cubicBezTo>
                  <a:pt x="12418" y="9309"/>
                  <a:pt x="12457" y="7993"/>
                  <a:pt x="12536" y="6734"/>
                </a:cubicBezTo>
                <a:cubicBezTo>
                  <a:pt x="12662" y="6140"/>
                  <a:pt x="12821" y="5552"/>
                  <a:pt x="13055" y="4953"/>
                </a:cubicBezTo>
                <a:cubicBezTo>
                  <a:pt x="13529" y="3731"/>
                  <a:pt x="14096" y="2538"/>
                  <a:pt x="14398" y="1264"/>
                </a:cubicBezTo>
                <a:cubicBezTo>
                  <a:pt x="14504" y="819"/>
                  <a:pt x="14507" y="228"/>
                  <a:pt x="14089" y="45"/>
                </a:cubicBezTo>
                <a:cubicBezTo>
                  <a:pt x="14018" y="14"/>
                  <a:pt x="13947" y="1"/>
                  <a:pt x="13877" y="1"/>
                </a:cubicBezTo>
                <a:close/>
                <a:moveTo>
                  <a:pt x="12718" y="33636"/>
                </a:moveTo>
                <a:cubicBezTo>
                  <a:pt x="12419" y="33636"/>
                  <a:pt x="12164" y="33905"/>
                  <a:pt x="12094" y="34199"/>
                </a:cubicBezTo>
                <a:cubicBezTo>
                  <a:pt x="12022" y="34502"/>
                  <a:pt x="12106" y="34818"/>
                  <a:pt x="12223" y="35107"/>
                </a:cubicBezTo>
                <a:cubicBezTo>
                  <a:pt x="12775" y="36495"/>
                  <a:pt x="14011" y="37527"/>
                  <a:pt x="14840" y="38753"/>
                </a:cubicBezTo>
                <a:lnTo>
                  <a:pt x="14840" y="37220"/>
                </a:lnTo>
                <a:cubicBezTo>
                  <a:pt x="14484" y="36191"/>
                  <a:pt x="14027" y="35196"/>
                  <a:pt x="13475" y="34256"/>
                </a:cubicBezTo>
                <a:cubicBezTo>
                  <a:pt x="13307" y="33970"/>
                  <a:pt x="13078" y="33656"/>
                  <a:pt x="12744" y="33637"/>
                </a:cubicBezTo>
                <a:cubicBezTo>
                  <a:pt x="12735" y="33636"/>
                  <a:pt x="12727" y="33636"/>
                  <a:pt x="12718" y="33636"/>
                </a:cubicBezTo>
                <a:close/>
                <a:moveTo>
                  <a:pt x="13870" y="39628"/>
                </a:moveTo>
                <a:cubicBezTo>
                  <a:pt x="13513" y="39628"/>
                  <a:pt x="13246" y="39893"/>
                  <a:pt x="13456" y="40472"/>
                </a:cubicBezTo>
                <a:cubicBezTo>
                  <a:pt x="13535" y="40693"/>
                  <a:pt x="13643" y="40908"/>
                  <a:pt x="13762" y="41118"/>
                </a:cubicBezTo>
                <a:cubicBezTo>
                  <a:pt x="14083" y="41675"/>
                  <a:pt x="14510" y="42203"/>
                  <a:pt x="14840" y="42741"/>
                </a:cubicBezTo>
                <a:lnTo>
                  <a:pt x="14840" y="40323"/>
                </a:lnTo>
                <a:cubicBezTo>
                  <a:pt x="14797" y="40250"/>
                  <a:pt x="14754" y="40178"/>
                  <a:pt x="14705" y="40107"/>
                </a:cubicBezTo>
                <a:cubicBezTo>
                  <a:pt x="14499" y="39796"/>
                  <a:pt x="14155" y="39628"/>
                  <a:pt x="13870" y="39628"/>
                </a:cubicBezTo>
                <a:close/>
                <a:moveTo>
                  <a:pt x="14245" y="43004"/>
                </a:moveTo>
                <a:cubicBezTo>
                  <a:pt x="14195" y="43004"/>
                  <a:pt x="14145" y="43009"/>
                  <a:pt x="14094" y="43019"/>
                </a:cubicBezTo>
                <a:cubicBezTo>
                  <a:pt x="13759" y="43085"/>
                  <a:pt x="13501" y="43379"/>
                  <a:pt x="13408" y="43707"/>
                </a:cubicBezTo>
                <a:cubicBezTo>
                  <a:pt x="13314" y="44036"/>
                  <a:pt x="13366" y="44390"/>
                  <a:pt x="13475" y="44712"/>
                </a:cubicBezTo>
                <a:cubicBezTo>
                  <a:pt x="13732" y="45468"/>
                  <a:pt x="14275" y="46063"/>
                  <a:pt x="14837" y="46641"/>
                </a:cubicBezTo>
                <a:lnTo>
                  <a:pt x="14837" y="43227"/>
                </a:lnTo>
                <a:cubicBezTo>
                  <a:pt x="14659" y="43092"/>
                  <a:pt x="14458" y="43004"/>
                  <a:pt x="14245" y="43004"/>
                </a:cubicBezTo>
                <a:close/>
                <a:moveTo>
                  <a:pt x="522" y="27429"/>
                </a:moveTo>
                <a:cubicBezTo>
                  <a:pt x="457" y="27429"/>
                  <a:pt x="391" y="27442"/>
                  <a:pt x="327" y="27470"/>
                </a:cubicBezTo>
                <a:cubicBezTo>
                  <a:pt x="115" y="27563"/>
                  <a:pt x="0" y="27814"/>
                  <a:pt x="9" y="28048"/>
                </a:cubicBezTo>
                <a:cubicBezTo>
                  <a:pt x="18" y="28280"/>
                  <a:pt x="127" y="28496"/>
                  <a:pt x="256" y="28693"/>
                </a:cubicBezTo>
                <a:cubicBezTo>
                  <a:pt x="877" y="29633"/>
                  <a:pt x="1909" y="30165"/>
                  <a:pt x="2811" y="30791"/>
                </a:cubicBezTo>
                <a:cubicBezTo>
                  <a:pt x="2897" y="30851"/>
                  <a:pt x="2976" y="30911"/>
                  <a:pt x="3055" y="30973"/>
                </a:cubicBezTo>
                <a:cubicBezTo>
                  <a:pt x="3836" y="31819"/>
                  <a:pt x="4582" y="32689"/>
                  <a:pt x="5289" y="33585"/>
                </a:cubicBezTo>
                <a:cubicBezTo>
                  <a:pt x="4719" y="33177"/>
                  <a:pt x="4011" y="32903"/>
                  <a:pt x="3453" y="32873"/>
                </a:cubicBezTo>
                <a:cubicBezTo>
                  <a:pt x="3439" y="32872"/>
                  <a:pt x="3424" y="32871"/>
                  <a:pt x="3409" y="32871"/>
                </a:cubicBezTo>
                <a:cubicBezTo>
                  <a:pt x="3287" y="32871"/>
                  <a:pt x="3152" y="32900"/>
                  <a:pt x="3105" y="33009"/>
                </a:cubicBezTo>
                <a:cubicBezTo>
                  <a:pt x="3040" y="33157"/>
                  <a:pt x="3192" y="33307"/>
                  <a:pt x="3331" y="33390"/>
                </a:cubicBezTo>
                <a:cubicBezTo>
                  <a:pt x="3826" y="33683"/>
                  <a:pt x="4390" y="33838"/>
                  <a:pt x="4930" y="34030"/>
                </a:cubicBezTo>
                <a:cubicBezTo>
                  <a:pt x="5339" y="34175"/>
                  <a:pt x="5693" y="34417"/>
                  <a:pt x="6067" y="34602"/>
                </a:cubicBezTo>
                <a:cubicBezTo>
                  <a:pt x="7012" y="35874"/>
                  <a:pt x="7884" y="37199"/>
                  <a:pt x="8690" y="38580"/>
                </a:cubicBezTo>
                <a:cubicBezTo>
                  <a:pt x="8124" y="38009"/>
                  <a:pt x="7458" y="37540"/>
                  <a:pt x="6726" y="37213"/>
                </a:cubicBezTo>
                <a:cubicBezTo>
                  <a:pt x="6580" y="37149"/>
                  <a:pt x="6409" y="37094"/>
                  <a:pt x="6253" y="37094"/>
                </a:cubicBezTo>
                <a:cubicBezTo>
                  <a:pt x="6129" y="37094"/>
                  <a:pt x="6014" y="37128"/>
                  <a:pt x="5927" y="37219"/>
                </a:cubicBezTo>
                <a:cubicBezTo>
                  <a:pt x="5783" y="37368"/>
                  <a:pt x="5793" y="37615"/>
                  <a:pt x="5894" y="37795"/>
                </a:cubicBezTo>
                <a:cubicBezTo>
                  <a:pt x="5994" y="37977"/>
                  <a:pt x="6163" y="38106"/>
                  <a:pt x="6333" y="38225"/>
                </a:cubicBezTo>
                <a:cubicBezTo>
                  <a:pt x="7141" y="38806"/>
                  <a:pt x="7983" y="39341"/>
                  <a:pt x="8754" y="39973"/>
                </a:cubicBezTo>
                <a:cubicBezTo>
                  <a:pt x="9139" y="40289"/>
                  <a:pt x="9507" y="40630"/>
                  <a:pt x="9831" y="41010"/>
                </a:cubicBezTo>
                <a:cubicBezTo>
                  <a:pt x="10016" y="41227"/>
                  <a:pt x="10164" y="41522"/>
                  <a:pt x="10358" y="41736"/>
                </a:cubicBezTo>
                <a:cubicBezTo>
                  <a:pt x="11161" y="43413"/>
                  <a:pt x="11875" y="45168"/>
                  <a:pt x="12501" y="47008"/>
                </a:cubicBezTo>
                <a:cubicBezTo>
                  <a:pt x="11353" y="44684"/>
                  <a:pt x="10006" y="43078"/>
                  <a:pt x="8894" y="42022"/>
                </a:cubicBezTo>
                <a:cubicBezTo>
                  <a:pt x="8349" y="41211"/>
                  <a:pt x="7645" y="40472"/>
                  <a:pt x="6915" y="39851"/>
                </a:cubicBezTo>
                <a:cubicBezTo>
                  <a:pt x="6549" y="39540"/>
                  <a:pt x="6126" y="39239"/>
                  <a:pt x="5644" y="39231"/>
                </a:cubicBezTo>
                <a:cubicBezTo>
                  <a:pt x="5640" y="39230"/>
                  <a:pt x="5635" y="39230"/>
                  <a:pt x="5630" y="39230"/>
                </a:cubicBezTo>
                <a:cubicBezTo>
                  <a:pt x="5396" y="39230"/>
                  <a:pt x="5132" y="39335"/>
                  <a:pt x="5062" y="39557"/>
                </a:cubicBezTo>
                <a:cubicBezTo>
                  <a:pt x="5013" y="39718"/>
                  <a:pt x="5078" y="39894"/>
                  <a:pt x="5187" y="40021"/>
                </a:cubicBezTo>
                <a:cubicBezTo>
                  <a:pt x="5297" y="40145"/>
                  <a:pt x="5444" y="40230"/>
                  <a:pt x="5588" y="40313"/>
                </a:cubicBezTo>
                <a:cubicBezTo>
                  <a:pt x="6314" y="40723"/>
                  <a:pt x="7038" y="41132"/>
                  <a:pt x="7762" y="41542"/>
                </a:cubicBezTo>
                <a:cubicBezTo>
                  <a:pt x="7927" y="41635"/>
                  <a:pt x="8109" y="41723"/>
                  <a:pt x="8283" y="41820"/>
                </a:cubicBezTo>
                <a:cubicBezTo>
                  <a:pt x="9058" y="42496"/>
                  <a:pt x="9999" y="43472"/>
                  <a:pt x="10927" y="44826"/>
                </a:cubicBezTo>
                <a:cubicBezTo>
                  <a:pt x="10917" y="44817"/>
                  <a:pt x="10910" y="44808"/>
                  <a:pt x="10901" y="44798"/>
                </a:cubicBezTo>
                <a:cubicBezTo>
                  <a:pt x="10183" y="44096"/>
                  <a:pt x="9302" y="43570"/>
                  <a:pt x="8333" y="43300"/>
                </a:cubicBezTo>
                <a:cubicBezTo>
                  <a:pt x="8200" y="43263"/>
                  <a:pt x="8053" y="43236"/>
                  <a:pt x="7913" y="43236"/>
                </a:cubicBezTo>
                <a:cubicBezTo>
                  <a:pt x="7719" y="43236"/>
                  <a:pt x="7537" y="43288"/>
                  <a:pt x="7422" y="43439"/>
                </a:cubicBezTo>
                <a:cubicBezTo>
                  <a:pt x="7240" y="43679"/>
                  <a:pt x="7356" y="44048"/>
                  <a:pt x="7586" y="44244"/>
                </a:cubicBezTo>
                <a:cubicBezTo>
                  <a:pt x="7817" y="44439"/>
                  <a:pt x="8124" y="44510"/>
                  <a:pt x="8416" y="44589"/>
                </a:cubicBezTo>
                <a:cubicBezTo>
                  <a:pt x="9014" y="44589"/>
                  <a:pt x="9844" y="45082"/>
                  <a:pt x="10362" y="45353"/>
                </a:cubicBezTo>
                <a:cubicBezTo>
                  <a:pt x="10891" y="45629"/>
                  <a:pt x="11376" y="45958"/>
                  <a:pt x="11846" y="46318"/>
                </a:cubicBezTo>
                <a:cubicBezTo>
                  <a:pt x="12404" y="47326"/>
                  <a:pt x="12929" y="48491"/>
                  <a:pt x="13379" y="49830"/>
                </a:cubicBezTo>
                <a:cubicBezTo>
                  <a:pt x="13660" y="50828"/>
                  <a:pt x="13917" y="51852"/>
                  <a:pt x="14152" y="52899"/>
                </a:cubicBezTo>
                <a:cubicBezTo>
                  <a:pt x="14037" y="52554"/>
                  <a:pt x="13909" y="52215"/>
                  <a:pt x="13767" y="51880"/>
                </a:cubicBezTo>
                <a:cubicBezTo>
                  <a:pt x="13346" y="50884"/>
                  <a:pt x="12771" y="49938"/>
                  <a:pt x="11976" y="49205"/>
                </a:cubicBezTo>
                <a:cubicBezTo>
                  <a:pt x="11804" y="49046"/>
                  <a:pt x="11615" y="48892"/>
                  <a:pt x="11387" y="48828"/>
                </a:cubicBezTo>
                <a:cubicBezTo>
                  <a:pt x="11322" y="48809"/>
                  <a:pt x="11252" y="48800"/>
                  <a:pt x="11184" y="48800"/>
                </a:cubicBezTo>
                <a:cubicBezTo>
                  <a:pt x="11013" y="48800"/>
                  <a:pt x="10844" y="48859"/>
                  <a:pt x="10739" y="48990"/>
                </a:cubicBezTo>
                <a:cubicBezTo>
                  <a:pt x="10590" y="49170"/>
                  <a:pt x="10597" y="49441"/>
                  <a:pt x="10693" y="49655"/>
                </a:cubicBezTo>
                <a:cubicBezTo>
                  <a:pt x="10791" y="49867"/>
                  <a:pt x="10958" y="50036"/>
                  <a:pt x="11122" y="50204"/>
                </a:cubicBezTo>
                <a:cubicBezTo>
                  <a:pt x="12543" y="51701"/>
                  <a:pt x="13680" y="53356"/>
                  <a:pt x="14619" y="55176"/>
                </a:cubicBezTo>
                <a:cubicBezTo>
                  <a:pt x="14687" y="55541"/>
                  <a:pt x="14754" y="55908"/>
                  <a:pt x="14816" y="56278"/>
                </a:cubicBezTo>
                <a:cubicBezTo>
                  <a:pt x="14787" y="56227"/>
                  <a:pt x="14758" y="56175"/>
                  <a:pt x="14725" y="56125"/>
                </a:cubicBezTo>
                <a:cubicBezTo>
                  <a:pt x="14601" y="55938"/>
                  <a:pt x="14461" y="55752"/>
                  <a:pt x="14262" y="55652"/>
                </a:cubicBezTo>
                <a:cubicBezTo>
                  <a:pt x="14182" y="55611"/>
                  <a:pt x="14089" y="55590"/>
                  <a:pt x="13999" y="55590"/>
                </a:cubicBezTo>
                <a:cubicBezTo>
                  <a:pt x="13864" y="55590"/>
                  <a:pt x="13733" y="55638"/>
                  <a:pt x="13651" y="55743"/>
                </a:cubicBezTo>
                <a:cubicBezTo>
                  <a:pt x="13545" y="55883"/>
                  <a:pt x="13549" y="56082"/>
                  <a:pt x="13617" y="56242"/>
                </a:cubicBezTo>
                <a:cubicBezTo>
                  <a:pt x="13686" y="56403"/>
                  <a:pt x="13809" y="56534"/>
                  <a:pt x="13929" y="56661"/>
                </a:cubicBezTo>
                <a:cubicBezTo>
                  <a:pt x="14239" y="56985"/>
                  <a:pt x="14552" y="57309"/>
                  <a:pt x="14839" y="57653"/>
                </a:cubicBezTo>
                <a:lnTo>
                  <a:pt x="14839" y="51731"/>
                </a:lnTo>
                <a:cubicBezTo>
                  <a:pt x="14803" y="51786"/>
                  <a:pt x="14775" y="51845"/>
                  <a:pt x="14754" y="51901"/>
                </a:cubicBezTo>
                <a:cubicBezTo>
                  <a:pt x="14562" y="52390"/>
                  <a:pt x="14512" y="52886"/>
                  <a:pt x="14522" y="53390"/>
                </a:cubicBezTo>
                <a:cubicBezTo>
                  <a:pt x="14289" y="52309"/>
                  <a:pt x="14034" y="51254"/>
                  <a:pt x="13755" y="50223"/>
                </a:cubicBezTo>
                <a:lnTo>
                  <a:pt x="13776" y="50216"/>
                </a:lnTo>
                <a:cubicBezTo>
                  <a:pt x="13732" y="50074"/>
                  <a:pt x="13684" y="49936"/>
                  <a:pt x="13638" y="49798"/>
                </a:cubicBezTo>
                <a:cubicBezTo>
                  <a:pt x="13416" y="49000"/>
                  <a:pt x="13178" y="48217"/>
                  <a:pt x="12924" y="47448"/>
                </a:cubicBezTo>
                <a:cubicBezTo>
                  <a:pt x="13042" y="45822"/>
                  <a:pt x="13114" y="44193"/>
                  <a:pt x="13210" y="42567"/>
                </a:cubicBezTo>
                <a:cubicBezTo>
                  <a:pt x="13231" y="42226"/>
                  <a:pt x="13247" y="41866"/>
                  <a:pt x="13092" y="41564"/>
                </a:cubicBezTo>
                <a:cubicBezTo>
                  <a:pt x="12975" y="41335"/>
                  <a:pt x="12720" y="41160"/>
                  <a:pt x="12473" y="41160"/>
                </a:cubicBezTo>
                <a:cubicBezTo>
                  <a:pt x="12394" y="41160"/>
                  <a:pt x="12316" y="41178"/>
                  <a:pt x="12243" y="41218"/>
                </a:cubicBezTo>
                <a:cubicBezTo>
                  <a:pt x="11964" y="41371"/>
                  <a:pt x="11912" y="41744"/>
                  <a:pt x="11903" y="42064"/>
                </a:cubicBezTo>
                <a:cubicBezTo>
                  <a:pt x="11903" y="43208"/>
                  <a:pt x="11976" y="44330"/>
                  <a:pt x="12225" y="45449"/>
                </a:cubicBezTo>
                <a:cubicBezTo>
                  <a:pt x="11892" y="44568"/>
                  <a:pt x="11541" y="43707"/>
                  <a:pt x="11168" y="42864"/>
                </a:cubicBezTo>
                <a:cubicBezTo>
                  <a:pt x="11066" y="41902"/>
                  <a:pt x="11052" y="40928"/>
                  <a:pt x="11132" y="39965"/>
                </a:cubicBezTo>
                <a:cubicBezTo>
                  <a:pt x="11145" y="39820"/>
                  <a:pt x="11159" y="39669"/>
                  <a:pt x="11109" y="39533"/>
                </a:cubicBezTo>
                <a:cubicBezTo>
                  <a:pt x="11062" y="39406"/>
                  <a:pt x="10945" y="39295"/>
                  <a:pt x="10812" y="39295"/>
                </a:cubicBezTo>
                <a:cubicBezTo>
                  <a:pt x="10802" y="39295"/>
                  <a:pt x="10792" y="39295"/>
                  <a:pt x="10782" y="39297"/>
                </a:cubicBezTo>
                <a:cubicBezTo>
                  <a:pt x="10584" y="39321"/>
                  <a:pt x="10500" y="39557"/>
                  <a:pt x="10471" y="39755"/>
                </a:cubicBezTo>
                <a:cubicBezTo>
                  <a:pt x="10388" y="40338"/>
                  <a:pt x="10412" y="40934"/>
                  <a:pt x="10540" y="41508"/>
                </a:cubicBezTo>
                <a:cubicBezTo>
                  <a:pt x="10520" y="41467"/>
                  <a:pt x="10501" y="41427"/>
                  <a:pt x="10482" y="41389"/>
                </a:cubicBezTo>
                <a:lnTo>
                  <a:pt x="10490" y="41384"/>
                </a:lnTo>
                <a:cubicBezTo>
                  <a:pt x="10482" y="41367"/>
                  <a:pt x="10102" y="40356"/>
                  <a:pt x="9691" y="38831"/>
                </a:cubicBezTo>
                <a:cubicBezTo>
                  <a:pt x="9691" y="37761"/>
                  <a:pt x="9803" y="36694"/>
                  <a:pt x="10045" y="35647"/>
                </a:cubicBezTo>
                <a:cubicBezTo>
                  <a:pt x="10081" y="35485"/>
                  <a:pt x="10118" y="35302"/>
                  <a:pt x="10024" y="35165"/>
                </a:cubicBezTo>
                <a:cubicBezTo>
                  <a:pt x="9961" y="35077"/>
                  <a:pt x="9859" y="35037"/>
                  <a:pt x="9752" y="35037"/>
                </a:cubicBezTo>
                <a:cubicBezTo>
                  <a:pt x="9643" y="35037"/>
                  <a:pt x="9531" y="35078"/>
                  <a:pt x="9450" y="35151"/>
                </a:cubicBezTo>
                <a:cubicBezTo>
                  <a:pt x="9321" y="35267"/>
                  <a:pt x="9256" y="35435"/>
                  <a:pt x="9216" y="35610"/>
                </a:cubicBezTo>
                <a:cubicBezTo>
                  <a:pt x="9342" y="34586"/>
                  <a:pt x="9459" y="33558"/>
                  <a:pt x="9586" y="32539"/>
                </a:cubicBezTo>
                <a:cubicBezTo>
                  <a:pt x="9624" y="32236"/>
                  <a:pt x="9514" y="31692"/>
                  <a:pt x="9135" y="31692"/>
                </a:cubicBezTo>
                <a:cubicBezTo>
                  <a:pt x="9108" y="31692"/>
                  <a:pt x="9079" y="31695"/>
                  <a:pt x="9048" y="31701"/>
                </a:cubicBezTo>
                <a:cubicBezTo>
                  <a:pt x="8914" y="31728"/>
                  <a:pt x="8806" y="31832"/>
                  <a:pt x="8722" y="31941"/>
                </a:cubicBezTo>
                <a:cubicBezTo>
                  <a:pt x="8339" y="32437"/>
                  <a:pt x="8296" y="33112"/>
                  <a:pt x="8343" y="33739"/>
                </a:cubicBezTo>
                <a:cubicBezTo>
                  <a:pt x="8386" y="34305"/>
                  <a:pt x="8491" y="34866"/>
                  <a:pt x="8628" y="35416"/>
                </a:cubicBezTo>
                <a:cubicBezTo>
                  <a:pt x="8697" y="35686"/>
                  <a:pt x="8752" y="36036"/>
                  <a:pt x="8855" y="36343"/>
                </a:cubicBezTo>
                <a:cubicBezTo>
                  <a:pt x="9034" y="37299"/>
                  <a:pt x="9246" y="38185"/>
                  <a:pt x="9451" y="38944"/>
                </a:cubicBezTo>
                <a:cubicBezTo>
                  <a:pt x="9338" y="38610"/>
                  <a:pt x="9221" y="38278"/>
                  <a:pt x="9122" y="37952"/>
                </a:cubicBezTo>
                <a:cubicBezTo>
                  <a:pt x="8848" y="37054"/>
                  <a:pt x="8572" y="36153"/>
                  <a:pt x="8299" y="35256"/>
                </a:cubicBezTo>
                <a:cubicBezTo>
                  <a:pt x="8243" y="35074"/>
                  <a:pt x="8184" y="34884"/>
                  <a:pt x="8053" y="34747"/>
                </a:cubicBezTo>
                <a:cubicBezTo>
                  <a:pt x="7965" y="34653"/>
                  <a:pt x="7836" y="34590"/>
                  <a:pt x="7711" y="34590"/>
                </a:cubicBezTo>
                <a:cubicBezTo>
                  <a:pt x="7651" y="34590"/>
                  <a:pt x="7591" y="34605"/>
                  <a:pt x="7539" y="34638"/>
                </a:cubicBezTo>
                <a:cubicBezTo>
                  <a:pt x="7328" y="34770"/>
                  <a:pt x="7349" y="35082"/>
                  <a:pt x="7407" y="35326"/>
                </a:cubicBezTo>
                <a:cubicBezTo>
                  <a:pt x="7407" y="35709"/>
                  <a:pt x="7607" y="36186"/>
                  <a:pt x="7769" y="36584"/>
                </a:cubicBezTo>
                <a:cubicBezTo>
                  <a:pt x="7351" y="35943"/>
                  <a:pt x="6913" y="35312"/>
                  <a:pt x="6462" y="34694"/>
                </a:cubicBezTo>
                <a:cubicBezTo>
                  <a:pt x="5901" y="33485"/>
                  <a:pt x="5611" y="32170"/>
                  <a:pt x="5657" y="30824"/>
                </a:cubicBezTo>
                <a:cubicBezTo>
                  <a:pt x="5666" y="30610"/>
                  <a:pt x="5680" y="30392"/>
                  <a:pt x="5621" y="30187"/>
                </a:cubicBezTo>
                <a:cubicBezTo>
                  <a:pt x="5561" y="29983"/>
                  <a:pt x="5406" y="29790"/>
                  <a:pt x="5196" y="29754"/>
                </a:cubicBezTo>
                <a:cubicBezTo>
                  <a:pt x="5171" y="29750"/>
                  <a:pt x="5147" y="29748"/>
                  <a:pt x="5124" y="29748"/>
                </a:cubicBezTo>
                <a:cubicBezTo>
                  <a:pt x="4860" y="29748"/>
                  <a:pt x="4637" y="29993"/>
                  <a:pt x="4532" y="30246"/>
                </a:cubicBezTo>
                <a:cubicBezTo>
                  <a:pt x="4289" y="30832"/>
                  <a:pt x="4426" y="31503"/>
                  <a:pt x="4633" y="32100"/>
                </a:cubicBezTo>
                <a:cubicBezTo>
                  <a:pt x="4694" y="32273"/>
                  <a:pt x="4761" y="32440"/>
                  <a:pt x="4833" y="32603"/>
                </a:cubicBezTo>
                <a:cubicBezTo>
                  <a:pt x="4748" y="32501"/>
                  <a:pt x="4665" y="32399"/>
                  <a:pt x="4579" y="32299"/>
                </a:cubicBezTo>
                <a:cubicBezTo>
                  <a:pt x="3836" y="30600"/>
                  <a:pt x="2636" y="28915"/>
                  <a:pt x="1224" y="27785"/>
                </a:cubicBezTo>
                <a:cubicBezTo>
                  <a:pt x="1025" y="27609"/>
                  <a:pt x="772" y="27429"/>
                  <a:pt x="522" y="27429"/>
                </a:cubicBezTo>
                <a:close/>
                <a:moveTo>
                  <a:pt x="14308" y="59017"/>
                </a:moveTo>
                <a:cubicBezTo>
                  <a:pt x="14288" y="59017"/>
                  <a:pt x="14268" y="59019"/>
                  <a:pt x="14248" y="59021"/>
                </a:cubicBezTo>
                <a:cubicBezTo>
                  <a:pt x="14011" y="59051"/>
                  <a:pt x="13832" y="59269"/>
                  <a:pt x="13776" y="59500"/>
                </a:cubicBezTo>
                <a:cubicBezTo>
                  <a:pt x="13722" y="59731"/>
                  <a:pt x="13762" y="59975"/>
                  <a:pt x="13818" y="60206"/>
                </a:cubicBezTo>
                <a:cubicBezTo>
                  <a:pt x="14034" y="61128"/>
                  <a:pt x="14440" y="61988"/>
                  <a:pt x="14840" y="62850"/>
                </a:cubicBezTo>
                <a:lnTo>
                  <a:pt x="14840" y="59360"/>
                </a:lnTo>
                <a:cubicBezTo>
                  <a:pt x="14826" y="59337"/>
                  <a:pt x="14813" y="59314"/>
                  <a:pt x="14797" y="59292"/>
                </a:cubicBezTo>
                <a:cubicBezTo>
                  <a:pt x="14682" y="59137"/>
                  <a:pt x="14499" y="59017"/>
                  <a:pt x="14308" y="59017"/>
                </a:cubicBezTo>
                <a:close/>
                <a:moveTo>
                  <a:pt x="5551" y="50540"/>
                </a:moveTo>
                <a:cubicBezTo>
                  <a:pt x="5492" y="50540"/>
                  <a:pt x="5433" y="50550"/>
                  <a:pt x="5378" y="50574"/>
                </a:cubicBezTo>
                <a:cubicBezTo>
                  <a:pt x="5185" y="50656"/>
                  <a:pt x="5092" y="50890"/>
                  <a:pt x="5114" y="51098"/>
                </a:cubicBezTo>
                <a:cubicBezTo>
                  <a:pt x="5137" y="51306"/>
                  <a:pt x="5250" y="51493"/>
                  <a:pt x="5372" y="51663"/>
                </a:cubicBezTo>
                <a:cubicBezTo>
                  <a:pt x="6044" y="52590"/>
                  <a:pt x="7041" y="53201"/>
                  <a:pt x="7944" y="53879"/>
                </a:cubicBezTo>
                <a:cubicBezTo>
                  <a:pt x="8268" y="54123"/>
                  <a:pt x="8562" y="54384"/>
                  <a:pt x="8836" y="54662"/>
                </a:cubicBezTo>
                <a:cubicBezTo>
                  <a:pt x="10068" y="56300"/>
                  <a:pt x="11592" y="58564"/>
                  <a:pt x="12921" y="61231"/>
                </a:cubicBezTo>
                <a:cubicBezTo>
                  <a:pt x="12431" y="60523"/>
                  <a:pt x="11915" y="59897"/>
                  <a:pt x="11417" y="59357"/>
                </a:cubicBezTo>
                <a:cubicBezTo>
                  <a:pt x="10383" y="57967"/>
                  <a:pt x="9126" y="56711"/>
                  <a:pt x="7668" y="55788"/>
                </a:cubicBezTo>
                <a:cubicBezTo>
                  <a:pt x="7498" y="55680"/>
                  <a:pt x="7321" y="55574"/>
                  <a:pt x="7121" y="55538"/>
                </a:cubicBezTo>
                <a:cubicBezTo>
                  <a:pt x="7078" y="55531"/>
                  <a:pt x="7034" y="55527"/>
                  <a:pt x="6991" y="55527"/>
                </a:cubicBezTo>
                <a:cubicBezTo>
                  <a:pt x="6830" y="55527"/>
                  <a:pt x="6670" y="55580"/>
                  <a:pt x="6566" y="55700"/>
                </a:cubicBezTo>
                <a:cubicBezTo>
                  <a:pt x="6426" y="55861"/>
                  <a:pt x="6420" y="56109"/>
                  <a:pt x="6505" y="56306"/>
                </a:cubicBezTo>
                <a:cubicBezTo>
                  <a:pt x="6589" y="56503"/>
                  <a:pt x="6746" y="56660"/>
                  <a:pt x="6908" y="56797"/>
                </a:cubicBezTo>
                <a:cubicBezTo>
                  <a:pt x="7391" y="57209"/>
                  <a:pt x="7950" y="57520"/>
                  <a:pt x="8504" y="57828"/>
                </a:cubicBezTo>
                <a:cubicBezTo>
                  <a:pt x="8805" y="57996"/>
                  <a:pt x="9106" y="58162"/>
                  <a:pt x="9408" y="58332"/>
                </a:cubicBezTo>
                <a:cubicBezTo>
                  <a:pt x="9005" y="58191"/>
                  <a:pt x="8590" y="58102"/>
                  <a:pt x="8165" y="58081"/>
                </a:cubicBezTo>
                <a:cubicBezTo>
                  <a:pt x="8145" y="58080"/>
                  <a:pt x="8125" y="58079"/>
                  <a:pt x="8104" y="58079"/>
                </a:cubicBezTo>
                <a:cubicBezTo>
                  <a:pt x="7957" y="58079"/>
                  <a:pt x="7798" y="58107"/>
                  <a:pt x="7729" y="58231"/>
                </a:cubicBezTo>
                <a:cubicBezTo>
                  <a:pt x="7665" y="58345"/>
                  <a:pt x="7709" y="58492"/>
                  <a:pt x="7800" y="58585"/>
                </a:cubicBezTo>
                <a:cubicBezTo>
                  <a:pt x="7888" y="58679"/>
                  <a:pt x="8015" y="58729"/>
                  <a:pt x="8134" y="58776"/>
                </a:cubicBezTo>
                <a:cubicBezTo>
                  <a:pt x="8918" y="59073"/>
                  <a:pt x="9731" y="59292"/>
                  <a:pt x="10504" y="59615"/>
                </a:cubicBezTo>
                <a:cubicBezTo>
                  <a:pt x="11212" y="59910"/>
                  <a:pt x="11726" y="60319"/>
                  <a:pt x="12273" y="60785"/>
                </a:cubicBezTo>
                <a:cubicBezTo>
                  <a:pt x="12919" y="61633"/>
                  <a:pt x="13544" y="62619"/>
                  <a:pt x="14054" y="63733"/>
                </a:cubicBezTo>
                <a:cubicBezTo>
                  <a:pt x="14213" y="64126"/>
                  <a:pt x="14367" y="64528"/>
                  <a:pt x="14512" y="64935"/>
                </a:cubicBezTo>
                <a:cubicBezTo>
                  <a:pt x="14059" y="64242"/>
                  <a:pt x="13456" y="63647"/>
                  <a:pt x="12751" y="63213"/>
                </a:cubicBezTo>
                <a:cubicBezTo>
                  <a:pt x="12590" y="63111"/>
                  <a:pt x="12417" y="63018"/>
                  <a:pt x="12227" y="62988"/>
                </a:cubicBezTo>
                <a:cubicBezTo>
                  <a:pt x="12190" y="62982"/>
                  <a:pt x="12152" y="62979"/>
                  <a:pt x="12115" y="62979"/>
                </a:cubicBezTo>
                <a:cubicBezTo>
                  <a:pt x="11959" y="62979"/>
                  <a:pt x="11804" y="63030"/>
                  <a:pt x="11700" y="63144"/>
                </a:cubicBezTo>
                <a:cubicBezTo>
                  <a:pt x="11480" y="63383"/>
                  <a:pt x="11589" y="63791"/>
                  <a:pt x="11832" y="64007"/>
                </a:cubicBezTo>
                <a:cubicBezTo>
                  <a:pt x="12074" y="64225"/>
                  <a:pt x="12402" y="64307"/>
                  <a:pt x="12706" y="64416"/>
                </a:cubicBezTo>
                <a:cubicBezTo>
                  <a:pt x="13432" y="64675"/>
                  <a:pt x="14195" y="65133"/>
                  <a:pt x="14664" y="65758"/>
                </a:cubicBezTo>
                <a:cubicBezTo>
                  <a:pt x="14730" y="65845"/>
                  <a:pt x="14787" y="65940"/>
                  <a:pt x="14840" y="66037"/>
                </a:cubicBezTo>
                <a:lnTo>
                  <a:pt x="14840" y="65072"/>
                </a:lnTo>
                <a:cubicBezTo>
                  <a:pt x="14691" y="64649"/>
                  <a:pt x="14533" y="64232"/>
                  <a:pt x="14370" y="63822"/>
                </a:cubicBezTo>
                <a:lnTo>
                  <a:pt x="14381" y="63816"/>
                </a:lnTo>
                <a:lnTo>
                  <a:pt x="14278" y="63596"/>
                </a:lnTo>
                <a:cubicBezTo>
                  <a:pt x="13995" y="62900"/>
                  <a:pt x="13694" y="62225"/>
                  <a:pt x="13379" y="61571"/>
                </a:cubicBezTo>
                <a:cubicBezTo>
                  <a:pt x="13342" y="61090"/>
                  <a:pt x="13244" y="60620"/>
                  <a:pt x="13280" y="60123"/>
                </a:cubicBezTo>
                <a:cubicBezTo>
                  <a:pt x="13332" y="59398"/>
                  <a:pt x="13478" y="58684"/>
                  <a:pt x="13560" y="57965"/>
                </a:cubicBezTo>
                <a:cubicBezTo>
                  <a:pt x="13574" y="57837"/>
                  <a:pt x="13587" y="57704"/>
                  <a:pt x="13551" y="57580"/>
                </a:cubicBezTo>
                <a:cubicBezTo>
                  <a:pt x="13515" y="57457"/>
                  <a:pt x="13420" y="57342"/>
                  <a:pt x="13293" y="57322"/>
                </a:cubicBezTo>
                <a:cubicBezTo>
                  <a:pt x="13280" y="57320"/>
                  <a:pt x="13266" y="57319"/>
                  <a:pt x="13253" y="57319"/>
                </a:cubicBezTo>
                <a:cubicBezTo>
                  <a:pt x="13138" y="57319"/>
                  <a:pt x="13029" y="57395"/>
                  <a:pt x="12964" y="57491"/>
                </a:cubicBezTo>
                <a:cubicBezTo>
                  <a:pt x="12893" y="57599"/>
                  <a:pt x="12866" y="57729"/>
                  <a:pt x="12844" y="57857"/>
                </a:cubicBezTo>
                <a:cubicBezTo>
                  <a:pt x="12722" y="58560"/>
                  <a:pt x="12671" y="59520"/>
                  <a:pt x="12821" y="60388"/>
                </a:cubicBezTo>
                <a:cubicBezTo>
                  <a:pt x="12276" y="59102"/>
                  <a:pt x="11855" y="57758"/>
                  <a:pt x="11542" y="56562"/>
                </a:cubicBezTo>
                <a:cubicBezTo>
                  <a:pt x="11301" y="55154"/>
                  <a:pt x="11191" y="53722"/>
                  <a:pt x="11212" y="52291"/>
                </a:cubicBezTo>
                <a:cubicBezTo>
                  <a:pt x="11215" y="52073"/>
                  <a:pt x="11221" y="51845"/>
                  <a:pt x="11123" y="51648"/>
                </a:cubicBezTo>
                <a:cubicBezTo>
                  <a:pt x="11046" y="51487"/>
                  <a:pt x="10875" y="51358"/>
                  <a:pt x="10705" y="51358"/>
                </a:cubicBezTo>
                <a:cubicBezTo>
                  <a:pt x="10666" y="51358"/>
                  <a:pt x="10627" y="51364"/>
                  <a:pt x="10590" y="51379"/>
                </a:cubicBezTo>
                <a:cubicBezTo>
                  <a:pt x="10449" y="51430"/>
                  <a:pt x="10360" y="51571"/>
                  <a:pt x="10309" y="51710"/>
                </a:cubicBezTo>
                <a:cubicBezTo>
                  <a:pt x="10165" y="52093"/>
                  <a:pt x="10223" y="52519"/>
                  <a:pt x="10295" y="52920"/>
                </a:cubicBezTo>
                <a:cubicBezTo>
                  <a:pt x="10457" y="53832"/>
                  <a:pt x="10690" y="54731"/>
                  <a:pt x="10993" y="55606"/>
                </a:cubicBezTo>
                <a:cubicBezTo>
                  <a:pt x="11029" y="55708"/>
                  <a:pt x="11066" y="55809"/>
                  <a:pt x="11108" y="55914"/>
                </a:cubicBezTo>
                <a:cubicBezTo>
                  <a:pt x="11330" y="56833"/>
                  <a:pt x="11621" y="57880"/>
                  <a:pt x="11988" y="58944"/>
                </a:cubicBezTo>
                <a:cubicBezTo>
                  <a:pt x="11513" y="58122"/>
                  <a:pt x="11033" y="57355"/>
                  <a:pt x="10563" y="56648"/>
                </a:cubicBezTo>
                <a:cubicBezTo>
                  <a:pt x="10217" y="55756"/>
                  <a:pt x="10051" y="54771"/>
                  <a:pt x="9904" y="53818"/>
                </a:cubicBezTo>
                <a:cubicBezTo>
                  <a:pt x="9880" y="53656"/>
                  <a:pt x="9853" y="53486"/>
                  <a:pt x="9767" y="53347"/>
                </a:cubicBezTo>
                <a:cubicBezTo>
                  <a:pt x="9692" y="53225"/>
                  <a:pt x="9557" y="53129"/>
                  <a:pt x="9417" y="53129"/>
                </a:cubicBezTo>
                <a:cubicBezTo>
                  <a:pt x="9397" y="53129"/>
                  <a:pt x="9376" y="53131"/>
                  <a:pt x="9355" y="53135"/>
                </a:cubicBezTo>
                <a:cubicBezTo>
                  <a:pt x="9206" y="53168"/>
                  <a:pt x="9100" y="53307"/>
                  <a:pt x="9069" y="53456"/>
                </a:cubicBezTo>
                <a:cubicBezTo>
                  <a:pt x="9036" y="53603"/>
                  <a:pt x="9063" y="53759"/>
                  <a:pt x="9097" y="53907"/>
                </a:cubicBezTo>
                <a:cubicBezTo>
                  <a:pt x="9145" y="54115"/>
                  <a:pt x="9206" y="54315"/>
                  <a:pt x="9276" y="54513"/>
                </a:cubicBezTo>
                <a:cubicBezTo>
                  <a:pt x="9165" y="54331"/>
                  <a:pt x="9054" y="54150"/>
                  <a:pt x="8939" y="53971"/>
                </a:cubicBezTo>
                <a:cubicBezTo>
                  <a:pt x="8482" y="53254"/>
                  <a:pt x="7904" y="52625"/>
                  <a:pt x="7437" y="51922"/>
                </a:cubicBezTo>
                <a:cubicBezTo>
                  <a:pt x="6999" y="51400"/>
                  <a:pt x="6516" y="50890"/>
                  <a:pt x="5892" y="50624"/>
                </a:cubicBezTo>
                <a:cubicBezTo>
                  <a:pt x="5784" y="50578"/>
                  <a:pt x="5666" y="50540"/>
                  <a:pt x="5551" y="505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81" name="Google Shape;5481;p29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5482" name="Google Shape;5482;p29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3" name="Google Shape;5483;p29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29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29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6" name="Google Shape;5486;p29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29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29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29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29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29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29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29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29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29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29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29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29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29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29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29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2" name="Google Shape;5502;p29"/>
          <p:cNvSpPr txBox="1">
            <a:spLocks noGrp="1"/>
          </p:cNvSpPr>
          <p:nvPr>
            <p:ph type="subTitle" idx="1"/>
          </p:nvPr>
        </p:nvSpPr>
        <p:spPr>
          <a:xfrm>
            <a:off x="4638550" y="1821430"/>
            <a:ext cx="37854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03" name="Google Shape;5503;p29"/>
          <p:cNvSpPr txBox="1">
            <a:spLocks noGrp="1"/>
          </p:cNvSpPr>
          <p:nvPr>
            <p:ph type="subTitle" idx="2"/>
          </p:nvPr>
        </p:nvSpPr>
        <p:spPr>
          <a:xfrm rot="-1090">
            <a:off x="4638550" y="3955590"/>
            <a:ext cx="3785400" cy="4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04" name="Google Shape;5504;p29"/>
          <p:cNvSpPr txBox="1"/>
          <p:nvPr/>
        </p:nvSpPr>
        <p:spPr>
          <a:xfrm>
            <a:off x="4923000" y="3102860"/>
            <a:ext cx="3216600" cy="7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CREDITS:</a:t>
            </a:r>
            <a:r>
              <a:rPr lang="en" sz="1100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 This presentation template was created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 b="1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,</a:t>
            </a:r>
            <a:r>
              <a:rPr lang="en" sz="1100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 including icons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 b="1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,</a:t>
            </a:r>
            <a:r>
              <a:rPr lang="en" sz="1100"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rPr>
              <a:t> and infographics &amp; images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ntic Slab"/>
                <a:ea typeface="Antic Slab"/>
                <a:cs typeface="Antic Slab"/>
                <a:sym typeface="Antic Slab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100" b="1">
              <a:solidFill>
                <a:schemeClr val="dk1"/>
              </a:solidFill>
              <a:latin typeface="Antic Slab"/>
              <a:ea typeface="Antic Slab"/>
              <a:cs typeface="Antic Slab"/>
              <a:sym typeface="Antic Slab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6" name="Google Shape;5506;p30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HEADER_1">
    <p:spTree>
      <p:nvGrpSpPr>
        <p:cNvPr id="1" name="Shape 5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8" name="Google Shape;5508;p31"/>
          <p:cNvGrpSpPr/>
          <p:nvPr/>
        </p:nvGrpSpPr>
        <p:grpSpPr>
          <a:xfrm>
            <a:off x="-572624" y="-220350"/>
            <a:ext cx="3510349" cy="4954899"/>
            <a:chOff x="-572624" y="-220350"/>
            <a:chExt cx="3510349" cy="4954899"/>
          </a:xfrm>
        </p:grpSpPr>
        <p:sp>
          <p:nvSpPr>
            <p:cNvPr id="5509" name="Google Shape;5509;p31"/>
            <p:cNvSpPr/>
            <p:nvPr/>
          </p:nvSpPr>
          <p:spPr>
            <a:xfrm flipH="1">
              <a:off x="839686" y="585440"/>
              <a:ext cx="311695" cy="4046319"/>
            </a:xfrm>
            <a:custGeom>
              <a:avLst/>
              <a:gdLst/>
              <a:ahLst/>
              <a:cxnLst/>
              <a:rect l="l" t="t" r="r" b="b"/>
              <a:pathLst>
                <a:path w="3105" h="40308" extrusionOk="0">
                  <a:moveTo>
                    <a:pt x="1551" y="0"/>
                  </a:moveTo>
                  <a:lnTo>
                    <a:pt x="0" y="40308"/>
                  </a:lnTo>
                  <a:lnTo>
                    <a:pt x="3104" y="40308"/>
                  </a:lnTo>
                  <a:lnTo>
                    <a:pt x="15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31"/>
            <p:cNvSpPr/>
            <p:nvPr/>
          </p:nvSpPr>
          <p:spPr>
            <a:xfrm flipH="1">
              <a:off x="1058019" y="2008396"/>
              <a:ext cx="1131038" cy="1436811"/>
            </a:xfrm>
            <a:custGeom>
              <a:avLst/>
              <a:gdLst/>
              <a:ahLst/>
              <a:cxnLst/>
              <a:rect l="l" t="t" r="r" b="b"/>
              <a:pathLst>
                <a:path w="11267" h="14313" extrusionOk="0">
                  <a:moveTo>
                    <a:pt x="1361" y="1"/>
                  </a:moveTo>
                  <a:lnTo>
                    <a:pt x="1361" y="1"/>
                  </a:lnTo>
                  <a:cubicBezTo>
                    <a:pt x="1361" y="2"/>
                    <a:pt x="0" y="13823"/>
                    <a:pt x="11266" y="14313"/>
                  </a:cubicBezTo>
                  <a:lnTo>
                    <a:pt x="11266" y="11210"/>
                  </a:lnTo>
                  <a:cubicBezTo>
                    <a:pt x="11266" y="11210"/>
                    <a:pt x="11065" y="11235"/>
                    <a:pt x="10720" y="11235"/>
                  </a:cubicBezTo>
                  <a:cubicBezTo>
                    <a:pt x="8772" y="11235"/>
                    <a:pt x="2239" y="10449"/>
                    <a:pt x="13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31"/>
            <p:cNvSpPr/>
            <p:nvPr/>
          </p:nvSpPr>
          <p:spPr>
            <a:xfrm flipH="1">
              <a:off x="1981459" y="2276122"/>
              <a:ext cx="562758" cy="435370"/>
            </a:xfrm>
            <a:custGeom>
              <a:avLst/>
              <a:gdLst/>
              <a:ahLst/>
              <a:cxnLst/>
              <a:rect l="l" t="t" r="r" b="b"/>
              <a:pathLst>
                <a:path w="5606" h="4337" extrusionOk="0">
                  <a:moveTo>
                    <a:pt x="1" y="0"/>
                  </a:moveTo>
                  <a:cubicBezTo>
                    <a:pt x="1" y="1"/>
                    <a:pt x="279" y="4337"/>
                    <a:pt x="4458" y="4337"/>
                  </a:cubicBezTo>
                  <a:cubicBezTo>
                    <a:pt x="4812" y="4337"/>
                    <a:pt x="5193" y="4306"/>
                    <a:pt x="5605" y="4238"/>
                  </a:cubicBezTo>
                  <a:lnTo>
                    <a:pt x="5211" y="2616"/>
                  </a:lnTo>
                  <a:cubicBezTo>
                    <a:pt x="5211" y="2616"/>
                    <a:pt x="4588" y="2889"/>
                    <a:pt x="3738" y="2889"/>
                  </a:cubicBezTo>
                  <a:cubicBezTo>
                    <a:pt x="2582" y="2889"/>
                    <a:pt x="1004" y="2384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31"/>
            <p:cNvSpPr/>
            <p:nvPr/>
          </p:nvSpPr>
          <p:spPr>
            <a:xfrm flipH="1">
              <a:off x="1330265" y="2314469"/>
              <a:ext cx="498311" cy="671877"/>
            </a:xfrm>
            <a:custGeom>
              <a:avLst/>
              <a:gdLst/>
              <a:ahLst/>
              <a:cxnLst/>
              <a:rect l="l" t="t" r="r" b="b"/>
              <a:pathLst>
                <a:path w="4964" h="6693" extrusionOk="0">
                  <a:moveTo>
                    <a:pt x="3103" y="1"/>
                  </a:moveTo>
                  <a:lnTo>
                    <a:pt x="3103" y="1"/>
                  </a:lnTo>
                  <a:cubicBezTo>
                    <a:pt x="3321" y="4734"/>
                    <a:pt x="0" y="5387"/>
                    <a:pt x="0" y="5387"/>
                  </a:cubicBezTo>
                  <a:lnTo>
                    <a:pt x="1556" y="6693"/>
                  </a:lnTo>
                  <a:cubicBezTo>
                    <a:pt x="4963" y="4246"/>
                    <a:pt x="3103" y="1"/>
                    <a:pt x="31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31"/>
            <p:cNvSpPr/>
            <p:nvPr/>
          </p:nvSpPr>
          <p:spPr>
            <a:xfrm flipH="1">
              <a:off x="12614" y="1287431"/>
              <a:ext cx="983070" cy="1045911"/>
            </a:xfrm>
            <a:custGeom>
              <a:avLst/>
              <a:gdLst/>
              <a:ahLst/>
              <a:cxnLst/>
              <a:rect l="l" t="t" r="r" b="b"/>
              <a:pathLst>
                <a:path w="9793" h="10419" extrusionOk="0">
                  <a:moveTo>
                    <a:pt x="8410" y="0"/>
                  </a:moveTo>
                  <a:cubicBezTo>
                    <a:pt x="8410" y="2"/>
                    <a:pt x="8585" y="7737"/>
                    <a:pt x="2250" y="7737"/>
                  </a:cubicBezTo>
                  <a:cubicBezTo>
                    <a:pt x="1577" y="7737"/>
                    <a:pt x="829" y="7650"/>
                    <a:pt x="0" y="7456"/>
                  </a:cubicBezTo>
                  <a:lnTo>
                    <a:pt x="0" y="7456"/>
                  </a:lnTo>
                  <a:lnTo>
                    <a:pt x="355" y="10394"/>
                  </a:lnTo>
                  <a:cubicBezTo>
                    <a:pt x="355" y="10394"/>
                    <a:pt x="583" y="10419"/>
                    <a:pt x="962" y="10419"/>
                  </a:cubicBezTo>
                  <a:cubicBezTo>
                    <a:pt x="3058" y="10419"/>
                    <a:pt x="9792" y="9677"/>
                    <a:pt x="8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31"/>
            <p:cNvSpPr/>
            <p:nvPr/>
          </p:nvSpPr>
          <p:spPr>
            <a:xfrm flipH="1">
              <a:off x="-187149" y="1810336"/>
              <a:ext cx="529832" cy="252167"/>
            </a:xfrm>
            <a:custGeom>
              <a:avLst/>
              <a:gdLst/>
              <a:ahLst/>
              <a:cxnLst/>
              <a:rect l="l" t="t" r="r" b="b"/>
              <a:pathLst>
                <a:path w="5278" h="2512" extrusionOk="0">
                  <a:moveTo>
                    <a:pt x="714" y="1"/>
                  </a:moveTo>
                  <a:lnTo>
                    <a:pt x="0" y="1974"/>
                  </a:lnTo>
                  <a:cubicBezTo>
                    <a:pt x="0" y="1974"/>
                    <a:pt x="924" y="2512"/>
                    <a:pt x="2055" y="2512"/>
                  </a:cubicBezTo>
                  <a:cubicBezTo>
                    <a:pt x="3153" y="2512"/>
                    <a:pt x="4447" y="2004"/>
                    <a:pt x="5278" y="1"/>
                  </a:cubicBezTo>
                  <a:lnTo>
                    <a:pt x="5278" y="1"/>
                  </a:lnTo>
                  <a:cubicBezTo>
                    <a:pt x="5278" y="1"/>
                    <a:pt x="4269" y="961"/>
                    <a:pt x="2917" y="961"/>
                  </a:cubicBezTo>
                  <a:cubicBezTo>
                    <a:pt x="2241" y="961"/>
                    <a:pt x="1479" y="721"/>
                    <a:pt x="7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31"/>
            <p:cNvSpPr/>
            <p:nvPr/>
          </p:nvSpPr>
          <p:spPr>
            <a:xfrm flipH="1">
              <a:off x="15024" y="2855042"/>
              <a:ext cx="945024" cy="1163763"/>
            </a:xfrm>
            <a:custGeom>
              <a:avLst/>
              <a:gdLst/>
              <a:ahLst/>
              <a:cxnLst/>
              <a:rect l="l" t="t" r="r" b="b"/>
              <a:pathLst>
                <a:path w="9414" h="11593" extrusionOk="0">
                  <a:moveTo>
                    <a:pt x="8761" y="1"/>
                  </a:moveTo>
                  <a:lnTo>
                    <a:pt x="8761" y="1"/>
                  </a:lnTo>
                  <a:cubicBezTo>
                    <a:pt x="6498" y="7521"/>
                    <a:pt x="3071" y="8630"/>
                    <a:pt x="1247" y="8630"/>
                  </a:cubicBezTo>
                  <a:cubicBezTo>
                    <a:pt x="483" y="8630"/>
                    <a:pt x="0" y="8436"/>
                    <a:pt x="0" y="8436"/>
                  </a:cubicBezTo>
                  <a:lnTo>
                    <a:pt x="0" y="8436"/>
                  </a:lnTo>
                  <a:lnTo>
                    <a:pt x="327" y="11593"/>
                  </a:lnTo>
                  <a:cubicBezTo>
                    <a:pt x="9414" y="10613"/>
                    <a:pt x="8761" y="2"/>
                    <a:pt x="87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6" name="Google Shape;5516;p31"/>
            <p:cNvSpPr/>
            <p:nvPr/>
          </p:nvSpPr>
          <p:spPr>
            <a:xfrm flipH="1">
              <a:off x="304535" y="3248450"/>
              <a:ext cx="393810" cy="341510"/>
            </a:xfrm>
            <a:custGeom>
              <a:avLst/>
              <a:gdLst/>
              <a:ahLst/>
              <a:cxnLst/>
              <a:rect l="l" t="t" r="r" b="b"/>
              <a:pathLst>
                <a:path w="3923" h="3402" extrusionOk="0">
                  <a:moveTo>
                    <a:pt x="3923" y="1958"/>
                  </a:moveTo>
                  <a:lnTo>
                    <a:pt x="3923" y="1958"/>
                  </a:lnTo>
                  <a:lnTo>
                    <a:pt x="3923" y="1958"/>
                  </a:lnTo>
                  <a:cubicBezTo>
                    <a:pt x="3923" y="1958"/>
                    <a:pt x="3923" y="1958"/>
                    <a:pt x="3923" y="1958"/>
                  </a:cubicBezTo>
                  <a:close/>
                  <a:moveTo>
                    <a:pt x="169" y="0"/>
                  </a:moveTo>
                  <a:cubicBezTo>
                    <a:pt x="169" y="0"/>
                    <a:pt x="0" y="3402"/>
                    <a:pt x="2503" y="3402"/>
                  </a:cubicBezTo>
                  <a:cubicBezTo>
                    <a:pt x="2630" y="3402"/>
                    <a:pt x="2764" y="3393"/>
                    <a:pt x="2905" y="3374"/>
                  </a:cubicBezTo>
                  <a:lnTo>
                    <a:pt x="3923" y="1958"/>
                  </a:lnTo>
                  <a:lnTo>
                    <a:pt x="3923" y="1958"/>
                  </a:lnTo>
                  <a:cubicBezTo>
                    <a:pt x="3921" y="1960"/>
                    <a:pt x="3476" y="2183"/>
                    <a:pt x="2861" y="2183"/>
                  </a:cubicBezTo>
                  <a:cubicBezTo>
                    <a:pt x="2049" y="2183"/>
                    <a:pt x="942" y="1795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7" name="Google Shape;5517;p31"/>
            <p:cNvSpPr/>
            <p:nvPr/>
          </p:nvSpPr>
          <p:spPr>
            <a:xfrm flipH="1">
              <a:off x="-418335" y="2882547"/>
              <a:ext cx="689143" cy="759714"/>
            </a:xfrm>
            <a:custGeom>
              <a:avLst/>
              <a:gdLst/>
              <a:ahLst/>
              <a:cxnLst/>
              <a:rect l="l" t="t" r="r" b="b"/>
              <a:pathLst>
                <a:path w="6865" h="7568" extrusionOk="0">
                  <a:moveTo>
                    <a:pt x="6196" y="0"/>
                  </a:moveTo>
                  <a:cubicBezTo>
                    <a:pt x="5189" y="5277"/>
                    <a:pt x="2453" y="5963"/>
                    <a:pt x="1099" y="5963"/>
                  </a:cubicBezTo>
                  <a:cubicBezTo>
                    <a:pt x="623" y="5963"/>
                    <a:pt x="318" y="5878"/>
                    <a:pt x="318" y="5878"/>
                  </a:cubicBezTo>
                  <a:lnTo>
                    <a:pt x="1" y="7421"/>
                  </a:lnTo>
                  <a:cubicBezTo>
                    <a:pt x="508" y="7521"/>
                    <a:pt x="974" y="7568"/>
                    <a:pt x="1402" y="7568"/>
                  </a:cubicBezTo>
                  <a:cubicBezTo>
                    <a:pt x="6865" y="7568"/>
                    <a:pt x="6196" y="1"/>
                    <a:pt x="61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8" name="Google Shape;5518;p31"/>
            <p:cNvSpPr/>
            <p:nvPr/>
          </p:nvSpPr>
          <p:spPr>
            <a:xfrm flipH="1">
              <a:off x="1002310" y="2065013"/>
              <a:ext cx="35135" cy="529932"/>
            </a:xfrm>
            <a:custGeom>
              <a:avLst/>
              <a:gdLst/>
              <a:ahLst/>
              <a:cxnLst/>
              <a:rect l="l" t="t" r="r" b="b"/>
              <a:pathLst>
                <a:path w="350" h="5279" extrusionOk="0">
                  <a:moveTo>
                    <a:pt x="232" y="1"/>
                  </a:moveTo>
                  <a:cubicBezTo>
                    <a:pt x="168" y="1"/>
                    <a:pt x="117" y="52"/>
                    <a:pt x="115" y="116"/>
                  </a:cubicBezTo>
                  <a:lnTo>
                    <a:pt x="2" y="5158"/>
                  </a:lnTo>
                  <a:cubicBezTo>
                    <a:pt x="1" y="5223"/>
                    <a:pt x="53" y="5277"/>
                    <a:pt x="117" y="5278"/>
                  </a:cubicBezTo>
                  <a:lnTo>
                    <a:pt x="118" y="5278"/>
                  </a:lnTo>
                  <a:cubicBezTo>
                    <a:pt x="182" y="5278"/>
                    <a:pt x="233" y="5229"/>
                    <a:pt x="235" y="5164"/>
                  </a:cubicBezTo>
                  <a:lnTo>
                    <a:pt x="348" y="120"/>
                  </a:lnTo>
                  <a:cubicBezTo>
                    <a:pt x="350" y="55"/>
                    <a:pt x="297" y="2"/>
                    <a:pt x="23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9" name="Google Shape;5519;p31"/>
            <p:cNvSpPr/>
            <p:nvPr/>
          </p:nvSpPr>
          <p:spPr>
            <a:xfrm flipH="1">
              <a:off x="977816" y="1603845"/>
              <a:ext cx="23892" cy="416397"/>
            </a:xfrm>
            <a:custGeom>
              <a:avLst/>
              <a:gdLst/>
              <a:ahLst/>
              <a:cxnLst/>
              <a:rect l="l" t="t" r="r" b="b"/>
              <a:pathLst>
                <a:path w="238" h="4148" extrusionOk="0">
                  <a:moveTo>
                    <a:pt x="117" y="1"/>
                  </a:moveTo>
                  <a:cubicBezTo>
                    <a:pt x="53" y="1"/>
                    <a:pt x="1" y="53"/>
                    <a:pt x="1" y="117"/>
                  </a:cubicBezTo>
                  <a:lnTo>
                    <a:pt x="5" y="4031"/>
                  </a:lnTo>
                  <a:cubicBezTo>
                    <a:pt x="5" y="4095"/>
                    <a:pt x="58" y="4147"/>
                    <a:pt x="121" y="4147"/>
                  </a:cubicBezTo>
                  <a:cubicBezTo>
                    <a:pt x="184" y="4147"/>
                    <a:pt x="238" y="4095"/>
                    <a:pt x="238" y="4031"/>
                  </a:cubicBezTo>
                  <a:lnTo>
                    <a:pt x="233" y="117"/>
                  </a:lnTo>
                  <a:cubicBezTo>
                    <a:pt x="233" y="53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0" name="Google Shape;5520;p31"/>
            <p:cNvSpPr/>
            <p:nvPr/>
          </p:nvSpPr>
          <p:spPr>
            <a:xfrm flipH="1">
              <a:off x="928929" y="2455510"/>
              <a:ext cx="42965" cy="618974"/>
            </a:xfrm>
            <a:custGeom>
              <a:avLst/>
              <a:gdLst/>
              <a:ahLst/>
              <a:cxnLst/>
              <a:rect l="l" t="t" r="r" b="b"/>
              <a:pathLst>
                <a:path w="428" h="6166" extrusionOk="0">
                  <a:moveTo>
                    <a:pt x="128" y="1"/>
                  </a:moveTo>
                  <a:cubicBezTo>
                    <a:pt x="123" y="1"/>
                    <a:pt x="119" y="1"/>
                    <a:pt x="115" y="1"/>
                  </a:cubicBezTo>
                  <a:cubicBezTo>
                    <a:pt x="51" y="3"/>
                    <a:pt x="0" y="58"/>
                    <a:pt x="2" y="122"/>
                  </a:cubicBezTo>
                  <a:lnTo>
                    <a:pt x="192" y="6054"/>
                  </a:lnTo>
                  <a:cubicBezTo>
                    <a:pt x="195" y="6117"/>
                    <a:pt x="246" y="6166"/>
                    <a:pt x="309" y="6166"/>
                  </a:cubicBezTo>
                  <a:lnTo>
                    <a:pt x="313" y="6166"/>
                  </a:lnTo>
                  <a:cubicBezTo>
                    <a:pt x="377" y="6165"/>
                    <a:pt x="428" y="6109"/>
                    <a:pt x="425" y="6045"/>
                  </a:cubicBezTo>
                  <a:lnTo>
                    <a:pt x="234" y="115"/>
                  </a:lnTo>
                  <a:cubicBezTo>
                    <a:pt x="233" y="55"/>
                    <a:pt x="184" y="1"/>
                    <a:pt x="128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1" name="Google Shape;5521;p31"/>
            <p:cNvSpPr/>
            <p:nvPr/>
          </p:nvSpPr>
          <p:spPr>
            <a:xfrm flipH="1">
              <a:off x="1006225" y="2749136"/>
              <a:ext cx="23490" cy="593075"/>
            </a:xfrm>
            <a:custGeom>
              <a:avLst/>
              <a:gdLst/>
              <a:ahLst/>
              <a:cxnLst/>
              <a:rect l="l" t="t" r="r" b="b"/>
              <a:pathLst>
                <a:path w="234" h="5908" extrusionOk="0">
                  <a:moveTo>
                    <a:pt x="117" y="0"/>
                  </a:moveTo>
                  <a:cubicBezTo>
                    <a:pt x="53" y="0"/>
                    <a:pt x="1" y="54"/>
                    <a:pt x="1" y="117"/>
                  </a:cubicBezTo>
                  <a:lnTo>
                    <a:pt x="1" y="5791"/>
                  </a:lnTo>
                  <a:cubicBezTo>
                    <a:pt x="1" y="5855"/>
                    <a:pt x="53" y="5907"/>
                    <a:pt x="117" y="5907"/>
                  </a:cubicBezTo>
                  <a:cubicBezTo>
                    <a:pt x="179" y="5907"/>
                    <a:pt x="233" y="5857"/>
                    <a:pt x="233" y="5791"/>
                  </a:cubicBezTo>
                  <a:lnTo>
                    <a:pt x="233" y="117"/>
                  </a:lnTo>
                  <a:cubicBezTo>
                    <a:pt x="233" y="54"/>
                    <a:pt x="179" y="0"/>
                    <a:pt x="11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2" name="Google Shape;5522;p31"/>
            <p:cNvSpPr/>
            <p:nvPr/>
          </p:nvSpPr>
          <p:spPr>
            <a:xfrm flipH="1">
              <a:off x="920697" y="3201269"/>
              <a:ext cx="41559" cy="569886"/>
            </a:xfrm>
            <a:custGeom>
              <a:avLst/>
              <a:gdLst/>
              <a:ahLst/>
              <a:cxnLst/>
              <a:rect l="l" t="t" r="r" b="b"/>
              <a:pathLst>
                <a:path w="414" h="5677" extrusionOk="0">
                  <a:moveTo>
                    <a:pt x="115" y="0"/>
                  </a:moveTo>
                  <a:cubicBezTo>
                    <a:pt x="51" y="2"/>
                    <a:pt x="0" y="57"/>
                    <a:pt x="2" y="120"/>
                  </a:cubicBezTo>
                  <a:lnTo>
                    <a:pt x="179" y="5563"/>
                  </a:lnTo>
                  <a:cubicBezTo>
                    <a:pt x="181" y="5627"/>
                    <a:pt x="232" y="5676"/>
                    <a:pt x="296" y="5676"/>
                  </a:cubicBezTo>
                  <a:lnTo>
                    <a:pt x="298" y="5676"/>
                  </a:lnTo>
                  <a:cubicBezTo>
                    <a:pt x="362" y="5673"/>
                    <a:pt x="413" y="5620"/>
                    <a:pt x="412" y="5556"/>
                  </a:cubicBezTo>
                  <a:lnTo>
                    <a:pt x="234" y="112"/>
                  </a:lnTo>
                  <a:cubicBezTo>
                    <a:pt x="233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3" name="Google Shape;5523;p31"/>
            <p:cNvSpPr/>
            <p:nvPr/>
          </p:nvSpPr>
          <p:spPr>
            <a:xfrm flipH="1">
              <a:off x="1038047" y="3394812"/>
              <a:ext cx="35837" cy="460667"/>
            </a:xfrm>
            <a:custGeom>
              <a:avLst/>
              <a:gdLst/>
              <a:ahLst/>
              <a:cxnLst/>
              <a:rect l="l" t="t" r="r" b="b"/>
              <a:pathLst>
                <a:path w="357" h="4589" extrusionOk="0">
                  <a:moveTo>
                    <a:pt x="226" y="0"/>
                  </a:moveTo>
                  <a:cubicBezTo>
                    <a:pt x="170" y="0"/>
                    <a:pt x="124" y="56"/>
                    <a:pt x="122" y="115"/>
                  </a:cubicBezTo>
                  <a:lnTo>
                    <a:pt x="2" y="4470"/>
                  </a:lnTo>
                  <a:cubicBezTo>
                    <a:pt x="0" y="4534"/>
                    <a:pt x="51" y="4587"/>
                    <a:pt x="115" y="4589"/>
                  </a:cubicBezTo>
                  <a:lnTo>
                    <a:pt x="118" y="4589"/>
                  </a:lnTo>
                  <a:cubicBezTo>
                    <a:pt x="180" y="4589"/>
                    <a:pt x="233" y="4541"/>
                    <a:pt x="234" y="4477"/>
                  </a:cubicBezTo>
                  <a:lnTo>
                    <a:pt x="355" y="122"/>
                  </a:lnTo>
                  <a:cubicBezTo>
                    <a:pt x="356" y="58"/>
                    <a:pt x="305" y="5"/>
                    <a:pt x="241" y="2"/>
                  </a:cubicBezTo>
                  <a:cubicBezTo>
                    <a:pt x="236" y="1"/>
                    <a:pt x="231" y="0"/>
                    <a:pt x="226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4" name="Google Shape;5524;p31"/>
            <p:cNvSpPr/>
            <p:nvPr/>
          </p:nvSpPr>
          <p:spPr>
            <a:xfrm flipH="1">
              <a:off x="983940" y="3703897"/>
              <a:ext cx="23390" cy="504033"/>
            </a:xfrm>
            <a:custGeom>
              <a:avLst/>
              <a:gdLst/>
              <a:ahLst/>
              <a:cxnLst/>
              <a:rect l="l" t="t" r="r" b="b"/>
              <a:pathLst>
                <a:path w="233" h="5021" extrusionOk="0">
                  <a:moveTo>
                    <a:pt x="116" y="1"/>
                  </a:moveTo>
                  <a:cubicBezTo>
                    <a:pt x="54" y="1"/>
                    <a:pt x="0" y="53"/>
                    <a:pt x="0" y="117"/>
                  </a:cubicBezTo>
                  <a:lnTo>
                    <a:pt x="0" y="4905"/>
                  </a:lnTo>
                  <a:cubicBezTo>
                    <a:pt x="0" y="4969"/>
                    <a:pt x="54" y="5021"/>
                    <a:pt x="116" y="5021"/>
                  </a:cubicBezTo>
                  <a:cubicBezTo>
                    <a:pt x="180" y="5021"/>
                    <a:pt x="233" y="4970"/>
                    <a:pt x="233" y="4905"/>
                  </a:cubicBezTo>
                  <a:lnTo>
                    <a:pt x="233" y="117"/>
                  </a:lnTo>
                  <a:cubicBezTo>
                    <a:pt x="233" y="53"/>
                    <a:pt x="180" y="1"/>
                    <a:pt x="11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5" name="Google Shape;5525;p31"/>
            <p:cNvSpPr/>
            <p:nvPr/>
          </p:nvSpPr>
          <p:spPr>
            <a:xfrm flipH="1">
              <a:off x="898813" y="4007059"/>
              <a:ext cx="40254" cy="487670"/>
            </a:xfrm>
            <a:custGeom>
              <a:avLst/>
              <a:gdLst/>
              <a:ahLst/>
              <a:cxnLst/>
              <a:rect l="l" t="t" r="r" b="b"/>
              <a:pathLst>
                <a:path w="401" h="4858" extrusionOk="0">
                  <a:moveTo>
                    <a:pt x="120" y="0"/>
                  </a:moveTo>
                  <a:cubicBezTo>
                    <a:pt x="119" y="0"/>
                    <a:pt x="117" y="0"/>
                    <a:pt x="115" y="0"/>
                  </a:cubicBezTo>
                  <a:cubicBezTo>
                    <a:pt x="51" y="2"/>
                    <a:pt x="1" y="57"/>
                    <a:pt x="2" y="121"/>
                  </a:cubicBezTo>
                  <a:lnTo>
                    <a:pt x="166" y="4746"/>
                  </a:lnTo>
                  <a:cubicBezTo>
                    <a:pt x="168" y="4810"/>
                    <a:pt x="220" y="4858"/>
                    <a:pt x="283" y="4858"/>
                  </a:cubicBezTo>
                  <a:lnTo>
                    <a:pt x="286" y="4858"/>
                  </a:lnTo>
                  <a:cubicBezTo>
                    <a:pt x="349" y="4856"/>
                    <a:pt x="400" y="4803"/>
                    <a:pt x="399" y="4739"/>
                  </a:cubicBezTo>
                  <a:lnTo>
                    <a:pt x="235" y="114"/>
                  </a:lnTo>
                  <a:cubicBezTo>
                    <a:pt x="233" y="50"/>
                    <a:pt x="178" y="0"/>
                    <a:pt x="12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6" name="Google Shape;5526;p31"/>
            <p:cNvSpPr/>
            <p:nvPr/>
          </p:nvSpPr>
          <p:spPr>
            <a:xfrm flipH="1">
              <a:off x="1068162" y="4067190"/>
              <a:ext cx="37444" cy="482350"/>
            </a:xfrm>
            <a:custGeom>
              <a:avLst/>
              <a:gdLst/>
              <a:ahLst/>
              <a:cxnLst/>
              <a:rect l="l" t="t" r="r" b="b"/>
              <a:pathLst>
                <a:path w="373" h="4805" extrusionOk="0">
                  <a:moveTo>
                    <a:pt x="241" y="0"/>
                  </a:moveTo>
                  <a:cubicBezTo>
                    <a:pt x="186" y="0"/>
                    <a:pt x="140" y="56"/>
                    <a:pt x="137" y="114"/>
                  </a:cubicBezTo>
                  <a:lnTo>
                    <a:pt x="2" y="4685"/>
                  </a:lnTo>
                  <a:cubicBezTo>
                    <a:pt x="1" y="4749"/>
                    <a:pt x="50" y="4803"/>
                    <a:pt x="114" y="4804"/>
                  </a:cubicBezTo>
                  <a:lnTo>
                    <a:pt x="118" y="4804"/>
                  </a:lnTo>
                  <a:cubicBezTo>
                    <a:pt x="179" y="4804"/>
                    <a:pt x="233" y="4753"/>
                    <a:pt x="235" y="4692"/>
                  </a:cubicBezTo>
                  <a:lnTo>
                    <a:pt x="371" y="121"/>
                  </a:lnTo>
                  <a:cubicBezTo>
                    <a:pt x="373" y="57"/>
                    <a:pt x="322" y="3"/>
                    <a:pt x="258" y="2"/>
                  </a:cubicBezTo>
                  <a:cubicBezTo>
                    <a:pt x="252" y="1"/>
                    <a:pt x="246" y="0"/>
                    <a:pt x="24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7" name="Google Shape;5527;p31"/>
            <p:cNvSpPr/>
            <p:nvPr/>
          </p:nvSpPr>
          <p:spPr>
            <a:xfrm flipH="1">
              <a:off x="367676" y="1964026"/>
              <a:ext cx="585847" cy="189527"/>
            </a:xfrm>
            <a:custGeom>
              <a:avLst/>
              <a:gdLst/>
              <a:ahLst/>
              <a:cxnLst/>
              <a:rect l="l" t="t" r="r" b="b"/>
              <a:pathLst>
                <a:path w="5836" h="1888" extrusionOk="0">
                  <a:moveTo>
                    <a:pt x="5705" y="0"/>
                  </a:moveTo>
                  <a:cubicBezTo>
                    <a:pt x="5673" y="0"/>
                    <a:pt x="5641" y="13"/>
                    <a:pt x="5617" y="40"/>
                  </a:cubicBezTo>
                  <a:cubicBezTo>
                    <a:pt x="4482" y="1332"/>
                    <a:pt x="3129" y="1656"/>
                    <a:pt x="2056" y="1656"/>
                  </a:cubicBezTo>
                  <a:cubicBezTo>
                    <a:pt x="986" y="1656"/>
                    <a:pt x="195" y="1333"/>
                    <a:pt x="179" y="1327"/>
                  </a:cubicBezTo>
                  <a:cubicBezTo>
                    <a:pt x="164" y="1320"/>
                    <a:pt x="148" y="1317"/>
                    <a:pt x="132" y="1317"/>
                  </a:cubicBezTo>
                  <a:cubicBezTo>
                    <a:pt x="87" y="1317"/>
                    <a:pt x="45" y="1343"/>
                    <a:pt x="27" y="1388"/>
                  </a:cubicBezTo>
                  <a:cubicBezTo>
                    <a:pt x="1" y="1447"/>
                    <a:pt x="28" y="1516"/>
                    <a:pt x="88" y="1540"/>
                  </a:cubicBezTo>
                  <a:cubicBezTo>
                    <a:pt x="104" y="1548"/>
                    <a:pt x="935" y="1888"/>
                    <a:pt x="2059" y="1888"/>
                  </a:cubicBezTo>
                  <a:cubicBezTo>
                    <a:pt x="3183" y="1888"/>
                    <a:pt x="4601" y="1548"/>
                    <a:pt x="5793" y="194"/>
                  </a:cubicBezTo>
                  <a:cubicBezTo>
                    <a:pt x="5835" y="145"/>
                    <a:pt x="5831" y="71"/>
                    <a:pt x="5781" y="28"/>
                  </a:cubicBezTo>
                  <a:cubicBezTo>
                    <a:pt x="5759" y="10"/>
                    <a:pt x="5732" y="0"/>
                    <a:pt x="570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8" name="Google Shape;5528;p31"/>
            <p:cNvSpPr/>
            <p:nvPr/>
          </p:nvSpPr>
          <p:spPr>
            <a:xfrm flipH="1">
              <a:off x="160283" y="1644400"/>
              <a:ext cx="202677" cy="416999"/>
            </a:xfrm>
            <a:custGeom>
              <a:avLst/>
              <a:gdLst/>
              <a:ahLst/>
              <a:cxnLst/>
              <a:rect l="l" t="t" r="r" b="b"/>
              <a:pathLst>
                <a:path w="2019" h="4154" extrusionOk="0">
                  <a:moveTo>
                    <a:pt x="1892" y="1"/>
                  </a:moveTo>
                  <a:cubicBezTo>
                    <a:pt x="1834" y="1"/>
                    <a:pt x="1786" y="42"/>
                    <a:pt x="1778" y="100"/>
                  </a:cubicBezTo>
                  <a:cubicBezTo>
                    <a:pt x="1432" y="2405"/>
                    <a:pt x="58" y="3942"/>
                    <a:pt x="44" y="3957"/>
                  </a:cubicBezTo>
                  <a:cubicBezTo>
                    <a:pt x="0" y="4003"/>
                    <a:pt x="4" y="4077"/>
                    <a:pt x="51" y="4121"/>
                  </a:cubicBezTo>
                  <a:cubicBezTo>
                    <a:pt x="73" y="4141"/>
                    <a:pt x="102" y="4153"/>
                    <a:pt x="129" y="4153"/>
                  </a:cubicBezTo>
                  <a:cubicBezTo>
                    <a:pt x="160" y="4153"/>
                    <a:pt x="192" y="4140"/>
                    <a:pt x="217" y="4112"/>
                  </a:cubicBezTo>
                  <a:cubicBezTo>
                    <a:pt x="275" y="4048"/>
                    <a:pt x="1653" y="2513"/>
                    <a:pt x="2009" y="134"/>
                  </a:cubicBezTo>
                  <a:cubicBezTo>
                    <a:pt x="2018" y="71"/>
                    <a:pt x="1974" y="11"/>
                    <a:pt x="1911" y="2"/>
                  </a:cubicBezTo>
                  <a:cubicBezTo>
                    <a:pt x="1904" y="1"/>
                    <a:pt x="1898" y="1"/>
                    <a:pt x="189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9" name="Google Shape;5529;p31"/>
            <p:cNvSpPr/>
            <p:nvPr/>
          </p:nvSpPr>
          <p:spPr>
            <a:xfrm flipH="1">
              <a:off x="446981" y="2130765"/>
              <a:ext cx="435771" cy="122470"/>
            </a:xfrm>
            <a:custGeom>
              <a:avLst/>
              <a:gdLst/>
              <a:ahLst/>
              <a:cxnLst/>
              <a:rect l="l" t="t" r="r" b="b"/>
              <a:pathLst>
                <a:path w="4341" h="1220" extrusionOk="0">
                  <a:moveTo>
                    <a:pt x="4210" y="1"/>
                  </a:moveTo>
                  <a:cubicBezTo>
                    <a:pt x="4187" y="1"/>
                    <a:pt x="4163" y="8"/>
                    <a:pt x="4143" y="22"/>
                  </a:cubicBezTo>
                  <a:cubicBezTo>
                    <a:pt x="3009" y="816"/>
                    <a:pt x="1829" y="979"/>
                    <a:pt x="1050" y="979"/>
                  </a:cubicBezTo>
                  <a:cubicBezTo>
                    <a:pt x="511" y="979"/>
                    <a:pt x="163" y="901"/>
                    <a:pt x="155" y="900"/>
                  </a:cubicBezTo>
                  <a:cubicBezTo>
                    <a:pt x="146" y="898"/>
                    <a:pt x="137" y="897"/>
                    <a:pt x="128" y="897"/>
                  </a:cubicBezTo>
                  <a:cubicBezTo>
                    <a:pt x="76" y="897"/>
                    <a:pt x="28" y="934"/>
                    <a:pt x="15" y="987"/>
                  </a:cubicBezTo>
                  <a:cubicBezTo>
                    <a:pt x="1" y="1048"/>
                    <a:pt x="39" y="1112"/>
                    <a:pt x="103" y="1127"/>
                  </a:cubicBezTo>
                  <a:cubicBezTo>
                    <a:pt x="137" y="1136"/>
                    <a:pt x="507" y="1220"/>
                    <a:pt x="1068" y="1220"/>
                  </a:cubicBezTo>
                  <a:cubicBezTo>
                    <a:pt x="1878" y="1220"/>
                    <a:pt x="3090" y="1045"/>
                    <a:pt x="4275" y="212"/>
                  </a:cubicBezTo>
                  <a:cubicBezTo>
                    <a:pt x="4328" y="176"/>
                    <a:pt x="4341" y="103"/>
                    <a:pt x="4304" y="51"/>
                  </a:cubicBezTo>
                  <a:cubicBezTo>
                    <a:pt x="4282" y="18"/>
                    <a:pt x="4246" y="1"/>
                    <a:pt x="421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0" name="Google Shape;5530;p31"/>
            <p:cNvSpPr/>
            <p:nvPr/>
          </p:nvSpPr>
          <p:spPr>
            <a:xfrm flipH="1">
              <a:off x="-84254" y="1898173"/>
              <a:ext cx="270638" cy="64046"/>
            </a:xfrm>
            <a:custGeom>
              <a:avLst/>
              <a:gdLst/>
              <a:ahLst/>
              <a:cxnLst/>
              <a:rect l="l" t="t" r="r" b="b"/>
              <a:pathLst>
                <a:path w="2696" h="638" extrusionOk="0">
                  <a:moveTo>
                    <a:pt x="2564" y="1"/>
                  </a:moveTo>
                  <a:cubicBezTo>
                    <a:pt x="2541" y="1"/>
                    <a:pt x="2518" y="8"/>
                    <a:pt x="2498" y="21"/>
                  </a:cubicBezTo>
                  <a:cubicBezTo>
                    <a:pt x="2068" y="317"/>
                    <a:pt x="1561" y="399"/>
                    <a:pt x="1131" y="399"/>
                  </a:cubicBezTo>
                  <a:cubicBezTo>
                    <a:pt x="594" y="399"/>
                    <a:pt x="175" y="271"/>
                    <a:pt x="168" y="269"/>
                  </a:cubicBezTo>
                  <a:cubicBezTo>
                    <a:pt x="156" y="265"/>
                    <a:pt x="144" y="263"/>
                    <a:pt x="132" y="263"/>
                  </a:cubicBezTo>
                  <a:cubicBezTo>
                    <a:pt x="83" y="263"/>
                    <a:pt x="37" y="295"/>
                    <a:pt x="21" y="346"/>
                  </a:cubicBezTo>
                  <a:cubicBezTo>
                    <a:pt x="0" y="407"/>
                    <a:pt x="35" y="472"/>
                    <a:pt x="98" y="492"/>
                  </a:cubicBezTo>
                  <a:cubicBezTo>
                    <a:pt x="130" y="503"/>
                    <a:pt x="567" y="638"/>
                    <a:pt x="1131" y="638"/>
                  </a:cubicBezTo>
                  <a:cubicBezTo>
                    <a:pt x="1598" y="638"/>
                    <a:pt x="2151" y="545"/>
                    <a:pt x="2629" y="213"/>
                  </a:cubicBezTo>
                  <a:cubicBezTo>
                    <a:pt x="2683" y="177"/>
                    <a:pt x="2696" y="104"/>
                    <a:pt x="2660" y="52"/>
                  </a:cubicBezTo>
                  <a:cubicBezTo>
                    <a:pt x="2637" y="19"/>
                    <a:pt x="2601" y="1"/>
                    <a:pt x="256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1" name="Google Shape;5531;p31"/>
            <p:cNvSpPr/>
            <p:nvPr/>
          </p:nvSpPr>
          <p:spPr>
            <a:xfrm flipH="1">
              <a:off x="38015" y="1964026"/>
              <a:ext cx="224963" cy="63443"/>
            </a:xfrm>
            <a:custGeom>
              <a:avLst/>
              <a:gdLst/>
              <a:ahLst/>
              <a:cxnLst/>
              <a:rect l="l" t="t" r="r" b="b"/>
              <a:pathLst>
                <a:path w="2241" h="632" extrusionOk="0">
                  <a:moveTo>
                    <a:pt x="132" y="1"/>
                  </a:moveTo>
                  <a:cubicBezTo>
                    <a:pt x="92" y="1"/>
                    <a:pt x="54" y="21"/>
                    <a:pt x="33" y="57"/>
                  </a:cubicBezTo>
                  <a:cubicBezTo>
                    <a:pt x="0" y="113"/>
                    <a:pt x="19" y="185"/>
                    <a:pt x="73" y="217"/>
                  </a:cubicBezTo>
                  <a:cubicBezTo>
                    <a:pt x="106" y="238"/>
                    <a:pt x="773" y="632"/>
                    <a:pt x="1567" y="632"/>
                  </a:cubicBezTo>
                  <a:cubicBezTo>
                    <a:pt x="1755" y="632"/>
                    <a:pt x="1948" y="608"/>
                    <a:pt x="2143" y="558"/>
                  </a:cubicBezTo>
                  <a:cubicBezTo>
                    <a:pt x="2204" y="542"/>
                    <a:pt x="2240" y="476"/>
                    <a:pt x="2224" y="414"/>
                  </a:cubicBezTo>
                  <a:cubicBezTo>
                    <a:pt x="2211" y="362"/>
                    <a:pt x="2164" y="328"/>
                    <a:pt x="2112" y="328"/>
                  </a:cubicBezTo>
                  <a:cubicBezTo>
                    <a:pt x="2102" y="328"/>
                    <a:pt x="2091" y="329"/>
                    <a:pt x="2081" y="332"/>
                  </a:cubicBezTo>
                  <a:cubicBezTo>
                    <a:pt x="1910" y="379"/>
                    <a:pt x="1739" y="398"/>
                    <a:pt x="1573" y="398"/>
                  </a:cubicBezTo>
                  <a:cubicBezTo>
                    <a:pt x="837" y="398"/>
                    <a:pt x="200" y="23"/>
                    <a:pt x="193" y="18"/>
                  </a:cubicBezTo>
                  <a:cubicBezTo>
                    <a:pt x="174" y="7"/>
                    <a:pt x="153" y="1"/>
                    <a:pt x="13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31"/>
            <p:cNvSpPr/>
            <p:nvPr/>
          </p:nvSpPr>
          <p:spPr>
            <a:xfrm flipH="1">
              <a:off x="1494194" y="2551076"/>
              <a:ext cx="229079" cy="318220"/>
            </a:xfrm>
            <a:custGeom>
              <a:avLst/>
              <a:gdLst/>
              <a:ahLst/>
              <a:cxnLst/>
              <a:rect l="l" t="t" r="r" b="b"/>
              <a:pathLst>
                <a:path w="2282" h="3170" extrusionOk="0">
                  <a:moveTo>
                    <a:pt x="2167" y="0"/>
                  </a:moveTo>
                  <a:cubicBezTo>
                    <a:pt x="2107" y="0"/>
                    <a:pt x="2048" y="47"/>
                    <a:pt x="2046" y="112"/>
                  </a:cubicBezTo>
                  <a:cubicBezTo>
                    <a:pt x="1974" y="1966"/>
                    <a:pt x="100" y="2940"/>
                    <a:pt x="81" y="2949"/>
                  </a:cubicBezTo>
                  <a:cubicBezTo>
                    <a:pt x="25" y="2979"/>
                    <a:pt x="1" y="3048"/>
                    <a:pt x="30" y="3106"/>
                  </a:cubicBezTo>
                  <a:cubicBezTo>
                    <a:pt x="50" y="3147"/>
                    <a:pt x="92" y="3170"/>
                    <a:pt x="134" y="3170"/>
                  </a:cubicBezTo>
                  <a:cubicBezTo>
                    <a:pt x="150" y="3170"/>
                    <a:pt x="168" y="3164"/>
                    <a:pt x="188" y="3157"/>
                  </a:cubicBezTo>
                  <a:cubicBezTo>
                    <a:pt x="270" y="3115"/>
                    <a:pt x="2200" y="2113"/>
                    <a:pt x="2280" y="121"/>
                  </a:cubicBezTo>
                  <a:cubicBezTo>
                    <a:pt x="2282" y="57"/>
                    <a:pt x="2231" y="2"/>
                    <a:pt x="216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3" name="Google Shape;5533;p31"/>
            <p:cNvSpPr/>
            <p:nvPr/>
          </p:nvSpPr>
          <p:spPr>
            <a:xfrm flipH="1">
              <a:off x="1559845" y="2638512"/>
              <a:ext cx="391100" cy="430652"/>
            </a:xfrm>
            <a:custGeom>
              <a:avLst/>
              <a:gdLst/>
              <a:ahLst/>
              <a:cxnLst/>
              <a:rect l="l" t="t" r="r" b="b"/>
              <a:pathLst>
                <a:path w="3896" h="4290" extrusionOk="0">
                  <a:moveTo>
                    <a:pt x="134" y="1"/>
                  </a:moveTo>
                  <a:cubicBezTo>
                    <a:pt x="120" y="1"/>
                    <a:pt x="106" y="3"/>
                    <a:pt x="92" y="9"/>
                  </a:cubicBezTo>
                  <a:cubicBezTo>
                    <a:pt x="33" y="32"/>
                    <a:pt x="1" y="99"/>
                    <a:pt x="25" y="159"/>
                  </a:cubicBezTo>
                  <a:cubicBezTo>
                    <a:pt x="36" y="188"/>
                    <a:pt x="1154" y="3075"/>
                    <a:pt x="3712" y="4278"/>
                  </a:cubicBezTo>
                  <a:cubicBezTo>
                    <a:pt x="3728" y="4285"/>
                    <a:pt x="3744" y="4289"/>
                    <a:pt x="3762" y="4289"/>
                  </a:cubicBezTo>
                  <a:cubicBezTo>
                    <a:pt x="3805" y="4289"/>
                    <a:pt x="3849" y="4264"/>
                    <a:pt x="3868" y="4219"/>
                  </a:cubicBezTo>
                  <a:cubicBezTo>
                    <a:pt x="3896" y="4161"/>
                    <a:pt x="3871" y="4091"/>
                    <a:pt x="3813" y="4065"/>
                  </a:cubicBezTo>
                  <a:cubicBezTo>
                    <a:pt x="1341" y="2904"/>
                    <a:pt x="254" y="103"/>
                    <a:pt x="243" y="76"/>
                  </a:cubicBezTo>
                  <a:cubicBezTo>
                    <a:pt x="224" y="30"/>
                    <a:pt x="181" y="1"/>
                    <a:pt x="13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4" name="Google Shape;5534;p31"/>
            <p:cNvSpPr/>
            <p:nvPr/>
          </p:nvSpPr>
          <p:spPr>
            <a:xfrm flipH="1">
              <a:off x="1395013" y="3045673"/>
              <a:ext cx="306375" cy="179087"/>
            </a:xfrm>
            <a:custGeom>
              <a:avLst/>
              <a:gdLst/>
              <a:ahLst/>
              <a:cxnLst/>
              <a:rect l="l" t="t" r="r" b="b"/>
              <a:pathLst>
                <a:path w="3052" h="1784" extrusionOk="0">
                  <a:moveTo>
                    <a:pt x="132" y="0"/>
                  </a:moveTo>
                  <a:cubicBezTo>
                    <a:pt x="103" y="0"/>
                    <a:pt x="75" y="10"/>
                    <a:pt x="52" y="31"/>
                  </a:cubicBezTo>
                  <a:cubicBezTo>
                    <a:pt x="4" y="75"/>
                    <a:pt x="1" y="149"/>
                    <a:pt x="44" y="197"/>
                  </a:cubicBezTo>
                  <a:cubicBezTo>
                    <a:pt x="91" y="245"/>
                    <a:pt x="1168" y="1392"/>
                    <a:pt x="2898" y="1779"/>
                  </a:cubicBezTo>
                  <a:cubicBezTo>
                    <a:pt x="2907" y="1783"/>
                    <a:pt x="2914" y="1783"/>
                    <a:pt x="2923" y="1783"/>
                  </a:cubicBezTo>
                  <a:cubicBezTo>
                    <a:pt x="2977" y="1783"/>
                    <a:pt x="3025" y="1745"/>
                    <a:pt x="3038" y="1690"/>
                  </a:cubicBezTo>
                  <a:cubicBezTo>
                    <a:pt x="3051" y="1626"/>
                    <a:pt x="3013" y="1565"/>
                    <a:pt x="2949" y="1550"/>
                  </a:cubicBezTo>
                  <a:cubicBezTo>
                    <a:pt x="1293" y="1181"/>
                    <a:pt x="229" y="47"/>
                    <a:pt x="217" y="37"/>
                  </a:cubicBezTo>
                  <a:cubicBezTo>
                    <a:pt x="195" y="13"/>
                    <a:pt x="163" y="0"/>
                    <a:pt x="13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31"/>
            <p:cNvSpPr/>
            <p:nvPr/>
          </p:nvSpPr>
          <p:spPr>
            <a:xfrm flipH="1">
              <a:off x="1161217" y="3201069"/>
              <a:ext cx="448319" cy="168747"/>
            </a:xfrm>
            <a:custGeom>
              <a:avLst/>
              <a:gdLst/>
              <a:ahLst/>
              <a:cxnLst/>
              <a:rect l="l" t="t" r="r" b="b"/>
              <a:pathLst>
                <a:path w="4466" h="1681" extrusionOk="0">
                  <a:moveTo>
                    <a:pt x="129" y="0"/>
                  </a:moveTo>
                  <a:cubicBezTo>
                    <a:pt x="98" y="0"/>
                    <a:pt x="68" y="12"/>
                    <a:pt x="45" y="36"/>
                  </a:cubicBezTo>
                  <a:cubicBezTo>
                    <a:pt x="0" y="84"/>
                    <a:pt x="2" y="158"/>
                    <a:pt x="50" y="202"/>
                  </a:cubicBezTo>
                  <a:cubicBezTo>
                    <a:pt x="115" y="264"/>
                    <a:pt x="1636" y="1680"/>
                    <a:pt x="4206" y="1680"/>
                  </a:cubicBezTo>
                  <a:lnTo>
                    <a:pt x="4349" y="1680"/>
                  </a:lnTo>
                  <a:cubicBezTo>
                    <a:pt x="4414" y="1677"/>
                    <a:pt x="4465" y="1623"/>
                    <a:pt x="4464" y="1560"/>
                  </a:cubicBezTo>
                  <a:cubicBezTo>
                    <a:pt x="4464" y="1496"/>
                    <a:pt x="4411" y="1445"/>
                    <a:pt x="4347" y="1445"/>
                  </a:cubicBezTo>
                  <a:lnTo>
                    <a:pt x="4346" y="1445"/>
                  </a:lnTo>
                  <a:cubicBezTo>
                    <a:pt x="4298" y="1446"/>
                    <a:pt x="4251" y="1446"/>
                    <a:pt x="4204" y="1446"/>
                  </a:cubicBezTo>
                  <a:cubicBezTo>
                    <a:pt x="1736" y="1446"/>
                    <a:pt x="225" y="47"/>
                    <a:pt x="211" y="33"/>
                  </a:cubicBezTo>
                  <a:cubicBezTo>
                    <a:pt x="188" y="11"/>
                    <a:pt x="158" y="0"/>
                    <a:pt x="12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6" name="Google Shape;5536;p31"/>
            <p:cNvSpPr/>
            <p:nvPr/>
          </p:nvSpPr>
          <p:spPr>
            <a:xfrm flipH="1">
              <a:off x="1111628" y="3146660"/>
              <a:ext cx="254376" cy="58023"/>
            </a:xfrm>
            <a:custGeom>
              <a:avLst/>
              <a:gdLst/>
              <a:ahLst/>
              <a:cxnLst/>
              <a:rect l="l" t="t" r="r" b="b"/>
              <a:pathLst>
                <a:path w="2534" h="578" extrusionOk="0">
                  <a:moveTo>
                    <a:pt x="134" y="0"/>
                  </a:moveTo>
                  <a:cubicBezTo>
                    <a:pt x="89" y="0"/>
                    <a:pt x="45" y="27"/>
                    <a:pt x="26" y="72"/>
                  </a:cubicBezTo>
                  <a:cubicBezTo>
                    <a:pt x="1" y="131"/>
                    <a:pt x="28" y="198"/>
                    <a:pt x="88" y="225"/>
                  </a:cubicBezTo>
                  <a:cubicBezTo>
                    <a:pt x="126" y="241"/>
                    <a:pt x="934" y="578"/>
                    <a:pt x="2000" y="578"/>
                  </a:cubicBezTo>
                  <a:cubicBezTo>
                    <a:pt x="2138" y="578"/>
                    <a:pt x="2278" y="572"/>
                    <a:pt x="2423" y="560"/>
                  </a:cubicBezTo>
                  <a:cubicBezTo>
                    <a:pt x="2487" y="553"/>
                    <a:pt x="2534" y="496"/>
                    <a:pt x="2529" y="434"/>
                  </a:cubicBezTo>
                  <a:cubicBezTo>
                    <a:pt x="2522" y="373"/>
                    <a:pt x="2471" y="327"/>
                    <a:pt x="2412" y="327"/>
                  </a:cubicBezTo>
                  <a:cubicBezTo>
                    <a:pt x="2408" y="327"/>
                    <a:pt x="2405" y="327"/>
                    <a:pt x="2401" y="328"/>
                  </a:cubicBezTo>
                  <a:cubicBezTo>
                    <a:pt x="2266" y="340"/>
                    <a:pt x="2134" y="345"/>
                    <a:pt x="2005" y="345"/>
                  </a:cubicBezTo>
                  <a:cubicBezTo>
                    <a:pt x="983" y="345"/>
                    <a:pt x="189" y="13"/>
                    <a:pt x="178" y="9"/>
                  </a:cubicBezTo>
                  <a:cubicBezTo>
                    <a:pt x="164" y="3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7" name="Google Shape;5537;p31"/>
            <p:cNvSpPr/>
            <p:nvPr/>
          </p:nvSpPr>
          <p:spPr>
            <a:xfrm flipH="1">
              <a:off x="2262538" y="2502089"/>
              <a:ext cx="177581" cy="92856"/>
            </a:xfrm>
            <a:custGeom>
              <a:avLst/>
              <a:gdLst/>
              <a:ahLst/>
              <a:cxnLst/>
              <a:rect l="l" t="t" r="r" b="b"/>
              <a:pathLst>
                <a:path w="1769" h="925" extrusionOk="0">
                  <a:moveTo>
                    <a:pt x="133" y="0"/>
                  </a:moveTo>
                  <a:cubicBezTo>
                    <a:pt x="112" y="0"/>
                    <a:pt x="91" y="6"/>
                    <a:pt x="73" y="17"/>
                  </a:cubicBezTo>
                  <a:cubicBezTo>
                    <a:pt x="16" y="51"/>
                    <a:pt x="0" y="123"/>
                    <a:pt x="32" y="177"/>
                  </a:cubicBezTo>
                  <a:cubicBezTo>
                    <a:pt x="50" y="203"/>
                    <a:pt x="438" y="823"/>
                    <a:pt x="1636" y="924"/>
                  </a:cubicBezTo>
                  <a:lnTo>
                    <a:pt x="1646" y="924"/>
                  </a:lnTo>
                  <a:cubicBezTo>
                    <a:pt x="1707" y="924"/>
                    <a:pt x="1758" y="879"/>
                    <a:pt x="1762" y="818"/>
                  </a:cubicBezTo>
                  <a:cubicBezTo>
                    <a:pt x="1768" y="753"/>
                    <a:pt x="1719" y="698"/>
                    <a:pt x="1655" y="692"/>
                  </a:cubicBezTo>
                  <a:cubicBezTo>
                    <a:pt x="585" y="600"/>
                    <a:pt x="236" y="61"/>
                    <a:pt x="233" y="55"/>
                  </a:cubicBezTo>
                  <a:cubicBezTo>
                    <a:pt x="211" y="20"/>
                    <a:pt x="172" y="0"/>
                    <a:pt x="13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8" name="Google Shape;5538;p31"/>
            <p:cNvSpPr/>
            <p:nvPr/>
          </p:nvSpPr>
          <p:spPr>
            <a:xfrm flipH="1">
              <a:off x="1992302" y="2590628"/>
              <a:ext cx="283487" cy="63443"/>
            </a:xfrm>
            <a:custGeom>
              <a:avLst/>
              <a:gdLst/>
              <a:ahLst/>
              <a:cxnLst/>
              <a:rect l="l" t="t" r="r" b="b"/>
              <a:pathLst>
                <a:path w="2824" h="632" extrusionOk="0">
                  <a:moveTo>
                    <a:pt x="2691" y="1"/>
                  </a:moveTo>
                  <a:cubicBezTo>
                    <a:pt x="2669" y="1"/>
                    <a:pt x="2647" y="7"/>
                    <a:pt x="2627" y="19"/>
                  </a:cubicBezTo>
                  <a:cubicBezTo>
                    <a:pt x="2158" y="315"/>
                    <a:pt x="1587" y="394"/>
                    <a:pt x="1112" y="394"/>
                  </a:cubicBezTo>
                  <a:cubicBezTo>
                    <a:pt x="577" y="394"/>
                    <a:pt x="164" y="293"/>
                    <a:pt x="156" y="291"/>
                  </a:cubicBezTo>
                  <a:cubicBezTo>
                    <a:pt x="146" y="289"/>
                    <a:pt x="137" y="288"/>
                    <a:pt x="128" y="288"/>
                  </a:cubicBezTo>
                  <a:cubicBezTo>
                    <a:pt x="75" y="288"/>
                    <a:pt x="28" y="324"/>
                    <a:pt x="15" y="377"/>
                  </a:cubicBezTo>
                  <a:cubicBezTo>
                    <a:pt x="0" y="438"/>
                    <a:pt x="38" y="502"/>
                    <a:pt x="101" y="518"/>
                  </a:cubicBezTo>
                  <a:cubicBezTo>
                    <a:pt x="133" y="528"/>
                    <a:pt x="559" y="631"/>
                    <a:pt x="1112" y="631"/>
                  </a:cubicBezTo>
                  <a:cubicBezTo>
                    <a:pt x="1620" y="631"/>
                    <a:pt x="2233" y="544"/>
                    <a:pt x="2754" y="217"/>
                  </a:cubicBezTo>
                  <a:cubicBezTo>
                    <a:pt x="2808" y="182"/>
                    <a:pt x="2824" y="109"/>
                    <a:pt x="2790" y="56"/>
                  </a:cubicBezTo>
                  <a:cubicBezTo>
                    <a:pt x="2768" y="20"/>
                    <a:pt x="2730" y="1"/>
                    <a:pt x="269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9" name="Google Shape;5539;p31"/>
            <p:cNvSpPr/>
            <p:nvPr/>
          </p:nvSpPr>
          <p:spPr>
            <a:xfrm flipH="1">
              <a:off x="1957068" y="2302624"/>
              <a:ext cx="83320" cy="236708"/>
            </a:xfrm>
            <a:custGeom>
              <a:avLst/>
              <a:gdLst/>
              <a:ahLst/>
              <a:cxnLst/>
              <a:rect l="l" t="t" r="r" b="b"/>
              <a:pathLst>
                <a:path w="830" h="2358" extrusionOk="0">
                  <a:moveTo>
                    <a:pt x="125" y="1"/>
                  </a:moveTo>
                  <a:cubicBezTo>
                    <a:pt x="119" y="1"/>
                    <a:pt x="113" y="1"/>
                    <a:pt x="107" y="2"/>
                  </a:cubicBezTo>
                  <a:cubicBezTo>
                    <a:pt x="44" y="11"/>
                    <a:pt x="0" y="71"/>
                    <a:pt x="9" y="135"/>
                  </a:cubicBezTo>
                  <a:cubicBezTo>
                    <a:pt x="18" y="196"/>
                    <a:pt x="234" y="1660"/>
                    <a:pt x="594" y="2296"/>
                  </a:cubicBezTo>
                  <a:cubicBezTo>
                    <a:pt x="615" y="2336"/>
                    <a:pt x="656" y="2358"/>
                    <a:pt x="695" y="2358"/>
                  </a:cubicBezTo>
                  <a:cubicBezTo>
                    <a:pt x="716" y="2358"/>
                    <a:pt x="735" y="2352"/>
                    <a:pt x="754" y="2340"/>
                  </a:cubicBezTo>
                  <a:cubicBezTo>
                    <a:pt x="810" y="2308"/>
                    <a:pt x="829" y="2237"/>
                    <a:pt x="797" y="2180"/>
                  </a:cubicBezTo>
                  <a:cubicBezTo>
                    <a:pt x="457" y="1581"/>
                    <a:pt x="242" y="114"/>
                    <a:pt x="239" y="100"/>
                  </a:cubicBezTo>
                  <a:cubicBezTo>
                    <a:pt x="231" y="42"/>
                    <a:pt x="182" y="1"/>
                    <a:pt x="12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0" name="Google Shape;5540;p31"/>
            <p:cNvSpPr/>
            <p:nvPr/>
          </p:nvSpPr>
          <p:spPr>
            <a:xfrm flipH="1">
              <a:off x="447584" y="3346125"/>
              <a:ext cx="204785" cy="192639"/>
            </a:xfrm>
            <a:custGeom>
              <a:avLst/>
              <a:gdLst/>
              <a:ahLst/>
              <a:cxnLst/>
              <a:rect l="l" t="t" r="r" b="b"/>
              <a:pathLst>
                <a:path w="2040" h="1919" extrusionOk="0">
                  <a:moveTo>
                    <a:pt x="129" y="1"/>
                  </a:moveTo>
                  <a:cubicBezTo>
                    <a:pt x="118" y="1"/>
                    <a:pt x="107" y="2"/>
                    <a:pt x="96" y="5"/>
                  </a:cubicBezTo>
                  <a:cubicBezTo>
                    <a:pt x="33" y="24"/>
                    <a:pt x="0" y="90"/>
                    <a:pt x="17" y="151"/>
                  </a:cubicBezTo>
                  <a:cubicBezTo>
                    <a:pt x="38" y="215"/>
                    <a:pt x="509" y="1720"/>
                    <a:pt x="1899" y="1917"/>
                  </a:cubicBezTo>
                  <a:cubicBezTo>
                    <a:pt x="1905" y="1919"/>
                    <a:pt x="1909" y="1919"/>
                    <a:pt x="1915" y="1919"/>
                  </a:cubicBezTo>
                  <a:cubicBezTo>
                    <a:pt x="1971" y="1919"/>
                    <a:pt x="2022" y="1878"/>
                    <a:pt x="2031" y="1821"/>
                  </a:cubicBezTo>
                  <a:cubicBezTo>
                    <a:pt x="2040" y="1757"/>
                    <a:pt x="1995" y="1698"/>
                    <a:pt x="1931" y="1689"/>
                  </a:cubicBezTo>
                  <a:cubicBezTo>
                    <a:pt x="688" y="1510"/>
                    <a:pt x="244" y="99"/>
                    <a:pt x="241" y="84"/>
                  </a:cubicBezTo>
                  <a:cubicBezTo>
                    <a:pt x="226" y="33"/>
                    <a:pt x="179" y="1"/>
                    <a:pt x="12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1" name="Google Shape;5541;p31"/>
            <p:cNvSpPr/>
            <p:nvPr/>
          </p:nvSpPr>
          <p:spPr>
            <a:xfrm flipH="1">
              <a:off x="141311" y="3146560"/>
              <a:ext cx="205588" cy="351247"/>
            </a:xfrm>
            <a:custGeom>
              <a:avLst/>
              <a:gdLst/>
              <a:ahLst/>
              <a:cxnLst/>
              <a:rect l="l" t="t" r="r" b="b"/>
              <a:pathLst>
                <a:path w="2048" h="3499" extrusionOk="0">
                  <a:moveTo>
                    <a:pt x="1914" y="0"/>
                  </a:moveTo>
                  <a:cubicBezTo>
                    <a:pt x="1865" y="0"/>
                    <a:pt x="1820" y="32"/>
                    <a:pt x="1804" y="82"/>
                  </a:cubicBezTo>
                  <a:cubicBezTo>
                    <a:pt x="1797" y="105"/>
                    <a:pt x="1106" y="2294"/>
                    <a:pt x="49" y="3296"/>
                  </a:cubicBezTo>
                  <a:cubicBezTo>
                    <a:pt x="3" y="3343"/>
                    <a:pt x="0" y="3415"/>
                    <a:pt x="44" y="3462"/>
                  </a:cubicBezTo>
                  <a:cubicBezTo>
                    <a:pt x="68" y="3485"/>
                    <a:pt x="99" y="3498"/>
                    <a:pt x="129" y="3498"/>
                  </a:cubicBezTo>
                  <a:cubicBezTo>
                    <a:pt x="158" y="3498"/>
                    <a:pt x="188" y="3488"/>
                    <a:pt x="209" y="3468"/>
                  </a:cubicBezTo>
                  <a:cubicBezTo>
                    <a:pt x="1311" y="2424"/>
                    <a:pt x="1998" y="246"/>
                    <a:pt x="2027" y="153"/>
                  </a:cubicBezTo>
                  <a:cubicBezTo>
                    <a:pt x="2047" y="90"/>
                    <a:pt x="2012" y="25"/>
                    <a:pt x="1950" y="6"/>
                  </a:cubicBezTo>
                  <a:cubicBezTo>
                    <a:pt x="1938" y="2"/>
                    <a:pt x="1926" y="0"/>
                    <a:pt x="191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2" name="Google Shape;5542;p31"/>
            <p:cNvSpPr/>
            <p:nvPr/>
          </p:nvSpPr>
          <p:spPr>
            <a:xfrm flipH="1">
              <a:off x="195920" y="3407360"/>
              <a:ext cx="261202" cy="333579"/>
            </a:xfrm>
            <a:custGeom>
              <a:avLst/>
              <a:gdLst/>
              <a:ahLst/>
              <a:cxnLst/>
              <a:rect l="l" t="t" r="r" b="b"/>
              <a:pathLst>
                <a:path w="2602" h="3323" extrusionOk="0">
                  <a:moveTo>
                    <a:pt x="2470" y="1"/>
                  </a:moveTo>
                  <a:cubicBezTo>
                    <a:pt x="2421" y="1"/>
                    <a:pt x="2376" y="32"/>
                    <a:pt x="2360" y="80"/>
                  </a:cubicBezTo>
                  <a:cubicBezTo>
                    <a:pt x="2353" y="101"/>
                    <a:pt x="1678" y="2028"/>
                    <a:pt x="70" y="3110"/>
                  </a:cubicBezTo>
                  <a:cubicBezTo>
                    <a:pt x="15" y="3147"/>
                    <a:pt x="0" y="3219"/>
                    <a:pt x="37" y="3272"/>
                  </a:cubicBezTo>
                  <a:cubicBezTo>
                    <a:pt x="58" y="3305"/>
                    <a:pt x="95" y="3322"/>
                    <a:pt x="134" y="3322"/>
                  </a:cubicBezTo>
                  <a:cubicBezTo>
                    <a:pt x="156" y="3322"/>
                    <a:pt x="179" y="3318"/>
                    <a:pt x="201" y="3305"/>
                  </a:cubicBezTo>
                  <a:cubicBezTo>
                    <a:pt x="1874" y="2180"/>
                    <a:pt x="2555" y="239"/>
                    <a:pt x="2581" y="157"/>
                  </a:cubicBezTo>
                  <a:cubicBezTo>
                    <a:pt x="2601" y="95"/>
                    <a:pt x="2571" y="29"/>
                    <a:pt x="2508" y="8"/>
                  </a:cubicBezTo>
                  <a:cubicBezTo>
                    <a:pt x="2496" y="3"/>
                    <a:pt x="2483" y="1"/>
                    <a:pt x="247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3" name="Google Shape;5543;p31"/>
            <p:cNvSpPr/>
            <p:nvPr/>
          </p:nvSpPr>
          <p:spPr>
            <a:xfrm flipH="1">
              <a:off x="393376" y="3575404"/>
              <a:ext cx="249256" cy="165535"/>
            </a:xfrm>
            <a:custGeom>
              <a:avLst/>
              <a:gdLst/>
              <a:ahLst/>
              <a:cxnLst/>
              <a:rect l="l" t="t" r="r" b="b"/>
              <a:pathLst>
                <a:path w="2483" h="1649" extrusionOk="0">
                  <a:moveTo>
                    <a:pt x="2349" y="1"/>
                  </a:moveTo>
                  <a:cubicBezTo>
                    <a:pt x="2310" y="1"/>
                    <a:pt x="2271" y="21"/>
                    <a:pt x="2250" y="56"/>
                  </a:cubicBezTo>
                  <a:cubicBezTo>
                    <a:pt x="2245" y="67"/>
                    <a:pt x="1687" y="951"/>
                    <a:pt x="96" y="1420"/>
                  </a:cubicBezTo>
                  <a:cubicBezTo>
                    <a:pt x="35" y="1438"/>
                    <a:pt x="0" y="1503"/>
                    <a:pt x="18" y="1566"/>
                  </a:cubicBezTo>
                  <a:cubicBezTo>
                    <a:pt x="35" y="1616"/>
                    <a:pt x="80" y="1648"/>
                    <a:pt x="131" y="1648"/>
                  </a:cubicBezTo>
                  <a:cubicBezTo>
                    <a:pt x="143" y="1648"/>
                    <a:pt x="153" y="1647"/>
                    <a:pt x="163" y="1646"/>
                  </a:cubicBezTo>
                  <a:cubicBezTo>
                    <a:pt x="1847" y="1148"/>
                    <a:pt x="2427" y="219"/>
                    <a:pt x="2450" y="179"/>
                  </a:cubicBezTo>
                  <a:cubicBezTo>
                    <a:pt x="2482" y="125"/>
                    <a:pt x="2465" y="54"/>
                    <a:pt x="2410" y="19"/>
                  </a:cubicBezTo>
                  <a:cubicBezTo>
                    <a:pt x="2391" y="7"/>
                    <a:pt x="2370" y="1"/>
                    <a:pt x="234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31"/>
            <p:cNvSpPr/>
            <p:nvPr/>
          </p:nvSpPr>
          <p:spPr>
            <a:xfrm flipH="1">
              <a:off x="533111" y="3755495"/>
              <a:ext cx="348737" cy="94864"/>
            </a:xfrm>
            <a:custGeom>
              <a:avLst/>
              <a:gdLst/>
              <a:ahLst/>
              <a:cxnLst/>
              <a:rect l="l" t="t" r="r" b="b"/>
              <a:pathLst>
                <a:path w="3474" h="945" extrusionOk="0">
                  <a:moveTo>
                    <a:pt x="3342" y="0"/>
                  </a:moveTo>
                  <a:cubicBezTo>
                    <a:pt x="3324" y="0"/>
                    <a:pt x="3306" y="4"/>
                    <a:pt x="3289" y="13"/>
                  </a:cubicBezTo>
                  <a:cubicBezTo>
                    <a:pt x="1986" y="670"/>
                    <a:pt x="547" y="710"/>
                    <a:pt x="201" y="710"/>
                  </a:cubicBezTo>
                  <a:cubicBezTo>
                    <a:pt x="153" y="710"/>
                    <a:pt x="126" y="709"/>
                    <a:pt x="124" y="709"/>
                  </a:cubicBezTo>
                  <a:cubicBezTo>
                    <a:pt x="56" y="712"/>
                    <a:pt x="5" y="759"/>
                    <a:pt x="3" y="821"/>
                  </a:cubicBezTo>
                  <a:cubicBezTo>
                    <a:pt x="0" y="887"/>
                    <a:pt x="51" y="942"/>
                    <a:pt x="115" y="943"/>
                  </a:cubicBezTo>
                  <a:cubicBezTo>
                    <a:pt x="124" y="943"/>
                    <a:pt x="165" y="945"/>
                    <a:pt x="230" y="945"/>
                  </a:cubicBezTo>
                  <a:cubicBezTo>
                    <a:pt x="643" y="945"/>
                    <a:pt x="2065" y="893"/>
                    <a:pt x="3394" y="221"/>
                  </a:cubicBezTo>
                  <a:cubicBezTo>
                    <a:pt x="3451" y="192"/>
                    <a:pt x="3474" y="122"/>
                    <a:pt x="3445" y="64"/>
                  </a:cubicBezTo>
                  <a:cubicBezTo>
                    <a:pt x="3424" y="24"/>
                    <a:pt x="3384" y="0"/>
                    <a:pt x="334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31"/>
            <p:cNvSpPr/>
            <p:nvPr/>
          </p:nvSpPr>
          <p:spPr>
            <a:xfrm flipH="1">
              <a:off x="471676" y="3791432"/>
              <a:ext cx="303665" cy="127087"/>
            </a:xfrm>
            <a:custGeom>
              <a:avLst/>
              <a:gdLst/>
              <a:ahLst/>
              <a:cxnLst/>
              <a:rect l="l" t="t" r="r" b="b"/>
              <a:pathLst>
                <a:path w="3025" h="1266" extrusionOk="0">
                  <a:moveTo>
                    <a:pt x="2895" y="0"/>
                  </a:moveTo>
                  <a:cubicBezTo>
                    <a:pt x="2869" y="0"/>
                    <a:pt x="2843" y="9"/>
                    <a:pt x="2821" y="26"/>
                  </a:cubicBezTo>
                  <a:cubicBezTo>
                    <a:pt x="1670" y="969"/>
                    <a:pt x="130" y="1033"/>
                    <a:pt x="116" y="1033"/>
                  </a:cubicBezTo>
                  <a:cubicBezTo>
                    <a:pt x="52" y="1035"/>
                    <a:pt x="1" y="1088"/>
                    <a:pt x="4" y="1152"/>
                  </a:cubicBezTo>
                  <a:cubicBezTo>
                    <a:pt x="5" y="1216"/>
                    <a:pt x="58" y="1266"/>
                    <a:pt x="120" y="1266"/>
                  </a:cubicBezTo>
                  <a:lnTo>
                    <a:pt x="123" y="1266"/>
                  </a:lnTo>
                  <a:cubicBezTo>
                    <a:pt x="190" y="1263"/>
                    <a:pt x="1756" y="1200"/>
                    <a:pt x="2970" y="206"/>
                  </a:cubicBezTo>
                  <a:cubicBezTo>
                    <a:pt x="3018" y="165"/>
                    <a:pt x="3025" y="91"/>
                    <a:pt x="2986" y="42"/>
                  </a:cubicBezTo>
                  <a:cubicBezTo>
                    <a:pt x="2963" y="14"/>
                    <a:pt x="2929" y="0"/>
                    <a:pt x="289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31"/>
            <p:cNvSpPr/>
            <p:nvPr/>
          </p:nvSpPr>
          <p:spPr>
            <a:xfrm flipH="1">
              <a:off x="-116979" y="3407360"/>
              <a:ext cx="283688" cy="131404"/>
            </a:xfrm>
            <a:custGeom>
              <a:avLst/>
              <a:gdLst/>
              <a:ahLst/>
              <a:cxnLst/>
              <a:rect l="l" t="t" r="r" b="b"/>
              <a:pathLst>
                <a:path w="2826" h="1309" extrusionOk="0">
                  <a:moveTo>
                    <a:pt x="2696" y="1"/>
                  </a:moveTo>
                  <a:cubicBezTo>
                    <a:pt x="2666" y="1"/>
                    <a:pt x="2637" y="12"/>
                    <a:pt x="2615" y="34"/>
                  </a:cubicBezTo>
                  <a:cubicBezTo>
                    <a:pt x="1664" y="957"/>
                    <a:pt x="129" y="1073"/>
                    <a:pt x="114" y="1075"/>
                  </a:cubicBezTo>
                  <a:cubicBezTo>
                    <a:pt x="49" y="1081"/>
                    <a:pt x="1" y="1137"/>
                    <a:pt x="5" y="1200"/>
                  </a:cubicBezTo>
                  <a:cubicBezTo>
                    <a:pt x="8" y="1262"/>
                    <a:pt x="62" y="1309"/>
                    <a:pt x="121" y="1309"/>
                  </a:cubicBezTo>
                  <a:cubicBezTo>
                    <a:pt x="124" y="1309"/>
                    <a:pt x="127" y="1309"/>
                    <a:pt x="131" y="1307"/>
                  </a:cubicBezTo>
                  <a:cubicBezTo>
                    <a:pt x="197" y="1304"/>
                    <a:pt x="1766" y="1185"/>
                    <a:pt x="2778" y="201"/>
                  </a:cubicBezTo>
                  <a:cubicBezTo>
                    <a:pt x="2824" y="156"/>
                    <a:pt x="2826" y="80"/>
                    <a:pt x="2780" y="35"/>
                  </a:cubicBezTo>
                  <a:cubicBezTo>
                    <a:pt x="2757" y="12"/>
                    <a:pt x="2726" y="1"/>
                    <a:pt x="269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31"/>
            <p:cNvSpPr/>
            <p:nvPr/>
          </p:nvSpPr>
          <p:spPr>
            <a:xfrm flipH="1">
              <a:off x="-289942" y="3201269"/>
              <a:ext cx="187118" cy="283788"/>
            </a:xfrm>
            <a:custGeom>
              <a:avLst/>
              <a:gdLst/>
              <a:ahLst/>
              <a:cxnLst/>
              <a:rect l="l" t="t" r="r" b="b"/>
              <a:pathLst>
                <a:path w="1864" h="2827" extrusionOk="0">
                  <a:moveTo>
                    <a:pt x="1738" y="0"/>
                  </a:moveTo>
                  <a:cubicBezTo>
                    <a:pt x="1683" y="0"/>
                    <a:pt x="1633" y="39"/>
                    <a:pt x="1624" y="96"/>
                  </a:cubicBezTo>
                  <a:cubicBezTo>
                    <a:pt x="1622" y="112"/>
                    <a:pt x="1318" y="1760"/>
                    <a:pt x="68" y="2613"/>
                  </a:cubicBezTo>
                  <a:cubicBezTo>
                    <a:pt x="15" y="2649"/>
                    <a:pt x="1" y="2722"/>
                    <a:pt x="37" y="2776"/>
                  </a:cubicBezTo>
                  <a:cubicBezTo>
                    <a:pt x="59" y="2808"/>
                    <a:pt x="95" y="2827"/>
                    <a:pt x="133" y="2827"/>
                  </a:cubicBezTo>
                  <a:cubicBezTo>
                    <a:pt x="155" y="2827"/>
                    <a:pt x="178" y="2820"/>
                    <a:pt x="199" y="2806"/>
                  </a:cubicBezTo>
                  <a:cubicBezTo>
                    <a:pt x="1529" y="1898"/>
                    <a:pt x="1840" y="207"/>
                    <a:pt x="1852" y="137"/>
                  </a:cubicBezTo>
                  <a:cubicBezTo>
                    <a:pt x="1863" y="73"/>
                    <a:pt x="1821" y="13"/>
                    <a:pt x="1757" y="2"/>
                  </a:cubicBezTo>
                  <a:cubicBezTo>
                    <a:pt x="1751" y="1"/>
                    <a:pt x="1744" y="0"/>
                    <a:pt x="173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31"/>
            <p:cNvSpPr/>
            <p:nvPr/>
          </p:nvSpPr>
          <p:spPr>
            <a:xfrm flipH="1">
              <a:off x="-129427" y="3504131"/>
              <a:ext cx="274352" cy="95065"/>
            </a:xfrm>
            <a:custGeom>
              <a:avLst/>
              <a:gdLst/>
              <a:ahLst/>
              <a:cxnLst/>
              <a:rect l="l" t="t" r="r" b="b"/>
              <a:pathLst>
                <a:path w="2733" h="947" extrusionOk="0">
                  <a:moveTo>
                    <a:pt x="2600" y="0"/>
                  </a:moveTo>
                  <a:cubicBezTo>
                    <a:pt x="2575" y="0"/>
                    <a:pt x="2550" y="8"/>
                    <a:pt x="2529" y="25"/>
                  </a:cubicBezTo>
                  <a:cubicBezTo>
                    <a:pt x="1727" y="654"/>
                    <a:pt x="598" y="711"/>
                    <a:pt x="239" y="711"/>
                  </a:cubicBezTo>
                  <a:cubicBezTo>
                    <a:pt x="168" y="711"/>
                    <a:pt x="128" y="709"/>
                    <a:pt x="125" y="708"/>
                  </a:cubicBezTo>
                  <a:cubicBezTo>
                    <a:pt x="63" y="711"/>
                    <a:pt x="6" y="756"/>
                    <a:pt x="2" y="820"/>
                  </a:cubicBezTo>
                  <a:cubicBezTo>
                    <a:pt x="0" y="886"/>
                    <a:pt x="50" y="939"/>
                    <a:pt x="114" y="944"/>
                  </a:cubicBezTo>
                  <a:cubicBezTo>
                    <a:pt x="124" y="945"/>
                    <a:pt x="173" y="947"/>
                    <a:pt x="252" y="947"/>
                  </a:cubicBezTo>
                  <a:cubicBezTo>
                    <a:pt x="649" y="947"/>
                    <a:pt x="1815" y="886"/>
                    <a:pt x="2672" y="210"/>
                  </a:cubicBezTo>
                  <a:cubicBezTo>
                    <a:pt x="2723" y="169"/>
                    <a:pt x="2732" y="96"/>
                    <a:pt x="2691" y="45"/>
                  </a:cubicBezTo>
                  <a:cubicBezTo>
                    <a:pt x="2669" y="16"/>
                    <a:pt x="2635" y="0"/>
                    <a:pt x="26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31"/>
            <p:cNvSpPr/>
            <p:nvPr/>
          </p:nvSpPr>
          <p:spPr>
            <a:xfrm flipH="1">
              <a:off x="983940" y="4318453"/>
              <a:ext cx="23390" cy="222855"/>
            </a:xfrm>
            <a:custGeom>
              <a:avLst/>
              <a:gdLst/>
              <a:ahLst/>
              <a:cxnLst/>
              <a:rect l="l" t="t" r="r" b="b"/>
              <a:pathLst>
                <a:path w="233" h="2220" extrusionOk="0">
                  <a:moveTo>
                    <a:pt x="116" y="1"/>
                  </a:moveTo>
                  <a:cubicBezTo>
                    <a:pt x="54" y="1"/>
                    <a:pt x="0" y="53"/>
                    <a:pt x="0" y="117"/>
                  </a:cubicBezTo>
                  <a:lnTo>
                    <a:pt x="0" y="2103"/>
                  </a:lnTo>
                  <a:cubicBezTo>
                    <a:pt x="0" y="2167"/>
                    <a:pt x="54" y="2220"/>
                    <a:pt x="116" y="2220"/>
                  </a:cubicBezTo>
                  <a:cubicBezTo>
                    <a:pt x="180" y="2220"/>
                    <a:pt x="233" y="2167"/>
                    <a:pt x="233" y="2103"/>
                  </a:cubicBezTo>
                  <a:lnTo>
                    <a:pt x="233" y="117"/>
                  </a:lnTo>
                  <a:cubicBezTo>
                    <a:pt x="233" y="53"/>
                    <a:pt x="180" y="1"/>
                    <a:pt x="11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31"/>
            <p:cNvSpPr/>
            <p:nvPr/>
          </p:nvSpPr>
          <p:spPr>
            <a:xfrm flipH="1">
              <a:off x="-59961" y="839915"/>
              <a:ext cx="428845" cy="396420"/>
            </a:xfrm>
            <a:custGeom>
              <a:avLst/>
              <a:gdLst/>
              <a:ahLst/>
              <a:cxnLst/>
              <a:rect l="l" t="t" r="r" b="b"/>
              <a:pathLst>
                <a:path w="4272" h="3949" extrusionOk="0">
                  <a:moveTo>
                    <a:pt x="2135" y="1"/>
                  </a:moveTo>
                  <a:cubicBezTo>
                    <a:pt x="2135" y="1"/>
                    <a:pt x="1" y="2092"/>
                    <a:pt x="2135" y="3948"/>
                  </a:cubicBezTo>
                  <a:cubicBezTo>
                    <a:pt x="4271" y="2092"/>
                    <a:pt x="2135" y="1"/>
                    <a:pt x="21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31"/>
            <p:cNvSpPr/>
            <p:nvPr/>
          </p:nvSpPr>
          <p:spPr>
            <a:xfrm flipH="1">
              <a:off x="-122400" y="1128522"/>
              <a:ext cx="209805" cy="158909"/>
            </a:xfrm>
            <a:custGeom>
              <a:avLst/>
              <a:gdLst/>
              <a:ahLst/>
              <a:cxnLst/>
              <a:rect l="l" t="t" r="r" b="b"/>
              <a:pathLst>
                <a:path w="2090" h="1583" extrusionOk="0">
                  <a:moveTo>
                    <a:pt x="1743" y="0"/>
                  </a:moveTo>
                  <a:cubicBezTo>
                    <a:pt x="1183" y="0"/>
                    <a:pt x="127" y="181"/>
                    <a:pt x="0" y="1521"/>
                  </a:cubicBezTo>
                  <a:cubicBezTo>
                    <a:pt x="179" y="1563"/>
                    <a:pt x="343" y="1583"/>
                    <a:pt x="493" y="1583"/>
                  </a:cubicBezTo>
                  <a:cubicBezTo>
                    <a:pt x="1848" y="1583"/>
                    <a:pt x="2089" y="25"/>
                    <a:pt x="2089" y="25"/>
                  </a:cubicBezTo>
                  <a:cubicBezTo>
                    <a:pt x="2089" y="25"/>
                    <a:pt x="1950" y="0"/>
                    <a:pt x="17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31"/>
            <p:cNvSpPr/>
            <p:nvPr/>
          </p:nvSpPr>
          <p:spPr>
            <a:xfrm flipH="1">
              <a:off x="-60362" y="1332705"/>
              <a:ext cx="176678" cy="163427"/>
            </a:xfrm>
            <a:custGeom>
              <a:avLst/>
              <a:gdLst/>
              <a:ahLst/>
              <a:cxnLst/>
              <a:rect l="l" t="t" r="r" b="b"/>
              <a:pathLst>
                <a:path w="1760" h="1628" extrusionOk="0">
                  <a:moveTo>
                    <a:pt x="297" y="0"/>
                  </a:moveTo>
                  <a:lnTo>
                    <a:pt x="297" y="0"/>
                  </a:lnTo>
                  <a:cubicBezTo>
                    <a:pt x="0" y="1437"/>
                    <a:pt x="1537" y="1627"/>
                    <a:pt x="1537" y="1627"/>
                  </a:cubicBezTo>
                  <a:cubicBezTo>
                    <a:pt x="1537" y="1627"/>
                    <a:pt x="1759" y="98"/>
                    <a:pt x="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31"/>
            <p:cNvSpPr/>
            <p:nvPr/>
          </p:nvSpPr>
          <p:spPr>
            <a:xfrm flipH="1">
              <a:off x="223526" y="1128522"/>
              <a:ext cx="209805" cy="158909"/>
            </a:xfrm>
            <a:custGeom>
              <a:avLst/>
              <a:gdLst/>
              <a:ahLst/>
              <a:cxnLst/>
              <a:rect l="l" t="t" r="r" b="b"/>
              <a:pathLst>
                <a:path w="2090" h="1583" extrusionOk="0">
                  <a:moveTo>
                    <a:pt x="346" y="0"/>
                  </a:moveTo>
                  <a:cubicBezTo>
                    <a:pt x="140" y="0"/>
                    <a:pt x="0" y="25"/>
                    <a:pt x="0" y="25"/>
                  </a:cubicBezTo>
                  <a:cubicBezTo>
                    <a:pt x="0" y="25"/>
                    <a:pt x="242" y="1583"/>
                    <a:pt x="1597" y="1583"/>
                  </a:cubicBezTo>
                  <a:cubicBezTo>
                    <a:pt x="1747" y="1583"/>
                    <a:pt x="1911" y="1563"/>
                    <a:pt x="2090" y="1521"/>
                  </a:cubicBezTo>
                  <a:cubicBezTo>
                    <a:pt x="1962" y="181"/>
                    <a:pt x="906" y="0"/>
                    <a:pt x="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31"/>
            <p:cNvSpPr/>
            <p:nvPr/>
          </p:nvSpPr>
          <p:spPr>
            <a:xfrm flipH="1">
              <a:off x="194615" y="1332705"/>
              <a:ext cx="176678" cy="163427"/>
            </a:xfrm>
            <a:custGeom>
              <a:avLst/>
              <a:gdLst/>
              <a:ahLst/>
              <a:cxnLst/>
              <a:rect l="l" t="t" r="r" b="b"/>
              <a:pathLst>
                <a:path w="1760" h="1628" extrusionOk="0">
                  <a:moveTo>
                    <a:pt x="1463" y="0"/>
                  </a:moveTo>
                  <a:lnTo>
                    <a:pt x="1463" y="0"/>
                  </a:lnTo>
                  <a:cubicBezTo>
                    <a:pt x="0" y="98"/>
                    <a:pt x="224" y="1627"/>
                    <a:pt x="224" y="1627"/>
                  </a:cubicBezTo>
                  <a:cubicBezTo>
                    <a:pt x="224" y="1627"/>
                    <a:pt x="1759" y="1437"/>
                    <a:pt x="14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31"/>
            <p:cNvSpPr/>
            <p:nvPr/>
          </p:nvSpPr>
          <p:spPr>
            <a:xfrm flipH="1">
              <a:off x="-487198" y="1383500"/>
              <a:ext cx="397023" cy="367309"/>
            </a:xfrm>
            <a:custGeom>
              <a:avLst/>
              <a:gdLst/>
              <a:ahLst/>
              <a:cxnLst/>
              <a:rect l="l" t="t" r="r" b="b"/>
              <a:pathLst>
                <a:path w="3955" h="3659" extrusionOk="0">
                  <a:moveTo>
                    <a:pt x="2763" y="0"/>
                  </a:moveTo>
                  <a:cubicBezTo>
                    <a:pt x="2763" y="0"/>
                    <a:pt x="1" y="1134"/>
                    <a:pt x="1280" y="3658"/>
                  </a:cubicBezTo>
                  <a:cubicBezTo>
                    <a:pt x="3955" y="2739"/>
                    <a:pt x="2763" y="0"/>
                    <a:pt x="27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31"/>
            <p:cNvSpPr/>
            <p:nvPr/>
          </p:nvSpPr>
          <p:spPr>
            <a:xfrm flipH="1">
              <a:off x="-514803" y="1724909"/>
              <a:ext cx="250963" cy="128593"/>
            </a:xfrm>
            <a:custGeom>
              <a:avLst/>
              <a:gdLst/>
              <a:ahLst/>
              <a:cxnLst/>
              <a:rect l="l" t="t" r="r" b="b"/>
              <a:pathLst>
                <a:path w="2500" h="1281" extrusionOk="0">
                  <a:moveTo>
                    <a:pt x="1384" y="1"/>
                  </a:moveTo>
                  <a:cubicBezTo>
                    <a:pt x="908" y="1"/>
                    <a:pt x="376" y="202"/>
                    <a:pt x="1" y="924"/>
                  </a:cubicBezTo>
                  <a:cubicBezTo>
                    <a:pt x="364" y="1183"/>
                    <a:pt x="699" y="1281"/>
                    <a:pt x="996" y="1281"/>
                  </a:cubicBezTo>
                  <a:cubicBezTo>
                    <a:pt x="1927" y="1281"/>
                    <a:pt x="2500" y="323"/>
                    <a:pt x="2500" y="323"/>
                  </a:cubicBezTo>
                  <a:cubicBezTo>
                    <a:pt x="2500" y="323"/>
                    <a:pt x="1986" y="1"/>
                    <a:pt x="13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31"/>
            <p:cNvSpPr/>
            <p:nvPr/>
          </p:nvSpPr>
          <p:spPr>
            <a:xfrm flipH="1">
              <a:off x="-377778" y="1865548"/>
              <a:ext cx="214021" cy="198260"/>
            </a:xfrm>
            <a:custGeom>
              <a:avLst/>
              <a:gdLst/>
              <a:ahLst/>
              <a:cxnLst/>
              <a:rect l="l" t="t" r="r" b="b"/>
              <a:pathLst>
                <a:path w="2132" h="1975" extrusionOk="0">
                  <a:moveTo>
                    <a:pt x="814" y="0"/>
                  </a:moveTo>
                  <a:lnTo>
                    <a:pt x="814" y="0"/>
                  </a:lnTo>
                  <a:cubicBezTo>
                    <a:pt x="0" y="1220"/>
                    <a:pt x="1351" y="1975"/>
                    <a:pt x="1351" y="1975"/>
                  </a:cubicBezTo>
                  <a:cubicBezTo>
                    <a:pt x="1351" y="1975"/>
                    <a:pt x="2132" y="642"/>
                    <a:pt x="8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31"/>
            <p:cNvSpPr/>
            <p:nvPr/>
          </p:nvSpPr>
          <p:spPr>
            <a:xfrm flipH="1">
              <a:off x="-190862" y="1548532"/>
              <a:ext cx="236005" cy="218137"/>
            </a:xfrm>
            <a:custGeom>
              <a:avLst/>
              <a:gdLst/>
              <a:ahLst/>
              <a:cxnLst/>
              <a:rect l="l" t="t" r="r" b="b"/>
              <a:pathLst>
                <a:path w="2351" h="2173" extrusionOk="0">
                  <a:moveTo>
                    <a:pt x="447" y="1"/>
                  </a:moveTo>
                  <a:cubicBezTo>
                    <a:pt x="447" y="1"/>
                    <a:pt x="1" y="1895"/>
                    <a:pt x="1824" y="2173"/>
                  </a:cubicBezTo>
                  <a:cubicBezTo>
                    <a:pt x="2350" y="406"/>
                    <a:pt x="447" y="1"/>
                    <a:pt x="4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9" name="Google Shape;5559;p31"/>
            <p:cNvSpPr/>
            <p:nvPr/>
          </p:nvSpPr>
          <p:spPr>
            <a:xfrm flipH="1">
              <a:off x="576879" y="2971488"/>
              <a:ext cx="224963" cy="208299"/>
            </a:xfrm>
            <a:custGeom>
              <a:avLst/>
              <a:gdLst/>
              <a:ahLst/>
              <a:cxnLst/>
              <a:rect l="l" t="t" r="r" b="b"/>
              <a:pathLst>
                <a:path w="2241" h="2075" extrusionOk="0">
                  <a:moveTo>
                    <a:pt x="1121" y="1"/>
                  </a:moveTo>
                  <a:cubicBezTo>
                    <a:pt x="1121" y="1"/>
                    <a:pt x="0" y="1099"/>
                    <a:pt x="1121" y="2074"/>
                  </a:cubicBezTo>
                  <a:cubicBezTo>
                    <a:pt x="2241" y="1099"/>
                    <a:pt x="1121" y="1"/>
                    <a:pt x="11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0" name="Google Shape;5560;p31"/>
            <p:cNvSpPr/>
            <p:nvPr/>
          </p:nvSpPr>
          <p:spPr>
            <a:xfrm flipH="1">
              <a:off x="546463" y="3129394"/>
              <a:ext cx="110323" cy="83420"/>
            </a:xfrm>
            <a:custGeom>
              <a:avLst/>
              <a:gdLst/>
              <a:ahLst/>
              <a:cxnLst/>
              <a:rect l="l" t="t" r="r" b="b"/>
              <a:pathLst>
                <a:path w="1099" h="831" extrusionOk="0">
                  <a:moveTo>
                    <a:pt x="918" y="0"/>
                  </a:moveTo>
                  <a:cubicBezTo>
                    <a:pt x="625" y="0"/>
                    <a:pt x="67" y="94"/>
                    <a:pt x="0" y="798"/>
                  </a:cubicBezTo>
                  <a:cubicBezTo>
                    <a:pt x="94" y="820"/>
                    <a:pt x="180" y="830"/>
                    <a:pt x="259" y="830"/>
                  </a:cubicBezTo>
                  <a:cubicBezTo>
                    <a:pt x="971" y="830"/>
                    <a:pt x="1098" y="13"/>
                    <a:pt x="1098" y="13"/>
                  </a:cubicBezTo>
                  <a:cubicBezTo>
                    <a:pt x="1098" y="13"/>
                    <a:pt x="1026" y="0"/>
                    <a:pt x="9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31"/>
            <p:cNvSpPr/>
            <p:nvPr/>
          </p:nvSpPr>
          <p:spPr>
            <a:xfrm flipH="1">
              <a:off x="729565" y="3129394"/>
              <a:ext cx="110223" cy="83420"/>
            </a:xfrm>
            <a:custGeom>
              <a:avLst/>
              <a:gdLst/>
              <a:ahLst/>
              <a:cxnLst/>
              <a:rect l="l" t="t" r="r" b="b"/>
              <a:pathLst>
                <a:path w="1098" h="831" extrusionOk="0">
                  <a:moveTo>
                    <a:pt x="180" y="0"/>
                  </a:moveTo>
                  <a:cubicBezTo>
                    <a:pt x="72" y="0"/>
                    <a:pt x="0" y="13"/>
                    <a:pt x="0" y="13"/>
                  </a:cubicBezTo>
                  <a:cubicBezTo>
                    <a:pt x="0" y="13"/>
                    <a:pt x="126" y="830"/>
                    <a:pt x="839" y="830"/>
                  </a:cubicBezTo>
                  <a:cubicBezTo>
                    <a:pt x="918" y="830"/>
                    <a:pt x="1004" y="820"/>
                    <a:pt x="1098" y="798"/>
                  </a:cubicBezTo>
                  <a:cubicBezTo>
                    <a:pt x="1030" y="94"/>
                    <a:pt x="473" y="0"/>
                    <a:pt x="1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31"/>
            <p:cNvSpPr/>
            <p:nvPr/>
          </p:nvSpPr>
          <p:spPr>
            <a:xfrm flipH="1">
              <a:off x="-513800" y="2546559"/>
              <a:ext cx="309487" cy="286097"/>
            </a:xfrm>
            <a:custGeom>
              <a:avLst/>
              <a:gdLst/>
              <a:ahLst/>
              <a:cxnLst/>
              <a:rect l="l" t="t" r="r" b="b"/>
              <a:pathLst>
                <a:path w="3083" h="2850" extrusionOk="0">
                  <a:moveTo>
                    <a:pt x="1542" y="0"/>
                  </a:moveTo>
                  <a:cubicBezTo>
                    <a:pt x="1542" y="0"/>
                    <a:pt x="0" y="1508"/>
                    <a:pt x="1542" y="2850"/>
                  </a:cubicBezTo>
                  <a:cubicBezTo>
                    <a:pt x="3083" y="1508"/>
                    <a:pt x="1542" y="0"/>
                    <a:pt x="15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31"/>
            <p:cNvSpPr/>
            <p:nvPr/>
          </p:nvSpPr>
          <p:spPr>
            <a:xfrm flipH="1">
              <a:off x="-572624" y="2858656"/>
              <a:ext cx="154191" cy="112532"/>
            </a:xfrm>
            <a:custGeom>
              <a:avLst/>
              <a:gdLst/>
              <a:ahLst/>
              <a:cxnLst/>
              <a:rect l="l" t="t" r="r" b="b"/>
              <a:pathLst>
                <a:path w="1536" h="1121" extrusionOk="0">
                  <a:moveTo>
                    <a:pt x="388" y="1"/>
                  </a:moveTo>
                  <a:cubicBezTo>
                    <a:pt x="270" y="1"/>
                    <a:pt x="142" y="17"/>
                    <a:pt x="0" y="55"/>
                  </a:cubicBezTo>
                  <a:cubicBezTo>
                    <a:pt x="113" y="983"/>
                    <a:pt x="825" y="1121"/>
                    <a:pt x="1239" y="1121"/>
                  </a:cubicBezTo>
                  <a:cubicBezTo>
                    <a:pt x="1414" y="1121"/>
                    <a:pt x="1536" y="1096"/>
                    <a:pt x="1536" y="1096"/>
                  </a:cubicBezTo>
                  <a:cubicBezTo>
                    <a:pt x="1536" y="1096"/>
                    <a:pt x="1338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31"/>
            <p:cNvSpPr/>
            <p:nvPr/>
          </p:nvSpPr>
          <p:spPr>
            <a:xfrm flipH="1">
              <a:off x="-572624" y="2709484"/>
              <a:ext cx="135118" cy="102794"/>
            </a:xfrm>
            <a:custGeom>
              <a:avLst/>
              <a:gdLst/>
              <a:ahLst/>
              <a:cxnLst/>
              <a:rect l="l" t="t" r="r" b="b"/>
              <a:pathLst>
                <a:path w="1346" h="1024" extrusionOk="0">
                  <a:moveTo>
                    <a:pt x="1128" y="1"/>
                  </a:moveTo>
                  <a:cubicBezTo>
                    <a:pt x="769" y="1"/>
                    <a:pt x="81" y="116"/>
                    <a:pt x="1" y="984"/>
                  </a:cubicBezTo>
                  <a:cubicBezTo>
                    <a:pt x="115" y="1011"/>
                    <a:pt x="220" y="1023"/>
                    <a:pt x="316" y="1023"/>
                  </a:cubicBezTo>
                  <a:cubicBezTo>
                    <a:pt x="1192" y="1023"/>
                    <a:pt x="1346" y="16"/>
                    <a:pt x="1346" y="16"/>
                  </a:cubicBezTo>
                  <a:cubicBezTo>
                    <a:pt x="1346" y="16"/>
                    <a:pt x="1258" y="1"/>
                    <a:pt x="11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31"/>
            <p:cNvSpPr/>
            <p:nvPr/>
          </p:nvSpPr>
          <p:spPr>
            <a:xfrm flipH="1">
              <a:off x="-300883" y="2855243"/>
              <a:ext cx="146060" cy="119358"/>
            </a:xfrm>
            <a:custGeom>
              <a:avLst/>
              <a:gdLst/>
              <a:ahLst/>
              <a:cxnLst/>
              <a:rect l="l" t="t" r="r" b="b"/>
              <a:pathLst>
                <a:path w="1455" h="1189" extrusionOk="0">
                  <a:moveTo>
                    <a:pt x="1161" y="1"/>
                  </a:moveTo>
                  <a:cubicBezTo>
                    <a:pt x="125" y="1"/>
                    <a:pt x="1" y="1181"/>
                    <a:pt x="1" y="1181"/>
                  </a:cubicBezTo>
                  <a:cubicBezTo>
                    <a:pt x="1" y="1181"/>
                    <a:pt x="62" y="1189"/>
                    <a:pt x="159" y="1189"/>
                  </a:cubicBezTo>
                  <a:cubicBezTo>
                    <a:pt x="526" y="1189"/>
                    <a:pt x="1407" y="1079"/>
                    <a:pt x="1454" y="29"/>
                  </a:cubicBezTo>
                  <a:cubicBezTo>
                    <a:pt x="1349" y="10"/>
                    <a:pt x="1252" y="1"/>
                    <a:pt x="11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31"/>
            <p:cNvSpPr/>
            <p:nvPr/>
          </p:nvSpPr>
          <p:spPr>
            <a:xfrm flipH="1">
              <a:off x="-136555" y="2364561"/>
              <a:ext cx="428443" cy="396320"/>
            </a:xfrm>
            <a:custGeom>
              <a:avLst/>
              <a:gdLst/>
              <a:ahLst/>
              <a:cxnLst/>
              <a:rect l="l" t="t" r="r" b="b"/>
              <a:pathLst>
                <a:path w="4268" h="3948" extrusionOk="0">
                  <a:moveTo>
                    <a:pt x="2133" y="0"/>
                  </a:moveTo>
                  <a:cubicBezTo>
                    <a:pt x="2133" y="0"/>
                    <a:pt x="0" y="2091"/>
                    <a:pt x="2133" y="3948"/>
                  </a:cubicBezTo>
                  <a:cubicBezTo>
                    <a:pt x="4267" y="2091"/>
                    <a:pt x="2133" y="0"/>
                    <a:pt x="2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31"/>
            <p:cNvSpPr/>
            <p:nvPr/>
          </p:nvSpPr>
          <p:spPr>
            <a:xfrm flipH="1">
              <a:off x="-194175" y="2665214"/>
              <a:ext cx="210005" cy="158809"/>
            </a:xfrm>
            <a:custGeom>
              <a:avLst/>
              <a:gdLst/>
              <a:ahLst/>
              <a:cxnLst/>
              <a:rect l="l" t="t" r="r" b="b"/>
              <a:pathLst>
                <a:path w="2092" h="1582" extrusionOk="0">
                  <a:moveTo>
                    <a:pt x="1745" y="0"/>
                  </a:moveTo>
                  <a:cubicBezTo>
                    <a:pt x="1184" y="0"/>
                    <a:pt x="128" y="181"/>
                    <a:pt x="1" y="1520"/>
                  </a:cubicBezTo>
                  <a:cubicBezTo>
                    <a:pt x="180" y="1562"/>
                    <a:pt x="345" y="1582"/>
                    <a:pt x="495" y="1582"/>
                  </a:cubicBezTo>
                  <a:cubicBezTo>
                    <a:pt x="1850" y="1582"/>
                    <a:pt x="2092" y="25"/>
                    <a:pt x="2092" y="25"/>
                  </a:cubicBezTo>
                  <a:cubicBezTo>
                    <a:pt x="2092" y="25"/>
                    <a:pt x="1952" y="0"/>
                    <a:pt x="17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31"/>
            <p:cNvSpPr/>
            <p:nvPr/>
          </p:nvSpPr>
          <p:spPr>
            <a:xfrm flipH="1">
              <a:off x="-125110" y="2857451"/>
              <a:ext cx="176678" cy="163226"/>
            </a:xfrm>
            <a:custGeom>
              <a:avLst/>
              <a:gdLst/>
              <a:ahLst/>
              <a:cxnLst/>
              <a:rect l="l" t="t" r="r" b="b"/>
              <a:pathLst>
                <a:path w="1760" h="1626" extrusionOk="0">
                  <a:moveTo>
                    <a:pt x="297" y="0"/>
                  </a:moveTo>
                  <a:lnTo>
                    <a:pt x="297" y="0"/>
                  </a:lnTo>
                  <a:cubicBezTo>
                    <a:pt x="1" y="1435"/>
                    <a:pt x="1536" y="1625"/>
                    <a:pt x="1536" y="1625"/>
                  </a:cubicBezTo>
                  <a:cubicBezTo>
                    <a:pt x="1536" y="1625"/>
                    <a:pt x="1760" y="96"/>
                    <a:pt x="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9" name="Google Shape;5569;p31"/>
            <p:cNvSpPr/>
            <p:nvPr/>
          </p:nvSpPr>
          <p:spPr>
            <a:xfrm flipH="1">
              <a:off x="154461" y="2665214"/>
              <a:ext cx="210005" cy="158809"/>
            </a:xfrm>
            <a:custGeom>
              <a:avLst/>
              <a:gdLst/>
              <a:ahLst/>
              <a:cxnLst/>
              <a:rect l="l" t="t" r="r" b="b"/>
              <a:pathLst>
                <a:path w="2092" h="1582" extrusionOk="0">
                  <a:moveTo>
                    <a:pt x="347" y="0"/>
                  </a:moveTo>
                  <a:cubicBezTo>
                    <a:pt x="140" y="0"/>
                    <a:pt x="1" y="25"/>
                    <a:pt x="1" y="25"/>
                  </a:cubicBezTo>
                  <a:cubicBezTo>
                    <a:pt x="1" y="25"/>
                    <a:pt x="242" y="1582"/>
                    <a:pt x="1597" y="1582"/>
                  </a:cubicBezTo>
                  <a:cubicBezTo>
                    <a:pt x="1747" y="1582"/>
                    <a:pt x="1912" y="1562"/>
                    <a:pt x="2091" y="1520"/>
                  </a:cubicBezTo>
                  <a:cubicBezTo>
                    <a:pt x="1964" y="181"/>
                    <a:pt x="908" y="0"/>
                    <a:pt x="3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31"/>
            <p:cNvSpPr/>
            <p:nvPr/>
          </p:nvSpPr>
          <p:spPr>
            <a:xfrm flipH="1">
              <a:off x="118724" y="2857451"/>
              <a:ext cx="176577" cy="163226"/>
            </a:xfrm>
            <a:custGeom>
              <a:avLst/>
              <a:gdLst/>
              <a:ahLst/>
              <a:cxnLst/>
              <a:rect l="l" t="t" r="r" b="b"/>
              <a:pathLst>
                <a:path w="1759" h="1626" extrusionOk="0">
                  <a:moveTo>
                    <a:pt x="1462" y="0"/>
                  </a:moveTo>
                  <a:cubicBezTo>
                    <a:pt x="1" y="96"/>
                    <a:pt x="223" y="1625"/>
                    <a:pt x="223" y="1625"/>
                  </a:cubicBezTo>
                  <a:cubicBezTo>
                    <a:pt x="223" y="1625"/>
                    <a:pt x="1758" y="1435"/>
                    <a:pt x="1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31"/>
            <p:cNvSpPr/>
            <p:nvPr/>
          </p:nvSpPr>
          <p:spPr>
            <a:xfrm flipH="1">
              <a:off x="1573296" y="2175135"/>
              <a:ext cx="340807" cy="175674"/>
            </a:xfrm>
            <a:custGeom>
              <a:avLst/>
              <a:gdLst/>
              <a:ahLst/>
              <a:cxnLst/>
              <a:rect l="l" t="t" r="r" b="b"/>
              <a:pathLst>
                <a:path w="3395" h="1750" extrusionOk="0">
                  <a:moveTo>
                    <a:pt x="1501" y="1"/>
                  </a:moveTo>
                  <a:cubicBezTo>
                    <a:pt x="691" y="1"/>
                    <a:pt x="0" y="425"/>
                    <a:pt x="0" y="425"/>
                  </a:cubicBezTo>
                  <a:cubicBezTo>
                    <a:pt x="0" y="425"/>
                    <a:pt x="775" y="1749"/>
                    <a:pt x="2052" y="1749"/>
                  </a:cubicBezTo>
                  <a:cubicBezTo>
                    <a:pt x="2453" y="1749"/>
                    <a:pt x="2903" y="1618"/>
                    <a:pt x="3395" y="1275"/>
                  </a:cubicBezTo>
                  <a:cubicBezTo>
                    <a:pt x="2886" y="277"/>
                    <a:pt x="2155" y="1"/>
                    <a:pt x="15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31"/>
            <p:cNvSpPr/>
            <p:nvPr/>
          </p:nvSpPr>
          <p:spPr>
            <a:xfrm flipH="1">
              <a:off x="1209703" y="2008396"/>
              <a:ext cx="294931" cy="272746"/>
            </a:xfrm>
            <a:custGeom>
              <a:avLst/>
              <a:gdLst/>
              <a:ahLst/>
              <a:cxnLst/>
              <a:rect l="l" t="t" r="r" b="b"/>
              <a:pathLst>
                <a:path w="2938" h="2717" extrusionOk="0">
                  <a:moveTo>
                    <a:pt x="2638" y="1"/>
                  </a:moveTo>
                  <a:cubicBezTo>
                    <a:pt x="2638" y="1"/>
                    <a:pt x="1" y="245"/>
                    <a:pt x="430" y="2717"/>
                  </a:cubicBezTo>
                  <a:cubicBezTo>
                    <a:pt x="2938" y="2632"/>
                    <a:pt x="2638" y="1"/>
                    <a:pt x="26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31"/>
            <p:cNvSpPr/>
            <p:nvPr/>
          </p:nvSpPr>
          <p:spPr>
            <a:xfrm flipH="1">
              <a:off x="1538965" y="2384237"/>
              <a:ext cx="215125" cy="199063"/>
            </a:xfrm>
            <a:custGeom>
              <a:avLst/>
              <a:gdLst/>
              <a:ahLst/>
              <a:cxnLst/>
              <a:rect l="l" t="t" r="r" b="b"/>
              <a:pathLst>
                <a:path w="2143" h="1983" extrusionOk="0">
                  <a:moveTo>
                    <a:pt x="1557" y="1"/>
                  </a:moveTo>
                  <a:lnTo>
                    <a:pt x="1557" y="1"/>
                  </a:lnTo>
                  <a:cubicBezTo>
                    <a:pt x="1" y="376"/>
                    <a:pt x="524" y="1982"/>
                    <a:pt x="524" y="1982"/>
                  </a:cubicBezTo>
                  <a:cubicBezTo>
                    <a:pt x="524" y="1982"/>
                    <a:pt x="2143" y="1491"/>
                    <a:pt x="15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31"/>
            <p:cNvSpPr/>
            <p:nvPr/>
          </p:nvSpPr>
          <p:spPr>
            <a:xfrm flipH="1">
              <a:off x="1238715" y="2350909"/>
              <a:ext cx="189025" cy="132809"/>
            </a:xfrm>
            <a:custGeom>
              <a:avLst/>
              <a:gdLst/>
              <a:ahLst/>
              <a:cxnLst/>
              <a:rect l="l" t="t" r="r" b="b"/>
              <a:pathLst>
                <a:path w="1883" h="1323" extrusionOk="0">
                  <a:moveTo>
                    <a:pt x="503" y="0"/>
                  </a:moveTo>
                  <a:cubicBezTo>
                    <a:pt x="352" y="0"/>
                    <a:pt x="185" y="24"/>
                    <a:pt x="1" y="78"/>
                  </a:cubicBezTo>
                  <a:cubicBezTo>
                    <a:pt x="158" y="1150"/>
                    <a:pt x="964" y="1323"/>
                    <a:pt x="1469" y="1323"/>
                  </a:cubicBezTo>
                  <a:cubicBezTo>
                    <a:pt x="1710" y="1323"/>
                    <a:pt x="1882" y="1283"/>
                    <a:pt x="1882" y="1283"/>
                  </a:cubicBezTo>
                  <a:cubicBezTo>
                    <a:pt x="1882" y="1283"/>
                    <a:pt x="1615" y="0"/>
                    <a:pt x="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31"/>
            <p:cNvSpPr/>
            <p:nvPr/>
          </p:nvSpPr>
          <p:spPr>
            <a:xfrm flipH="1">
              <a:off x="1470402" y="2002172"/>
              <a:ext cx="228878" cy="211411"/>
            </a:xfrm>
            <a:custGeom>
              <a:avLst/>
              <a:gdLst/>
              <a:ahLst/>
              <a:cxnLst/>
              <a:rect l="l" t="t" r="r" b="b"/>
              <a:pathLst>
                <a:path w="2280" h="2106" extrusionOk="0">
                  <a:moveTo>
                    <a:pt x="746" y="0"/>
                  </a:moveTo>
                  <a:lnTo>
                    <a:pt x="746" y="0"/>
                  </a:lnTo>
                  <a:cubicBezTo>
                    <a:pt x="746" y="0"/>
                    <a:pt x="0" y="1517"/>
                    <a:pt x="1489" y="2105"/>
                  </a:cubicBezTo>
                  <a:cubicBezTo>
                    <a:pt x="2280" y="714"/>
                    <a:pt x="746" y="0"/>
                    <a:pt x="7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31"/>
            <p:cNvSpPr/>
            <p:nvPr/>
          </p:nvSpPr>
          <p:spPr>
            <a:xfrm flipH="1">
              <a:off x="2602238" y="2135282"/>
              <a:ext cx="335487" cy="179288"/>
            </a:xfrm>
            <a:custGeom>
              <a:avLst/>
              <a:gdLst/>
              <a:ahLst/>
              <a:cxnLst/>
              <a:rect l="l" t="t" r="r" b="b"/>
              <a:pathLst>
                <a:path w="3342" h="1786" extrusionOk="0">
                  <a:moveTo>
                    <a:pt x="1384" y="1"/>
                  </a:moveTo>
                  <a:cubicBezTo>
                    <a:pt x="635" y="1"/>
                    <a:pt x="1" y="340"/>
                    <a:pt x="1" y="340"/>
                  </a:cubicBezTo>
                  <a:cubicBezTo>
                    <a:pt x="1" y="340"/>
                    <a:pt x="736" y="1785"/>
                    <a:pt x="2082" y="1785"/>
                  </a:cubicBezTo>
                  <a:cubicBezTo>
                    <a:pt x="2456" y="1785"/>
                    <a:pt x="2876" y="1674"/>
                    <a:pt x="3342" y="1389"/>
                  </a:cubicBezTo>
                  <a:cubicBezTo>
                    <a:pt x="2860" y="288"/>
                    <a:pt x="2073" y="1"/>
                    <a:pt x="13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31"/>
            <p:cNvSpPr/>
            <p:nvPr/>
          </p:nvSpPr>
          <p:spPr>
            <a:xfrm flipH="1">
              <a:off x="2452866" y="1917648"/>
              <a:ext cx="278468" cy="257688"/>
            </a:xfrm>
            <a:custGeom>
              <a:avLst/>
              <a:gdLst/>
              <a:ahLst/>
              <a:cxnLst/>
              <a:rect l="l" t="t" r="r" b="b"/>
              <a:pathLst>
                <a:path w="2774" h="2567" extrusionOk="0">
                  <a:moveTo>
                    <a:pt x="982" y="0"/>
                  </a:moveTo>
                  <a:cubicBezTo>
                    <a:pt x="982" y="1"/>
                    <a:pt x="1" y="1774"/>
                    <a:pt x="1748" y="2567"/>
                  </a:cubicBezTo>
                  <a:cubicBezTo>
                    <a:pt x="2773" y="944"/>
                    <a:pt x="982" y="1"/>
                    <a:pt x="9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31"/>
            <p:cNvSpPr/>
            <p:nvPr/>
          </p:nvSpPr>
          <p:spPr>
            <a:xfrm flipH="1">
              <a:off x="2557568" y="2372291"/>
              <a:ext cx="215225" cy="198863"/>
            </a:xfrm>
            <a:custGeom>
              <a:avLst/>
              <a:gdLst/>
              <a:ahLst/>
              <a:cxnLst/>
              <a:rect l="l" t="t" r="r" b="b"/>
              <a:pathLst>
                <a:path w="2144" h="1981" extrusionOk="0">
                  <a:moveTo>
                    <a:pt x="1558" y="0"/>
                  </a:moveTo>
                  <a:lnTo>
                    <a:pt x="1558" y="0"/>
                  </a:lnTo>
                  <a:cubicBezTo>
                    <a:pt x="1" y="372"/>
                    <a:pt x="526" y="1980"/>
                    <a:pt x="526" y="1980"/>
                  </a:cubicBezTo>
                  <a:cubicBezTo>
                    <a:pt x="526" y="1980"/>
                    <a:pt x="2144" y="1491"/>
                    <a:pt x="15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31"/>
            <p:cNvSpPr/>
            <p:nvPr/>
          </p:nvSpPr>
          <p:spPr>
            <a:xfrm flipH="1">
              <a:off x="2291448" y="2128456"/>
              <a:ext cx="216029" cy="118555"/>
            </a:xfrm>
            <a:custGeom>
              <a:avLst/>
              <a:gdLst/>
              <a:ahLst/>
              <a:cxnLst/>
              <a:rect l="l" t="t" r="r" b="b"/>
              <a:pathLst>
                <a:path w="2152" h="1181" extrusionOk="0">
                  <a:moveTo>
                    <a:pt x="1300" y="1"/>
                  </a:moveTo>
                  <a:cubicBezTo>
                    <a:pt x="838" y="1"/>
                    <a:pt x="301" y="191"/>
                    <a:pt x="1" y="949"/>
                  </a:cubicBezTo>
                  <a:cubicBezTo>
                    <a:pt x="292" y="1115"/>
                    <a:pt x="554" y="1180"/>
                    <a:pt x="787" y="1180"/>
                  </a:cubicBezTo>
                  <a:cubicBezTo>
                    <a:pt x="1690" y="1180"/>
                    <a:pt x="2151" y="192"/>
                    <a:pt x="2151" y="192"/>
                  </a:cubicBezTo>
                  <a:cubicBezTo>
                    <a:pt x="2151" y="192"/>
                    <a:pt x="1763" y="1"/>
                    <a:pt x="13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31"/>
            <p:cNvSpPr/>
            <p:nvPr/>
          </p:nvSpPr>
          <p:spPr>
            <a:xfrm flipH="1">
              <a:off x="1751879" y="1423553"/>
              <a:ext cx="583638" cy="539770"/>
            </a:xfrm>
            <a:custGeom>
              <a:avLst/>
              <a:gdLst/>
              <a:ahLst/>
              <a:cxnLst/>
              <a:rect l="l" t="t" r="r" b="b"/>
              <a:pathLst>
                <a:path w="5814" h="5377" extrusionOk="0">
                  <a:moveTo>
                    <a:pt x="2907" y="1"/>
                  </a:moveTo>
                  <a:cubicBezTo>
                    <a:pt x="2907" y="1"/>
                    <a:pt x="1" y="2846"/>
                    <a:pt x="2907" y="5376"/>
                  </a:cubicBezTo>
                  <a:cubicBezTo>
                    <a:pt x="5813" y="2846"/>
                    <a:pt x="2907" y="1"/>
                    <a:pt x="2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31"/>
            <p:cNvSpPr/>
            <p:nvPr/>
          </p:nvSpPr>
          <p:spPr>
            <a:xfrm flipH="1">
              <a:off x="2133944" y="1759240"/>
              <a:ext cx="268128" cy="249356"/>
            </a:xfrm>
            <a:custGeom>
              <a:avLst/>
              <a:gdLst/>
              <a:ahLst/>
              <a:cxnLst/>
              <a:rect l="l" t="t" r="r" b="b"/>
              <a:pathLst>
                <a:path w="2671" h="2484" extrusionOk="0">
                  <a:moveTo>
                    <a:pt x="31" y="1"/>
                  </a:move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1" y="2484"/>
                    <a:pt x="2271" y="2484"/>
                  </a:cubicBezTo>
                  <a:cubicBezTo>
                    <a:pt x="2346" y="2484"/>
                    <a:pt x="2422" y="2481"/>
                    <a:pt x="2501" y="2475"/>
                  </a:cubicBezTo>
                  <a:cubicBezTo>
                    <a:pt x="2670" y="29"/>
                    <a:pt x="146" y="1"/>
                    <a:pt x="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31"/>
            <p:cNvSpPr/>
            <p:nvPr/>
          </p:nvSpPr>
          <p:spPr>
            <a:xfrm flipH="1">
              <a:off x="1685627" y="1759240"/>
              <a:ext cx="268128" cy="249356"/>
            </a:xfrm>
            <a:custGeom>
              <a:avLst/>
              <a:gdLst/>
              <a:ahLst/>
              <a:cxnLst/>
              <a:rect l="l" t="t" r="r" b="b"/>
              <a:pathLst>
                <a:path w="2671" h="2484" extrusionOk="0">
                  <a:moveTo>
                    <a:pt x="2640" y="1"/>
                  </a:moveTo>
                  <a:cubicBezTo>
                    <a:pt x="2525" y="1"/>
                    <a:pt x="1" y="29"/>
                    <a:pt x="170" y="2475"/>
                  </a:cubicBezTo>
                  <a:cubicBezTo>
                    <a:pt x="249" y="2481"/>
                    <a:pt x="325" y="2484"/>
                    <a:pt x="400" y="2484"/>
                  </a:cubicBezTo>
                  <a:cubicBezTo>
                    <a:pt x="2670" y="2484"/>
                    <a:pt x="2644" y="1"/>
                    <a:pt x="2644" y="1"/>
                  </a:cubicBezTo>
                  <a:cubicBezTo>
                    <a:pt x="2644" y="1"/>
                    <a:pt x="2643" y="1"/>
                    <a:pt x="26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31"/>
            <p:cNvSpPr/>
            <p:nvPr/>
          </p:nvSpPr>
          <p:spPr>
            <a:xfrm flipH="1">
              <a:off x="593942" y="-220350"/>
              <a:ext cx="803381" cy="742949"/>
            </a:xfrm>
            <a:custGeom>
              <a:avLst/>
              <a:gdLst/>
              <a:ahLst/>
              <a:cxnLst/>
              <a:rect l="l" t="t" r="r" b="b"/>
              <a:pathLst>
                <a:path w="8003" h="7401" extrusionOk="0">
                  <a:moveTo>
                    <a:pt x="4001" y="0"/>
                  </a:moveTo>
                  <a:cubicBezTo>
                    <a:pt x="4001" y="0"/>
                    <a:pt x="0" y="3919"/>
                    <a:pt x="4001" y="7401"/>
                  </a:cubicBezTo>
                  <a:cubicBezTo>
                    <a:pt x="8003" y="3919"/>
                    <a:pt x="4001" y="0"/>
                    <a:pt x="40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4" name="Google Shape;5584;p31"/>
            <p:cNvSpPr/>
            <p:nvPr/>
          </p:nvSpPr>
          <p:spPr>
            <a:xfrm flipH="1">
              <a:off x="1207796" y="123770"/>
              <a:ext cx="369015" cy="343216"/>
            </a:xfrm>
            <a:custGeom>
              <a:avLst/>
              <a:gdLst/>
              <a:ahLst/>
              <a:cxnLst/>
              <a:rect l="l" t="t" r="r" b="b"/>
              <a:pathLst>
                <a:path w="3676" h="3419" extrusionOk="0">
                  <a:moveTo>
                    <a:pt x="42" y="1"/>
                  </a:moveTo>
                  <a:cubicBezTo>
                    <a:pt x="38" y="1"/>
                    <a:pt x="36" y="1"/>
                    <a:pt x="36" y="1"/>
                  </a:cubicBezTo>
                  <a:cubicBezTo>
                    <a:pt x="36" y="1"/>
                    <a:pt x="1" y="3418"/>
                    <a:pt x="3127" y="3418"/>
                  </a:cubicBezTo>
                  <a:cubicBezTo>
                    <a:pt x="3230" y="3418"/>
                    <a:pt x="3335" y="3415"/>
                    <a:pt x="3444" y="3407"/>
                  </a:cubicBezTo>
                  <a:cubicBezTo>
                    <a:pt x="3676" y="38"/>
                    <a:pt x="197" y="1"/>
                    <a:pt x="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5" name="Google Shape;5585;p31"/>
            <p:cNvSpPr/>
            <p:nvPr/>
          </p:nvSpPr>
          <p:spPr>
            <a:xfrm flipH="1">
              <a:off x="1352551" y="505232"/>
              <a:ext cx="311896" cy="160616"/>
            </a:xfrm>
            <a:custGeom>
              <a:avLst/>
              <a:gdLst/>
              <a:ahLst/>
              <a:cxnLst/>
              <a:rect l="l" t="t" r="r" b="b"/>
              <a:pathLst>
                <a:path w="3107" h="1600" extrusionOk="0">
                  <a:moveTo>
                    <a:pt x="1878" y="0"/>
                  </a:moveTo>
                  <a:cubicBezTo>
                    <a:pt x="710" y="0"/>
                    <a:pt x="1" y="1212"/>
                    <a:pt x="1" y="1212"/>
                  </a:cubicBezTo>
                  <a:cubicBezTo>
                    <a:pt x="1" y="1212"/>
                    <a:pt x="633" y="1600"/>
                    <a:pt x="1374" y="1600"/>
                  </a:cubicBezTo>
                  <a:cubicBezTo>
                    <a:pt x="1972" y="1600"/>
                    <a:pt x="2642" y="1347"/>
                    <a:pt x="3106" y="433"/>
                  </a:cubicBezTo>
                  <a:cubicBezTo>
                    <a:pt x="2657" y="119"/>
                    <a:pt x="2245" y="0"/>
                    <a:pt x="18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31"/>
            <p:cNvSpPr/>
            <p:nvPr/>
          </p:nvSpPr>
          <p:spPr>
            <a:xfrm flipH="1">
              <a:off x="1073080" y="604111"/>
              <a:ext cx="409571" cy="381061"/>
            </a:xfrm>
            <a:custGeom>
              <a:avLst/>
              <a:gdLst/>
              <a:ahLst/>
              <a:cxnLst/>
              <a:rect l="l" t="t" r="r" b="b"/>
              <a:pathLst>
                <a:path w="4080" h="3796" extrusionOk="0">
                  <a:moveTo>
                    <a:pt x="3469" y="1"/>
                  </a:moveTo>
                  <a:cubicBezTo>
                    <a:pt x="1" y="1"/>
                    <a:pt x="39" y="3795"/>
                    <a:pt x="39" y="3795"/>
                  </a:cubicBezTo>
                  <a:cubicBezTo>
                    <a:pt x="39" y="3795"/>
                    <a:pt x="41" y="3795"/>
                    <a:pt x="45" y="3795"/>
                  </a:cubicBezTo>
                  <a:cubicBezTo>
                    <a:pt x="212" y="3795"/>
                    <a:pt x="4080" y="3755"/>
                    <a:pt x="3822" y="13"/>
                  </a:cubicBezTo>
                  <a:cubicBezTo>
                    <a:pt x="3700" y="5"/>
                    <a:pt x="3583" y="1"/>
                    <a:pt x="34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31"/>
            <p:cNvSpPr/>
            <p:nvPr/>
          </p:nvSpPr>
          <p:spPr>
            <a:xfrm flipH="1">
              <a:off x="414557" y="123770"/>
              <a:ext cx="369116" cy="343216"/>
            </a:xfrm>
            <a:custGeom>
              <a:avLst/>
              <a:gdLst/>
              <a:ahLst/>
              <a:cxnLst/>
              <a:rect l="l" t="t" r="r" b="b"/>
              <a:pathLst>
                <a:path w="3677" h="3419" extrusionOk="0">
                  <a:moveTo>
                    <a:pt x="3636" y="1"/>
                  </a:moveTo>
                  <a:cubicBezTo>
                    <a:pt x="3481" y="1"/>
                    <a:pt x="0" y="38"/>
                    <a:pt x="234" y="3407"/>
                  </a:cubicBezTo>
                  <a:cubicBezTo>
                    <a:pt x="343" y="3415"/>
                    <a:pt x="448" y="3418"/>
                    <a:pt x="551" y="3418"/>
                  </a:cubicBezTo>
                  <a:cubicBezTo>
                    <a:pt x="3677" y="3418"/>
                    <a:pt x="3642" y="1"/>
                    <a:pt x="3642" y="1"/>
                  </a:cubicBezTo>
                  <a:cubicBezTo>
                    <a:pt x="3642" y="1"/>
                    <a:pt x="3640" y="1"/>
                    <a:pt x="3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31"/>
            <p:cNvSpPr/>
            <p:nvPr/>
          </p:nvSpPr>
          <p:spPr>
            <a:xfrm flipH="1">
              <a:off x="326821" y="505232"/>
              <a:ext cx="311997" cy="160616"/>
            </a:xfrm>
            <a:custGeom>
              <a:avLst/>
              <a:gdLst/>
              <a:ahLst/>
              <a:cxnLst/>
              <a:rect l="l" t="t" r="r" b="b"/>
              <a:pathLst>
                <a:path w="3108" h="1600" extrusionOk="0">
                  <a:moveTo>
                    <a:pt x="1229" y="0"/>
                  </a:moveTo>
                  <a:cubicBezTo>
                    <a:pt x="862" y="0"/>
                    <a:pt x="450" y="119"/>
                    <a:pt x="0" y="433"/>
                  </a:cubicBezTo>
                  <a:cubicBezTo>
                    <a:pt x="465" y="1347"/>
                    <a:pt x="1134" y="1600"/>
                    <a:pt x="1733" y="1600"/>
                  </a:cubicBezTo>
                  <a:cubicBezTo>
                    <a:pt x="2475" y="1600"/>
                    <a:pt x="3107" y="1212"/>
                    <a:pt x="3107" y="1212"/>
                  </a:cubicBezTo>
                  <a:cubicBezTo>
                    <a:pt x="3107" y="1212"/>
                    <a:pt x="2398" y="0"/>
                    <a:pt x="12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31"/>
            <p:cNvSpPr/>
            <p:nvPr/>
          </p:nvSpPr>
          <p:spPr>
            <a:xfrm flipH="1">
              <a:off x="508517" y="604111"/>
              <a:ext cx="409571" cy="381061"/>
            </a:xfrm>
            <a:custGeom>
              <a:avLst/>
              <a:gdLst/>
              <a:ahLst/>
              <a:cxnLst/>
              <a:rect l="l" t="t" r="r" b="b"/>
              <a:pathLst>
                <a:path w="4080" h="3796" extrusionOk="0">
                  <a:moveTo>
                    <a:pt x="612" y="1"/>
                  </a:moveTo>
                  <a:cubicBezTo>
                    <a:pt x="498" y="1"/>
                    <a:pt x="380" y="5"/>
                    <a:pt x="258" y="13"/>
                  </a:cubicBezTo>
                  <a:cubicBezTo>
                    <a:pt x="1" y="3755"/>
                    <a:pt x="3867" y="3795"/>
                    <a:pt x="4034" y="3795"/>
                  </a:cubicBezTo>
                  <a:cubicBezTo>
                    <a:pt x="4038" y="3795"/>
                    <a:pt x="4040" y="3795"/>
                    <a:pt x="4040" y="3795"/>
                  </a:cubicBezTo>
                  <a:cubicBezTo>
                    <a:pt x="4040" y="3795"/>
                    <a:pt x="4079" y="1"/>
                    <a:pt x="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31"/>
            <p:cNvSpPr/>
            <p:nvPr/>
          </p:nvSpPr>
          <p:spPr>
            <a:xfrm flipH="1">
              <a:off x="356430" y="4371055"/>
              <a:ext cx="1267762" cy="363494"/>
            </a:xfrm>
            <a:custGeom>
              <a:avLst/>
              <a:gdLst/>
              <a:ahLst/>
              <a:cxnLst/>
              <a:rect l="l" t="t" r="r" b="b"/>
              <a:pathLst>
                <a:path w="12629" h="3621" extrusionOk="0">
                  <a:moveTo>
                    <a:pt x="6315" y="0"/>
                  </a:moveTo>
                  <a:cubicBezTo>
                    <a:pt x="2827" y="0"/>
                    <a:pt x="1" y="1621"/>
                    <a:pt x="1" y="3621"/>
                  </a:cubicBezTo>
                  <a:lnTo>
                    <a:pt x="12628" y="3621"/>
                  </a:lnTo>
                  <a:cubicBezTo>
                    <a:pt x="12628" y="1621"/>
                    <a:pt x="9802" y="0"/>
                    <a:pt x="63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1" name="Google Shape;5591;p31"/>
          <p:cNvGrpSpPr/>
          <p:nvPr/>
        </p:nvGrpSpPr>
        <p:grpSpPr>
          <a:xfrm>
            <a:off x="1666051" y="758170"/>
            <a:ext cx="6516613" cy="3755807"/>
            <a:chOff x="1666051" y="758170"/>
            <a:chExt cx="6516613" cy="3755807"/>
          </a:xfrm>
        </p:grpSpPr>
        <p:sp>
          <p:nvSpPr>
            <p:cNvPr id="5592" name="Google Shape;5592;p31"/>
            <p:cNvSpPr/>
            <p:nvPr/>
          </p:nvSpPr>
          <p:spPr>
            <a:xfrm rot="-1973773">
              <a:off x="2276601" y="983919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31"/>
            <p:cNvSpPr/>
            <p:nvPr/>
          </p:nvSpPr>
          <p:spPr>
            <a:xfrm rot="2359819">
              <a:off x="1705500" y="9839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31"/>
            <p:cNvSpPr/>
            <p:nvPr/>
          </p:nvSpPr>
          <p:spPr>
            <a:xfrm rot="-1973773">
              <a:off x="7577457" y="13237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31"/>
            <p:cNvSpPr/>
            <p:nvPr/>
          </p:nvSpPr>
          <p:spPr>
            <a:xfrm>
              <a:off x="7981371" y="162493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31"/>
            <p:cNvSpPr/>
            <p:nvPr/>
          </p:nvSpPr>
          <p:spPr>
            <a:xfrm rot="2359819">
              <a:off x="6091647" y="7997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31"/>
            <p:cNvSpPr/>
            <p:nvPr/>
          </p:nvSpPr>
          <p:spPr>
            <a:xfrm rot="2359819">
              <a:off x="5263698" y="204387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31"/>
            <p:cNvSpPr/>
            <p:nvPr/>
          </p:nvSpPr>
          <p:spPr>
            <a:xfrm rot="-1973773">
              <a:off x="5697464" y="23207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31"/>
            <p:cNvSpPr/>
            <p:nvPr/>
          </p:nvSpPr>
          <p:spPr>
            <a:xfrm>
              <a:off x="3288753" y="204387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31"/>
            <p:cNvSpPr/>
            <p:nvPr/>
          </p:nvSpPr>
          <p:spPr>
            <a:xfrm rot="-1973773">
              <a:off x="6369573" y="18085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31"/>
            <p:cNvSpPr/>
            <p:nvPr/>
          </p:nvSpPr>
          <p:spPr>
            <a:xfrm rot="2359819">
              <a:off x="2329767" y="13869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31"/>
            <p:cNvSpPr/>
            <p:nvPr/>
          </p:nvSpPr>
          <p:spPr>
            <a:xfrm rot="2359819">
              <a:off x="4288472" y="42760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03" name="Google Shape;5603;p31"/>
          <p:cNvGrpSpPr/>
          <p:nvPr/>
        </p:nvGrpSpPr>
        <p:grpSpPr>
          <a:xfrm>
            <a:off x="8434225" y="2677263"/>
            <a:ext cx="410950" cy="1039975"/>
            <a:chOff x="8434225" y="2677263"/>
            <a:chExt cx="410950" cy="1039975"/>
          </a:xfrm>
        </p:grpSpPr>
        <p:sp>
          <p:nvSpPr>
            <p:cNvPr id="5604" name="Google Shape;5604;p31"/>
            <p:cNvSpPr/>
            <p:nvPr/>
          </p:nvSpPr>
          <p:spPr>
            <a:xfrm>
              <a:off x="8434225" y="2941463"/>
              <a:ext cx="161900" cy="154050"/>
            </a:xfrm>
            <a:custGeom>
              <a:avLst/>
              <a:gdLst/>
              <a:ahLst/>
              <a:cxnLst/>
              <a:rect l="l" t="t" r="r" b="b"/>
              <a:pathLst>
                <a:path w="6476" h="6162" extrusionOk="0">
                  <a:moveTo>
                    <a:pt x="4279" y="1"/>
                  </a:moveTo>
                  <a:cubicBezTo>
                    <a:pt x="4084" y="1"/>
                    <a:pt x="3884" y="78"/>
                    <a:pt x="3708" y="259"/>
                  </a:cubicBezTo>
                  <a:cubicBezTo>
                    <a:pt x="3443" y="530"/>
                    <a:pt x="3312" y="858"/>
                    <a:pt x="3188" y="1200"/>
                  </a:cubicBezTo>
                  <a:cubicBezTo>
                    <a:pt x="2916" y="675"/>
                    <a:pt x="2535" y="304"/>
                    <a:pt x="1924" y="225"/>
                  </a:cubicBezTo>
                  <a:cubicBezTo>
                    <a:pt x="1904" y="222"/>
                    <a:pt x="1885" y="221"/>
                    <a:pt x="1865" y="221"/>
                  </a:cubicBezTo>
                  <a:cubicBezTo>
                    <a:pt x="1587" y="221"/>
                    <a:pt x="1361" y="481"/>
                    <a:pt x="1276" y="718"/>
                  </a:cubicBezTo>
                  <a:cubicBezTo>
                    <a:pt x="1121" y="1148"/>
                    <a:pt x="1255" y="1608"/>
                    <a:pt x="1451" y="2039"/>
                  </a:cubicBezTo>
                  <a:cubicBezTo>
                    <a:pt x="929" y="2046"/>
                    <a:pt x="449" y="2206"/>
                    <a:pt x="141" y="2626"/>
                  </a:cubicBezTo>
                  <a:cubicBezTo>
                    <a:pt x="0" y="2818"/>
                    <a:pt x="38" y="3102"/>
                    <a:pt x="141" y="3297"/>
                  </a:cubicBezTo>
                  <a:cubicBezTo>
                    <a:pt x="286" y="3569"/>
                    <a:pt x="523" y="3747"/>
                    <a:pt x="809" y="3859"/>
                  </a:cubicBezTo>
                  <a:cubicBezTo>
                    <a:pt x="639" y="4125"/>
                    <a:pt x="536" y="4419"/>
                    <a:pt x="538" y="4731"/>
                  </a:cubicBezTo>
                  <a:cubicBezTo>
                    <a:pt x="539" y="5172"/>
                    <a:pt x="932" y="5587"/>
                    <a:pt x="1373" y="5587"/>
                  </a:cubicBezTo>
                  <a:cubicBezTo>
                    <a:pt x="1450" y="5587"/>
                    <a:pt x="1529" y="5574"/>
                    <a:pt x="1608" y="5546"/>
                  </a:cubicBezTo>
                  <a:cubicBezTo>
                    <a:pt x="1804" y="5477"/>
                    <a:pt x="1966" y="5378"/>
                    <a:pt x="2110" y="5260"/>
                  </a:cubicBezTo>
                  <a:cubicBezTo>
                    <a:pt x="2112" y="5859"/>
                    <a:pt x="2601" y="6161"/>
                    <a:pt x="3097" y="6161"/>
                  </a:cubicBezTo>
                  <a:cubicBezTo>
                    <a:pt x="3598" y="6161"/>
                    <a:pt x="4106" y="5854"/>
                    <a:pt x="4132" y="5233"/>
                  </a:cubicBezTo>
                  <a:cubicBezTo>
                    <a:pt x="4365" y="5397"/>
                    <a:pt x="4630" y="5504"/>
                    <a:pt x="4930" y="5504"/>
                  </a:cubicBezTo>
                  <a:cubicBezTo>
                    <a:pt x="4937" y="5504"/>
                    <a:pt x="4944" y="5504"/>
                    <a:pt x="4951" y="5503"/>
                  </a:cubicBezTo>
                  <a:cubicBezTo>
                    <a:pt x="5440" y="5495"/>
                    <a:pt x="5812" y="5106"/>
                    <a:pt x="5832" y="4623"/>
                  </a:cubicBezTo>
                  <a:cubicBezTo>
                    <a:pt x="5849" y="4168"/>
                    <a:pt x="5636" y="3845"/>
                    <a:pt x="5355" y="3563"/>
                  </a:cubicBezTo>
                  <a:cubicBezTo>
                    <a:pt x="5534" y="3554"/>
                    <a:pt x="5713" y="3532"/>
                    <a:pt x="5879" y="3477"/>
                  </a:cubicBezTo>
                  <a:cubicBezTo>
                    <a:pt x="6221" y="3364"/>
                    <a:pt x="6476" y="3062"/>
                    <a:pt x="6476" y="2692"/>
                  </a:cubicBezTo>
                  <a:cubicBezTo>
                    <a:pt x="6476" y="2356"/>
                    <a:pt x="6224" y="1975"/>
                    <a:pt x="5876" y="1909"/>
                  </a:cubicBezTo>
                  <a:cubicBezTo>
                    <a:pt x="5752" y="1885"/>
                    <a:pt x="5615" y="1874"/>
                    <a:pt x="5470" y="1874"/>
                  </a:cubicBezTo>
                  <a:cubicBezTo>
                    <a:pt x="5304" y="1874"/>
                    <a:pt x="5129" y="1889"/>
                    <a:pt x="4952" y="1916"/>
                  </a:cubicBezTo>
                  <a:cubicBezTo>
                    <a:pt x="5107" y="1581"/>
                    <a:pt x="5225" y="1224"/>
                    <a:pt x="5182" y="869"/>
                  </a:cubicBezTo>
                  <a:cubicBezTo>
                    <a:pt x="5124" y="387"/>
                    <a:pt x="4715" y="1"/>
                    <a:pt x="42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31"/>
            <p:cNvSpPr/>
            <p:nvPr/>
          </p:nvSpPr>
          <p:spPr>
            <a:xfrm>
              <a:off x="8486775" y="2993963"/>
              <a:ext cx="51050" cy="51025"/>
            </a:xfrm>
            <a:custGeom>
              <a:avLst/>
              <a:gdLst/>
              <a:ahLst/>
              <a:cxnLst/>
              <a:rect l="l" t="t" r="r" b="b"/>
              <a:pathLst>
                <a:path w="2042" h="2041" extrusionOk="0">
                  <a:moveTo>
                    <a:pt x="1023" y="1"/>
                  </a:moveTo>
                  <a:cubicBezTo>
                    <a:pt x="1022" y="1"/>
                    <a:pt x="1022" y="1"/>
                    <a:pt x="1021" y="1"/>
                  </a:cubicBezTo>
                  <a:cubicBezTo>
                    <a:pt x="459" y="1"/>
                    <a:pt x="1" y="458"/>
                    <a:pt x="1" y="1021"/>
                  </a:cubicBezTo>
                  <a:cubicBezTo>
                    <a:pt x="1" y="1583"/>
                    <a:pt x="457" y="2041"/>
                    <a:pt x="1021" y="2041"/>
                  </a:cubicBezTo>
                  <a:cubicBezTo>
                    <a:pt x="1584" y="2041"/>
                    <a:pt x="2042" y="1584"/>
                    <a:pt x="2042" y="1021"/>
                  </a:cubicBezTo>
                  <a:cubicBezTo>
                    <a:pt x="2042" y="458"/>
                    <a:pt x="1585" y="1"/>
                    <a:pt x="10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31"/>
            <p:cNvSpPr/>
            <p:nvPr/>
          </p:nvSpPr>
          <p:spPr>
            <a:xfrm>
              <a:off x="8531000" y="2677263"/>
              <a:ext cx="215150" cy="204800"/>
            </a:xfrm>
            <a:custGeom>
              <a:avLst/>
              <a:gdLst/>
              <a:ahLst/>
              <a:cxnLst/>
              <a:rect l="l" t="t" r="r" b="b"/>
              <a:pathLst>
                <a:path w="8606" h="8192" extrusionOk="0">
                  <a:moveTo>
                    <a:pt x="5688" y="0"/>
                  </a:moveTo>
                  <a:cubicBezTo>
                    <a:pt x="5429" y="0"/>
                    <a:pt x="5163" y="103"/>
                    <a:pt x="4929" y="343"/>
                  </a:cubicBezTo>
                  <a:cubicBezTo>
                    <a:pt x="4577" y="703"/>
                    <a:pt x="4401" y="1142"/>
                    <a:pt x="4237" y="1594"/>
                  </a:cubicBezTo>
                  <a:cubicBezTo>
                    <a:pt x="3875" y="897"/>
                    <a:pt x="3368" y="404"/>
                    <a:pt x="2557" y="298"/>
                  </a:cubicBezTo>
                  <a:cubicBezTo>
                    <a:pt x="2531" y="294"/>
                    <a:pt x="2505" y="293"/>
                    <a:pt x="2480" y="293"/>
                  </a:cubicBezTo>
                  <a:cubicBezTo>
                    <a:pt x="2110" y="293"/>
                    <a:pt x="1809" y="639"/>
                    <a:pt x="1694" y="954"/>
                  </a:cubicBezTo>
                  <a:cubicBezTo>
                    <a:pt x="1490" y="1524"/>
                    <a:pt x="1667" y="2136"/>
                    <a:pt x="1928" y="2709"/>
                  </a:cubicBezTo>
                  <a:cubicBezTo>
                    <a:pt x="1233" y="2719"/>
                    <a:pt x="597" y="2931"/>
                    <a:pt x="187" y="3491"/>
                  </a:cubicBezTo>
                  <a:cubicBezTo>
                    <a:pt x="1" y="3746"/>
                    <a:pt x="50" y="4123"/>
                    <a:pt x="187" y="4384"/>
                  </a:cubicBezTo>
                  <a:cubicBezTo>
                    <a:pt x="377" y="4746"/>
                    <a:pt x="694" y="4981"/>
                    <a:pt x="1074" y="5130"/>
                  </a:cubicBezTo>
                  <a:cubicBezTo>
                    <a:pt x="848" y="5486"/>
                    <a:pt x="711" y="5875"/>
                    <a:pt x="711" y="6290"/>
                  </a:cubicBezTo>
                  <a:cubicBezTo>
                    <a:pt x="712" y="6875"/>
                    <a:pt x="1235" y="7427"/>
                    <a:pt x="1822" y="7427"/>
                  </a:cubicBezTo>
                  <a:cubicBezTo>
                    <a:pt x="1925" y="7427"/>
                    <a:pt x="2030" y="7410"/>
                    <a:pt x="2134" y="7374"/>
                  </a:cubicBezTo>
                  <a:cubicBezTo>
                    <a:pt x="2394" y="7281"/>
                    <a:pt x="2609" y="7148"/>
                    <a:pt x="2801" y="6992"/>
                  </a:cubicBezTo>
                  <a:cubicBezTo>
                    <a:pt x="2803" y="7789"/>
                    <a:pt x="3453" y="8191"/>
                    <a:pt x="4113" y="8191"/>
                  </a:cubicBezTo>
                  <a:cubicBezTo>
                    <a:pt x="4778" y="8191"/>
                    <a:pt x="5454" y="7782"/>
                    <a:pt x="5488" y="6956"/>
                  </a:cubicBezTo>
                  <a:cubicBezTo>
                    <a:pt x="5798" y="7175"/>
                    <a:pt x="6150" y="7317"/>
                    <a:pt x="6552" y="7317"/>
                  </a:cubicBezTo>
                  <a:cubicBezTo>
                    <a:pt x="6561" y="7317"/>
                    <a:pt x="6569" y="7317"/>
                    <a:pt x="6578" y="7316"/>
                  </a:cubicBezTo>
                  <a:cubicBezTo>
                    <a:pt x="7229" y="7306"/>
                    <a:pt x="7723" y="6789"/>
                    <a:pt x="7748" y="6147"/>
                  </a:cubicBezTo>
                  <a:cubicBezTo>
                    <a:pt x="7771" y="5541"/>
                    <a:pt x="7486" y="5114"/>
                    <a:pt x="7113" y="4737"/>
                  </a:cubicBezTo>
                  <a:cubicBezTo>
                    <a:pt x="7354" y="4725"/>
                    <a:pt x="7590" y="4697"/>
                    <a:pt x="7810" y="4624"/>
                  </a:cubicBezTo>
                  <a:cubicBezTo>
                    <a:pt x="8266" y="4474"/>
                    <a:pt x="8604" y="4074"/>
                    <a:pt x="8604" y="3580"/>
                  </a:cubicBezTo>
                  <a:cubicBezTo>
                    <a:pt x="8605" y="3133"/>
                    <a:pt x="8272" y="2625"/>
                    <a:pt x="7811" y="2537"/>
                  </a:cubicBezTo>
                  <a:cubicBezTo>
                    <a:pt x="7645" y="2505"/>
                    <a:pt x="7462" y="2490"/>
                    <a:pt x="7268" y="2490"/>
                  </a:cubicBezTo>
                  <a:cubicBezTo>
                    <a:pt x="7049" y="2490"/>
                    <a:pt x="6816" y="2510"/>
                    <a:pt x="6582" y="2547"/>
                  </a:cubicBezTo>
                  <a:cubicBezTo>
                    <a:pt x="6786" y="2101"/>
                    <a:pt x="6944" y="1628"/>
                    <a:pt x="6888" y="1154"/>
                  </a:cubicBezTo>
                  <a:cubicBezTo>
                    <a:pt x="6812" y="513"/>
                    <a:pt x="6267" y="0"/>
                    <a:pt x="56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31"/>
            <p:cNvSpPr/>
            <p:nvPr/>
          </p:nvSpPr>
          <p:spPr>
            <a:xfrm>
              <a:off x="8600775" y="2747013"/>
              <a:ext cx="67875" cy="67875"/>
            </a:xfrm>
            <a:custGeom>
              <a:avLst/>
              <a:gdLst/>
              <a:ahLst/>
              <a:cxnLst/>
              <a:rect l="l" t="t" r="r" b="b"/>
              <a:pathLst>
                <a:path w="2715" h="2715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7"/>
                    <a:pt x="608" y="2715"/>
                    <a:pt x="1358" y="2715"/>
                  </a:cubicBezTo>
                  <a:cubicBezTo>
                    <a:pt x="2107" y="2715"/>
                    <a:pt x="2715" y="2107"/>
                    <a:pt x="2715" y="1358"/>
                  </a:cubicBezTo>
                  <a:cubicBezTo>
                    <a:pt x="2715" y="608"/>
                    <a:pt x="2107" y="1"/>
                    <a:pt x="13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31"/>
            <p:cNvSpPr/>
            <p:nvPr/>
          </p:nvSpPr>
          <p:spPr>
            <a:xfrm>
              <a:off x="8459250" y="2841038"/>
              <a:ext cx="385925" cy="876200"/>
            </a:xfrm>
            <a:custGeom>
              <a:avLst/>
              <a:gdLst/>
              <a:ahLst/>
              <a:cxnLst/>
              <a:rect l="l" t="t" r="r" b="b"/>
              <a:pathLst>
                <a:path w="15437" h="35048" extrusionOk="0">
                  <a:moveTo>
                    <a:pt x="14282" y="2988"/>
                  </a:moveTo>
                  <a:lnTo>
                    <a:pt x="14282" y="2988"/>
                  </a:lnTo>
                  <a:cubicBezTo>
                    <a:pt x="14234" y="3040"/>
                    <a:pt x="14186" y="3094"/>
                    <a:pt x="14140" y="3147"/>
                  </a:cubicBezTo>
                  <a:cubicBezTo>
                    <a:pt x="14120" y="3125"/>
                    <a:pt x="14097" y="3107"/>
                    <a:pt x="14072" y="3095"/>
                  </a:cubicBezTo>
                  <a:cubicBezTo>
                    <a:pt x="14142" y="3058"/>
                    <a:pt x="14211" y="3022"/>
                    <a:pt x="14282" y="2988"/>
                  </a:cubicBezTo>
                  <a:close/>
                  <a:moveTo>
                    <a:pt x="13472" y="3418"/>
                  </a:moveTo>
                  <a:lnTo>
                    <a:pt x="13472" y="3418"/>
                  </a:lnTo>
                  <a:cubicBezTo>
                    <a:pt x="13449" y="3438"/>
                    <a:pt x="13424" y="3457"/>
                    <a:pt x="13400" y="3475"/>
                  </a:cubicBezTo>
                  <a:cubicBezTo>
                    <a:pt x="13343" y="3512"/>
                    <a:pt x="13289" y="3552"/>
                    <a:pt x="13232" y="3589"/>
                  </a:cubicBezTo>
                  <a:cubicBezTo>
                    <a:pt x="13227" y="3584"/>
                    <a:pt x="13222" y="3578"/>
                    <a:pt x="13216" y="3573"/>
                  </a:cubicBezTo>
                  <a:cubicBezTo>
                    <a:pt x="13301" y="3521"/>
                    <a:pt x="13385" y="3469"/>
                    <a:pt x="13472" y="3418"/>
                  </a:cubicBezTo>
                  <a:close/>
                  <a:moveTo>
                    <a:pt x="4340" y="14115"/>
                  </a:moveTo>
                  <a:cubicBezTo>
                    <a:pt x="4369" y="14158"/>
                    <a:pt x="4397" y="14203"/>
                    <a:pt x="4426" y="14248"/>
                  </a:cubicBezTo>
                  <a:cubicBezTo>
                    <a:pt x="4422" y="14244"/>
                    <a:pt x="4416" y="14239"/>
                    <a:pt x="4411" y="14234"/>
                  </a:cubicBezTo>
                  <a:cubicBezTo>
                    <a:pt x="4403" y="14221"/>
                    <a:pt x="4398" y="14208"/>
                    <a:pt x="4388" y="14197"/>
                  </a:cubicBezTo>
                  <a:cubicBezTo>
                    <a:pt x="4367" y="14172"/>
                    <a:pt x="4346" y="14154"/>
                    <a:pt x="4325" y="14130"/>
                  </a:cubicBezTo>
                  <a:cubicBezTo>
                    <a:pt x="4331" y="14125"/>
                    <a:pt x="4335" y="14120"/>
                    <a:pt x="4340" y="14115"/>
                  </a:cubicBezTo>
                  <a:close/>
                  <a:moveTo>
                    <a:pt x="3629" y="14741"/>
                  </a:moveTo>
                  <a:lnTo>
                    <a:pt x="3629" y="14741"/>
                  </a:lnTo>
                  <a:cubicBezTo>
                    <a:pt x="3657" y="14746"/>
                    <a:pt x="3686" y="14752"/>
                    <a:pt x="3716" y="14757"/>
                  </a:cubicBezTo>
                  <a:cubicBezTo>
                    <a:pt x="3771" y="14779"/>
                    <a:pt x="3828" y="14799"/>
                    <a:pt x="3885" y="14821"/>
                  </a:cubicBezTo>
                  <a:cubicBezTo>
                    <a:pt x="3799" y="14798"/>
                    <a:pt x="3714" y="14769"/>
                    <a:pt x="3629" y="14741"/>
                  </a:cubicBezTo>
                  <a:close/>
                  <a:moveTo>
                    <a:pt x="8363" y="1"/>
                  </a:moveTo>
                  <a:cubicBezTo>
                    <a:pt x="8228" y="1"/>
                    <a:pt x="8079" y="116"/>
                    <a:pt x="8110" y="292"/>
                  </a:cubicBezTo>
                  <a:cubicBezTo>
                    <a:pt x="9527" y="8238"/>
                    <a:pt x="9349" y="16504"/>
                    <a:pt x="6330" y="24048"/>
                  </a:cubicBezTo>
                  <a:cubicBezTo>
                    <a:pt x="6550" y="18874"/>
                    <a:pt x="5875" y="13751"/>
                    <a:pt x="3255" y="9057"/>
                  </a:cubicBezTo>
                  <a:cubicBezTo>
                    <a:pt x="3209" y="8976"/>
                    <a:pt x="3139" y="8942"/>
                    <a:pt x="3069" y="8942"/>
                  </a:cubicBezTo>
                  <a:cubicBezTo>
                    <a:pt x="2911" y="8942"/>
                    <a:pt x="2751" y="9110"/>
                    <a:pt x="2852" y="9291"/>
                  </a:cubicBezTo>
                  <a:cubicBezTo>
                    <a:pt x="3733" y="10868"/>
                    <a:pt x="4386" y="12493"/>
                    <a:pt x="4860" y="14154"/>
                  </a:cubicBezTo>
                  <a:cubicBezTo>
                    <a:pt x="4453" y="13578"/>
                    <a:pt x="4142" y="12989"/>
                    <a:pt x="3372" y="12637"/>
                  </a:cubicBezTo>
                  <a:cubicBezTo>
                    <a:pt x="2818" y="12384"/>
                    <a:pt x="2237" y="12291"/>
                    <a:pt x="1648" y="12291"/>
                  </a:cubicBezTo>
                  <a:cubicBezTo>
                    <a:pt x="1183" y="12291"/>
                    <a:pt x="713" y="12349"/>
                    <a:pt x="250" y="12430"/>
                  </a:cubicBezTo>
                  <a:cubicBezTo>
                    <a:pt x="0" y="12475"/>
                    <a:pt x="62" y="12806"/>
                    <a:pt x="250" y="12879"/>
                  </a:cubicBezTo>
                  <a:cubicBezTo>
                    <a:pt x="1317" y="13301"/>
                    <a:pt x="1744" y="14346"/>
                    <a:pt x="2698" y="14897"/>
                  </a:cubicBezTo>
                  <a:cubicBezTo>
                    <a:pt x="3444" y="15328"/>
                    <a:pt x="4343" y="15412"/>
                    <a:pt x="5184" y="15499"/>
                  </a:cubicBezTo>
                  <a:cubicBezTo>
                    <a:pt x="5186" y="15499"/>
                    <a:pt x="5187" y="15499"/>
                    <a:pt x="5189" y="15499"/>
                  </a:cubicBezTo>
                  <a:cubicBezTo>
                    <a:pt x="5194" y="15499"/>
                    <a:pt x="5199" y="15498"/>
                    <a:pt x="5205" y="15498"/>
                  </a:cubicBezTo>
                  <a:cubicBezTo>
                    <a:pt x="6621" y="21753"/>
                    <a:pt x="5661" y="28434"/>
                    <a:pt x="4458" y="34756"/>
                  </a:cubicBezTo>
                  <a:cubicBezTo>
                    <a:pt x="4424" y="34932"/>
                    <a:pt x="4572" y="35047"/>
                    <a:pt x="4708" y="35047"/>
                  </a:cubicBezTo>
                  <a:cubicBezTo>
                    <a:pt x="4799" y="35047"/>
                    <a:pt x="4883" y="34997"/>
                    <a:pt x="4906" y="34880"/>
                  </a:cubicBezTo>
                  <a:cubicBezTo>
                    <a:pt x="5498" y="31763"/>
                    <a:pt x="6029" y="28562"/>
                    <a:pt x="6254" y="25370"/>
                  </a:cubicBezTo>
                  <a:cubicBezTo>
                    <a:pt x="6280" y="25350"/>
                    <a:pt x="6301" y="25324"/>
                    <a:pt x="6319" y="25285"/>
                  </a:cubicBezTo>
                  <a:cubicBezTo>
                    <a:pt x="8736" y="19767"/>
                    <a:pt x="9599" y="13860"/>
                    <a:pt x="9397" y="7937"/>
                  </a:cubicBezTo>
                  <a:lnTo>
                    <a:pt x="9397" y="7937"/>
                  </a:lnTo>
                  <a:cubicBezTo>
                    <a:pt x="9418" y="7944"/>
                    <a:pt x="9440" y="7947"/>
                    <a:pt x="9463" y="7947"/>
                  </a:cubicBezTo>
                  <a:cubicBezTo>
                    <a:pt x="9499" y="7947"/>
                    <a:pt x="9537" y="7937"/>
                    <a:pt x="9573" y="7913"/>
                  </a:cubicBezTo>
                  <a:cubicBezTo>
                    <a:pt x="11817" y="6471"/>
                    <a:pt x="13582" y="4502"/>
                    <a:pt x="15319" y="2505"/>
                  </a:cubicBezTo>
                  <a:cubicBezTo>
                    <a:pt x="15437" y="2369"/>
                    <a:pt x="15355" y="2100"/>
                    <a:pt x="15175" y="2100"/>
                  </a:cubicBezTo>
                  <a:cubicBezTo>
                    <a:pt x="15150" y="2100"/>
                    <a:pt x="15123" y="2105"/>
                    <a:pt x="15094" y="2117"/>
                  </a:cubicBezTo>
                  <a:cubicBezTo>
                    <a:pt x="12693" y="3105"/>
                    <a:pt x="10506" y="4624"/>
                    <a:pt x="9354" y="6969"/>
                  </a:cubicBezTo>
                  <a:cubicBezTo>
                    <a:pt x="9231" y="4696"/>
                    <a:pt x="8960" y="2421"/>
                    <a:pt x="8559" y="169"/>
                  </a:cubicBezTo>
                  <a:cubicBezTo>
                    <a:pt x="8538" y="52"/>
                    <a:pt x="8453" y="1"/>
                    <a:pt x="8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09" name="Google Shape;5609;p31"/>
          <p:cNvSpPr/>
          <p:nvPr/>
        </p:nvSpPr>
        <p:spPr>
          <a:xfrm>
            <a:off x="7091419" y="2171200"/>
            <a:ext cx="1042261" cy="1672518"/>
          </a:xfrm>
          <a:custGeom>
            <a:avLst/>
            <a:gdLst/>
            <a:ahLst/>
            <a:cxnLst/>
            <a:rect l="l" t="t" r="r" b="b"/>
            <a:pathLst>
              <a:path w="36790" h="59037" extrusionOk="0">
                <a:moveTo>
                  <a:pt x="19358" y="11846"/>
                </a:moveTo>
                <a:lnTo>
                  <a:pt x="19343" y="11861"/>
                </a:lnTo>
                <a:cubicBezTo>
                  <a:pt x="19348" y="11856"/>
                  <a:pt x="19353" y="11851"/>
                  <a:pt x="19358" y="11846"/>
                </a:cubicBezTo>
                <a:close/>
                <a:moveTo>
                  <a:pt x="24825" y="35074"/>
                </a:moveTo>
                <a:lnTo>
                  <a:pt x="24825" y="35074"/>
                </a:lnTo>
                <a:cubicBezTo>
                  <a:pt x="24813" y="35160"/>
                  <a:pt x="24803" y="35248"/>
                  <a:pt x="24793" y="35337"/>
                </a:cubicBezTo>
                <a:cubicBezTo>
                  <a:pt x="24752" y="35681"/>
                  <a:pt x="24709" y="36022"/>
                  <a:pt x="24634" y="36362"/>
                </a:cubicBezTo>
                <a:cubicBezTo>
                  <a:pt x="24598" y="36517"/>
                  <a:pt x="24521" y="36700"/>
                  <a:pt x="24489" y="36878"/>
                </a:cubicBezTo>
                <a:cubicBezTo>
                  <a:pt x="23781" y="37695"/>
                  <a:pt x="23090" y="38613"/>
                  <a:pt x="22444" y="39635"/>
                </a:cubicBezTo>
                <a:cubicBezTo>
                  <a:pt x="23141" y="38143"/>
                  <a:pt x="23929" y="36616"/>
                  <a:pt x="24825" y="35074"/>
                </a:cubicBezTo>
                <a:close/>
                <a:moveTo>
                  <a:pt x="23355" y="32938"/>
                </a:moveTo>
                <a:cubicBezTo>
                  <a:pt x="23391" y="33484"/>
                  <a:pt x="23468" y="34029"/>
                  <a:pt x="23531" y="34571"/>
                </a:cubicBezTo>
                <a:cubicBezTo>
                  <a:pt x="23583" y="35023"/>
                  <a:pt x="23626" y="35473"/>
                  <a:pt x="23619" y="35926"/>
                </a:cubicBezTo>
                <a:cubicBezTo>
                  <a:pt x="23614" y="36180"/>
                  <a:pt x="23493" y="36591"/>
                  <a:pt x="23506" y="36885"/>
                </a:cubicBezTo>
                <a:cubicBezTo>
                  <a:pt x="22724" y="38366"/>
                  <a:pt x="22033" y="39826"/>
                  <a:pt x="21428" y="41241"/>
                </a:cubicBezTo>
                <a:cubicBezTo>
                  <a:pt x="21466" y="40950"/>
                  <a:pt x="21491" y="40654"/>
                  <a:pt x="21484" y="40358"/>
                </a:cubicBezTo>
                <a:cubicBezTo>
                  <a:pt x="21482" y="40195"/>
                  <a:pt x="21464" y="40018"/>
                  <a:pt x="21349" y="39901"/>
                </a:cubicBezTo>
                <a:cubicBezTo>
                  <a:pt x="21309" y="39861"/>
                  <a:pt x="21260" y="39835"/>
                  <a:pt x="21208" y="39819"/>
                </a:cubicBezTo>
                <a:cubicBezTo>
                  <a:pt x="21626" y="39240"/>
                  <a:pt x="21990" y="38627"/>
                  <a:pt x="22229" y="37943"/>
                </a:cubicBezTo>
                <a:cubicBezTo>
                  <a:pt x="22308" y="37720"/>
                  <a:pt x="22360" y="37439"/>
                  <a:pt x="22193" y="37267"/>
                </a:cubicBezTo>
                <a:cubicBezTo>
                  <a:pt x="22119" y="37188"/>
                  <a:pt x="22025" y="37156"/>
                  <a:pt x="21925" y="37156"/>
                </a:cubicBezTo>
                <a:cubicBezTo>
                  <a:pt x="21720" y="37156"/>
                  <a:pt x="21487" y="37290"/>
                  <a:pt x="21320" y="37437"/>
                </a:cubicBezTo>
                <a:cubicBezTo>
                  <a:pt x="20737" y="37954"/>
                  <a:pt x="20306" y="38596"/>
                  <a:pt x="19965" y="39299"/>
                </a:cubicBezTo>
                <a:cubicBezTo>
                  <a:pt x="20199" y="38574"/>
                  <a:pt x="20446" y="37850"/>
                  <a:pt x="20717" y="37126"/>
                </a:cubicBezTo>
                <a:cubicBezTo>
                  <a:pt x="21466" y="35662"/>
                  <a:pt x="22568" y="34387"/>
                  <a:pt x="23355" y="32938"/>
                </a:cubicBezTo>
                <a:close/>
                <a:moveTo>
                  <a:pt x="15768" y="43020"/>
                </a:moveTo>
                <a:cubicBezTo>
                  <a:pt x="15846" y="43156"/>
                  <a:pt x="15932" y="43288"/>
                  <a:pt x="16019" y="43420"/>
                </a:cubicBezTo>
                <a:cubicBezTo>
                  <a:pt x="16132" y="43596"/>
                  <a:pt x="16237" y="43775"/>
                  <a:pt x="16342" y="43956"/>
                </a:cubicBezTo>
                <a:cubicBezTo>
                  <a:pt x="16323" y="45682"/>
                  <a:pt x="16317" y="47341"/>
                  <a:pt x="16320" y="48913"/>
                </a:cubicBezTo>
                <a:cubicBezTo>
                  <a:pt x="16207" y="48246"/>
                  <a:pt x="16041" y="47607"/>
                  <a:pt x="15764" y="46991"/>
                </a:cubicBezTo>
                <a:cubicBezTo>
                  <a:pt x="15652" y="46289"/>
                  <a:pt x="15534" y="45598"/>
                  <a:pt x="15404" y="44915"/>
                </a:cubicBezTo>
                <a:cubicBezTo>
                  <a:pt x="15456" y="44278"/>
                  <a:pt x="15603" y="43649"/>
                  <a:pt x="15768" y="43020"/>
                </a:cubicBezTo>
                <a:close/>
                <a:moveTo>
                  <a:pt x="20494" y="40742"/>
                </a:moveTo>
                <a:cubicBezTo>
                  <a:pt x="20493" y="40765"/>
                  <a:pt x="20493" y="40787"/>
                  <a:pt x="20493" y="40811"/>
                </a:cubicBezTo>
                <a:cubicBezTo>
                  <a:pt x="20479" y="41577"/>
                  <a:pt x="20466" y="42343"/>
                  <a:pt x="20456" y="43111"/>
                </a:cubicBezTo>
                <a:cubicBezTo>
                  <a:pt x="20450" y="43325"/>
                  <a:pt x="20417" y="43579"/>
                  <a:pt x="20394" y="43828"/>
                </a:cubicBezTo>
                <a:cubicBezTo>
                  <a:pt x="19875" y="45223"/>
                  <a:pt x="19435" y="46560"/>
                  <a:pt x="19062" y="47812"/>
                </a:cubicBezTo>
                <a:cubicBezTo>
                  <a:pt x="18537" y="48328"/>
                  <a:pt x="18104" y="48932"/>
                  <a:pt x="17777" y="49591"/>
                </a:cubicBezTo>
                <a:cubicBezTo>
                  <a:pt x="17688" y="49772"/>
                  <a:pt x="17606" y="49957"/>
                  <a:pt x="17538" y="50146"/>
                </a:cubicBezTo>
                <a:cubicBezTo>
                  <a:pt x="17862" y="47793"/>
                  <a:pt x="18329" y="45249"/>
                  <a:pt x="18996" y="42645"/>
                </a:cubicBezTo>
                <a:cubicBezTo>
                  <a:pt x="19453" y="41986"/>
                  <a:pt x="19980" y="41369"/>
                  <a:pt x="20494" y="40742"/>
                </a:cubicBezTo>
                <a:close/>
                <a:moveTo>
                  <a:pt x="15990" y="48496"/>
                </a:moveTo>
                <a:lnTo>
                  <a:pt x="15990" y="48496"/>
                </a:lnTo>
                <a:cubicBezTo>
                  <a:pt x="16104" y="48676"/>
                  <a:pt x="16226" y="48891"/>
                  <a:pt x="16322" y="49114"/>
                </a:cubicBezTo>
                <a:cubicBezTo>
                  <a:pt x="16326" y="49864"/>
                  <a:pt x="16330" y="50596"/>
                  <a:pt x="16336" y="51305"/>
                </a:cubicBezTo>
                <a:cubicBezTo>
                  <a:pt x="16233" y="50350"/>
                  <a:pt x="16118" y="49413"/>
                  <a:pt x="15990" y="48496"/>
                </a:cubicBezTo>
                <a:close/>
                <a:moveTo>
                  <a:pt x="16595" y="44436"/>
                </a:moveTo>
                <a:lnTo>
                  <a:pt x="16595" y="44436"/>
                </a:lnTo>
                <a:cubicBezTo>
                  <a:pt x="16897" y="45046"/>
                  <a:pt x="17132" y="45689"/>
                  <a:pt x="17298" y="46346"/>
                </a:cubicBezTo>
                <a:cubicBezTo>
                  <a:pt x="17427" y="46851"/>
                  <a:pt x="17555" y="47420"/>
                  <a:pt x="17591" y="47987"/>
                </a:cubicBezTo>
                <a:cubicBezTo>
                  <a:pt x="17102" y="50896"/>
                  <a:pt x="16836" y="53585"/>
                  <a:pt x="16696" y="55853"/>
                </a:cubicBezTo>
                <a:cubicBezTo>
                  <a:pt x="16682" y="55592"/>
                  <a:pt x="16670" y="55327"/>
                  <a:pt x="16653" y="55069"/>
                </a:cubicBezTo>
                <a:cubicBezTo>
                  <a:pt x="16595" y="52100"/>
                  <a:pt x="16560" y="48450"/>
                  <a:pt x="16595" y="44436"/>
                </a:cubicBezTo>
                <a:close/>
                <a:moveTo>
                  <a:pt x="18336" y="50476"/>
                </a:moveTo>
                <a:lnTo>
                  <a:pt x="18336" y="50476"/>
                </a:lnTo>
                <a:cubicBezTo>
                  <a:pt x="17793" y="52670"/>
                  <a:pt x="17423" y="54681"/>
                  <a:pt x="17168" y="56409"/>
                </a:cubicBezTo>
                <a:cubicBezTo>
                  <a:pt x="17029" y="57363"/>
                  <a:pt x="16922" y="58230"/>
                  <a:pt x="16845" y="58996"/>
                </a:cubicBezTo>
                <a:cubicBezTo>
                  <a:pt x="16859" y="58226"/>
                  <a:pt x="16888" y="57361"/>
                  <a:pt x="16938" y="56412"/>
                </a:cubicBezTo>
                <a:cubicBezTo>
                  <a:pt x="17011" y="55046"/>
                  <a:pt x="17132" y="53509"/>
                  <a:pt x="17320" y="51851"/>
                </a:cubicBezTo>
                <a:cubicBezTo>
                  <a:pt x="17588" y="51351"/>
                  <a:pt x="17946" y="50903"/>
                  <a:pt x="18336" y="50476"/>
                </a:cubicBezTo>
                <a:close/>
                <a:moveTo>
                  <a:pt x="5760" y="40296"/>
                </a:moveTo>
                <a:cubicBezTo>
                  <a:pt x="5699" y="40296"/>
                  <a:pt x="5640" y="40306"/>
                  <a:pt x="5583" y="40331"/>
                </a:cubicBezTo>
                <a:cubicBezTo>
                  <a:pt x="5384" y="40416"/>
                  <a:pt x="5288" y="40655"/>
                  <a:pt x="5309" y="40873"/>
                </a:cubicBezTo>
                <a:cubicBezTo>
                  <a:pt x="5334" y="41088"/>
                  <a:pt x="5451" y="41283"/>
                  <a:pt x="5576" y="41457"/>
                </a:cubicBezTo>
                <a:cubicBezTo>
                  <a:pt x="6273" y="42419"/>
                  <a:pt x="7305" y="43054"/>
                  <a:pt x="8242" y="43757"/>
                </a:cubicBezTo>
                <a:cubicBezTo>
                  <a:pt x="8578" y="44007"/>
                  <a:pt x="8881" y="44278"/>
                  <a:pt x="9165" y="44565"/>
                </a:cubicBezTo>
                <a:cubicBezTo>
                  <a:pt x="10444" y="46262"/>
                  <a:pt x="12021" y="48609"/>
                  <a:pt x="13398" y="51373"/>
                </a:cubicBezTo>
                <a:cubicBezTo>
                  <a:pt x="12889" y="50641"/>
                  <a:pt x="12357" y="49994"/>
                  <a:pt x="11842" y="49433"/>
                </a:cubicBezTo>
                <a:cubicBezTo>
                  <a:pt x="10768" y="47992"/>
                  <a:pt x="9463" y="46690"/>
                  <a:pt x="7955" y="45735"/>
                </a:cubicBezTo>
                <a:cubicBezTo>
                  <a:pt x="7777" y="45622"/>
                  <a:pt x="7591" y="45513"/>
                  <a:pt x="7387" y="45476"/>
                </a:cubicBezTo>
                <a:cubicBezTo>
                  <a:pt x="7344" y="45468"/>
                  <a:pt x="7299" y="45464"/>
                  <a:pt x="7255" y="45464"/>
                </a:cubicBezTo>
                <a:cubicBezTo>
                  <a:pt x="7088" y="45464"/>
                  <a:pt x="6921" y="45519"/>
                  <a:pt x="6813" y="45645"/>
                </a:cubicBezTo>
                <a:cubicBezTo>
                  <a:pt x="6666" y="45813"/>
                  <a:pt x="6663" y="46067"/>
                  <a:pt x="6746" y="46272"/>
                </a:cubicBezTo>
                <a:cubicBezTo>
                  <a:pt x="6835" y="46475"/>
                  <a:pt x="6997" y="46637"/>
                  <a:pt x="7165" y="46781"/>
                </a:cubicBezTo>
                <a:cubicBezTo>
                  <a:pt x="7664" y="47207"/>
                  <a:pt x="8243" y="47529"/>
                  <a:pt x="8818" y="47849"/>
                </a:cubicBezTo>
                <a:cubicBezTo>
                  <a:pt x="9131" y="48024"/>
                  <a:pt x="9445" y="48196"/>
                  <a:pt x="9756" y="48369"/>
                </a:cubicBezTo>
                <a:cubicBezTo>
                  <a:pt x="9340" y="48225"/>
                  <a:pt x="8908" y="48131"/>
                  <a:pt x="8470" y="48110"/>
                </a:cubicBezTo>
                <a:cubicBezTo>
                  <a:pt x="8447" y="48109"/>
                  <a:pt x="8425" y="48108"/>
                  <a:pt x="8402" y="48108"/>
                </a:cubicBezTo>
                <a:cubicBezTo>
                  <a:pt x="8251" y="48108"/>
                  <a:pt x="8089" y="48138"/>
                  <a:pt x="8018" y="48266"/>
                </a:cubicBezTo>
                <a:cubicBezTo>
                  <a:pt x="7952" y="48384"/>
                  <a:pt x="7998" y="48537"/>
                  <a:pt x="8091" y="48635"/>
                </a:cubicBezTo>
                <a:cubicBezTo>
                  <a:pt x="8180" y="48731"/>
                  <a:pt x="8313" y="48782"/>
                  <a:pt x="8435" y="48833"/>
                </a:cubicBezTo>
                <a:cubicBezTo>
                  <a:pt x="9247" y="49141"/>
                  <a:pt x="10091" y="49365"/>
                  <a:pt x="10893" y="49702"/>
                </a:cubicBezTo>
                <a:cubicBezTo>
                  <a:pt x="11626" y="50008"/>
                  <a:pt x="12158" y="50431"/>
                  <a:pt x="12724" y="50915"/>
                </a:cubicBezTo>
                <a:cubicBezTo>
                  <a:pt x="13389" y="51788"/>
                  <a:pt x="14030" y="52799"/>
                  <a:pt x="14558" y="53944"/>
                </a:cubicBezTo>
                <a:cubicBezTo>
                  <a:pt x="14729" y="54360"/>
                  <a:pt x="14889" y="54783"/>
                  <a:pt x="15043" y="55213"/>
                </a:cubicBezTo>
                <a:cubicBezTo>
                  <a:pt x="14572" y="54496"/>
                  <a:pt x="13948" y="53881"/>
                  <a:pt x="13219" y="53433"/>
                </a:cubicBezTo>
                <a:cubicBezTo>
                  <a:pt x="13052" y="53328"/>
                  <a:pt x="12872" y="53229"/>
                  <a:pt x="12678" y="53199"/>
                </a:cubicBezTo>
                <a:cubicBezTo>
                  <a:pt x="12640" y="53193"/>
                  <a:pt x="12601" y="53190"/>
                  <a:pt x="12562" y="53190"/>
                </a:cubicBezTo>
                <a:cubicBezTo>
                  <a:pt x="12399" y="53190"/>
                  <a:pt x="12236" y="53243"/>
                  <a:pt x="12127" y="53361"/>
                </a:cubicBezTo>
                <a:cubicBezTo>
                  <a:pt x="11899" y="53609"/>
                  <a:pt x="12014" y="54030"/>
                  <a:pt x="12268" y="54257"/>
                </a:cubicBezTo>
                <a:cubicBezTo>
                  <a:pt x="12516" y="54481"/>
                  <a:pt x="12857" y="54564"/>
                  <a:pt x="13173" y="54680"/>
                </a:cubicBezTo>
                <a:cubicBezTo>
                  <a:pt x="13927" y="54945"/>
                  <a:pt x="14717" y="55420"/>
                  <a:pt x="15203" y="56068"/>
                </a:cubicBezTo>
                <a:cubicBezTo>
                  <a:pt x="15298" y="56197"/>
                  <a:pt x="15375" y="56339"/>
                  <a:pt x="15448" y="56484"/>
                </a:cubicBezTo>
                <a:cubicBezTo>
                  <a:pt x="15468" y="56520"/>
                  <a:pt x="15484" y="56558"/>
                  <a:pt x="15504" y="56594"/>
                </a:cubicBezTo>
                <a:cubicBezTo>
                  <a:pt x="15742" y="57380"/>
                  <a:pt x="15953" y="58182"/>
                  <a:pt x="16125" y="58999"/>
                </a:cubicBezTo>
                <a:cubicBezTo>
                  <a:pt x="16218" y="59005"/>
                  <a:pt x="16312" y="59010"/>
                  <a:pt x="16400" y="59013"/>
                </a:cubicBezTo>
                <a:cubicBezTo>
                  <a:pt x="16223" y="58144"/>
                  <a:pt x="16000" y="57294"/>
                  <a:pt x="15741" y="56461"/>
                </a:cubicBezTo>
                <a:cubicBezTo>
                  <a:pt x="15496" y="55639"/>
                  <a:pt x="15210" y="54841"/>
                  <a:pt x="14902" y="54062"/>
                </a:cubicBezTo>
                <a:lnTo>
                  <a:pt x="14916" y="54053"/>
                </a:lnTo>
                <a:cubicBezTo>
                  <a:pt x="14881" y="53975"/>
                  <a:pt x="14845" y="53899"/>
                  <a:pt x="14807" y="53818"/>
                </a:cubicBezTo>
                <a:cubicBezTo>
                  <a:pt x="14515" y="53100"/>
                  <a:pt x="14202" y="52403"/>
                  <a:pt x="13877" y="51728"/>
                </a:cubicBezTo>
                <a:cubicBezTo>
                  <a:pt x="13840" y="51229"/>
                  <a:pt x="13741" y="50743"/>
                  <a:pt x="13776" y="50226"/>
                </a:cubicBezTo>
                <a:cubicBezTo>
                  <a:pt x="13832" y="49476"/>
                  <a:pt x="13980" y="48738"/>
                  <a:pt x="14066" y="47988"/>
                </a:cubicBezTo>
                <a:cubicBezTo>
                  <a:pt x="14083" y="47858"/>
                  <a:pt x="14093" y="47721"/>
                  <a:pt x="14057" y="47592"/>
                </a:cubicBezTo>
                <a:cubicBezTo>
                  <a:pt x="14020" y="47463"/>
                  <a:pt x="13921" y="47347"/>
                  <a:pt x="13791" y="47326"/>
                </a:cubicBezTo>
                <a:cubicBezTo>
                  <a:pt x="13776" y="47323"/>
                  <a:pt x="13762" y="47322"/>
                  <a:pt x="13748" y="47322"/>
                </a:cubicBezTo>
                <a:cubicBezTo>
                  <a:pt x="13629" y="47322"/>
                  <a:pt x="13518" y="47399"/>
                  <a:pt x="13452" y="47498"/>
                </a:cubicBezTo>
                <a:cubicBezTo>
                  <a:pt x="13375" y="47609"/>
                  <a:pt x="13348" y="47746"/>
                  <a:pt x="13326" y="47878"/>
                </a:cubicBezTo>
                <a:cubicBezTo>
                  <a:pt x="13201" y="48606"/>
                  <a:pt x="13145" y="49601"/>
                  <a:pt x="13302" y="50502"/>
                </a:cubicBezTo>
                <a:cubicBezTo>
                  <a:pt x="12738" y="49170"/>
                  <a:pt x="12301" y="47774"/>
                  <a:pt x="11975" y="46538"/>
                </a:cubicBezTo>
                <a:cubicBezTo>
                  <a:pt x="11726" y="45076"/>
                  <a:pt x="11611" y="43592"/>
                  <a:pt x="11633" y="42109"/>
                </a:cubicBezTo>
                <a:cubicBezTo>
                  <a:pt x="11637" y="41882"/>
                  <a:pt x="11641" y="41644"/>
                  <a:pt x="11540" y="41442"/>
                </a:cubicBezTo>
                <a:cubicBezTo>
                  <a:pt x="11458" y="41277"/>
                  <a:pt x="11280" y="41142"/>
                  <a:pt x="11102" y="41142"/>
                </a:cubicBezTo>
                <a:cubicBezTo>
                  <a:pt x="11062" y="41142"/>
                  <a:pt x="11023" y="41148"/>
                  <a:pt x="10985" y="41163"/>
                </a:cubicBezTo>
                <a:cubicBezTo>
                  <a:pt x="10838" y="41217"/>
                  <a:pt x="10749" y="41362"/>
                  <a:pt x="10694" y="41507"/>
                </a:cubicBezTo>
                <a:cubicBezTo>
                  <a:pt x="10547" y="41902"/>
                  <a:pt x="10605" y="42346"/>
                  <a:pt x="10678" y="42761"/>
                </a:cubicBezTo>
                <a:cubicBezTo>
                  <a:pt x="10848" y="43708"/>
                  <a:pt x="11089" y="44637"/>
                  <a:pt x="11402" y="45546"/>
                </a:cubicBezTo>
                <a:cubicBezTo>
                  <a:pt x="11439" y="45651"/>
                  <a:pt x="11479" y="45758"/>
                  <a:pt x="11522" y="45864"/>
                </a:cubicBezTo>
                <a:cubicBezTo>
                  <a:pt x="11752" y="46818"/>
                  <a:pt x="12053" y="47905"/>
                  <a:pt x="12434" y="49009"/>
                </a:cubicBezTo>
                <a:cubicBezTo>
                  <a:pt x="11941" y="48156"/>
                  <a:pt x="11441" y="47357"/>
                  <a:pt x="10956" y="46624"/>
                </a:cubicBezTo>
                <a:cubicBezTo>
                  <a:pt x="10597" y="45701"/>
                  <a:pt x="10425" y="44681"/>
                  <a:pt x="10275" y="43693"/>
                </a:cubicBezTo>
                <a:cubicBezTo>
                  <a:pt x="10248" y="43524"/>
                  <a:pt x="10222" y="43349"/>
                  <a:pt x="10133" y="43204"/>
                </a:cubicBezTo>
                <a:cubicBezTo>
                  <a:pt x="10054" y="43078"/>
                  <a:pt x="9914" y="42980"/>
                  <a:pt x="9769" y="42980"/>
                </a:cubicBezTo>
                <a:cubicBezTo>
                  <a:pt x="9747" y="42980"/>
                  <a:pt x="9726" y="42982"/>
                  <a:pt x="9704" y="42987"/>
                </a:cubicBezTo>
                <a:cubicBezTo>
                  <a:pt x="9552" y="43018"/>
                  <a:pt x="9443" y="43163"/>
                  <a:pt x="9407" y="43319"/>
                </a:cubicBezTo>
                <a:cubicBezTo>
                  <a:pt x="9374" y="43471"/>
                  <a:pt x="9402" y="43632"/>
                  <a:pt x="9437" y="43784"/>
                </a:cubicBezTo>
                <a:cubicBezTo>
                  <a:pt x="9485" y="43997"/>
                  <a:pt x="9551" y="44207"/>
                  <a:pt x="9624" y="44413"/>
                </a:cubicBezTo>
                <a:cubicBezTo>
                  <a:pt x="9509" y="44224"/>
                  <a:pt x="9394" y="44036"/>
                  <a:pt x="9274" y="43850"/>
                </a:cubicBezTo>
                <a:cubicBezTo>
                  <a:pt x="8801" y="43106"/>
                  <a:pt x="8206" y="42456"/>
                  <a:pt x="7718" y="41728"/>
                </a:cubicBezTo>
                <a:cubicBezTo>
                  <a:pt x="7266" y="41190"/>
                  <a:pt x="6765" y="40659"/>
                  <a:pt x="6115" y="40384"/>
                </a:cubicBezTo>
                <a:cubicBezTo>
                  <a:pt x="6004" y="40336"/>
                  <a:pt x="5881" y="40296"/>
                  <a:pt x="5760" y="40296"/>
                </a:cubicBezTo>
                <a:close/>
                <a:moveTo>
                  <a:pt x="22975" y="1"/>
                </a:moveTo>
                <a:cubicBezTo>
                  <a:pt x="22722" y="1"/>
                  <a:pt x="22444" y="184"/>
                  <a:pt x="22252" y="381"/>
                </a:cubicBezTo>
                <a:cubicBezTo>
                  <a:pt x="21482" y="1161"/>
                  <a:pt x="20995" y="2182"/>
                  <a:pt x="20696" y="3240"/>
                </a:cubicBezTo>
                <a:cubicBezTo>
                  <a:pt x="20530" y="3828"/>
                  <a:pt x="20378" y="4477"/>
                  <a:pt x="20279" y="5126"/>
                </a:cubicBezTo>
                <a:cubicBezTo>
                  <a:pt x="20246" y="4964"/>
                  <a:pt x="20179" y="4822"/>
                  <a:pt x="20041" y="4731"/>
                </a:cubicBezTo>
                <a:cubicBezTo>
                  <a:pt x="19964" y="4680"/>
                  <a:pt x="19875" y="4657"/>
                  <a:pt x="19786" y="4657"/>
                </a:cubicBezTo>
                <a:cubicBezTo>
                  <a:pt x="19580" y="4657"/>
                  <a:pt x="19365" y="4777"/>
                  <a:pt x="19245" y="4955"/>
                </a:cubicBezTo>
                <a:cubicBezTo>
                  <a:pt x="19069" y="5206"/>
                  <a:pt x="19046" y="5529"/>
                  <a:pt x="19053" y="5835"/>
                </a:cubicBezTo>
                <a:cubicBezTo>
                  <a:pt x="19073" y="6585"/>
                  <a:pt x="19247" y="7324"/>
                  <a:pt x="19346" y="8068"/>
                </a:cubicBezTo>
                <a:cubicBezTo>
                  <a:pt x="19367" y="8226"/>
                  <a:pt x="19417" y="8599"/>
                  <a:pt x="19433" y="8979"/>
                </a:cubicBezTo>
                <a:cubicBezTo>
                  <a:pt x="18990" y="10930"/>
                  <a:pt x="18607" y="13024"/>
                  <a:pt x="18279" y="15210"/>
                </a:cubicBezTo>
                <a:cubicBezTo>
                  <a:pt x="18255" y="15329"/>
                  <a:pt x="18233" y="15444"/>
                  <a:pt x="18213" y="15560"/>
                </a:cubicBezTo>
                <a:lnTo>
                  <a:pt x="18223" y="15564"/>
                </a:lnTo>
                <a:cubicBezTo>
                  <a:pt x="18161" y="15998"/>
                  <a:pt x="18098" y="16439"/>
                  <a:pt x="18037" y="16879"/>
                </a:cubicBezTo>
                <a:cubicBezTo>
                  <a:pt x="18143" y="15365"/>
                  <a:pt x="18137" y="13834"/>
                  <a:pt x="17854" y="12350"/>
                </a:cubicBezTo>
                <a:cubicBezTo>
                  <a:pt x="17792" y="12021"/>
                  <a:pt x="17622" y="11623"/>
                  <a:pt x="17291" y="11623"/>
                </a:cubicBezTo>
                <a:cubicBezTo>
                  <a:pt x="17288" y="11623"/>
                  <a:pt x="17285" y="11623"/>
                  <a:pt x="17282" y="11623"/>
                </a:cubicBezTo>
                <a:cubicBezTo>
                  <a:pt x="16987" y="11631"/>
                  <a:pt x="16815" y="11973"/>
                  <a:pt x="16788" y="12268"/>
                </a:cubicBezTo>
                <a:cubicBezTo>
                  <a:pt x="16735" y="12819"/>
                  <a:pt x="16932" y="13352"/>
                  <a:pt x="17100" y="13877"/>
                </a:cubicBezTo>
                <a:cubicBezTo>
                  <a:pt x="17589" y="15418"/>
                  <a:pt x="17807" y="17010"/>
                  <a:pt x="17813" y="18620"/>
                </a:cubicBezTo>
                <a:cubicBezTo>
                  <a:pt x="17505" y="21115"/>
                  <a:pt x="17258" y="23696"/>
                  <a:pt x="17059" y="26297"/>
                </a:cubicBezTo>
                <a:cubicBezTo>
                  <a:pt x="17029" y="25272"/>
                  <a:pt x="16986" y="24285"/>
                  <a:pt x="16924" y="23346"/>
                </a:cubicBezTo>
                <a:cubicBezTo>
                  <a:pt x="16986" y="22347"/>
                  <a:pt x="17112" y="21352"/>
                  <a:pt x="17301" y="20369"/>
                </a:cubicBezTo>
                <a:cubicBezTo>
                  <a:pt x="17441" y="19624"/>
                  <a:pt x="17625" y="18865"/>
                  <a:pt x="17540" y="18111"/>
                </a:cubicBezTo>
                <a:cubicBezTo>
                  <a:pt x="17516" y="17906"/>
                  <a:pt x="17453" y="17677"/>
                  <a:pt x="17269" y="17589"/>
                </a:cubicBezTo>
                <a:cubicBezTo>
                  <a:pt x="17223" y="17566"/>
                  <a:pt x="17173" y="17555"/>
                  <a:pt x="17123" y="17555"/>
                </a:cubicBezTo>
                <a:cubicBezTo>
                  <a:pt x="16959" y="17555"/>
                  <a:pt x="16790" y="17667"/>
                  <a:pt x="16703" y="17813"/>
                </a:cubicBezTo>
                <a:cubicBezTo>
                  <a:pt x="16590" y="18005"/>
                  <a:pt x="16580" y="18240"/>
                  <a:pt x="16574" y="18461"/>
                </a:cubicBezTo>
                <a:cubicBezTo>
                  <a:pt x="16565" y="18715"/>
                  <a:pt x="16564" y="18966"/>
                  <a:pt x="16560" y="19221"/>
                </a:cubicBezTo>
                <a:cubicBezTo>
                  <a:pt x="16441" y="18148"/>
                  <a:pt x="16306" y="17179"/>
                  <a:pt x="16174" y="16314"/>
                </a:cubicBezTo>
                <a:cubicBezTo>
                  <a:pt x="16228" y="15695"/>
                  <a:pt x="16284" y="15077"/>
                  <a:pt x="16336" y="14456"/>
                </a:cubicBezTo>
                <a:cubicBezTo>
                  <a:pt x="16360" y="14189"/>
                  <a:pt x="16383" y="13920"/>
                  <a:pt x="16408" y="13653"/>
                </a:cubicBezTo>
                <a:cubicBezTo>
                  <a:pt x="16419" y="13511"/>
                  <a:pt x="16429" y="13363"/>
                  <a:pt x="16370" y="13236"/>
                </a:cubicBezTo>
                <a:cubicBezTo>
                  <a:pt x="16322" y="13137"/>
                  <a:pt x="16215" y="13062"/>
                  <a:pt x="16111" y="13062"/>
                </a:cubicBezTo>
                <a:cubicBezTo>
                  <a:pt x="16078" y="13062"/>
                  <a:pt x="16046" y="13069"/>
                  <a:pt x="16016" y="13085"/>
                </a:cubicBezTo>
                <a:cubicBezTo>
                  <a:pt x="15907" y="13145"/>
                  <a:pt x="15880" y="13289"/>
                  <a:pt x="15870" y="13416"/>
                </a:cubicBezTo>
                <a:cubicBezTo>
                  <a:pt x="15843" y="13718"/>
                  <a:pt x="15834" y="14006"/>
                  <a:pt x="15840" y="14291"/>
                </a:cubicBezTo>
                <a:cubicBezTo>
                  <a:pt x="15825" y="13933"/>
                  <a:pt x="15810" y="13573"/>
                  <a:pt x="15765" y="13217"/>
                </a:cubicBezTo>
                <a:cubicBezTo>
                  <a:pt x="15642" y="12182"/>
                  <a:pt x="15418" y="11151"/>
                  <a:pt x="14979" y="10199"/>
                </a:cubicBezTo>
                <a:cubicBezTo>
                  <a:pt x="14832" y="9881"/>
                  <a:pt x="14572" y="9528"/>
                  <a:pt x="14240" y="9528"/>
                </a:cubicBezTo>
                <a:cubicBezTo>
                  <a:pt x="14208" y="9528"/>
                  <a:pt x="14175" y="9531"/>
                  <a:pt x="14142" y="9538"/>
                </a:cubicBezTo>
                <a:cubicBezTo>
                  <a:pt x="13877" y="9595"/>
                  <a:pt x="13716" y="9886"/>
                  <a:pt x="13710" y="10156"/>
                </a:cubicBezTo>
                <a:cubicBezTo>
                  <a:pt x="13705" y="10427"/>
                  <a:pt x="13819" y="10683"/>
                  <a:pt x="13934" y="10930"/>
                </a:cubicBezTo>
                <a:cubicBezTo>
                  <a:pt x="14382" y="11911"/>
                  <a:pt x="14830" y="12890"/>
                  <a:pt x="15282" y="13868"/>
                </a:cubicBezTo>
                <a:cubicBezTo>
                  <a:pt x="15117" y="13676"/>
                  <a:pt x="14929" y="13508"/>
                  <a:pt x="14714" y="13375"/>
                </a:cubicBezTo>
                <a:cubicBezTo>
                  <a:pt x="14579" y="13296"/>
                  <a:pt x="14435" y="13229"/>
                  <a:pt x="14280" y="13224"/>
                </a:cubicBezTo>
                <a:cubicBezTo>
                  <a:pt x="14277" y="13224"/>
                  <a:pt x="14274" y="13224"/>
                  <a:pt x="14271" y="13224"/>
                </a:cubicBezTo>
                <a:cubicBezTo>
                  <a:pt x="14122" y="13224"/>
                  <a:pt x="13962" y="13299"/>
                  <a:pt x="13897" y="13435"/>
                </a:cubicBezTo>
                <a:cubicBezTo>
                  <a:pt x="13825" y="13580"/>
                  <a:pt x="13877" y="13758"/>
                  <a:pt x="13974" y="13887"/>
                </a:cubicBezTo>
                <a:cubicBezTo>
                  <a:pt x="14072" y="14016"/>
                  <a:pt x="14208" y="14105"/>
                  <a:pt x="14334" y="14205"/>
                </a:cubicBezTo>
                <a:cubicBezTo>
                  <a:pt x="14849" y="14607"/>
                  <a:pt x="15223" y="15167"/>
                  <a:pt x="15489" y="15761"/>
                </a:cubicBezTo>
                <a:cubicBezTo>
                  <a:pt x="15671" y="16125"/>
                  <a:pt x="15863" y="16671"/>
                  <a:pt x="16029" y="17180"/>
                </a:cubicBezTo>
                <a:cubicBezTo>
                  <a:pt x="16135" y="17952"/>
                  <a:pt x="16243" y="18799"/>
                  <a:pt x="16342" y="19710"/>
                </a:cubicBezTo>
                <a:cubicBezTo>
                  <a:pt x="16300" y="19562"/>
                  <a:pt x="16248" y="19417"/>
                  <a:pt x="16185" y="19278"/>
                </a:cubicBezTo>
                <a:cubicBezTo>
                  <a:pt x="16086" y="19068"/>
                  <a:pt x="15946" y="18798"/>
                  <a:pt x="15712" y="18712"/>
                </a:cubicBezTo>
                <a:cubicBezTo>
                  <a:pt x="15644" y="18686"/>
                  <a:pt x="15584" y="18675"/>
                  <a:pt x="15530" y="18675"/>
                </a:cubicBezTo>
                <a:cubicBezTo>
                  <a:pt x="15188" y="18675"/>
                  <a:pt x="15135" y="19147"/>
                  <a:pt x="15243" y="19436"/>
                </a:cubicBezTo>
                <a:cubicBezTo>
                  <a:pt x="15295" y="19581"/>
                  <a:pt x="15372" y="19711"/>
                  <a:pt x="15456" y="19838"/>
                </a:cubicBezTo>
                <a:cubicBezTo>
                  <a:pt x="15596" y="20047"/>
                  <a:pt x="15760" y="20242"/>
                  <a:pt x="15883" y="20461"/>
                </a:cubicBezTo>
                <a:cubicBezTo>
                  <a:pt x="16134" y="20914"/>
                  <a:pt x="16340" y="21396"/>
                  <a:pt x="16487" y="21892"/>
                </a:cubicBezTo>
                <a:cubicBezTo>
                  <a:pt x="16522" y="22018"/>
                  <a:pt x="16552" y="22148"/>
                  <a:pt x="16577" y="22277"/>
                </a:cubicBezTo>
                <a:cubicBezTo>
                  <a:pt x="16637" y="23080"/>
                  <a:pt x="16689" y="23921"/>
                  <a:pt x="16729" y="24796"/>
                </a:cubicBezTo>
                <a:cubicBezTo>
                  <a:pt x="16552" y="23871"/>
                  <a:pt x="16302" y="22963"/>
                  <a:pt x="15969" y="22084"/>
                </a:cubicBezTo>
                <a:cubicBezTo>
                  <a:pt x="15754" y="21517"/>
                  <a:pt x="15494" y="20944"/>
                  <a:pt x="15047" y="20533"/>
                </a:cubicBezTo>
                <a:cubicBezTo>
                  <a:pt x="14888" y="20385"/>
                  <a:pt x="14679" y="20257"/>
                  <a:pt x="14471" y="20257"/>
                </a:cubicBezTo>
                <a:cubicBezTo>
                  <a:pt x="14420" y="20257"/>
                  <a:pt x="14370" y="20265"/>
                  <a:pt x="14320" y="20282"/>
                </a:cubicBezTo>
                <a:cubicBezTo>
                  <a:pt x="14043" y="20377"/>
                  <a:pt x="13926" y="20729"/>
                  <a:pt x="13989" y="21016"/>
                </a:cubicBezTo>
                <a:cubicBezTo>
                  <a:pt x="14050" y="21303"/>
                  <a:pt x="14244" y="21541"/>
                  <a:pt x="14422" y="21776"/>
                </a:cubicBezTo>
                <a:cubicBezTo>
                  <a:pt x="15209" y="22799"/>
                  <a:pt x="15828" y="23949"/>
                  <a:pt x="16261" y="25166"/>
                </a:cubicBezTo>
                <a:cubicBezTo>
                  <a:pt x="16476" y="25774"/>
                  <a:pt x="16644" y="26399"/>
                  <a:pt x="16760" y="27033"/>
                </a:cubicBezTo>
                <a:cubicBezTo>
                  <a:pt x="16778" y="27117"/>
                  <a:pt x="16792" y="27209"/>
                  <a:pt x="16802" y="27298"/>
                </a:cubicBezTo>
                <a:cubicBezTo>
                  <a:pt x="16816" y="28028"/>
                  <a:pt x="16818" y="28775"/>
                  <a:pt x="16813" y="29541"/>
                </a:cubicBezTo>
                <a:lnTo>
                  <a:pt x="16829" y="29541"/>
                </a:lnTo>
                <a:cubicBezTo>
                  <a:pt x="16808" y="29915"/>
                  <a:pt x="16786" y="30291"/>
                  <a:pt x="16763" y="30665"/>
                </a:cubicBezTo>
                <a:cubicBezTo>
                  <a:pt x="16700" y="29578"/>
                  <a:pt x="16514" y="28503"/>
                  <a:pt x="16197" y="27463"/>
                </a:cubicBezTo>
                <a:cubicBezTo>
                  <a:pt x="16114" y="27198"/>
                  <a:pt x="15992" y="26902"/>
                  <a:pt x="15727" y="26824"/>
                </a:cubicBezTo>
                <a:cubicBezTo>
                  <a:pt x="15688" y="26812"/>
                  <a:pt x="15649" y="26807"/>
                  <a:pt x="15610" y="26807"/>
                </a:cubicBezTo>
                <a:cubicBezTo>
                  <a:pt x="15400" y="26807"/>
                  <a:pt x="15194" y="26959"/>
                  <a:pt x="15097" y="27152"/>
                </a:cubicBezTo>
                <a:cubicBezTo>
                  <a:pt x="14982" y="27381"/>
                  <a:pt x="14988" y="27652"/>
                  <a:pt x="15025" y="27906"/>
                </a:cubicBezTo>
                <a:cubicBezTo>
                  <a:pt x="15250" y="29453"/>
                  <a:pt x="16472" y="30752"/>
                  <a:pt x="16677" y="32278"/>
                </a:cubicBezTo>
                <a:cubicBezTo>
                  <a:pt x="16641" y="32989"/>
                  <a:pt x="16608" y="33698"/>
                  <a:pt x="16578" y="34402"/>
                </a:cubicBezTo>
                <a:cubicBezTo>
                  <a:pt x="16573" y="34416"/>
                  <a:pt x="16570" y="34432"/>
                  <a:pt x="16564" y="34443"/>
                </a:cubicBezTo>
                <a:cubicBezTo>
                  <a:pt x="16570" y="34435"/>
                  <a:pt x="16573" y="34423"/>
                  <a:pt x="16578" y="34413"/>
                </a:cubicBezTo>
                <a:lnTo>
                  <a:pt x="16578" y="34413"/>
                </a:lnTo>
                <a:cubicBezTo>
                  <a:pt x="16541" y="35302"/>
                  <a:pt x="16507" y="36183"/>
                  <a:pt x="16479" y="37053"/>
                </a:cubicBezTo>
                <a:cubicBezTo>
                  <a:pt x="16464" y="36200"/>
                  <a:pt x="16436" y="35351"/>
                  <a:pt x="16392" y="34498"/>
                </a:cubicBezTo>
                <a:cubicBezTo>
                  <a:pt x="16356" y="33785"/>
                  <a:pt x="16309" y="33065"/>
                  <a:pt x="16061" y="32399"/>
                </a:cubicBezTo>
                <a:cubicBezTo>
                  <a:pt x="15934" y="32057"/>
                  <a:pt x="15617" y="31839"/>
                  <a:pt x="15359" y="31839"/>
                </a:cubicBezTo>
                <a:cubicBezTo>
                  <a:pt x="15125" y="31839"/>
                  <a:pt x="14939" y="32019"/>
                  <a:pt x="14988" y="32450"/>
                </a:cubicBezTo>
                <a:cubicBezTo>
                  <a:pt x="15010" y="32644"/>
                  <a:pt x="15054" y="32836"/>
                  <a:pt x="15111" y="33029"/>
                </a:cubicBezTo>
                <a:cubicBezTo>
                  <a:pt x="15282" y="33602"/>
                  <a:pt x="15566" y="34172"/>
                  <a:pt x="15721" y="34727"/>
                </a:cubicBezTo>
                <a:cubicBezTo>
                  <a:pt x="15814" y="35058"/>
                  <a:pt x="15893" y="35394"/>
                  <a:pt x="15962" y="35731"/>
                </a:cubicBezTo>
                <a:cubicBezTo>
                  <a:pt x="15936" y="35654"/>
                  <a:pt x="15913" y="35575"/>
                  <a:pt x="15884" y="35497"/>
                </a:cubicBezTo>
                <a:cubicBezTo>
                  <a:pt x="15734" y="35086"/>
                  <a:pt x="15451" y="34637"/>
                  <a:pt x="15012" y="34620"/>
                </a:cubicBezTo>
                <a:cubicBezTo>
                  <a:pt x="15004" y="34619"/>
                  <a:pt x="14996" y="34619"/>
                  <a:pt x="14988" y="34619"/>
                </a:cubicBezTo>
                <a:cubicBezTo>
                  <a:pt x="14716" y="34619"/>
                  <a:pt x="14462" y="34802"/>
                  <a:pt x="14330" y="35040"/>
                </a:cubicBezTo>
                <a:cubicBezTo>
                  <a:pt x="14194" y="35286"/>
                  <a:pt x="14165" y="35582"/>
                  <a:pt x="14194" y="35861"/>
                </a:cubicBezTo>
                <a:cubicBezTo>
                  <a:pt x="14278" y="36760"/>
                  <a:pt x="14853" y="37526"/>
                  <a:pt x="15298" y="38313"/>
                </a:cubicBezTo>
                <a:cubicBezTo>
                  <a:pt x="15804" y="39210"/>
                  <a:pt x="16188" y="40241"/>
                  <a:pt x="16370" y="41287"/>
                </a:cubicBezTo>
                <a:cubicBezTo>
                  <a:pt x="16366" y="41426"/>
                  <a:pt x="16365" y="41567"/>
                  <a:pt x="16360" y="41703"/>
                </a:cubicBezTo>
                <a:cubicBezTo>
                  <a:pt x="16346" y="41702"/>
                  <a:pt x="16332" y="41702"/>
                  <a:pt x="16319" y="41702"/>
                </a:cubicBezTo>
                <a:cubicBezTo>
                  <a:pt x="16230" y="41702"/>
                  <a:pt x="16143" y="41718"/>
                  <a:pt x="16058" y="41746"/>
                </a:cubicBezTo>
                <a:cubicBezTo>
                  <a:pt x="16062" y="41697"/>
                  <a:pt x="16062" y="41650"/>
                  <a:pt x="16052" y="41600"/>
                </a:cubicBezTo>
                <a:cubicBezTo>
                  <a:pt x="16028" y="41461"/>
                  <a:pt x="15939" y="41325"/>
                  <a:pt x="15798" y="41292"/>
                </a:cubicBezTo>
                <a:cubicBezTo>
                  <a:pt x="15775" y="41286"/>
                  <a:pt x="15753" y="41283"/>
                  <a:pt x="15730" y="41283"/>
                </a:cubicBezTo>
                <a:cubicBezTo>
                  <a:pt x="15528" y="41283"/>
                  <a:pt x="15367" y="41506"/>
                  <a:pt x="15288" y="41710"/>
                </a:cubicBezTo>
                <a:cubicBezTo>
                  <a:pt x="15090" y="42214"/>
                  <a:pt x="15037" y="42726"/>
                  <a:pt x="15054" y="43246"/>
                </a:cubicBezTo>
                <a:cubicBezTo>
                  <a:pt x="14815" y="42126"/>
                  <a:pt x="14551" y="41032"/>
                  <a:pt x="14263" y="39965"/>
                </a:cubicBezTo>
                <a:lnTo>
                  <a:pt x="14283" y="39961"/>
                </a:lnTo>
                <a:cubicBezTo>
                  <a:pt x="14234" y="39805"/>
                  <a:pt x="14184" y="39654"/>
                  <a:pt x="14132" y="39502"/>
                </a:cubicBezTo>
                <a:cubicBezTo>
                  <a:pt x="13903" y="38685"/>
                  <a:pt x="13659" y="37883"/>
                  <a:pt x="13398" y="37096"/>
                </a:cubicBezTo>
                <a:cubicBezTo>
                  <a:pt x="13518" y="35410"/>
                  <a:pt x="13596" y="33719"/>
                  <a:pt x="13696" y="32034"/>
                </a:cubicBezTo>
                <a:cubicBezTo>
                  <a:pt x="13716" y="31682"/>
                  <a:pt x="13733" y="31310"/>
                  <a:pt x="13573" y="30993"/>
                </a:cubicBezTo>
                <a:cubicBezTo>
                  <a:pt x="13448" y="30756"/>
                  <a:pt x="13185" y="30574"/>
                  <a:pt x="12930" y="30574"/>
                </a:cubicBezTo>
                <a:cubicBezTo>
                  <a:pt x="12848" y="30574"/>
                  <a:pt x="12767" y="30593"/>
                  <a:pt x="12692" y="30635"/>
                </a:cubicBezTo>
                <a:cubicBezTo>
                  <a:pt x="12401" y="30795"/>
                  <a:pt x="12348" y="31181"/>
                  <a:pt x="12340" y="31512"/>
                </a:cubicBezTo>
                <a:cubicBezTo>
                  <a:pt x="12340" y="32701"/>
                  <a:pt x="12416" y="33864"/>
                  <a:pt x="12672" y="35025"/>
                </a:cubicBezTo>
                <a:cubicBezTo>
                  <a:pt x="12672" y="35031"/>
                  <a:pt x="12677" y="35037"/>
                  <a:pt x="12677" y="35043"/>
                </a:cubicBezTo>
                <a:cubicBezTo>
                  <a:pt x="12332" y="34125"/>
                  <a:pt x="11968" y="33226"/>
                  <a:pt x="11583" y="32350"/>
                </a:cubicBezTo>
                <a:cubicBezTo>
                  <a:pt x="11474" y="31350"/>
                  <a:pt x="11458" y="30341"/>
                  <a:pt x="11541" y="29337"/>
                </a:cubicBezTo>
                <a:cubicBezTo>
                  <a:pt x="11552" y="29187"/>
                  <a:pt x="11567" y="29030"/>
                  <a:pt x="11517" y="28888"/>
                </a:cubicBezTo>
                <a:cubicBezTo>
                  <a:pt x="11469" y="28758"/>
                  <a:pt x="11344" y="28641"/>
                  <a:pt x="11206" y="28641"/>
                </a:cubicBezTo>
                <a:cubicBezTo>
                  <a:pt x="11195" y="28641"/>
                  <a:pt x="11185" y="28642"/>
                  <a:pt x="11174" y="28643"/>
                </a:cubicBezTo>
                <a:cubicBezTo>
                  <a:pt x="10972" y="28670"/>
                  <a:pt x="10884" y="28917"/>
                  <a:pt x="10856" y="29122"/>
                </a:cubicBezTo>
                <a:cubicBezTo>
                  <a:pt x="10767" y="29726"/>
                  <a:pt x="10794" y="30347"/>
                  <a:pt x="10927" y="30943"/>
                </a:cubicBezTo>
                <a:cubicBezTo>
                  <a:pt x="10907" y="30900"/>
                  <a:pt x="10886" y="30859"/>
                  <a:pt x="10866" y="30814"/>
                </a:cubicBezTo>
                <a:lnTo>
                  <a:pt x="10874" y="30810"/>
                </a:lnTo>
                <a:cubicBezTo>
                  <a:pt x="10866" y="30791"/>
                  <a:pt x="10473" y="29742"/>
                  <a:pt x="10048" y="28161"/>
                </a:cubicBezTo>
                <a:cubicBezTo>
                  <a:pt x="10048" y="27052"/>
                  <a:pt x="10163" y="25947"/>
                  <a:pt x="10412" y="24862"/>
                </a:cubicBezTo>
                <a:cubicBezTo>
                  <a:pt x="10454" y="24694"/>
                  <a:pt x="10490" y="24503"/>
                  <a:pt x="10392" y="24361"/>
                </a:cubicBezTo>
                <a:cubicBezTo>
                  <a:pt x="10328" y="24270"/>
                  <a:pt x="10222" y="24229"/>
                  <a:pt x="10111" y="24229"/>
                </a:cubicBezTo>
                <a:cubicBezTo>
                  <a:pt x="9998" y="24229"/>
                  <a:pt x="9881" y="24271"/>
                  <a:pt x="9797" y="24347"/>
                </a:cubicBezTo>
                <a:cubicBezTo>
                  <a:pt x="9652" y="24478"/>
                  <a:pt x="9588" y="24673"/>
                  <a:pt x="9546" y="24869"/>
                </a:cubicBezTo>
                <a:cubicBezTo>
                  <a:pt x="9681" y="23791"/>
                  <a:pt x="9806" y="22713"/>
                  <a:pt x="9941" y="21640"/>
                </a:cubicBezTo>
                <a:cubicBezTo>
                  <a:pt x="9979" y="21326"/>
                  <a:pt x="9865" y="20766"/>
                  <a:pt x="9474" y="20766"/>
                </a:cubicBezTo>
                <a:cubicBezTo>
                  <a:pt x="9445" y="20766"/>
                  <a:pt x="9415" y="20769"/>
                  <a:pt x="9383" y="20775"/>
                </a:cubicBezTo>
                <a:cubicBezTo>
                  <a:pt x="9242" y="20801"/>
                  <a:pt x="9132" y="20909"/>
                  <a:pt x="9045" y="21020"/>
                </a:cubicBezTo>
                <a:cubicBezTo>
                  <a:pt x="8644" y="21535"/>
                  <a:pt x="8601" y="22234"/>
                  <a:pt x="8650" y="22883"/>
                </a:cubicBezTo>
                <a:cubicBezTo>
                  <a:pt x="8693" y="23471"/>
                  <a:pt x="8802" y="24049"/>
                  <a:pt x="8946" y="24621"/>
                </a:cubicBezTo>
                <a:cubicBezTo>
                  <a:pt x="9017" y="24902"/>
                  <a:pt x="9075" y="25263"/>
                  <a:pt x="9181" y="25583"/>
                </a:cubicBezTo>
                <a:cubicBezTo>
                  <a:pt x="9367" y="26577"/>
                  <a:pt x="9587" y="27495"/>
                  <a:pt x="9799" y="28279"/>
                </a:cubicBezTo>
                <a:cubicBezTo>
                  <a:pt x="9681" y="27932"/>
                  <a:pt x="9559" y="27591"/>
                  <a:pt x="9457" y="27252"/>
                </a:cubicBezTo>
                <a:cubicBezTo>
                  <a:pt x="9172" y="26320"/>
                  <a:pt x="8888" y="25388"/>
                  <a:pt x="8601" y="24458"/>
                </a:cubicBezTo>
                <a:cubicBezTo>
                  <a:pt x="8544" y="24270"/>
                  <a:pt x="8484" y="24073"/>
                  <a:pt x="8350" y="23931"/>
                </a:cubicBezTo>
                <a:cubicBezTo>
                  <a:pt x="8259" y="23834"/>
                  <a:pt x="8124" y="23770"/>
                  <a:pt x="7996" y="23770"/>
                </a:cubicBezTo>
                <a:cubicBezTo>
                  <a:pt x="7934" y="23770"/>
                  <a:pt x="7873" y="23785"/>
                  <a:pt x="7819" y="23818"/>
                </a:cubicBezTo>
                <a:cubicBezTo>
                  <a:pt x="7596" y="23954"/>
                  <a:pt x="7622" y="24281"/>
                  <a:pt x="7679" y="24532"/>
                </a:cubicBezTo>
                <a:cubicBezTo>
                  <a:pt x="7679" y="24934"/>
                  <a:pt x="7892" y="25433"/>
                  <a:pt x="8062" y="25847"/>
                </a:cubicBezTo>
                <a:cubicBezTo>
                  <a:pt x="7622" y="25175"/>
                  <a:pt x="7168" y="24513"/>
                  <a:pt x="6694" y="23868"/>
                </a:cubicBezTo>
                <a:cubicBezTo>
                  <a:pt x="6116" y="22619"/>
                  <a:pt x="5820" y="21259"/>
                  <a:pt x="5867" y="19865"/>
                </a:cubicBezTo>
                <a:cubicBezTo>
                  <a:pt x="5876" y="19645"/>
                  <a:pt x="5891" y="19417"/>
                  <a:pt x="5830" y="19205"/>
                </a:cubicBezTo>
                <a:cubicBezTo>
                  <a:pt x="5767" y="18992"/>
                  <a:pt x="5605" y="18792"/>
                  <a:pt x="5388" y="18756"/>
                </a:cubicBezTo>
                <a:cubicBezTo>
                  <a:pt x="5363" y="18752"/>
                  <a:pt x="5338" y="18750"/>
                  <a:pt x="5313" y="18750"/>
                </a:cubicBezTo>
                <a:cubicBezTo>
                  <a:pt x="5039" y="18750"/>
                  <a:pt x="4806" y="19004"/>
                  <a:pt x="4697" y="19267"/>
                </a:cubicBezTo>
                <a:cubicBezTo>
                  <a:pt x="4447" y="19872"/>
                  <a:pt x="4586" y="20569"/>
                  <a:pt x="4802" y="21187"/>
                </a:cubicBezTo>
                <a:cubicBezTo>
                  <a:pt x="4869" y="21370"/>
                  <a:pt x="4936" y="21545"/>
                  <a:pt x="5012" y="21715"/>
                </a:cubicBezTo>
                <a:cubicBezTo>
                  <a:pt x="4923" y="21607"/>
                  <a:pt x="4836" y="21501"/>
                  <a:pt x="4747" y="21396"/>
                </a:cubicBezTo>
                <a:cubicBezTo>
                  <a:pt x="3977" y="19637"/>
                  <a:pt x="2732" y="17887"/>
                  <a:pt x="1270" y="16717"/>
                </a:cubicBezTo>
                <a:cubicBezTo>
                  <a:pt x="1063" y="16532"/>
                  <a:pt x="802" y="16347"/>
                  <a:pt x="543" y="16347"/>
                </a:cubicBezTo>
                <a:cubicBezTo>
                  <a:pt x="475" y="16347"/>
                  <a:pt x="406" y="16360"/>
                  <a:pt x="339" y="16389"/>
                </a:cubicBezTo>
                <a:cubicBezTo>
                  <a:pt x="117" y="16484"/>
                  <a:pt x="1" y="16743"/>
                  <a:pt x="8" y="16987"/>
                </a:cubicBezTo>
                <a:cubicBezTo>
                  <a:pt x="17" y="17228"/>
                  <a:pt x="131" y="17456"/>
                  <a:pt x="263" y="17654"/>
                </a:cubicBezTo>
                <a:cubicBezTo>
                  <a:pt x="906" y="18629"/>
                  <a:pt x="1975" y="19184"/>
                  <a:pt x="2909" y="19830"/>
                </a:cubicBezTo>
                <a:cubicBezTo>
                  <a:pt x="2999" y="19893"/>
                  <a:pt x="3085" y="19959"/>
                  <a:pt x="3170" y="20024"/>
                </a:cubicBezTo>
                <a:cubicBezTo>
                  <a:pt x="3977" y="20899"/>
                  <a:pt x="4750" y="21801"/>
                  <a:pt x="5481" y="22730"/>
                </a:cubicBezTo>
                <a:cubicBezTo>
                  <a:pt x="4888" y="22304"/>
                  <a:pt x="4155" y="22018"/>
                  <a:pt x="3576" y="21990"/>
                </a:cubicBezTo>
                <a:cubicBezTo>
                  <a:pt x="3559" y="21989"/>
                  <a:pt x="3542" y="21988"/>
                  <a:pt x="3525" y="21988"/>
                </a:cubicBezTo>
                <a:cubicBezTo>
                  <a:pt x="3398" y="21988"/>
                  <a:pt x="3263" y="22019"/>
                  <a:pt x="3213" y="22130"/>
                </a:cubicBezTo>
                <a:cubicBezTo>
                  <a:pt x="3145" y="22282"/>
                  <a:pt x="3302" y="22439"/>
                  <a:pt x="3447" y="22525"/>
                </a:cubicBezTo>
                <a:cubicBezTo>
                  <a:pt x="3961" y="22827"/>
                  <a:pt x="4543" y="22988"/>
                  <a:pt x="5107" y="23189"/>
                </a:cubicBezTo>
                <a:cubicBezTo>
                  <a:pt x="5530" y="23339"/>
                  <a:pt x="5894" y="23590"/>
                  <a:pt x="6283" y="23782"/>
                </a:cubicBezTo>
                <a:cubicBezTo>
                  <a:pt x="7261" y="25100"/>
                  <a:pt x="8163" y="26469"/>
                  <a:pt x="8996" y="27899"/>
                </a:cubicBezTo>
                <a:cubicBezTo>
                  <a:pt x="8412" y="27311"/>
                  <a:pt x="7722" y="26828"/>
                  <a:pt x="6965" y="26489"/>
                </a:cubicBezTo>
                <a:cubicBezTo>
                  <a:pt x="6816" y="26423"/>
                  <a:pt x="6639" y="26367"/>
                  <a:pt x="6476" y="26367"/>
                </a:cubicBezTo>
                <a:cubicBezTo>
                  <a:pt x="6348" y="26367"/>
                  <a:pt x="6228" y="26401"/>
                  <a:pt x="6139" y="26494"/>
                </a:cubicBezTo>
                <a:cubicBezTo>
                  <a:pt x="5989" y="26650"/>
                  <a:pt x="5999" y="26907"/>
                  <a:pt x="6104" y="27093"/>
                </a:cubicBezTo>
                <a:cubicBezTo>
                  <a:pt x="6207" y="27281"/>
                  <a:pt x="6385" y="27416"/>
                  <a:pt x="6561" y="27539"/>
                </a:cubicBezTo>
                <a:cubicBezTo>
                  <a:pt x="7397" y="28143"/>
                  <a:pt x="8272" y="28695"/>
                  <a:pt x="9070" y="29351"/>
                </a:cubicBezTo>
                <a:cubicBezTo>
                  <a:pt x="9469" y="29680"/>
                  <a:pt x="9849" y="30033"/>
                  <a:pt x="10184" y="30425"/>
                </a:cubicBezTo>
                <a:cubicBezTo>
                  <a:pt x="10372" y="30648"/>
                  <a:pt x="10527" y="30939"/>
                  <a:pt x="10721" y="31160"/>
                </a:cubicBezTo>
                <a:cubicBezTo>
                  <a:pt x="11558" y="32902"/>
                  <a:pt x="12301" y="34727"/>
                  <a:pt x="12950" y="36641"/>
                </a:cubicBezTo>
                <a:cubicBezTo>
                  <a:pt x="11759" y="34233"/>
                  <a:pt x="10364" y="32569"/>
                  <a:pt x="9211" y="31475"/>
                </a:cubicBezTo>
                <a:cubicBezTo>
                  <a:pt x="8649" y="30633"/>
                  <a:pt x="7919" y="29868"/>
                  <a:pt x="7160" y="29225"/>
                </a:cubicBezTo>
                <a:cubicBezTo>
                  <a:pt x="6780" y="28900"/>
                  <a:pt x="6343" y="28590"/>
                  <a:pt x="5844" y="28580"/>
                </a:cubicBezTo>
                <a:cubicBezTo>
                  <a:pt x="5841" y="28580"/>
                  <a:pt x="5838" y="28580"/>
                  <a:pt x="5834" y="28580"/>
                </a:cubicBezTo>
                <a:cubicBezTo>
                  <a:pt x="5587" y="28580"/>
                  <a:pt x="5312" y="28688"/>
                  <a:pt x="5239" y="28920"/>
                </a:cubicBezTo>
                <a:cubicBezTo>
                  <a:pt x="5187" y="29086"/>
                  <a:pt x="5256" y="29268"/>
                  <a:pt x="5368" y="29397"/>
                </a:cubicBezTo>
                <a:cubicBezTo>
                  <a:pt x="5483" y="29529"/>
                  <a:pt x="5636" y="29617"/>
                  <a:pt x="5787" y="29701"/>
                </a:cubicBezTo>
                <a:cubicBezTo>
                  <a:pt x="6537" y="30124"/>
                  <a:pt x="7287" y="30550"/>
                  <a:pt x="8039" y="30975"/>
                </a:cubicBezTo>
                <a:cubicBezTo>
                  <a:pt x="8211" y="31071"/>
                  <a:pt x="8398" y="31164"/>
                  <a:pt x="8577" y="31261"/>
                </a:cubicBezTo>
                <a:cubicBezTo>
                  <a:pt x="9380" y="31961"/>
                  <a:pt x="10357" y="32975"/>
                  <a:pt x="11316" y="34379"/>
                </a:cubicBezTo>
                <a:cubicBezTo>
                  <a:pt x="11307" y="34370"/>
                  <a:pt x="11300" y="34359"/>
                  <a:pt x="11290" y="34352"/>
                </a:cubicBezTo>
                <a:cubicBezTo>
                  <a:pt x="10547" y="33625"/>
                  <a:pt x="9631" y="33078"/>
                  <a:pt x="8629" y="32800"/>
                </a:cubicBezTo>
                <a:cubicBezTo>
                  <a:pt x="8489" y="32762"/>
                  <a:pt x="8335" y="32733"/>
                  <a:pt x="8188" y="32733"/>
                </a:cubicBezTo>
                <a:cubicBezTo>
                  <a:pt x="7989" y="32733"/>
                  <a:pt x="7804" y="32786"/>
                  <a:pt x="7687" y="32942"/>
                </a:cubicBezTo>
                <a:cubicBezTo>
                  <a:pt x="7494" y="33190"/>
                  <a:pt x="7615" y="33573"/>
                  <a:pt x="7856" y="33778"/>
                </a:cubicBezTo>
                <a:cubicBezTo>
                  <a:pt x="8095" y="33982"/>
                  <a:pt x="8412" y="34055"/>
                  <a:pt x="8715" y="34136"/>
                </a:cubicBezTo>
                <a:cubicBezTo>
                  <a:pt x="9336" y="34136"/>
                  <a:pt x="10197" y="34648"/>
                  <a:pt x="10734" y="34928"/>
                </a:cubicBezTo>
                <a:cubicBezTo>
                  <a:pt x="11280" y="35215"/>
                  <a:pt x="11785" y="35556"/>
                  <a:pt x="12272" y="35927"/>
                </a:cubicBezTo>
                <a:cubicBezTo>
                  <a:pt x="12850" y="36974"/>
                  <a:pt x="13396" y="38183"/>
                  <a:pt x="13864" y="39574"/>
                </a:cubicBezTo>
                <a:cubicBezTo>
                  <a:pt x="14151" y="40606"/>
                  <a:pt x="14420" y="41662"/>
                  <a:pt x="14663" y="42747"/>
                </a:cubicBezTo>
                <a:cubicBezTo>
                  <a:pt x="14538" y="42393"/>
                  <a:pt x="14412" y="42040"/>
                  <a:pt x="14263" y="41696"/>
                </a:cubicBezTo>
                <a:cubicBezTo>
                  <a:pt x="13825" y="40661"/>
                  <a:pt x="13230" y="39681"/>
                  <a:pt x="12406" y="38921"/>
                </a:cubicBezTo>
                <a:cubicBezTo>
                  <a:pt x="12225" y="38754"/>
                  <a:pt x="12028" y="38596"/>
                  <a:pt x="11792" y="38530"/>
                </a:cubicBezTo>
                <a:cubicBezTo>
                  <a:pt x="11725" y="38511"/>
                  <a:pt x="11654" y="38501"/>
                  <a:pt x="11583" y="38501"/>
                </a:cubicBezTo>
                <a:cubicBezTo>
                  <a:pt x="11407" y="38501"/>
                  <a:pt x="11231" y="38562"/>
                  <a:pt x="11121" y="38696"/>
                </a:cubicBezTo>
                <a:cubicBezTo>
                  <a:pt x="10967" y="38886"/>
                  <a:pt x="10975" y="39167"/>
                  <a:pt x="11073" y="39385"/>
                </a:cubicBezTo>
                <a:cubicBezTo>
                  <a:pt x="11174" y="39607"/>
                  <a:pt x="11350" y="39785"/>
                  <a:pt x="11519" y="39957"/>
                </a:cubicBezTo>
                <a:cubicBezTo>
                  <a:pt x="12992" y="41507"/>
                  <a:pt x="14171" y="43220"/>
                  <a:pt x="15144" y="45104"/>
                </a:cubicBezTo>
                <a:cubicBezTo>
                  <a:pt x="15216" y="45484"/>
                  <a:pt x="15283" y="45869"/>
                  <a:pt x="15348" y="46253"/>
                </a:cubicBezTo>
                <a:cubicBezTo>
                  <a:pt x="15316" y="46201"/>
                  <a:pt x="15286" y="46145"/>
                  <a:pt x="15253" y="46095"/>
                </a:cubicBezTo>
                <a:cubicBezTo>
                  <a:pt x="15124" y="45905"/>
                  <a:pt x="14979" y="45711"/>
                  <a:pt x="14774" y="45606"/>
                </a:cubicBezTo>
                <a:cubicBezTo>
                  <a:pt x="14691" y="45565"/>
                  <a:pt x="14595" y="45543"/>
                  <a:pt x="14501" y="45543"/>
                </a:cubicBezTo>
                <a:cubicBezTo>
                  <a:pt x="14361" y="45543"/>
                  <a:pt x="14226" y="45592"/>
                  <a:pt x="14141" y="45701"/>
                </a:cubicBezTo>
                <a:cubicBezTo>
                  <a:pt x="14032" y="45843"/>
                  <a:pt x="14035" y="46051"/>
                  <a:pt x="14105" y="46217"/>
                </a:cubicBezTo>
                <a:cubicBezTo>
                  <a:pt x="14176" y="46385"/>
                  <a:pt x="14304" y="46521"/>
                  <a:pt x="14427" y="46653"/>
                </a:cubicBezTo>
                <a:cubicBezTo>
                  <a:pt x="14843" y="47087"/>
                  <a:pt x="15265" y="47522"/>
                  <a:pt x="15625" y="48002"/>
                </a:cubicBezTo>
                <a:cubicBezTo>
                  <a:pt x="15840" y="49471"/>
                  <a:pt x="16019" y="50985"/>
                  <a:pt x="16161" y="52544"/>
                </a:cubicBezTo>
                <a:cubicBezTo>
                  <a:pt x="16008" y="51677"/>
                  <a:pt x="15811" y="50820"/>
                  <a:pt x="15583" y="49991"/>
                </a:cubicBezTo>
                <a:cubicBezTo>
                  <a:pt x="15523" y="49776"/>
                  <a:pt x="15460" y="49557"/>
                  <a:pt x="15326" y="49377"/>
                </a:cubicBezTo>
                <a:cubicBezTo>
                  <a:pt x="15208" y="49217"/>
                  <a:pt x="15020" y="49092"/>
                  <a:pt x="14822" y="49092"/>
                </a:cubicBezTo>
                <a:cubicBezTo>
                  <a:pt x="14801" y="49092"/>
                  <a:pt x="14780" y="49094"/>
                  <a:pt x="14759" y="49096"/>
                </a:cubicBezTo>
                <a:cubicBezTo>
                  <a:pt x="14515" y="49128"/>
                  <a:pt x="14330" y="49353"/>
                  <a:pt x="14273" y="49594"/>
                </a:cubicBezTo>
                <a:cubicBezTo>
                  <a:pt x="14212" y="49835"/>
                  <a:pt x="14257" y="50087"/>
                  <a:pt x="14314" y="50328"/>
                </a:cubicBezTo>
                <a:cubicBezTo>
                  <a:pt x="14591" y="51492"/>
                  <a:pt x="15153" y="52565"/>
                  <a:pt x="15642" y="53655"/>
                </a:cubicBezTo>
                <a:cubicBezTo>
                  <a:pt x="15950" y="54343"/>
                  <a:pt x="16226" y="55050"/>
                  <a:pt x="16383" y="55787"/>
                </a:cubicBezTo>
                <a:cubicBezTo>
                  <a:pt x="16388" y="56009"/>
                  <a:pt x="16392" y="56224"/>
                  <a:pt x="16398" y="56434"/>
                </a:cubicBezTo>
                <a:cubicBezTo>
                  <a:pt x="16419" y="57393"/>
                  <a:pt x="16443" y="58262"/>
                  <a:pt x="16469" y="59028"/>
                </a:cubicBezTo>
                <a:cubicBezTo>
                  <a:pt x="16608" y="59033"/>
                  <a:pt x="16745" y="59036"/>
                  <a:pt x="16880" y="59036"/>
                </a:cubicBezTo>
                <a:cubicBezTo>
                  <a:pt x="16954" y="59036"/>
                  <a:pt x="17028" y="59035"/>
                  <a:pt x="17100" y="59033"/>
                </a:cubicBezTo>
                <a:cubicBezTo>
                  <a:pt x="17140" y="58638"/>
                  <a:pt x="17189" y="58210"/>
                  <a:pt x="17245" y="57763"/>
                </a:cubicBezTo>
                <a:cubicBezTo>
                  <a:pt x="17489" y="57300"/>
                  <a:pt x="17771" y="56857"/>
                  <a:pt x="18092" y="56447"/>
                </a:cubicBezTo>
                <a:cubicBezTo>
                  <a:pt x="18295" y="56187"/>
                  <a:pt x="18510" y="55942"/>
                  <a:pt x="18739" y="55708"/>
                </a:cubicBezTo>
                <a:cubicBezTo>
                  <a:pt x="19101" y="55343"/>
                  <a:pt x="19503" y="54995"/>
                  <a:pt x="19733" y="54532"/>
                </a:cubicBezTo>
                <a:cubicBezTo>
                  <a:pt x="19848" y="54303"/>
                  <a:pt x="19893" y="53977"/>
                  <a:pt x="19684" y="53827"/>
                </a:cubicBezTo>
                <a:cubicBezTo>
                  <a:pt x="19621" y="53780"/>
                  <a:pt x="19547" y="53761"/>
                  <a:pt x="19470" y="53761"/>
                </a:cubicBezTo>
                <a:cubicBezTo>
                  <a:pt x="19339" y="53761"/>
                  <a:pt x="19198" y="53816"/>
                  <a:pt x="19080" y="53881"/>
                </a:cubicBezTo>
                <a:cubicBezTo>
                  <a:pt x="18438" y="54236"/>
                  <a:pt x="17961" y="54841"/>
                  <a:pt x="17655" y="55507"/>
                </a:cubicBezTo>
                <a:cubicBezTo>
                  <a:pt x="17604" y="55621"/>
                  <a:pt x="17556" y="55735"/>
                  <a:pt x="17516" y="55852"/>
                </a:cubicBezTo>
                <a:cubicBezTo>
                  <a:pt x="17783" y="54144"/>
                  <a:pt x="18163" y="52192"/>
                  <a:pt x="18708" y="50074"/>
                </a:cubicBezTo>
                <a:cubicBezTo>
                  <a:pt x="19326" y="49433"/>
                  <a:pt x="19968" y="48801"/>
                  <a:pt x="20414" y="48044"/>
                </a:cubicBezTo>
                <a:cubicBezTo>
                  <a:pt x="20565" y="47787"/>
                  <a:pt x="20681" y="47432"/>
                  <a:pt x="20474" y="47218"/>
                </a:cubicBezTo>
                <a:cubicBezTo>
                  <a:pt x="20394" y="47135"/>
                  <a:pt x="20294" y="47101"/>
                  <a:pt x="20185" y="47101"/>
                </a:cubicBezTo>
                <a:cubicBezTo>
                  <a:pt x="19975" y="47101"/>
                  <a:pt x="19736" y="47226"/>
                  <a:pt x="19559" y="47364"/>
                </a:cubicBezTo>
                <a:cubicBezTo>
                  <a:pt x="19518" y="47397"/>
                  <a:pt x="19481" y="47433"/>
                  <a:pt x="19439" y="47465"/>
                </a:cubicBezTo>
                <a:cubicBezTo>
                  <a:pt x="19621" y="46862"/>
                  <a:pt x="19822" y="46246"/>
                  <a:pt x="20034" y="45612"/>
                </a:cubicBezTo>
                <a:cubicBezTo>
                  <a:pt x="20305" y="45264"/>
                  <a:pt x="20543" y="44861"/>
                  <a:pt x="20824" y="44549"/>
                </a:cubicBezTo>
                <a:cubicBezTo>
                  <a:pt x="21370" y="43949"/>
                  <a:pt x="21980" y="43404"/>
                  <a:pt x="22639" y="42933"/>
                </a:cubicBezTo>
                <a:cubicBezTo>
                  <a:pt x="22889" y="42757"/>
                  <a:pt x="23160" y="42574"/>
                  <a:pt x="23280" y="42293"/>
                </a:cubicBezTo>
                <a:cubicBezTo>
                  <a:pt x="23399" y="42011"/>
                  <a:pt x="23276" y="41606"/>
                  <a:pt x="22976" y="41554"/>
                </a:cubicBezTo>
                <a:cubicBezTo>
                  <a:pt x="22955" y="41551"/>
                  <a:pt x="22934" y="41549"/>
                  <a:pt x="22913" y="41549"/>
                </a:cubicBezTo>
                <a:cubicBezTo>
                  <a:pt x="22748" y="41549"/>
                  <a:pt x="22591" y="41649"/>
                  <a:pt x="22456" y="41750"/>
                </a:cubicBezTo>
                <a:cubicBezTo>
                  <a:pt x="21826" y="42219"/>
                  <a:pt x="21294" y="42802"/>
                  <a:pt x="20867" y="43454"/>
                </a:cubicBezTo>
                <a:cubicBezTo>
                  <a:pt x="20930" y="43260"/>
                  <a:pt x="20988" y="43065"/>
                  <a:pt x="21039" y="42886"/>
                </a:cubicBezTo>
                <a:cubicBezTo>
                  <a:pt x="21076" y="42790"/>
                  <a:pt x="21112" y="42694"/>
                  <a:pt x="21152" y="42599"/>
                </a:cubicBezTo>
                <a:cubicBezTo>
                  <a:pt x="21846" y="41062"/>
                  <a:pt x="22652" y="39719"/>
                  <a:pt x="23514" y="38537"/>
                </a:cubicBezTo>
                <a:cubicBezTo>
                  <a:pt x="24029" y="38194"/>
                  <a:pt x="24633" y="38011"/>
                  <a:pt x="25220" y="37829"/>
                </a:cubicBezTo>
                <a:cubicBezTo>
                  <a:pt x="25976" y="37595"/>
                  <a:pt x="26768" y="37318"/>
                  <a:pt x="27274" y="36715"/>
                </a:cubicBezTo>
                <a:cubicBezTo>
                  <a:pt x="27346" y="36627"/>
                  <a:pt x="27413" y="36531"/>
                  <a:pt x="27432" y="36419"/>
                </a:cubicBezTo>
                <a:cubicBezTo>
                  <a:pt x="27453" y="36306"/>
                  <a:pt x="27411" y="36180"/>
                  <a:pt x="27317" y="36122"/>
                </a:cubicBezTo>
                <a:cubicBezTo>
                  <a:pt x="27275" y="36099"/>
                  <a:pt x="27227" y="36092"/>
                  <a:pt x="27177" y="36092"/>
                </a:cubicBezTo>
                <a:cubicBezTo>
                  <a:pt x="27128" y="36092"/>
                  <a:pt x="27077" y="36099"/>
                  <a:pt x="27030" y="36108"/>
                </a:cubicBezTo>
                <a:cubicBezTo>
                  <a:pt x="26171" y="36280"/>
                  <a:pt x="25354" y="36656"/>
                  <a:pt x="24654" y="37182"/>
                </a:cubicBezTo>
                <a:cubicBezTo>
                  <a:pt x="24578" y="37239"/>
                  <a:pt x="24504" y="37301"/>
                  <a:pt x="24432" y="37360"/>
                </a:cubicBezTo>
                <a:cubicBezTo>
                  <a:pt x="24896" y="36804"/>
                  <a:pt x="25370" y="36292"/>
                  <a:pt x="25844" y="35820"/>
                </a:cubicBezTo>
                <a:cubicBezTo>
                  <a:pt x="26547" y="35487"/>
                  <a:pt x="27297" y="35253"/>
                  <a:pt x="28067" y="35143"/>
                </a:cubicBezTo>
                <a:cubicBezTo>
                  <a:pt x="28702" y="35053"/>
                  <a:pt x="29418" y="35001"/>
                  <a:pt x="29833" y="34514"/>
                </a:cubicBezTo>
                <a:cubicBezTo>
                  <a:pt x="29937" y="34390"/>
                  <a:pt x="30014" y="34207"/>
                  <a:pt x="29921" y="34076"/>
                </a:cubicBezTo>
                <a:cubicBezTo>
                  <a:pt x="29856" y="33986"/>
                  <a:pt x="29741" y="33961"/>
                  <a:pt x="29626" y="33961"/>
                </a:cubicBezTo>
                <a:cubicBezTo>
                  <a:pt x="29590" y="33961"/>
                  <a:pt x="29554" y="33964"/>
                  <a:pt x="29519" y="33967"/>
                </a:cubicBezTo>
                <a:cubicBezTo>
                  <a:pt x="28625" y="34046"/>
                  <a:pt x="27754" y="34327"/>
                  <a:pt x="26974" y="34773"/>
                </a:cubicBezTo>
                <a:cubicBezTo>
                  <a:pt x="27879" y="33992"/>
                  <a:pt x="28761" y="33346"/>
                  <a:pt x="29568" y="32832"/>
                </a:cubicBezTo>
                <a:cubicBezTo>
                  <a:pt x="30916" y="32406"/>
                  <a:pt x="32264" y="31978"/>
                  <a:pt x="33612" y="31555"/>
                </a:cubicBezTo>
                <a:cubicBezTo>
                  <a:pt x="33893" y="31467"/>
                  <a:pt x="34188" y="31368"/>
                  <a:pt x="34380" y="31144"/>
                </a:cubicBezTo>
                <a:cubicBezTo>
                  <a:pt x="34568" y="30916"/>
                  <a:pt x="34588" y="30523"/>
                  <a:pt x="34343" y="30362"/>
                </a:cubicBezTo>
                <a:cubicBezTo>
                  <a:pt x="34264" y="30311"/>
                  <a:pt x="34175" y="30291"/>
                  <a:pt x="34082" y="30291"/>
                </a:cubicBezTo>
                <a:cubicBezTo>
                  <a:pt x="33948" y="30291"/>
                  <a:pt x="33806" y="30332"/>
                  <a:pt x="33678" y="30377"/>
                </a:cubicBezTo>
                <a:cubicBezTo>
                  <a:pt x="32781" y="30679"/>
                  <a:pt x="31914" y="31081"/>
                  <a:pt x="31097" y="31563"/>
                </a:cubicBezTo>
                <a:cubicBezTo>
                  <a:pt x="31206" y="31459"/>
                  <a:pt x="31319" y="31359"/>
                  <a:pt x="31421" y="31250"/>
                </a:cubicBezTo>
                <a:cubicBezTo>
                  <a:pt x="31505" y="31161"/>
                  <a:pt x="31593" y="31039"/>
                  <a:pt x="31540" y="30932"/>
                </a:cubicBezTo>
                <a:cubicBezTo>
                  <a:pt x="31498" y="30850"/>
                  <a:pt x="31393" y="30823"/>
                  <a:pt x="31300" y="30823"/>
                </a:cubicBezTo>
                <a:cubicBezTo>
                  <a:pt x="31296" y="30823"/>
                  <a:pt x="31292" y="30823"/>
                  <a:pt x="31287" y="30823"/>
                </a:cubicBezTo>
                <a:cubicBezTo>
                  <a:pt x="30930" y="30823"/>
                  <a:pt x="30616" y="31059"/>
                  <a:pt x="30352" y="31297"/>
                </a:cubicBezTo>
                <a:cubicBezTo>
                  <a:pt x="29820" y="31782"/>
                  <a:pt x="29243" y="32370"/>
                  <a:pt x="28847" y="32988"/>
                </a:cubicBezTo>
                <a:cubicBezTo>
                  <a:pt x="28789" y="33025"/>
                  <a:pt x="28734" y="33065"/>
                  <a:pt x="28676" y="33107"/>
                </a:cubicBezTo>
                <a:cubicBezTo>
                  <a:pt x="28655" y="33116"/>
                  <a:pt x="28636" y="33126"/>
                  <a:pt x="28615" y="33137"/>
                </a:cubicBezTo>
                <a:cubicBezTo>
                  <a:pt x="28625" y="33133"/>
                  <a:pt x="28636" y="33131"/>
                  <a:pt x="28646" y="33126"/>
                </a:cubicBezTo>
                <a:lnTo>
                  <a:pt x="28646" y="33126"/>
                </a:lnTo>
                <a:cubicBezTo>
                  <a:pt x="28286" y="33381"/>
                  <a:pt x="27913" y="33653"/>
                  <a:pt x="27536" y="33954"/>
                </a:cubicBezTo>
                <a:cubicBezTo>
                  <a:pt x="28007" y="33402"/>
                  <a:pt x="28453" y="32824"/>
                  <a:pt x="28854" y="32242"/>
                </a:cubicBezTo>
                <a:cubicBezTo>
                  <a:pt x="28969" y="32076"/>
                  <a:pt x="29082" y="31898"/>
                  <a:pt x="29111" y="31699"/>
                </a:cubicBezTo>
                <a:cubicBezTo>
                  <a:pt x="29138" y="31501"/>
                  <a:pt x="29059" y="31271"/>
                  <a:pt x="28876" y="31188"/>
                </a:cubicBezTo>
                <a:cubicBezTo>
                  <a:pt x="28825" y="31166"/>
                  <a:pt x="28773" y="31156"/>
                  <a:pt x="28721" y="31156"/>
                </a:cubicBezTo>
                <a:cubicBezTo>
                  <a:pt x="28554" y="31156"/>
                  <a:pt x="28384" y="31255"/>
                  <a:pt x="28256" y="31372"/>
                </a:cubicBezTo>
                <a:cubicBezTo>
                  <a:pt x="27641" y="31928"/>
                  <a:pt x="27496" y="32796"/>
                  <a:pt x="27261" y="33553"/>
                </a:cubicBezTo>
                <a:cubicBezTo>
                  <a:pt x="27138" y="33943"/>
                  <a:pt x="26968" y="34271"/>
                  <a:pt x="26772" y="34592"/>
                </a:cubicBezTo>
                <a:cubicBezTo>
                  <a:pt x="26303" y="34997"/>
                  <a:pt x="25836" y="35437"/>
                  <a:pt x="25367" y="35919"/>
                </a:cubicBezTo>
                <a:cubicBezTo>
                  <a:pt x="25751" y="35225"/>
                  <a:pt x="26033" y="34442"/>
                  <a:pt x="26174" y="33756"/>
                </a:cubicBezTo>
                <a:cubicBezTo>
                  <a:pt x="26213" y="33574"/>
                  <a:pt x="26241" y="33382"/>
                  <a:pt x="26196" y="33202"/>
                </a:cubicBezTo>
                <a:cubicBezTo>
                  <a:pt x="26177" y="33128"/>
                  <a:pt x="26138" y="33057"/>
                  <a:pt x="26092" y="32994"/>
                </a:cubicBezTo>
                <a:cubicBezTo>
                  <a:pt x="26379" y="32545"/>
                  <a:pt x="26674" y="32097"/>
                  <a:pt x="26981" y="31651"/>
                </a:cubicBezTo>
                <a:cubicBezTo>
                  <a:pt x="27836" y="31044"/>
                  <a:pt x="28924" y="30803"/>
                  <a:pt x="29798" y="30210"/>
                </a:cubicBezTo>
                <a:cubicBezTo>
                  <a:pt x="29994" y="30076"/>
                  <a:pt x="30202" y="29845"/>
                  <a:pt x="30099" y="29627"/>
                </a:cubicBezTo>
                <a:cubicBezTo>
                  <a:pt x="30041" y="29509"/>
                  <a:pt x="29905" y="29450"/>
                  <a:pt x="29776" y="29450"/>
                </a:cubicBezTo>
                <a:cubicBezTo>
                  <a:pt x="29772" y="29450"/>
                  <a:pt x="29769" y="29450"/>
                  <a:pt x="29765" y="29450"/>
                </a:cubicBezTo>
                <a:cubicBezTo>
                  <a:pt x="29637" y="29450"/>
                  <a:pt x="29516" y="29498"/>
                  <a:pt x="29400" y="29548"/>
                </a:cubicBezTo>
                <a:cubicBezTo>
                  <a:pt x="28734" y="29849"/>
                  <a:pt x="28156" y="30308"/>
                  <a:pt x="27627" y="30808"/>
                </a:cubicBezTo>
                <a:cubicBezTo>
                  <a:pt x="27578" y="30857"/>
                  <a:pt x="27526" y="30903"/>
                  <a:pt x="27470" y="30953"/>
                </a:cubicBezTo>
                <a:cubicBezTo>
                  <a:pt x="28345" y="29720"/>
                  <a:pt x="29293" y="28497"/>
                  <a:pt x="30324" y="27288"/>
                </a:cubicBezTo>
                <a:cubicBezTo>
                  <a:pt x="30787" y="26960"/>
                  <a:pt x="31339" y="26748"/>
                  <a:pt x="31865" y="26571"/>
                </a:cubicBezTo>
                <a:cubicBezTo>
                  <a:pt x="32738" y="26292"/>
                  <a:pt x="33658" y="26074"/>
                  <a:pt x="34383" y="25514"/>
                </a:cubicBezTo>
                <a:cubicBezTo>
                  <a:pt x="34498" y="25425"/>
                  <a:pt x="34618" y="25292"/>
                  <a:pt x="34570" y="25156"/>
                </a:cubicBezTo>
                <a:cubicBezTo>
                  <a:pt x="34529" y="25037"/>
                  <a:pt x="34390" y="25004"/>
                  <a:pt x="34254" y="25004"/>
                </a:cubicBezTo>
                <a:cubicBezTo>
                  <a:pt x="34218" y="25004"/>
                  <a:pt x="34183" y="25006"/>
                  <a:pt x="34149" y="25010"/>
                </a:cubicBezTo>
                <a:cubicBezTo>
                  <a:pt x="33064" y="25150"/>
                  <a:pt x="32149" y="25576"/>
                  <a:pt x="31353" y="26188"/>
                </a:cubicBezTo>
                <a:cubicBezTo>
                  <a:pt x="31454" y="26059"/>
                  <a:pt x="31544" y="25933"/>
                  <a:pt x="31613" y="25838"/>
                </a:cubicBezTo>
                <a:cubicBezTo>
                  <a:pt x="31828" y="25603"/>
                  <a:pt x="32050" y="25371"/>
                  <a:pt x="32272" y="25139"/>
                </a:cubicBezTo>
                <a:cubicBezTo>
                  <a:pt x="33282" y="24458"/>
                  <a:pt x="34290" y="23776"/>
                  <a:pt x="35298" y="23098"/>
                </a:cubicBezTo>
                <a:cubicBezTo>
                  <a:pt x="35767" y="22780"/>
                  <a:pt x="36250" y="22453"/>
                  <a:pt x="36580" y="21990"/>
                </a:cubicBezTo>
                <a:cubicBezTo>
                  <a:pt x="36667" y="21869"/>
                  <a:pt x="36746" y="21733"/>
                  <a:pt x="36761" y="21583"/>
                </a:cubicBezTo>
                <a:cubicBezTo>
                  <a:pt x="36789" y="21423"/>
                  <a:pt x="36726" y="21257"/>
                  <a:pt x="36591" y="21188"/>
                </a:cubicBezTo>
                <a:cubicBezTo>
                  <a:pt x="36540" y="21161"/>
                  <a:pt x="36484" y="21150"/>
                  <a:pt x="36427" y="21150"/>
                </a:cubicBezTo>
                <a:cubicBezTo>
                  <a:pt x="36336" y="21150"/>
                  <a:pt x="36240" y="21177"/>
                  <a:pt x="36151" y="21208"/>
                </a:cubicBezTo>
                <a:cubicBezTo>
                  <a:pt x="35692" y="21208"/>
                  <a:pt x="34985" y="21719"/>
                  <a:pt x="34617" y="21963"/>
                </a:cubicBezTo>
                <a:cubicBezTo>
                  <a:pt x="34137" y="22288"/>
                  <a:pt x="33693" y="22671"/>
                  <a:pt x="33306" y="23108"/>
                </a:cubicBezTo>
                <a:cubicBezTo>
                  <a:pt x="33104" y="23336"/>
                  <a:pt x="32915" y="23579"/>
                  <a:pt x="32746" y="23831"/>
                </a:cubicBezTo>
                <a:cubicBezTo>
                  <a:pt x="32749" y="23809"/>
                  <a:pt x="32754" y="23788"/>
                  <a:pt x="32754" y="23765"/>
                </a:cubicBezTo>
                <a:cubicBezTo>
                  <a:pt x="32757" y="23612"/>
                  <a:pt x="32683" y="23445"/>
                  <a:pt x="32541" y="23385"/>
                </a:cubicBezTo>
                <a:cubicBezTo>
                  <a:pt x="32501" y="23368"/>
                  <a:pt x="32461" y="23360"/>
                  <a:pt x="32422" y="23360"/>
                </a:cubicBezTo>
                <a:cubicBezTo>
                  <a:pt x="32218" y="23360"/>
                  <a:pt x="32024" y="23566"/>
                  <a:pt x="31904" y="23754"/>
                </a:cubicBezTo>
                <a:cubicBezTo>
                  <a:pt x="31792" y="23920"/>
                  <a:pt x="31180" y="24926"/>
                  <a:pt x="30811" y="25748"/>
                </a:cubicBezTo>
                <a:cubicBezTo>
                  <a:pt x="30860" y="25457"/>
                  <a:pt x="30864" y="25159"/>
                  <a:pt x="30814" y="24863"/>
                </a:cubicBezTo>
                <a:cubicBezTo>
                  <a:pt x="30788" y="24698"/>
                  <a:pt x="30738" y="24532"/>
                  <a:pt x="30626" y="24406"/>
                </a:cubicBezTo>
                <a:cubicBezTo>
                  <a:pt x="30544" y="24312"/>
                  <a:pt x="30421" y="24247"/>
                  <a:pt x="30298" y="24247"/>
                </a:cubicBezTo>
                <a:cubicBezTo>
                  <a:pt x="30258" y="24247"/>
                  <a:pt x="30217" y="24254"/>
                  <a:pt x="30179" y="24270"/>
                </a:cubicBezTo>
                <a:cubicBezTo>
                  <a:pt x="29957" y="24357"/>
                  <a:pt x="29908" y="24640"/>
                  <a:pt x="29881" y="24873"/>
                </a:cubicBezTo>
                <a:cubicBezTo>
                  <a:pt x="29706" y="26468"/>
                  <a:pt x="29157" y="27991"/>
                  <a:pt x="28318" y="29350"/>
                </a:cubicBezTo>
                <a:cubicBezTo>
                  <a:pt x="27902" y="29896"/>
                  <a:pt x="27500" y="30443"/>
                  <a:pt x="27115" y="30993"/>
                </a:cubicBezTo>
                <a:cubicBezTo>
                  <a:pt x="27457" y="30212"/>
                  <a:pt x="27672" y="29379"/>
                  <a:pt x="27723" y="28511"/>
                </a:cubicBezTo>
                <a:cubicBezTo>
                  <a:pt x="27734" y="28319"/>
                  <a:pt x="27737" y="28120"/>
                  <a:pt x="27670" y="27942"/>
                </a:cubicBezTo>
                <a:cubicBezTo>
                  <a:pt x="27598" y="27761"/>
                  <a:pt x="27440" y="27604"/>
                  <a:pt x="27248" y="27594"/>
                </a:cubicBezTo>
                <a:cubicBezTo>
                  <a:pt x="27238" y="27593"/>
                  <a:pt x="27228" y="27592"/>
                  <a:pt x="27218" y="27592"/>
                </a:cubicBezTo>
                <a:cubicBezTo>
                  <a:pt x="27048" y="27592"/>
                  <a:pt x="26890" y="27705"/>
                  <a:pt x="26799" y="27849"/>
                </a:cubicBezTo>
                <a:cubicBezTo>
                  <a:pt x="26702" y="28002"/>
                  <a:pt x="26663" y="28186"/>
                  <a:pt x="26634" y="28364"/>
                </a:cubicBezTo>
                <a:cubicBezTo>
                  <a:pt x="26511" y="29138"/>
                  <a:pt x="26540" y="29925"/>
                  <a:pt x="26495" y="30707"/>
                </a:cubicBezTo>
                <a:cubicBezTo>
                  <a:pt x="26469" y="31165"/>
                  <a:pt x="26434" y="31712"/>
                  <a:pt x="26293" y="32196"/>
                </a:cubicBezTo>
                <a:cubicBezTo>
                  <a:pt x="26153" y="32406"/>
                  <a:pt x="26018" y="32614"/>
                  <a:pt x="25881" y="32824"/>
                </a:cubicBezTo>
                <a:cubicBezTo>
                  <a:pt x="25867" y="32820"/>
                  <a:pt x="25857" y="32810"/>
                  <a:pt x="25844" y="32809"/>
                </a:cubicBezTo>
                <a:cubicBezTo>
                  <a:pt x="25824" y="32806"/>
                  <a:pt x="25805" y="32804"/>
                  <a:pt x="25786" y="32804"/>
                </a:cubicBezTo>
                <a:cubicBezTo>
                  <a:pt x="25740" y="32804"/>
                  <a:pt x="25696" y="32813"/>
                  <a:pt x="25652" y="32829"/>
                </a:cubicBezTo>
                <a:cubicBezTo>
                  <a:pt x="25707" y="32624"/>
                  <a:pt x="25757" y="32419"/>
                  <a:pt x="25794" y="32211"/>
                </a:cubicBezTo>
                <a:cubicBezTo>
                  <a:pt x="25820" y="32074"/>
                  <a:pt x="25841" y="31931"/>
                  <a:pt x="25803" y="31799"/>
                </a:cubicBezTo>
                <a:cubicBezTo>
                  <a:pt x="25763" y="31668"/>
                  <a:pt x="25649" y="31550"/>
                  <a:pt x="25514" y="31550"/>
                </a:cubicBezTo>
                <a:cubicBezTo>
                  <a:pt x="25512" y="31550"/>
                  <a:pt x="25510" y="31550"/>
                  <a:pt x="25507" y="31550"/>
                </a:cubicBezTo>
                <a:cubicBezTo>
                  <a:pt x="25319" y="31554"/>
                  <a:pt x="25212" y="31758"/>
                  <a:pt x="25143" y="31933"/>
                </a:cubicBezTo>
                <a:cubicBezTo>
                  <a:pt x="25014" y="32265"/>
                  <a:pt x="24895" y="32605"/>
                  <a:pt x="24777" y="32943"/>
                </a:cubicBezTo>
                <a:cubicBezTo>
                  <a:pt x="24810" y="32609"/>
                  <a:pt x="24833" y="32278"/>
                  <a:pt x="24839" y="31954"/>
                </a:cubicBezTo>
                <a:cubicBezTo>
                  <a:pt x="24845" y="31705"/>
                  <a:pt x="24839" y="31448"/>
                  <a:pt x="24746" y="31216"/>
                </a:cubicBezTo>
                <a:cubicBezTo>
                  <a:pt x="24651" y="30982"/>
                  <a:pt x="24448" y="30781"/>
                  <a:pt x="24200" y="30757"/>
                </a:cubicBezTo>
                <a:cubicBezTo>
                  <a:pt x="24184" y="30755"/>
                  <a:pt x="24169" y="30755"/>
                  <a:pt x="24154" y="30755"/>
                </a:cubicBezTo>
                <a:cubicBezTo>
                  <a:pt x="23924" y="30755"/>
                  <a:pt x="23707" y="30904"/>
                  <a:pt x="23580" y="31099"/>
                </a:cubicBezTo>
                <a:cubicBezTo>
                  <a:pt x="23480" y="31257"/>
                  <a:pt x="23428" y="31444"/>
                  <a:pt x="23394" y="31631"/>
                </a:cubicBezTo>
                <a:cubicBezTo>
                  <a:pt x="23325" y="31605"/>
                  <a:pt x="23248" y="31593"/>
                  <a:pt x="23169" y="31593"/>
                </a:cubicBezTo>
                <a:cubicBezTo>
                  <a:pt x="23033" y="31593"/>
                  <a:pt x="22891" y="31628"/>
                  <a:pt x="22770" y="31687"/>
                </a:cubicBezTo>
                <a:cubicBezTo>
                  <a:pt x="22232" y="31954"/>
                  <a:pt x="21922" y="32526"/>
                  <a:pt x="21677" y="33075"/>
                </a:cubicBezTo>
                <a:cubicBezTo>
                  <a:pt x="21145" y="34278"/>
                  <a:pt x="20840" y="35509"/>
                  <a:pt x="20562" y="36760"/>
                </a:cubicBezTo>
                <a:cubicBezTo>
                  <a:pt x="20259" y="37563"/>
                  <a:pt x="19978" y="38371"/>
                  <a:pt x="19714" y="39175"/>
                </a:cubicBezTo>
                <a:cubicBezTo>
                  <a:pt x="19892" y="38286"/>
                  <a:pt x="20034" y="37390"/>
                  <a:pt x="20137" y="36488"/>
                </a:cubicBezTo>
                <a:cubicBezTo>
                  <a:pt x="20163" y="36292"/>
                  <a:pt x="20164" y="36051"/>
                  <a:pt x="20001" y="35939"/>
                </a:cubicBezTo>
                <a:cubicBezTo>
                  <a:pt x="19952" y="35905"/>
                  <a:pt x="19896" y="35890"/>
                  <a:pt x="19839" y="35890"/>
                </a:cubicBezTo>
                <a:cubicBezTo>
                  <a:pt x="19709" y="35890"/>
                  <a:pt x="19572" y="35968"/>
                  <a:pt x="19496" y="36079"/>
                </a:cubicBezTo>
                <a:cubicBezTo>
                  <a:pt x="19386" y="36241"/>
                  <a:pt x="19367" y="36445"/>
                  <a:pt x="19354" y="36641"/>
                </a:cubicBezTo>
                <a:cubicBezTo>
                  <a:pt x="19270" y="37781"/>
                  <a:pt x="19184" y="38917"/>
                  <a:pt x="19099" y="40057"/>
                </a:cubicBezTo>
                <a:cubicBezTo>
                  <a:pt x="19059" y="40585"/>
                  <a:pt x="19016" y="40828"/>
                  <a:pt x="18987" y="41610"/>
                </a:cubicBezTo>
                <a:cubicBezTo>
                  <a:pt x="18610" y="42988"/>
                  <a:pt x="18289" y="44349"/>
                  <a:pt x="18019" y="45679"/>
                </a:cubicBezTo>
                <a:cubicBezTo>
                  <a:pt x="18019" y="45067"/>
                  <a:pt x="17976" y="44455"/>
                  <a:pt x="17879" y="43851"/>
                </a:cubicBezTo>
                <a:cubicBezTo>
                  <a:pt x="17776" y="43196"/>
                  <a:pt x="17593" y="42513"/>
                  <a:pt x="17113" y="42052"/>
                </a:cubicBezTo>
                <a:cubicBezTo>
                  <a:pt x="16974" y="41921"/>
                  <a:pt x="16811" y="41814"/>
                  <a:pt x="16630" y="41750"/>
                </a:cubicBezTo>
                <a:cubicBezTo>
                  <a:pt x="16646" y="40818"/>
                  <a:pt x="16666" y="39871"/>
                  <a:pt x="16693" y="38913"/>
                </a:cubicBezTo>
                <a:cubicBezTo>
                  <a:pt x="16696" y="38762"/>
                  <a:pt x="16702" y="38610"/>
                  <a:pt x="16703" y="38460"/>
                </a:cubicBezTo>
                <a:cubicBezTo>
                  <a:pt x="17113" y="37298"/>
                  <a:pt x="17701" y="36206"/>
                  <a:pt x="18458" y="35228"/>
                </a:cubicBezTo>
                <a:cubicBezTo>
                  <a:pt x="19105" y="34395"/>
                  <a:pt x="19905" y="33584"/>
                  <a:pt x="20051" y="32538"/>
                </a:cubicBezTo>
                <a:cubicBezTo>
                  <a:pt x="20087" y="32281"/>
                  <a:pt x="20057" y="31970"/>
                  <a:pt x="19838" y="31829"/>
                </a:cubicBezTo>
                <a:cubicBezTo>
                  <a:pt x="19761" y="31781"/>
                  <a:pt x="19675" y="31761"/>
                  <a:pt x="19586" y="31761"/>
                </a:cubicBezTo>
                <a:cubicBezTo>
                  <a:pt x="19448" y="31761"/>
                  <a:pt x="19303" y="31809"/>
                  <a:pt x="19177" y="31871"/>
                </a:cubicBezTo>
                <a:cubicBezTo>
                  <a:pt x="18322" y="32287"/>
                  <a:pt x="17809" y="33181"/>
                  <a:pt x="17454" y="34063"/>
                </a:cubicBezTo>
                <a:cubicBezTo>
                  <a:pt x="17146" y="34838"/>
                  <a:pt x="16912" y="35641"/>
                  <a:pt x="16766" y="36458"/>
                </a:cubicBezTo>
                <a:cubicBezTo>
                  <a:pt x="16796" y="35575"/>
                  <a:pt x="16832" y="34673"/>
                  <a:pt x="16872" y="33761"/>
                </a:cubicBezTo>
                <a:cubicBezTo>
                  <a:pt x="17403" y="32631"/>
                  <a:pt x="18100" y="31584"/>
                  <a:pt x="18934" y="30661"/>
                </a:cubicBezTo>
                <a:cubicBezTo>
                  <a:pt x="19070" y="30510"/>
                  <a:pt x="19217" y="30355"/>
                  <a:pt x="19288" y="30163"/>
                </a:cubicBezTo>
                <a:cubicBezTo>
                  <a:pt x="19356" y="29970"/>
                  <a:pt x="19329" y="29726"/>
                  <a:pt x="19162" y="29602"/>
                </a:cubicBezTo>
                <a:cubicBezTo>
                  <a:pt x="19089" y="29547"/>
                  <a:pt x="19004" y="29525"/>
                  <a:pt x="18916" y="29525"/>
                </a:cubicBezTo>
                <a:cubicBezTo>
                  <a:pt x="18768" y="29525"/>
                  <a:pt x="18610" y="29587"/>
                  <a:pt x="18480" y="29663"/>
                </a:cubicBezTo>
                <a:cubicBezTo>
                  <a:pt x="17833" y="30037"/>
                  <a:pt x="17383" y="30689"/>
                  <a:pt x="17120" y="31391"/>
                </a:cubicBezTo>
                <a:cubicBezTo>
                  <a:pt x="17059" y="31555"/>
                  <a:pt x="17008" y="31722"/>
                  <a:pt x="16963" y="31891"/>
                </a:cubicBezTo>
                <a:cubicBezTo>
                  <a:pt x="17010" y="31008"/>
                  <a:pt x="17062" y="30114"/>
                  <a:pt x="17119" y="29215"/>
                </a:cubicBezTo>
                <a:cubicBezTo>
                  <a:pt x="17360" y="28471"/>
                  <a:pt x="17728" y="27810"/>
                  <a:pt x="18213" y="27148"/>
                </a:cubicBezTo>
                <a:cubicBezTo>
                  <a:pt x="18817" y="26320"/>
                  <a:pt x="19498" y="25533"/>
                  <a:pt x="19945" y="24612"/>
                </a:cubicBezTo>
                <a:cubicBezTo>
                  <a:pt x="20074" y="24347"/>
                  <a:pt x="20175" y="24004"/>
                  <a:pt x="19987" y="23781"/>
                </a:cubicBezTo>
                <a:cubicBezTo>
                  <a:pt x="19894" y="23670"/>
                  <a:pt x="19749" y="23620"/>
                  <a:pt x="19603" y="23620"/>
                </a:cubicBezTo>
                <a:cubicBezTo>
                  <a:pt x="19543" y="23620"/>
                  <a:pt x="19483" y="23628"/>
                  <a:pt x="19426" y="23645"/>
                </a:cubicBezTo>
                <a:cubicBezTo>
                  <a:pt x="19228" y="23702"/>
                  <a:pt x="19066" y="23832"/>
                  <a:pt x="18917" y="23976"/>
                </a:cubicBezTo>
                <a:cubicBezTo>
                  <a:pt x="18187" y="24667"/>
                  <a:pt x="17715" y="25602"/>
                  <a:pt x="17434" y="26570"/>
                </a:cubicBezTo>
                <a:cubicBezTo>
                  <a:pt x="17367" y="26796"/>
                  <a:pt x="17305" y="27029"/>
                  <a:pt x="17252" y="27267"/>
                </a:cubicBezTo>
                <a:cubicBezTo>
                  <a:pt x="17355" y="25831"/>
                  <a:pt x="17474" y="24392"/>
                  <a:pt x="17611" y="22952"/>
                </a:cubicBezTo>
                <a:cubicBezTo>
                  <a:pt x="18115" y="21634"/>
                  <a:pt x="19095" y="20506"/>
                  <a:pt x="19842" y="19283"/>
                </a:cubicBezTo>
                <a:cubicBezTo>
                  <a:pt x="19992" y="19037"/>
                  <a:pt x="20137" y="18774"/>
                  <a:pt x="20159" y="18487"/>
                </a:cubicBezTo>
                <a:cubicBezTo>
                  <a:pt x="20180" y="18200"/>
                  <a:pt x="20050" y="17880"/>
                  <a:pt x="19783" y="17774"/>
                </a:cubicBezTo>
                <a:cubicBezTo>
                  <a:pt x="19717" y="17748"/>
                  <a:pt x="19647" y="17736"/>
                  <a:pt x="19577" y="17736"/>
                </a:cubicBezTo>
                <a:cubicBezTo>
                  <a:pt x="19424" y="17736"/>
                  <a:pt x="19268" y="17793"/>
                  <a:pt x="19142" y="17882"/>
                </a:cubicBezTo>
                <a:cubicBezTo>
                  <a:pt x="18960" y="18012"/>
                  <a:pt x="18830" y="18204"/>
                  <a:pt x="18715" y="18398"/>
                </a:cubicBezTo>
                <a:cubicBezTo>
                  <a:pt x="18293" y="19103"/>
                  <a:pt x="18031" y="19888"/>
                  <a:pt x="17844" y="20686"/>
                </a:cubicBezTo>
                <a:cubicBezTo>
                  <a:pt x="18044" y="18865"/>
                  <a:pt x="18273" y="17073"/>
                  <a:pt x="18538" y="15324"/>
                </a:cubicBezTo>
                <a:cubicBezTo>
                  <a:pt x="18824" y="13875"/>
                  <a:pt x="19422" y="12410"/>
                  <a:pt x="20044" y="11170"/>
                </a:cubicBezTo>
                <a:cubicBezTo>
                  <a:pt x="21124" y="10097"/>
                  <a:pt x="22206" y="9026"/>
                  <a:pt x="23286" y="7953"/>
                </a:cubicBezTo>
                <a:cubicBezTo>
                  <a:pt x="23473" y="7771"/>
                  <a:pt x="23663" y="7578"/>
                  <a:pt x="23756" y="7334"/>
                </a:cubicBezTo>
                <a:cubicBezTo>
                  <a:pt x="23967" y="6779"/>
                  <a:pt x="23683" y="6574"/>
                  <a:pt x="23308" y="6574"/>
                </a:cubicBezTo>
                <a:cubicBezTo>
                  <a:pt x="23083" y="6574"/>
                  <a:pt x="22825" y="6648"/>
                  <a:pt x="22622" y="6765"/>
                </a:cubicBezTo>
                <a:cubicBezTo>
                  <a:pt x="22565" y="6798"/>
                  <a:pt x="22512" y="6833"/>
                  <a:pt x="22466" y="6871"/>
                </a:cubicBezTo>
                <a:cubicBezTo>
                  <a:pt x="21706" y="7502"/>
                  <a:pt x="21085" y="8381"/>
                  <a:pt x="20639" y="9260"/>
                </a:cubicBezTo>
                <a:cubicBezTo>
                  <a:pt x="20500" y="9535"/>
                  <a:pt x="20382" y="9845"/>
                  <a:pt x="20265" y="10160"/>
                </a:cubicBezTo>
                <a:cubicBezTo>
                  <a:pt x="20005" y="10628"/>
                  <a:pt x="19740" y="11144"/>
                  <a:pt x="19485" y="11694"/>
                </a:cubicBezTo>
                <a:cubicBezTo>
                  <a:pt x="19443" y="11746"/>
                  <a:pt x="19404" y="11798"/>
                  <a:pt x="19358" y="11846"/>
                </a:cubicBezTo>
                <a:lnTo>
                  <a:pt x="19358" y="11846"/>
                </a:lnTo>
                <a:lnTo>
                  <a:pt x="19463" y="11740"/>
                </a:lnTo>
                <a:lnTo>
                  <a:pt x="19463" y="11740"/>
                </a:lnTo>
                <a:cubicBezTo>
                  <a:pt x="19264" y="12178"/>
                  <a:pt x="19069" y="12635"/>
                  <a:pt x="18895" y="13105"/>
                </a:cubicBezTo>
                <a:cubicBezTo>
                  <a:pt x="19062" y="12147"/>
                  <a:pt x="19240" y="11210"/>
                  <a:pt x="19427" y="10298"/>
                </a:cubicBezTo>
                <a:cubicBezTo>
                  <a:pt x="19829" y="9721"/>
                  <a:pt x="20218" y="9136"/>
                  <a:pt x="20603" y="8548"/>
                </a:cubicBezTo>
                <a:cubicBezTo>
                  <a:pt x="20768" y="8299"/>
                  <a:pt x="21759" y="7258"/>
                  <a:pt x="21154" y="6998"/>
                </a:cubicBezTo>
                <a:cubicBezTo>
                  <a:pt x="21117" y="6983"/>
                  <a:pt x="21079" y="6976"/>
                  <a:pt x="21042" y="6976"/>
                </a:cubicBezTo>
                <a:cubicBezTo>
                  <a:pt x="20894" y="6976"/>
                  <a:pt x="20750" y="7086"/>
                  <a:pt x="20643" y="7173"/>
                </a:cubicBezTo>
                <a:cubicBezTo>
                  <a:pt x="20357" y="7408"/>
                  <a:pt x="20132" y="7778"/>
                  <a:pt x="19965" y="8105"/>
                </a:cubicBezTo>
                <a:cubicBezTo>
                  <a:pt x="19929" y="8180"/>
                  <a:pt x="19902" y="8259"/>
                  <a:pt x="19866" y="8333"/>
                </a:cubicBezTo>
                <a:cubicBezTo>
                  <a:pt x="20132" y="7226"/>
                  <a:pt x="20417" y="6167"/>
                  <a:pt x="20722" y="5163"/>
                </a:cubicBezTo>
                <a:cubicBezTo>
                  <a:pt x="20935" y="4711"/>
                  <a:pt x="21175" y="4274"/>
                  <a:pt x="21477" y="3837"/>
                </a:cubicBezTo>
                <a:cubicBezTo>
                  <a:pt x="22092" y="2948"/>
                  <a:pt x="22774" y="2097"/>
                  <a:pt x="23262" y="1129"/>
                </a:cubicBezTo>
                <a:cubicBezTo>
                  <a:pt x="23432" y="792"/>
                  <a:pt x="23549" y="318"/>
                  <a:pt x="23246" y="90"/>
                </a:cubicBezTo>
                <a:cubicBezTo>
                  <a:pt x="23163" y="27"/>
                  <a:pt x="23071" y="1"/>
                  <a:pt x="2297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0" name="Google Shape;5610;p31"/>
          <p:cNvSpPr/>
          <p:nvPr/>
        </p:nvSpPr>
        <p:spPr>
          <a:xfrm flipH="1">
            <a:off x="7276900" y="3503950"/>
            <a:ext cx="1867100" cy="1298425"/>
          </a:xfrm>
          <a:custGeom>
            <a:avLst/>
            <a:gdLst/>
            <a:ahLst/>
            <a:cxnLst/>
            <a:rect l="l" t="t" r="r" b="b"/>
            <a:pathLst>
              <a:path w="74684" h="51937" extrusionOk="0">
                <a:moveTo>
                  <a:pt x="34275" y="0"/>
                </a:moveTo>
                <a:cubicBezTo>
                  <a:pt x="32435" y="0"/>
                  <a:pt x="30578" y="296"/>
                  <a:pt x="28807" y="792"/>
                </a:cubicBezTo>
                <a:cubicBezTo>
                  <a:pt x="27652" y="1116"/>
                  <a:pt x="26502" y="1531"/>
                  <a:pt x="25533" y="2237"/>
                </a:cubicBezTo>
                <a:cubicBezTo>
                  <a:pt x="24307" y="3127"/>
                  <a:pt x="23298" y="4431"/>
                  <a:pt x="22465" y="5697"/>
                </a:cubicBezTo>
                <a:cubicBezTo>
                  <a:pt x="21507" y="4470"/>
                  <a:pt x="20003" y="3687"/>
                  <a:pt x="18450" y="3603"/>
                </a:cubicBezTo>
                <a:cubicBezTo>
                  <a:pt x="18355" y="3598"/>
                  <a:pt x="18261" y="3595"/>
                  <a:pt x="18166" y="3595"/>
                </a:cubicBezTo>
                <a:cubicBezTo>
                  <a:pt x="17079" y="3595"/>
                  <a:pt x="15990" y="3929"/>
                  <a:pt x="15110" y="4564"/>
                </a:cubicBezTo>
                <a:cubicBezTo>
                  <a:pt x="14153" y="5257"/>
                  <a:pt x="13337" y="6326"/>
                  <a:pt x="13100" y="7483"/>
                </a:cubicBezTo>
                <a:cubicBezTo>
                  <a:pt x="12110" y="5880"/>
                  <a:pt x="10216" y="4954"/>
                  <a:pt x="8345" y="4954"/>
                </a:cubicBezTo>
                <a:cubicBezTo>
                  <a:pt x="7501" y="4954"/>
                  <a:pt x="6661" y="5142"/>
                  <a:pt x="5911" y="5542"/>
                </a:cubicBezTo>
                <a:cubicBezTo>
                  <a:pt x="4979" y="6040"/>
                  <a:pt x="4212" y="6798"/>
                  <a:pt x="3538" y="7611"/>
                </a:cubicBezTo>
                <a:cubicBezTo>
                  <a:pt x="1416" y="10176"/>
                  <a:pt x="254" y="12898"/>
                  <a:pt x="0" y="16217"/>
                </a:cubicBezTo>
                <a:lnTo>
                  <a:pt x="0" y="51936"/>
                </a:lnTo>
                <a:lnTo>
                  <a:pt x="73900" y="51936"/>
                </a:lnTo>
                <a:lnTo>
                  <a:pt x="74378" y="35694"/>
                </a:lnTo>
                <a:cubicBezTo>
                  <a:pt x="74602" y="33102"/>
                  <a:pt x="74683" y="30498"/>
                  <a:pt x="74621" y="27897"/>
                </a:cubicBezTo>
                <a:cubicBezTo>
                  <a:pt x="74593" y="26753"/>
                  <a:pt x="74536" y="25603"/>
                  <a:pt x="74303" y="24482"/>
                </a:cubicBezTo>
                <a:cubicBezTo>
                  <a:pt x="73983" y="22935"/>
                  <a:pt x="73333" y="21475"/>
                  <a:pt x="72575" y="20090"/>
                </a:cubicBezTo>
                <a:cubicBezTo>
                  <a:pt x="71191" y="17562"/>
                  <a:pt x="69386" y="15203"/>
                  <a:pt x="67002" y="13585"/>
                </a:cubicBezTo>
                <a:cubicBezTo>
                  <a:pt x="65175" y="12345"/>
                  <a:pt x="62976" y="11577"/>
                  <a:pt x="60785" y="11577"/>
                </a:cubicBezTo>
                <a:cubicBezTo>
                  <a:pt x="60116" y="11577"/>
                  <a:pt x="59447" y="11649"/>
                  <a:pt x="58790" y="11801"/>
                </a:cubicBezTo>
                <a:cubicBezTo>
                  <a:pt x="58285" y="11918"/>
                  <a:pt x="57873" y="12084"/>
                  <a:pt x="57468" y="12406"/>
                </a:cubicBezTo>
                <a:cubicBezTo>
                  <a:pt x="56657" y="10328"/>
                  <a:pt x="54811" y="8682"/>
                  <a:pt x="52654" y="8114"/>
                </a:cubicBezTo>
                <a:cubicBezTo>
                  <a:pt x="52078" y="7963"/>
                  <a:pt x="51475" y="7889"/>
                  <a:pt x="50867" y="7889"/>
                </a:cubicBezTo>
                <a:cubicBezTo>
                  <a:pt x="49200" y="7889"/>
                  <a:pt x="47499" y="8445"/>
                  <a:pt x="46231" y="9479"/>
                </a:cubicBezTo>
                <a:cubicBezTo>
                  <a:pt x="46041" y="5753"/>
                  <a:pt x="43235" y="2481"/>
                  <a:pt x="39791" y="1042"/>
                </a:cubicBezTo>
                <a:cubicBezTo>
                  <a:pt x="38044" y="313"/>
                  <a:pt x="36168" y="0"/>
                  <a:pt x="342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1" name="Google Shape;5611;p31"/>
          <p:cNvSpPr/>
          <p:nvPr/>
        </p:nvSpPr>
        <p:spPr>
          <a:xfrm flipH="1">
            <a:off x="5590575" y="4395050"/>
            <a:ext cx="1319075" cy="407400"/>
          </a:xfrm>
          <a:custGeom>
            <a:avLst/>
            <a:gdLst/>
            <a:ahLst/>
            <a:cxnLst/>
            <a:rect l="l" t="t" r="r" b="b"/>
            <a:pathLst>
              <a:path w="52763" h="16296" extrusionOk="0">
                <a:moveTo>
                  <a:pt x="9512" y="1"/>
                </a:moveTo>
                <a:cubicBezTo>
                  <a:pt x="8493" y="1"/>
                  <a:pt x="7477" y="135"/>
                  <a:pt x="6580" y="597"/>
                </a:cubicBezTo>
                <a:cubicBezTo>
                  <a:pt x="5584" y="1113"/>
                  <a:pt x="4828" y="1984"/>
                  <a:pt x="4099" y="2835"/>
                </a:cubicBezTo>
                <a:cubicBezTo>
                  <a:pt x="3451" y="3591"/>
                  <a:pt x="2803" y="4348"/>
                  <a:pt x="2155" y="5105"/>
                </a:cubicBezTo>
                <a:lnTo>
                  <a:pt x="1" y="15872"/>
                </a:lnTo>
                <a:lnTo>
                  <a:pt x="52762" y="16295"/>
                </a:lnTo>
                <a:cubicBezTo>
                  <a:pt x="51755" y="13816"/>
                  <a:pt x="49879" y="10979"/>
                  <a:pt x="48560" y="8651"/>
                </a:cubicBezTo>
                <a:cubicBezTo>
                  <a:pt x="47091" y="6061"/>
                  <a:pt x="45237" y="3416"/>
                  <a:pt x="42428" y="2431"/>
                </a:cubicBezTo>
                <a:cubicBezTo>
                  <a:pt x="41469" y="2095"/>
                  <a:pt x="40445" y="1974"/>
                  <a:pt x="39428" y="1974"/>
                </a:cubicBezTo>
                <a:cubicBezTo>
                  <a:pt x="39361" y="1974"/>
                  <a:pt x="39294" y="1975"/>
                  <a:pt x="39227" y="1976"/>
                </a:cubicBezTo>
                <a:cubicBezTo>
                  <a:pt x="34640" y="2047"/>
                  <a:pt x="30723" y="4432"/>
                  <a:pt x="28299" y="8327"/>
                </a:cubicBezTo>
                <a:cubicBezTo>
                  <a:pt x="27131" y="6932"/>
                  <a:pt x="25594" y="5795"/>
                  <a:pt x="23828" y="5362"/>
                </a:cubicBezTo>
                <a:cubicBezTo>
                  <a:pt x="23247" y="5219"/>
                  <a:pt x="22639" y="5138"/>
                  <a:pt x="22037" y="5138"/>
                </a:cubicBezTo>
                <a:cubicBezTo>
                  <a:pt x="20809" y="5138"/>
                  <a:pt x="19603" y="5472"/>
                  <a:pt x="18695" y="6286"/>
                </a:cubicBezTo>
                <a:cubicBezTo>
                  <a:pt x="17356" y="3991"/>
                  <a:pt x="15838" y="1539"/>
                  <a:pt x="13360" y="578"/>
                </a:cubicBezTo>
                <a:cubicBezTo>
                  <a:pt x="12457" y="226"/>
                  <a:pt x="11482" y="103"/>
                  <a:pt x="10515" y="37"/>
                </a:cubicBezTo>
                <a:cubicBezTo>
                  <a:pt x="10183" y="15"/>
                  <a:pt x="9848" y="1"/>
                  <a:pt x="95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2" name="Google Shape;5612;p31"/>
          <p:cNvSpPr/>
          <p:nvPr/>
        </p:nvSpPr>
        <p:spPr>
          <a:xfrm rot="5400000" flipH="1">
            <a:off x="8195215" y="-124352"/>
            <a:ext cx="820723" cy="1069447"/>
          </a:xfrm>
          <a:custGeom>
            <a:avLst/>
            <a:gdLst/>
            <a:ahLst/>
            <a:cxnLst/>
            <a:rect l="l" t="t" r="r" b="b"/>
            <a:pathLst>
              <a:path w="18825" h="24530" extrusionOk="0">
                <a:moveTo>
                  <a:pt x="15638" y="0"/>
                </a:moveTo>
                <a:cubicBezTo>
                  <a:pt x="16051" y="3931"/>
                  <a:pt x="16917" y="7478"/>
                  <a:pt x="17706" y="10103"/>
                </a:cubicBezTo>
                <a:cubicBezTo>
                  <a:pt x="18084" y="11364"/>
                  <a:pt x="18470" y="12495"/>
                  <a:pt x="18825" y="13467"/>
                </a:cubicBezTo>
                <a:lnTo>
                  <a:pt x="18825" y="6553"/>
                </a:lnTo>
                <a:cubicBezTo>
                  <a:pt x="18784" y="6348"/>
                  <a:pt x="18741" y="6140"/>
                  <a:pt x="18694" y="5928"/>
                </a:cubicBezTo>
                <a:cubicBezTo>
                  <a:pt x="18241" y="3782"/>
                  <a:pt x="17742" y="1757"/>
                  <a:pt x="17276" y="0"/>
                </a:cubicBezTo>
                <a:close/>
                <a:moveTo>
                  <a:pt x="10045" y="0"/>
                </a:moveTo>
                <a:lnTo>
                  <a:pt x="10045" y="3"/>
                </a:lnTo>
                <a:lnTo>
                  <a:pt x="8976" y="3"/>
                </a:lnTo>
                <a:cubicBezTo>
                  <a:pt x="11082" y="4069"/>
                  <a:pt x="14758" y="10680"/>
                  <a:pt x="18584" y="15346"/>
                </a:cubicBezTo>
                <a:cubicBezTo>
                  <a:pt x="11712" y="8864"/>
                  <a:pt x="1269" y="2755"/>
                  <a:pt x="1154" y="2687"/>
                </a:cubicBezTo>
                <a:cubicBezTo>
                  <a:pt x="1149" y="2684"/>
                  <a:pt x="1144" y="2683"/>
                  <a:pt x="1138" y="2683"/>
                </a:cubicBezTo>
                <a:cubicBezTo>
                  <a:pt x="1126" y="2683"/>
                  <a:pt x="1114" y="2688"/>
                  <a:pt x="1107" y="2697"/>
                </a:cubicBezTo>
                <a:cubicBezTo>
                  <a:pt x="1095" y="2709"/>
                  <a:pt x="1096" y="2730"/>
                  <a:pt x="1107" y="2744"/>
                </a:cubicBezTo>
                <a:cubicBezTo>
                  <a:pt x="5355" y="7674"/>
                  <a:pt x="10967" y="11667"/>
                  <a:pt x="15039" y="14203"/>
                </a:cubicBezTo>
                <a:cubicBezTo>
                  <a:pt x="8171" y="11180"/>
                  <a:pt x="151" y="9752"/>
                  <a:pt x="47" y="9733"/>
                </a:cubicBezTo>
                <a:cubicBezTo>
                  <a:pt x="44" y="9732"/>
                  <a:pt x="42" y="9732"/>
                  <a:pt x="40" y="9732"/>
                </a:cubicBezTo>
                <a:cubicBezTo>
                  <a:pt x="26" y="9732"/>
                  <a:pt x="11" y="9741"/>
                  <a:pt x="7" y="9755"/>
                </a:cubicBezTo>
                <a:cubicBezTo>
                  <a:pt x="0" y="9769"/>
                  <a:pt x="6" y="9789"/>
                  <a:pt x="19" y="9798"/>
                </a:cubicBezTo>
                <a:cubicBezTo>
                  <a:pt x="61" y="9826"/>
                  <a:pt x="4186" y="12649"/>
                  <a:pt x="9178" y="14411"/>
                </a:cubicBezTo>
                <a:cubicBezTo>
                  <a:pt x="11883" y="15366"/>
                  <a:pt x="14932" y="16113"/>
                  <a:pt x="17166" y="16599"/>
                </a:cubicBezTo>
                <a:cubicBezTo>
                  <a:pt x="14447" y="16257"/>
                  <a:pt x="11432" y="16151"/>
                  <a:pt x="8745" y="16151"/>
                </a:cubicBezTo>
                <a:cubicBezTo>
                  <a:pt x="4436" y="16151"/>
                  <a:pt x="967" y="16423"/>
                  <a:pt x="902" y="16429"/>
                </a:cubicBezTo>
                <a:cubicBezTo>
                  <a:pt x="885" y="16431"/>
                  <a:pt x="870" y="16444"/>
                  <a:pt x="869" y="16461"/>
                </a:cubicBezTo>
                <a:cubicBezTo>
                  <a:pt x="866" y="16480"/>
                  <a:pt x="877" y="16496"/>
                  <a:pt x="893" y="16502"/>
                </a:cubicBezTo>
                <a:cubicBezTo>
                  <a:pt x="5227" y="17789"/>
                  <a:pt x="9248" y="18135"/>
                  <a:pt x="12325" y="18135"/>
                </a:cubicBezTo>
                <a:cubicBezTo>
                  <a:pt x="13129" y="18135"/>
                  <a:pt x="13869" y="18112"/>
                  <a:pt x="14533" y="18075"/>
                </a:cubicBezTo>
                <a:cubicBezTo>
                  <a:pt x="15352" y="18029"/>
                  <a:pt x="16103" y="17962"/>
                  <a:pt x="16773" y="17884"/>
                </a:cubicBezTo>
                <a:lnTo>
                  <a:pt x="16773" y="17884"/>
                </a:lnTo>
                <a:cubicBezTo>
                  <a:pt x="12155" y="19418"/>
                  <a:pt x="6576" y="22872"/>
                  <a:pt x="6504" y="22918"/>
                </a:cubicBezTo>
                <a:cubicBezTo>
                  <a:pt x="6491" y="22927"/>
                  <a:pt x="6483" y="22943"/>
                  <a:pt x="6489" y="22959"/>
                </a:cubicBezTo>
                <a:cubicBezTo>
                  <a:pt x="6495" y="22973"/>
                  <a:pt x="6510" y="22985"/>
                  <a:pt x="6525" y="22985"/>
                </a:cubicBezTo>
                <a:cubicBezTo>
                  <a:pt x="10081" y="22886"/>
                  <a:pt x="15056" y="20369"/>
                  <a:pt x="17987" y="18696"/>
                </a:cubicBezTo>
                <a:lnTo>
                  <a:pt x="17987" y="18696"/>
                </a:lnTo>
                <a:cubicBezTo>
                  <a:pt x="14907" y="21117"/>
                  <a:pt x="12917" y="24434"/>
                  <a:pt x="12894" y="24474"/>
                </a:cubicBezTo>
                <a:cubicBezTo>
                  <a:pt x="12887" y="24489"/>
                  <a:pt x="12888" y="24508"/>
                  <a:pt x="12901" y="24521"/>
                </a:cubicBezTo>
                <a:cubicBezTo>
                  <a:pt x="12909" y="24526"/>
                  <a:pt x="12918" y="24529"/>
                  <a:pt x="12927" y="24529"/>
                </a:cubicBezTo>
                <a:cubicBezTo>
                  <a:pt x="12934" y="24529"/>
                  <a:pt x="12941" y="24527"/>
                  <a:pt x="12948" y="24524"/>
                </a:cubicBezTo>
                <a:cubicBezTo>
                  <a:pt x="15754" y="22617"/>
                  <a:pt x="17646" y="20748"/>
                  <a:pt x="18824" y="19377"/>
                </a:cubicBezTo>
                <a:lnTo>
                  <a:pt x="18824" y="13632"/>
                </a:lnTo>
                <a:cubicBezTo>
                  <a:pt x="17375" y="10793"/>
                  <a:pt x="14731" y="6290"/>
                  <a:pt x="1004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3" name="Google Shape;5613;p31"/>
          <p:cNvSpPr/>
          <p:nvPr/>
        </p:nvSpPr>
        <p:spPr>
          <a:xfrm rot="5400000" flipH="1">
            <a:off x="7538397" y="-144124"/>
            <a:ext cx="1039975" cy="1328241"/>
          </a:xfrm>
          <a:custGeom>
            <a:avLst/>
            <a:gdLst/>
            <a:ahLst/>
            <a:cxnLst/>
            <a:rect l="l" t="t" r="r" b="b"/>
            <a:pathLst>
              <a:path w="23854" h="30466" extrusionOk="0">
                <a:moveTo>
                  <a:pt x="10975" y="1"/>
                </a:moveTo>
                <a:cubicBezTo>
                  <a:pt x="10970" y="1"/>
                  <a:pt x="10965" y="2"/>
                  <a:pt x="10960" y="5"/>
                </a:cubicBezTo>
                <a:cubicBezTo>
                  <a:pt x="10944" y="12"/>
                  <a:pt x="10937" y="31"/>
                  <a:pt x="10940" y="48"/>
                </a:cubicBezTo>
                <a:cubicBezTo>
                  <a:pt x="12614" y="6094"/>
                  <a:pt x="15745" y="11399"/>
                  <a:pt x="18074" y="14782"/>
                </a:cubicBezTo>
                <a:cubicBezTo>
                  <a:pt x="18985" y="16105"/>
                  <a:pt x="19845" y="17243"/>
                  <a:pt x="20575" y="18161"/>
                </a:cubicBezTo>
                <a:cubicBezTo>
                  <a:pt x="18009" y="15526"/>
                  <a:pt x="12977" y="11002"/>
                  <a:pt x="3875" y="4860"/>
                </a:cubicBezTo>
                <a:cubicBezTo>
                  <a:pt x="3868" y="4855"/>
                  <a:pt x="3861" y="4853"/>
                  <a:pt x="3854" y="4853"/>
                </a:cubicBezTo>
                <a:cubicBezTo>
                  <a:pt x="3844" y="4853"/>
                  <a:pt x="3834" y="4858"/>
                  <a:pt x="3826" y="4867"/>
                </a:cubicBezTo>
                <a:cubicBezTo>
                  <a:pt x="3814" y="4881"/>
                  <a:pt x="3814" y="4900"/>
                  <a:pt x="3827" y="4915"/>
                </a:cubicBezTo>
                <a:cubicBezTo>
                  <a:pt x="3924" y="5021"/>
                  <a:pt x="12751" y="14488"/>
                  <a:pt x="20517" y="19501"/>
                </a:cubicBezTo>
                <a:cubicBezTo>
                  <a:pt x="11991" y="15432"/>
                  <a:pt x="180" y="12809"/>
                  <a:pt x="50" y="12780"/>
                </a:cubicBezTo>
                <a:cubicBezTo>
                  <a:pt x="47" y="12780"/>
                  <a:pt x="45" y="12779"/>
                  <a:pt x="42" y="12779"/>
                </a:cubicBezTo>
                <a:cubicBezTo>
                  <a:pt x="27" y="12779"/>
                  <a:pt x="14" y="12788"/>
                  <a:pt x="8" y="12802"/>
                </a:cubicBezTo>
                <a:cubicBezTo>
                  <a:pt x="0" y="12818"/>
                  <a:pt x="8" y="12838"/>
                  <a:pt x="22" y="12847"/>
                </a:cubicBezTo>
                <a:cubicBezTo>
                  <a:pt x="5574" y="16243"/>
                  <a:pt x="12137" y="18326"/>
                  <a:pt x="16791" y="19495"/>
                </a:cubicBezTo>
                <a:cubicBezTo>
                  <a:pt x="14837" y="19292"/>
                  <a:pt x="12841" y="19216"/>
                  <a:pt x="10957" y="19216"/>
                </a:cubicBezTo>
                <a:cubicBezTo>
                  <a:pt x="5645" y="19216"/>
                  <a:pt x="1226" y="19815"/>
                  <a:pt x="1150" y="19826"/>
                </a:cubicBezTo>
                <a:cubicBezTo>
                  <a:pt x="1131" y="19827"/>
                  <a:pt x="1118" y="19842"/>
                  <a:pt x="1118" y="19861"/>
                </a:cubicBezTo>
                <a:cubicBezTo>
                  <a:pt x="1117" y="19877"/>
                  <a:pt x="1128" y="19892"/>
                  <a:pt x="1144" y="19898"/>
                </a:cubicBezTo>
                <a:cubicBezTo>
                  <a:pt x="1191" y="19913"/>
                  <a:pt x="5982" y="21340"/>
                  <a:pt x="11273" y="21489"/>
                </a:cubicBezTo>
                <a:cubicBezTo>
                  <a:pt x="11694" y="21501"/>
                  <a:pt x="12120" y="21507"/>
                  <a:pt x="12548" y="21507"/>
                </a:cubicBezTo>
                <a:cubicBezTo>
                  <a:pt x="15042" y="21507"/>
                  <a:pt x="17608" y="21318"/>
                  <a:pt x="19549" y="21129"/>
                </a:cubicBezTo>
                <a:lnTo>
                  <a:pt x="19549" y="21129"/>
                </a:lnTo>
                <a:cubicBezTo>
                  <a:pt x="12536" y="22449"/>
                  <a:pt x="4110" y="25902"/>
                  <a:pt x="4011" y="25941"/>
                </a:cubicBezTo>
                <a:cubicBezTo>
                  <a:pt x="3995" y="25948"/>
                  <a:pt x="3987" y="25965"/>
                  <a:pt x="3989" y="25983"/>
                </a:cubicBezTo>
                <a:cubicBezTo>
                  <a:pt x="3994" y="26002"/>
                  <a:pt x="4010" y="26012"/>
                  <a:pt x="4026" y="26012"/>
                </a:cubicBezTo>
                <a:cubicBezTo>
                  <a:pt x="9727" y="25886"/>
                  <a:pt x="14495" y="24488"/>
                  <a:pt x="17493" y="23338"/>
                </a:cubicBezTo>
                <a:cubicBezTo>
                  <a:pt x="18258" y="23045"/>
                  <a:pt x="18951" y="22751"/>
                  <a:pt x="19566" y="22472"/>
                </a:cubicBezTo>
                <a:lnTo>
                  <a:pt x="19566" y="22472"/>
                </a:lnTo>
                <a:cubicBezTo>
                  <a:pt x="15638" y="25345"/>
                  <a:pt x="11382" y="30340"/>
                  <a:pt x="11327" y="30405"/>
                </a:cubicBezTo>
                <a:cubicBezTo>
                  <a:pt x="11317" y="30419"/>
                  <a:pt x="11317" y="30436"/>
                  <a:pt x="11325" y="30449"/>
                </a:cubicBezTo>
                <a:cubicBezTo>
                  <a:pt x="11332" y="30459"/>
                  <a:pt x="11345" y="30465"/>
                  <a:pt x="11357" y="30465"/>
                </a:cubicBezTo>
                <a:cubicBezTo>
                  <a:pt x="11360" y="30465"/>
                  <a:pt x="11364" y="30465"/>
                  <a:pt x="11367" y="30463"/>
                </a:cubicBezTo>
                <a:cubicBezTo>
                  <a:pt x="14724" y="29282"/>
                  <a:pt x="18690" y="25364"/>
                  <a:pt x="20967" y="22874"/>
                </a:cubicBezTo>
                <a:lnTo>
                  <a:pt x="20967" y="22874"/>
                </a:lnTo>
                <a:cubicBezTo>
                  <a:pt x="18776" y="26122"/>
                  <a:pt x="17899" y="29888"/>
                  <a:pt x="17887" y="29934"/>
                </a:cubicBezTo>
                <a:cubicBezTo>
                  <a:pt x="17884" y="29950"/>
                  <a:pt x="17891" y="29969"/>
                  <a:pt x="17907" y="29976"/>
                </a:cubicBezTo>
                <a:cubicBezTo>
                  <a:pt x="17912" y="29979"/>
                  <a:pt x="17917" y="29980"/>
                  <a:pt x="17922" y="29980"/>
                </a:cubicBezTo>
                <a:cubicBezTo>
                  <a:pt x="17933" y="29980"/>
                  <a:pt x="17943" y="29975"/>
                  <a:pt x="17951" y="29968"/>
                </a:cubicBezTo>
                <a:cubicBezTo>
                  <a:pt x="21531" y="25385"/>
                  <a:pt x="22587" y="21725"/>
                  <a:pt x="22793" y="20900"/>
                </a:cubicBezTo>
                <a:lnTo>
                  <a:pt x="23851" y="21840"/>
                </a:lnTo>
                <a:lnTo>
                  <a:pt x="23851" y="21554"/>
                </a:lnTo>
                <a:lnTo>
                  <a:pt x="23854" y="21554"/>
                </a:lnTo>
                <a:cubicBezTo>
                  <a:pt x="23505" y="21272"/>
                  <a:pt x="23177" y="21003"/>
                  <a:pt x="22874" y="20755"/>
                </a:cubicBezTo>
                <a:lnTo>
                  <a:pt x="22885" y="20745"/>
                </a:lnTo>
                <a:cubicBezTo>
                  <a:pt x="22911" y="20728"/>
                  <a:pt x="22939" y="20710"/>
                  <a:pt x="22967" y="20694"/>
                </a:cubicBezTo>
                <a:cubicBezTo>
                  <a:pt x="23175" y="20594"/>
                  <a:pt x="23476" y="20444"/>
                  <a:pt x="23854" y="20233"/>
                </a:cubicBezTo>
                <a:lnTo>
                  <a:pt x="23854" y="17877"/>
                </a:lnTo>
                <a:cubicBezTo>
                  <a:pt x="23851" y="17884"/>
                  <a:pt x="23845" y="17893"/>
                  <a:pt x="23842" y="17900"/>
                </a:cubicBezTo>
                <a:cubicBezTo>
                  <a:pt x="23845" y="17883"/>
                  <a:pt x="23850" y="17862"/>
                  <a:pt x="23854" y="17842"/>
                </a:cubicBezTo>
                <a:lnTo>
                  <a:pt x="23854" y="3001"/>
                </a:lnTo>
                <a:cubicBezTo>
                  <a:pt x="22687" y="8707"/>
                  <a:pt x="22488" y="13606"/>
                  <a:pt x="22539" y="16798"/>
                </a:cubicBezTo>
                <a:cubicBezTo>
                  <a:pt x="21469" y="8936"/>
                  <a:pt x="17900" y="214"/>
                  <a:pt x="17858" y="112"/>
                </a:cubicBezTo>
                <a:cubicBezTo>
                  <a:pt x="17852" y="99"/>
                  <a:pt x="17840" y="89"/>
                  <a:pt x="17825" y="89"/>
                </a:cubicBezTo>
                <a:cubicBezTo>
                  <a:pt x="17823" y="89"/>
                  <a:pt x="17820" y="90"/>
                  <a:pt x="17817" y="90"/>
                </a:cubicBezTo>
                <a:cubicBezTo>
                  <a:pt x="17800" y="93"/>
                  <a:pt x="17788" y="111"/>
                  <a:pt x="17788" y="127"/>
                </a:cubicBezTo>
                <a:cubicBezTo>
                  <a:pt x="17967" y="6945"/>
                  <a:pt x="19972" y="13509"/>
                  <a:pt x="21385" y="17330"/>
                </a:cubicBezTo>
                <a:cubicBezTo>
                  <a:pt x="20717" y="15972"/>
                  <a:pt x="19492" y="13572"/>
                  <a:pt x="17739" y="10508"/>
                </a:cubicBezTo>
                <a:cubicBezTo>
                  <a:pt x="14414" y="4693"/>
                  <a:pt x="11037" y="63"/>
                  <a:pt x="11005" y="16"/>
                </a:cubicBezTo>
                <a:cubicBezTo>
                  <a:pt x="10997" y="7"/>
                  <a:pt x="10986" y="1"/>
                  <a:pt x="1097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14" name="Google Shape;5614;p31"/>
          <p:cNvGrpSpPr/>
          <p:nvPr/>
        </p:nvGrpSpPr>
        <p:grpSpPr>
          <a:xfrm>
            <a:off x="8472475" y="1146763"/>
            <a:ext cx="671525" cy="1423725"/>
            <a:chOff x="8472475" y="1146763"/>
            <a:chExt cx="671525" cy="1423725"/>
          </a:xfrm>
        </p:grpSpPr>
        <p:sp>
          <p:nvSpPr>
            <p:cNvPr id="5615" name="Google Shape;5615;p31"/>
            <p:cNvSpPr/>
            <p:nvPr/>
          </p:nvSpPr>
          <p:spPr>
            <a:xfrm>
              <a:off x="8653450" y="1146788"/>
              <a:ext cx="490475" cy="838900"/>
            </a:xfrm>
            <a:custGeom>
              <a:avLst/>
              <a:gdLst/>
              <a:ahLst/>
              <a:cxnLst/>
              <a:rect l="l" t="t" r="r" b="b"/>
              <a:pathLst>
                <a:path w="19619" h="33556" extrusionOk="0">
                  <a:moveTo>
                    <a:pt x="0" y="1"/>
                  </a:moveTo>
                  <a:lnTo>
                    <a:pt x="0" y="1"/>
                  </a:lnTo>
                  <a:cubicBezTo>
                    <a:pt x="928" y="1438"/>
                    <a:pt x="114" y="2576"/>
                    <a:pt x="618" y="3794"/>
                  </a:cubicBezTo>
                  <a:cubicBezTo>
                    <a:pt x="1014" y="4745"/>
                    <a:pt x="2152" y="5177"/>
                    <a:pt x="2676" y="6062"/>
                  </a:cubicBezTo>
                  <a:cubicBezTo>
                    <a:pt x="3291" y="7097"/>
                    <a:pt x="2912" y="8452"/>
                    <a:pt x="3307" y="9587"/>
                  </a:cubicBezTo>
                  <a:cubicBezTo>
                    <a:pt x="3721" y="10786"/>
                    <a:pt x="4923" y="11562"/>
                    <a:pt x="5411" y="12732"/>
                  </a:cubicBezTo>
                  <a:cubicBezTo>
                    <a:pt x="5764" y="13580"/>
                    <a:pt x="5711" y="14564"/>
                    <a:pt x="6113" y="15390"/>
                  </a:cubicBezTo>
                  <a:cubicBezTo>
                    <a:pt x="6582" y="16356"/>
                    <a:pt x="7584" y="16936"/>
                    <a:pt x="8272" y="17762"/>
                  </a:cubicBezTo>
                  <a:cubicBezTo>
                    <a:pt x="9623" y="19391"/>
                    <a:pt x="9645" y="21823"/>
                    <a:pt x="10991" y="23455"/>
                  </a:cubicBezTo>
                  <a:cubicBezTo>
                    <a:pt x="11592" y="24186"/>
                    <a:pt x="12439" y="24726"/>
                    <a:pt x="12877" y="25565"/>
                  </a:cubicBezTo>
                  <a:cubicBezTo>
                    <a:pt x="13282" y="26338"/>
                    <a:pt x="13312" y="27311"/>
                    <a:pt x="13911" y="27946"/>
                  </a:cubicBezTo>
                  <a:cubicBezTo>
                    <a:pt x="14517" y="28589"/>
                    <a:pt x="15516" y="28674"/>
                    <a:pt x="16233" y="29196"/>
                  </a:cubicBezTo>
                  <a:cubicBezTo>
                    <a:pt x="17704" y="30268"/>
                    <a:pt x="17668" y="32894"/>
                    <a:pt x="19386" y="33490"/>
                  </a:cubicBezTo>
                  <a:cubicBezTo>
                    <a:pt x="19462" y="33517"/>
                    <a:pt x="19540" y="33538"/>
                    <a:pt x="19618" y="33555"/>
                  </a:cubicBezTo>
                  <a:lnTo>
                    <a:pt x="19618" y="12911"/>
                  </a:lnTo>
                  <a:cubicBezTo>
                    <a:pt x="18814" y="12477"/>
                    <a:pt x="17993" y="12068"/>
                    <a:pt x="17374" y="11408"/>
                  </a:cubicBezTo>
                  <a:cubicBezTo>
                    <a:pt x="16299" y="10258"/>
                    <a:pt x="15960" y="8476"/>
                    <a:pt x="14655" y="7596"/>
                  </a:cubicBezTo>
                  <a:cubicBezTo>
                    <a:pt x="13798" y="7017"/>
                    <a:pt x="12665" y="6945"/>
                    <a:pt x="11834" y="6327"/>
                  </a:cubicBezTo>
                  <a:cubicBezTo>
                    <a:pt x="10786" y="5546"/>
                    <a:pt x="10405" y="4033"/>
                    <a:pt x="9249" y="3421"/>
                  </a:cubicBezTo>
                  <a:cubicBezTo>
                    <a:pt x="8014" y="2767"/>
                    <a:pt x="6337" y="3394"/>
                    <a:pt x="5192" y="2595"/>
                  </a:cubicBezTo>
                  <a:cubicBezTo>
                    <a:pt x="4654" y="2219"/>
                    <a:pt x="4336" y="1588"/>
                    <a:pt x="3794" y="1219"/>
                  </a:cubicBezTo>
                  <a:cubicBezTo>
                    <a:pt x="2644" y="430"/>
                    <a:pt x="1459" y="1152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31"/>
            <p:cNvSpPr/>
            <p:nvPr/>
          </p:nvSpPr>
          <p:spPr>
            <a:xfrm>
              <a:off x="8653450" y="1146763"/>
              <a:ext cx="490475" cy="582900"/>
            </a:xfrm>
            <a:custGeom>
              <a:avLst/>
              <a:gdLst/>
              <a:ahLst/>
              <a:cxnLst/>
              <a:rect l="l" t="t" r="r" b="b"/>
              <a:pathLst>
                <a:path w="19619" h="23316" extrusionOk="0">
                  <a:moveTo>
                    <a:pt x="0" y="0"/>
                  </a:moveTo>
                  <a:cubicBezTo>
                    <a:pt x="2" y="2"/>
                    <a:pt x="7577" y="8080"/>
                    <a:pt x="18634" y="22047"/>
                  </a:cubicBezTo>
                  <a:cubicBezTo>
                    <a:pt x="18966" y="22466"/>
                    <a:pt x="19294" y="22889"/>
                    <a:pt x="19618" y="23316"/>
                  </a:cubicBezTo>
                  <a:lnTo>
                    <a:pt x="19618" y="21890"/>
                  </a:lnTo>
                  <a:cubicBezTo>
                    <a:pt x="10674" y="1064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31"/>
            <p:cNvSpPr/>
            <p:nvPr/>
          </p:nvSpPr>
          <p:spPr>
            <a:xfrm>
              <a:off x="8487425" y="1573063"/>
              <a:ext cx="656500" cy="716050"/>
            </a:xfrm>
            <a:custGeom>
              <a:avLst/>
              <a:gdLst/>
              <a:ahLst/>
              <a:cxnLst/>
              <a:rect l="l" t="t" r="r" b="b"/>
              <a:pathLst>
                <a:path w="26260" h="28642" extrusionOk="0">
                  <a:moveTo>
                    <a:pt x="0" y="1"/>
                  </a:moveTo>
                  <a:lnTo>
                    <a:pt x="0" y="1"/>
                  </a:lnTo>
                  <a:cubicBezTo>
                    <a:pt x="1211" y="1209"/>
                    <a:pt x="654" y="2495"/>
                    <a:pt x="1407" y="3580"/>
                  </a:cubicBezTo>
                  <a:cubicBezTo>
                    <a:pt x="1994" y="4425"/>
                    <a:pt x="3198" y="4605"/>
                    <a:pt x="3898" y="5359"/>
                  </a:cubicBezTo>
                  <a:cubicBezTo>
                    <a:pt x="4717" y="6242"/>
                    <a:pt x="4633" y="7643"/>
                    <a:pt x="5258" y="8671"/>
                  </a:cubicBezTo>
                  <a:cubicBezTo>
                    <a:pt x="5918" y="9754"/>
                    <a:pt x="7256" y="10259"/>
                    <a:pt x="7981" y="11298"/>
                  </a:cubicBezTo>
                  <a:cubicBezTo>
                    <a:pt x="8505" y="12052"/>
                    <a:pt x="8661" y="13024"/>
                    <a:pt x="9228" y="13748"/>
                  </a:cubicBezTo>
                  <a:cubicBezTo>
                    <a:pt x="9891" y="14591"/>
                    <a:pt x="10993" y="14947"/>
                    <a:pt x="11840" y="15609"/>
                  </a:cubicBezTo>
                  <a:cubicBezTo>
                    <a:pt x="13506" y="16915"/>
                    <a:pt x="14043" y="19287"/>
                    <a:pt x="15703" y="20598"/>
                  </a:cubicBezTo>
                  <a:cubicBezTo>
                    <a:pt x="16445" y="21185"/>
                    <a:pt x="17386" y="21533"/>
                    <a:pt x="17994" y="22259"/>
                  </a:cubicBezTo>
                  <a:cubicBezTo>
                    <a:pt x="18552" y="22928"/>
                    <a:pt x="18790" y="23875"/>
                    <a:pt x="19508" y="24368"/>
                  </a:cubicBezTo>
                  <a:cubicBezTo>
                    <a:pt x="20236" y="24868"/>
                    <a:pt x="21231" y="24741"/>
                    <a:pt x="22041" y="25099"/>
                  </a:cubicBezTo>
                  <a:cubicBezTo>
                    <a:pt x="23706" y="25832"/>
                    <a:pt x="24225" y="28408"/>
                    <a:pt x="26033" y="28627"/>
                  </a:cubicBezTo>
                  <a:cubicBezTo>
                    <a:pt x="26109" y="28635"/>
                    <a:pt x="26183" y="28640"/>
                    <a:pt x="26259" y="28641"/>
                  </a:cubicBezTo>
                  <a:lnTo>
                    <a:pt x="26259" y="12052"/>
                  </a:lnTo>
                  <a:cubicBezTo>
                    <a:pt x="25577" y="11058"/>
                    <a:pt x="24950" y="9985"/>
                    <a:pt x="23967" y="9322"/>
                  </a:cubicBezTo>
                  <a:cubicBezTo>
                    <a:pt x="22598" y="8397"/>
                    <a:pt x="20752" y="8416"/>
                    <a:pt x="19395" y="7475"/>
                  </a:cubicBezTo>
                  <a:cubicBezTo>
                    <a:pt x="18101" y="6578"/>
                    <a:pt x="17392" y="4908"/>
                    <a:pt x="15931" y="4324"/>
                  </a:cubicBezTo>
                  <a:cubicBezTo>
                    <a:pt x="14971" y="3939"/>
                    <a:pt x="13848" y="4109"/>
                    <a:pt x="12906" y="3681"/>
                  </a:cubicBezTo>
                  <a:cubicBezTo>
                    <a:pt x="11715" y="3140"/>
                    <a:pt x="11022" y="1741"/>
                    <a:pt x="9763" y="1387"/>
                  </a:cubicBezTo>
                  <a:cubicBezTo>
                    <a:pt x="9532" y="1322"/>
                    <a:pt x="9297" y="1297"/>
                    <a:pt x="9058" y="1297"/>
                  </a:cubicBezTo>
                  <a:cubicBezTo>
                    <a:pt x="8224" y="1297"/>
                    <a:pt x="7356" y="1606"/>
                    <a:pt x="6535" y="1606"/>
                  </a:cubicBezTo>
                  <a:cubicBezTo>
                    <a:pt x="6223" y="1606"/>
                    <a:pt x="5918" y="1561"/>
                    <a:pt x="5623" y="1438"/>
                  </a:cubicBezTo>
                  <a:cubicBezTo>
                    <a:pt x="5017" y="1187"/>
                    <a:pt x="4574" y="638"/>
                    <a:pt x="3966" y="390"/>
                  </a:cubicBezTo>
                  <a:cubicBezTo>
                    <a:pt x="3653" y="262"/>
                    <a:pt x="3357" y="221"/>
                    <a:pt x="3065" y="221"/>
                  </a:cubicBezTo>
                  <a:cubicBezTo>
                    <a:pt x="2549" y="221"/>
                    <a:pt x="2044" y="348"/>
                    <a:pt x="1475" y="348"/>
                  </a:cubicBezTo>
                  <a:cubicBezTo>
                    <a:pt x="1033" y="348"/>
                    <a:pt x="553" y="27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31"/>
            <p:cNvSpPr/>
            <p:nvPr/>
          </p:nvSpPr>
          <p:spPr>
            <a:xfrm>
              <a:off x="8487425" y="1573113"/>
              <a:ext cx="656500" cy="513175"/>
            </a:xfrm>
            <a:custGeom>
              <a:avLst/>
              <a:gdLst/>
              <a:ahLst/>
              <a:cxnLst/>
              <a:rect l="l" t="t" r="r" b="b"/>
              <a:pathLst>
                <a:path w="26260" h="20527" extrusionOk="0">
                  <a:moveTo>
                    <a:pt x="0" y="0"/>
                  </a:moveTo>
                  <a:cubicBezTo>
                    <a:pt x="2" y="2"/>
                    <a:pt x="9115" y="6295"/>
                    <a:pt x="22876" y="17607"/>
                  </a:cubicBezTo>
                  <a:cubicBezTo>
                    <a:pt x="24026" y="18551"/>
                    <a:pt x="25156" y="19530"/>
                    <a:pt x="26259" y="20526"/>
                  </a:cubicBezTo>
                  <a:lnTo>
                    <a:pt x="26259" y="19291"/>
                  </a:lnTo>
                  <a:cubicBezTo>
                    <a:pt x="14644" y="940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31"/>
            <p:cNvSpPr/>
            <p:nvPr/>
          </p:nvSpPr>
          <p:spPr>
            <a:xfrm>
              <a:off x="8472550" y="1923688"/>
              <a:ext cx="671450" cy="646800"/>
            </a:xfrm>
            <a:custGeom>
              <a:avLst/>
              <a:gdLst/>
              <a:ahLst/>
              <a:cxnLst/>
              <a:rect l="l" t="t" r="r" b="b"/>
              <a:pathLst>
                <a:path w="26858" h="25872" extrusionOk="0">
                  <a:moveTo>
                    <a:pt x="3298" y="1"/>
                  </a:moveTo>
                  <a:cubicBezTo>
                    <a:pt x="2615" y="1"/>
                    <a:pt x="1991" y="276"/>
                    <a:pt x="1214" y="276"/>
                  </a:cubicBezTo>
                  <a:cubicBezTo>
                    <a:pt x="850" y="276"/>
                    <a:pt x="453" y="216"/>
                    <a:pt x="1" y="39"/>
                  </a:cubicBezTo>
                  <a:lnTo>
                    <a:pt x="1" y="39"/>
                  </a:lnTo>
                  <a:cubicBezTo>
                    <a:pt x="1304" y="1145"/>
                    <a:pt x="855" y="2470"/>
                    <a:pt x="1690" y="3491"/>
                  </a:cubicBezTo>
                  <a:cubicBezTo>
                    <a:pt x="2342" y="4287"/>
                    <a:pt x="3558" y="4370"/>
                    <a:pt x="4316" y="5065"/>
                  </a:cubicBezTo>
                  <a:cubicBezTo>
                    <a:pt x="5205" y="5878"/>
                    <a:pt x="5234" y="7282"/>
                    <a:pt x="5940" y="8256"/>
                  </a:cubicBezTo>
                  <a:cubicBezTo>
                    <a:pt x="6685" y="9283"/>
                    <a:pt x="8060" y="9679"/>
                    <a:pt x="8865" y="10658"/>
                  </a:cubicBezTo>
                  <a:cubicBezTo>
                    <a:pt x="9448" y="11367"/>
                    <a:pt x="9681" y="12324"/>
                    <a:pt x="10305" y="12998"/>
                  </a:cubicBezTo>
                  <a:cubicBezTo>
                    <a:pt x="11036" y="13787"/>
                    <a:pt x="12161" y="14051"/>
                    <a:pt x="13058" y="14644"/>
                  </a:cubicBezTo>
                  <a:cubicBezTo>
                    <a:pt x="14825" y="15810"/>
                    <a:pt x="15550" y="18131"/>
                    <a:pt x="17309" y="19306"/>
                  </a:cubicBezTo>
                  <a:cubicBezTo>
                    <a:pt x="18098" y="19832"/>
                    <a:pt x="19062" y="20103"/>
                    <a:pt x="19727" y="20779"/>
                  </a:cubicBezTo>
                  <a:cubicBezTo>
                    <a:pt x="20338" y="21401"/>
                    <a:pt x="20650" y="22323"/>
                    <a:pt x="21405" y="22758"/>
                  </a:cubicBezTo>
                  <a:cubicBezTo>
                    <a:pt x="22172" y="23199"/>
                    <a:pt x="23155" y="22990"/>
                    <a:pt x="23991" y="23283"/>
                  </a:cubicBezTo>
                  <a:cubicBezTo>
                    <a:pt x="25194" y="23701"/>
                    <a:pt x="25912" y="25067"/>
                    <a:pt x="26857" y="25872"/>
                  </a:cubicBezTo>
                  <a:lnTo>
                    <a:pt x="26857" y="9580"/>
                  </a:lnTo>
                  <a:lnTo>
                    <a:pt x="26854" y="9580"/>
                  </a:lnTo>
                  <a:cubicBezTo>
                    <a:pt x="26195" y="8749"/>
                    <a:pt x="25538" y="7907"/>
                    <a:pt x="24636" y="7398"/>
                  </a:cubicBezTo>
                  <a:cubicBezTo>
                    <a:pt x="23199" y="6587"/>
                    <a:pt x="21360" y="6752"/>
                    <a:pt x="19932" y="5926"/>
                  </a:cubicBezTo>
                  <a:cubicBezTo>
                    <a:pt x="18570" y="5137"/>
                    <a:pt x="17729" y="3529"/>
                    <a:pt x="16227" y="3065"/>
                  </a:cubicBezTo>
                  <a:cubicBezTo>
                    <a:pt x="15238" y="2760"/>
                    <a:pt x="14133" y="3019"/>
                    <a:pt x="13160" y="2666"/>
                  </a:cubicBezTo>
                  <a:cubicBezTo>
                    <a:pt x="11929" y="2222"/>
                    <a:pt x="11127" y="884"/>
                    <a:pt x="9844" y="635"/>
                  </a:cubicBezTo>
                  <a:cubicBezTo>
                    <a:pt x="9689" y="604"/>
                    <a:pt x="9534" y="591"/>
                    <a:pt x="9378" y="591"/>
                  </a:cubicBezTo>
                  <a:cubicBezTo>
                    <a:pt x="8385" y="591"/>
                    <a:pt x="7377" y="1121"/>
                    <a:pt x="6403" y="1121"/>
                  </a:cubicBezTo>
                  <a:cubicBezTo>
                    <a:pt x="6174" y="1121"/>
                    <a:pt x="5946" y="1092"/>
                    <a:pt x="5721" y="1019"/>
                  </a:cubicBezTo>
                  <a:cubicBezTo>
                    <a:pt x="5098" y="816"/>
                    <a:pt x="4610" y="304"/>
                    <a:pt x="3985" y="105"/>
                  </a:cubicBezTo>
                  <a:cubicBezTo>
                    <a:pt x="3746" y="30"/>
                    <a:pt x="3519" y="1"/>
                    <a:pt x="3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31"/>
            <p:cNvSpPr/>
            <p:nvPr/>
          </p:nvSpPr>
          <p:spPr>
            <a:xfrm>
              <a:off x="8472475" y="1924638"/>
              <a:ext cx="671450" cy="440300"/>
            </a:xfrm>
            <a:custGeom>
              <a:avLst/>
              <a:gdLst/>
              <a:ahLst/>
              <a:cxnLst/>
              <a:rect l="l" t="t" r="r" b="b"/>
              <a:pathLst>
                <a:path w="26858" h="17612" extrusionOk="0">
                  <a:moveTo>
                    <a:pt x="1" y="1"/>
                  </a:moveTo>
                  <a:cubicBezTo>
                    <a:pt x="3" y="2"/>
                    <a:pt x="9591" y="5541"/>
                    <a:pt x="24218" y="15708"/>
                  </a:cubicBezTo>
                  <a:cubicBezTo>
                    <a:pt x="25109" y="16326"/>
                    <a:pt x="25987" y="16962"/>
                    <a:pt x="26856" y="17612"/>
                  </a:cubicBezTo>
                  <a:lnTo>
                    <a:pt x="26856" y="16492"/>
                  </a:lnTo>
                  <a:lnTo>
                    <a:pt x="26857" y="16492"/>
                  </a:lnTo>
                  <a:cubicBezTo>
                    <a:pt x="14647" y="7822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1" name="Google Shape;5621;p31"/>
          <p:cNvGrpSpPr/>
          <p:nvPr/>
        </p:nvGrpSpPr>
        <p:grpSpPr>
          <a:xfrm>
            <a:off x="7594206" y="2869656"/>
            <a:ext cx="801279" cy="1129003"/>
            <a:chOff x="7594206" y="3022056"/>
            <a:chExt cx="801279" cy="1129003"/>
          </a:xfrm>
        </p:grpSpPr>
        <p:sp>
          <p:nvSpPr>
            <p:cNvPr id="5622" name="Google Shape;5622;p31"/>
            <p:cNvSpPr/>
            <p:nvPr/>
          </p:nvSpPr>
          <p:spPr>
            <a:xfrm>
              <a:off x="7836470" y="3387126"/>
              <a:ext cx="178337" cy="693902"/>
            </a:xfrm>
            <a:custGeom>
              <a:avLst/>
              <a:gdLst/>
              <a:ahLst/>
              <a:cxnLst/>
              <a:rect l="l" t="t" r="r" b="b"/>
              <a:pathLst>
                <a:path w="5915" h="23015" extrusionOk="0">
                  <a:moveTo>
                    <a:pt x="360" y="0"/>
                  </a:moveTo>
                  <a:cubicBezTo>
                    <a:pt x="317" y="0"/>
                    <a:pt x="274" y="9"/>
                    <a:pt x="233" y="27"/>
                  </a:cubicBezTo>
                  <a:cubicBezTo>
                    <a:pt x="71" y="98"/>
                    <a:pt x="1" y="284"/>
                    <a:pt x="70" y="446"/>
                  </a:cubicBezTo>
                  <a:cubicBezTo>
                    <a:pt x="3173" y="7513"/>
                    <a:pt x="4921" y="15003"/>
                    <a:pt x="5272" y="22712"/>
                  </a:cubicBezTo>
                  <a:cubicBezTo>
                    <a:pt x="5281" y="22882"/>
                    <a:pt x="5421" y="23014"/>
                    <a:pt x="5590" y="23014"/>
                  </a:cubicBezTo>
                  <a:lnTo>
                    <a:pt x="5604" y="23014"/>
                  </a:lnTo>
                  <a:cubicBezTo>
                    <a:pt x="5779" y="23006"/>
                    <a:pt x="5914" y="22857"/>
                    <a:pt x="5907" y="22683"/>
                  </a:cubicBezTo>
                  <a:cubicBezTo>
                    <a:pt x="5554" y="14896"/>
                    <a:pt x="3786" y="7329"/>
                    <a:pt x="651" y="190"/>
                  </a:cubicBezTo>
                  <a:cubicBezTo>
                    <a:pt x="600" y="72"/>
                    <a:pt x="483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31"/>
            <p:cNvSpPr/>
            <p:nvPr/>
          </p:nvSpPr>
          <p:spPr>
            <a:xfrm>
              <a:off x="7994883" y="3349347"/>
              <a:ext cx="191392" cy="778021"/>
            </a:xfrm>
            <a:custGeom>
              <a:avLst/>
              <a:gdLst/>
              <a:ahLst/>
              <a:cxnLst/>
              <a:rect l="l" t="t" r="r" b="b"/>
              <a:pathLst>
                <a:path w="6348" h="25805" extrusionOk="0">
                  <a:moveTo>
                    <a:pt x="5987" y="0"/>
                  </a:moveTo>
                  <a:cubicBezTo>
                    <a:pt x="5863" y="0"/>
                    <a:pt x="5745" y="74"/>
                    <a:pt x="5694" y="196"/>
                  </a:cubicBezTo>
                  <a:cubicBezTo>
                    <a:pt x="1929" y="9231"/>
                    <a:pt x="400" y="21812"/>
                    <a:pt x="20" y="25454"/>
                  </a:cubicBezTo>
                  <a:cubicBezTo>
                    <a:pt x="1" y="25629"/>
                    <a:pt x="128" y="25784"/>
                    <a:pt x="302" y="25802"/>
                  </a:cubicBezTo>
                  <a:cubicBezTo>
                    <a:pt x="314" y="25805"/>
                    <a:pt x="324" y="25805"/>
                    <a:pt x="336" y="25805"/>
                  </a:cubicBezTo>
                  <a:cubicBezTo>
                    <a:pt x="496" y="25805"/>
                    <a:pt x="632" y="25683"/>
                    <a:pt x="651" y="25520"/>
                  </a:cubicBezTo>
                  <a:cubicBezTo>
                    <a:pt x="1027" y="21900"/>
                    <a:pt x="2547" y="9397"/>
                    <a:pt x="6278" y="440"/>
                  </a:cubicBezTo>
                  <a:cubicBezTo>
                    <a:pt x="6347" y="279"/>
                    <a:pt x="6269" y="92"/>
                    <a:pt x="6108" y="25"/>
                  </a:cubicBezTo>
                  <a:cubicBezTo>
                    <a:pt x="6068" y="8"/>
                    <a:pt x="6027" y="0"/>
                    <a:pt x="59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31"/>
            <p:cNvSpPr/>
            <p:nvPr/>
          </p:nvSpPr>
          <p:spPr>
            <a:xfrm>
              <a:off x="8139096" y="3280331"/>
              <a:ext cx="73325" cy="153554"/>
            </a:xfrm>
            <a:custGeom>
              <a:avLst/>
              <a:gdLst/>
              <a:ahLst/>
              <a:cxnLst/>
              <a:rect l="l" t="t" r="r" b="b"/>
              <a:pathLst>
                <a:path w="2432" h="5093" extrusionOk="0">
                  <a:moveTo>
                    <a:pt x="1804" y="0"/>
                  </a:moveTo>
                  <a:cubicBezTo>
                    <a:pt x="1795" y="0"/>
                    <a:pt x="1787" y="1"/>
                    <a:pt x="1778" y="1"/>
                  </a:cubicBezTo>
                  <a:cubicBezTo>
                    <a:pt x="1618" y="13"/>
                    <a:pt x="1473" y="110"/>
                    <a:pt x="1369" y="233"/>
                  </a:cubicBezTo>
                  <a:cubicBezTo>
                    <a:pt x="1126" y="519"/>
                    <a:pt x="1059" y="972"/>
                    <a:pt x="937" y="1322"/>
                  </a:cubicBezTo>
                  <a:cubicBezTo>
                    <a:pt x="790" y="1747"/>
                    <a:pt x="657" y="2179"/>
                    <a:pt x="530" y="2610"/>
                  </a:cubicBezTo>
                  <a:cubicBezTo>
                    <a:pt x="360" y="3192"/>
                    <a:pt x="169" y="3788"/>
                    <a:pt x="71" y="4387"/>
                  </a:cubicBezTo>
                  <a:cubicBezTo>
                    <a:pt x="0" y="4817"/>
                    <a:pt x="162" y="5092"/>
                    <a:pt x="428" y="5092"/>
                  </a:cubicBezTo>
                  <a:cubicBezTo>
                    <a:pt x="512" y="5092"/>
                    <a:pt x="606" y="5065"/>
                    <a:pt x="707" y="5007"/>
                  </a:cubicBezTo>
                  <a:cubicBezTo>
                    <a:pt x="1275" y="4676"/>
                    <a:pt x="1510" y="3626"/>
                    <a:pt x="1693" y="3055"/>
                  </a:cubicBezTo>
                  <a:cubicBezTo>
                    <a:pt x="1831" y="2626"/>
                    <a:pt x="1953" y="2189"/>
                    <a:pt x="2065" y="1753"/>
                  </a:cubicBezTo>
                  <a:cubicBezTo>
                    <a:pt x="2163" y="1362"/>
                    <a:pt x="2432" y="831"/>
                    <a:pt x="2325" y="439"/>
                  </a:cubicBezTo>
                  <a:cubicBezTo>
                    <a:pt x="2269" y="229"/>
                    <a:pt x="2093" y="45"/>
                    <a:pt x="1884" y="7"/>
                  </a:cubicBezTo>
                  <a:cubicBezTo>
                    <a:pt x="1858" y="2"/>
                    <a:pt x="1831" y="0"/>
                    <a:pt x="18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31"/>
            <p:cNvSpPr/>
            <p:nvPr/>
          </p:nvSpPr>
          <p:spPr>
            <a:xfrm>
              <a:off x="8103035" y="3319165"/>
              <a:ext cx="144750" cy="119093"/>
            </a:xfrm>
            <a:custGeom>
              <a:avLst/>
              <a:gdLst/>
              <a:ahLst/>
              <a:cxnLst/>
              <a:rect l="l" t="t" r="r" b="b"/>
              <a:pathLst>
                <a:path w="4801" h="3950" extrusionOk="0">
                  <a:moveTo>
                    <a:pt x="1588" y="1"/>
                  </a:moveTo>
                  <a:cubicBezTo>
                    <a:pt x="1098" y="1"/>
                    <a:pt x="1331" y="2039"/>
                    <a:pt x="1331" y="2039"/>
                  </a:cubicBezTo>
                  <a:cubicBezTo>
                    <a:pt x="1331" y="2039"/>
                    <a:pt x="689" y="520"/>
                    <a:pt x="349" y="520"/>
                  </a:cubicBezTo>
                  <a:cubicBezTo>
                    <a:pt x="331" y="520"/>
                    <a:pt x="314" y="525"/>
                    <a:pt x="298" y="534"/>
                  </a:cubicBezTo>
                  <a:cubicBezTo>
                    <a:pt x="1" y="701"/>
                    <a:pt x="98" y="3344"/>
                    <a:pt x="1568" y="3807"/>
                  </a:cubicBezTo>
                  <a:cubicBezTo>
                    <a:pt x="1775" y="3906"/>
                    <a:pt x="1985" y="3949"/>
                    <a:pt x="2193" y="3949"/>
                  </a:cubicBezTo>
                  <a:cubicBezTo>
                    <a:pt x="3538" y="3949"/>
                    <a:pt x="4801" y="2136"/>
                    <a:pt x="4657" y="1861"/>
                  </a:cubicBezTo>
                  <a:cubicBezTo>
                    <a:pt x="4634" y="1815"/>
                    <a:pt x="4584" y="1796"/>
                    <a:pt x="4516" y="1796"/>
                  </a:cubicBezTo>
                  <a:cubicBezTo>
                    <a:pt x="4094" y="1796"/>
                    <a:pt x="2966" y="2548"/>
                    <a:pt x="2966" y="2548"/>
                  </a:cubicBezTo>
                  <a:cubicBezTo>
                    <a:pt x="2966" y="2548"/>
                    <a:pt x="4542" y="666"/>
                    <a:pt x="3711" y="666"/>
                  </a:cubicBezTo>
                  <a:cubicBezTo>
                    <a:pt x="3655" y="666"/>
                    <a:pt x="3589" y="674"/>
                    <a:pt x="3510" y="692"/>
                  </a:cubicBezTo>
                  <a:cubicBezTo>
                    <a:pt x="3014" y="899"/>
                    <a:pt x="2584" y="1432"/>
                    <a:pt x="2240" y="1993"/>
                  </a:cubicBezTo>
                  <a:cubicBezTo>
                    <a:pt x="2265" y="1331"/>
                    <a:pt x="2199" y="642"/>
                    <a:pt x="1898" y="190"/>
                  </a:cubicBezTo>
                  <a:cubicBezTo>
                    <a:pt x="1772" y="58"/>
                    <a:pt x="1670" y="1"/>
                    <a:pt x="15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31"/>
            <p:cNvSpPr/>
            <p:nvPr/>
          </p:nvSpPr>
          <p:spPr>
            <a:xfrm>
              <a:off x="7674257" y="3851815"/>
              <a:ext cx="320555" cy="282475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1" y="3468"/>
                    <a:pt x="2951" y="6344"/>
                  </a:cubicBezTo>
                  <a:cubicBezTo>
                    <a:pt x="5899" y="9221"/>
                    <a:pt x="8344" y="8335"/>
                    <a:pt x="10632" y="9369"/>
                  </a:cubicBezTo>
                  <a:cubicBezTo>
                    <a:pt x="9230" y="6124"/>
                    <a:pt x="6864" y="4319"/>
                    <a:pt x="4868" y="3321"/>
                  </a:cubicBezTo>
                  <a:cubicBezTo>
                    <a:pt x="1330" y="1548"/>
                    <a:pt x="738" y="1031"/>
                    <a:pt x="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31"/>
            <p:cNvSpPr/>
            <p:nvPr/>
          </p:nvSpPr>
          <p:spPr>
            <a:xfrm>
              <a:off x="7594206" y="4015626"/>
              <a:ext cx="417125" cy="135434"/>
            </a:xfrm>
            <a:custGeom>
              <a:avLst/>
              <a:gdLst/>
              <a:ahLst/>
              <a:cxnLst/>
              <a:rect l="l" t="t" r="r" b="b"/>
              <a:pathLst>
                <a:path w="13835" h="4492" extrusionOk="0">
                  <a:moveTo>
                    <a:pt x="1793" y="1"/>
                  </a:moveTo>
                  <a:cubicBezTo>
                    <a:pt x="1203" y="1"/>
                    <a:pt x="605" y="31"/>
                    <a:pt x="1" y="97"/>
                  </a:cubicBezTo>
                  <a:cubicBezTo>
                    <a:pt x="2737" y="2493"/>
                    <a:pt x="3680" y="4491"/>
                    <a:pt x="8222" y="4491"/>
                  </a:cubicBezTo>
                  <a:cubicBezTo>
                    <a:pt x="9555" y="4491"/>
                    <a:pt x="11199" y="4319"/>
                    <a:pt x="13288" y="3934"/>
                  </a:cubicBezTo>
                  <a:cubicBezTo>
                    <a:pt x="13834" y="3833"/>
                    <a:pt x="8395" y="1"/>
                    <a:pt x="17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31"/>
            <p:cNvSpPr/>
            <p:nvPr/>
          </p:nvSpPr>
          <p:spPr>
            <a:xfrm>
              <a:off x="7996753" y="3851815"/>
              <a:ext cx="346936" cy="298033"/>
            </a:xfrm>
            <a:custGeom>
              <a:avLst/>
              <a:gdLst/>
              <a:ahLst/>
              <a:cxnLst/>
              <a:rect l="l" t="t" r="r" b="b"/>
              <a:pathLst>
                <a:path w="11507" h="9885" extrusionOk="0">
                  <a:moveTo>
                    <a:pt x="10548" y="1"/>
                  </a:moveTo>
                  <a:lnTo>
                    <a:pt x="10548" y="1"/>
                  </a:lnTo>
                  <a:cubicBezTo>
                    <a:pt x="10399" y="1255"/>
                    <a:pt x="8335" y="3246"/>
                    <a:pt x="5679" y="4279"/>
                  </a:cubicBezTo>
                  <a:cubicBezTo>
                    <a:pt x="3599" y="5089"/>
                    <a:pt x="1403" y="6124"/>
                    <a:pt x="0" y="9369"/>
                  </a:cubicBezTo>
                  <a:cubicBezTo>
                    <a:pt x="2287" y="8335"/>
                    <a:pt x="5607" y="9884"/>
                    <a:pt x="8557" y="7008"/>
                  </a:cubicBezTo>
                  <a:cubicBezTo>
                    <a:pt x="11506" y="4130"/>
                    <a:pt x="10548" y="1"/>
                    <a:pt x="105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31"/>
            <p:cNvSpPr/>
            <p:nvPr/>
          </p:nvSpPr>
          <p:spPr>
            <a:xfrm>
              <a:off x="7978391" y="4015626"/>
              <a:ext cx="417095" cy="135434"/>
            </a:xfrm>
            <a:custGeom>
              <a:avLst/>
              <a:gdLst/>
              <a:ahLst/>
              <a:cxnLst/>
              <a:rect l="l" t="t" r="r" b="b"/>
              <a:pathLst>
                <a:path w="13834" h="4492" extrusionOk="0">
                  <a:moveTo>
                    <a:pt x="12042" y="1"/>
                  </a:moveTo>
                  <a:cubicBezTo>
                    <a:pt x="5440" y="1"/>
                    <a:pt x="0" y="3833"/>
                    <a:pt x="546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4" y="4491"/>
                    <a:pt x="11097" y="2493"/>
                    <a:pt x="13834" y="97"/>
                  </a:cubicBezTo>
                  <a:cubicBezTo>
                    <a:pt x="13229" y="31"/>
                    <a:pt x="12631" y="1"/>
                    <a:pt x="120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31"/>
            <p:cNvSpPr/>
            <p:nvPr/>
          </p:nvSpPr>
          <p:spPr>
            <a:xfrm>
              <a:off x="7733022" y="3303939"/>
              <a:ext cx="130519" cy="116560"/>
            </a:xfrm>
            <a:custGeom>
              <a:avLst/>
              <a:gdLst/>
              <a:ahLst/>
              <a:cxnLst/>
              <a:rect l="l" t="t" r="r" b="b"/>
              <a:pathLst>
                <a:path w="4329" h="3866" extrusionOk="0">
                  <a:moveTo>
                    <a:pt x="537" y="0"/>
                  </a:moveTo>
                  <a:cubicBezTo>
                    <a:pt x="460" y="0"/>
                    <a:pt x="384" y="15"/>
                    <a:pt x="315" y="48"/>
                  </a:cubicBezTo>
                  <a:cubicBezTo>
                    <a:pt x="279" y="62"/>
                    <a:pt x="250" y="81"/>
                    <a:pt x="225" y="105"/>
                  </a:cubicBezTo>
                  <a:cubicBezTo>
                    <a:pt x="63" y="240"/>
                    <a:pt x="0" y="488"/>
                    <a:pt x="56" y="698"/>
                  </a:cubicBezTo>
                  <a:cubicBezTo>
                    <a:pt x="159" y="1093"/>
                    <a:pt x="652" y="1419"/>
                    <a:pt x="933" y="1711"/>
                  </a:cubicBezTo>
                  <a:cubicBezTo>
                    <a:pt x="1247" y="2036"/>
                    <a:pt x="1569" y="2353"/>
                    <a:pt x="1900" y="2660"/>
                  </a:cubicBezTo>
                  <a:cubicBezTo>
                    <a:pt x="2342" y="3065"/>
                    <a:pt x="3066" y="3859"/>
                    <a:pt x="3726" y="3865"/>
                  </a:cubicBezTo>
                  <a:cubicBezTo>
                    <a:pt x="3729" y="3865"/>
                    <a:pt x="3732" y="3865"/>
                    <a:pt x="3736" y="3865"/>
                  </a:cubicBezTo>
                  <a:cubicBezTo>
                    <a:pt x="4213" y="3865"/>
                    <a:pt x="4328" y="3453"/>
                    <a:pt x="3969" y="3012"/>
                  </a:cubicBezTo>
                  <a:cubicBezTo>
                    <a:pt x="3588" y="2541"/>
                    <a:pt x="3126" y="2116"/>
                    <a:pt x="2692" y="1697"/>
                  </a:cubicBezTo>
                  <a:cubicBezTo>
                    <a:pt x="2369" y="1384"/>
                    <a:pt x="2038" y="1075"/>
                    <a:pt x="1701" y="780"/>
                  </a:cubicBezTo>
                  <a:cubicBezTo>
                    <a:pt x="1422" y="537"/>
                    <a:pt x="1137" y="177"/>
                    <a:pt x="786" y="46"/>
                  </a:cubicBezTo>
                  <a:cubicBezTo>
                    <a:pt x="707" y="18"/>
                    <a:pt x="622" y="0"/>
                    <a:pt x="5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31"/>
            <p:cNvSpPr/>
            <p:nvPr/>
          </p:nvSpPr>
          <p:spPr>
            <a:xfrm>
              <a:off x="7720841" y="3313105"/>
              <a:ext cx="166036" cy="124700"/>
            </a:xfrm>
            <a:custGeom>
              <a:avLst/>
              <a:gdLst/>
              <a:ahLst/>
              <a:cxnLst/>
              <a:rect l="l" t="t" r="r" b="b"/>
              <a:pathLst>
                <a:path w="5507" h="4136" extrusionOk="0">
                  <a:moveTo>
                    <a:pt x="3942" y="1"/>
                  </a:moveTo>
                  <a:cubicBezTo>
                    <a:pt x="3942" y="1"/>
                    <a:pt x="3942" y="1"/>
                    <a:pt x="3942" y="1"/>
                  </a:cubicBezTo>
                  <a:cubicBezTo>
                    <a:pt x="3573" y="5"/>
                    <a:pt x="3789" y="1821"/>
                    <a:pt x="3789" y="1821"/>
                  </a:cubicBezTo>
                  <a:cubicBezTo>
                    <a:pt x="3789" y="1821"/>
                    <a:pt x="3078" y="156"/>
                    <a:pt x="2639" y="156"/>
                  </a:cubicBezTo>
                  <a:cubicBezTo>
                    <a:pt x="2533" y="156"/>
                    <a:pt x="2443" y="254"/>
                    <a:pt x="2382" y="497"/>
                  </a:cubicBezTo>
                  <a:cubicBezTo>
                    <a:pt x="2343" y="1036"/>
                    <a:pt x="2626" y="1667"/>
                    <a:pt x="2977" y="2231"/>
                  </a:cubicBezTo>
                  <a:cubicBezTo>
                    <a:pt x="2463" y="1947"/>
                    <a:pt x="1898" y="1719"/>
                    <a:pt x="1405" y="1719"/>
                  </a:cubicBezTo>
                  <a:cubicBezTo>
                    <a:pt x="1345" y="1719"/>
                    <a:pt x="1287" y="1722"/>
                    <a:pt x="1230" y="1729"/>
                  </a:cubicBezTo>
                  <a:cubicBezTo>
                    <a:pt x="0" y="2099"/>
                    <a:pt x="2622" y="3069"/>
                    <a:pt x="2622" y="3069"/>
                  </a:cubicBezTo>
                  <a:cubicBezTo>
                    <a:pt x="2622" y="3069"/>
                    <a:pt x="2316" y="3048"/>
                    <a:pt x="1956" y="3048"/>
                  </a:cubicBezTo>
                  <a:cubicBezTo>
                    <a:pt x="1436" y="3048"/>
                    <a:pt x="804" y="3093"/>
                    <a:pt x="813" y="3310"/>
                  </a:cubicBezTo>
                  <a:cubicBezTo>
                    <a:pt x="822" y="3543"/>
                    <a:pt x="1948" y="4136"/>
                    <a:pt x="3003" y="4136"/>
                  </a:cubicBezTo>
                  <a:cubicBezTo>
                    <a:pt x="3571" y="4136"/>
                    <a:pt x="4118" y="3964"/>
                    <a:pt x="4460" y="3472"/>
                  </a:cubicBezTo>
                  <a:cubicBezTo>
                    <a:pt x="5507" y="2344"/>
                    <a:pt x="4282" y="1"/>
                    <a:pt x="39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31"/>
            <p:cNvSpPr/>
            <p:nvPr/>
          </p:nvSpPr>
          <p:spPr>
            <a:xfrm>
              <a:off x="7983969" y="3220692"/>
              <a:ext cx="32652" cy="906671"/>
            </a:xfrm>
            <a:custGeom>
              <a:avLst/>
              <a:gdLst/>
              <a:ahLst/>
              <a:cxnLst/>
              <a:rect l="l" t="t" r="r" b="b"/>
              <a:pathLst>
                <a:path w="1083" h="30072" extrusionOk="0">
                  <a:moveTo>
                    <a:pt x="335" y="0"/>
                  </a:moveTo>
                  <a:cubicBezTo>
                    <a:pt x="327" y="0"/>
                    <a:pt x="319" y="0"/>
                    <a:pt x="311" y="1"/>
                  </a:cubicBezTo>
                  <a:cubicBezTo>
                    <a:pt x="138" y="7"/>
                    <a:pt x="0" y="154"/>
                    <a:pt x="6" y="327"/>
                  </a:cubicBezTo>
                  <a:cubicBezTo>
                    <a:pt x="322" y="10087"/>
                    <a:pt x="448" y="19987"/>
                    <a:pt x="380" y="29752"/>
                  </a:cubicBezTo>
                  <a:cubicBezTo>
                    <a:pt x="380" y="29926"/>
                    <a:pt x="521" y="30069"/>
                    <a:pt x="696" y="30072"/>
                  </a:cubicBezTo>
                  <a:lnTo>
                    <a:pt x="698" y="30072"/>
                  </a:lnTo>
                  <a:cubicBezTo>
                    <a:pt x="869" y="30072"/>
                    <a:pt x="1013" y="29929"/>
                    <a:pt x="1015" y="29756"/>
                  </a:cubicBezTo>
                  <a:cubicBezTo>
                    <a:pt x="1082" y="19981"/>
                    <a:pt x="956" y="10074"/>
                    <a:pt x="639" y="308"/>
                  </a:cubicBezTo>
                  <a:cubicBezTo>
                    <a:pt x="633" y="141"/>
                    <a:pt x="499" y="0"/>
                    <a:pt x="3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31"/>
            <p:cNvSpPr/>
            <p:nvPr/>
          </p:nvSpPr>
          <p:spPr>
            <a:xfrm>
              <a:off x="7808671" y="3607772"/>
              <a:ext cx="206950" cy="489787"/>
            </a:xfrm>
            <a:custGeom>
              <a:avLst/>
              <a:gdLst/>
              <a:ahLst/>
              <a:cxnLst/>
              <a:rect l="l" t="t" r="r" b="b"/>
              <a:pathLst>
                <a:path w="6864" h="16245" extrusionOk="0">
                  <a:moveTo>
                    <a:pt x="363" y="1"/>
                  </a:moveTo>
                  <a:cubicBezTo>
                    <a:pt x="308" y="1"/>
                    <a:pt x="251" y="15"/>
                    <a:pt x="199" y="47"/>
                  </a:cubicBezTo>
                  <a:cubicBezTo>
                    <a:pt x="49" y="136"/>
                    <a:pt x="1" y="330"/>
                    <a:pt x="90" y="481"/>
                  </a:cubicBezTo>
                  <a:cubicBezTo>
                    <a:pt x="2979" y="5290"/>
                    <a:pt x="5036" y="10509"/>
                    <a:pt x="6206" y="15993"/>
                  </a:cubicBezTo>
                  <a:cubicBezTo>
                    <a:pt x="6238" y="16141"/>
                    <a:pt x="6371" y="16244"/>
                    <a:pt x="6517" y="16244"/>
                  </a:cubicBezTo>
                  <a:cubicBezTo>
                    <a:pt x="6539" y="16244"/>
                    <a:pt x="6561" y="16243"/>
                    <a:pt x="6583" y="16237"/>
                  </a:cubicBezTo>
                  <a:cubicBezTo>
                    <a:pt x="6754" y="16200"/>
                    <a:pt x="6864" y="16031"/>
                    <a:pt x="6827" y="15859"/>
                  </a:cubicBezTo>
                  <a:cubicBezTo>
                    <a:pt x="5641" y="10306"/>
                    <a:pt x="3559" y="5021"/>
                    <a:pt x="634" y="154"/>
                  </a:cubicBezTo>
                  <a:cubicBezTo>
                    <a:pt x="575" y="55"/>
                    <a:pt x="471" y="1"/>
                    <a:pt x="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31"/>
            <p:cNvSpPr/>
            <p:nvPr/>
          </p:nvSpPr>
          <p:spPr>
            <a:xfrm>
              <a:off x="7994612" y="3579761"/>
              <a:ext cx="199834" cy="547614"/>
            </a:xfrm>
            <a:custGeom>
              <a:avLst/>
              <a:gdLst/>
              <a:ahLst/>
              <a:cxnLst/>
              <a:rect l="l" t="t" r="r" b="b"/>
              <a:pathLst>
                <a:path w="6628" h="18163" extrusionOk="0">
                  <a:moveTo>
                    <a:pt x="6263" y="0"/>
                  </a:moveTo>
                  <a:cubicBezTo>
                    <a:pt x="6148" y="0"/>
                    <a:pt x="6038" y="63"/>
                    <a:pt x="5982" y="172"/>
                  </a:cubicBezTo>
                  <a:cubicBezTo>
                    <a:pt x="3140" y="5726"/>
                    <a:pt x="1139" y="11652"/>
                    <a:pt x="32" y="17788"/>
                  </a:cubicBezTo>
                  <a:cubicBezTo>
                    <a:pt x="1" y="17960"/>
                    <a:pt x="115" y="18126"/>
                    <a:pt x="287" y="18157"/>
                  </a:cubicBezTo>
                  <a:cubicBezTo>
                    <a:pt x="308" y="18160"/>
                    <a:pt x="325" y="18163"/>
                    <a:pt x="345" y="18163"/>
                  </a:cubicBezTo>
                  <a:cubicBezTo>
                    <a:pt x="494" y="18163"/>
                    <a:pt x="629" y="18054"/>
                    <a:pt x="659" y="17901"/>
                  </a:cubicBezTo>
                  <a:cubicBezTo>
                    <a:pt x="1754" y="11827"/>
                    <a:pt x="3735" y="5961"/>
                    <a:pt x="6547" y="463"/>
                  </a:cubicBezTo>
                  <a:cubicBezTo>
                    <a:pt x="6628" y="307"/>
                    <a:pt x="6565" y="114"/>
                    <a:pt x="6409" y="36"/>
                  </a:cubicBezTo>
                  <a:cubicBezTo>
                    <a:pt x="6362" y="12"/>
                    <a:pt x="6312" y="0"/>
                    <a:pt x="6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31"/>
            <p:cNvSpPr/>
            <p:nvPr/>
          </p:nvSpPr>
          <p:spPr>
            <a:xfrm>
              <a:off x="8116814" y="3471760"/>
              <a:ext cx="66662" cy="169172"/>
            </a:xfrm>
            <a:custGeom>
              <a:avLst/>
              <a:gdLst/>
              <a:ahLst/>
              <a:cxnLst/>
              <a:rect l="l" t="t" r="r" b="b"/>
              <a:pathLst>
                <a:path w="2211" h="5611" extrusionOk="0">
                  <a:moveTo>
                    <a:pt x="1052" y="0"/>
                  </a:moveTo>
                  <a:cubicBezTo>
                    <a:pt x="999" y="0"/>
                    <a:pt x="946" y="20"/>
                    <a:pt x="902" y="64"/>
                  </a:cubicBezTo>
                  <a:cubicBezTo>
                    <a:pt x="522" y="455"/>
                    <a:pt x="1" y="1145"/>
                    <a:pt x="67" y="1948"/>
                  </a:cubicBezTo>
                  <a:cubicBezTo>
                    <a:pt x="168" y="3196"/>
                    <a:pt x="1725" y="4955"/>
                    <a:pt x="1711" y="5610"/>
                  </a:cubicBezTo>
                  <a:cubicBezTo>
                    <a:pt x="2211" y="4594"/>
                    <a:pt x="1454" y="2424"/>
                    <a:pt x="1352" y="1716"/>
                  </a:cubicBezTo>
                  <a:cubicBezTo>
                    <a:pt x="1265" y="1110"/>
                    <a:pt x="1253" y="572"/>
                    <a:pt x="1258" y="208"/>
                  </a:cubicBezTo>
                  <a:cubicBezTo>
                    <a:pt x="1261" y="83"/>
                    <a:pt x="1159" y="0"/>
                    <a:pt x="10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31"/>
            <p:cNvSpPr/>
            <p:nvPr/>
          </p:nvSpPr>
          <p:spPr>
            <a:xfrm>
              <a:off x="8172594" y="3534776"/>
              <a:ext cx="144207" cy="92169"/>
            </a:xfrm>
            <a:custGeom>
              <a:avLst/>
              <a:gdLst/>
              <a:ahLst/>
              <a:cxnLst/>
              <a:rect l="l" t="t" r="r" b="b"/>
              <a:pathLst>
                <a:path w="4783" h="3057" extrusionOk="0">
                  <a:moveTo>
                    <a:pt x="4474" y="1"/>
                  </a:moveTo>
                  <a:cubicBezTo>
                    <a:pt x="4413" y="1"/>
                    <a:pt x="4351" y="21"/>
                    <a:pt x="4296" y="67"/>
                  </a:cubicBezTo>
                  <a:cubicBezTo>
                    <a:pt x="4026" y="288"/>
                    <a:pt x="3661" y="567"/>
                    <a:pt x="3219" y="838"/>
                  </a:cubicBezTo>
                  <a:cubicBezTo>
                    <a:pt x="2613" y="1214"/>
                    <a:pt x="462" y="2021"/>
                    <a:pt x="1" y="3056"/>
                  </a:cubicBezTo>
                  <a:cubicBezTo>
                    <a:pt x="497" y="2626"/>
                    <a:pt x="2842" y="2695"/>
                    <a:pt x="3867" y="1973"/>
                  </a:cubicBezTo>
                  <a:cubicBezTo>
                    <a:pt x="4448" y="1563"/>
                    <a:pt x="4670" y="860"/>
                    <a:pt x="4752" y="327"/>
                  </a:cubicBezTo>
                  <a:cubicBezTo>
                    <a:pt x="4782" y="141"/>
                    <a:pt x="4634" y="1"/>
                    <a:pt x="44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31"/>
            <p:cNvSpPr/>
            <p:nvPr/>
          </p:nvSpPr>
          <p:spPr>
            <a:xfrm>
              <a:off x="8158875" y="3491358"/>
              <a:ext cx="86199" cy="148971"/>
            </a:xfrm>
            <a:custGeom>
              <a:avLst/>
              <a:gdLst/>
              <a:ahLst/>
              <a:cxnLst/>
              <a:rect l="l" t="t" r="r" b="b"/>
              <a:pathLst>
                <a:path w="2859" h="4941" extrusionOk="0">
                  <a:moveTo>
                    <a:pt x="2345" y="1"/>
                  </a:moveTo>
                  <a:cubicBezTo>
                    <a:pt x="2223" y="1"/>
                    <a:pt x="2099" y="37"/>
                    <a:pt x="1998" y="106"/>
                  </a:cubicBezTo>
                  <a:cubicBezTo>
                    <a:pt x="1660" y="332"/>
                    <a:pt x="1512" y="906"/>
                    <a:pt x="1329" y="1267"/>
                  </a:cubicBezTo>
                  <a:cubicBezTo>
                    <a:pt x="1125" y="1670"/>
                    <a:pt x="932" y="2079"/>
                    <a:pt x="751" y="2492"/>
                  </a:cubicBezTo>
                  <a:cubicBezTo>
                    <a:pt x="513" y="3043"/>
                    <a:pt x="1" y="3985"/>
                    <a:pt x="211" y="4609"/>
                  </a:cubicBezTo>
                  <a:cubicBezTo>
                    <a:pt x="285" y="4831"/>
                    <a:pt x="422" y="4941"/>
                    <a:pt x="579" y="4941"/>
                  </a:cubicBezTo>
                  <a:cubicBezTo>
                    <a:pt x="748" y="4941"/>
                    <a:pt x="939" y="4813"/>
                    <a:pt x="1096" y="4559"/>
                  </a:cubicBezTo>
                  <a:cubicBezTo>
                    <a:pt x="1418" y="4044"/>
                    <a:pt x="1666" y="3471"/>
                    <a:pt x="1921" y="2921"/>
                  </a:cubicBezTo>
                  <a:cubicBezTo>
                    <a:pt x="2109" y="2511"/>
                    <a:pt x="2291" y="2100"/>
                    <a:pt x="2462" y="1684"/>
                  </a:cubicBezTo>
                  <a:cubicBezTo>
                    <a:pt x="2601" y="1341"/>
                    <a:pt x="2849" y="953"/>
                    <a:pt x="2855" y="579"/>
                  </a:cubicBezTo>
                  <a:cubicBezTo>
                    <a:pt x="2858" y="417"/>
                    <a:pt x="2813" y="248"/>
                    <a:pt x="2699" y="135"/>
                  </a:cubicBezTo>
                  <a:cubicBezTo>
                    <a:pt x="2670" y="112"/>
                    <a:pt x="2642" y="90"/>
                    <a:pt x="2613" y="71"/>
                  </a:cubicBezTo>
                  <a:cubicBezTo>
                    <a:pt x="2533" y="23"/>
                    <a:pt x="2440" y="1"/>
                    <a:pt x="2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31"/>
            <p:cNvSpPr/>
            <p:nvPr/>
          </p:nvSpPr>
          <p:spPr>
            <a:xfrm>
              <a:off x="8059256" y="3460303"/>
              <a:ext cx="298214" cy="207010"/>
            </a:xfrm>
            <a:custGeom>
              <a:avLst/>
              <a:gdLst/>
              <a:ahLst/>
              <a:cxnLst/>
              <a:rect l="l" t="t" r="r" b="b"/>
              <a:pathLst>
                <a:path w="9891" h="6866" extrusionOk="0">
                  <a:moveTo>
                    <a:pt x="969" y="0"/>
                  </a:moveTo>
                  <a:cubicBezTo>
                    <a:pt x="857" y="0"/>
                    <a:pt x="746" y="47"/>
                    <a:pt x="670" y="148"/>
                  </a:cubicBezTo>
                  <a:cubicBezTo>
                    <a:pt x="669" y="151"/>
                    <a:pt x="667" y="152"/>
                    <a:pt x="667" y="154"/>
                  </a:cubicBezTo>
                  <a:cubicBezTo>
                    <a:pt x="484" y="405"/>
                    <a:pt x="343" y="694"/>
                    <a:pt x="242" y="988"/>
                  </a:cubicBezTo>
                  <a:cubicBezTo>
                    <a:pt x="46" y="1549"/>
                    <a:pt x="1" y="2165"/>
                    <a:pt x="124" y="2750"/>
                  </a:cubicBezTo>
                  <a:cubicBezTo>
                    <a:pt x="477" y="4410"/>
                    <a:pt x="1985" y="4998"/>
                    <a:pt x="3164" y="5961"/>
                  </a:cubicBezTo>
                  <a:cubicBezTo>
                    <a:pt x="3253" y="6033"/>
                    <a:pt x="3341" y="6109"/>
                    <a:pt x="3426" y="6189"/>
                  </a:cubicBezTo>
                  <a:cubicBezTo>
                    <a:pt x="3541" y="6203"/>
                    <a:pt x="3654" y="6222"/>
                    <a:pt x="3767" y="6244"/>
                  </a:cubicBezTo>
                  <a:cubicBezTo>
                    <a:pt x="4786" y="6439"/>
                    <a:pt x="5769" y="6866"/>
                    <a:pt x="6768" y="6866"/>
                  </a:cubicBezTo>
                  <a:cubicBezTo>
                    <a:pt x="7253" y="6866"/>
                    <a:pt x="7741" y="6765"/>
                    <a:pt x="8238" y="6490"/>
                  </a:cubicBezTo>
                  <a:cubicBezTo>
                    <a:pt x="8758" y="6202"/>
                    <a:pt x="9190" y="5769"/>
                    <a:pt x="9488" y="5256"/>
                  </a:cubicBezTo>
                  <a:cubicBezTo>
                    <a:pt x="9635" y="5004"/>
                    <a:pt x="9758" y="4728"/>
                    <a:pt x="9829" y="4443"/>
                  </a:cubicBezTo>
                  <a:cubicBezTo>
                    <a:pt x="9829" y="4441"/>
                    <a:pt x="9830" y="4438"/>
                    <a:pt x="9830" y="4435"/>
                  </a:cubicBezTo>
                  <a:cubicBezTo>
                    <a:pt x="9891" y="4181"/>
                    <a:pt x="9677" y="3962"/>
                    <a:pt x="9433" y="3962"/>
                  </a:cubicBezTo>
                  <a:cubicBezTo>
                    <a:pt x="9388" y="3962"/>
                    <a:pt x="9341" y="3970"/>
                    <a:pt x="9296" y="3986"/>
                  </a:cubicBezTo>
                  <a:cubicBezTo>
                    <a:pt x="8397" y="4311"/>
                    <a:pt x="7457" y="4523"/>
                    <a:pt x="6510" y="4653"/>
                  </a:cubicBezTo>
                  <a:cubicBezTo>
                    <a:pt x="5821" y="4744"/>
                    <a:pt x="5169" y="4882"/>
                    <a:pt x="4509" y="5077"/>
                  </a:cubicBezTo>
                  <a:cubicBezTo>
                    <a:pt x="4261" y="5150"/>
                    <a:pt x="4023" y="5255"/>
                    <a:pt x="3799" y="5387"/>
                  </a:cubicBezTo>
                  <a:cubicBezTo>
                    <a:pt x="3760" y="5133"/>
                    <a:pt x="3688" y="4883"/>
                    <a:pt x="3585" y="4645"/>
                  </a:cubicBezTo>
                  <a:cubicBezTo>
                    <a:pt x="3164" y="3672"/>
                    <a:pt x="2656" y="2804"/>
                    <a:pt x="1977" y="1885"/>
                  </a:cubicBezTo>
                  <a:cubicBezTo>
                    <a:pt x="1644" y="1431"/>
                    <a:pt x="1479" y="892"/>
                    <a:pt x="1375" y="337"/>
                  </a:cubicBezTo>
                  <a:cubicBezTo>
                    <a:pt x="1335" y="123"/>
                    <a:pt x="1151" y="0"/>
                    <a:pt x="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31"/>
            <p:cNvSpPr/>
            <p:nvPr/>
          </p:nvSpPr>
          <p:spPr>
            <a:xfrm>
              <a:off x="7819163" y="3481951"/>
              <a:ext cx="54240" cy="165614"/>
            </a:xfrm>
            <a:custGeom>
              <a:avLst/>
              <a:gdLst/>
              <a:ahLst/>
              <a:cxnLst/>
              <a:rect l="l" t="t" r="r" b="b"/>
              <a:pathLst>
                <a:path w="1799" h="5493" extrusionOk="0">
                  <a:moveTo>
                    <a:pt x="614" y="0"/>
                  </a:moveTo>
                  <a:cubicBezTo>
                    <a:pt x="435" y="0"/>
                    <a:pt x="268" y="156"/>
                    <a:pt x="299" y="367"/>
                  </a:cubicBezTo>
                  <a:cubicBezTo>
                    <a:pt x="347" y="700"/>
                    <a:pt x="391" y="1123"/>
                    <a:pt x="399" y="1591"/>
                  </a:cubicBezTo>
                  <a:cubicBezTo>
                    <a:pt x="409" y="2306"/>
                    <a:pt x="1" y="4568"/>
                    <a:pt x="656" y="5493"/>
                  </a:cubicBezTo>
                  <a:cubicBezTo>
                    <a:pt x="540" y="4846"/>
                    <a:pt x="1798" y="2869"/>
                    <a:pt x="1703" y="1618"/>
                  </a:cubicBezTo>
                  <a:cubicBezTo>
                    <a:pt x="1651" y="952"/>
                    <a:pt x="1217" y="427"/>
                    <a:pt x="820" y="80"/>
                  </a:cubicBezTo>
                  <a:cubicBezTo>
                    <a:pt x="757" y="25"/>
                    <a:pt x="684" y="0"/>
                    <a:pt x="6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31"/>
            <p:cNvSpPr/>
            <p:nvPr/>
          </p:nvSpPr>
          <p:spPr>
            <a:xfrm>
              <a:off x="7676006" y="3563992"/>
              <a:ext cx="156569" cy="70370"/>
            </a:xfrm>
            <a:custGeom>
              <a:avLst/>
              <a:gdLst/>
              <a:ahLst/>
              <a:cxnLst/>
              <a:rect l="l" t="t" r="r" b="b"/>
              <a:pathLst>
                <a:path w="5193" h="2334" extrusionOk="0">
                  <a:moveTo>
                    <a:pt x="313" y="0"/>
                  </a:moveTo>
                  <a:cubicBezTo>
                    <a:pt x="145" y="0"/>
                    <a:pt x="1" y="165"/>
                    <a:pt x="59" y="350"/>
                  </a:cubicBezTo>
                  <a:cubicBezTo>
                    <a:pt x="220" y="869"/>
                    <a:pt x="551" y="1551"/>
                    <a:pt x="1203" y="1873"/>
                  </a:cubicBezTo>
                  <a:cubicBezTo>
                    <a:pt x="1823" y="2177"/>
                    <a:pt x="2802" y="2181"/>
                    <a:pt x="3649" y="2181"/>
                  </a:cubicBezTo>
                  <a:cubicBezTo>
                    <a:pt x="3670" y="2181"/>
                    <a:pt x="3691" y="2181"/>
                    <a:pt x="3712" y="2181"/>
                  </a:cubicBezTo>
                  <a:cubicBezTo>
                    <a:pt x="4376" y="2181"/>
                    <a:pt x="4949" y="2183"/>
                    <a:pt x="5192" y="2334"/>
                  </a:cubicBezTo>
                  <a:cubicBezTo>
                    <a:pt x="4575" y="1385"/>
                    <a:pt x="2323" y="924"/>
                    <a:pt x="1662" y="650"/>
                  </a:cubicBezTo>
                  <a:cubicBezTo>
                    <a:pt x="1170" y="444"/>
                    <a:pt x="753" y="221"/>
                    <a:pt x="449" y="39"/>
                  </a:cubicBezTo>
                  <a:cubicBezTo>
                    <a:pt x="404" y="12"/>
                    <a:pt x="358" y="0"/>
                    <a:pt x="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31"/>
            <p:cNvSpPr/>
            <p:nvPr/>
          </p:nvSpPr>
          <p:spPr>
            <a:xfrm>
              <a:off x="7741796" y="3509268"/>
              <a:ext cx="101937" cy="139082"/>
            </a:xfrm>
            <a:custGeom>
              <a:avLst/>
              <a:gdLst/>
              <a:ahLst/>
              <a:cxnLst/>
              <a:rect l="l" t="t" r="r" b="b"/>
              <a:pathLst>
                <a:path w="3381" h="4613" extrusionOk="0">
                  <a:moveTo>
                    <a:pt x="537" y="1"/>
                  </a:moveTo>
                  <a:cubicBezTo>
                    <a:pt x="408" y="1"/>
                    <a:pt x="280" y="39"/>
                    <a:pt x="185" y="120"/>
                  </a:cubicBezTo>
                  <a:cubicBezTo>
                    <a:pt x="157" y="142"/>
                    <a:pt x="134" y="167"/>
                    <a:pt x="112" y="196"/>
                  </a:cubicBezTo>
                  <a:cubicBezTo>
                    <a:pt x="18" y="327"/>
                    <a:pt x="0" y="499"/>
                    <a:pt x="28" y="659"/>
                  </a:cubicBezTo>
                  <a:cubicBezTo>
                    <a:pt x="91" y="1027"/>
                    <a:pt x="398" y="1371"/>
                    <a:pt x="589" y="1688"/>
                  </a:cubicBezTo>
                  <a:cubicBezTo>
                    <a:pt x="822" y="2074"/>
                    <a:pt x="1066" y="2452"/>
                    <a:pt x="1317" y="2826"/>
                  </a:cubicBezTo>
                  <a:cubicBezTo>
                    <a:pt x="1655" y="3330"/>
                    <a:pt x="1991" y="3855"/>
                    <a:pt x="2389" y="4315"/>
                  </a:cubicBezTo>
                  <a:cubicBezTo>
                    <a:pt x="2562" y="4515"/>
                    <a:pt x="2747" y="4613"/>
                    <a:pt x="2904" y="4613"/>
                  </a:cubicBezTo>
                  <a:cubicBezTo>
                    <a:pt x="3086" y="4613"/>
                    <a:pt x="3230" y="4480"/>
                    <a:pt x="3273" y="4222"/>
                  </a:cubicBezTo>
                  <a:cubicBezTo>
                    <a:pt x="3380" y="3573"/>
                    <a:pt x="2727" y="2722"/>
                    <a:pt x="2404" y="2215"/>
                  </a:cubicBezTo>
                  <a:cubicBezTo>
                    <a:pt x="2161" y="1835"/>
                    <a:pt x="1905" y="1463"/>
                    <a:pt x="1640" y="1098"/>
                  </a:cubicBezTo>
                  <a:cubicBezTo>
                    <a:pt x="1404" y="770"/>
                    <a:pt x="1167" y="227"/>
                    <a:pt x="799" y="57"/>
                  </a:cubicBezTo>
                  <a:cubicBezTo>
                    <a:pt x="718" y="20"/>
                    <a:pt x="627" y="1"/>
                    <a:pt x="5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31"/>
            <p:cNvSpPr/>
            <p:nvPr/>
          </p:nvSpPr>
          <p:spPr>
            <a:xfrm>
              <a:off x="7643383" y="3456443"/>
              <a:ext cx="285129" cy="233301"/>
            </a:xfrm>
            <a:custGeom>
              <a:avLst/>
              <a:gdLst/>
              <a:ahLst/>
              <a:cxnLst/>
              <a:rect l="l" t="t" r="r" b="b"/>
              <a:pathLst>
                <a:path w="9457" h="7738" extrusionOk="0">
                  <a:moveTo>
                    <a:pt x="8223" y="1"/>
                  </a:moveTo>
                  <a:cubicBezTo>
                    <a:pt x="8020" y="1"/>
                    <a:pt x="7819" y="160"/>
                    <a:pt x="7812" y="403"/>
                  </a:cubicBezTo>
                  <a:cubicBezTo>
                    <a:pt x="7794" y="1074"/>
                    <a:pt x="7603" y="1728"/>
                    <a:pt x="7305" y="2330"/>
                  </a:cubicBezTo>
                  <a:cubicBezTo>
                    <a:pt x="6862" y="3230"/>
                    <a:pt x="6541" y="4082"/>
                    <a:pt x="6305" y="5004"/>
                  </a:cubicBezTo>
                  <a:cubicBezTo>
                    <a:pt x="6240" y="5256"/>
                    <a:pt x="6210" y="5513"/>
                    <a:pt x="6210" y="5770"/>
                  </a:cubicBezTo>
                  <a:cubicBezTo>
                    <a:pt x="5972" y="5675"/>
                    <a:pt x="5719" y="5610"/>
                    <a:pt x="5462" y="5575"/>
                  </a:cubicBezTo>
                  <a:cubicBezTo>
                    <a:pt x="4898" y="5502"/>
                    <a:pt x="4349" y="5466"/>
                    <a:pt x="3784" y="5466"/>
                  </a:cubicBezTo>
                  <a:cubicBezTo>
                    <a:pt x="3663" y="5466"/>
                    <a:pt x="3542" y="5467"/>
                    <a:pt x="3420" y="5471"/>
                  </a:cubicBezTo>
                  <a:cubicBezTo>
                    <a:pt x="3301" y="5474"/>
                    <a:pt x="3181" y="5475"/>
                    <a:pt x="3062" y="5475"/>
                  </a:cubicBezTo>
                  <a:cubicBezTo>
                    <a:pt x="2226" y="5475"/>
                    <a:pt x="1386" y="5406"/>
                    <a:pt x="564" y="5251"/>
                  </a:cubicBezTo>
                  <a:cubicBezTo>
                    <a:pt x="538" y="5246"/>
                    <a:pt x="513" y="5243"/>
                    <a:pt x="488" y="5243"/>
                  </a:cubicBezTo>
                  <a:cubicBezTo>
                    <a:pt x="219" y="5243"/>
                    <a:pt x="1" y="5517"/>
                    <a:pt x="109" y="5779"/>
                  </a:cubicBezTo>
                  <a:cubicBezTo>
                    <a:pt x="109" y="5782"/>
                    <a:pt x="109" y="5785"/>
                    <a:pt x="110" y="5786"/>
                  </a:cubicBezTo>
                  <a:cubicBezTo>
                    <a:pt x="225" y="6057"/>
                    <a:pt x="389" y="6309"/>
                    <a:pt x="571" y="6534"/>
                  </a:cubicBezTo>
                  <a:cubicBezTo>
                    <a:pt x="947" y="6992"/>
                    <a:pt x="1442" y="7352"/>
                    <a:pt x="2000" y="7556"/>
                  </a:cubicBezTo>
                  <a:cubicBezTo>
                    <a:pt x="2351" y="7684"/>
                    <a:pt x="2686" y="7737"/>
                    <a:pt x="3011" y="7737"/>
                  </a:cubicBezTo>
                  <a:cubicBezTo>
                    <a:pt x="4197" y="7737"/>
                    <a:pt x="5238" y="7023"/>
                    <a:pt x="6376" y="6610"/>
                  </a:cubicBezTo>
                  <a:cubicBezTo>
                    <a:pt x="6483" y="6571"/>
                    <a:pt x="6591" y="6535"/>
                    <a:pt x="6703" y="6502"/>
                  </a:cubicBezTo>
                  <a:cubicBezTo>
                    <a:pt x="6775" y="6411"/>
                    <a:pt x="6850" y="6321"/>
                    <a:pt x="6928" y="6236"/>
                  </a:cubicBezTo>
                  <a:cubicBezTo>
                    <a:pt x="7941" y="5099"/>
                    <a:pt x="9339" y="4283"/>
                    <a:pt x="9425" y="2587"/>
                  </a:cubicBezTo>
                  <a:cubicBezTo>
                    <a:pt x="9456" y="1991"/>
                    <a:pt x="9315" y="1390"/>
                    <a:pt x="9035" y="866"/>
                  </a:cubicBezTo>
                  <a:cubicBezTo>
                    <a:pt x="8889" y="591"/>
                    <a:pt x="8706" y="327"/>
                    <a:pt x="8484" y="110"/>
                  </a:cubicBezTo>
                  <a:lnTo>
                    <a:pt x="8478" y="104"/>
                  </a:lnTo>
                  <a:cubicBezTo>
                    <a:pt x="8405" y="33"/>
                    <a:pt x="8314" y="1"/>
                    <a:pt x="82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31"/>
            <p:cNvSpPr/>
            <p:nvPr/>
          </p:nvSpPr>
          <p:spPr>
            <a:xfrm>
              <a:off x="7983788" y="3058207"/>
              <a:ext cx="169081" cy="236979"/>
            </a:xfrm>
            <a:custGeom>
              <a:avLst/>
              <a:gdLst/>
              <a:ahLst/>
              <a:cxnLst/>
              <a:rect l="l" t="t" r="r" b="b"/>
              <a:pathLst>
                <a:path w="5608" h="7860" extrusionOk="0">
                  <a:moveTo>
                    <a:pt x="4718" y="1"/>
                  </a:moveTo>
                  <a:cubicBezTo>
                    <a:pt x="4524" y="1"/>
                    <a:pt x="4330" y="103"/>
                    <a:pt x="4233" y="315"/>
                  </a:cubicBezTo>
                  <a:cubicBezTo>
                    <a:pt x="4000" y="826"/>
                    <a:pt x="3677" y="1462"/>
                    <a:pt x="3260" y="2129"/>
                  </a:cubicBezTo>
                  <a:cubicBezTo>
                    <a:pt x="2627" y="3145"/>
                    <a:pt x="0" y="5964"/>
                    <a:pt x="81" y="7860"/>
                  </a:cubicBezTo>
                  <a:lnTo>
                    <a:pt x="81" y="7860"/>
                  </a:lnTo>
                  <a:cubicBezTo>
                    <a:pt x="502" y="6847"/>
                    <a:pt x="4076" y="5199"/>
                    <a:pt x="5075" y="3352"/>
                  </a:cubicBezTo>
                  <a:cubicBezTo>
                    <a:pt x="5608" y="2368"/>
                    <a:pt x="5471" y="1233"/>
                    <a:pt x="5228" y="384"/>
                  </a:cubicBezTo>
                  <a:cubicBezTo>
                    <a:pt x="5154" y="132"/>
                    <a:pt x="4937" y="1"/>
                    <a:pt x="47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4" name="Google Shape;5644;p31"/>
            <p:cNvSpPr/>
            <p:nvPr/>
          </p:nvSpPr>
          <p:spPr>
            <a:xfrm>
              <a:off x="7813495" y="3036016"/>
              <a:ext cx="175805" cy="234838"/>
            </a:xfrm>
            <a:custGeom>
              <a:avLst/>
              <a:gdLst/>
              <a:ahLst/>
              <a:cxnLst/>
              <a:rect l="l" t="t" r="r" b="b"/>
              <a:pathLst>
                <a:path w="5831" h="7789" extrusionOk="0">
                  <a:moveTo>
                    <a:pt x="836" y="0"/>
                  </a:moveTo>
                  <a:cubicBezTo>
                    <a:pt x="647" y="0"/>
                    <a:pt x="457" y="117"/>
                    <a:pt x="397" y="335"/>
                  </a:cubicBezTo>
                  <a:cubicBezTo>
                    <a:pt x="156" y="1210"/>
                    <a:pt x="1" y="2473"/>
                    <a:pt x="631" y="3518"/>
                  </a:cubicBezTo>
                  <a:cubicBezTo>
                    <a:pt x="1714" y="5317"/>
                    <a:pt x="5360" y="6796"/>
                    <a:pt x="5830" y="7788"/>
                  </a:cubicBezTo>
                  <a:cubicBezTo>
                    <a:pt x="5823" y="5891"/>
                    <a:pt x="3068" y="3198"/>
                    <a:pt x="2387" y="2211"/>
                  </a:cubicBezTo>
                  <a:cubicBezTo>
                    <a:pt x="1880" y="1477"/>
                    <a:pt x="1497" y="780"/>
                    <a:pt x="1233" y="248"/>
                  </a:cubicBezTo>
                  <a:cubicBezTo>
                    <a:pt x="1150" y="80"/>
                    <a:pt x="993" y="0"/>
                    <a:pt x="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5" name="Google Shape;5645;p31"/>
            <p:cNvSpPr/>
            <p:nvPr/>
          </p:nvSpPr>
          <p:spPr>
            <a:xfrm>
              <a:off x="7950833" y="3022056"/>
              <a:ext cx="70069" cy="268275"/>
            </a:xfrm>
            <a:custGeom>
              <a:avLst/>
              <a:gdLst/>
              <a:ahLst/>
              <a:cxnLst/>
              <a:rect l="l" t="t" r="r" b="b"/>
              <a:pathLst>
                <a:path w="2324" h="8898" extrusionOk="0">
                  <a:moveTo>
                    <a:pt x="1051" y="0"/>
                  </a:moveTo>
                  <a:cubicBezTo>
                    <a:pt x="1019" y="0"/>
                    <a:pt x="987" y="2"/>
                    <a:pt x="955" y="6"/>
                  </a:cubicBezTo>
                  <a:cubicBezTo>
                    <a:pt x="896" y="14"/>
                    <a:pt x="838" y="28"/>
                    <a:pt x="780" y="49"/>
                  </a:cubicBezTo>
                  <a:cubicBezTo>
                    <a:pt x="529" y="147"/>
                    <a:pt x="346" y="375"/>
                    <a:pt x="242" y="625"/>
                  </a:cubicBezTo>
                  <a:cubicBezTo>
                    <a:pt x="1" y="1203"/>
                    <a:pt x="118" y="1964"/>
                    <a:pt x="101" y="2586"/>
                  </a:cubicBezTo>
                  <a:cubicBezTo>
                    <a:pt x="79" y="3340"/>
                    <a:pt x="80" y="4094"/>
                    <a:pt x="95" y="4849"/>
                  </a:cubicBezTo>
                  <a:cubicBezTo>
                    <a:pt x="115" y="5865"/>
                    <a:pt x="109" y="6912"/>
                    <a:pt x="253" y="7919"/>
                  </a:cubicBezTo>
                  <a:cubicBezTo>
                    <a:pt x="342" y="8544"/>
                    <a:pt x="649" y="8898"/>
                    <a:pt x="1005" y="8898"/>
                  </a:cubicBezTo>
                  <a:cubicBezTo>
                    <a:pt x="1191" y="8898"/>
                    <a:pt x="1391" y="8800"/>
                    <a:pt x="1579" y="8593"/>
                  </a:cubicBezTo>
                  <a:cubicBezTo>
                    <a:pt x="2324" y="7778"/>
                    <a:pt x="2174" y="5983"/>
                    <a:pt x="2180" y="4977"/>
                  </a:cubicBezTo>
                  <a:cubicBezTo>
                    <a:pt x="2183" y="4219"/>
                    <a:pt x="2159" y="3463"/>
                    <a:pt x="2120" y="2707"/>
                  </a:cubicBezTo>
                  <a:cubicBezTo>
                    <a:pt x="2083" y="2031"/>
                    <a:pt x="2244" y="1049"/>
                    <a:pt x="1877" y="475"/>
                  </a:cubicBezTo>
                  <a:cubicBezTo>
                    <a:pt x="1698" y="196"/>
                    <a:pt x="1374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6" name="Google Shape;5646;p31"/>
            <p:cNvSpPr/>
            <p:nvPr/>
          </p:nvSpPr>
          <p:spPr>
            <a:xfrm>
              <a:off x="7728047" y="3070298"/>
              <a:ext cx="517585" cy="237944"/>
            </a:xfrm>
            <a:custGeom>
              <a:avLst/>
              <a:gdLst/>
              <a:ahLst/>
              <a:cxnLst/>
              <a:rect l="l" t="t" r="r" b="b"/>
              <a:pathLst>
                <a:path w="17167" h="7892" extrusionOk="0">
                  <a:moveTo>
                    <a:pt x="16390" y="0"/>
                  </a:moveTo>
                  <a:cubicBezTo>
                    <a:pt x="16178" y="0"/>
                    <a:pt x="15962" y="96"/>
                    <a:pt x="15821" y="302"/>
                  </a:cubicBezTo>
                  <a:cubicBezTo>
                    <a:pt x="15185" y="1233"/>
                    <a:pt x="14323" y="1980"/>
                    <a:pt x="13357" y="2559"/>
                  </a:cubicBezTo>
                  <a:cubicBezTo>
                    <a:pt x="11917" y="3422"/>
                    <a:pt x="10694" y="4333"/>
                    <a:pt x="9522" y="5418"/>
                  </a:cubicBezTo>
                  <a:cubicBezTo>
                    <a:pt x="9203" y="5713"/>
                    <a:pt x="8927" y="6048"/>
                    <a:pt x="8694" y="6410"/>
                  </a:cubicBezTo>
                  <a:cubicBezTo>
                    <a:pt x="8444" y="6061"/>
                    <a:pt x="8146" y="5739"/>
                    <a:pt x="7816" y="5459"/>
                  </a:cubicBezTo>
                  <a:cubicBezTo>
                    <a:pt x="6933" y="4713"/>
                    <a:pt x="6027" y="4061"/>
                    <a:pt x="5033" y="3456"/>
                  </a:cubicBezTo>
                  <a:cubicBezTo>
                    <a:pt x="3666" y="2621"/>
                    <a:pt x="2371" y="1657"/>
                    <a:pt x="1208" y="552"/>
                  </a:cubicBezTo>
                  <a:cubicBezTo>
                    <a:pt x="1074" y="424"/>
                    <a:pt x="904" y="365"/>
                    <a:pt x="737" y="365"/>
                  </a:cubicBezTo>
                  <a:cubicBezTo>
                    <a:pt x="439" y="365"/>
                    <a:pt x="149" y="555"/>
                    <a:pt x="87" y="882"/>
                  </a:cubicBezTo>
                  <a:cubicBezTo>
                    <a:pt x="87" y="886"/>
                    <a:pt x="85" y="891"/>
                    <a:pt x="85" y="894"/>
                  </a:cubicBezTo>
                  <a:cubicBezTo>
                    <a:pt x="1" y="1378"/>
                    <a:pt x="2" y="1883"/>
                    <a:pt x="54" y="2371"/>
                  </a:cubicBezTo>
                  <a:cubicBezTo>
                    <a:pt x="165" y="3361"/>
                    <a:pt x="535" y="4315"/>
                    <a:pt x="1137" y="5108"/>
                  </a:cubicBezTo>
                  <a:cubicBezTo>
                    <a:pt x="2902" y="7432"/>
                    <a:pt x="5647" y="7173"/>
                    <a:pt x="8164" y="7748"/>
                  </a:cubicBezTo>
                  <a:cubicBezTo>
                    <a:pt x="8350" y="7788"/>
                    <a:pt x="8538" y="7838"/>
                    <a:pt x="8723" y="7892"/>
                  </a:cubicBezTo>
                  <a:cubicBezTo>
                    <a:pt x="8907" y="7829"/>
                    <a:pt x="9092" y="7772"/>
                    <a:pt x="9280" y="7722"/>
                  </a:cubicBezTo>
                  <a:cubicBezTo>
                    <a:pt x="11739" y="7039"/>
                    <a:pt x="14451" y="7158"/>
                    <a:pt x="16112" y="4847"/>
                  </a:cubicBezTo>
                  <a:cubicBezTo>
                    <a:pt x="16695" y="4036"/>
                    <a:pt x="17041" y="3060"/>
                    <a:pt x="17122" y="2067"/>
                  </a:cubicBezTo>
                  <a:cubicBezTo>
                    <a:pt x="17166" y="1547"/>
                    <a:pt x="17146" y="1010"/>
                    <a:pt x="17033" y="499"/>
                  </a:cubicBezTo>
                  <a:cubicBezTo>
                    <a:pt x="17033" y="496"/>
                    <a:pt x="17033" y="491"/>
                    <a:pt x="17030" y="488"/>
                  </a:cubicBezTo>
                  <a:cubicBezTo>
                    <a:pt x="16957" y="176"/>
                    <a:pt x="16677" y="0"/>
                    <a:pt x="163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47" name="Google Shape;5647;p31"/>
          <p:cNvSpPr/>
          <p:nvPr/>
        </p:nvSpPr>
        <p:spPr>
          <a:xfrm flipH="1">
            <a:off x="6649850" y="3923125"/>
            <a:ext cx="2494150" cy="879250"/>
          </a:xfrm>
          <a:custGeom>
            <a:avLst/>
            <a:gdLst/>
            <a:ahLst/>
            <a:cxnLst/>
            <a:rect l="l" t="t" r="r" b="b"/>
            <a:pathLst>
              <a:path w="99766" h="35170" extrusionOk="0">
                <a:moveTo>
                  <a:pt x="46417" y="0"/>
                </a:moveTo>
                <a:cubicBezTo>
                  <a:pt x="44033" y="0"/>
                  <a:pt x="41619" y="320"/>
                  <a:pt x="39561" y="1490"/>
                </a:cubicBezTo>
                <a:cubicBezTo>
                  <a:pt x="38210" y="2258"/>
                  <a:pt x="37077" y="3356"/>
                  <a:pt x="35965" y="4442"/>
                </a:cubicBezTo>
                <a:cubicBezTo>
                  <a:pt x="33974" y="6383"/>
                  <a:pt x="32024" y="8336"/>
                  <a:pt x="31023" y="10929"/>
                </a:cubicBezTo>
                <a:cubicBezTo>
                  <a:pt x="29732" y="9982"/>
                  <a:pt x="28088" y="9695"/>
                  <a:pt x="26468" y="9695"/>
                </a:cubicBezTo>
                <a:cubicBezTo>
                  <a:pt x="26183" y="9695"/>
                  <a:pt x="25899" y="9704"/>
                  <a:pt x="25618" y="9720"/>
                </a:cubicBezTo>
                <a:cubicBezTo>
                  <a:pt x="24942" y="9758"/>
                  <a:pt x="24261" y="9832"/>
                  <a:pt x="23611" y="10030"/>
                </a:cubicBezTo>
                <a:cubicBezTo>
                  <a:pt x="21755" y="10598"/>
                  <a:pt x="20321" y="12224"/>
                  <a:pt x="19245" y="13839"/>
                </a:cubicBezTo>
                <a:cubicBezTo>
                  <a:pt x="17614" y="11833"/>
                  <a:pt x="15755" y="10013"/>
                  <a:pt x="13716" y="8423"/>
                </a:cubicBezTo>
                <a:cubicBezTo>
                  <a:pt x="12535" y="7502"/>
                  <a:pt x="11260" y="6643"/>
                  <a:pt x="9811" y="6266"/>
                </a:cubicBezTo>
                <a:cubicBezTo>
                  <a:pt x="9224" y="6114"/>
                  <a:pt x="8619" y="6045"/>
                  <a:pt x="8013" y="6045"/>
                </a:cubicBezTo>
                <a:cubicBezTo>
                  <a:pt x="7294" y="6045"/>
                  <a:pt x="6573" y="6142"/>
                  <a:pt x="5874" y="6311"/>
                </a:cubicBezTo>
                <a:cubicBezTo>
                  <a:pt x="3399" y="6909"/>
                  <a:pt x="986" y="8312"/>
                  <a:pt x="0" y="10658"/>
                </a:cubicBezTo>
                <a:lnTo>
                  <a:pt x="0" y="35169"/>
                </a:lnTo>
                <a:lnTo>
                  <a:pt x="99766" y="35169"/>
                </a:lnTo>
                <a:cubicBezTo>
                  <a:pt x="98499" y="32236"/>
                  <a:pt x="96595" y="23426"/>
                  <a:pt x="92043" y="23426"/>
                </a:cubicBezTo>
                <a:cubicBezTo>
                  <a:pt x="91746" y="23426"/>
                  <a:pt x="91438" y="23464"/>
                  <a:pt x="91118" y="23543"/>
                </a:cubicBezTo>
                <a:cubicBezTo>
                  <a:pt x="90912" y="23594"/>
                  <a:pt x="90699" y="23610"/>
                  <a:pt x="90483" y="23610"/>
                </a:cubicBezTo>
                <a:cubicBezTo>
                  <a:pt x="90097" y="23610"/>
                  <a:pt x="89701" y="23558"/>
                  <a:pt x="89318" y="23558"/>
                </a:cubicBezTo>
                <a:cubicBezTo>
                  <a:pt x="89279" y="23558"/>
                  <a:pt x="89239" y="23558"/>
                  <a:pt x="89200" y="23559"/>
                </a:cubicBezTo>
                <a:cubicBezTo>
                  <a:pt x="88480" y="22013"/>
                  <a:pt x="87416" y="20629"/>
                  <a:pt x="86107" y="19535"/>
                </a:cubicBezTo>
                <a:cubicBezTo>
                  <a:pt x="85314" y="18872"/>
                  <a:pt x="84418" y="18310"/>
                  <a:pt x="83421" y="18048"/>
                </a:cubicBezTo>
                <a:cubicBezTo>
                  <a:pt x="82922" y="17919"/>
                  <a:pt x="82409" y="17868"/>
                  <a:pt x="81893" y="17868"/>
                </a:cubicBezTo>
                <a:cubicBezTo>
                  <a:pt x="81429" y="17868"/>
                  <a:pt x="80963" y="17909"/>
                  <a:pt x="80503" y="17973"/>
                </a:cubicBezTo>
                <a:cubicBezTo>
                  <a:pt x="77268" y="18420"/>
                  <a:pt x="74320" y="20104"/>
                  <a:pt x="72040" y="22440"/>
                </a:cubicBezTo>
                <a:cubicBezTo>
                  <a:pt x="71035" y="20676"/>
                  <a:pt x="69893" y="18990"/>
                  <a:pt x="68628" y="17403"/>
                </a:cubicBezTo>
                <a:cubicBezTo>
                  <a:pt x="67746" y="16300"/>
                  <a:pt x="66695" y="15178"/>
                  <a:pt x="65304" y="14935"/>
                </a:cubicBezTo>
                <a:cubicBezTo>
                  <a:pt x="65061" y="14893"/>
                  <a:pt x="64815" y="14872"/>
                  <a:pt x="64570" y="14872"/>
                </a:cubicBezTo>
                <a:cubicBezTo>
                  <a:pt x="63377" y="14872"/>
                  <a:pt x="62195" y="15357"/>
                  <a:pt x="61271" y="16132"/>
                </a:cubicBezTo>
                <a:cubicBezTo>
                  <a:pt x="59630" y="13376"/>
                  <a:pt x="58142" y="10532"/>
                  <a:pt x="56816" y="7612"/>
                </a:cubicBezTo>
                <a:cubicBezTo>
                  <a:pt x="55644" y="5031"/>
                  <a:pt x="54410" y="2183"/>
                  <a:pt x="51884" y="898"/>
                </a:cubicBezTo>
                <a:cubicBezTo>
                  <a:pt x="50563" y="226"/>
                  <a:pt x="49047" y="79"/>
                  <a:pt x="47567" y="23"/>
                </a:cubicBezTo>
                <a:cubicBezTo>
                  <a:pt x="47186" y="9"/>
                  <a:pt x="46801" y="0"/>
                  <a:pt x="4641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8" name="Google Shape;5648;p31"/>
          <p:cNvSpPr/>
          <p:nvPr/>
        </p:nvSpPr>
        <p:spPr>
          <a:xfrm flipH="1">
            <a:off x="7426675" y="4393675"/>
            <a:ext cx="1717325" cy="408700"/>
          </a:xfrm>
          <a:custGeom>
            <a:avLst/>
            <a:gdLst/>
            <a:ahLst/>
            <a:cxnLst/>
            <a:rect l="l" t="t" r="r" b="b"/>
            <a:pathLst>
              <a:path w="68693" h="16348" extrusionOk="0">
                <a:moveTo>
                  <a:pt x="49485" y="1"/>
                </a:moveTo>
                <a:cubicBezTo>
                  <a:pt x="47318" y="1"/>
                  <a:pt x="45095" y="850"/>
                  <a:pt x="43445" y="2290"/>
                </a:cubicBezTo>
                <a:cubicBezTo>
                  <a:pt x="42024" y="3531"/>
                  <a:pt x="41047" y="5325"/>
                  <a:pt x="39564" y="6493"/>
                </a:cubicBezTo>
                <a:cubicBezTo>
                  <a:pt x="38947" y="5698"/>
                  <a:pt x="38034" y="5044"/>
                  <a:pt x="37033" y="5044"/>
                </a:cubicBezTo>
                <a:cubicBezTo>
                  <a:pt x="36999" y="5044"/>
                  <a:pt x="36964" y="5045"/>
                  <a:pt x="36930" y="5046"/>
                </a:cubicBezTo>
                <a:cubicBezTo>
                  <a:pt x="35889" y="5094"/>
                  <a:pt x="34893" y="6048"/>
                  <a:pt x="35156" y="7057"/>
                </a:cubicBezTo>
                <a:cubicBezTo>
                  <a:pt x="34461" y="6773"/>
                  <a:pt x="33706" y="6620"/>
                  <a:pt x="32955" y="6620"/>
                </a:cubicBezTo>
                <a:cubicBezTo>
                  <a:pt x="32193" y="6620"/>
                  <a:pt x="31437" y="6778"/>
                  <a:pt x="30755" y="7120"/>
                </a:cubicBezTo>
                <a:cubicBezTo>
                  <a:pt x="29403" y="7797"/>
                  <a:pt x="28490" y="9220"/>
                  <a:pt x="28534" y="10731"/>
                </a:cubicBezTo>
                <a:cubicBezTo>
                  <a:pt x="26972" y="8035"/>
                  <a:pt x="25028" y="5565"/>
                  <a:pt x="22776" y="3413"/>
                </a:cubicBezTo>
                <a:cubicBezTo>
                  <a:pt x="21556" y="2247"/>
                  <a:pt x="20091" y="1116"/>
                  <a:pt x="18408" y="1116"/>
                </a:cubicBezTo>
                <a:cubicBezTo>
                  <a:pt x="18388" y="1116"/>
                  <a:pt x="18369" y="1117"/>
                  <a:pt x="18349" y="1117"/>
                </a:cubicBezTo>
                <a:cubicBezTo>
                  <a:pt x="16829" y="1140"/>
                  <a:pt x="15480" y="2102"/>
                  <a:pt x="14424" y="3196"/>
                </a:cubicBezTo>
                <a:cubicBezTo>
                  <a:pt x="12710" y="4973"/>
                  <a:pt x="11582" y="7090"/>
                  <a:pt x="11000" y="9489"/>
                </a:cubicBezTo>
                <a:cubicBezTo>
                  <a:pt x="10450" y="8691"/>
                  <a:pt x="9899" y="7890"/>
                  <a:pt x="9347" y="7092"/>
                </a:cubicBezTo>
                <a:cubicBezTo>
                  <a:pt x="8603" y="6011"/>
                  <a:pt x="7672" y="4821"/>
                  <a:pt x="6362" y="4755"/>
                </a:cubicBezTo>
                <a:cubicBezTo>
                  <a:pt x="6324" y="4753"/>
                  <a:pt x="6285" y="4752"/>
                  <a:pt x="6246" y="4752"/>
                </a:cubicBezTo>
                <a:cubicBezTo>
                  <a:pt x="5087" y="4752"/>
                  <a:pt x="4112" y="5660"/>
                  <a:pt x="3387" y="6580"/>
                </a:cubicBezTo>
                <a:cubicBezTo>
                  <a:pt x="1268" y="9267"/>
                  <a:pt x="151" y="12929"/>
                  <a:pt x="0" y="16347"/>
                </a:cubicBezTo>
                <a:lnTo>
                  <a:pt x="68692" y="16347"/>
                </a:lnTo>
                <a:cubicBezTo>
                  <a:pt x="68639" y="15022"/>
                  <a:pt x="68029" y="13269"/>
                  <a:pt x="67468" y="12062"/>
                </a:cubicBezTo>
                <a:cubicBezTo>
                  <a:pt x="66695" y="10400"/>
                  <a:pt x="65073" y="9149"/>
                  <a:pt x="63262" y="8864"/>
                </a:cubicBezTo>
                <a:cubicBezTo>
                  <a:pt x="62981" y="8820"/>
                  <a:pt x="62693" y="8798"/>
                  <a:pt x="62404" y="8798"/>
                </a:cubicBezTo>
                <a:cubicBezTo>
                  <a:pt x="60831" y="8798"/>
                  <a:pt x="59202" y="9443"/>
                  <a:pt x="58208" y="10631"/>
                </a:cubicBezTo>
                <a:cubicBezTo>
                  <a:pt x="57465" y="7044"/>
                  <a:pt x="56473" y="3076"/>
                  <a:pt x="53390" y="1096"/>
                </a:cubicBezTo>
                <a:cubicBezTo>
                  <a:pt x="52219" y="344"/>
                  <a:pt x="50863" y="1"/>
                  <a:pt x="4948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49" name="Google Shape;5649;p31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5650" name="Google Shape;5650;p31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31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2" name="Google Shape;5652;p31"/>
          <p:cNvGrpSpPr/>
          <p:nvPr/>
        </p:nvGrpSpPr>
        <p:grpSpPr>
          <a:xfrm>
            <a:off x="3702100" y="4791725"/>
            <a:ext cx="117850" cy="112175"/>
            <a:chOff x="3549700" y="4639325"/>
            <a:chExt cx="117850" cy="112175"/>
          </a:xfrm>
        </p:grpSpPr>
        <p:sp>
          <p:nvSpPr>
            <p:cNvPr id="5653" name="Google Shape;5653;p31"/>
            <p:cNvSpPr/>
            <p:nvPr/>
          </p:nvSpPr>
          <p:spPr>
            <a:xfrm>
              <a:off x="3549700" y="46393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4" name="Google Shape;5654;p31"/>
            <p:cNvSpPr/>
            <p:nvPr/>
          </p:nvSpPr>
          <p:spPr>
            <a:xfrm>
              <a:off x="3587950" y="46775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5" name="Google Shape;5655;p31"/>
          <p:cNvGrpSpPr/>
          <p:nvPr/>
        </p:nvGrpSpPr>
        <p:grpSpPr>
          <a:xfrm>
            <a:off x="1141050" y="5031325"/>
            <a:ext cx="117850" cy="112175"/>
            <a:chOff x="1141050" y="5031325"/>
            <a:chExt cx="117850" cy="112175"/>
          </a:xfrm>
        </p:grpSpPr>
        <p:sp>
          <p:nvSpPr>
            <p:cNvPr id="5656" name="Google Shape;5656;p31"/>
            <p:cNvSpPr/>
            <p:nvPr/>
          </p:nvSpPr>
          <p:spPr>
            <a:xfrm>
              <a:off x="1141050" y="50313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31"/>
            <p:cNvSpPr/>
            <p:nvPr/>
          </p:nvSpPr>
          <p:spPr>
            <a:xfrm>
              <a:off x="1179300" y="50695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8" name="Google Shape;5658;p31"/>
          <p:cNvGrpSpPr/>
          <p:nvPr/>
        </p:nvGrpSpPr>
        <p:grpSpPr>
          <a:xfrm>
            <a:off x="6934225" y="4684700"/>
            <a:ext cx="117850" cy="112175"/>
            <a:chOff x="6477025" y="4227500"/>
            <a:chExt cx="117850" cy="112175"/>
          </a:xfrm>
        </p:grpSpPr>
        <p:sp>
          <p:nvSpPr>
            <p:cNvPr id="5659" name="Google Shape;5659;p31"/>
            <p:cNvSpPr/>
            <p:nvPr/>
          </p:nvSpPr>
          <p:spPr>
            <a:xfrm>
              <a:off x="6477025" y="42275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31"/>
            <p:cNvSpPr/>
            <p:nvPr/>
          </p:nvSpPr>
          <p:spPr>
            <a:xfrm>
              <a:off x="6515275" y="42657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61" name="Google Shape;5661;p31"/>
          <p:cNvGrpSpPr/>
          <p:nvPr/>
        </p:nvGrpSpPr>
        <p:grpSpPr>
          <a:xfrm>
            <a:off x="8580775" y="4919150"/>
            <a:ext cx="117850" cy="112175"/>
            <a:chOff x="8275975" y="4614350"/>
            <a:chExt cx="117850" cy="112175"/>
          </a:xfrm>
        </p:grpSpPr>
        <p:sp>
          <p:nvSpPr>
            <p:cNvPr id="5662" name="Google Shape;5662;p31"/>
            <p:cNvSpPr/>
            <p:nvPr/>
          </p:nvSpPr>
          <p:spPr>
            <a:xfrm>
              <a:off x="8275975" y="461435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31"/>
            <p:cNvSpPr/>
            <p:nvPr/>
          </p:nvSpPr>
          <p:spPr>
            <a:xfrm>
              <a:off x="8314225" y="465260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64" name="Google Shape;5664;p31"/>
          <p:cNvGrpSpPr/>
          <p:nvPr/>
        </p:nvGrpSpPr>
        <p:grpSpPr>
          <a:xfrm>
            <a:off x="1258897" y="3664800"/>
            <a:ext cx="1285648" cy="1197277"/>
            <a:chOff x="1258897" y="3817200"/>
            <a:chExt cx="1285648" cy="1197277"/>
          </a:xfrm>
        </p:grpSpPr>
        <p:sp>
          <p:nvSpPr>
            <p:cNvPr id="5665" name="Google Shape;5665;p31"/>
            <p:cNvSpPr/>
            <p:nvPr/>
          </p:nvSpPr>
          <p:spPr>
            <a:xfrm>
              <a:off x="1883053" y="4731261"/>
              <a:ext cx="489938" cy="257632"/>
            </a:xfrm>
            <a:custGeom>
              <a:avLst/>
              <a:gdLst/>
              <a:ahLst/>
              <a:cxnLst/>
              <a:rect l="l" t="t" r="r" b="b"/>
              <a:pathLst>
                <a:path w="16250" h="8545" extrusionOk="0">
                  <a:moveTo>
                    <a:pt x="16006" y="1"/>
                  </a:moveTo>
                  <a:cubicBezTo>
                    <a:pt x="15995" y="1"/>
                    <a:pt x="15983" y="1"/>
                    <a:pt x="15971" y="3"/>
                  </a:cubicBezTo>
                  <a:cubicBezTo>
                    <a:pt x="8854" y="966"/>
                    <a:pt x="4566" y="3705"/>
                    <a:pt x="2216" y="5825"/>
                  </a:cubicBezTo>
                  <a:cubicBezTo>
                    <a:pt x="902" y="7009"/>
                    <a:pt x="1" y="8260"/>
                    <a:pt x="23" y="8451"/>
                  </a:cubicBezTo>
                  <a:lnTo>
                    <a:pt x="290" y="8457"/>
                  </a:lnTo>
                  <a:lnTo>
                    <a:pt x="293" y="8457"/>
                  </a:lnTo>
                  <a:lnTo>
                    <a:pt x="459" y="8545"/>
                  </a:lnTo>
                  <a:cubicBezTo>
                    <a:pt x="466" y="8534"/>
                    <a:pt x="1051" y="7480"/>
                    <a:pt x="2515" y="6159"/>
                  </a:cubicBezTo>
                  <a:cubicBezTo>
                    <a:pt x="4817" y="4082"/>
                    <a:pt x="9030" y="1410"/>
                    <a:pt x="16028" y="463"/>
                  </a:cubicBezTo>
                  <a:cubicBezTo>
                    <a:pt x="16156" y="447"/>
                    <a:pt x="16250" y="329"/>
                    <a:pt x="16232" y="201"/>
                  </a:cubicBezTo>
                  <a:cubicBezTo>
                    <a:pt x="16215" y="83"/>
                    <a:pt x="16120" y="1"/>
                    <a:pt x="16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31"/>
            <p:cNvSpPr/>
            <p:nvPr/>
          </p:nvSpPr>
          <p:spPr>
            <a:xfrm>
              <a:off x="1894963" y="4736658"/>
              <a:ext cx="64883" cy="192025"/>
            </a:xfrm>
            <a:custGeom>
              <a:avLst/>
              <a:gdLst/>
              <a:ahLst/>
              <a:cxnLst/>
              <a:rect l="l" t="t" r="r" b="b"/>
              <a:pathLst>
                <a:path w="2152" h="6369" extrusionOk="0">
                  <a:moveTo>
                    <a:pt x="1889" y="0"/>
                  </a:moveTo>
                  <a:cubicBezTo>
                    <a:pt x="1836" y="0"/>
                    <a:pt x="1782" y="18"/>
                    <a:pt x="1738" y="55"/>
                  </a:cubicBezTo>
                  <a:cubicBezTo>
                    <a:pt x="1667" y="115"/>
                    <a:pt x="1" y="1561"/>
                    <a:pt x="1382" y="6200"/>
                  </a:cubicBezTo>
                  <a:cubicBezTo>
                    <a:pt x="1400" y="6260"/>
                    <a:pt x="1441" y="6308"/>
                    <a:pt x="1493" y="6338"/>
                  </a:cubicBezTo>
                  <a:cubicBezTo>
                    <a:pt x="1527" y="6358"/>
                    <a:pt x="1566" y="6368"/>
                    <a:pt x="1607" y="6368"/>
                  </a:cubicBezTo>
                  <a:cubicBezTo>
                    <a:pt x="1630" y="6368"/>
                    <a:pt x="1653" y="6365"/>
                    <a:pt x="1676" y="6358"/>
                  </a:cubicBezTo>
                  <a:cubicBezTo>
                    <a:pt x="1799" y="6322"/>
                    <a:pt x="1870" y="6191"/>
                    <a:pt x="1833" y="6066"/>
                  </a:cubicBezTo>
                  <a:cubicBezTo>
                    <a:pt x="554" y="1779"/>
                    <a:pt x="2015" y="438"/>
                    <a:pt x="2039" y="416"/>
                  </a:cubicBezTo>
                  <a:cubicBezTo>
                    <a:pt x="2139" y="332"/>
                    <a:pt x="2152" y="185"/>
                    <a:pt x="2068" y="86"/>
                  </a:cubicBezTo>
                  <a:cubicBezTo>
                    <a:pt x="2023" y="29"/>
                    <a:pt x="1957" y="0"/>
                    <a:pt x="18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31"/>
            <p:cNvSpPr/>
            <p:nvPr/>
          </p:nvSpPr>
          <p:spPr>
            <a:xfrm>
              <a:off x="1945225" y="4704819"/>
              <a:ext cx="83033" cy="198900"/>
            </a:xfrm>
            <a:custGeom>
              <a:avLst/>
              <a:gdLst/>
              <a:ahLst/>
              <a:cxnLst/>
              <a:rect l="l" t="t" r="r" b="b"/>
              <a:pathLst>
                <a:path w="2754" h="6597" extrusionOk="0">
                  <a:moveTo>
                    <a:pt x="2493" y="0"/>
                  </a:moveTo>
                  <a:cubicBezTo>
                    <a:pt x="2426" y="0"/>
                    <a:pt x="2360" y="28"/>
                    <a:pt x="2314" y="81"/>
                  </a:cubicBezTo>
                  <a:cubicBezTo>
                    <a:pt x="2219" y="190"/>
                    <a:pt x="0" y="2793"/>
                    <a:pt x="560" y="6397"/>
                  </a:cubicBezTo>
                  <a:cubicBezTo>
                    <a:pt x="570" y="6470"/>
                    <a:pt x="617" y="6530"/>
                    <a:pt x="677" y="6566"/>
                  </a:cubicBezTo>
                  <a:cubicBezTo>
                    <a:pt x="711" y="6586"/>
                    <a:pt x="750" y="6597"/>
                    <a:pt x="790" y="6597"/>
                  </a:cubicBezTo>
                  <a:cubicBezTo>
                    <a:pt x="802" y="6597"/>
                    <a:pt x="815" y="6596"/>
                    <a:pt x="827" y="6594"/>
                  </a:cubicBezTo>
                  <a:cubicBezTo>
                    <a:pt x="956" y="6573"/>
                    <a:pt x="1044" y="6454"/>
                    <a:pt x="1024" y="6325"/>
                  </a:cubicBezTo>
                  <a:cubicBezTo>
                    <a:pt x="497" y="2945"/>
                    <a:pt x="2646" y="415"/>
                    <a:pt x="2668" y="390"/>
                  </a:cubicBezTo>
                  <a:cubicBezTo>
                    <a:pt x="2753" y="290"/>
                    <a:pt x="2742" y="142"/>
                    <a:pt x="2645" y="58"/>
                  </a:cubicBezTo>
                  <a:cubicBezTo>
                    <a:pt x="2601" y="19"/>
                    <a:pt x="2547" y="0"/>
                    <a:pt x="24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31"/>
            <p:cNvSpPr/>
            <p:nvPr/>
          </p:nvSpPr>
          <p:spPr>
            <a:xfrm>
              <a:off x="1989095" y="4689020"/>
              <a:ext cx="112791" cy="195161"/>
            </a:xfrm>
            <a:custGeom>
              <a:avLst/>
              <a:gdLst/>
              <a:ahLst/>
              <a:cxnLst/>
              <a:rect l="l" t="t" r="r" b="b"/>
              <a:pathLst>
                <a:path w="3741" h="6473" extrusionOk="0">
                  <a:moveTo>
                    <a:pt x="3483" y="0"/>
                  </a:moveTo>
                  <a:cubicBezTo>
                    <a:pt x="3423" y="0"/>
                    <a:pt x="3363" y="23"/>
                    <a:pt x="3318" y="69"/>
                  </a:cubicBezTo>
                  <a:cubicBezTo>
                    <a:pt x="3182" y="205"/>
                    <a:pt x="0" y="3428"/>
                    <a:pt x="11" y="6238"/>
                  </a:cubicBezTo>
                  <a:cubicBezTo>
                    <a:pt x="14" y="6326"/>
                    <a:pt x="61" y="6401"/>
                    <a:pt x="133" y="6442"/>
                  </a:cubicBezTo>
                  <a:cubicBezTo>
                    <a:pt x="168" y="6463"/>
                    <a:pt x="206" y="6472"/>
                    <a:pt x="250" y="6473"/>
                  </a:cubicBezTo>
                  <a:cubicBezTo>
                    <a:pt x="378" y="6472"/>
                    <a:pt x="484" y="6367"/>
                    <a:pt x="484" y="6237"/>
                  </a:cubicBezTo>
                  <a:cubicBezTo>
                    <a:pt x="472" y="3623"/>
                    <a:pt x="3620" y="435"/>
                    <a:pt x="3651" y="401"/>
                  </a:cubicBezTo>
                  <a:cubicBezTo>
                    <a:pt x="3740" y="310"/>
                    <a:pt x="3740" y="160"/>
                    <a:pt x="3649" y="69"/>
                  </a:cubicBezTo>
                  <a:cubicBezTo>
                    <a:pt x="3603" y="23"/>
                    <a:pt x="3543" y="0"/>
                    <a:pt x="34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31"/>
            <p:cNvSpPr/>
            <p:nvPr/>
          </p:nvSpPr>
          <p:spPr>
            <a:xfrm>
              <a:off x="1916521" y="4933515"/>
              <a:ext cx="200980" cy="60029"/>
            </a:xfrm>
            <a:custGeom>
              <a:avLst/>
              <a:gdLst/>
              <a:ahLst/>
              <a:cxnLst/>
              <a:rect l="l" t="t" r="r" b="b"/>
              <a:pathLst>
                <a:path w="6666" h="1991" extrusionOk="0">
                  <a:moveTo>
                    <a:pt x="270" y="1"/>
                  </a:moveTo>
                  <a:cubicBezTo>
                    <a:pt x="193" y="1"/>
                    <a:pt x="118" y="37"/>
                    <a:pt x="73" y="105"/>
                  </a:cubicBezTo>
                  <a:cubicBezTo>
                    <a:pt x="1" y="214"/>
                    <a:pt x="32" y="359"/>
                    <a:pt x="140" y="430"/>
                  </a:cubicBezTo>
                  <a:cubicBezTo>
                    <a:pt x="359" y="574"/>
                    <a:pt x="575" y="706"/>
                    <a:pt x="788" y="825"/>
                  </a:cubicBezTo>
                  <a:cubicBezTo>
                    <a:pt x="2460" y="1765"/>
                    <a:pt x="3936" y="1990"/>
                    <a:pt x="4965" y="1990"/>
                  </a:cubicBezTo>
                  <a:cubicBezTo>
                    <a:pt x="5864" y="1990"/>
                    <a:pt x="6422" y="1819"/>
                    <a:pt x="6473" y="1801"/>
                  </a:cubicBezTo>
                  <a:cubicBezTo>
                    <a:pt x="6598" y="1762"/>
                    <a:pt x="6666" y="1630"/>
                    <a:pt x="6625" y="1506"/>
                  </a:cubicBezTo>
                  <a:cubicBezTo>
                    <a:pt x="6594" y="1406"/>
                    <a:pt x="6500" y="1343"/>
                    <a:pt x="6400" y="1343"/>
                  </a:cubicBezTo>
                  <a:cubicBezTo>
                    <a:pt x="6376" y="1343"/>
                    <a:pt x="6353" y="1346"/>
                    <a:pt x="6329" y="1354"/>
                  </a:cubicBezTo>
                  <a:cubicBezTo>
                    <a:pt x="6319" y="1358"/>
                    <a:pt x="5815" y="1511"/>
                    <a:pt x="4985" y="1511"/>
                  </a:cubicBezTo>
                  <a:cubicBezTo>
                    <a:pt x="3895" y="1511"/>
                    <a:pt x="2240" y="1247"/>
                    <a:pt x="399" y="38"/>
                  </a:cubicBezTo>
                  <a:cubicBezTo>
                    <a:pt x="359" y="13"/>
                    <a:pt x="314" y="1"/>
                    <a:pt x="2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31"/>
            <p:cNvSpPr/>
            <p:nvPr/>
          </p:nvSpPr>
          <p:spPr>
            <a:xfrm>
              <a:off x="1948994" y="4901977"/>
              <a:ext cx="209452" cy="47486"/>
            </a:xfrm>
            <a:custGeom>
              <a:avLst/>
              <a:gdLst/>
              <a:ahLst/>
              <a:cxnLst/>
              <a:rect l="l" t="t" r="r" b="b"/>
              <a:pathLst>
                <a:path w="6947" h="1575" extrusionOk="0">
                  <a:moveTo>
                    <a:pt x="263" y="0"/>
                  </a:moveTo>
                  <a:cubicBezTo>
                    <a:pt x="173" y="0"/>
                    <a:pt x="89" y="52"/>
                    <a:pt x="49" y="141"/>
                  </a:cubicBezTo>
                  <a:cubicBezTo>
                    <a:pt x="0" y="253"/>
                    <a:pt x="44" y="384"/>
                    <a:pt x="148" y="442"/>
                  </a:cubicBezTo>
                  <a:cubicBezTo>
                    <a:pt x="154" y="445"/>
                    <a:pt x="162" y="448"/>
                    <a:pt x="166" y="451"/>
                  </a:cubicBezTo>
                  <a:cubicBezTo>
                    <a:pt x="2103" y="1318"/>
                    <a:pt x="3621" y="1574"/>
                    <a:pt x="4720" y="1574"/>
                  </a:cubicBezTo>
                  <a:cubicBezTo>
                    <a:pt x="6046" y="1574"/>
                    <a:pt x="6761" y="1202"/>
                    <a:pt x="6865" y="1078"/>
                  </a:cubicBezTo>
                  <a:cubicBezTo>
                    <a:pt x="6947" y="980"/>
                    <a:pt x="6943" y="821"/>
                    <a:pt x="6844" y="739"/>
                  </a:cubicBezTo>
                  <a:cubicBezTo>
                    <a:pt x="6798" y="700"/>
                    <a:pt x="6742" y="680"/>
                    <a:pt x="6688" y="680"/>
                  </a:cubicBezTo>
                  <a:cubicBezTo>
                    <a:pt x="6626" y="680"/>
                    <a:pt x="6565" y="706"/>
                    <a:pt x="6521" y="759"/>
                  </a:cubicBezTo>
                  <a:cubicBezTo>
                    <a:pt x="6512" y="767"/>
                    <a:pt x="5926" y="1107"/>
                    <a:pt x="4711" y="1107"/>
                  </a:cubicBezTo>
                  <a:cubicBezTo>
                    <a:pt x="3703" y="1107"/>
                    <a:pt x="2262" y="873"/>
                    <a:pt x="360" y="21"/>
                  </a:cubicBezTo>
                  <a:cubicBezTo>
                    <a:pt x="328" y="7"/>
                    <a:pt x="296" y="0"/>
                    <a:pt x="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31"/>
            <p:cNvSpPr/>
            <p:nvPr/>
          </p:nvSpPr>
          <p:spPr>
            <a:xfrm>
              <a:off x="1978964" y="4868147"/>
              <a:ext cx="217743" cy="42692"/>
            </a:xfrm>
            <a:custGeom>
              <a:avLst/>
              <a:gdLst/>
              <a:ahLst/>
              <a:cxnLst/>
              <a:rect l="l" t="t" r="r" b="b"/>
              <a:pathLst>
                <a:path w="7222" h="1416" extrusionOk="0">
                  <a:moveTo>
                    <a:pt x="6958" y="0"/>
                  </a:moveTo>
                  <a:cubicBezTo>
                    <a:pt x="6928" y="0"/>
                    <a:pt x="6898" y="6"/>
                    <a:pt x="6869" y="18"/>
                  </a:cubicBezTo>
                  <a:cubicBezTo>
                    <a:pt x="6836" y="32"/>
                    <a:pt x="4532" y="947"/>
                    <a:pt x="2538" y="947"/>
                  </a:cubicBezTo>
                  <a:cubicBezTo>
                    <a:pt x="1717" y="947"/>
                    <a:pt x="949" y="792"/>
                    <a:pt x="413" y="356"/>
                  </a:cubicBezTo>
                  <a:cubicBezTo>
                    <a:pt x="370" y="321"/>
                    <a:pt x="317" y="304"/>
                    <a:pt x="265" y="304"/>
                  </a:cubicBezTo>
                  <a:cubicBezTo>
                    <a:pt x="197" y="304"/>
                    <a:pt x="128" y="333"/>
                    <a:pt x="82" y="391"/>
                  </a:cubicBezTo>
                  <a:cubicBezTo>
                    <a:pt x="0" y="489"/>
                    <a:pt x="15" y="639"/>
                    <a:pt x="116" y="721"/>
                  </a:cubicBezTo>
                  <a:cubicBezTo>
                    <a:pt x="226" y="812"/>
                    <a:pt x="347" y="893"/>
                    <a:pt x="472" y="964"/>
                  </a:cubicBezTo>
                  <a:cubicBezTo>
                    <a:pt x="1059" y="1294"/>
                    <a:pt x="1791" y="1416"/>
                    <a:pt x="2551" y="1416"/>
                  </a:cubicBezTo>
                  <a:cubicBezTo>
                    <a:pt x="4624" y="1416"/>
                    <a:pt x="6905" y="510"/>
                    <a:pt x="7043" y="454"/>
                  </a:cubicBezTo>
                  <a:cubicBezTo>
                    <a:pt x="7164" y="406"/>
                    <a:pt x="7222" y="269"/>
                    <a:pt x="7173" y="149"/>
                  </a:cubicBezTo>
                  <a:cubicBezTo>
                    <a:pt x="7138" y="56"/>
                    <a:pt x="7051" y="0"/>
                    <a:pt x="69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31"/>
            <p:cNvSpPr/>
            <p:nvPr/>
          </p:nvSpPr>
          <p:spPr>
            <a:xfrm>
              <a:off x="2028020" y="4683502"/>
              <a:ext cx="128680" cy="174056"/>
            </a:xfrm>
            <a:custGeom>
              <a:avLst/>
              <a:gdLst/>
              <a:ahLst/>
              <a:cxnLst/>
              <a:rect l="l" t="t" r="r" b="b"/>
              <a:pathLst>
                <a:path w="4268" h="5773" extrusionOk="0">
                  <a:moveTo>
                    <a:pt x="4006" y="1"/>
                  </a:moveTo>
                  <a:cubicBezTo>
                    <a:pt x="3979" y="1"/>
                    <a:pt x="3951" y="6"/>
                    <a:pt x="3924" y="16"/>
                  </a:cubicBezTo>
                  <a:cubicBezTo>
                    <a:pt x="3570" y="145"/>
                    <a:pt x="752" y="3107"/>
                    <a:pt x="32" y="5468"/>
                  </a:cubicBezTo>
                  <a:cubicBezTo>
                    <a:pt x="0" y="5577"/>
                    <a:pt x="49" y="5688"/>
                    <a:pt x="143" y="5743"/>
                  </a:cubicBezTo>
                  <a:cubicBezTo>
                    <a:pt x="157" y="5749"/>
                    <a:pt x="172" y="5754"/>
                    <a:pt x="188" y="5762"/>
                  </a:cubicBezTo>
                  <a:cubicBezTo>
                    <a:pt x="212" y="5769"/>
                    <a:pt x="236" y="5773"/>
                    <a:pt x="259" y="5773"/>
                  </a:cubicBezTo>
                  <a:cubicBezTo>
                    <a:pt x="359" y="5773"/>
                    <a:pt x="451" y="5707"/>
                    <a:pt x="482" y="5606"/>
                  </a:cubicBezTo>
                  <a:cubicBezTo>
                    <a:pt x="1141" y="3440"/>
                    <a:pt x="3771" y="659"/>
                    <a:pt x="4101" y="451"/>
                  </a:cubicBezTo>
                  <a:cubicBezTo>
                    <a:pt x="4211" y="399"/>
                    <a:pt x="4267" y="273"/>
                    <a:pt x="4225" y="156"/>
                  </a:cubicBezTo>
                  <a:cubicBezTo>
                    <a:pt x="4190" y="61"/>
                    <a:pt x="4101" y="1"/>
                    <a:pt x="4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31"/>
            <p:cNvSpPr/>
            <p:nvPr/>
          </p:nvSpPr>
          <p:spPr>
            <a:xfrm>
              <a:off x="2016592" y="4822498"/>
              <a:ext cx="229713" cy="48150"/>
            </a:xfrm>
            <a:custGeom>
              <a:avLst/>
              <a:gdLst/>
              <a:ahLst/>
              <a:cxnLst/>
              <a:rect l="l" t="t" r="r" b="b"/>
              <a:pathLst>
                <a:path w="7619" h="1597" extrusionOk="0">
                  <a:moveTo>
                    <a:pt x="7349" y="1"/>
                  </a:moveTo>
                  <a:cubicBezTo>
                    <a:pt x="7318" y="1"/>
                    <a:pt x="7286" y="7"/>
                    <a:pt x="7256" y="20"/>
                  </a:cubicBezTo>
                  <a:cubicBezTo>
                    <a:pt x="7224" y="33"/>
                    <a:pt x="4659" y="1124"/>
                    <a:pt x="2030" y="1124"/>
                  </a:cubicBezTo>
                  <a:cubicBezTo>
                    <a:pt x="1450" y="1124"/>
                    <a:pt x="867" y="1071"/>
                    <a:pt x="307" y="942"/>
                  </a:cubicBezTo>
                  <a:cubicBezTo>
                    <a:pt x="289" y="938"/>
                    <a:pt x="271" y="936"/>
                    <a:pt x="253" y="936"/>
                  </a:cubicBezTo>
                  <a:cubicBezTo>
                    <a:pt x="147" y="936"/>
                    <a:pt x="49" y="1008"/>
                    <a:pt x="24" y="1118"/>
                  </a:cubicBezTo>
                  <a:cubicBezTo>
                    <a:pt x="0" y="1222"/>
                    <a:pt x="50" y="1326"/>
                    <a:pt x="138" y="1376"/>
                  </a:cubicBezTo>
                  <a:cubicBezTo>
                    <a:pt x="156" y="1387"/>
                    <a:pt x="178" y="1396"/>
                    <a:pt x="203" y="1398"/>
                  </a:cubicBezTo>
                  <a:cubicBezTo>
                    <a:pt x="808" y="1539"/>
                    <a:pt x="1435" y="1596"/>
                    <a:pt x="2054" y="1596"/>
                  </a:cubicBezTo>
                  <a:cubicBezTo>
                    <a:pt x="4750" y="1596"/>
                    <a:pt x="7312" y="507"/>
                    <a:pt x="7443" y="451"/>
                  </a:cubicBezTo>
                  <a:cubicBezTo>
                    <a:pt x="7562" y="400"/>
                    <a:pt x="7618" y="262"/>
                    <a:pt x="7567" y="143"/>
                  </a:cubicBezTo>
                  <a:cubicBezTo>
                    <a:pt x="7528" y="54"/>
                    <a:pt x="7441" y="1"/>
                    <a:pt x="73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31"/>
            <p:cNvSpPr/>
            <p:nvPr/>
          </p:nvSpPr>
          <p:spPr>
            <a:xfrm>
              <a:off x="2164242" y="4771453"/>
              <a:ext cx="171131" cy="36270"/>
            </a:xfrm>
            <a:custGeom>
              <a:avLst/>
              <a:gdLst/>
              <a:ahLst/>
              <a:cxnLst/>
              <a:rect l="l" t="t" r="r" b="b"/>
              <a:pathLst>
                <a:path w="5676" h="1203" extrusionOk="0">
                  <a:moveTo>
                    <a:pt x="5406" y="0"/>
                  </a:moveTo>
                  <a:cubicBezTo>
                    <a:pt x="5368" y="0"/>
                    <a:pt x="5328" y="10"/>
                    <a:pt x="5292" y="30"/>
                  </a:cubicBezTo>
                  <a:cubicBezTo>
                    <a:pt x="5276" y="40"/>
                    <a:pt x="4014" y="727"/>
                    <a:pt x="2289" y="727"/>
                  </a:cubicBezTo>
                  <a:cubicBezTo>
                    <a:pt x="1682" y="727"/>
                    <a:pt x="1019" y="642"/>
                    <a:pt x="332" y="413"/>
                  </a:cubicBezTo>
                  <a:cubicBezTo>
                    <a:pt x="308" y="405"/>
                    <a:pt x="283" y="401"/>
                    <a:pt x="259" y="401"/>
                  </a:cubicBezTo>
                  <a:cubicBezTo>
                    <a:pt x="161" y="401"/>
                    <a:pt x="70" y="464"/>
                    <a:pt x="36" y="561"/>
                  </a:cubicBezTo>
                  <a:cubicBezTo>
                    <a:pt x="0" y="670"/>
                    <a:pt x="47" y="786"/>
                    <a:pt x="144" y="840"/>
                  </a:cubicBezTo>
                  <a:cubicBezTo>
                    <a:pt x="156" y="848"/>
                    <a:pt x="171" y="854"/>
                    <a:pt x="182" y="860"/>
                  </a:cubicBezTo>
                  <a:cubicBezTo>
                    <a:pt x="930" y="1109"/>
                    <a:pt x="1648" y="1202"/>
                    <a:pt x="2301" y="1202"/>
                  </a:cubicBezTo>
                  <a:cubicBezTo>
                    <a:pt x="4124" y="1202"/>
                    <a:pt x="5445" y="481"/>
                    <a:pt x="5520" y="441"/>
                  </a:cubicBezTo>
                  <a:cubicBezTo>
                    <a:pt x="5633" y="378"/>
                    <a:pt x="5676" y="235"/>
                    <a:pt x="5611" y="121"/>
                  </a:cubicBezTo>
                  <a:cubicBezTo>
                    <a:pt x="5569" y="44"/>
                    <a:pt x="5489" y="0"/>
                    <a:pt x="54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31"/>
            <p:cNvSpPr/>
            <p:nvPr/>
          </p:nvSpPr>
          <p:spPr>
            <a:xfrm>
              <a:off x="2185438" y="4688989"/>
              <a:ext cx="151715" cy="96299"/>
            </a:xfrm>
            <a:custGeom>
              <a:avLst/>
              <a:gdLst/>
              <a:ahLst/>
              <a:cxnLst/>
              <a:rect l="l" t="t" r="r" b="b"/>
              <a:pathLst>
                <a:path w="5032" h="3194" extrusionOk="0">
                  <a:moveTo>
                    <a:pt x="4775" y="1"/>
                  </a:moveTo>
                  <a:cubicBezTo>
                    <a:pt x="4758" y="1"/>
                    <a:pt x="4741" y="2"/>
                    <a:pt x="4724" y="6"/>
                  </a:cubicBezTo>
                  <a:cubicBezTo>
                    <a:pt x="4591" y="34"/>
                    <a:pt x="1406" y="717"/>
                    <a:pt x="70" y="2816"/>
                  </a:cubicBezTo>
                  <a:cubicBezTo>
                    <a:pt x="1" y="2926"/>
                    <a:pt x="17" y="3097"/>
                    <a:pt x="131" y="3161"/>
                  </a:cubicBezTo>
                  <a:lnTo>
                    <a:pt x="142" y="3167"/>
                  </a:lnTo>
                  <a:cubicBezTo>
                    <a:pt x="173" y="3185"/>
                    <a:pt x="208" y="3193"/>
                    <a:pt x="244" y="3193"/>
                  </a:cubicBezTo>
                  <a:cubicBezTo>
                    <a:pt x="330" y="3193"/>
                    <a:pt x="418" y="3145"/>
                    <a:pt x="466" y="3069"/>
                  </a:cubicBezTo>
                  <a:cubicBezTo>
                    <a:pt x="1695" y="1139"/>
                    <a:pt x="4793" y="467"/>
                    <a:pt x="4824" y="460"/>
                  </a:cubicBezTo>
                  <a:cubicBezTo>
                    <a:pt x="4951" y="433"/>
                    <a:pt x="5031" y="310"/>
                    <a:pt x="5006" y="184"/>
                  </a:cubicBezTo>
                  <a:cubicBezTo>
                    <a:pt x="4982" y="74"/>
                    <a:pt x="4884" y="1"/>
                    <a:pt x="4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31"/>
            <p:cNvSpPr/>
            <p:nvPr/>
          </p:nvSpPr>
          <p:spPr>
            <a:xfrm>
              <a:off x="2052170" y="4088651"/>
              <a:ext cx="249763" cy="494400"/>
            </a:xfrm>
            <a:custGeom>
              <a:avLst/>
              <a:gdLst/>
              <a:ahLst/>
              <a:cxnLst/>
              <a:rect l="l" t="t" r="r" b="b"/>
              <a:pathLst>
                <a:path w="8284" h="16398" extrusionOk="0">
                  <a:moveTo>
                    <a:pt x="8025" y="0"/>
                  </a:moveTo>
                  <a:cubicBezTo>
                    <a:pt x="7965" y="0"/>
                    <a:pt x="7906" y="23"/>
                    <a:pt x="7860" y="69"/>
                  </a:cubicBezTo>
                  <a:cubicBezTo>
                    <a:pt x="2745" y="5110"/>
                    <a:pt x="948" y="9873"/>
                    <a:pt x="340" y="12979"/>
                  </a:cubicBezTo>
                  <a:cubicBezTo>
                    <a:pt x="1" y="14716"/>
                    <a:pt x="8" y="16255"/>
                    <a:pt x="140" y="16397"/>
                  </a:cubicBezTo>
                  <a:lnTo>
                    <a:pt x="311" y="16240"/>
                  </a:lnTo>
                  <a:lnTo>
                    <a:pt x="311" y="16239"/>
                  </a:lnTo>
                  <a:lnTo>
                    <a:pt x="543" y="16209"/>
                  </a:lnTo>
                  <a:cubicBezTo>
                    <a:pt x="540" y="16196"/>
                    <a:pt x="421" y="15004"/>
                    <a:pt x="800" y="13067"/>
                  </a:cubicBezTo>
                  <a:cubicBezTo>
                    <a:pt x="1394" y="10026"/>
                    <a:pt x="3158" y="5359"/>
                    <a:pt x="8189" y="402"/>
                  </a:cubicBezTo>
                  <a:cubicBezTo>
                    <a:pt x="8283" y="311"/>
                    <a:pt x="8284" y="161"/>
                    <a:pt x="8193" y="70"/>
                  </a:cubicBezTo>
                  <a:cubicBezTo>
                    <a:pt x="8146" y="24"/>
                    <a:pt x="8086" y="0"/>
                    <a:pt x="80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31"/>
            <p:cNvSpPr/>
            <p:nvPr/>
          </p:nvSpPr>
          <p:spPr>
            <a:xfrm>
              <a:off x="1945255" y="4341196"/>
              <a:ext cx="129524" cy="161453"/>
            </a:xfrm>
            <a:custGeom>
              <a:avLst/>
              <a:gdLst/>
              <a:ahLst/>
              <a:cxnLst/>
              <a:rect l="l" t="t" r="r" b="b"/>
              <a:pathLst>
                <a:path w="4296" h="5355" extrusionOk="0">
                  <a:moveTo>
                    <a:pt x="716" y="0"/>
                  </a:moveTo>
                  <a:cubicBezTo>
                    <a:pt x="609" y="0"/>
                    <a:pt x="512" y="73"/>
                    <a:pt x="487" y="182"/>
                  </a:cubicBezTo>
                  <a:cubicBezTo>
                    <a:pt x="465" y="271"/>
                    <a:pt x="1" y="2430"/>
                    <a:pt x="3890" y="5309"/>
                  </a:cubicBezTo>
                  <a:cubicBezTo>
                    <a:pt x="3933" y="5340"/>
                    <a:pt x="3982" y="5355"/>
                    <a:pt x="4031" y="5355"/>
                  </a:cubicBezTo>
                  <a:cubicBezTo>
                    <a:pt x="4041" y="5355"/>
                    <a:pt x="4051" y="5354"/>
                    <a:pt x="4061" y="5353"/>
                  </a:cubicBezTo>
                  <a:cubicBezTo>
                    <a:pt x="4122" y="5344"/>
                    <a:pt x="4180" y="5313"/>
                    <a:pt x="4218" y="5259"/>
                  </a:cubicBezTo>
                  <a:cubicBezTo>
                    <a:pt x="4296" y="5155"/>
                    <a:pt x="4274" y="5008"/>
                    <a:pt x="4171" y="4932"/>
                  </a:cubicBezTo>
                  <a:cubicBezTo>
                    <a:pt x="575" y="2268"/>
                    <a:pt x="939" y="318"/>
                    <a:pt x="946" y="287"/>
                  </a:cubicBezTo>
                  <a:cubicBezTo>
                    <a:pt x="973" y="162"/>
                    <a:pt x="896" y="36"/>
                    <a:pt x="772" y="7"/>
                  </a:cubicBezTo>
                  <a:cubicBezTo>
                    <a:pt x="753" y="2"/>
                    <a:pt x="734" y="0"/>
                    <a:pt x="7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8" name="Google Shape;5678;p31"/>
            <p:cNvSpPr/>
            <p:nvPr/>
          </p:nvSpPr>
          <p:spPr>
            <a:xfrm>
              <a:off x="1988703" y="4274683"/>
              <a:ext cx="91445" cy="192658"/>
            </a:xfrm>
            <a:custGeom>
              <a:avLst/>
              <a:gdLst/>
              <a:ahLst/>
              <a:cxnLst/>
              <a:rect l="l" t="t" r="r" b="b"/>
              <a:pathLst>
                <a:path w="3033" h="6390" extrusionOk="0">
                  <a:moveTo>
                    <a:pt x="453" y="0"/>
                  </a:moveTo>
                  <a:cubicBezTo>
                    <a:pt x="332" y="0"/>
                    <a:pt x="232" y="95"/>
                    <a:pt x="222" y="217"/>
                  </a:cubicBezTo>
                  <a:cubicBezTo>
                    <a:pt x="213" y="361"/>
                    <a:pt x="0" y="3777"/>
                    <a:pt x="2611" y="6323"/>
                  </a:cubicBezTo>
                  <a:cubicBezTo>
                    <a:pt x="2656" y="6367"/>
                    <a:pt x="2716" y="6389"/>
                    <a:pt x="2775" y="6389"/>
                  </a:cubicBezTo>
                  <a:cubicBezTo>
                    <a:pt x="2785" y="6389"/>
                    <a:pt x="2795" y="6389"/>
                    <a:pt x="2805" y="6387"/>
                  </a:cubicBezTo>
                  <a:cubicBezTo>
                    <a:pt x="2855" y="6380"/>
                    <a:pt x="2905" y="6355"/>
                    <a:pt x="2943" y="6321"/>
                  </a:cubicBezTo>
                  <a:cubicBezTo>
                    <a:pt x="3032" y="6229"/>
                    <a:pt x="3032" y="6080"/>
                    <a:pt x="2938" y="5988"/>
                  </a:cubicBezTo>
                  <a:cubicBezTo>
                    <a:pt x="489" y="3599"/>
                    <a:pt x="690" y="286"/>
                    <a:pt x="692" y="253"/>
                  </a:cubicBezTo>
                  <a:cubicBezTo>
                    <a:pt x="702" y="122"/>
                    <a:pt x="602" y="10"/>
                    <a:pt x="475" y="1"/>
                  </a:cubicBezTo>
                  <a:cubicBezTo>
                    <a:pt x="467" y="1"/>
                    <a:pt x="460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9" name="Google Shape;5679;p31"/>
            <p:cNvSpPr/>
            <p:nvPr/>
          </p:nvSpPr>
          <p:spPr>
            <a:xfrm>
              <a:off x="2025788" y="4217607"/>
              <a:ext cx="64792" cy="217562"/>
            </a:xfrm>
            <a:custGeom>
              <a:avLst/>
              <a:gdLst/>
              <a:ahLst/>
              <a:cxnLst/>
              <a:rect l="l" t="t" r="r" b="b"/>
              <a:pathLst>
                <a:path w="2149" h="7216" extrusionOk="0">
                  <a:moveTo>
                    <a:pt x="873" y="1"/>
                  </a:moveTo>
                  <a:cubicBezTo>
                    <a:pt x="757" y="1"/>
                    <a:pt x="656" y="86"/>
                    <a:pt x="639" y="203"/>
                  </a:cubicBezTo>
                  <a:cubicBezTo>
                    <a:pt x="612" y="392"/>
                    <a:pt x="1" y="4878"/>
                    <a:pt x="1697" y="7122"/>
                  </a:cubicBezTo>
                  <a:cubicBezTo>
                    <a:pt x="1743" y="7182"/>
                    <a:pt x="1812" y="7215"/>
                    <a:pt x="1882" y="7215"/>
                  </a:cubicBezTo>
                  <a:cubicBezTo>
                    <a:pt x="1893" y="7215"/>
                    <a:pt x="1903" y="7214"/>
                    <a:pt x="1914" y="7213"/>
                  </a:cubicBezTo>
                  <a:cubicBezTo>
                    <a:pt x="1954" y="7208"/>
                    <a:pt x="1992" y="7194"/>
                    <a:pt x="2027" y="7167"/>
                  </a:cubicBezTo>
                  <a:cubicBezTo>
                    <a:pt x="2130" y="7091"/>
                    <a:pt x="2149" y="6941"/>
                    <a:pt x="2073" y="6838"/>
                  </a:cubicBezTo>
                  <a:cubicBezTo>
                    <a:pt x="496" y="4753"/>
                    <a:pt x="1099" y="313"/>
                    <a:pt x="1105" y="269"/>
                  </a:cubicBezTo>
                  <a:cubicBezTo>
                    <a:pt x="1124" y="141"/>
                    <a:pt x="1033" y="22"/>
                    <a:pt x="905" y="3"/>
                  </a:cubicBezTo>
                  <a:cubicBezTo>
                    <a:pt x="894" y="2"/>
                    <a:pt x="883" y="1"/>
                    <a:pt x="8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31"/>
            <p:cNvSpPr/>
            <p:nvPr/>
          </p:nvSpPr>
          <p:spPr>
            <a:xfrm>
              <a:off x="2062331" y="4370564"/>
              <a:ext cx="182317" cy="114057"/>
            </a:xfrm>
            <a:custGeom>
              <a:avLst/>
              <a:gdLst/>
              <a:ahLst/>
              <a:cxnLst/>
              <a:rect l="l" t="t" r="r" b="b"/>
              <a:pathLst>
                <a:path w="6047" h="3783" extrusionOk="0">
                  <a:moveTo>
                    <a:pt x="5807" y="0"/>
                  </a:moveTo>
                  <a:cubicBezTo>
                    <a:pt x="5683" y="0"/>
                    <a:pt x="5583" y="85"/>
                    <a:pt x="5576" y="209"/>
                  </a:cubicBezTo>
                  <a:cubicBezTo>
                    <a:pt x="5573" y="230"/>
                    <a:pt x="4692" y="2301"/>
                    <a:pt x="206" y="3317"/>
                  </a:cubicBezTo>
                  <a:cubicBezTo>
                    <a:pt x="78" y="3347"/>
                    <a:pt x="0" y="3472"/>
                    <a:pt x="30" y="3598"/>
                  </a:cubicBezTo>
                  <a:cubicBezTo>
                    <a:pt x="52" y="3707"/>
                    <a:pt x="150" y="3782"/>
                    <a:pt x="257" y="3782"/>
                  </a:cubicBezTo>
                  <a:cubicBezTo>
                    <a:pt x="267" y="3782"/>
                    <a:pt x="278" y="3781"/>
                    <a:pt x="288" y="3780"/>
                  </a:cubicBezTo>
                  <a:cubicBezTo>
                    <a:pt x="295" y="3780"/>
                    <a:pt x="303" y="3777"/>
                    <a:pt x="309" y="3776"/>
                  </a:cubicBezTo>
                  <a:cubicBezTo>
                    <a:pt x="4871" y="2742"/>
                    <a:pt x="6025" y="553"/>
                    <a:pt x="6043" y="259"/>
                  </a:cubicBezTo>
                  <a:cubicBezTo>
                    <a:pt x="6047" y="131"/>
                    <a:pt x="5950" y="8"/>
                    <a:pt x="5822" y="0"/>
                  </a:cubicBezTo>
                  <a:cubicBezTo>
                    <a:pt x="5817" y="0"/>
                    <a:pt x="5812" y="0"/>
                    <a:pt x="5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31"/>
            <p:cNvSpPr/>
            <p:nvPr/>
          </p:nvSpPr>
          <p:spPr>
            <a:xfrm>
              <a:off x="2071919" y="4304261"/>
              <a:ext cx="171312" cy="142610"/>
            </a:xfrm>
            <a:custGeom>
              <a:avLst/>
              <a:gdLst/>
              <a:ahLst/>
              <a:cxnLst/>
              <a:rect l="l" t="t" r="r" b="b"/>
              <a:pathLst>
                <a:path w="5682" h="4730" extrusionOk="0">
                  <a:moveTo>
                    <a:pt x="5412" y="1"/>
                  </a:moveTo>
                  <a:cubicBezTo>
                    <a:pt x="5332" y="1"/>
                    <a:pt x="5255" y="41"/>
                    <a:pt x="5212" y="114"/>
                  </a:cubicBezTo>
                  <a:cubicBezTo>
                    <a:pt x="5186" y="156"/>
                    <a:pt x="2677" y="4260"/>
                    <a:pt x="329" y="4260"/>
                  </a:cubicBezTo>
                  <a:cubicBezTo>
                    <a:pt x="303" y="4260"/>
                    <a:pt x="277" y="4259"/>
                    <a:pt x="250" y="4258"/>
                  </a:cubicBezTo>
                  <a:cubicBezTo>
                    <a:pt x="248" y="4258"/>
                    <a:pt x="247" y="4258"/>
                    <a:pt x="245" y="4258"/>
                  </a:cubicBezTo>
                  <a:cubicBezTo>
                    <a:pt x="117" y="4258"/>
                    <a:pt x="12" y="4355"/>
                    <a:pt x="7" y="4484"/>
                  </a:cubicBezTo>
                  <a:cubicBezTo>
                    <a:pt x="1" y="4613"/>
                    <a:pt x="102" y="4724"/>
                    <a:pt x="233" y="4728"/>
                  </a:cubicBezTo>
                  <a:cubicBezTo>
                    <a:pt x="266" y="4729"/>
                    <a:pt x="298" y="4730"/>
                    <a:pt x="331" y="4730"/>
                  </a:cubicBezTo>
                  <a:cubicBezTo>
                    <a:pt x="442" y="4730"/>
                    <a:pt x="553" y="4722"/>
                    <a:pt x="663" y="4709"/>
                  </a:cubicBezTo>
                  <a:cubicBezTo>
                    <a:pt x="3155" y="4379"/>
                    <a:pt x="5509" y="531"/>
                    <a:pt x="5613" y="358"/>
                  </a:cubicBezTo>
                  <a:cubicBezTo>
                    <a:pt x="5682" y="247"/>
                    <a:pt x="5645" y="103"/>
                    <a:pt x="5535" y="35"/>
                  </a:cubicBezTo>
                  <a:cubicBezTo>
                    <a:pt x="5496" y="12"/>
                    <a:pt x="5454" y="1"/>
                    <a:pt x="54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31"/>
            <p:cNvSpPr/>
            <p:nvPr/>
          </p:nvSpPr>
          <p:spPr>
            <a:xfrm>
              <a:off x="2065919" y="4180431"/>
              <a:ext cx="39979" cy="209904"/>
            </a:xfrm>
            <a:custGeom>
              <a:avLst/>
              <a:gdLst/>
              <a:ahLst/>
              <a:cxnLst/>
              <a:rect l="l" t="t" r="r" b="b"/>
              <a:pathLst>
                <a:path w="1326" h="6962" extrusionOk="0">
                  <a:moveTo>
                    <a:pt x="880" y="1"/>
                  </a:moveTo>
                  <a:cubicBezTo>
                    <a:pt x="803" y="1"/>
                    <a:pt x="727" y="38"/>
                    <a:pt x="683" y="107"/>
                  </a:cubicBezTo>
                  <a:cubicBezTo>
                    <a:pt x="477" y="426"/>
                    <a:pt x="0" y="4483"/>
                    <a:pt x="843" y="6806"/>
                  </a:cubicBezTo>
                  <a:cubicBezTo>
                    <a:pt x="877" y="6901"/>
                    <a:pt x="967" y="6962"/>
                    <a:pt x="1063" y="6962"/>
                  </a:cubicBezTo>
                  <a:cubicBezTo>
                    <a:pt x="1073" y="6962"/>
                    <a:pt x="1084" y="6961"/>
                    <a:pt x="1094" y="6960"/>
                  </a:cubicBezTo>
                  <a:cubicBezTo>
                    <a:pt x="1110" y="6955"/>
                    <a:pt x="1126" y="6953"/>
                    <a:pt x="1141" y="6945"/>
                  </a:cubicBezTo>
                  <a:cubicBezTo>
                    <a:pt x="1264" y="6901"/>
                    <a:pt x="1326" y="6768"/>
                    <a:pt x="1283" y="6644"/>
                  </a:cubicBezTo>
                  <a:cubicBezTo>
                    <a:pt x="510" y="4517"/>
                    <a:pt x="946" y="713"/>
                    <a:pt x="1085" y="348"/>
                  </a:cubicBezTo>
                  <a:cubicBezTo>
                    <a:pt x="1145" y="242"/>
                    <a:pt x="1112" y="106"/>
                    <a:pt x="1007" y="38"/>
                  </a:cubicBezTo>
                  <a:cubicBezTo>
                    <a:pt x="968" y="13"/>
                    <a:pt x="924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31"/>
            <p:cNvSpPr/>
            <p:nvPr/>
          </p:nvSpPr>
          <p:spPr>
            <a:xfrm>
              <a:off x="2085035" y="4238110"/>
              <a:ext cx="170378" cy="165071"/>
            </a:xfrm>
            <a:custGeom>
              <a:avLst/>
              <a:gdLst/>
              <a:ahLst/>
              <a:cxnLst/>
              <a:rect l="l" t="t" r="r" b="b"/>
              <a:pathLst>
                <a:path w="5651" h="5475" extrusionOk="0">
                  <a:moveTo>
                    <a:pt x="5382" y="0"/>
                  </a:moveTo>
                  <a:cubicBezTo>
                    <a:pt x="5300" y="0"/>
                    <a:pt x="5222" y="43"/>
                    <a:pt x="5179" y="119"/>
                  </a:cubicBezTo>
                  <a:cubicBezTo>
                    <a:pt x="5159" y="153"/>
                    <a:pt x="3081" y="3740"/>
                    <a:pt x="174" y="5025"/>
                  </a:cubicBezTo>
                  <a:cubicBezTo>
                    <a:pt x="56" y="5078"/>
                    <a:pt x="0" y="5216"/>
                    <a:pt x="55" y="5335"/>
                  </a:cubicBezTo>
                  <a:cubicBezTo>
                    <a:pt x="94" y="5422"/>
                    <a:pt x="179" y="5475"/>
                    <a:pt x="270" y="5475"/>
                  </a:cubicBezTo>
                  <a:cubicBezTo>
                    <a:pt x="280" y="5475"/>
                    <a:pt x="290" y="5474"/>
                    <a:pt x="300" y="5473"/>
                  </a:cubicBezTo>
                  <a:cubicBezTo>
                    <a:pt x="322" y="5471"/>
                    <a:pt x="343" y="5465"/>
                    <a:pt x="363" y="5457"/>
                  </a:cubicBezTo>
                  <a:cubicBezTo>
                    <a:pt x="3410" y="4110"/>
                    <a:pt x="5498" y="505"/>
                    <a:pt x="5586" y="354"/>
                  </a:cubicBezTo>
                  <a:cubicBezTo>
                    <a:pt x="5651" y="239"/>
                    <a:pt x="5613" y="97"/>
                    <a:pt x="5499" y="32"/>
                  </a:cubicBezTo>
                  <a:cubicBezTo>
                    <a:pt x="5462" y="11"/>
                    <a:pt x="5422" y="0"/>
                    <a:pt x="53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31"/>
            <p:cNvSpPr/>
            <p:nvPr/>
          </p:nvSpPr>
          <p:spPr>
            <a:xfrm>
              <a:off x="2091095" y="4131375"/>
              <a:ext cx="70641" cy="190337"/>
            </a:xfrm>
            <a:custGeom>
              <a:avLst/>
              <a:gdLst/>
              <a:ahLst/>
              <a:cxnLst/>
              <a:rect l="l" t="t" r="r" b="b"/>
              <a:pathLst>
                <a:path w="2343" h="6313" extrusionOk="0">
                  <a:moveTo>
                    <a:pt x="2073" y="0"/>
                  </a:moveTo>
                  <a:cubicBezTo>
                    <a:pt x="1995" y="0"/>
                    <a:pt x="1919" y="39"/>
                    <a:pt x="1876" y="110"/>
                  </a:cubicBezTo>
                  <a:cubicBezTo>
                    <a:pt x="1799" y="233"/>
                    <a:pt x="1" y="3157"/>
                    <a:pt x="1033" y="6155"/>
                  </a:cubicBezTo>
                  <a:cubicBezTo>
                    <a:pt x="1069" y="6251"/>
                    <a:pt x="1159" y="6313"/>
                    <a:pt x="1256" y="6313"/>
                  </a:cubicBezTo>
                  <a:cubicBezTo>
                    <a:pt x="1266" y="6313"/>
                    <a:pt x="1277" y="6312"/>
                    <a:pt x="1287" y="6311"/>
                  </a:cubicBezTo>
                  <a:cubicBezTo>
                    <a:pt x="1303" y="6309"/>
                    <a:pt x="1318" y="6305"/>
                    <a:pt x="1332" y="6299"/>
                  </a:cubicBezTo>
                  <a:cubicBezTo>
                    <a:pt x="1456" y="6257"/>
                    <a:pt x="1520" y="6123"/>
                    <a:pt x="1478" y="6000"/>
                  </a:cubicBezTo>
                  <a:cubicBezTo>
                    <a:pt x="519" y="3220"/>
                    <a:pt x="2256" y="388"/>
                    <a:pt x="2274" y="360"/>
                  </a:cubicBezTo>
                  <a:cubicBezTo>
                    <a:pt x="2343" y="249"/>
                    <a:pt x="2309" y="107"/>
                    <a:pt x="2199" y="37"/>
                  </a:cubicBezTo>
                  <a:cubicBezTo>
                    <a:pt x="2160" y="12"/>
                    <a:pt x="2116" y="0"/>
                    <a:pt x="20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31"/>
            <p:cNvSpPr/>
            <p:nvPr/>
          </p:nvSpPr>
          <p:spPr>
            <a:xfrm>
              <a:off x="2163126" y="4143646"/>
              <a:ext cx="132992" cy="117072"/>
            </a:xfrm>
            <a:custGeom>
              <a:avLst/>
              <a:gdLst/>
              <a:ahLst/>
              <a:cxnLst/>
              <a:rect l="l" t="t" r="r" b="b"/>
              <a:pathLst>
                <a:path w="4411" h="3883" extrusionOk="0">
                  <a:moveTo>
                    <a:pt x="4143" y="1"/>
                  </a:moveTo>
                  <a:cubicBezTo>
                    <a:pt x="4053" y="1"/>
                    <a:pt x="3966" y="51"/>
                    <a:pt x="3927" y="141"/>
                  </a:cubicBezTo>
                  <a:cubicBezTo>
                    <a:pt x="3915" y="164"/>
                    <a:pt x="2829" y="2544"/>
                    <a:pt x="190" y="3424"/>
                  </a:cubicBezTo>
                  <a:cubicBezTo>
                    <a:pt x="67" y="3465"/>
                    <a:pt x="1" y="3599"/>
                    <a:pt x="42" y="3722"/>
                  </a:cubicBezTo>
                  <a:cubicBezTo>
                    <a:pt x="72" y="3821"/>
                    <a:pt x="164" y="3883"/>
                    <a:pt x="263" y="3883"/>
                  </a:cubicBezTo>
                  <a:cubicBezTo>
                    <a:pt x="273" y="3883"/>
                    <a:pt x="284" y="3882"/>
                    <a:pt x="294" y="3880"/>
                  </a:cubicBezTo>
                  <a:cubicBezTo>
                    <a:pt x="309" y="3879"/>
                    <a:pt x="324" y="3876"/>
                    <a:pt x="338" y="3870"/>
                  </a:cubicBezTo>
                  <a:cubicBezTo>
                    <a:pt x="3172" y="2926"/>
                    <a:pt x="4309" y="436"/>
                    <a:pt x="4356" y="331"/>
                  </a:cubicBezTo>
                  <a:cubicBezTo>
                    <a:pt x="4410" y="213"/>
                    <a:pt x="4356" y="74"/>
                    <a:pt x="4237" y="20"/>
                  </a:cubicBezTo>
                  <a:cubicBezTo>
                    <a:pt x="4206" y="7"/>
                    <a:pt x="4174" y="1"/>
                    <a:pt x="41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31"/>
            <p:cNvSpPr/>
            <p:nvPr/>
          </p:nvSpPr>
          <p:spPr>
            <a:xfrm>
              <a:off x="2167679" y="4076500"/>
              <a:ext cx="80380" cy="161755"/>
            </a:xfrm>
            <a:custGeom>
              <a:avLst/>
              <a:gdLst/>
              <a:ahLst/>
              <a:cxnLst/>
              <a:rect l="l" t="t" r="r" b="b"/>
              <a:pathLst>
                <a:path w="2666" h="5365" extrusionOk="0">
                  <a:moveTo>
                    <a:pt x="2410" y="1"/>
                  </a:moveTo>
                  <a:cubicBezTo>
                    <a:pt x="2343" y="1"/>
                    <a:pt x="2277" y="30"/>
                    <a:pt x="2228" y="84"/>
                  </a:cubicBezTo>
                  <a:cubicBezTo>
                    <a:pt x="2137" y="184"/>
                    <a:pt x="1" y="2642"/>
                    <a:pt x="192" y="5124"/>
                  </a:cubicBezTo>
                  <a:cubicBezTo>
                    <a:pt x="200" y="5245"/>
                    <a:pt x="305" y="5364"/>
                    <a:pt x="424" y="5364"/>
                  </a:cubicBezTo>
                  <a:cubicBezTo>
                    <a:pt x="431" y="5364"/>
                    <a:pt x="438" y="5364"/>
                    <a:pt x="446" y="5363"/>
                  </a:cubicBezTo>
                  <a:cubicBezTo>
                    <a:pt x="450" y="5363"/>
                    <a:pt x="456" y="5362"/>
                    <a:pt x="459" y="5362"/>
                  </a:cubicBezTo>
                  <a:cubicBezTo>
                    <a:pt x="582" y="5344"/>
                    <a:pt x="669" y="5212"/>
                    <a:pt x="659" y="5090"/>
                  </a:cubicBezTo>
                  <a:cubicBezTo>
                    <a:pt x="485" y="2810"/>
                    <a:pt x="2559" y="410"/>
                    <a:pt x="2579" y="387"/>
                  </a:cubicBezTo>
                  <a:cubicBezTo>
                    <a:pt x="2666" y="290"/>
                    <a:pt x="2656" y="144"/>
                    <a:pt x="2559" y="58"/>
                  </a:cubicBezTo>
                  <a:cubicBezTo>
                    <a:pt x="2516" y="19"/>
                    <a:pt x="2463" y="1"/>
                    <a:pt x="2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7" name="Google Shape;5687;p31"/>
            <p:cNvSpPr/>
            <p:nvPr/>
          </p:nvSpPr>
          <p:spPr>
            <a:xfrm>
              <a:off x="1836651" y="4167164"/>
              <a:ext cx="80139" cy="64732"/>
            </a:xfrm>
            <a:custGeom>
              <a:avLst/>
              <a:gdLst/>
              <a:ahLst/>
              <a:cxnLst/>
              <a:rect l="l" t="t" r="r" b="b"/>
              <a:pathLst>
                <a:path w="2658" h="2147" extrusionOk="0">
                  <a:moveTo>
                    <a:pt x="2114" y="0"/>
                  </a:moveTo>
                  <a:cubicBezTo>
                    <a:pt x="2110" y="0"/>
                    <a:pt x="2106" y="1"/>
                    <a:pt x="2102" y="1"/>
                  </a:cubicBezTo>
                  <a:cubicBezTo>
                    <a:pt x="1803" y="19"/>
                    <a:pt x="1718" y="492"/>
                    <a:pt x="1704" y="932"/>
                  </a:cubicBezTo>
                  <a:lnTo>
                    <a:pt x="1704" y="932"/>
                  </a:lnTo>
                  <a:cubicBezTo>
                    <a:pt x="1665" y="541"/>
                    <a:pt x="1578" y="123"/>
                    <a:pt x="1386" y="20"/>
                  </a:cubicBezTo>
                  <a:cubicBezTo>
                    <a:pt x="1363" y="8"/>
                    <a:pt x="1343" y="2"/>
                    <a:pt x="1325" y="2"/>
                  </a:cubicBezTo>
                  <a:cubicBezTo>
                    <a:pt x="1028" y="2"/>
                    <a:pt x="1252" y="1488"/>
                    <a:pt x="1252" y="1488"/>
                  </a:cubicBezTo>
                  <a:cubicBezTo>
                    <a:pt x="1252" y="1488"/>
                    <a:pt x="883" y="275"/>
                    <a:pt x="504" y="275"/>
                  </a:cubicBezTo>
                  <a:cubicBezTo>
                    <a:pt x="473" y="275"/>
                    <a:pt x="441" y="283"/>
                    <a:pt x="411" y="300"/>
                  </a:cubicBezTo>
                  <a:cubicBezTo>
                    <a:pt x="1" y="531"/>
                    <a:pt x="1051" y="1836"/>
                    <a:pt x="1051" y="1836"/>
                  </a:cubicBezTo>
                  <a:cubicBezTo>
                    <a:pt x="1377" y="2114"/>
                    <a:pt x="1823" y="2146"/>
                    <a:pt x="2012" y="2146"/>
                  </a:cubicBezTo>
                  <a:cubicBezTo>
                    <a:pt x="2069" y="2146"/>
                    <a:pt x="2102" y="2143"/>
                    <a:pt x="2102" y="2143"/>
                  </a:cubicBezTo>
                  <a:cubicBezTo>
                    <a:pt x="2102" y="2143"/>
                    <a:pt x="2658" y="0"/>
                    <a:pt x="2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8" name="Google Shape;5688;p31"/>
            <p:cNvSpPr/>
            <p:nvPr/>
          </p:nvSpPr>
          <p:spPr>
            <a:xfrm>
              <a:off x="1831314" y="4197557"/>
              <a:ext cx="116861" cy="154217"/>
            </a:xfrm>
            <a:custGeom>
              <a:avLst/>
              <a:gdLst/>
              <a:ahLst/>
              <a:cxnLst/>
              <a:rect l="l" t="t" r="r" b="b"/>
              <a:pathLst>
                <a:path w="3876" h="5115" extrusionOk="0">
                  <a:moveTo>
                    <a:pt x="2377" y="0"/>
                  </a:moveTo>
                  <a:cubicBezTo>
                    <a:pt x="2315" y="0"/>
                    <a:pt x="2252" y="13"/>
                    <a:pt x="2187" y="43"/>
                  </a:cubicBezTo>
                  <a:cubicBezTo>
                    <a:pt x="1749" y="241"/>
                    <a:pt x="1602" y="516"/>
                    <a:pt x="1183" y="516"/>
                  </a:cubicBezTo>
                  <a:cubicBezTo>
                    <a:pt x="1155" y="516"/>
                    <a:pt x="1126" y="515"/>
                    <a:pt x="1096" y="513"/>
                  </a:cubicBezTo>
                  <a:cubicBezTo>
                    <a:pt x="892" y="495"/>
                    <a:pt x="676" y="422"/>
                    <a:pt x="492" y="422"/>
                  </a:cubicBezTo>
                  <a:cubicBezTo>
                    <a:pt x="237" y="422"/>
                    <a:pt x="43" y="563"/>
                    <a:pt x="28" y="1187"/>
                  </a:cubicBezTo>
                  <a:cubicBezTo>
                    <a:pt x="0" y="2203"/>
                    <a:pt x="396" y="5114"/>
                    <a:pt x="2275" y="5114"/>
                  </a:cubicBezTo>
                  <a:cubicBezTo>
                    <a:pt x="2383" y="5114"/>
                    <a:pt x="2495" y="5105"/>
                    <a:pt x="2612" y="5085"/>
                  </a:cubicBezTo>
                  <a:cubicBezTo>
                    <a:pt x="2612" y="5085"/>
                    <a:pt x="3612" y="4219"/>
                    <a:pt x="3746" y="2493"/>
                  </a:cubicBezTo>
                  <a:cubicBezTo>
                    <a:pt x="3876" y="834"/>
                    <a:pt x="3732" y="446"/>
                    <a:pt x="3408" y="446"/>
                  </a:cubicBezTo>
                  <a:cubicBezTo>
                    <a:pt x="3395" y="446"/>
                    <a:pt x="3382" y="447"/>
                    <a:pt x="3369" y="448"/>
                  </a:cubicBezTo>
                  <a:cubicBezTo>
                    <a:pt x="3360" y="449"/>
                    <a:pt x="3351" y="449"/>
                    <a:pt x="3343" y="449"/>
                  </a:cubicBezTo>
                  <a:cubicBezTo>
                    <a:pt x="3048" y="449"/>
                    <a:pt x="2742" y="0"/>
                    <a:pt x="23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31"/>
            <p:cNvSpPr/>
            <p:nvPr/>
          </p:nvSpPr>
          <p:spPr>
            <a:xfrm>
              <a:off x="1842772" y="4247487"/>
              <a:ext cx="86350" cy="115324"/>
            </a:xfrm>
            <a:custGeom>
              <a:avLst/>
              <a:gdLst/>
              <a:ahLst/>
              <a:cxnLst/>
              <a:rect l="l" t="t" r="r" b="b"/>
              <a:pathLst>
                <a:path w="2864" h="3825" extrusionOk="0">
                  <a:moveTo>
                    <a:pt x="1325" y="0"/>
                  </a:moveTo>
                  <a:cubicBezTo>
                    <a:pt x="974" y="0"/>
                    <a:pt x="1081" y="1077"/>
                    <a:pt x="1232" y="1976"/>
                  </a:cubicBezTo>
                  <a:lnTo>
                    <a:pt x="1232" y="1976"/>
                  </a:lnTo>
                  <a:cubicBezTo>
                    <a:pt x="1082" y="1357"/>
                    <a:pt x="877" y="729"/>
                    <a:pt x="661" y="729"/>
                  </a:cubicBezTo>
                  <a:cubicBezTo>
                    <a:pt x="605" y="729"/>
                    <a:pt x="548" y="772"/>
                    <a:pt x="491" y="868"/>
                  </a:cubicBezTo>
                  <a:cubicBezTo>
                    <a:pt x="0" y="1698"/>
                    <a:pt x="1075" y="3207"/>
                    <a:pt x="1075" y="3207"/>
                  </a:cubicBezTo>
                  <a:lnTo>
                    <a:pt x="1721" y="3824"/>
                  </a:lnTo>
                  <a:cubicBezTo>
                    <a:pt x="1721" y="3824"/>
                    <a:pt x="2094" y="3770"/>
                    <a:pt x="2328" y="3373"/>
                  </a:cubicBezTo>
                  <a:cubicBezTo>
                    <a:pt x="2561" y="2975"/>
                    <a:pt x="2864" y="977"/>
                    <a:pt x="2551" y="594"/>
                  </a:cubicBezTo>
                  <a:cubicBezTo>
                    <a:pt x="2532" y="570"/>
                    <a:pt x="2514" y="560"/>
                    <a:pt x="2495" y="560"/>
                  </a:cubicBezTo>
                  <a:cubicBezTo>
                    <a:pt x="2207" y="560"/>
                    <a:pt x="1970" y="3218"/>
                    <a:pt x="1970" y="3218"/>
                  </a:cubicBezTo>
                  <a:cubicBezTo>
                    <a:pt x="1970" y="3218"/>
                    <a:pt x="2153" y="296"/>
                    <a:pt x="1406" y="17"/>
                  </a:cubicBezTo>
                  <a:cubicBezTo>
                    <a:pt x="1377" y="6"/>
                    <a:pt x="1350" y="0"/>
                    <a:pt x="13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0" name="Google Shape;5690;p31"/>
            <p:cNvSpPr/>
            <p:nvPr/>
          </p:nvSpPr>
          <p:spPr>
            <a:xfrm>
              <a:off x="1857696" y="4324372"/>
              <a:ext cx="83124" cy="66632"/>
            </a:xfrm>
            <a:custGeom>
              <a:avLst/>
              <a:gdLst/>
              <a:ahLst/>
              <a:cxnLst/>
              <a:rect l="l" t="t" r="r" b="b"/>
              <a:pathLst>
                <a:path w="2757" h="2210" extrusionOk="0">
                  <a:moveTo>
                    <a:pt x="577" y="1"/>
                  </a:moveTo>
                  <a:cubicBezTo>
                    <a:pt x="551" y="1"/>
                    <a:pt x="528" y="10"/>
                    <a:pt x="507" y="32"/>
                  </a:cubicBezTo>
                  <a:cubicBezTo>
                    <a:pt x="338" y="209"/>
                    <a:pt x="14" y="107"/>
                    <a:pt x="0" y="372"/>
                  </a:cubicBezTo>
                  <a:cubicBezTo>
                    <a:pt x="0" y="372"/>
                    <a:pt x="458" y="1152"/>
                    <a:pt x="1300" y="2209"/>
                  </a:cubicBezTo>
                  <a:lnTo>
                    <a:pt x="1803" y="2063"/>
                  </a:lnTo>
                  <a:cubicBezTo>
                    <a:pt x="1803" y="2063"/>
                    <a:pt x="1660" y="1525"/>
                    <a:pt x="2090" y="1161"/>
                  </a:cubicBezTo>
                  <a:cubicBezTo>
                    <a:pt x="2517" y="798"/>
                    <a:pt x="2756" y="631"/>
                    <a:pt x="2306" y="475"/>
                  </a:cubicBezTo>
                  <a:cubicBezTo>
                    <a:pt x="1856" y="320"/>
                    <a:pt x="1980" y="115"/>
                    <a:pt x="1648" y="80"/>
                  </a:cubicBezTo>
                  <a:cubicBezTo>
                    <a:pt x="1638" y="79"/>
                    <a:pt x="1629" y="79"/>
                    <a:pt x="1621" y="79"/>
                  </a:cubicBezTo>
                  <a:cubicBezTo>
                    <a:pt x="1346" y="79"/>
                    <a:pt x="1496" y="536"/>
                    <a:pt x="1311" y="536"/>
                  </a:cubicBezTo>
                  <a:cubicBezTo>
                    <a:pt x="1300" y="536"/>
                    <a:pt x="1287" y="535"/>
                    <a:pt x="1273" y="531"/>
                  </a:cubicBezTo>
                  <a:cubicBezTo>
                    <a:pt x="1056" y="476"/>
                    <a:pt x="761" y="1"/>
                    <a:pt x="5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1" name="Google Shape;5691;p31"/>
            <p:cNvSpPr/>
            <p:nvPr/>
          </p:nvSpPr>
          <p:spPr>
            <a:xfrm>
              <a:off x="1993677" y="4348855"/>
              <a:ext cx="77214" cy="74018"/>
            </a:xfrm>
            <a:custGeom>
              <a:avLst/>
              <a:gdLst/>
              <a:ahLst/>
              <a:cxnLst/>
              <a:rect l="l" t="t" r="r" b="b"/>
              <a:pathLst>
                <a:path w="2561" h="2455" extrusionOk="0">
                  <a:moveTo>
                    <a:pt x="460" y="1"/>
                  </a:moveTo>
                  <a:cubicBezTo>
                    <a:pt x="0" y="1"/>
                    <a:pt x="210" y="1646"/>
                    <a:pt x="210" y="1646"/>
                  </a:cubicBezTo>
                  <a:cubicBezTo>
                    <a:pt x="383" y="2176"/>
                    <a:pt x="944" y="2455"/>
                    <a:pt x="944" y="2455"/>
                  </a:cubicBezTo>
                  <a:cubicBezTo>
                    <a:pt x="944" y="2455"/>
                    <a:pt x="2561" y="895"/>
                    <a:pt x="2064" y="628"/>
                  </a:cubicBezTo>
                  <a:cubicBezTo>
                    <a:pt x="2024" y="607"/>
                    <a:pt x="1983" y="597"/>
                    <a:pt x="1940" y="597"/>
                  </a:cubicBezTo>
                  <a:cubicBezTo>
                    <a:pt x="1704" y="597"/>
                    <a:pt x="1442" y="903"/>
                    <a:pt x="1236" y="1215"/>
                  </a:cubicBezTo>
                  <a:lnTo>
                    <a:pt x="1236" y="1215"/>
                  </a:lnTo>
                  <a:cubicBezTo>
                    <a:pt x="1408" y="860"/>
                    <a:pt x="1554" y="456"/>
                    <a:pt x="1443" y="268"/>
                  </a:cubicBezTo>
                  <a:cubicBezTo>
                    <a:pt x="1419" y="228"/>
                    <a:pt x="1391" y="210"/>
                    <a:pt x="1358" y="210"/>
                  </a:cubicBezTo>
                  <a:cubicBezTo>
                    <a:pt x="1088" y="210"/>
                    <a:pt x="562" y="1450"/>
                    <a:pt x="562" y="1450"/>
                  </a:cubicBezTo>
                  <a:cubicBezTo>
                    <a:pt x="562" y="1450"/>
                    <a:pt x="937" y="19"/>
                    <a:pt x="467" y="1"/>
                  </a:cubicBezTo>
                  <a:cubicBezTo>
                    <a:pt x="464" y="1"/>
                    <a:pt x="462" y="1"/>
                    <a:pt x="4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31"/>
            <p:cNvSpPr/>
            <p:nvPr/>
          </p:nvSpPr>
          <p:spPr>
            <a:xfrm>
              <a:off x="1906843" y="4374363"/>
              <a:ext cx="163684" cy="155393"/>
            </a:xfrm>
            <a:custGeom>
              <a:avLst/>
              <a:gdLst/>
              <a:ahLst/>
              <a:cxnLst/>
              <a:rect l="l" t="t" r="r" b="b"/>
              <a:pathLst>
                <a:path w="5429" h="5154" extrusionOk="0">
                  <a:moveTo>
                    <a:pt x="2455" y="0"/>
                  </a:moveTo>
                  <a:cubicBezTo>
                    <a:pt x="2293" y="0"/>
                    <a:pt x="2109" y="123"/>
                    <a:pt x="1878" y="478"/>
                  </a:cubicBezTo>
                  <a:cubicBezTo>
                    <a:pt x="1292" y="1380"/>
                    <a:pt x="0" y="4331"/>
                    <a:pt x="2044" y="5153"/>
                  </a:cubicBezTo>
                  <a:cubicBezTo>
                    <a:pt x="2044" y="5153"/>
                    <a:pt x="3351" y="4939"/>
                    <a:pt x="4366" y="3538"/>
                  </a:cubicBezTo>
                  <a:cubicBezTo>
                    <a:pt x="5380" y="2137"/>
                    <a:pt x="5429" y="1754"/>
                    <a:pt x="5113" y="1595"/>
                  </a:cubicBezTo>
                  <a:cubicBezTo>
                    <a:pt x="4797" y="1438"/>
                    <a:pt x="4824" y="695"/>
                    <a:pt x="4316" y="632"/>
                  </a:cubicBezTo>
                  <a:cubicBezTo>
                    <a:pt x="4227" y="621"/>
                    <a:pt x="4146" y="617"/>
                    <a:pt x="4070" y="617"/>
                  </a:cubicBezTo>
                  <a:cubicBezTo>
                    <a:pt x="3921" y="617"/>
                    <a:pt x="3792" y="631"/>
                    <a:pt x="3669" y="631"/>
                  </a:cubicBezTo>
                  <a:cubicBezTo>
                    <a:pt x="3494" y="631"/>
                    <a:pt x="3332" y="603"/>
                    <a:pt x="3141" y="463"/>
                  </a:cubicBezTo>
                  <a:cubicBezTo>
                    <a:pt x="2904" y="289"/>
                    <a:pt x="2705" y="0"/>
                    <a:pt x="24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31"/>
            <p:cNvSpPr/>
            <p:nvPr/>
          </p:nvSpPr>
          <p:spPr>
            <a:xfrm>
              <a:off x="1938441" y="4426675"/>
              <a:ext cx="85023" cy="106701"/>
            </a:xfrm>
            <a:custGeom>
              <a:avLst/>
              <a:gdLst/>
              <a:ahLst/>
              <a:cxnLst/>
              <a:rect l="l" t="t" r="r" b="b"/>
              <a:pathLst>
                <a:path w="2820" h="3539" extrusionOk="0">
                  <a:moveTo>
                    <a:pt x="1939" y="0"/>
                  </a:moveTo>
                  <a:cubicBezTo>
                    <a:pt x="1641" y="0"/>
                    <a:pt x="1221" y="875"/>
                    <a:pt x="909" y="1647"/>
                  </a:cubicBezTo>
                  <a:lnTo>
                    <a:pt x="909" y="1647"/>
                  </a:lnTo>
                  <a:cubicBezTo>
                    <a:pt x="1123" y="983"/>
                    <a:pt x="1285" y="279"/>
                    <a:pt x="1004" y="279"/>
                  </a:cubicBezTo>
                  <a:cubicBezTo>
                    <a:pt x="963" y="279"/>
                    <a:pt x="913" y="294"/>
                    <a:pt x="852" y="326"/>
                  </a:cubicBezTo>
                  <a:cubicBezTo>
                    <a:pt x="1" y="775"/>
                    <a:pt x="127" y="2624"/>
                    <a:pt x="127" y="2624"/>
                  </a:cubicBezTo>
                  <a:lnTo>
                    <a:pt x="356" y="3487"/>
                  </a:lnTo>
                  <a:cubicBezTo>
                    <a:pt x="356" y="3487"/>
                    <a:pt x="474" y="3538"/>
                    <a:pt x="652" y="3538"/>
                  </a:cubicBezTo>
                  <a:cubicBezTo>
                    <a:pt x="780" y="3538"/>
                    <a:pt x="940" y="3512"/>
                    <a:pt x="1109" y="3421"/>
                  </a:cubicBezTo>
                  <a:cubicBezTo>
                    <a:pt x="1515" y="3205"/>
                    <a:pt x="2820" y="1659"/>
                    <a:pt x="2754" y="1170"/>
                  </a:cubicBezTo>
                  <a:cubicBezTo>
                    <a:pt x="2748" y="1125"/>
                    <a:pt x="2727" y="1105"/>
                    <a:pt x="2694" y="1105"/>
                  </a:cubicBezTo>
                  <a:cubicBezTo>
                    <a:pt x="2372" y="1105"/>
                    <a:pt x="886" y="3103"/>
                    <a:pt x="886" y="3103"/>
                  </a:cubicBezTo>
                  <a:cubicBezTo>
                    <a:pt x="886" y="3103"/>
                    <a:pt x="2569" y="709"/>
                    <a:pt x="2078" y="79"/>
                  </a:cubicBezTo>
                  <a:cubicBezTo>
                    <a:pt x="2036" y="25"/>
                    <a:pt x="1989" y="0"/>
                    <a:pt x="1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31"/>
            <p:cNvSpPr/>
            <p:nvPr/>
          </p:nvSpPr>
          <p:spPr>
            <a:xfrm>
              <a:off x="1931265" y="4486555"/>
              <a:ext cx="67235" cy="74682"/>
            </a:xfrm>
            <a:custGeom>
              <a:avLst/>
              <a:gdLst/>
              <a:ahLst/>
              <a:cxnLst/>
              <a:rect l="l" t="t" r="r" b="b"/>
              <a:pathLst>
                <a:path w="2230" h="2477" extrusionOk="0">
                  <a:moveTo>
                    <a:pt x="179" y="1"/>
                  </a:moveTo>
                  <a:cubicBezTo>
                    <a:pt x="119" y="1"/>
                    <a:pt x="65" y="23"/>
                    <a:pt x="18" y="92"/>
                  </a:cubicBezTo>
                  <a:cubicBezTo>
                    <a:pt x="18" y="92"/>
                    <a:pt x="1" y="995"/>
                    <a:pt x="165" y="2338"/>
                  </a:cubicBezTo>
                  <a:lnTo>
                    <a:pt x="670" y="2476"/>
                  </a:lnTo>
                  <a:cubicBezTo>
                    <a:pt x="670" y="2476"/>
                    <a:pt x="830" y="1942"/>
                    <a:pt x="1384" y="1858"/>
                  </a:cubicBezTo>
                  <a:cubicBezTo>
                    <a:pt x="1939" y="1771"/>
                    <a:pt x="2230" y="1755"/>
                    <a:pt x="1929" y="1387"/>
                  </a:cubicBezTo>
                  <a:cubicBezTo>
                    <a:pt x="1628" y="1017"/>
                    <a:pt x="1839" y="909"/>
                    <a:pt x="1573" y="705"/>
                  </a:cubicBezTo>
                  <a:cubicBezTo>
                    <a:pt x="1533" y="674"/>
                    <a:pt x="1496" y="662"/>
                    <a:pt x="1462" y="662"/>
                  </a:cubicBezTo>
                  <a:cubicBezTo>
                    <a:pt x="1305" y="662"/>
                    <a:pt x="1207" y="932"/>
                    <a:pt x="1091" y="932"/>
                  </a:cubicBezTo>
                  <a:cubicBezTo>
                    <a:pt x="1068" y="932"/>
                    <a:pt x="1044" y="921"/>
                    <a:pt x="1018" y="895"/>
                  </a:cubicBezTo>
                  <a:cubicBezTo>
                    <a:pt x="848" y="716"/>
                    <a:pt x="861" y="64"/>
                    <a:pt x="655" y="64"/>
                  </a:cubicBezTo>
                  <a:cubicBezTo>
                    <a:pt x="647" y="64"/>
                    <a:pt x="637" y="66"/>
                    <a:pt x="628" y="68"/>
                  </a:cubicBezTo>
                  <a:cubicBezTo>
                    <a:pt x="602" y="75"/>
                    <a:pt x="576" y="78"/>
                    <a:pt x="550" y="78"/>
                  </a:cubicBezTo>
                  <a:cubicBezTo>
                    <a:pt x="416" y="78"/>
                    <a:pt x="288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31"/>
            <p:cNvSpPr/>
            <p:nvPr/>
          </p:nvSpPr>
          <p:spPr>
            <a:xfrm>
              <a:off x="1849133" y="4364202"/>
              <a:ext cx="84963" cy="650275"/>
            </a:xfrm>
            <a:custGeom>
              <a:avLst/>
              <a:gdLst/>
              <a:ahLst/>
              <a:cxnLst/>
              <a:rect l="l" t="t" r="r" b="b"/>
              <a:pathLst>
                <a:path w="2818" h="21568" extrusionOk="0">
                  <a:moveTo>
                    <a:pt x="1915" y="0"/>
                  </a:moveTo>
                  <a:cubicBezTo>
                    <a:pt x="1907" y="0"/>
                    <a:pt x="1900" y="1"/>
                    <a:pt x="1892" y="1"/>
                  </a:cubicBezTo>
                  <a:cubicBezTo>
                    <a:pt x="1759" y="10"/>
                    <a:pt x="1656" y="128"/>
                    <a:pt x="1665" y="264"/>
                  </a:cubicBezTo>
                  <a:cubicBezTo>
                    <a:pt x="2322" y="9624"/>
                    <a:pt x="52" y="21155"/>
                    <a:pt x="27" y="21271"/>
                  </a:cubicBezTo>
                  <a:cubicBezTo>
                    <a:pt x="1" y="21406"/>
                    <a:pt x="86" y="21534"/>
                    <a:pt x="221" y="21562"/>
                  </a:cubicBezTo>
                  <a:cubicBezTo>
                    <a:pt x="236" y="21564"/>
                    <a:pt x="252" y="21567"/>
                    <a:pt x="268" y="21567"/>
                  </a:cubicBezTo>
                  <a:cubicBezTo>
                    <a:pt x="384" y="21567"/>
                    <a:pt x="487" y="21487"/>
                    <a:pt x="510" y="21366"/>
                  </a:cubicBezTo>
                  <a:cubicBezTo>
                    <a:pt x="532" y="21252"/>
                    <a:pt x="2817" y="9656"/>
                    <a:pt x="2155" y="229"/>
                  </a:cubicBezTo>
                  <a:cubicBezTo>
                    <a:pt x="2147" y="103"/>
                    <a:pt x="2040" y="0"/>
                    <a:pt x="19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31"/>
            <p:cNvSpPr/>
            <p:nvPr/>
          </p:nvSpPr>
          <p:spPr>
            <a:xfrm>
              <a:off x="1881998" y="4529068"/>
              <a:ext cx="92380" cy="243130"/>
            </a:xfrm>
            <a:custGeom>
              <a:avLst/>
              <a:gdLst/>
              <a:ahLst/>
              <a:cxnLst/>
              <a:rect l="l" t="t" r="r" b="b"/>
              <a:pathLst>
                <a:path w="3064" h="8064" extrusionOk="0">
                  <a:moveTo>
                    <a:pt x="2783" y="0"/>
                  </a:moveTo>
                  <a:cubicBezTo>
                    <a:pt x="2728" y="0"/>
                    <a:pt x="2672" y="19"/>
                    <a:pt x="2627" y="59"/>
                  </a:cubicBezTo>
                  <a:cubicBezTo>
                    <a:pt x="0" y="2331"/>
                    <a:pt x="252" y="7624"/>
                    <a:pt x="263" y="7849"/>
                  </a:cubicBezTo>
                  <a:cubicBezTo>
                    <a:pt x="271" y="7981"/>
                    <a:pt x="379" y="8062"/>
                    <a:pt x="509" y="8062"/>
                  </a:cubicBezTo>
                  <a:cubicBezTo>
                    <a:pt x="514" y="8062"/>
                    <a:pt x="519" y="8062"/>
                    <a:pt x="523" y="8063"/>
                  </a:cubicBezTo>
                  <a:cubicBezTo>
                    <a:pt x="660" y="8063"/>
                    <a:pt x="764" y="7959"/>
                    <a:pt x="757" y="7822"/>
                  </a:cubicBezTo>
                  <a:cubicBezTo>
                    <a:pt x="754" y="7769"/>
                    <a:pt x="506" y="2557"/>
                    <a:pt x="2950" y="441"/>
                  </a:cubicBezTo>
                  <a:cubicBezTo>
                    <a:pt x="3053" y="351"/>
                    <a:pt x="3063" y="193"/>
                    <a:pt x="2975" y="90"/>
                  </a:cubicBezTo>
                  <a:cubicBezTo>
                    <a:pt x="2925" y="31"/>
                    <a:pt x="2854" y="0"/>
                    <a:pt x="2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31"/>
            <p:cNvSpPr/>
            <p:nvPr/>
          </p:nvSpPr>
          <p:spPr>
            <a:xfrm>
              <a:off x="1888209" y="4222250"/>
              <a:ext cx="656335" cy="597452"/>
            </a:xfrm>
            <a:custGeom>
              <a:avLst/>
              <a:gdLst/>
              <a:ahLst/>
              <a:cxnLst/>
              <a:rect l="l" t="t" r="r" b="b"/>
              <a:pathLst>
                <a:path w="21769" h="19816" extrusionOk="0">
                  <a:moveTo>
                    <a:pt x="18729" y="0"/>
                  </a:moveTo>
                  <a:lnTo>
                    <a:pt x="18729" y="0"/>
                  </a:lnTo>
                  <a:cubicBezTo>
                    <a:pt x="18729" y="1"/>
                    <a:pt x="17414" y="2220"/>
                    <a:pt x="8707" y="7805"/>
                  </a:cubicBezTo>
                  <a:cubicBezTo>
                    <a:pt x="0" y="13389"/>
                    <a:pt x="3122" y="19552"/>
                    <a:pt x="3122" y="19552"/>
                  </a:cubicBezTo>
                  <a:cubicBezTo>
                    <a:pt x="3122" y="19552"/>
                    <a:pt x="3638" y="19816"/>
                    <a:pt x="4699" y="19816"/>
                  </a:cubicBezTo>
                  <a:cubicBezTo>
                    <a:pt x="6412" y="19816"/>
                    <a:pt x="9543" y="19127"/>
                    <a:pt x="14209" y="15525"/>
                  </a:cubicBezTo>
                  <a:cubicBezTo>
                    <a:pt x="21768" y="9693"/>
                    <a:pt x="18729" y="1"/>
                    <a:pt x="18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8" name="Google Shape;5698;p31"/>
            <p:cNvSpPr/>
            <p:nvPr/>
          </p:nvSpPr>
          <p:spPr>
            <a:xfrm>
              <a:off x="2031638" y="4700447"/>
              <a:ext cx="194829" cy="80892"/>
            </a:xfrm>
            <a:custGeom>
              <a:avLst/>
              <a:gdLst/>
              <a:ahLst/>
              <a:cxnLst/>
              <a:rect l="l" t="t" r="r" b="b"/>
              <a:pathLst>
                <a:path w="6462" h="2683" extrusionOk="0">
                  <a:moveTo>
                    <a:pt x="6066" y="0"/>
                  </a:moveTo>
                  <a:cubicBezTo>
                    <a:pt x="4684" y="0"/>
                    <a:pt x="1" y="2028"/>
                    <a:pt x="1" y="2028"/>
                  </a:cubicBezTo>
                  <a:cubicBezTo>
                    <a:pt x="126" y="2496"/>
                    <a:pt x="585" y="2682"/>
                    <a:pt x="1203" y="2682"/>
                  </a:cubicBezTo>
                  <a:cubicBezTo>
                    <a:pt x="3062" y="2682"/>
                    <a:pt x="6367" y="1001"/>
                    <a:pt x="6445" y="228"/>
                  </a:cubicBezTo>
                  <a:cubicBezTo>
                    <a:pt x="6461" y="68"/>
                    <a:pt x="6319" y="0"/>
                    <a:pt x="6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31"/>
            <p:cNvSpPr/>
            <p:nvPr/>
          </p:nvSpPr>
          <p:spPr>
            <a:xfrm>
              <a:off x="2038060" y="4562536"/>
              <a:ext cx="88611" cy="182287"/>
            </a:xfrm>
            <a:custGeom>
              <a:avLst/>
              <a:gdLst/>
              <a:ahLst/>
              <a:cxnLst/>
              <a:rect l="l" t="t" r="r" b="b"/>
              <a:pathLst>
                <a:path w="2939" h="6046" extrusionOk="0">
                  <a:moveTo>
                    <a:pt x="1832" y="1"/>
                  </a:moveTo>
                  <a:cubicBezTo>
                    <a:pt x="1727" y="1"/>
                    <a:pt x="1597" y="55"/>
                    <a:pt x="1438" y="175"/>
                  </a:cubicBezTo>
                  <a:cubicBezTo>
                    <a:pt x="412" y="947"/>
                    <a:pt x="0" y="5916"/>
                    <a:pt x="0" y="5916"/>
                  </a:cubicBezTo>
                  <a:cubicBezTo>
                    <a:pt x="72" y="6005"/>
                    <a:pt x="150" y="6045"/>
                    <a:pt x="233" y="6045"/>
                  </a:cubicBezTo>
                  <a:cubicBezTo>
                    <a:pt x="1241" y="6045"/>
                    <a:pt x="2938" y="1"/>
                    <a:pt x="18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31"/>
            <p:cNvSpPr/>
            <p:nvPr/>
          </p:nvSpPr>
          <p:spPr>
            <a:xfrm>
              <a:off x="2123508" y="4601461"/>
              <a:ext cx="213583" cy="76491"/>
            </a:xfrm>
            <a:custGeom>
              <a:avLst/>
              <a:gdLst/>
              <a:ahLst/>
              <a:cxnLst/>
              <a:rect l="l" t="t" r="r" b="b"/>
              <a:pathLst>
                <a:path w="7084" h="2537" extrusionOk="0">
                  <a:moveTo>
                    <a:pt x="5780" y="0"/>
                  </a:moveTo>
                  <a:cubicBezTo>
                    <a:pt x="5297" y="0"/>
                    <a:pt x="4593" y="115"/>
                    <a:pt x="3617" y="404"/>
                  </a:cubicBezTo>
                  <a:cubicBezTo>
                    <a:pt x="0" y="1470"/>
                    <a:pt x="177" y="2292"/>
                    <a:pt x="177" y="2292"/>
                  </a:cubicBezTo>
                  <a:cubicBezTo>
                    <a:pt x="169" y="2465"/>
                    <a:pt x="439" y="2537"/>
                    <a:pt x="868" y="2537"/>
                  </a:cubicBezTo>
                  <a:cubicBezTo>
                    <a:pt x="2172" y="2537"/>
                    <a:pt x="4947" y="1872"/>
                    <a:pt x="5875" y="1348"/>
                  </a:cubicBezTo>
                  <a:cubicBezTo>
                    <a:pt x="6774" y="838"/>
                    <a:pt x="7083" y="0"/>
                    <a:pt x="5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31"/>
            <p:cNvSpPr/>
            <p:nvPr/>
          </p:nvSpPr>
          <p:spPr>
            <a:xfrm>
              <a:off x="2137739" y="4476695"/>
              <a:ext cx="94671" cy="126932"/>
            </a:xfrm>
            <a:custGeom>
              <a:avLst/>
              <a:gdLst/>
              <a:ahLst/>
              <a:cxnLst/>
              <a:rect l="l" t="t" r="r" b="b"/>
              <a:pathLst>
                <a:path w="3140" h="4210" extrusionOk="0">
                  <a:moveTo>
                    <a:pt x="2161" y="0"/>
                  </a:moveTo>
                  <a:cubicBezTo>
                    <a:pt x="1" y="0"/>
                    <a:pt x="120" y="4070"/>
                    <a:pt x="226" y="4138"/>
                  </a:cubicBezTo>
                  <a:cubicBezTo>
                    <a:pt x="303" y="4187"/>
                    <a:pt x="384" y="4210"/>
                    <a:pt x="467" y="4210"/>
                  </a:cubicBezTo>
                  <a:cubicBezTo>
                    <a:pt x="1582" y="4210"/>
                    <a:pt x="3140" y="127"/>
                    <a:pt x="2443" y="22"/>
                  </a:cubicBezTo>
                  <a:cubicBezTo>
                    <a:pt x="2345" y="7"/>
                    <a:pt x="2251" y="0"/>
                    <a:pt x="21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31"/>
            <p:cNvSpPr/>
            <p:nvPr/>
          </p:nvSpPr>
          <p:spPr>
            <a:xfrm>
              <a:off x="2225961" y="4506515"/>
              <a:ext cx="177282" cy="84118"/>
            </a:xfrm>
            <a:custGeom>
              <a:avLst/>
              <a:gdLst/>
              <a:ahLst/>
              <a:cxnLst/>
              <a:rect l="l" t="t" r="r" b="b"/>
              <a:pathLst>
                <a:path w="5880" h="2790" extrusionOk="0">
                  <a:moveTo>
                    <a:pt x="4697" y="0"/>
                  </a:moveTo>
                  <a:cubicBezTo>
                    <a:pt x="3297" y="0"/>
                    <a:pt x="0" y="2237"/>
                    <a:pt x="0" y="2237"/>
                  </a:cubicBezTo>
                  <a:cubicBezTo>
                    <a:pt x="33" y="2630"/>
                    <a:pt x="328" y="2789"/>
                    <a:pt x="762" y="2789"/>
                  </a:cubicBezTo>
                  <a:cubicBezTo>
                    <a:pt x="2368" y="2789"/>
                    <a:pt x="5880" y="618"/>
                    <a:pt x="5104" y="101"/>
                  </a:cubicBezTo>
                  <a:cubicBezTo>
                    <a:pt x="5001" y="31"/>
                    <a:pt x="4862" y="0"/>
                    <a:pt x="4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31"/>
            <p:cNvSpPr/>
            <p:nvPr/>
          </p:nvSpPr>
          <p:spPr>
            <a:xfrm>
              <a:off x="2234976" y="4389800"/>
              <a:ext cx="129555" cy="142610"/>
            </a:xfrm>
            <a:custGeom>
              <a:avLst/>
              <a:gdLst/>
              <a:ahLst/>
              <a:cxnLst/>
              <a:rect l="l" t="t" r="r" b="b"/>
              <a:pathLst>
                <a:path w="4297" h="4730" extrusionOk="0">
                  <a:moveTo>
                    <a:pt x="3199" y="1"/>
                  </a:moveTo>
                  <a:cubicBezTo>
                    <a:pt x="3063" y="1"/>
                    <a:pt x="2864" y="73"/>
                    <a:pt x="2588" y="235"/>
                  </a:cubicBezTo>
                  <a:cubicBezTo>
                    <a:pt x="1" y="1754"/>
                    <a:pt x="123" y="4710"/>
                    <a:pt x="123" y="4710"/>
                  </a:cubicBezTo>
                  <a:cubicBezTo>
                    <a:pt x="152" y="4723"/>
                    <a:pt x="184" y="4729"/>
                    <a:pt x="220" y="4729"/>
                  </a:cubicBezTo>
                  <a:cubicBezTo>
                    <a:pt x="1193" y="4729"/>
                    <a:pt x="4297" y="1"/>
                    <a:pt x="3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31"/>
            <p:cNvSpPr/>
            <p:nvPr/>
          </p:nvSpPr>
          <p:spPr>
            <a:xfrm>
              <a:off x="2338394" y="4302663"/>
              <a:ext cx="132087" cy="171614"/>
            </a:xfrm>
            <a:custGeom>
              <a:avLst/>
              <a:gdLst/>
              <a:ahLst/>
              <a:cxnLst/>
              <a:rect l="l" t="t" r="r" b="b"/>
              <a:pathLst>
                <a:path w="4381" h="5692" extrusionOk="0">
                  <a:moveTo>
                    <a:pt x="3419" y="1"/>
                  </a:moveTo>
                  <a:cubicBezTo>
                    <a:pt x="3339" y="1"/>
                    <a:pt x="3234" y="40"/>
                    <a:pt x="3101" y="125"/>
                  </a:cubicBezTo>
                  <a:cubicBezTo>
                    <a:pt x="1171" y="1358"/>
                    <a:pt x="1" y="5424"/>
                    <a:pt x="1" y="5424"/>
                  </a:cubicBezTo>
                  <a:cubicBezTo>
                    <a:pt x="106" y="5609"/>
                    <a:pt x="240" y="5692"/>
                    <a:pt x="395" y="5692"/>
                  </a:cubicBezTo>
                  <a:cubicBezTo>
                    <a:pt x="1680" y="5692"/>
                    <a:pt x="4380" y="1"/>
                    <a:pt x="34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31"/>
            <p:cNvSpPr/>
            <p:nvPr/>
          </p:nvSpPr>
          <p:spPr>
            <a:xfrm>
              <a:off x="1376486" y="3817200"/>
              <a:ext cx="559433" cy="727218"/>
            </a:xfrm>
            <a:custGeom>
              <a:avLst/>
              <a:gdLst/>
              <a:ahLst/>
              <a:cxnLst/>
              <a:rect l="l" t="t" r="r" b="b"/>
              <a:pathLst>
                <a:path w="18555" h="24120" extrusionOk="0">
                  <a:moveTo>
                    <a:pt x="6613" y="0"/>
                  </a:moveTo>
                  <a:cubicBezTo>
                    <a:pt x="6613" y="0"/>
                    <a:pt x="1" y="7714"/>
                    <a:pt x="4651" y="16051"/>
                  </a:cubicBezTo>
                  <a:cubicBezTo>
                    <a:pt x="9017" y="23881"/>
                    <a:pt x="12774" y="24119"/>
                    <a:pt x="13215" y="24119"/>
                  </a:cubicBezTo>
                  <a:cubicBezTo>
                    <a:pt x="13244" y="24119"/>
                    <a:pt x="13259" y="24118"/>
                    <a:pt x="13259" y="24118"/>
                  </a:cubicBezTo>
                  <a:cubicBezTo>
                    <a:pt x="13259" y="24118"/>
                    <a:pt x="18555" y="19684"/>
                    <a:pt x="12750" y="11122"/>
                  </a:cubicBezTo>
                  <a:cubicBezTo>
                    <a:pt x="6946" y="2560"/>
                    <a:pt x="6613" y="0"/>
                    <a:pt x="6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31"/>
            <p:cNvSpPr/>
            <p:nvPr/>
          </p:nvSpPr>
          <p:spPr>
            <a:xfrm>
              <a:off x="1585342" y="4348614"/>
              <a:ext cx="165373" cy="139353"/>
            </a:xfrm>
            <a:custGeom>
              <a:avLst/>
              <a:gdLst/>
              <a:ahLst/>
              <a:cxnLst/>
              <a:rect l="l" t="t" r="r" b="b"/>
              <a:pathLst>
                <a:path w="5485" h="4622" extrusionOk="0">
                  <a:moveTo>
                    <a:pt x="450" y="0"/>
                  </a:moveTo>
                  <a:cubicBezTo>
                    <a:pt x="359" y="0"/>
                    <a:pt x="297" y="40"/>
                    <a:pt x="270" y="126"/>
                  </a:cubicBezTo>
                  <a:cubicBezTo>
                    <a:pt x="0" y="983"/>
                    <a:pt x="3184" y="4621"/>
                    <a:pt x="4834" y="4621"/>
                  </a:cubicBezTo>
                  <a:cubicBezTo>
                    <a:pt x="5096" y="4621"/>
                    <a:pt x="5320" y="4529"/>
                    <a:pt x="5484" y="4320"/>
                  </a:cubicBezTo>
                  <a:cubicBezTo>
                    <a:pt x="5484" y="4320"/>
                    <a:pt x="1400" y="0"/>
                    <a:pt x="4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31"/>
            <p:cNvSpPr/>
            <p:nvPr/>
          </p:nvSpPr>
          <p:spPr>
            <a:xfrm>
              <a:off x="1716439" y="4270974"/>
              <a:ext cx="84088" cy="187804"/>
            </a:xfrm>
            <a:custGeom>
              <a:avLst/>
              <a:gdLst/>
              <a:ahLst/>
              <a:cxnLst/>
              <a:rect l="l" t="t" r="r" b="b"/>
              <a:pathLst>
                <a:path w="2789" h="6229" extrusionOk="0">
                  <a:moveTo>
                    <a:pt x="1754" y="0"/>
                  </a:moveTo>
                  <a:cubicBezTo>
                    <a:pt x="753" y="0"/>
                    <a:pt x="0" y="6228"/>
                    <a:pt x="1043" y="6228"/>
                  </a:cubicBezTo>
                  <a:cubicBezTo>
                    <a:pt x="1094" y="6228"/>
                    <a:pt x="1149" y="6213"/>
                    <a:pt x="1210" y="6181"/>
                  </a:cubicBezTo>
                  <a:cubicBezTo>
                    <a:pt x="1210" y="6181"/>
                    <a:pt x="2788" y="1452"/>
                    <a:pt x="2149" y="337"/>
                  </a:cubicBezTo>
                  <a:cubicBezTo>
                    <a:pt x="2016" y="104"/>
                    <a:pt x="1883" y="0"/>
                    <a:pt x="17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31"/>
            <p:cNvSpPr/>
            <p:nvPr/>
          </p:nvSpPr>
          <p:spPr>
            <a:xfrm>
              <a:off x="1533332" y="4222341"/>
              <a:ext cx="178518" cy="137695"/>
            </a:xfrm>
            <a:custGeom>
              <a:avLst/>
              <a:gdLst/>
              <a:ahLst/>
              <a:cxnLst/>
              <a:rect l="l" t="t" r="r" b="b"/>
              <a:pathLst>
                <a:path w="5921" h="4567" extrusionOk="0">
                  <a:moveTo>
                    <a:pt x="594" y="0"/>
                  </a:moveTo>
                  <a:cubicBezTo>
                    <a:pt x="0" y="0"/>
                    <a:pt x="73" y="698"/>
                    <a:pt x="571" y="1351"/>
                  </a:cubicBezTo>
                  <a:cubicBezTo>
                    <a:pt x="1335" y="2358"/>
                    <a:pt x="4412" y="4567"/>
                    <a:pt x="5241" y="4567"/>
                  </a:cubicBezTo>
                  <a:cubicBezTo>
                    <a:pt x="5342" y="4567"/>
                    <a:pt x="5409" y="4535"/>
                    <a:pt x="5435" y="4464"/>
                  </a:cubicBezTo>
                  <a:cubicBezTo>
                    <a:pt x="5435" y="4464"/>
                    <a:pt x="5920" y="3778"/>
                    <a:pt x="3019" y="1373"/>
                  </a:cubicBezTo>
                  <a:cubicBezTo>
                    <a:pt x="1801" y="365"/>
                    <a:pt x="1023" y="0"/>
                    <a:pt x="5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31"/>
            <p:cNvSpPr/>
            <p:nvPr/>
          </p:nvSpPr>
          <p:spPr>
            <a:xfrm>
              <a:off x="1671695" y="4146661"/>
              <a:ext cx="98048" cy="140740"/>
            </a:xfrm>
            <a:custGeom>
              <a:avLst/>
              <a:gdLst/>
              <a:ahLst/>
              <a:cxnLst/>
              <a:rect l="l" t="t" r="r" b="b"/>
              <a:pathLst>
                <a:path w="3252" h="4668" extrusionOk="0">
                  <a:moveTo>
                    <a:pt x="811" y="0"/>
                  </a:moveTo>
                  <a:cubicBezTo>
                    <a:pt x="129" y="0"/>
                    <a:pt x="1" y="4668"/>
                    <a:pt x="1191" y="4668"/>
                  </a:cubicBezTo>
                  <a:cubicBezTo>
                    <a:pt x="1217" y="4668"/>
                    <a:pt x="1243" y="4666"/>
                    <a:pt x="1269" y="4662"/>
                  </a:cubicBezTo>
                  <a:cubicBezTo>
                    <a:pt x="1397" y="4639"/>
                    <a:pt x="3252" y="634"/>
                    <a:pt x="851" y="5"/>
                  </a:cubicBezTo>
                  <a:cubicBezTo>
                    <a:pt x="837" y="2"/>
                    <a:pt x="824" y="0"/>
                    <a:pt x="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31"/>
            <p:cNvSpPr/>
            <p:nvPr/>
          </p:nvSpPr>
          <p:spPr>
            <a:xfrm>
              <a:off x="1499351" y="4109817"/>
              <a:ext cx="146619" cy="129404"/>
            </a:xfrm>
            <a:custGeom>
              <a:avLst/>
              <a:gdLst/>
              <a:ahLst/>
              <a:cxnLst/>
              <a:rect l="l" t="t" r="r" b="b"/>
              <a:pathLst>
                <a:path w="4863" h="4292" extrusionOk="0">
                  <a:moveTo>
                    <a:pt x="1101" y="1"/>
                  </a:moveTo>
                  <a:cubicBezTo>
                    <a:pt x="1070" y="1"/>
                    <a:pt x="1040" y="3"/>
                    <a:pt x="1011" y="9"/>
                  </a:cubicBezTo>
                  <a:cubicBezTo>
                    <a:pt x="1" y="196"/>
                    <a:pt x="2994" y="4292"/>
                    <a:pt x="4368" y="4292"/>
                  </a:cubicBezTo>
                  <a:cubicBezTo>
                    <a:pt x="4577" y="4292"/>
                    <a:pt x="4748" y="4198"/>
                    <a:pt x="4862" y="3982"/>
                  </a:cubicBezTo>
                  <a:cubicBezTo>
                    <a:pt x="4862" y="3982"/>
                    <a:pt x="2309" y="1"/>
                    <a:pt x="11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31"/>
            <p:cNvSpPr/>
            <p:nvPr/>
          </p:nvSpPr>
          <p:spPr>
            <a:xfrm>
              <a:off x="1592397" y="4018369"/>
              <a:ext cx="96993" cy="167815"/>
            </a:xfrm>
            <a:custGeom>
              <a:avLst/>
              <a:gdLst/>
              <a:ahLst/>
              <a:cxnLst/>
              <a:rect l="l" t="t" r="r" b="b"/>
              <a:pathLst>
                <a:path w="3217" h="5566" extrusionOk="0">
                  <a:moveTo>
                    <a:pt x="862" y="0"/>
                  </a:moveTo>
                  <a:cubicBezTo>
                    <a:pt x="0" y="0"/>
                    <a:pt x="1054" y="5566"/>
                    <a:pt x="1938" y="5566"/>
                  </a:cubicBezTo>
                  <a:cubicBezTo>
                    <a:pt x="1938" y="5566"/>
                    <a:pt x="1939" y="5566"/>
                    <a:pt x="1939" y="5566"/>
                  </a:cubicBezTo>
                  <a:cubicBezTo>
                    <a:pt x="1939" y="5566"/>
                    <a:pt x="3217" y="2895"/>
                    <a:pt x="1435" y="479"/>
                  </a:cubicBezTo>
                  <a:cubicBezTo>
                    <a:pt x="1189" y="145"/>
                    <a:pt x="1001" y="0"/>
                    <a:pt x="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31"/>
            <p:cNvSpPr/>
            <p:nvPr/>
          </p:nvSpPr>
          <p:spPr>
            <a:xfrm>
              <a:off x="1527452" y="3895201"/>
              <a:ext cx="73476" cy="195131"/>
            </a:xfrm>
            <a:custGeom>
              <a:avLst/>
              <a:gdLst/>
              <a:ahLst/>
              <a:cxnLst/>
              <a:rect l="l" t="t" r="r" b="b"/>
              <a:pathLst>
                <a:path w="2437" h="6472" extrusionOk="0">
                  <a:moveTo>
                    <a:pt x="829" y="1"/>
                  </a:moveTo>
                  <a:cubicBezTo>
                    <a:pt x="0" y="1"/>
                    <a:pt x="321" y="6471"/>
                    <a:pt x="1597" y="6471"/>
                  </a:cubicBezTo>
                  <a:cubicBezTo>
                    <a:pt x="1696" y="6471"/>
                    <a:pt x="1801" y="6432"/>
                    <a:pt x="1911" y="6348"/>
                  </a:cubicBezTo>
                  <a:cubicBezTo>
                    <a:pt x="1911" y="6348"/>
                    <a:pt x="2437" y="2150"/>
                    <a:pt x="1148" y="256"/>
                  </a:cubicBezTo>
                  <a:cubicBezTo>
                    <a:pt x="1027" y="80"/>
                    <a:pt x="921" y="1"/>
                    <a:pt x="8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31"/>
            <p:cNvSpPr/>
            <p:nvPr/>
          </p:nvSpPr>
          <p:spPr>
            <a:xfrm>
              <a:off x="1258897" y="4364202"/>
              <a:ext cx="651029" cy="615030"/>
            </a:xfrm>
            <a:custGeom>
              <a:avLst/>
              <a:gdLst/>
              <a:ahLst/>
              <a:cxnLst/>
              <a:rect l="l" t="t" r="r" b="b"/>
              <a:pathLst>
                <a:path w="21593" h="20399" extrusionOk="0">
                  <a:moveTo>
                    <a:pt x="3450" y="0"/>
                  </a:moveTo>
                  <a:lnTo>
                    <a:pt x="3450" y="0"/>
                  </a:lnTo>
                  <a:cubicBezTo>
                    <a:pt x="3450" y="1"/>
                    <a:pt x="1" y="9556"/>
                    <a:pt x="7306" y="15704"/>
                  </a:cubicBezTo>
                  <a:cubicBezTo>
                    <a:pt x="12052" y="19699"/>
                    <a:pt x="15237" y="20399"/>
                    <a:pt x="16885" y="20399"/>
                  </a:cubicBezTo>
                  <a:cubicBezTo>
                    <a:pt x="17772" y="20399"/>
                    <a:pt x="18214" y="20196"/>
                    <a:pt x="18214" y="20196"/>
                  </a:cubicBezTo>
                  <a:cubicBezTo>
                    <a:pt x="18214" y="20196"/>
                    <a:pt x="21593" y="14174"/>
                    <a:pt x="13132" y="8223"/>
                  </a:cubicBezTo>
                  <a:cubicBezTo>
                    <a:pt x="4669" y="2273"/>
                    <a:pt x="3450" y="0"/>
                    <a:pt x="3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31"/>
            <p:cNvSpPr/>
            <p:nvPr/>
          </p:nvSpPr>
          <p:spPr>
            <a:xfrm>
              <a:off x="1568850" y="4852047"/>
              <a:ext cx="192086" cy="87164"/>
            </a:xfrm>
            <a:custGeom>
              <a:avLst/>
              <a:gdLst/>
              <a:ahLst/>
              <a:cxnLst/>
              <a:rect l="l" t="t" r="r" b="b"/>
              <a:pathLst>
                <a:path w="6371" h="2891" extrusionOk="0">
                  <a:moveTo>
                    <a:pt x="344" y="0"/>
                  </a:moveTo>
                  <a:cubicBezTo>
                    <a:pt x="125" y="0"/>
                    <a:pt x="1" y="64"/>
                    <a:pt x="9" y="213"/>
                  </a:cubicBezTo>
                  <a:cubicBezTo>
                    <a:pt x="56" y="1007"/>
                    <a:pt x="3430" y="2890"/>
                    <a:pt x="5263" y="2890"/>
                  </a:cubicBezTo>
                  <a:cubicBezTo>
                    <a:pt x="5820" y="2890"/>
                    <a:pt x="6235" y="2716"/>
                    <a:pt x="6370" y="2285"/>
                  </a:cubicBezTo>
                  <a:cubicBezTo>
                    <a:pt x="6370" y="2285"/>
                    <a:pt x="1655" y="0"/>
                    <a:pt x="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31"/>
            <p:cNvSpPr/>
            <p:nvPr/>
          </p:nvSpPr>
          <p:spPr>
            <a:xfrm>
              <a:off x="1674710" y="4719352"/>
              <a:ext cx="80681" cy="184217"/>
            </a:xfrm>
            <a:custGeom>
              <a:avLst/>
              <a:gdLst/>
              <a:ahLst/>
              <a:cxnLst/>
              <a:rect l="l" t="t" r="r" b="b"/>
              <a:pathLst>
                <a:path w="2676" h="6110" extrusionOk="0">
                  <a:moveTo>
                    <a:pt x="1085" y="1"/>
                  </a:moveTo>
                  <a:cubicBezTo>
                    <a:pt x="0" y="1"/>
                    <a:pt x="1444" y="6109"/>
                    <a:pt x="2448" y="6109"/>
                  </a:cubicBezTo>
                  <a:cubicBezTo>
                    <a:pt x="2527" y="6109"/>
                    <a:pt x="2604" y="6071"/>
                    <a:pt x="2676" y="5990"/>
                  </a:cubicBezTo>
                  <a:cubicBezTo>
                    <a:pt x="2676" y="5990"/>
                    <a:pt x="2476" y="1009"/>
                    <a:pt x="1484" y="191"/>
                  </a:cubicBezTo>
                  <a:cubicBezTo>
                    <a:pt x="1324" y="60"/>
                    <a:pt x="1192" y="1"/>
                    <a:pt x="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31"/>
            <p:cNvSpPr/>
            <p:nvPr/>
          </p:nvSpPr>
          <p:spPr>
            <a:xfrm>
              <a:off x="1463140" y="4749533"/>
              <a:ext cx="210960" cy="82913"/>
            </a:xfrm>
            <a:custGeom>
              <a:avLst/>
              <a:gdLst/>
              <a:ahLst/>
              <a:cxnLst/>
              <a:rect l="l" t="t" r="r" b="b"/>
              <a:pathLst>
                <a:path w="6997" h="2750" extrusionOk="0">
                  <a:moveTo>
                    <a:pt x="1170" y="0"/>
                  </a:moveTo>
                  <a:cubicBezTo>
                    <a:pt x="1" y="0"/>
                    <a:pt x="284" y="816"/>
                    <a:pt x="1132" y="1346"/>
                  </a:cubicBezTo>
                  <a:cubicBezTo>
                    <a:pt x="2070" y="1930"/>
                    <a:pt x="4985" y="2750"/>
                    <a:pt x="6222" y="2750"/>
                  </a:cubicBezTo>
                  <a:cubicBezTo>
                    <a:pt x="6570" y="2750"/>
                    <a:pt x="6786" y="2685"/>
                    <a:pt x="6786" y="2531"/>
                  </a:cubicBezTo>
                  <a:cubicBezTo>
                    <a:pt x="6786" y="2531"/>
                    <a:pt x="6997" y="1719"/>
                    <a:pt x="3430" y="497"/>
                  </a:cubicBezTo>
                  <a:cubicBezTo>
                    <a:pt x="2387" y="140"/>
                    <a:pt x="1654" y="0"/>
                    <a:pt x="11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31"/>
            <p:cNvSpPr/>
            <p:nvPr/>
          </p:nvSpPr>
          <p:spPr>
            <a:xfrm>
              <a:off x="1572166" y="4628989"/>
              <a:ext cx="95033" cy="129012"/>
            </a:xfrm>
            <a:custGeom>
              <a:avLst/>
              <a:gdLst/>
              <a:ahLst/>
              <a:cxnLst/>
              <a:rect l="l" t="t" r="r" b="b"/>
              <a:pathLst>
                <a:path w="3152" h="4279" extrusionOk="0">
                  <a:moveTo>
                    <a:pt x="912" y="1"/>
                  </a:moveTo>
                  <a:cubicBezTo>
                    <a:pt x="845" y="1"/>
                    <a:pt x="775" y="4"/>
                    <a:pt x="703" y="12"/>
                  </a:cubicBezTo>
                  <a:cubicBezTo>
                    <a:pt x="1" y="88"/>
                    <a:pt x="1403" y="4278"/>
                    <a:pt x="2518" y="4278"/>
                  </a:cubicBezTo>
                  <a:cubicBezTo>
                    <a:pt x="2595" y="4278"/>
                    <a:pt x="2670" y="4258"/>
                    <a:pt x="2744" y="4216"/>
                  </a:cubicBezTo>
                  <a:cubicBezTo>
                    <a:pt x="2855" y="4153"/>
                    <a:pt x="3151" y="1"/>
                    <a:pt x="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31"/>
            <p:cNvSpPr/>
            <p:nvPr/>
          </p:nvSpPr>
          <p:spPr>
            <a:xfrm>
              <a:off x="1399340" y="4651783"/>
              <a:ext cx="175413" cy="89154"/>
            </a:xfrm>
            <a:custGeom>
              <a:avLst/>
              <a:gdLst/>
              <a:ahLst/>
              <a:cxnLst/>
              <a:rect l="l" t="t" r="r" b="b"/>
              <a:pathLst>
                <a:path w="5818" h="2957" extrusionOk="0">
                  <a:moveTo>
                    <a:pt x="1168" y="0"/>
                  </a:moveTo>
                  <a:cubicBezTo>
                    <a:pt x="1026" y="0"/>
                    <a:pt x="905" y="26"/>
                    <a:pt x="809" y="84"/>
                  </a:cubicBezTo>
                  <a:cubicBezTo>
                    <a:pt x="0" y="577"/>
                    <a:pt x="3530" y="2957"/>
                    <a:pt x="5103" y="2957"/>
                  </a:cubicBezTo>
                  <a:cubicBezTo>
                    <a:pt x="5499" y="2957"/>
                    <a:pt x="5771" y="2806"/>
                    <a:pt x="5818" y="2435"/>
                  </a:cubicBezTo>
                  <a:cubicBezTo>
                    <a:pt x="5818" y="2435"/>
                    <a:pt x="2538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31"/>
            <p:cNvSpPr/>
            <p:nvPr/>
          </p:nvSpPr>
          <p:spPr>
            <a:xfrm>
              <a:off x="1444838" y="4536756"/>
              <a:ext cx="126419" cy="146348"/>
            </a:xfrm>
            <a:custGeom>
              <a:avLst/>
              <a:gdLst/>
              <a:ahLst/>
              <a:cxnLst/>
              <a:rect l="l" t="t" r="r" b="b"/>
              <a:pathLst>
                <a:path w="4193" h="4854" extrusionOk="0">
                  <a:moveTo>
                    <a:pt x="1058" y="1"/>
                  </a:moveTo>
                  <a:cubicBezTo>
                    <a:pt x="0" y="1"/>
                    <a:pt x="2909" y="4854"/>
                    <a:pt x="3862" y="4854"/>
                  </a:cubicBezTo>
                  <a:cubicBezTo>
                    <a:pt x="3892" y="4854"/>
                    <a:pt x="3920" y="4849"/>
                    <a:pt x="3946" y="4839"/>
                  </a:cubicBezTo>
                  <a:cubicBezTo>
                    <a:pt x="3946" y="4839"/>
                    <a:pt x="4193" y="1889"/>
                    <a:pt x="1673" y="261"/>
                  </a:cubicBezTo>
                  <a:cubicBezTo>
                    <a:pt x="1395" y="81"/>
                    <a:pt x="1194" y="1"/>
                    <a:pt x="10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31"/>
            <p:cNvSpPr/>
            <p:nvPr/>
          </p:nvSpPr>
          <p:spPr>
            <a:xfrm>
              <a:off x="1342355" y="4445037"/>
              <a:ext cx="124640" cy="175352"/>
            </a:xfrm>
            <a:custGeom>
              <a:avLst/>
              <a:gdLst/>
              <a:ahLst/>
              <a:cxnLst/>
              <a:rect l="l" t="t" r="r" b="b"/>
              <a:pathLst>
                <a:path w="4134" h="5816" extrusionOk="0">
                  <a:moveTo>
                    <a:pt x="939" y="0"/>
                  </a:moveTo>
                  <a:cubicBezTo>
                    <a:pt x="1" y="0"/>
                    <a:pt x="2473" y="5815"/>
                    <a:pt x="3747" y="5815"/>
                  </a:cubicBezTo>
                  <a:cubicBezTo>
                    <a:pt x="3894" y="5815"/>
                    <a:pt x="4026" y="5737"/>
                    <a:pt x="4134" y="5564"/>
                  </a:cubicBezTo>
                  <a:cubicBezTo>
                    <a:pt x="4134" y="5564"/>
                    <a:pt x="3138" y="1452"/>
                    <a:pt x="1262" y="138"/>
                  </a:cubicBezTo>
                  <a:cubicBezTo>
                    <a:pt x="1127" y="44"/>
                    <a:pt x="1020" y="0"/>
                    <a:pt x="9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31"/>
            <p:cNvSpPr/>
            <p:nvPr/>
          </p:nvSpPr>
          <p:spPr>
            <a:xfrm>
              <a:off x="1897043" y="4759543"/>
              <a:ext cx="131303" cy="186779"/>
            </a:xfrm>
            <a:custGeom>
              <a:avLst/>
              <a:gdLst/>
              <a:ahLst/>
              <a:cxnLst/>
              <a:rect l="l" t="t" r="r" b="b"/>
              <a:pathLst>
                <a:path w="4355" h="6195" extrusionOk="0">
                  <a:moveTo>
                    <a:pt x="3852" y="1"/>
                  </a:moveTo>
                  <a:cubicBezTo>
                    <a:pt x="471" y="4040"/>
                    <a:pt x="20" y="5969"/>
                    <a:pt x="1" y="6050"/>
                  </a:cubicBezTo>
                  <a:lnTo>
                    <a:pt x="641" y="6194"/>
                  </a:lnTo>
                  <a:cubicBezTo>
                    <a:pt x="645" y="6175"/>
                    <a:pt x="1103" y="4307"/>
                    <a:pt x="4354" y="423"/>
                  </a:cubicBezTo>
                  <a:lnTo>
                    <a:pt x="38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31"/>
            <p:cNvSpPr/>
            <p:nvPr/>
          </p:nvSpPr>
          <p:spPr>
            <a:xfrm>
              <a:off x="1758017" y="4501118"/>
              <a:ext cx="159252" cy="506369"/>
            </a:xfrm>
            <a:custGeom>
              <a:avLst/>
              <a:gdLst/>
              <a:ahLst/>
              <a:cxnLst/>
              <a:rect l="l" t="t" r="r" b="b"/>
              <a:pathLst>
                <a:path w="5282" h="16795" extrusionOk="0">
                  <a:moveTo>
                    <a:pt x="550" y="1"/>
                  </a:moveTo>
                  <a:lnTo>
                    <a:pt x="1" y="362"/>
                  </a:lnTo>
                  <a:cubicBezTo>
                    <a:pt x="47" y="431"/>
                    <a:pt x="4618" y="7472"/>
                    <a:pt x="4274" y="16771"/>
                  </a:cubicBezTo>
                  <a:lnTo>
                    <a:pt x="4932" y="16794"/>
                  </a:lnTo>
                  <a:cubicBezTo>
                    <a:pt x="5281" y="7278"/>
                    <a:pt x="597" y="70"/>
                    <a:pt x="5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23" name="Google Shape;5723;p31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5724" name="Google Shape;5724;p31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5" name="Google Shape;5725;p31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31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31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31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31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31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31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31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31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31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31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31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31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31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31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31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31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31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31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744" name="Google Shape;5744;p31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2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TITLE_AND_TWO_COLUMNS_2">
    <p:spTree>
      <p:nvGrpSpPr>
        <p:cNvPr id="1" name="Shape 5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6" name="Google Shape;5746;p32"/>
          <p:cNvGrpSpPr/>
          <p:nvPr/>
        </p:nvGrpSpPr>
        <p:grpSpPr>
          <a:xfrm>
            <a:off x="184551" y="265753"/>
            <a:ext cx="8730410" cy="3350831"/>
            <a:chOff x="184551" y="265753"/>
            <a:chExt cx="8730410" cy="3350831"/>
          </a:xfrm>
        </p:grpSpPr>
        <p:sp>
          <p:nvSpPr>
            <p:cNvPr id="5747" name="Google Shape;5747;p32"/>
            <p:cNvSpPr/>
            <p:nvPr/>
          </p:nvSpPr>
          <p:spPr>
            <a:xfrm rot="-1973773">
              <a:off x="224001" y="15979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32"/>
            <p:cNvSpPr/>
            <p:nvPr/>
          </p:nvSpPr>
          <p:spPr>
            <a:xfrm rot="2359819">
              <a:off x="224000" y="33786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32"/>
            <p:cNvSpPr/>
            <p:nvPr/>
          </p:nvSpPr>
          <p:spPr>
            <a:xfrm rot="-1973773">
              <a:off x="6308857" y="103330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32"/>
            <p:cNvSpPr/>
            <p:nvPr/>
          </p:nvSpPr>
          <p:spPr>
            <a:xfrm>
              <a:off x="8674209" y="228186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32"/>
            <p:cNvSpPr/>
            <p:nvPr/>
          </p:nvSpPr>
          <p:spPr>
            <a:xfrm rot="2359819">
              <a:off x="8674222" y="27596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32"/>
            <p:cNvSpPr/>
            <p:nvPr/>
          </p:nvSpPr>
          <p:spPr>
            <a:xfrm rot="2359819">
              <a:off x="6874398" y="695952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32"/>
            <p:cNvSpPr/>
            <p:nvPr/>
          </p:nvSpPr>
          <p:spPr>
            <a:xfrm rot="-1973773">
              <a:off x="3138839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32"/>
            <p:cNvSpPr/>
            <p:nvPr/>
          </p:nvSpPr>
          <p:spPr>
            <a:xfrm>
              <a:off x="3602353" y="129967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32"/>
            <p:cNvSpPr/>
            <p:nvPr/>
          </p:nvSpPr>
          <p:spPr>
            <a:xfrm rot="-1973773">
              <a:off x="5153523" y="7590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32"/>
            <p:cNvSpPr/>
            <p:nvPr/>
          </p:nvSpPr>
          <p:spPr>
            <a:xfrm rot="2359819">
              <a:off x="3189767" y="15376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32"/>
            <p:cNvSpPr/>
            <p:nvPr/>
          </p:nvSpPr>
          <p:spPr>
            <a:xfrm rot="2359819">
              <a:off x="5307647" y="10617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58" name="Google Shape;5758;p32"/>
          <p:cNvGrpSpPr/>
          <p:nvPr/>
        </p:nvGrpSpPr>
        <p:grpSpPr>
          <a:xfrm>
            <a:off x="8157497" y="4006363"/>
            <a:ext cx="613253" cy="738310"/>
            <a:chOff x="8157497" y="4006363"/>
            <a:chExt cx="613253" cy="738310"/>
          </a:xfrm>
        </p:grpSpPr>
        <p:sp>
          <p:nvSpPr>
            <p:cNvPr id="5759" name="Google Shape;5759;p32"/>
            <p:cNvSpPr/>
            <p:nvPr/>
          </p:nvSpPr>
          <p:spPr>
            <a:xfrm flipH="1">
              <a:off x="8388359" y="4006363"/>
              <a:ext cx="40559" cy="107898"/>
            </a:xfrm>
            <a:custGeom>
              <a:avLst/>
              <a:gdLst/>
              <a:ahLst/>
              <a:cxnLst/>
              <a:rect l="l" t="t" r="r" b="b"/>
              <a:pathLst>
                <a:path w="1410" h="3751" extrusionOk="0">
                  <a:moveTo>
                    <a:pt x="1146" y="1"/>
                  </a:moveTo>
                  <a:lnTo>
                    <a:pt x="1146" y="1"/>
                  </a:lnTo>
                  <a:cubicBezTo>
                    <a:pt x="271" y="1008"/>
                    <a:pt x="0" y="2499"/>
                    <a:pt x="457" y="3751"/>
                  </a:cubicBezTo>
                  <a:cubicBezTo>
                    <a:pt x="1240" y="2654"/>
                    <a:pt x="1410" y="1325"/>
                    <a:pt x="1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32"/>
            <p:cNvSpPr/>
            <p:nvPr/>
          </p:nvSpPr>
          <p:spPr>
            <a:xfrm flipH="1">
              <a:off x="8323695" y="4142302"/>
              <a:ext cx="121820" cy="33396"/>
            </a:xfrm>
            <a:custGeom>
              <a:avLst/>
              <a:gdLst/>
              <a:ahLst/>
              <a:cxnLst/>
              <a:rect l="l" t="t" r="r" b="b"/>
              <a:pathLst>
                <a:path w="4235" h="1161" extrusionOk="0">
                  <a:moveTo>
                    <a:pt x="2906" y="1"/>
                  </a:moveTo>
                  <a:cubicBezTo>
                    <a:pt x="1869" y="1"/>
                    <a:pt x="829" y="333"/>
                    <a:pt x="0" y="959"/>
                  </a:cubicBezTo>
                  <a:cubicBezTo>
                    <a:pt x="450" y="1091"/>
                    <a:pt x="937" y="1160"/>
                    <a:pt x="1427" y="1160"/>
                  </a:cubicBezTo>
                  <a:cubicBezTo>
                    <a:pt x="2460" y="1160"/>
                    <a:pt x="3506" y="854"/>
                    <a:pt x="4234" y="190"/>
                  </a:cubicBezTo>
                  <a:cubicBezTo>
                    <a:pt x="3804" y="63"/>
                    <a:pt x="3355" y="1"/>
                    <a:pt x="29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32"/>
            <p:cNvSpPr/>
            <p:nvPr/>
          </p:nvSpPr>
          <p:spPr>
            <a:xfrm flipH="1">
              <a:off x="8238813" y="4041973"/>
              <a:ext cx="107265" cy="44615"/>
            </a:xfrm>
            <a:custGeom>
              <a:avLst/>
              <a:gdLst/>
              <a:ahLst/>
              <a:cxnLst/>
              <a:rect l="l" t="t" r="r" b="b"/>
              <a:pathLst>
                <a:path w="3729" h="1551" extrusionOk="0">
                  <a:moveTo>
                    <a:pt x="3241" y="1"/>
                  </a:moveTo>
                  <a:cubicBezTo>
                    <a:pt x="2006" y="1"/>
                    <a:pt x="774" y="577"/>
                    <a:pt x="0" y="1544"/>
                  </a:cubicBezTo>
                  <a:cubicBezTo>
                    <a:pt x="99" y="1548"/>
                    <a:pt x="197" y="1551"/>
                    <a:pt x="294" y="1551"/>
                  </a:cubicBezTo>
                  <a:cubicBezTo>
                    <a:pt x="1652" y="1551"/>
                    <a:pt x="2868" y="1109"/>
                    <a:pt x="3728" y="31"/>
                  </a:cubicBezTo>
                  <a:cubicBezTo>
                    <a:pt x="3566" y="11"/>
                    <a:pt x="3404" y="1"/>
                    <a:pt x="32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32"/>
            <p:cNvSpPr/>
            <p:nvPr/>
          </p:nvSpPr>
          <p:spPr>
            <a:xfrm flipH="1">
              <a:off x="8489004" y="4033890"/>
              <a:ext cx="56322" cy="108099"/>
            </a:xfrm>
            <a:custGeom>
              <a:avLst/>
              <a:gdLst/>
              <a:ahLst/>
              <a:cxnLst/>
              <a:rect l="l" t="t" r="r" b="b"/>
              <a:pathLst>
                <a:path w="1958" h="3758" extrusionOk="0">
                  <a:moveTo>
                    <a:pt x="149" y="1"/>
                  </a:moveTo>
                  <a:cubicBezTo>
                    <a:pt x="0" y="1455"/>
                    <a:pt x="727" y="2968"/>
                    <a:pt x="1958" y="3758"/>
                  </a:cubicBezTo>
                  <a:cubicBezTo>
                    <a:pt x="1874" y="2312"/>
                    <a:pt x="1214" y="985"/>
                    <a:pt x="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32"/>
            <p:cNvSpPr/>
            <p:nvPr/>
          </p:nvSpPr>
          <p:spPr>
            <a:xfrm flipH="1">
              <a:off x="8501459" y="4133586"/>
              <a:ext cx="68029" cy="129960"/>
            </a:xfrm>
            <a:custGeom>
              <a:avLst/>
              <a:gdLst/>
              <a:ahLst/>
              <a:cxnLst/>
              <a:rect l="l" t="t" r="r" b="b"/>
              <a:pathLst>
                <a:path w="2365" h="4518" extrusionOk="0">
                  <a:moveTo>
                    <a:pt x="160" y="0"/>
                  </a:moveTo>
                  <a:lnTo>
                    <a:pt x="160" y="0"/>
                  </a:lnTo>
                  <a:cubicBezTo>
                    <a:pt x="1" y="882"/>
                    <a:pt x="130" y="1814"/>
                    <a:pt x="523" y="2619"/>
                  </a:cubicBezTo>
                  <a:cubicBezTo>
                    <a:pt x="915" y="3424"/>
                    <a:pt x="1569" y="4101"/>
                    <a:pt x="2364" y="4517"/>
                  </a:cubicBezTo>
                  <a:cubicBezTo>
                    <a:pt x="2200" y="3611"/>
                    <a:pt x="2168" y="3030"/>
                    <a:pt x="1823" y="2177"/>
                  </a:cubicBezTo>
                  <a:cubicBezTo>
                    <a:pt x="1477" y="1326"/>
                    <a:pt x="937" y="492"/>
                    <a:pt x="1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4" name="Google Shape;5764;p32"/>
            <p:cNvSpPr/>
            <p:nvPr/>
          </p:nvSpPr>
          <p:spPr>
            <a:xfrm flipH="1">
              <a:off x="8383900" y="4261040"/>
              <a:ext cx="76055" cy="152253"/>
            </a:xfrm>
            <a:custGeom>
              <a:avLst/>
              <a:gdLst/>
              <a:ahLst/>
              <a:cxnLst/>
              <a:rect l="l" t="t" r="r" b="b"/>
              <a:pathLst>
                <a:path w="2644" h="5293" extrusionOk="0">
                  <a:moveTo>
                    <a:pt x="2557" y="1"/>
                  </a:moveTo>
                  <a:cubicBezTo>
                    <a:pt x="934" y="1203"/>
                    <a:pt x="0" y="3281"/>
                    <a:pt x="182" y="5292"/>
                  </a:cubicBezTo>
                  <a:cubicBezTo>
                    <a:pt x="1585" y="3839"/>
                    <a:pt x="2644" y="2022"/>
                    <a:pt x="255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5" name="Google Shape;5765;p32"/>
            <p:cNvSpPr/>
            <p:nvPr/>
          </p:nvSpPr>
          <p:spPr>
            <a:xfrm flipH="1">
              <a:off x="8157497" y="4193473"/>
              <a:ext cx="96276" cy="131082"/>
            </a:xfrm>
            <a:custGeom>
              <a:avLst/>
              <a:gdLst/>
              <a:ahLst/>
              <a:cxnLst/>
              <a:rect l="l" t="t" r="r" b="b"/>
              <a:pathLst>
                <a:path w="3347" h="4557" extrusionOk="0">
                  <a:moveTo>
                    <a:pt x="3347" y="1"/>
                  </a:moveTo>
                  <a:lnTo>
                    <a:pt x="3347" y="1"/>
                  </a:lnTo>
                  <a:cubicBezTo>
                    <a:pt x="1611" y="897"/>
                    <a:pt x="335" y="2633"/>
                    <a:pt x="0" y="4557"/>
                  </a:cubicBezTo>
                  <a:cubicBezTo>
                    <a:pt x="1610" y="3503"/>
                    <a:pt x="2865" y="1861"/>
                    <a:pt x="334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6" name="Google Shape;5766;p32"/>
            <p:cNvSpPr/>
            <p:nvPr/>
          </p:nvSpPr>
          <p:spPr>
            <a:xfrm flipH="1">
              <a:off x="8210796" y="4348137"/>
              <a:ext cx="116556" cy="71510"/>
            </a:xfrm>
            <a:custGeom>
              <a:avLst/>
              <a:gdLst/>
              <a:ahLst/>
              <a:cxnLst/>
              <a:rect l="l" t="t" r="r" b="b"/>
              <a:pathLst>
                <a:path w="4052" h="2486" extrusionOk="0">
                  <a:moveTo>
                    <a:pt x="4052" y="0"/>
                  </a:moveTo>
                  <a:cubicBezTo>
                    <a:pt x="2449" y="263"/>
                    <a:pt x="963" y="1175"/>
                    <a:pt x="0" y="2486"/>
                  </a:cubicBezTo>
                  <a:cubicBezTo>
                    <a:pt x="1610" y="2352"/>
                    <a:pt x="3244" y="1400"/>
                    <a:pt x="40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7" name="Google Shape;5767;p32"/>
            <p:cNvSpPr/>
            <p:nvPr/>
          </p:nvSpPr>
          <p:spPr>
            <a:xfrm flipH="1">
              <a:off x="8322287" y="4321329"/>
              <a:ext cx="60896" cy="167815"/>
            </a:xfrm>
            <a:custGeom>
              <a:avLst/>
              <a:gdLst/>
              <a:ahLst/>
              <a:cxnLst/>
              <a:rect l="l" t="t" r="r" b="b"/>
              <a:pathLst>
                <a:path w="2117" h="5834" extrusionOk="0">
                  <a:moveTo>
                    <a:pt x="1906" y="0"/>
                  </a:moveTo>
                  <a:lnTo>
                    <a:pt x="1906" y="0"/>
                  </a:lnTo>
                  <a:cubicBezTo>
                    <a:pt x="584" y="1601"/>
                    <a:pt x="1" y="3789"/>
                    <a:pt x="355" y="5834"/>
                  </a:cubicBezTo>
                  <a:cubicBezTo>
                    <a:pt x="1708" y="4107"/>
                    <a:pt x="2117" y="2185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8" name="Google Shape;5768;p32"/>
            <p:cNvSpPr/>
            <p:nvPr/>
          </p:nvSpPr>
          <p:spPr>
            <a:xfrm flipH="1">
              <a:off x="8238812" y="4436012"/>
              <a:ext cx="122654" cy="37826"/>
            </a:xfrm>
            <a:custGeom>
              <a:avLst/>
              <a:gdLst/>
              <a:ahLst/>
              <a:cxnLst/>
              <a:rect l="l" t="t" r="r" b="b"/>
              <a:pathLst>
                <a:path w="4264" h="1315" extrusionOk="0">
                  <a:moveTo>
                    <a:pt x="4053" y="0"/>
                  </a:moveTo>
                  <a:cubicBezTo>
                    <a:pt x="2614" y="0"/>
                    <a:pt x="1179" y="451"/>
                    <a:pt x="0" y="1277"/>
                  </a:cubicBezTo>
                  <a:cubicBezTo>
                    <a:pt x="245" y="1302"/>
                    <a:pt x="482" y="1314"/>
                    <a:pt x="714" y="1314"/>
                  </a:cubicBezTo>
                  <a:cubicBezTo>
                    <a:pt x="2044" y="1314"/>
                    <a:pt x="3174" y="900"/>
                    <a:pt x="4263" y="4"/>
                  </a:cubicBezTo>
                  <a:cubicBezTo>
                    <a:pt x="4193" y="2"/>
                    <a:pt x="4123" y="0"/>
                    <a:pt x="4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9" name="Google Shape;5769;p32"/>
            <p:cNvSpPr/>
            <p:nvPr/>
          </p:nvSpPr>
          <p:spPr>
            <a:xfrm flipH="1">
              <a:off x="8441772" y="4404112"/>
              <a:ext cx="102518" cy="100706"/>
            </a:xfrm>
            <a:custGeom>
              <a:avLst/>
              <a:gdLst/>
              <a:ahLst/>
              <a:cxnLst/>
              <a:rect l="l" t="t" r="r" b="b"/>
              <a:pathLst>
                <a:path w="3564" h="3501" extrusionOk="0">
                  <a:moveTo>
                    <a:pt x="0" y="0"/>
                  </a:moveTo>
                  <a:lnTo>
                    <a:pt x="0" y="0"/>
                  </a:lnTo>
                  <a:cubicBezTo>
                    <a:pt x="496" y="1667"/>
                    <a:pt x="1888" y="3035"/>
                    <a:pt x="3563" y="3501"/>
                  </a:cubicBezTo>
                  <a:cubicBezTo>
                    <a:pt x="2815" y="1907"/>
                    <a:pt x="1627" y="672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32"/>
            <p:cNvSpPr/>
            <p:nvPr/>
          </p:nvSpPr>
          <p:spPr>
            <a:xfrm flipH="1">
              <a:off x="8614959" y="4460087"/>
              <a:ext cx="155791" cy="35841"/>
            </a:xfrm>
            <a:custGeom>
              <a:avLst/>
              <a:gdLst/>
              <a:ahLst/>
              <a:cxnLst/>
              <a:rect l="l" t="t" r="r" b="b"/>
              <a:pathLst>
                <a:path w="5416" h="1246" extrusionOk="0">
                  <a:moveTo>
                    <a:pt x="758" y="1"/>
                  </a:moveTo>
                  <a:cubicBezTo>
                    <a:pt x="504" y="1"/>
                    <a:pt x="252" y="10"/>
                    <a:pt x="1" y="29"/>
                  </a:cubicBezTo>
                  <a:cubicBezTo>
                    <a:pt x="1209" y="824"/>
                    <a:pt x="2656" y="1246"/>
                    <a:pt x="4102" y="1246"/>
                  </a:cubicBezTo>
                  <a:cubicBezTo>
                    <a:pt x="4542" y="1246"/>
                    <a:pt x="4982" y="1207"/>
                    <a:pt x="5415" y="1127"/>
                  </a:cubicBezTo>
                  <a:cubicBezTo>
                    <a:pt x="4007" y="383"/>
                    <a:pt x="2363" y="1"/>
                    <a:pt x="7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32"/>
            <p:cNvSpPr/>
            <p:nvPr/>
          </p:nvSpPr>
          <p:spPr>
            <a:xfrm flipH="1">
              <a:off x="8553436" y="4419875"/>
              <a:ext cx="45075" cy="94723"/>
            </a:xfrm>
            <a:custGeom>
              <a:avLst/>
              <a:gdLst/>
              <a:ahLst/>
              <a:cxnLst/>
              <a:rect l="l" t="t" r="r" b="b"/>
              <a:pathLst>
                <a:path w="1567" h="3293" extrusionOk="0">
                  <a:moveTo>
                    <a:pt x="55" y="1"/>
                  </a:moveTo>
                  <a:lnTo>
                    <a:pt x="55" y="1"/>
                  </a:lnTo>
                  <a:cubicBezTo>
                    <a:pt x="0" y="1227"/>
                    <a:pt x="519" y="2472"/>
                    <a:pt x="1433" y="3292"/>
                  </a:cubicBezTo>
                  <a:cubicBezTo>
                    <a:pt x="1566" y="2672"/>
                    <a:pt x="1520" y="1967"/>
                    <a:pt x="1265" y="1388"/>
                  </a:cubicBezTo>
                  <a:cubicBezTo>
                    <a:pt x="1011" y="807"/>
                    <a:pt x="602" y="323"/>
                    <a:pt x="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32"/>
            <p:cNvSpPr/>
            <p:nvPr/>
          </p:nvSpPr>
          <p:spPr>
            <a:xfrm flipH="1">
              <a:off x="8513910" y="4523310"/>
              <a:ext cx="160480" cy="37164"/>
            </a:xfrm>
            <a:custGeom>
              <a:avLst/>
              <a:gdLst/>
              <a:ahLst/>
              <a:cxnLst/>
              <a:rect l="l" t="t" r="r" b="b"/>
              <a:pathLst>
                <a:path w="5579" h="1292" extrusionOk="0">
                  <a:moveTo>
                    <a:pt x="1127" y="1"/>
                  </a:moveTo>
                  <a:cubicBezTo>
                    <a:pt x="751" y="1"/>
                    <a:pt x="374" y="25"/>
                    <a:pt x="1" y="73"/>
                  </a:cubicBezTo>
                  <a:cubicBezTo>
                    <a:pt x="1312" y="888"/>
                    <a:pt x="2730" y="1291"/>
                    <a:pt x="4216" y="1291"/>
                  </a:cubicBezTo>
                  <a:cubicBezTo>
                    <a:pt x="4665" y="1291"/>
                    <a:pt x="5119" y="1254"/>
                    <a:pt x="5579" y="1181"/>
                  </a:cubicBezTo>
                  <a:cubicBezTo>
                    <a:pt x="4233" y="407"/>
                    <a:pt x="2680" y="1"/>
                    <a:pt x="11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32"/>
            <p:cNvSpPr/>
            <p:nvPr/>
          </p:nvSpPr>
          <p:spPr>
            <a:xfrm flipH="1">
              <a:off x="8305545" y="4563350"/>
              <a:ext cx="120871" cy="110400"/>
            </a:xfrm>
            <a:custGeom>
              <a:avLst/>
              <a:gdLst/>
              <a:ahLst/>
              <a:cxnLst/>
              <a:rect l="l" t="t" r="r" b="b"/>
              <a:pathLst>
                <a:path w="4202" h="3838" extrusionOk="0">
                  <a:moveTo>
                    <a:pt x="4201" y="1"/>
                  </a:moveTo>
                  <a:lnTo>
                    <a:pt x="4201" y="1"/>
                  </a:lnTo>
                  <a:cubicBezTo>
                    <a:pt x="2270" y="445"/>
                    <a:pt x="617" y="1953"/>
                    <a:pt x="0" y="3838"/>
                  </a:cubicBezTo>
                  <a:cubicBezTo>
                    <a:pt x="1823" y="3143"/>
                    <a:pt x="3446" y="1799"/>
                    <a:pt x="42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32"/>
            <p:cNvSpPr/>
            <p:nvPr/>
          </p:nvSpPr>
          <p:spPr>
            <a:xfrm flipH="1">
              <a:off x="8195136" y="4058368"/>
              <a:ext cx="510866" cy="686304"/>
            </a:xfrm>
            <a:custGeom>
              <a:avLst/>
              <a:gdLst/>
              <a:ahLst/>
              <a:cxnLst/>
              <a:rect l="l" t="t" r="r" b="b"/>
              <a:pathLst>
                <a:path w="17760" h="23859" extrusionOk="0">
                  <a:moveTo>
                    <a:pt x="14659" y="1"/>
                  </a:moveTo>
                  <a:lnTo>
                    <a:pt x="12725" y="732"/>
                  </a:lnTo>
                  <a:lnTo>
                    <a:pt x="10280" y="1654"/>
                  </a:lnTo>
                  <a:lnTo>
                    <a:pt x="10080" y="1731"/>
                  </a:lnTo>
                  <a:lnTo>
                    <a:pt x="10039" y="1795"/>
                  </a:lnTo>
                  <a:lnTo>
                    <a:pt x="10039" y="1796"/>
                  </a:lnTo>
                  <a:lnTo>
                    <a:pt x="8518" y="4154"/>
                  </a:lnTo>
                  <a:lnTo>
                    <a:pt x="7523" y="2673"/>
                  </a:lnTo>
                  <a:lnTo>
                    <a:pt x="6395" y="994"/>
                  </a:lnTo>
                  <a:lnTo>
                    <a:pt x="7259" y="2710"/>
                  </a:lnTo>
                  <a:lnTo>
                    <a:pt x="8221" y="4615"/>
                  </a:lnTo>
                  <a:lnTo>
                    <a:pt x="7004" y="6503"/>
                  </a:lnTo>
                  <a:lnTo>
                    <a:pt x="6737" y="6915"/>
                  </a:lnTo>
                  <a:lnTo>
                    <a:pt x="5917" y="8189"/>
                  </a:lnTo>
                  <a:lnTo>
                    <a:pt x="8840" y="13674"/>
                  </a:lnTo>
                  <a:lnTo>
                    <a:pt x="8860" y="14905"/>
                  </a:lnTo>
                  <a:lnTo>
                    <a:pt x="8869" y="15425"/>
                  </a:lnTo>
                  <a:lnTo>
                    <a:pt x="8927" y="19210"/>
                  </a:lnTo>
                  <a:lnTo>
                    <a:pt x="7824" y="18112"/>
                  </a:lnTo>
                  <a:lnTo>
                    <a:pt x="6969" y="17267"/>
                  </a:lnTo>
                  <a:lnTo>
                    <a:pt x="6933" y="17228"/>
                  </a:lnTo>
                  <a:lnTo>
                    <a:pt x="6286" y="16587"/>
                  </a:lnTo>
                  <a:lnTo>
                    <a:pt x="5222" y="15531"/>
                  </a:lnTo>
                  <a:lnTo>
                    <a:pt x="5060" y="15369"/>
                  </a:lnTo>
                  <a:lnTo>
                    <a:pt x="4648" y="15292"/>
                  </a:lnTo>
                  <a:lnTo>
                    <a:pt x="2914" y="14971"/>
                  </a:lnTo>
                  <a:lnTo>
                    <a:pt x="0" y="14433"/>
                  </a:lnTo>
                  <a:lnTo>
                    <a:pt x="2529" y="15183"/>
                  </a:lnTo>
                  <a:lnTo>
                    <a:pt x="4609" y="15802"/>
                  </a:lnTo>
                  <a:lnTo>
                    <a:pt x="5538" y="16800"/>
                  </a:lnTo>
                  <a:lnTo>
                    <a:pt x="6114" y="17419"/>
                  </a:lnTo>
                  <a:lnTo>
                    <a:pt x="8946" y="20460"/>
                  </a:lnTo>
                  <a:lnTo>
                    <a:pt x="8969" y="21894"/>
                  </a:lnTo>
                  <a:lnTo>
                    <a:pt x="8982" y="22655"/>
                  </a:lnTo>
                  <a:lnTo>
                    <a:pt x="9002" y="23850"/>
                  </a:lnTo>
                  <a:cubicBezTo>
                    <a:pt x="9234" y="23857"/>
                    <a:pt x="9461" y="23859"/>
                    <a:pt x="9687" y="23859"/>
                  </a:cubicBezTo>
                  <a:cubicBezTo>
                    <a:pt x="9961" y="23859"/>
                    <a:pt x="10229" y="23856"/>
                    <a:pt x="10496" y="23846"/>
                  </a:cubicBezTo>
                  <a:lnTo>
                    <a:pt x="10432" y="22647"/>
                  </a:lnTo>
                  <a:lnTo>
                    <a:pt x="10390" y="21856"/>
                  </a:lnTo>
                  <a:lnTo>
                    <a:pt x="10351" y="21127"/>
                  </a:lnTo>
                  <a:lnTo>
                    <a:pt x="10300" y="20168"/>
                  </a:lnTo>
                  <a:lnTo>
                    <a:pt x="10186" y="18028"/>
                  </a:lnTo>
                  <a:lnTo>
                    <a:pt x="10154" y="17444"/>
                  </a:lnTo>
                  <a:lnTo>
                    <a:pt x="10528" y="16898"/>
                  </a:lnTo>
                  <a:lnTo>
                    <a:pt x="12229" y="14428"/>
                  </a:lnTo>
                  <a:lnTo>
                    <a:pt x="12452" y="14101"/>
                  </a:lnTo>
                  <a:lnTo>
                    <a:pt x="13544" y="12512"/>
                  </a:lnTo>
                  <a:lnTo>
                    <a:pt x="14347" y="11345"/>
                  </a:lnTo>
                  <a:lnTo>
                    <a:pt x="15845" y="9170"/>
                  </a:lnTo>
                  <a:lnTo>
                    <a:pt x="17759" y="6384"/>
                  </a:lnTo>
                  <a:lnTo>
                    <a:pt x="15783" y="8961"/>
                  </a:lnTo>
                  <a:lnTo>
                    <a:pt x="12723" y="12940"/>
                  </a:lnTo>
                  <a:lnTo>
                    <a:pt x="11518" y="14507"/>
                  </a:lnTo>
                  <a:lnTo>
                    <a:pt x="10093" y="16358"/>
                  </a:lnTo>
                  <a:lnTo>
                    <a:pt x="9935" y="13398"/>
                  </a:lnTo>
                  <a:lnTo>
                    <a:pt x="9078" y="11971"/>
                  </a:lnTo>
                  <a:lnTo>
                    <a:pt x="8731" y="11397"/>
                  </a:lnTo>
                  <a:lnTo>
                    <a:pt x="6859" y="8285"/>
                  </a:lnTo>
                  <a:lnTo>
                    <a:pt x="7552" y="7055"/>
                  </a:lnTo>
                  <a:lnTo>
                    <a:pt x="8079" y="6117"/>
                  </a:lnTo>
                  <a:lnTo>
                    <a:pt x="8143" y="6001"/>
                  </a:lnTo>
                  <a:lnTo>
                    <a:pt x="8531" y="5312"/>
                  </a:lnTo>
                  <a:lnTo>
                    <a:pt x="9300" y="3944"/>
                  </a:lnTo>
                  <a:lnTo>
                    <a:pt x="9503" y="3583"/>
                  </a:lnTo>
                  <a:lnTo>
                    <a:pt x="10363" y="2053"/>
                  </a:lnTo>
                  <a:lnTo>
                    <a:pt x="12610" y="980"/>
                  </a:lnTo>
                  <a:lnTo>
                    <a:pt x="1465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32"/>
            <p:cNvSpPr/>
            <p:nvPr/>
          </p:nvSpPr>
          <p:spPr>
            <a:xfrm flipH="1">
              <a:off x="8378550" y="4544222"/>
              <a:ext cx="43032" cy="37941"/>
            </a:xfrm>
            <a:custGeom>
              <a:avLst/>
              <a:gdLst/>
              <a:ahLst/>
              <a:cxnLst/>
              <a:rect l="l" t="t" r="r" b="b"/>
              <a:pathLst>
                <a:path w="1496" h="1319" extrusionOk="0">
                  <a:moveTo>
                    <a:pt x="749" y="0"/>
                  </a:moveTo>
                  <a:cubicBezTo>
                    <a:pt x="488" y="0"/>
                    <a:pt x="241" y="157"/>
                    <a:pt x="137" y="414"/>
                  </a:cubicBezTo>
                  <a:cubicBezTo>
                    <a:pt x="0" y="751"/>
                    <a:pt x="166" y="1136"/>
                    <a:pt x="502" y="1270"/>
                  </a:cubicBezTo>
                  <a:cubicBezTo>
                    <a:pt x="583" y="1303"/>
                    <a:pt x="666" y="1318"/>
                    <a:pt x="748" y="1318"/>
                  </a:cubicBezTo>
                  <a:cubicBezTo>
                    <a:pt x="1010" y="1318"/>
                    <a:pt x="1258" y="1161"/>
                    <a:pt x="1361" y="905"/>
                  </a:cubicBezTo>
                  <a:cubicBezTo>
                    <a:pt x="1495" y="567"/>
                    <a:pt x="1332" y="183"/>
                    <a:pt x="994" y="48"/>
                  </a:cubicBezTo>
                  <a:cubicBezTo>
                    <a:pt x="914" y="16"/>
                    <a:pt x="831" y="0"/>
                    <a:pt x="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32"/>
            <p:cNvSpPr/>
            <p:nvPr/>
          </p:nvSpPr>
          <p:spPr>
            <a:xfrm flipH="1">
              <a:off x="8434267" y="4210300"/>
              <a:ext cx="42112" cy="37970"/>
            </a:xfrm>
            <a:custGeom>
              <a:avLst/>
              <a:gdLst/>
              <a:ahLst/>
              <a:cxnLst/>
              <a:rect l="l" t="t" r="r" b="b"/>
              <a:pathLst>
                <a:path w="1464" h="1320" extrusionOk="0">
                  <a:moveTo>
                    <a:pt x="731" y="1"/>
                  </a:moveTo>
                  <a:cubicBezTo>
                    <a:pt x="553" y="1"/>
                    <a:pt x="376" y="72"/>
                    <a:pt x="247" y="213"/>
                  </a:cubicBezTo>
                  <a:cubicBezTo>
                    <a:pt x="0" y="481"/>
                    <a:pt x="17" y="899"/>
                    <a:pt x="286" y="1146"/>
                  </a:cubicBezTo>
                  <a:cubicBezTo>
                    <a:pt x="412" y="1262"/>
                    <a:pt x="572" y="1319"/>
                    <a:pt x="731" y="1319"/>
                  </a:cubicBezTo>
                  <a:cubicBezTo>
                    <a:pt x="909" y="1319"/>
                    <a:pt x="1087" y="1248"/>
                    <a:pt x="1217" y="1108"/>
                  </a:cubicBezTo>
                  <a:cubicBezTo>
                    <a:pt x="1463" y="840"/>
                    <a:pt x="1447" y="422"/>
                    <a:pt x="1179" y="175"/>
                  </a:cubicBezTo>
                  <a:cubicBezTo>
                    <a:pt x="1052" y="59"/>
                    <a:pt x="891" y="1"/>
                    <a:pt x="7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32"/>
            <p:cNvSpPr/>
            <p:nvPr/>
          </p:nvSpPr>
          <p:spPr>
            <a:xfrm flipH="1">
              <a:off x="8453222" y="4230837"/>
              <a:ext cx="40904" cy="37970"/>
            </a:xfrm>
            <a:custGeom>
              <a:avLst/>
              <a:gdLst/>
              <a:ahLst/>
              <a:cxnLst/>
              <a:rect l="l" t="t" r="r" b="b"/>
              <a:pathLst>
                <a:path w="1422" h="1320" extrusionOk="0">
                  <a:moveTo>
                    <a:pt x="709" y="0"/>
                  </a:moveTo>
                  <a:cubicBezTo>
                    <a:pt x="394" y="0"/>
                    <a:pt x="115" y="231"/>
                    <a:pt x="62" y="553"/>
                  </a:cubicBezTo>
                  <a:cubicBezTo>
                    <a:pt x="1" y="912"/>
                    <a:pt x="246" y="1251"/>
                    <a:pt x="605" y="1310"/>
                  </a:cubicBezTo>
                  <a:cubicBezTo>
                    <a:pt x="642" y="1316"/>
                    <a:pt x="678" y="1319"/>
                    <a:pt x="713" y="1319"/>
                  </a:cubicBezTo>
                  <a:cubicBezTo>
                    <a:pt x="1029" y="1319"/>
                    <a:pt x="1309" y="1090"/>
                    <a:pt x="1362" y="767"/>
                  </a:cubicBezTo>
                  <a:cubicBezTo>
                    <a:pt x="1422" y="408"/>
                    <a:pt x="1178" y="69"/>
                    <a:pt x="819" y="10"/>
                  </a:cubicBezTo>
                  <a:cubicBezTo>
                    <a:pt x="782" y="3"/>
                    <a:pt x="745" y="0"/>
                    <a:pt x="7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32"/>
            <p:cNvSpPr/>
            <p:nvPr/>
          </p:nvSpPr>
          <p:spPr>
            <a:xfrm flipH="1">
              <a:off x="8486416" y="4516954"/>
              <a:ext cx="39638" cy="37941"/>
            </a:xfrm>
            <a:custGeom>
              <a:avLst/>
              <a:gdLst/>
              <a:ahLst/>
              <a:cxnLst/>
              <a:rect l="l" t="t" r="r" b="b"/>
              <a:pathLst>
                <a:path w="1378" h="1319" extrusionOk="0">
                  <a:moveTo>
                    <a:pt x="689" y="0"/>
                  </a:moveTo>
                  <a:cubicBezTo>
                    <a:pt x="670" y="0"/>
                    <a:pt x="650" y="1"/>
                    <a:pt x="631" y="3"/>
                  </a:cubicBezTo>
                  <a:cubicBezTo>
                    <a:pt x="268" y="33"/>
                    <a:pt x="0" y="354"/>
                    <a:pt x="30" y="716"/>
                  </a:cubicBezTo>
                  <a:cubicBezTo>
                    <a:pt x="61" y="1060"/>
                    <a:pt x="350" y="1319"/>
                    <a:pt x="689" y="1319"/>
                  </a:cubicBezTo>
                  <a:cubicBezTo>
                    <a:pt x="708" y="1319"/>
                    <a:pt x="727" y="1318"/>
                    <a:pt x="745" y="1317"/>
                  </a:cubicBezTo>
                  <a:cubicBezTo>
                    <a:pt x="1109" y="1286"/>
                    <a:pt x="1378" y="964"/>
                    <a:pt x="1346" y="602"/>
                  </a:cubicBezTo>
                  <a:cubicBezTo>
                    <a:pt x="1316" y="259"/>
                    <a:pt x="1027" y="0"/>
                    <a:pt x="6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32"/>
            <p:cNvSpPr/>
            <p:nvPr/>
          </p:nvSpPr>
          <p:spPr>
            <a:xfrm flipH="1">
              <a:off x="8468007" y="4543445"/>
              <a:ext cx="43349" cy="37970"/>
            </a:xfrm>
            <a:custGeom>
              <a:avLst/>
              <a:gdLst/>
              <a:ahLst/>
              <a:cxnLst/>
              <a:rect l="l" t="t" r="r" b="b"/>
              <a:pathLst>
                <a:path w="1507" h="1320" extrusionOk="0">
                  <a:moveTo>
                    <a:pt x="753" y="1"/>
                  </a:moveTo>
                  <a:cubicBezTo>
                    <a:pt x="509" y="1"/>
                    <a:pt x="275" y="138"/>
                    <a:pt x="160" y="374"/>
                  </a:cubicBezTo>
                  <a:cubicBezTo>
                    <a:pt x="1" y="702"/>
                    <a:pt x="139" y="1094"/>
                    <a:pt x="466" y="1254"/>
                  </a:cubicBezTo>
                  <a:cubicBezTo>
                    <a:pt x="559" y="1299"/>
                    <a:pt x="657" y="1320"/>
                    <a:pt x="753" y="1320"/>
                  </a:cubicBezTo>
                  <a:cubicBezTo>
                    <a:pt x="999" y="1320"/>
                    <a:pt x="1234" y="1183"/>
                    <a:pt x="1347" y="948"/>
                  </a:cubicBezTo>
                  <a:cubicBezTo>
                    <a:pt x="1506" y="620"/>
                    <a:pt x="1368" y="227"/>
                    <a:pt x="1041" y="68"/>
                  </a:cubicBezTo>
                  <a:cubicBezTo>
                    <a:pt x="948" y="22"/>
                    <a:pt x="849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80" name="Google Shape;5780;p32"/>
          <p:cNvGrpSpPr/>
          <p:nvPr/>
        </p:nvGrpSpPr>
        <p:grpSpPr>
          <a:xfrm>
            <a:off x="7889650" y="4358775"/>
            <a:ext cx="263900" cy="385875"/>
            <a:chOff x="7889650" y="4358775"/>
            <a:chExt cx="263900" cy="385875"/>
          </a:xfrm>
        </p:grpSpPr>
        <p:sp>
          <p:nvSpPr>
            <p:cNvPr id="5781" name="Google Shape;5781;p32"/>
            <p:cNvSpPr/>
            <p:nvPr/>
          </p:nvSpPr>
          <p:spPr>
            <a:xfrm>
              <a:off x="8010725" y="4470575"/>
              <a:ext cx="18950" cy="274075"/>
            </a:xfrm>
            <a:custGeom>
              <a:avLst/>
              <a:gdLst/>
              <a:ahLst/>
              <a:cxnLst/>
              <a:rect l="l" t="t" r="r" b="b"/>
              <a:pathLst>
                <a:path w="758" h="10963" extrusionOk="0">
                  <a:moveTo>
                    <a:pt x="757" y="0"/>
                  </a:moveTo>
                  <a:lnTo>
                    <a:pt x="572" y="2700"/>
                  </a:lnTo>
                  <a:lnTo>
                    <a:pt x="239" y="7508"/>
                  </a:lnTo>
                  <a:lnTo>
                    <a:pt x="148" y="8812"/>
                  </a:lnTo>
                  <a:lnTo>
                    <a:pt x="136" y="8973"/>
                  </a:lnTo>
                  <a:lnTo>
                    <a:pt x="134" y="9034"/>
                  </a:lnTo>
                  <a:lnTo>
                    <a:pt x="118" y="9256"/>
                  </a:lnTo>
                  <a:lnTo>
                    <a:pt x="42" y="10329"/>
                  </a:lnTo>
                  <a:lnTo>
                    <a:pt x="23" y="10626"/>
                  </a:lnTo>
                  <a:lnTo>
                    <a:pt x="20" y="10652"/>
                  </a:lnTo>
                  <a:lnTo>
                    <a:pt x="16" y="10751"/>
                  </a:lnTo>
                  <a:lnTo>
                    <a:pt x="0" y="10963"/>
                  </a:lnTo>
                  <a:cubicBezTo>
                    <a:pt x="193" y="10963"/>
                    <a:pt x="386" y="10963"/>
                    <a:pt x="576" y="10960"/>
                  </a:cubicBezTo>
                  <a:cubicBezTo>
                    <a:pt x="583" y="10502"/>
                    <a:pt x="593" y="9731"/>
                    <a:pt x="610" y="8805"/>
                  </a:cubicBezTo>
                  <a:cubicBezTo>
                    <a:pt x="621" y="8061"/>
                    <a:pt x="635" y="7217"/>
                    <a:pt x="652" y="6352"/>
                  </a:cubicBezTo>
                  <a:lnTo>
                    <a:pt x="652" y="6244"/>
                  </a:lnTo>
                  <a:cubicBezTo>
                    <a:pt x="655" y="6236"/>
                    <a:pt x="655" y="6228"/>
                    <a:pt x="652" y="6221"/>
                  </a:cubicBezTo>
                  <a:cubicBezTo>
                    <a:pt x="655" y="6142"/>
                    <a:pt x="655" y="6058"/>
                    <a:pt x="659" y="5979"/>
                  </a:cubicBezTo>
                  <a:cubicBezTo>
                    <a:pt x="677" y="4842"/>
                    <a:pt x="695" y="3693"/>
                    <a:pt x="711" y="2710"/>
                  </a:cubicBezTo>
                  <a:cubicBezTo>
                    <a:pt x="738" y="1146"/>
                    <a:pt x="757" y="1"/>
                    <a:pt x="7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32"/>
            <p:cNvSpPr/>
            <p:nvPr/>
          </p:nvSpPr>
          <p:spPr>
            <a:xfrm>
              <a:off x="7934450" y="4358775"/>
              <a:ext cx="185150" cy="231675"/>
            </a:xfrm>
            <a:custGeom>
              <a:avLst/>
              <a:gdLst/>
              <a:ahLst/>
              <a:cxnLst/>
              <a:rect l="l" t="t" r="r" b="b"/>
              <a:pathLst>
                <a:path w="7406" h="9267" extrusionOk="0">
                  <a:moveTo>
                    <a:pt x="4691" y="0"/>
                  </a:moveTo>
                  <a:cubicBezTo>
                    <a:pt x="4688" y="0"/>
                    <a:pt x="4685" y="0"/>
                    <a:pt x="4682" y="0"/>
                  </a:cubicBezTo>
                  <a:cubicBezTo>
                    <a:pt x="3988" y="38"/>
                    <a:pt x="3307" y="3231"/>
                    <a:pt x="3307" y="3231"/>
                  </a:cubicBezTo>
                  <a:cubicBezTo>
                    <a:pt x="3307" y="3231"/>
                    <a:pt x="2943" y="663"/>
                    <a:pt x="2286" y="663"/>
                  </a:cubicBezTo>
                  <a:cubicBezTo>
                    <a:pt x="2263" y="663"/>
                    <a:pt x="2239" y="666"/>
                    <a:pt x="2214" y="673"/>
                  </a:cubicBezTo>
                  <a:cubicBezTo>
                    <a:pt x="1512" y="874"/>
                    <a:pt x="1901" y="6162"/>
                    <a:pt x="1901" y="6162"/>
                  </a:cubicBezTo>
                  <a:cubicBezTo>
                    <a:pt x="1901" y="6162"/>
                    <a:pt x="1495" y="3510"/>
                    <a:pt x="981" y="3510"/>
                  </a:cubicBezTo>
                  <a:cubicBezTo>
                    <a:pt x="967" y="3510"/>
                    <a:pt x="953" y="3512"/>
                    <a:pt x="939" y="3516"/>
                  </a:cubicBezTo>
                  <a:cubicBezTo>
                    <a:pt x="411" y="3669"/>
                    <a:pt x="0" y="9267"/>
                    <a:pt x="3423" y="9267"/>
                  </a:cubicBezTo>
                  <a:cubicBezTo>
                    <a:pt x="3463" y="9267"/>
                    <a:pt x="3504" y="9266"/>
                    <a:pt x="3546" y="9265"/>
                  </a:cubicBezTo>
                  <a:cubicBezTo>
                    <a:pt x="6478" y="9154"/>
                    <a:pt x="7405" y="4416"/>
                    <a:pt x="6874" y="4210"/>
                  </a:cubicBezTo>
                  <a:cubicBezTo>
                    <a:pt x="6845" y="4198"/>
                    <a:pt x="6816" y="4193"/>
                    <a:pt x="6787" y="4193"/>
                  </a:cubicBezTo>
                  <a:cubicBezTo>
                    <a:pt x="6293" y="4193"/>
                    <a:pt x="5883" y="5791"/>
                    <a:pt x="5883" y="5791"/>
                  </a:cubicBezTo>
                  <a:cubicBezTo>
                    <a:pt x="5883" y="5791"/>
                    <a:pt x="6390" y="2346"/>
                    <a:pt x="5883" y="2308"/>
                  </a:cubicBezTo>
                  <a:cubicBezTo>
                    <a:pt x="5877" y="2308"/>
                    <a:pt x="5871" y="2307"/>
                    <a:pt x="5865" y="2307"/>
                  </a:cubicBezTo>
                  <a:cubicBezTo>
                    <a:pt x="5363" y="2307"/>
                    <a:pt x="4829" y="3861"/>
                    <a:pt x="4829" y="3861"/>
                  </a:cubicBezTo>
                  <a:cubicBezTo>
                    <a:pt x="4829" y="3861"/>
                    <a:pt x="5371" y="0"/>
                    <a:pt x="46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32"/>
            <p:cNvSpPr/>
            <p:nvPr/>
          </p:nvSpPr>
          <p:spPr>
            <a:xfrm>
              <a:off x="7889650" y="4536125"/>
              <a:ext cx="132500" cy="165950"/>
            </a:xfrm>
            <a:custGeom>
              <a:avLst/>
              <a:gdLst/>
              <a:ahLst/>
              <a:cxnLst/>
              <a:rect l="l" t="t" r="r" b="b"/>
              <a:pathLst>
                <a:path w="5300" h="6638" extrusionOk="0">
                  <a:moveTo>
                    <a:pt x="159" y="1"/>
                  </a:moveTo>
                  <a:lnTo>
                    <a:pt x="159" y="1"/>
                  </a:lnTo>
                  <a:cubicBezTo>
                    <a:pt x="0" y="1487"/>
                    <a:pt x="641" y="2982"/>
                    <a:pt x="1635" y="4102"/>
                  </a:cubicBezTo>
                  <a:cubicBezTo>
                    <a:pt x="2627" y="5220"/>
                    <a:pt x="3944" y="6005"/>
                    <a:pt x="5300" y="6637"/>
                  </a:cubicBezTo>
                  <a:cubicBezTo>
                    <a:pt x="4711" y="3737"/>
                    <a:pt x="2808" y="1315"/>
                    <a:pt x="1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32"/>
            <p:cNvSpPr/>
            <p:nvPr/>
          </p:nvSpPr>
          <p:spPr>
            <a:xfrm>
              <a:off x="8021075" y="4536125"/>
              <a:ext cx="132475" cy="165950"/>
            </a:xfrm>
            <a:custGeom>
              <a:avLst/>
              <a:gdLst/>
              <a:ahLst/>
              <a:cxnLst/>
              <a:rect l="l" t="t" r="r" b="b"/>
              <a:pathLst>
                <a:path w="5299" h="6638" extrusionOk="0">
                  <a:moveTo>
                    <a:pt x="5141" y="1"/>
                  </a:moveTo>
                  <a:cubicBezTo>
                    <a:pt x="2492" y="1315"/>
                    <a:pt x="586" y="3737"/>
                    <a:pt x="0" y="6637"/>
                  </a:cubicBezTo>
                  <a:cubicBezTo>
                    <a:pt x="1356" y="6005"/>
                    <a:pt x="2672" y="5220"/>
                    <a:pt x="3665" y="4102"/>
                  </a:cubicBezTo>
                  <a:cubicBezTo>
                    <a:pt x="4658" y="2982"/>
                    <a:pt x="5298" y="1487"/>
                    <a:pt x="51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85" name="Google Shape;5785;p32"/>
          <p:cNvGrpSpPr/>
          <p:nvPr/>
        </p:nvGrpSpPr>
        <p:grpSpPr>
          <a:xfrm>
            <a:off x="5117284" y="3571532"/>
            <a:ext cx="774935" cy="1248731"/>
            <a:chOff x="5117284" y="3571532"/>
            <a:chExt cx="774935" cy="1248731"/>
          </a:xfrm>
        </p:grpSpPr>
        <p:sp>
          <p:nvSpPr>
            <p:cNvPr id="5786" name="Google Shape;5786;p32"/>
            <p:cNvSpPr/>
            <p:nvPr/>
          </p:nvSpPr>
          <p:spPr>
            <a:xfrm>
              <a:off x="5483438" y="3796399"/>
              <a:ext cx="47336" cy="1023864"/>
            </a:xfrm>
            <a:custGeom>
              <a:avLst/>
              <a:gdLst/>
              <a:ahLst/>
              <a:cxnLst/>
              <a:rect l="l" t="t" r="r" b="b"/>
              <a:pathLst>
                <a:path w="1570" h="33959" extrusionOk="0">
                  <a:moveTo>
                    <a:pt x="961" y="1"/>
                  </a:moveTo>
                  <a:cubicBezTo>
                    <a:pt x="957" y="1"/>
                    <a:pt x="953" y="1"/>
                    <a:pt x="949" y="1"/>
                  </a:cubicBezTo>
                  <a:cubicBezTo>
                    <a:pt x="792" y="10"/>
                    <a:pt x="670" y="144"/>
                    <a:pt x="677" y="302"/>
                  </a:cubicBezTo>
                  <a:cubicBezTo>
                    <a:pt x="997" y="6675"/>
                    <a:pt x="684" y="14384"/>
                    <a:pt x="383" y="21839"/>
                  </a:cubicBezTo>
                  <a:cubicBezTo>
                    <a:pt x="213" y="26031"/>
                    <a:pt x="53" y="29993"/>
                    <a:pt x="2" y="33669"/>
                  </a:cubicBezTo>
                  <a:cubicBezTo>
                    <a:pt x="0" y="33826"/>
                    <a:pt x="126" y="33957"/>
                    <a:pt x="285" y="33959"/>
                  </a:cubicBezTo>
                  <a:lnTo>
                    <a:pt x="288" y="33959"/>
                  </a:lnTo>
                  <a:cubicBezTo>
                    <a:pt x="445" y="33959"/>
                    <a:pt x="573" y="33834"/>
                    <a:pt x="577" y="33677"/>
                  </a:cubicBezTo>
                  <a:cubicBezTo>
                    <a:pt x="629" y="30007"/>
                    <a:pt x="787" y="26050"/>
                    <a:pt x="956" y="21861"/>
                  </a:cubicBezTo>
                  <a:cubicBezTo>
                    <a:pt x="1257" y="14393"/>
                    <a:pt x="1570" y="6670"/>
                    <a:pt x="1250" y="273"/>
                  </a:cubicBezTo>
                  <a:cubicBezTo>
                    <a:pt x="1241" y="118"/>
                    <a:pt x="1122" y="1"/>
                    <a:pt x="9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32"/>
            <p:cNvSpPr/>
            <p:nvPr/>
          </p:nvSpPr>
          <p:spPr>
            <a:xfrm>
              <a:off x="5459649" y="3690417"/>
              <a:ext cx="93224" cy="159916"/>
            </a:xfrm>
            <a:custGeom>
              <a:avLst/>
              <a:gdLst/>
              <a:ahLst/>
              <a:cxnLst/>
              <a:rect l="l" t="t" r="r" b="b"/>
              <a:pathLst>
                <a:path w="3092" h="5304" extrusionOk="0">
                  <a:moveTo>
                    <a:pt x="3015" y="1"/>
                  </a:moveTo>
                  <a:cubicBezTo>
                    <a:pt x="3015" y="2"/>
                    <a:pt x="56" y="162"/>
                    <a:pt x="55" y="162"/>
                  </a:cubicBezTo>
                  <a:cubicBezTo>
                    <a:pt x="8" y="162"/>
                    <a:pt x="1" y="2344"/>
                    <a:pt x="1327" y="4855"/>
                  </a:cubicBezTo>
                  <a:cubicBezTo>
                    <a:pt x="1419" y="5030"/>
                    <a:pt x="1472" y="5269"/>
                    <a:pt x="1667" y="5300"/>
                  </a:cubicBezTo>
                  <a:cubicBezTo>
                    <a:pt x="1682" y="5302"/>
                    <a:pt x="1696" y="5304"/>
                    <a:pt x="1710" y="5304"/>
                  </a:cubicBezTo>
                  <a:cubicBezTo>
                    <a:pt x="1926" y="5304"/>
                    <a:pt x="2052" y="5033"/>
                    <a:pt x="2142" y="4819"/>
                  </a:cubicBezTo>
                  <a:cubicBezTo>
                    <a:pt x="3092" y="2556"/>
                    <a:pt x="3062" y="1283"/>
                    <a:pt x="30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32"/>
            <p:cNvSpPr/>
            <p:nvPr/>
          </p:nvSpPr>
          <p:spPr>
            <a:xfrm>
              <a:off x="5398111" y="3571532"/>
              <a:ext cx="221603" cy="212618"/>
            </a:xfrm>
            <a:custGeom>
              <a:avLst/>
              <a:gdLst/>
              <a:ahLst/>
              <a:cxnLst/>
              <a:rect l="l" t="t" r="r" b="b"/>
              <a:pathLst>
                <a:path w="7350" h="7052" extrusionOk="0">
                  <a:moveTo>
                    <a:pt x="4791" y="0"/>
                  </a:moveTo>
                  <a:cubicBezTo>
                    <a:pt x="3811" y="0"/>
                    <a:pt x="3401" y="2696"/>
                    <a:pt x="3401" y="2696"/>
                  </a:cubicBezTo>
                  <a:cubicBezTo>
                    <a:pt x="3401" y="2696"/>
                    <a:pt x="3128" y="342"/>
                    <a:pt x="2169" y="342"/>
                  </a:cubicBezTo>
                  <a:cubicBezTo>
                    <a:pt x="2066" y="342"/>
                    <a:pt x="1955" y="369"/>
                    <a:pt x="1836" y="429"/>
                  </a:cubicBezTo>
                  <a:cubicBezTo>
                    <a:pt x="810" y="947"/>
                    <a:pt x="1965" y="2433"/>
                    <a:pt x="2125" y="2806"/>
                  </a:cubicBezTo>
                  <a:cubicBezTo>
                    <a:pt x="2125" y="2806"/>
                    <a:pt x="1288" y="2391"/>
                    <a:pt x="693" y="2391"/>
                  </a:cubicBezTo>
                  <a:cubicBezTo>
                    <a:pt x="397" y="2391"/>
                    <a:pt x="161" y="2494"/>
                    <a:pt x="118" y="2803"/>
                  </a:cubicBezTo>
                  <a:cubicBezTo>
                    <a:pt x="1" y="3681"/>
                    <a:pt x="1682" y="4170"/>
                    <a:pt x="1682" y="4170"/>
                  </a:cubicBezTo>
                  <a:cubicBezTo>
                    <a:pt x="1682" y="4170"/>
                    <a:pt x="18" y="4744"/>
                    <a:pt x="705" y="5916"/>
                  </a:cubicBezTo>
                  <a:cubicBezTo>
                    <a:pt x="843" y="6152"/>
                    <a:pt x="1030" y="6244"/>
                    <a:pt x="1237" y="6244"/>
                  </a:cubicBezTo>
                  <a:cubicBezTo>
                    <a:pt x="1970" y="6244"/>
                    <a:pt x="2961" y="5089"/>
                    <a:pt x="2961" y="5089"/>
                  </a:cubicBezTo>
                  <a:lnTo>
                    <a:pt x="2961" y="5089"/>
                  </a:lnTo>
                  <a:cubicBezTo>
                    <a:pt x="2961" y="5089"/>
                    <a:pt x="2369" y="6706"/>
                    <a:pt x="3683" y="7022"/>
                  </a:cubicBezTo>
                  <a:cubicBezTo>
                    <a:pt x="3768" y="7042"/>
                    <a:pt x="3845" y="7051"/>
                    <a:pt x="3915" y="7051"/>
                  </a:cubicBezTo>
                  <a:cubicBezTo>
                    <a:pt x="4925" y="7051"/>
                    <a:pt x="4416" y="5051"/>
                    <a:pt x="4416" y="5051"/>
                  </a:cubicBezTo>
                  <a:lnTo>
                    <a:pt x="4416" y="5051"/>
                  </a:lnTo>
                  <a:cubicBezTo>
                    <a:pt x="4416" y="5051"/>
                    <a:pt x="5002" y="5816"/>
                    <a:pt x="5682" y="5816"/>
                  </a:cubicBezTo>
                  <a:cubicBezTo>
                    <a:pt x="5892" y="5816"/>
                    <a:pt x="6111" y="5743"/>
                    <a:pt x="6325" y="5552"/>
                  </a:cubicBezTo>
                  <a:cubicBezTo>
                    <a:pt x="6962" y="4983"/>
                    <a:pt x="5620" y="4091"/>
                    <a:pt x="5620" y="4091"/>
                  </a:cubicBezTo>
                  <a:cubicBezTo>
                    <a:pt x="5620" y="4091"/>
                    <a:pt x="7350" y="3189"/>
                    <a:pt x="6685" y="1994"/>
                  </a:cubicBezTo>
                  <a:cubicBezTo>
                    <a:pt x="6590" y="1823"/>
                    <a:pt x="6452" y="1754"/>
                    <a:pt x="6292" y="1754"/>
                  </a:cubicBezTo>
                  <a:cubicBezTo>
                    <a:pt x="5620" y="1754"/>
                    <a:pt x="4550" y="2972"/>
                    <a:pt x="4550" y="2972"/>
                  </a:cubicBezTo>
                  <a:cubicBezTo>
                    <a:pt x="4550" y="2972"/>
                    <a:pt x="6111" y="405"/>
                    <a:pt x="4974" y="31"/>
                  </a:cubicBezTo>
                  <a:cubicBezTo>
                    <a:pt x="4911" y="10"/>
                    <a:pt x="4850" y="0"/>
                    <a:pt x="4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32"/>
            <p:cNvSpPr/>
            <p:nvPr/>
          </p:nvSpPr>
          <p:spPr>
            <a:xfrm>
              <a:off x="5427689" y="3613562"/>
              <a:ext cx="159102" cy="137424"/>
            </a:xfrm>
            <a:custGeom>
              <a:avLst/>
              <a:gdLst/>
              <a:ahLst/>
              <a:cxnLst/>
              <a:rect l="l" t="t" r="r" b="b"/>
              <a:pathLst>
                <a:path w="5277" h="4558" extrusionOk="0">
                  <a:moveTo>
                    <a:pt x="3454" y="0"/>
                  </a:moveTo>
                  <a:cubicBezTo>
                    <a:pt x="2797" y="0"/>
                    <a:pt x="2406" y="2055"/>
                    <a:pt x="2406" y="2055"/>
                  </a:cubicBezTo>
                  <a:cubicBezTo>
                    <a:pt x="2406" y="2055"/>
                    <a:pt x="2020" y="703"/>
                    <a:pt x="1716" y="703"/>
                  </a:cubicBezTo>
                  <a:cubicBezTo>
                    <a:pt x="1709" y="703"/>
                    <a:pt x="1702" y="704"/>
                    <a:pt x="1695" y="706"/>
                  </a:cubicBezTo>
                  <a:cubicBezTo>
                    <a:pt x="937" y="867"/>
                    <a:pt x="1921" y="2209"/>
                    <a:pt x="1921" y="2209"/>
                  </a:cubicBezTo>
                  <a:cubicBezTo>
                    <a:pt x="1921" y="2209"/>
                    <a:pt x="1062" y="1645"/>
                    <a:pt x="600" y="1645"/>
                  </a:cubicBezTo>
                  <a:cubicBezTo>
                    <a:pt x="486" y="1645"/>
                    <a:pt x="397" y="1679"/>
                    <a:pt x="350" y="1764"/>
                  </a:cubicBezTo>
                  <a:cubicBezTo>
                    <a:pt x="0" y="2403"/>
                    <a:pt x="1873" y="2717"/>
                    <a:pt x="1873" y="2717"/>
                  </a:cubicBezTo>
                  <a:cubicBezTo>
                    <a:pt x="1873" y="2717"/>
                    <a:pt x="329" y="3145"/>
                    <a:pt x="650" y="3566"/>
                  </a:cubicBezTo>
                  <a:cubicBezTo>
                    <a:pt x="711" y="3647"/>
                    <a:pt x="809" y="3680"/>
                    <a:pt x="928" y="3680"/>
                  </a:cubicBezTo>
                  <a:cubicBezTo>
                    <a:pt x="1426" y="3680"/>
                    <a:pt x="2287" y="3101"/>
                    <a:pt x="2287" y="3100"/>
                  </a:cubicBezTo>
                  <a:lnTo>
                    <a:pt x="2287" y="3100"/>
                  </a:lnTo>
                  <a:cubicBezTo>
                    <a:pt x="2287" y="3101"/>
                    <a:pt x="2191" y="4557"/>
                    <a:pt x="2634" y="4557"/>
                  </a:cubicBezTo>
                  <a:cubicBezTo>
                    <a:pt x="2659" y="4557"/>
                    <a:pt x="2686" y="4553"/>
                    <a:pt x="2716" y="4542"/>
                  </a:cubicBezTo>
                  <a:cubicBezTo>
                    <a:pt x="3251" y="4357"/>
                    <a:pt x="2978" y="3107"/>
                    <a:pt x="2978" y="3106"/>
                  </a:cubicBezTo>
                  <a:lnTo>
                    <a:pt x="2978" y="3106"/>
                  </a:lnTo>
                  <a:cubicBezTo>
                    <a:pt x="2979" y="3106"/>
                    <a:pt x="3858" y="3771"/>
                    <a:pt x="4292" y="3771"/>
                  </a:cubicBezTo>
                  <a:cubicBezTo>
                    <a:pt x="4411" y="3771"/>
                    <a:pt x="4497" y="3720"/>
                    <a:pt x="4520" y="3591"/>
                  </a:cubicBezTo>
                  <a:cubicBezTo>
                    <a:pt x="4630" y="2992"/>
                    <a:pt x="3194" y="2628"/>
                    <a:pt x="3194" y="2628"/>
                  </a:cubicBezTo>
                  <a:cubicBezTo>
                    <a:pt x="3194" y="2628"/>
                    <a:pt x="5276" y="2143"/>
                    <a:pt x="5078" y="1641"/>
                  </a:cubicBezTo>
                  <a:cubicBezTo>
                    <a:pt x="5037" y="1538"/>
                    <a:pt x="4928" y="1497"/>
                    <a:pt x="4780" y="1497"/>
                  </a:cubicBezTo>
                  <a:cubicBezTo>
                    <a:pt x="4207" y="1497"/>
                    <a:pt x="3055" y="2109"/>
                    <a:pt x="3055" y="2109"/>
                  </a:cubicBezTo>
                  <a:cubicBezTo>
                    <a:pt x="3055" y="2109"/>
                    <a:pt x="4137" y="33"/>
                    <a:pt x="3470" y="1"/>
                  </a:cubicBezTo>
                  <a:cubicBezTo>
                    <a:pt x="3465" y="0"/>
                    <a:pt x="3460" y="0"/>
                    <a:pt x="3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32"/>
            <p:cNvSpPr/>
            <p:nvPr/>
          </p:nvSpPr>
          <p:spPr>
            <a:xfrm>
              <a:off x="5496373" y="3671724"/>
              <a:ext cx="13266" cy="8834"/>
            </a:xfrm>
            <a:custGeom>
              <a:avLst/>
              <a:gdLst/>
              <a:ahLst/>
              <a:cxnLst/>
              <a:rect l="l" t="t" r="r" b="b"/>
              <a:pathLst>
                <a:path w="440" h="293" extrusionOk="0">
                  <a:moveTo>
                    <a:pt x="225" y="0"/>
                  </a:moveTo>
                  <a:cubicBezTo>
                    <a:pt x="81" y="0"/>
                    <a:pt x="1" y="218"/>
                    <a:pt x="159" y="282"/>
                  </a:cubicBezTo>
                  <a:cubicBezTo>
                    <a:pt x="178" y="289"/>
                    <a:pt x="198" y="293"/>
                    <a:pt x="216" y="293"/>
                  </a:cubicBezTo>
                  <a:cubicBezTo>
                    <a:pt x="359" y="293"/>
                    <a:pt x="440" y="75"/>
                    <a:pt x="282" y="11"/>
                  </a:cubicBezTo>
                  <a:cubicBezTo>
                    <a:pt x="262" y="4"/>
                    <a:pt x="243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32"/>
            <p:cNvSpPr/>
            <p:nvPr/>
          </p:nvSpPr>
          <p:spPr>
            <a:xfrm>
              <a:off x="5483438" y="3694639"/>
              <a:ext cx="13296" cy="8623"/>
            </a:xfrm>
            <a:custGeom>
              <a:avLst/>
              <a:gdLst/>
              <a:ahLst/>
              <a:cxnLst/>
              <a:rect l="l" t="t" r="r" b="b"/>
              <a:pathLst>
                <a:path w="441" h="286" extrusionOk="0">
                  <a:moveTo>
                    <a:pt x="226" y="0"/>
                  </a:moveTo>
                  <a:cubicBezTo>
                    <a:pt x="84" y="0"/>
                    <a:pt x="0" y="212"/>
                    <a:pt x="156" y="273"/>
                  </a:cubicBezTo>
                  <a:cubicBezTo>
                    <a:pt x="176" y="282"/>
                    <a:pt x="196" y="285"/>
                    <a:pt x="215" y="285"/>
                  </a:cubicBezTo>
                  <a:cubicBezTo>
                    <a:pt x="357" y="285"/>
                    <a:pt x="441" y="73"/>
                    <a:pt x="285" y="12"/>
                  </a:cubicBezTo>
                  <a:cubicBezTo>
                    <a:pt x="265" y="4"/>
                    <a:pt x="245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32"/>
            <p:cNvSpPr/>
            <p:nvPr/>
          </p:nvSpPr>
          <p:spPr>
            <a:xfrm>
              <a:off x="5470684" y="3679895"/>
              <a:ext cx="16884" cy="12301"/>
            </a:xfrm>
            <a:custGeom>
              <a:avLst/>
              <a:gdLst/>
              <a:ahLst/>
              <a:cxnLst/>
              <a:rect l="l" t="t" r="r" b="b"/>
              <a:pathLst>
                <a:path w="560" h="408" extrusionOk="0">
                  <a:moveTo>
                    <a:pt x="272" y="1"/>
                  </a:moveTo>
                  <a:cubicBezTo>
                    <a:pt x="83" y="1"/>
                    <a:pt x="1" y="308"/>
                    <a:pt x="212" y="392"/>
                  </a:cubicBezTo>
                  <a:cubicBezTo>
                    <a:pt x="238" y="403"/>
                    <a:pt x="264" y="408"/>
                    <a:pt x="287" y="408"/>
                  </a:cubicBezTo>
                  <a:cubicBezTo>
                    <a:pt x="476" y="408"/>
                    <a:pt x="560" y="101"/>
                    <a:pt x="348" y="17"/>
                  </a:cubicBezTo>
                  <a:cubicBezTo>
                    <a:pt x="321" y="6"/>
                    <a:pt x="296" y="1"/>
                    <a:pt x="2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32"/>
            <p:cNvSpPr/>
            <p:nvPr/>
          </p:nvSpPr>
          <p:spPr>
            <a:xfrm>
              <a:off x="5498303" y="3692799"/>
              <a:ext cx="14743" cy="10673"/>
            </a:xfrm>
            <a:custGeom>
              <a:avLst/>
              <a:gdLst/>
              <a:ahLst/>
              <a:cxnLst/>
              <a:rect l="l" t="t" r="r" b="b"/>
              <a:pathLst>
                <a:path w="489" h="354" extrusionOk="0">
                  <a:moveTo>
                    <a:pt x="286" y="0"/>
                  </a:moveTo>
                  <a:cubicBezTo>
                    <a:pt x="260" y="0"/>
                    <a:pt x="233" y="4"/>
                    <a:pt x="202" y="10"/>
                  </a:cubicBezTo>
                  <a:cubicBezTo>
                    <a:pt x="0" y="45"/>
                    <a:pt x="64" y="354"/>
                    <a:pt x="245" y="354"/>
                  </a:cubicBezTo>
                  <a:cubicBezTo>
                    <a:pt x="260" y="354"/>
                    <a:pt x="277" y="351"/>
                    <a:pt x="294" y="346"/>
                  </a:cubicBezTo>
                  <a:cubicBezTo>
                    <a:pt x="365" y="326"/>
                    <a:pt x="415" y="299"/>
                    <a:pt x="448" y="233"/>
                  </a:cubicBezTo>
                  <a:cubicBezTo>
                    <a:pt x="488" y="166"/>
                    <a:pt x="475" y="89"/>
                    <a:pt x="409" y="41"/>
                  </a:cubicBezTo>
                  <a:cubicBezTo>
                    <a:pt x="365" y="11"/>
                    <a:pt x="328" y="0"/>
                    <a:pt x="2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32"/>
            <p:cNvSpPr/>
            <p:nvPr/>
          </p:nvSpPr>
          <p:spPr>
            <a:xfrm>
              <a:off x="5508524" y="3681734"/>
              <a:ext cx="16040" cy="10522"/>
            </a:xfrm>
            <a:custGeom>
              <a:avLst/>
              <a:gdLst/>
              <a:ahLst/>
              <a:cxnLst/>
              <a:rect l="l" t="t" r="r" b="b"/>
              <a:pathLst>
                <a:path w="532" h="349" extrusionOk="0">
                  <a:moveTo>
                    <a:pt x="272" y="0"/>
                  </a:moveTo>
                  <a:cubicBezTo>
                    <a:pt x="99" y="0"/>
                    <a:pt x="0" y="260"/>
                    <a:pt x="189" y="334"/>
                  </a:cubicBezTo>
                  <a:cubicBezTo>
                    <a:pt x="213" y="344"/>
                    <a:pt x="237" y="349"/>
                    <a:pt x="259" y="349"/>
                  </a:cubicBezTo>
                  <a:cubicBezTo>
                    <a:pt x="431" y="349"/>
                    <a:pt x="531" y="90"/>
                    <a:pt x="343" y="14"/>
                  </a:cubicBezTo>
                  <a:cubicBezTo>
                    <a:pt x="318" y="4"/>
                    <a:pt x="295" y="0"/>
                    <a:pt x="2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32"/>
            <p:cNvSpPr/>
            <p:nvPr/>
          </p:nvSpPr>
          <p:spPr>
            <a:xfrm>
              <a:off x="5516665" y="3701000"/>
              <a:ext cx="12422" cy="10432"/>
            </a:xfrm>
            <a:custGeom>
              <a:avLst/>
              <a:gdLst/>
              <a:ahLst/>
              <a:cxnLst/>
              <a:rect l="l" t="t" r="r" b="b"/>
              <a:pathLst>
                <a:path w="412" h="346" extrusionOk="0">
                  <a:moveTo>
                    <a:pt x="227" y="1"/>
                  </a:moveTo>
                  <a:cubicBezTo>
                    <a:pt x="184" y="1"/>
                    <a:pt x="142" y="15"/>
                    <a:pt x="110" y="48"/>
                  </a:cubicBezTo>
                  <a:cubicBezTo>
                    <a:pt x="1" y="155"/>
                    <a:pt x="80" y="337"/>
                    <a:pt x="227" y="344"/>
                  </a:cubicBezTo>
                  <a:lnTo>
                    <a:pt x="251" y="346"/>
                  </a:lnTo>
                  <a:cubicBezTo>
                    <a:pt x="253" y="346"/>
                    <a:pt x="255" y="346"/>
                    <a:pt x="257" y="346"/>
                  </a:cubicBezTo>
                  <a:cubicBezTo>
                    <a:pt x="325" y="346"/>
                    <a:pt x="395" y="300"/>
                    <a:pt x="400" y="227"/>
                  </a:cubicBezTo>
                  <a:cubicBezTo>
                    <a:pt x="402" y="209"/>
                    <a:pt x="402" y="192"/>
                    <a:pt x="403" y="176"/>
                  </a:cubicBezTo>
                  <a:cubicBezTo>
                    <a:pt x="411" y="70"/>
                    <a:pt x="319" y="1"/>
                    <a:pt x="2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32"/>
            <p:cNvSpPr/>
            <p:nvPr/>
          </p:nvSpPr>
          <p:spPr>
            <a:xfrm>
              <a:off x="5496765" y="3710649"/>
              <a:ext cx="13869" cy="12844"/>
            </a:xfrm>
            <a:custGeom>
              <a:avLst/>
              <a:gdLst/>
              <a:ahLst/>
              <a:cxnLst/>
              <a:rect l="l" t="t" r="r" b="b"/>
              <a:pathLst>
                <a:path w="460" h="426" extrusionOk="0">
                  <a:moveTo>
                    <a:pt x="206" y="0"/>
                  </a:moveTo>
                  <a:cubicBezTo>
                    <a:pt x="196" y="0"/>
                    <a:pt x="186" y="1"/>
                    <a:pt x="176" y="2"/>
                  </a:cubicBezTo>
                  <a:cubicBezTo>
                    <a:pt x="66" y="19"/>
                    <a:pt x="0" y="124"/>
                    <a:pt x="18" y="230"/>
                  </a:cubicBezTo>
                  <a:cubicBezTo>
                    <a:pt x="18" y="234"/>
                    <a:pt x="18" y="240"/>
                    <a:pt x="19" y="246"/>
                  </a:cubicBezTo>
                  <a:lnTo>
                    <a:pt x="19" y="253"/>
                  </a:lnTo>
                  <a:cubicBezTo>
                    <a:pt x="19" y="254"/>
                    <a:pt x="20" y="254"/>
                    <a:pt x="20" y="254"/>
                  </a:cubicBezTo>
                  <a:cubicBezTo>
                    <a:pt x="20" y="254"/>
                    <a:pt x="21" y="254"/>
                    <a:pt x="21" y="255"/>
                  </a:cubicBezTo>
                  <a:cubicBezTo>
                    <a:pt x="32" y="330"/>
                    <a:pt x="84" y="394"/>
                    <a:pt x="162" y="425"/>
                  </a:cubicBezTo>
                  <a:cubicBezTo>
                    <a:pt x="392" y="315"/>
                    <a:pt x="460" y="198"/>
                    <a:pt x="363" y="73"/>
                  </a:cubicBezTo>
                  <a:cubicBezTo>
                    <a:pt x="350" y="61"/>
                    <a:pt x="336" y="49"/>
                    <a:pt x="323" y="36"/>
                  </a:cubicBezTo>
                  <a:cubicBezTo>
                    <a:pt x="290" y="12"/>
                    <a:pt x="248" y="0"/>
                    <a:pt x="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32"/>
            <p:cNvSpPr/>
            <p:nvPr/>
          </p:nvSpPr>
          <p:spPr>
            <a:xfrm>
              <a:off x="5523780" y="3678779"/>
              <a:ext cx="14080" cy="10733"/>
            </a:xfrm>
            <a:custGeom>
              <a:avLst/>
              <a:gdLst/>
              <a:ahLst/>
              <a:cxnLst/>
              <a:rect l="l" t="t" r="r" b="b"/>
              <a:pathLst>
                <a:path w="467" h="356" extrusionOk="0">
                  <a:moveTo>
                    <a:pt x="220" y="1"/>
                  </a:moveTo>
                  <a:cubicBezTo>
                    <a:pt x="60" y="1"/>
                    <a:pt x="0" y="271"/>
                    <a:pt x="183" y="343"/>
                  </a:cubicBezTo>
                  <a:cubicBezTo>
                    <a:pt x="206" y="352"/>
                    <a:pt x="227" y="356"/>
                    <a:pt x="247" y="356"/>
                  </a:cubicBezTo>
                  <a:cubicBezTo>
                    <a:pt x="407" y="356"/>
                    <a:pt x="466" y="86"/>
                    <a:pt x="283" y="14"/>
                  </a:cubicBezTo>
                  <a:cubicBezTo>
                    <a:pt x="261" y="5"/>
                    <a:pt x="240" y="1"/>
                    <a:pt x="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32"/>
            <p:cNvSpPr/>
            <p:nvPr/>
          </p:nvSpPr>
          <p:spPr>
            <a:xfrm>
              <a:off x="5479639" y="3664970"/>
              <a:ext cx="14623" cy="9738"/>
            </a:xfrm>
            <a:custGeom>
              <a:avLst/>
              <a:gdLst/>
              <a:ahLst/>
              <a:cxnLst/>
              <a:rect l="l" t="t" r="r" b="b"/>
              <a:pathLst>
                <a:path w="485" h="323" extrusionOk="0">
                  <a:moveTo>
                    <a:pt x="247" y="1"/>
                  </a:moveTo>
                  <a:cubicBezTo>
                    <a:pt x="90" y="1"/>
                    <a:pt x="0" y="241"/>
                    <a:pt x="175" y="310"/>
                  </a:cubicBezTo>
                  <a:cubicBezTo>
                    <a:pt x="196" y="319"/>
                    <a:pt x="218" y="323"/>
                    <a:pt x="237" y="323"/>
                  </a:cubicBezTo>
                  <a:cubicBezTo>
                    <a:pt x="395" y="323"/>
                    <a:pt x="485" y="82"/>
                    <a:pt x="311" y="14"/>
                  </a:cubicBezTo>
                  <a:cubicBezTo>
                    <a:pt x="289" y="5"/>
                    <a:pt x="268" y="1"/>
                    <a:pt x="2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32"/>
            <p:cNvSpPr/>
            <p:nvPr/>
          </p:nvSpPr>
          <p:spPr>
            <a:xfrm>
              <a:off x="5506594" y="3659663"/>
              <a:ext cx="14261" cy="10372"/>
            </a:xfrm>
            <a:custGeom>
              <a:avLst/>
              <a:gdLst/>
              <a:ahLst/>
              <a:cxnLst/>
              <a:rect l="l" t="t" r="r" b="b"/>
              <a:pathLst>
                <a:path w="473" h="344" extrusionOk="0">
                  <a:moveTo>
                    <a:pt x="230" y="1"/>
                  </a:moveTo>
                  <a:cubicBezTo>
                    <a:pt x="70" y="1"/>
                    <a:pt x="0" y="260"/>
                    <a:pt x="179" y="331"/>
                  </a:cubicBezTo>
                  <a:cubicBezTo>
                    <a:pt x="202" y="340"/>
                    <a:pt x="223" y="344"/>
                    <a:pt x="243" y="344"/>
                  </a:cubicBezTo>
                  <a:cubicBezTo>
                    <a:pt x="403" y="344"/>
                    <a:pt x="473" y="85"/>
                    <a:pt x="294" y="14"/>
                  </a:cubicBezTo>
                  <a:cubicBezTo>
                    <a:pt x="271" y="5"/>
                    <a:pt x="250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32"/>
            <p:cNvSpPr/>
            <p:nvPr/>
          </p:nvSpPr>
          <p:spPr>
            <a:xfrm>
              <a:off x="5253567" y="4180885"/>
              <a:ext cx="267792" cy="272194"/>
            </a:xfrm>
            <a:custGeom>
              <a:avLst/>
              <a:gdLst/>
              <a:ahLst/>
              <a:cxnLst/>
              <a:rect l="l" t="t" r="r" b="b"/>
              <a:pathLst>
                <a:path w="8882" h="9028" extrusionOk="0">
                  <a:moveTo>
                    <a:pt x="0" y="0"/>
                  </a:moveTo>
                  <a:lnTo>
                    <a:pt x="0" y="0"/>
                  </a:lnTo>
                  <a:cubicBezTo>
                    <a:pt x="2435" y="3081"/>
                    <a:pt x="8238" y="2438"/>
                    <a:pt x="8308" y="9028"/>
                  </a:cubicBezTo>
                  <a:cubicBezTo>
                    <a:pt x="8881" y="6809"/>
                    <a:pt x="7880" y="4300"/>
                    <a:pt x="7880" y="4300"/>
                  </a:cubicBezTo>
                  <a:cubicBezTo>
                    <a:pt x="7880" y="4300"/>
                    <a:pt x="7593" y="172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32"/>
            <p:cNvSpPr/>
            <p:nvPr/>
          </p:nvSpPr>
          <p:spPr>
            <a:xfrm>
              <a:off x="5328613" y="4058713"/>
              <a:ext cx="190488" cy="297852"/>
            </a:xfrm>
            <a:custGeom>
              <a:avLst/>
              <a:gdLst/>
              <a:ahLst/>
              <a:cxnLst/>
              <a:rect l="l" t="t" r="r" b="b"/>
              <a:pathLst>
                <a:path w="6318" h="9879" extrusionOk="0">
                  <a:moveTo>
                    <a:pt x="315" y="1"/>
                  </a:moveTo>
                  <a:cubicBezTo>
                    <a:pt x="241" y="1"/>
                    <a:pt x="166" y="30"/>
                    <a:pt x="110" y="88"/>
                  </a:cubicBezTo>
                  <a:cubicBezTo>
                    <a:pt x="0" y="201"/>
                    <a:pt x="2" y="383"/>
                    <a:pt x="115" y="493"/>
                  </a:cubicBezTo>
                  <a:cubicBezTo>
                    <a:pt x="2712" y="3032"/>
                    <a:pt x="4652" y="6207"/>
                    <a:pt x="5723" y="9678"/>
                  </a:cubicBezTo>
                  <a:cubicBezTo>
                    <a:pt x="5759" y="9801"/>
                    <a:pt x="5874" y="9879"/>
                    <a:pt x="5996" y="9879"/>
                  </a:cubicBezTo>
                  <a:cubicBezTo>
                    <a:pt x="6024" y="9879"/>
                    <a:pt x="6053" y="9876"/>
                    <a:pt x="6081" y="9867"/>
                  </a:cubicBezTo>
                  <a:cubicBezTo>
                    <a:pt x="6231" y="9820"/>
                    <a:pt x="6317" y="9659"/>
                    <a:pt x="6270" y="9509"/>
                  </a:cubicBezTo>
                  <a:cubicBezTo>
                    <a:pt x="5172" y="5947"/>
                    <a:pt x="3182" y="2687"/>
                    <a:pt x="516" y="82"/>
                  </a:cubicBezTo>
                  <a:cubicBezTo>
                    <a:pt x="459" y="28"/>
                    <a:pt x="387" y="1"/>
                    <a:pt x="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32"/>
            <p:cNvSpPr/>
            <p:nvPr/>
          </p:nvSpPr>
          <p:spPr>
            <a:xfrm>
              <a:off x="5239094" y="3962983"/>
              <a:ext cx="129163" cy="136188"/>
            </a:xfrm>
            <a:custGeom>
              <a:avLst/>
              <a:gdLst/>
              <a:ahLst/>
              <a:cxnLst/>
              <a:rect l="l" t="t" r="r" b="b"/>
              <a:pathLst>
                <a:path w="4284" h="4517" extrusionOk="0">
                  <a:moveTo>
                    <a:pt x="2022" y="0"/>
                  </a:moveTo>
                  <a:cubicBezTo>
                    <a:pt x="2022" y="2"/>
                    <a:pt x="35" y="1799"/>
                    <a:pt x="34" y="1799"/>
                  </a:cubicBezTo>
                  <a:cubicBezTo>
                    <a:pt x="0" y="1827"/>
                    <a:pt x="1238" y="3363"/>
                    <a:pt x="3598" y="4369"/>
                  </a:cubicBezTo>
                  <a:cubicBezTo>
                    <a:pt x="3724" y="4422"/>
                    <a:pt x="3855" y="4516"/>
                    <a:pt x="3979" y="4516"/>
                  </a:cubicBezTo>
                  <a:cubicBezTo>
                    <a:pt x="4016" y="4516"/>
                    <a:pt x="4054" y="4507"/>
                    <a:pt x="4090" y="4486"/>
                  </a:cubicBezTo>
                  <a:cubicBezTo>
                    <a:pt x="4283" y="4374"/>
                    <a:pt x="4213" y="4094"/>
                    <a:pt x="4151" y="3880"/>
                  </a:cubicBezTo>
                  <a:cubicBezTo>
                    <a:pt x="3529" y="1752"/>
                    <a:pt x="2783" y="872"/>
                    <a:pt x="20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32"/>
            <p:cNvSpPr/>
            <p:nvPr/>
          </p:nvSpPr>
          <p:spPr>
            <a:xfrm>
              <a:off x="5158651" y="3880550"/>
              <a:ext cx="198568" cy="200317"/>
            </a:xfrm>
            <a:custGeom>
              <a:avLst/>
              <a:gdLst/>
              <a:ahLst/>
              <a:cxnLst/>
              <a:rect l="l" t="t" r="r" b="b"/>
              <a:pathLst>
                <a:path w="6586" h="6644" extrusionOk="0">
                  <a:moveTo>
                    <a:pt x="2596" y="1"/>
                  </a:moveTo>
                  <a:cubicBezTo>
                    <a:pt x="2534" y="1"/>
                    <a:pt x="2470" y="13"/>
                    <a:pt x="2402" y="38"/>
                  </a:cubicBezTo>
                  <a:cubicBezTo>
                    <a:pt x="1416" y="413"/>
                    <a:pt x="2815" y="2802"/>
                    <a:pt x="2815" y="2802"/>
                  </a:cubicBezTo>
                  <a:cubicBezTo>
                    <a:pt x="2815" y="2802"/>
                    <a:pt x="1720" y="1733"/>
                    <a:pt x="975" y="1733"/>
                  </a:cubicBezTo>
                  <a:cubicBezTo>
                    <a:pt x="744" y="1733"/>
                    <a:pt x="547" y="1835"/>
                    <a:pt x="426" y="2103"/>
                  </a:cubicBezTo>
                  <a:cubicBezTo>
                    <a:pt x="0" y="3050"/>
                    <a:pt x="1658" y="3437"/>
                    <a:pt x="1982" y="3606"/>
                  </a:cubicBezTo>
                  <a:cubicBezTo>
                    <a:pt x="1982" y="3606"/>
                    <a:pt x="132" y="4020"/>
                    <a:pt x="574" y="4750"/>
                  </a:cubicBezTo>
                  <a:cubicBezTo>
                    <a:pt x="724" y="4994"/>
                    <a:pt x="1005" y="5072"/>
                    <a:pt x="1306" y="5072"/>
                  </a:cubicBezTo>
                  <a:cubicBezTo>
                    <a:pt x="1847" y="5072"/>
                    <a:pt x="2449" y="4818"/>
                    <a:pt x="2449" y="4818"/>
                  </a:cubicBezTo>
                  <a:lnTo>
                    <a:pt x="2449" y="4818"/>
                  </a:lnTo>
                  <a:cubicBezTo>
                    <a:pt x="2449" y="4818"/>
                    <a:pt x="1610" y="6167"/>
                    <a:pt x="2759" y="6597"/>
                  </a:cubicBezTo>
                  <a:cubicBezTo>
                    <a:pt x="2844" y="6629"/>
                    <a:pt x="2922" y="6644"/>
                    <a:pt x="2994" y="6644"/>
                  </a:cubicBezTo>
                  <a:cubicBezTo>
                    <a:pt x="3819" y="6644"/>
                    <a:pt x="3871" y="4736"/>
                    <a:pt x="3871" y="4736"/>
                  </a:cubicBezTo>
                  <a:cubicBezTo>
                    <a:pt x="3871" y="4736"/>
                    <a:pt x="4234" y="5792"/>
                    <a:pt x="5017" y="5792"/>
                  </a:cubicBezTo>
                  <a:cubicBezTo>
                    <a:pt x="5157" y="5792"/>
                    <a:pt x="5310" y="5758"/>
                    <a:pt x="5477" y="5678"/>
                  </a:cubicBezTo>
                  <a:cubicBezTo>
                    <a:pt x="6580" y="5154"/>
                    <a:pt x="4869" y="3880"/>
                    <a:pt x="4869" y="3879"/>
                  </a:cubicBezTo>
                  <a:lnTo>
                    <a:pt x="4869" y="3879"/>
                  </a:lnTo>
                  <a:cubicBezTo>
                    <a:pt x="4869" y="3879"/>
                    <a:pt x="5093" y="3934"/>
                    <a:pt x="5375" y="3934"/>
                  </a:cubicBezTo>
                  <a:cubicBezTo>
                    <a:pt x="5810" y="3934"/>
                    <a:pt x="6386" y="3804"/>
                    <a:pt x="6493" y="3145"/>
                  </a:cubicBezTo>
                  <a:cubicBezTo>
                    <a:pt x="6585" y="2584"/>
                    <a:pt x="5828" y="2510"/>
                    <a:pt x="5419" y="2510"/>
                  </a:cubicBezTo>
                  <a:cubicBezTo>
                    <a:pt x="5271" y="2510"/>
                    <a:pt x="5169" y="2520"/>
                    <a:pt x="5169" y="2520"/>
                  </a:cubicBezTo>
                  <a:cubicBezTo>
                    <a:pt x="5169" y="2520"/>
                    <a:pt x="5869" y="905"/>
                    <a:pt x="4722" y="443"/>
                  </a:cubicBezTo>
                  <a:cubicBezTo>
                    <a:pt x="4662" y="419"/>
                    <a:pt x="4605" y="408"/>
                    <a:pt x="4552" y="408"/>
                  </a:cubicBezTo>
                  <a:cubicBezTo>
                    <a:pt x="3857" y="408"/>
                    <a:pt x="3780" y="2344"/>
                    <a:pt x="3780" y="2344"/>
                  </a:cubicBezTo>
                  <a:cubicBezTo>
                    <a:pt x="3780" y="2344"/>
                    <a:pt x="3460" y="1"/>
                    <a:pt x="2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32"/>
            <p:cNvSpPr/>
            <p:nvPr/>
          </p:nvSpPr>
          <p:spPr>
            <a:xfrm>
              <a:off x="5204632" y="3918239"/>
              <a:ext cx="130519" cy="125394"/>
            </a:xfrm>
            <a:custGeom>
              <a:avLst/>
              <a:gdLst/>
              <a:ahLst/>
              <a:cxnLst/>
              <a:rect l="l" t="t" r="r" b="b"/>
              <a:pathLst>
                <a:path w="4329" h="4159" extrusionOk="0">
                  <a:moveTo>
                    <a:pt x="1396" y="1"/>
                  </a:moveTo>
                  <a:cubicBezTo>
                    <a:pt x="1358" y="1"/>
                    <a:pt x="1320" y="14"/>
                    <a:pt x="1281" y="42"/>
                  </a:cubicBezTo>
                  <a:cubicBezTo>
                    <a:pt x="794" y="396"/>
                    <a:pt x="1707" y="2089"/>
                    <a:pt x="1707" y="2089"/>
                  </a:cubicBezTo>
                  <a:cubicBezTo>
                    <a:pt x="1707" y="2089"/>
                    <a:pt x="876" y="1507"/>
                    <a:pt x="548" y="1507"/>
                  </a:cubicBezTo>
                  <a:cubicBezTo>
                    <a:pt x="501" y="1507"/>
                    <a:pt x="464" y="1519"/>
                    <a:pt x="441" y="1547"/>
                  </a:cubicBezTo>
                  <a:cubicBezTo>
                    <a:pt x="1" y="2092"/>
                    <a:pt x="1455" y="2474"/>
                    <a:pt x="1455" y="2474"/>
                  </a:cubicBezTo>
                  <a:cubicBezTo>
                    <a:pt x="1455" y="2474"/>
                    <a:pt x="18" y="2619"/>
                    <a:pt x="99" y="3055"/>
                  </a:cubicBezTo>
                  <a:cubicBezTo>
                    <a:pt x="132" y="3234"/>
                    <a:pt x="270" y="3299"/>
                    <a:pt x="453" y="3299"/>
                  </a:cubicBezTo>
                  <a:cubicBezTo>
                    <a:pt x="930" y="3299"/>
                    <a:pt x="1711" y="2857"/>
                    <a:pt x="1711" y="2857"/>
                  </a:cubicBezTo>
                  <a:lnTo>
                    <a:pt x="1711" y="2857"/>
                  </a:lnTo>
                  <a:cubicBezTo>
                    <a:pt x="1711" y="2857"/>
                    <a:pt x="870" y="4036"/>
                    <a:pt x="1334" y="4152"/>
                  </a:cubicBezTo>
                  <a:cubicBezTo>
                    <a:pt x="1353" y="4157"/>
                    <a:pt x="1371" y="4159"/>
                    <a:pt x="1389" y="4159"/>
                  </a:cubicBezTo>
                  <a:cubicBezTo>
                    <a:pt x="1833" y="4159"/>
                    <a:pt x="2218" y="2892"/>
                    <a:pt x="2218" y="2892"/>
                  </a:cubicBezTo>
                  <a:cubicBezTo>
                    <a:pt x="2218" y="2892"/>
                    <a:pt x="2829" y="3755"/>
                    <a:pt x="3179" y="3755"/>
                  </a:cubicBezTo>
                  <a:cubicBezTo>
                    <a:pt x="3242" y="3755"/>
                    <a:pt x="3297" y="3727"/>
                    <a:pt x="3338" y="3660"/>
                  </a:cubicBezTo>
                  <a:cubicBezTo>
                    <a:pt x="3610" y="3224"/>
                    <a:pt x="2706" y="2502"/>
                    <a:pt x="2706" y="2502"/>
                  </a:cubicBezTo>
                  <a:cubicBezTo>
                    <a:pt x="2706" y="2502"/>
                    <a:pt x="4328" y="2446"/>
                    <a:pt x="4064" y="1964"/>
                  </a:cubicBezTo>
                  <a:cubicBezTo>
                    <a:pt x="3984" y="1819"/>
                    <a:pt x="3819" y="1768"/>
                    <a:pt x="3626" y="1768"/>
                  </a:cubicBezTo>
                  <a:cubicBezTo>
                    <a:pt x="3178" y="1768"/>
                    <a:pt x="2585" y="2042"/>
                    <a:pt x="2585" y="2042"/>
                  </a:cubicBezTo>
                  <a:cubicBezTo>
                    <a:pt x="2585" y="2042"/>
                    <a:pt x="3770" y="519"/>
                    <a:pt x="3344" y="279"/>
                  </a:cubicBezTo>
                  <a:cubicBezTo>
                    <a:pt x="3316" y="263"/>
                    <a:pt x="3287" y="255"/>
                    <a:pt x="3257" y="255"/>
                  </a:cubicBezTo>
                  <a:cubicBezTo>
                    <a:pt x="2827" y="255"/>
                    <a:pt x="2192" y="1759"/>
                    <a:pt x="2192" y="1759"/>
                  </a:cubicBezTo>
                  <a:cubicBezTo>
                    <a:pt x="2192" y="1759"/>
                    <a:pt x="1833" y="1"/>
                    <a:pt x="13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32"/>
            <p:cNvSpPr/>
            <p:nvPr/>
          </p:nvSpPr>
          <p:spPr>
            <a:xfrm>
              <a:off x="5252994" y="3975948"/>
              <a:ext cx="11005" cy="8231"/>
            </a:xfrm>
            <a:custGeom>
              <a:avLst/>
              <a:gdLst/>
              <a:ahLst/>
              <a:cxnLst/>
              <a:rect l="l" t="t" r="r" b="b"/>
              <a:pathLst>
                <a:path w="365" h="273" extrusionOk="0">
                  <a:moveTo>
                    <a:pt x="190" y="1"/>
                  </a:moveTo>
                  <a:cubicBezTo>
                    <a:pt x="177" y="1"/>
                    <a:pt x="163" y="3"/>
                    <a:pt x="149" y="8"/>
                  </a:cubicBezTo>
                  <a:cubicBezTo>
                    <a:pt x="0" y="54"/>
                    <a:pt x="42" y="273"/>
                    <a:pt x="173" y="273"/>
                  </a:cubicBezTo>
                  <a:cubicBezTo>
                    <a:pt x="186" y="273"/>
                    <a:pt x="200" y="271"/>
                    <a:pt x="215" y="266"/>
                  </a:cubicBezTo>
                  <a:cubicBezTo>
                    <a:pt x="364" y="219"/>
                    <a:pt x="323" y="1"/>
                    <a:pt x="1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32"/>
            <p:cNvSpPr/>
            <p:nvPr/>
          </p:nvSpPr>
          <p:spPr>
            <a:xfrm>
              <a:off x="5257064" y="3999346"/>
              <a:ext cx="10703" cy="8231"/>
            </a:xfrm>
            <a:custGeom>
              <a:avLst/>
              <a:gdLst/>
              <a:ahLst/>
              <a:cxnLst/>
              <a:rect l="l" t="t" r="r" b="b"/>
              <a:pathLst>
                <a:path w="355" h="273" extrusionOk="0">
                  <a:moveTo>
                    <a:pt x="189" y="1"/>
                  </a:moveTo>
                  <a:cubicBezTo>
                    <a:pt x="176" y="1"/>
                    <a:pt x="163" y="3"/>
                    <a:pt x="149" y="7"/>
                  </a:cubicBezTo>
                  <a:cubicBezTo>
                    <a:pt x="1" y="54"/>
                    <a:pt x="37" y="273"/>
                    <a:pt x="168" y="273"/>
                  </a:cubicBezTo>
                  <a:cubicBezTo>
                    <a:pt x="181" y="273"/>
                    <a:pt x="194" y="271"/>
                    <a:pt x="207" y="267"/>
                  </a:cubicBezTo>
                  <a:cubicBezTo>
                    <a:pt x="355" y="220"/>
                    <a:pt x="319" y="1"/>
                    <a:pt x="1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32"/>
            <p:cNvSpPr/>
            <p:nvPr/>
          </p:nvSpPr>
          <p:spPr>
            <a:xfrm>
              <a:off x="5239426" y="3995185"/>
              <a:ext cx="15829" cy="10914"/>
            </a:xfrm>
            <a:custGeom>
              <a:avLst/>
              <a:gdLst/>
              <a:ahLst/>
              <a:cxnLst/>
              <a:rect l="l" t="t" r="r" b="b"/>
              <a:pathLst>
                <a:path w="525" h="362" extrusionOk="0">
                  <a:moveTo>
                    <a:pt x="260" y="1"/>
                  </a:moveTo>
                  <a:cubicBezTo>
                    <a:pt x="242" y="1"/>
                    <a:pt x="222" y="4"/>
                    <a:pt x="202" y="10"/>
                  </a:cubicBezTo>
                  <a:cubicBezTo>
                    <a:pt x="1" y="74"/>
                    <a:pt x="81" y="361"/>
                    <a:pt x="264" y="361"/>
                  </a:cubicBezTo>
                  <a:cubicBezTo>
                    <a:pt x="283" y="361"/>
                    <a:pt x="302" y="358"/>
                    <a:pt x="323" y="352"/>
                  </a:cubicBezTo>
                  <a:cubicBezTo>
                    <a:pt x="524" y="288"/>
                    <a:pt x="444" y="1"/>
                    <a:pt x="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32"/>
            <p:cNvSpPr/>
            <p:nvPr/>
          </p:nvSpPr>
          <p:spPr>
            <a:xfrm>
              <a:off x="5266230" y="3988280"/>
              <a:ext cx="12392" cy="10311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68" y="1"/>
                  </a:moveTo>
                  <a:cubicBezTo>
                    <a:pt x="265" y="1"/>
                    <a:pt x="262" y="1"/>
                    <a:pt x="259" y="1"/>
                  </a:cubicBezTo>
                  <a:cubicBezTo>
                    <a:pt x="182" y="5"/>
                    <a:pt x="146" y="39"/>
                    <a:pt x="96" y="96"/>
                  </a:cubicBezTo>
                  <a:cubicBezTo>
                    <a:pt x="0" y="206"/>
                    <a:pt x="118" y="341"/>
                    <a:pt x="235" y="341"/>
                  </a:cubicBezTo>
                  <a:cubicBezTo>
                    <a:pt x="278" y="341"/>
                    <a:pt x="321" y="323"/>
                    <a:pt x="353" y="277"/>
                  </a:cubicBezTo>
                  <a:cubicBezTo>
                    <a:pt x="391" y="223"/>
                    <a:pt x="410" y="179"/>
                    <a:pt x="397" y="113"/>
                  </a:cubicBezTo>
                  <a:cubicBezTo>
                    <a:pt x="384" y="45"/>
                    <a:pt x="335" y="1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32"/>
            <p:cNvSpPr/>
            <p:nvPr/>
          </p:nvSpPr>
          <p:spPr>
            <a:xfrm>
              <a:off x="5267617" y="3975014"/>
              <a:ext cx="13115" cy="10010"/>
            </a:xfrm>
            <a:custGeom>
              <a:avLst/>
              <a:gdLst/>
              <a:ahLst/>
              <a:cxnLst/>
              <a:rect l="l" t="t" r="r" b="b"/>
              <a:pathLst>
                <a:path w="435" h="332" extrusionOk="0">
                  <a:moveTo>
                    <a:pt x="231" y="1"/>
                  </a:moveTo>
                  <a:cubicBezTo>
                    <a:pt x="215" y="1"/>
                    <a:pt x="198" y="4"/>
                    <a:pt x="180" y="9"/>
                  </a:cubicBezTo>
                  <a:cubicBezTo>
                    <a:pt x="1" y="66"/>
                    <a:pt x="46" y="331"/>
                    <a:pt x="207" y="331"/>
                  </a:cubicBezTo>
                  <a:cubicBezTo>
                    <a:pt x="222" y="331"/>
                    <a:pt x="238" y="329"/>
                    <a:pt x="255" y="324"/>
                  </a:cubicBezTo>
                  <a:cubicBezTo>
                    <a:pt x="434" y="266"/>
                    <a:pt x="390" y="1"/>
                    <a:pt x="2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32"/>
            <p:cNvSpPr/>
            <p:nvPr/>
          </p:nvSpPr>
          <p:spPr>
            <a:xfrm>
              <a:off x="5284924" y="3984722"/>
              <a:ext cx="10824" cy="9346"/>
            </a:xfrm>
            <a:custGeom>
              <a:avLst/>
              <a:gdLst/>
              <a:ahLst/>
              <a:cxnLst/>
              <a:rect l="l" t="t" r="r" b="b"/>
              <a:pathLst>
                <a:path w="359" h="310" extrusionOk="0">
                  <a:moveTo>
                    <a:pt x="175" y="0"/>
                  </a:moveTo>
                  <a:cubicBezTo>
                    <a:pt x="99" y="0"/>
                    <a:pt x="21" y="56"/>
                    <a:pt x="12" y="138"/>
                  </a:cubicBezTo>
                  <a:cubicBezTo>
                    <a:pt x="1" y="239"/>
                    <a:pt x="83" y="310"/>
                    <a:pt x="171" y="310"/>
                  </a:cubicBezTo>
                  <a:cubicBezTo>
                    <a:pt x="202" y="310"/>
                    <a:pt x="234" y="301"/>
                    <a:pt x="263" y="281"/>
                  </a:cubicBezTo>
                  <a:lnTo>
                    <a:pt x="282" y="267"/>
                  </a:lnTo>
                  <a:cubicBezTo>
                    <a:pt x="335" y="229"/>
                    <a:pt x="358" y="156"/>
                    <a:pt x="319" y="98"/>
                  </a:cubicBezTo>
                  <a:lnTo>
                    <a:pt x="291" y="60"/>
                  </a:lnTo>
                  <a:cubicBezTo>
                    <a:pt x="261" y="19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32"/>
            <p:cNvSpPr/>
            <p:nvPr/>
          </p:nvSpPr>
          <p:spPr>
            <a:xfrm>
              <a:off x="5275487" y="4003054"/>
              <a:ext cx="11970" cy="11367"/>
            </a:xfrm>
            <a:custGeom>
              <a:avLst/>
              <a:gdLst/>
              <a:ahLst/>
              <a:cxnLst/>
              <a:rect l="l" t="t" r="r" b="b"/>
              <a:pathLst>
                <a:path w="397" h="377" extrusionOk="0">
                  <a:moveTo>
                    <a:pt x="190" y="0"/>
                  </a:moveTo>
                  <a:cubicBezTo>
                    <a:pt x="144" y="4"/>
                    <a:pt x="99" y="23"/>
                    <a:pt x="68" y="59"/>
                  </a:cubicBezTo>
                  <a:cubicBezTo>
                    <a:pt x="0" y="134"/>
                    <a:pt x="15" y="244"/>
                    <a:pt x="84" y="311"/>
                  </a:cubicBezTo>
                  <a:lnTo>
                    <a:pt x="96" y="322"/>
                  </a:lnTo>
                  <a:lnTo>
                    <a:pt x="100" y="327"/>
                  </a:lnTo>
                  <a:lnTo>
                    <a:pt x="103" y="327"/>
                  </a:lnTo>
                  <a:cubicBezTo>
                    <a:pt x="137" y="359"/>
                    <a:pt x="182" y="376"/>
                    <a:pt x="231" y="376"/>
                  </a:cubicBezTo>
                  <a:cubicBezTo>
                    <a:pt x="253" y="376"/>
                    <a:pt x="276" y="373"/>
                    <a:pt x="298" y="366"/>
                  </a:cubicBezTo>
                  <a:cubicBezTo>
                    <a:pt x="397" y="159"/>
                    <a:pt x="376" y="37"/>
                    <a:pt x="238" y="4"/>
                  </a:cubicBezTo>
                  <a:cubicBezTo>
                    <a:pt x="222" y="3"/>
                    <a:pt x="207" y="3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32"/>
            <p:cNvSpPr/>
            <p:nvPr/>
          </p:nvSpPr>
          <p:spPr>
            <a:xfrm>
              <a:off x="5275577" y="3965305"/>
              <a:ext cx="14020" cy="9166"/>
            </a:xfrm>
            <a:custGeom>
              <a:avLst/>
              <a:gdLst/>
              <a:ahLst/>
              <a:cxnLst/>
              <a:rect l="l" t="t" r="r" b="b"/>
              <a:pathLst>
                <a:path w="465" h="304" extrusionOk="0">
                  <a:moveTo>
                    <a:pt x="223" y="0"/>
                  </a:moveTo>
                  <a:cubicBezTo>
                    <a:pt x="207" y="0"/>
                    <a:pt x="191" y="3"/>
                    <a:pt x="173" y="8"/>
                  </a:cubicBezTo>
                  <a:cubicBezTo>
                    <a:pt x="0" y="63"/>
                    <a:pt x="82" y="304"/>
                    <a:pt x="241" y="304"/>
                  </a:cubicBezTo>
                  <a:cubicBezTo>
                    <a:pt x="257" y="304"/>
                    <a:pt x="273" y="302"/>
                    <a:pt x="291" y="296"/>
                  </a:cubicBezTo>
                  <a:cubicBezTo>
                    <a:pt x="464" y="241"/>
                    <a:pt x="381" y="0"/>
                    <a:pt x="2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32"/>
            <p:cNvSpPr/>
            <p:nvPr/>
          </p:nvSpPr>
          <p:spPr>
            <a:xfrm>
              <a:off x="5237496" y="3980230"/>
              <a:ext cx="12150" cy="9105"/>
            </a:xfrm>
            <a:custGeom>
              <a:avLst/>
              <a:gdLst/>
              <a:ahLst/>
              <a:cxnLst/>
              <a:rect l="l" t="t" r="r" b="b"/>
              <a:pathLst>
                <a:path w="403" h="302" extrusionOk="0">
                  <a:moveTo>
                    <a:pt x="212" y="1"/>
                  </a:moveTo>
                  <a:cubicBezTo>
                    <a:pt x="197" y="1"/>
                    <a:pt x="182" y="3"/>
                    <a:pt x="166" y="8"/>
                  </a:cubicBezTo>
                  <a:cubicBezTo>
                    <a:pt x="1" y="60"/>
                    <a:pt x="45" y="302"/>
                    <a:pt x="191" y="302"/>
                  </a:cubicBezTo>
                  <a:cubicBezTo>
                    <a:pt x="205" y="302"/>
                    <a:pt x="220" y="300"/>
                    <a:pt x="237" y="294"/>
                  </a:cubicBezTo>
                  <a:cubicBezTo>
                    <a:pt x="403" y="242"/>
                    <a:pt x="358" y="1"/>
                    <a:pt x="2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32"/>
            <p:cNvSpPr/>
            <p:nvPr/>
          </p:nvSpPr>
          <p:spPr>
            <a:xfrm>
              <a:off x="5252873" y="3961506"/>
              <a:ext cx="13356" cy="9166"/>
            </a:xfrm>
            <a:custGeom>
              <a:avLst/>
              <a:gdLst/>
              <a:ahLst/>
              <a:cxnLst/>
              <a:rect l="l" t="t" r="r" b="b"/>
              <a:pathLst>
                <a:path w="443" h="304" extrusionOk="0">
                  <a:moveTo>
                    <a:pt x="220" y="0"/>
                  </a:moveTo>
                  <a:cubicBezTo>
                    <a:pt x="205" y="0"/>
                    <a:pt x="188" y="3"/>
                    <a:pt x="172" y="8"/>
                  </a:cubicBezTo>
                  <a:cubicBezTo>
                    <a:pt x="1" y="61"/>
                    <a:pt x="69" y="304"/>
                    <a:pt x="224" y="304"/>
                  </a:cubicBezTo>
                  <a:cubicBezTo>
                    <a:pt x="239" y="304"/>
                    <a:pt x="256" y="301"/>
                    <a:pt x="273" y="296"/>
                  </a:cubicBezTo>
                  <a:cubicBezTo>
                    <a:pt x="443" y="242"/>
                    <a:pt x="374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32"/>
            <p:cNvSpPr/>
            <p:nvPr/>
          </p:nvSpPr>
          <p:spPr>
            <a:xfrm>
              <a:off x="5405980" y="4012190"/>
              <a:ext cx="92922" cy="272224"/>
            </a:xfrm>
            <a:custGeom>
              <a:avLst/>
              <a:gdLst/>
              <a:ahLst/>
              <a:cxnLst/>
              <a:rect l="l" t="t" r="r" b="b"/>
              <a:pathLst>
                <a:path w="3082" h="9029" extrusionOk="0">
                  <a:moveTo>
                    <a:pt x="1" y="1"/>
                  </a:moveTo>
                  <a:lnTo>
                    <a:pt x="1" y="1"/>
                  </a:lnTo>
                  <a:cubicBezTo>
                    <a:pt x="287" y="4013"/>
                    <a:pt x="1649" y="6735"/>
                    <a:pt x="1649" y="6735"/>
                  </a:cubicBezTo>
                  <a:cubicBezTo>
                    <a:pt x="1649" y="6735"/>
                    <a:pt x="1791" y="7308"/>
                    <a:pt x="2578" y="9028"/>
                  </a:cubicBezTo>
                  <a:cubicBezTo>
                    <a:pt x="3082" y="6305"/>
                    <a:pt x="1577" y="200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32"/>
            <p:cNvSpPr/>
            <p:nvPr/>
          </p:nvSpPr>
          <p:spPr>
            <a:xfrm>
              <a:off x="5505298" y="3901777"/>
              <a:ext cx="186448" cy="256818"/>
            </a:xfrm>
            <a:custGeom>
              <a:avLst/>
              <a:gdLst/>
              <a:ahLst/>
              <a:cxnLst/>
              <a:rect l="l" t="t" r="r" b="b"/>
              <a:pathLst>
                <a:path w="6184" h="8518" extrusionOk="0">
                  <a:moveTo>
                    <a:pt x="5858" y="0"/>
                  </a:moveTo>
                  <a:cubicBezTo>
                    <a:pt x="5772" y="0"/>
                    <a:pt x="5686" y="40"/>
                    <a:pt x="5630" y="114"/>
                  </a:cubicBezTo>
                  <a:cubicBezTo>
                    <a:pt x="3689" y="2682"/>
                    <a:pt x="1824" y="5360"/>
                    <a:pt x="87" y="8075"/>
                  </a:cubicBezTo>
                  <a:cubicBezTo>
                    <a:pt x="1" y="8209"/>
                    <a:pt x="39" y="8385"/>
                    <a:pt x="172" y="8472"/>
                  </a:cubicBezTo>
                  <a:cubicBezTo>
                    <a:pt x="221" y="8503"/>
                    <a:pt x="274" y="8517"/>
                    <a:pt x="327" y="8517"/>
                  </a:cubicBezTo>
                  <a:cubicBezTo>
                    <a:pt x="421" y="8517"/>
                    <a:pt x="514" y="8469"/>
                    <a:pt x="569" y="8385"/>
                  </a:cubicBezTo>
                  <a:cubicBezTo>
                    <a:pt x="2300" y="5683"/>
                    <a:pt x="4158" y="3018"/>
                    <a:pt x="6088" y="462"/>
                  </a:cubicBezTo>
                  <a:cubicBezTo>
                    <a:pt x="6184" y="334"/>
                    <a:pt x="6159" y="155"/>
                    <a:pt x="6031" y="60"/>
                  </a:cubicBezTo>
                  <a:cubicBezTo>
                    <a:pt x="5979" y="20"/>
                    <a:pt x="5918" y="0"/>
                    <a:pt x="58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32"/>
            <p:cNvSpPr/>
            <p:nvPr/>
          </p:nvSpPr>
          <p:spPr>
            <a:xfrm>
              <a:off x="5659369" y="3755092"/>
              <a:ext cx="164589" cy="176106"/>
            </a:xfrm>
            <a:custGeom>
              <a:avLst/>
              <a:gdLst/>
              <a:ahLst/>
              <a:cxnLst/>
              <a:rect l="l" t="t" r="r" b="b"/>
              <a:pathLst>
                <a:path w="5459" h="5841" extrusionOk="0">
                  <a:moveTo>
                    <a:pt x="1445" y="1"/>
                  </a:moveTo>
                  <a:cubicBezTo>
                    <a:pt x="1277" y="1"/>
                    <a:pt x="1134" y="134"/>
                    <a:pt x="1127" y="398"/>
                  </a:cubicBezTo>
                  <a:cubicBezTo>
                    <a:pt x="1099" y="1377"/>
                    <a:pt x="912" y="2349"/>
                    <a:pt x="679" y="3296"/>
                  </a:cubicBezTo>
                  <a:cubicBezTo>
                    <a:pt x="567" y="3753"/>
                    <a:pt x="442" y="4205"/>
                    <a:pt x="306" y="4654"/>
                  </a:cubicBezTo>
                  <a:cubicBezTo>
                    <a:pt x="213" y="4963"/>
                    <a:pt x="1" y="5478"/>
                    <a:pt x="300" y="5735"/>
                  </a:cubicBezTo>
                  <a:cubicBezTo>
                    <a:pt x="307" y="5742"/>
                    <a:pt x="316" y="5750"/>
                    <a:pt x="324" y="5756"/>
                  </a:cubicBezTo>
                  <a:cubicBezTo>
                    <a:pt x="403" y="5816"/>
                    <a:pt x="488" y="5841"/>
                    <a:pt x="574" y="5841"/>
                  </a:cubicBezTo>
                  <a:cubicBezTo>
                    <a:pt x="839" y="5841"/>
                    <a:pt x="1120" y="5608"/>
                    <a:pt x="1324" y="5474"/>
                  </a:cubicBezTo>
                  <a:cubicBezTo>
                    <a:pt x="1692" y="5236"/>
                    <a:pt x="2072" y="5016"/>
                    <a:pt x="2463" y="4817"/>
                  </a:cubicBezTo>
                  <a:cubicBezTo>
                    <a:pt x="3168" y="4458"/>
                    <a:pt x="3906" y="4207"/>
                    <a:pt x="4642" y="3928"/>
                  </a:cubicBezTo>
                  <a:cubicBezTo>
                    <a:pt x="4972" y="3803"/>
                    <a:pt x="5400" y="3649"/>
                    <a:pt x="5431" y="3239"/>
                  </a:cubicBezTo>
                  <a:cubicBezTo>
                    <a:pt x="5458" y="2883"/>
                    <a:pt x="4894" y="2810"/>
                    <a:pt x="4428" y="2810"/>
                  </a:cubicBezTo>
                  <a:cubicBezTo>
                    <a:pt x="4105" y="2810"/>
                    <a:pt x="3829" y="2845"/>
                    <a:pt x="3829" y="2845"/>
                  </a:cubicBezTo>
                  <a:cubicBezTo>
                    <a:pt x="3829" y="2845"/>
                    <a:pt x="4842" y="2143"/>
                    <a:pt x="4488" y="1660"/>
                  </a:cubicBezTo>
                  <a:cubicBezTo>
                    <a:pt x="4419" y="1568"/>
                    <a:pt x="4321" y="1531"/>
                    <a:pt x="4207" y="1531"/>
                  </a:cubicBezTo>
                  <a:cubicBezTo>
                    <a:pt x="3727" y="1531"/>
                    <a:pt x="2971" y="2188"/>
                    <a:pt x="2971" y="2188"/>
                  </a:cubicBezTo>
                  <a:cubicBezTo>
                    <a:pt x="2971" y="2188"/>
                    <a:pt x="3764" y="1452"/>
                    <a:pt x="3290" y="926"/>
                  </a:cubicBezTo>
                  <a:cubicBezTo>
                    <a:pt x="3190" y="817"/>
                    <a:pt x="3079" y="773"/>
                    <a:pt x="2964" y="773"/>
                  </a:cubicBezTo>
                  <a:cubicBezTo>
                    <a:pt x="2532" y="773"/>
                    <a:pt x="2059" y="1395"/>
                    <a:pt x="2059" y="1395"/>
                  </a:cubicBezTo>
                  <a:cubicBezTo>
                    <a:pt x="2059" y="1395"/>
                    <a:pt x="2089" y="696"/>
                    <a:pt x="1851" y="280"/>
                  </a:cubicBezTo>
                  <a:cubicBezTo>
                    <a:pt x="1741" y="93"/>
                    <a:pt x="1585" y="1"/>
                    <a:pt x="1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32"/>
            <p:cNvSpPr/>
            <p:nvPr/>
          </p:nvSpPr>
          <p:spPr>
            <a:xfrm>
              <a:off x="5551610" y="3841836"/>
              <a:ext cx="67144" cy="239934"/>
            </a:xfrm>
            <a:custGeom>
              <a:avLst/>
              <a:gdLst/>
              <a:ahLst/>
              <a:cxnLst/>
              <a:rect l="l" t="t" r="r" b="b"/>
              <a:pathLst>
                <a:path w="2227" h="7958" extrusionOk="0">
                  <a:moveTo>
                    <a:pt x="1917" y="1"/>
                  </a:moveTo>
                  <a:lnTo>
                    <a:pt x="1917" y="1"/>
                  </a:lnTo>
                  <a:cubicBezTo>
                    <a:pt x="21" y="4066"/>
                    <a:pt x="1" y="7958"/>
                    <a:pt x="116" y="7958"/>
                  </a:cubicBezTo>
                  <a:cubicBezTo>
                    <a:pt x="119" y="7958"/>
                    <a:pt x="121" y="7956"/>
                    <a:pt x="124" y="7952"/>
                  </a:cubicBezTo>
                  <a:cubicBezTo>
                    <a:pt x="1485" y="6018"/>
                    <a:pt x="2227" y="3749"/>
                    <a:pt x="1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32"/>
            <p:cNvSpPr/>
            <p:nvPr/>
          </p:nvSpPr>
          <p:spPr>
            <a:xfrm>
              <a:off x="5599248" y="3940491"/>
              <a:ext cx="139806" cy="80651"/>
            </a:xfrm>
            <a:custGeom>
              <a:avLst/>
              <a:gdLst/>
              <a:ahLst/>
              <a:cxnLst/>
              <a:rect l="l" t="t" r="r" b="b"/>
              <a:pathLst>
                <a:path w="4637" h="2675" extrusionOk="0">
                  <a:moveTo>
                    <a:pt x="4636" y="0"/>
                  </a:moveTo>
                  <a:lnTo>
                    <a:pt x="4636" y="0"/>
                  </a:lnTo>
                  <a:cubicBezTo>
                    <a:pt x="1864" y="334"/>
                    <a:pt x="0" y="2674"/>
                    <a:pt x="0" y="2674"/>
                  </a:cubicBezTo>
                  <a:cubicBezTo>
                    <a:pt x="0" y="2674"/>
                    <a:pt x="2318" y="2674"/>
                    <a:pt x="46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32"/>
            <p:cNvSpPr/>
            <p:nvPr/>
          </p:nvSpPr>
          <p:spPr>
            <a:xfrm>
              <a:off x="5359186" y="3818861"/>
              <a:ext cx="164378" cy="252597"/>
            </a:xfrm>
            <a:custGeom>
              <a:avLst/>
              <a:gdLst/>
              <a:ahLst/>
              <a:cxnLst/>
              <a:rect l="l" t="t" r="r" b="b"/>
              <a:pathLst>
                <a:path w="5452" h="8378" extrusionOk="0">
                  <a:moveTo>
                    <a:pt x="326" y="0"/>
                  </a:moveTo>
                  <a:cubicBezTo>
                    <a:pt x="273" y="0"/>
                    <a:pt x="218" y="15"/>
                    <a:pt x="170" y="48"/>
                  </a:cubicBezTo>
                  <a:cubicBezTo>
                    <a:pt x="38" y="133"/>
                    <a:pt x="1" y="312"/>
                    <a:pt x="86" y="444"/>
                  </a:cubicBezTo>
                  <a:lnTo>
                    <a:pt x="713" y="1393"/>
                  </a:lnTo>
                  <a:cubicBezTo>
                    <a:pt x="2231" y="3689"/>
                    <a:pt x="3431" y="5503"/>
                    <a:pt x="4872" y="8226"/>
                  </a:cubicBezTo>
                  <a:cubicBezTo>
                    <a:pt x="4923" y="8323"/>
                    <a:pt x="5023" y="8378"/>
                    <a:pt x="5126" y="8378"/>
                  </a:cubicBezTo>
                  <a:cubicBezTo>
                    <a:pt x="5171" y="8378"/>
                    <a:pt x="5217" y="8367"/>
                    <a:pt x="5259" y="8345"/>
                  </a:cubicBezTo>
                  <a:cubicBezTo>
                    <a:pt x="5399" y="8272"/>
                    <a:pt x="5452" y="8097"/>
                    <a:pt x="5378" y="7958"/>
                  </a:cubicBezTo>
                  <a:cubicBezTo>
                    <a:pt x="3924" y="5210"/>
                    <a:pt x="2719" y="3385"/>
                    <a:pt x="1192" y="1077"/>
                  </a:cubicBezTo>
                  <a:lnTo>
                    <a:pt x="566" y="130"/>
                  </a:lnTo>
                  <a:cubicBezTo>
                    <a:pt x="511" y="46"/>
                    <a:pt x="42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32"/>
            <p:cNvSpPr/>
            <p:nvPr/>
          </p:nvSpPr>
          <p:spPr>
            <a:xfrm>
              <a:off x="5226551" y="3678658"/>
              <a:ext cx="169051" cy="173182"/>
            </a:xfrm>
            <a:custGeom>
              <a:avLst/>
              <a:gdLst/>
              <a:ahLst/>
              <a:cxnLst/>
              <a:rect l="l" t="t" r="r" b="b"/>
              <a:pathLst>
                <a:path w="5607" h="5744" extrusionOk="0">
                  <a:moveTo>
                    <a:pt x="4412" y="1"/>
                  </a:moveTo>
                  <a:cubicBezTo>
                    <a:pt x="3924" y="1"/>
                    <a:pt x="3636" y="1417"/>
                    <a:pt x="3636" y="1417"/>
                  </a:cubicBezTo>
                  <a:cubicBezTo>
                    <a:pt x="3636" y="1417"/>
                    <a:pt x="3342" y="395"/>
                    <a:pt x="2844" y="395"/>
                  </a:cubicBezTo>
                  <a:cubicBezTo>
                    <a:pt x="2805" y="395"/>
                    <a:pt x="2765" y="401"/>
                    <a:pt x="2725" y="414"/>
                  </a:cubicBezTo>
                  <a:cubicBezTo>
                    <a:pt x="2153" y="598"/>
                    <a:pt x="2739" y="2019"/>
                    <a:pt x="2739" y="2019"/>
                  </a:cubicBezTo>
                  <a:cubicBezTo>
                    <a:pt x="2739" y="2019"/>
                    <a:pt x="2399" y="1265"/>
                    <a:pt x="1879" y="1265"/>
                  </a:cubicBezTo>
                  <a:cubicBezTo>
                    <a:pt x="1805" y="1265"/>
                    <a:pt x="1726" y="1281"/>
                    <a:pt x="1645" y="1316"/>
                  </a:cubicBezTo>
                  <a:cubicBezTo>
                    <a:pt x="995" y="1596"/>
                    <a:pt x="1697" y="2630"/>
                    <a:pt x="1697" y="2630"/>
                  </a:cubicBezTo>
                  <a:cubicBezTo>
                    <a:pt x="1697" y="2630"/>
                    <a:pt x="1232" y="2451"/>
                    <a:pt x="807" y="2451"/>
                  </a:cubicBezTo>
                  <a:cubicBezTo>
                    <a:pt x="727" y="2451"/>
                    <a:pt x="648" y="2458"/>
                    <a:pt x="573" y="2473"/>
                  </a:cubicBezTo>
                  <a:cubicBezTo>
                    <a:pt x="105" y="2567"/>
                    <a:pt x="1" y="3028"/>
                    <a:pt x="453" y="3195"/>
                  </a:cubicBezTo>
                  <a:cubicBezTo>
                    <a:pt x="1371" y="3533"/>
                    <a:pt x="2233" y="4022"/>
                    <a:pt x="3056" y="4545"/>
                  </a:cubicBezTo>
                  <a:cubicBezTo>
                    <a:pt x="3453" y="4796"/>
                    <a:pt x="3842" y="5060"/>
                    <a:pt x="4224" y="5332"/>
                  </a:cubicBezTo>
                  <a:cubicBezTo>
                    <a:pt x="4433" y="5481"/>
                    <a:pt x="4740" y="5744"/>
                    <a:pt x="5028" y="5744"/>
                  </a:cubicBezTo>
                  <a:cubicBezTo>
                    <a:pt x="5103" y="5744"/>
                    <a:pt x="5176" y="5726"/>
                    <a:pt x="5246" y="5684"/>
                  </a:cubicBezTo>
                  <a:cubicBezTo>
                    <a:pt x="5255" y="5678"/>
                    <a:pt x="5262" y="5674"/>
                    <a:pt x="5272" y="5668"/>
                  </a:cubicBezTo>
                  <a:cubicBezTo>
                    <a:pt x="5607" y="5436"/>
                    <a:pt x="5406" y="4941"/>
                    <a:pt x="5326" y="4632"/>
                  </a:cubicBezTo>
                  <a:cubicBezTo>
                    <a:pt x="5221" y="4206"/>
                    <a:pt x="5134" y="3774"/>
                    <a:pt x="5070" y="3341"/>
                  </a:cubicBezTo>
                  <a:cubicBezTo>
                    <a:pt x="4954" y="2558"/>
                    <a:pt x="4951" y="1778"/>
                    <a:pt x="4921" y="991"/>
                  </a:cubicBezTo>
                  <a:cubicBezTo>
                    <a:pt x="4908" y="639"/>
                    <a:pt x="4899" y="184"/>
                    <a:pt x="4520" y="24"/>
                  </a:cubicBezTo>
                  <a:cubicBezTo>
                    <a:pt x="4483" y="8"/>
                    <a:pt x="4447" y="1"/>
                    <a:pt x="44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32"/>
            <p:cNvSpPr/>
            <p:nvPr/>
          </p:nvSpPr>
          <p:spPr>
            <a:xfrm>
              <a:off x="5426302" y="3793414"/>
              <a:ext cx="68049" cy="178217"/>
            </a:xfrm>
            <a:custGeom>
              <a:avLst/>
              <a:gdLst/>
              <a:ahLst/>
              <a:cxnLst/>
              <a:rect l="l" t="t" r="r" b="b"/>
              <a:pathLst>
                <a:path w="2257" h="5911" extrusionOk="0">
                  <a:moveTo>
                    <a:pt x="287" y="0"/>
                  </a:moveTo>
                  <a:cubicBezTo>
                    <a:pt x="1" y="3546"/>
                    <a:pt x="1218" y="5910"/>
                    <a:pt x="1218" y="5910"/>
                  </a:cubicBezTo>
                  <a:cubicBezTo>
                    <a:pt x="2256" y="4228"/>
                    <a:pt x="1541" y="1828"/>
                    <a:pt x="2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32"/>
            <p:cNvSpPr/>
            <p:nvPr/>
          </p:nvSpPr>
          <p:spPr>
            <a:xfrm>
              <a:off x="5274069" y="3842017"/>
              <a:ext cx="150117" cy="76822"/>
            </a:xfrm>
            <a:custGeom>
              <a:avLst/>
              <a:gdLst/>
              <a:ahLst/>
              <a:cxnLst/>
              <a:rect l="l" t="t" r="r" b="b"/>
              <a:pathLst>
                <a:path w="4979" h="2548" extrusionOk="0">
                  <a:moveTo>
                    <a:pt x="0" y="1"/>
                  </a:moveTo>
                  <a:cubicBezTo>
                    <a:pt x="1567" y="1875"/>
                    <a:pt x="2827" y="2548"/>
                    <a:pt x="4005" y="2548"/>
                  </a:cubicBezTo>
                  <a:cubicBezTo>
                    <a:pt x="4334" y="2548"/>
                    <a:pt x="4657" y="2495"/>
                    <a:pt x="4978" y="2401"/>
                  </a:cubicBezTo>
                  <a:cubicBezTo>
                    <a:pt x="4978" y="2401"/>
                    <a:pt x="2937" y="682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4" name="Google Shape;5824;p32"/>
            <p:cNvSpPr/>
            <p:nvPr/>
          </p:nvSpPr>
          <p:spPr>
            <a:xfrm>
              <a:off x="5499599" y="4120855"/>
              <a:ext cx="236105" cy="235713"/>
            </a:xfrm>
            <a:custGeom>
              <a:avLst/>
              <a:gdLst/>
              <a:ahLst/>
              <a:cxnLst/>
              <a:rect l="l" t="t" r="r" b="b"/>
              <a:pathLst>
                <a:path w="7831" h="7818" extrusionOk="0">
                  <a:moveTo>
                    <a:pt x="7511" y="0"/>
                  </a:moveTo>
                  <a:cubicBezTo>
                    <a:pt x="7442" y="0"/>
                    <a:pt x="7373" y="25"/>
                    <a:pt x="7319" y="75"/>
                  </a:cubicBezTo>
                  <a:cubicBezTo>
                    <a:pt x="7098" y="275"/>
                    <a:pt x="6857" y="488"/>
                    <a:pt x="6605" y="715"/>
                  </a:cubicBezTo>
                  <a:cubicBezTo>
                    <a:pt x="4529" y="2571"/>
                    <a:pt x="1392" y="5376"/>
                    <a:pt x="87" y="7376"/>
                  </a:cubicBezTo>
                  <a:cubicBezTo>
                    <a:pt x="0" y="7508"/>
                    <a:pt x="37" y="7686"/>
                    <a:pt x="169" y="7772"/>
                  </a:cubicBezTo>
                  <a:cubicBezTo>
                    <a:pt x="217" y="7803"/>
                    <a:pt x="272" y="7818"/>
                    <a:pt x="325" y="7818"/>
                  </a:cubicBezTo>
                  <a:cubicBezTo>
                    <a:pt x="419" y="7818"/>
                    <a:pt x="511" y="7772"/>
                    <a:pt x="565" y="7689"/>
                  </a:cubicBezTo>
                  <a:cubicBezTo>
                    <a:pt x="1830" y="5752"/>
                    <a:pt x="4932" y="2977"/>
                    <a:pt x="6987" y="1141"/>
                  </a:cubicBezTo>
                  <a:cubicBezTo>
                    <a:pt x="7241" y="915"/>
                    <a:pt x="7480" y="701"/>
                    <a:pt x="7702" y="501"/>
                  </a:cubicBezTo>
                  <a:cubicBezTo>
                    <a:pt x="7819" y="395"/>
                    <a:pt x="7831" y="215"/>
                    <a:pt x="7724" y="97"/>
                  </a:cubicBezTo>
                  <a:cubicBezTo>
                    <a:pt x="7667" y="33"/>
                    <a:pt x="7589" y="0"/>
                    <a:pt x="75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5" name="Google Shape;5825;p32"/>
            <p:cNvSpPr/>
            <p:nvPr/>
          </p:nvSpPr>
          <p:spPr>
            <a:xfrm>
              <a:off x="5686415" y="4048281"/>
              <a:ext cx="126992" cy="117012"/>
            </a:xfrm>
            <a:custGeom>
              <a:avLst/>
              <a:gdLst/>
              <a:ahLst/>
              <a:cxnLst/>
              <a:rect l="l" t="t" r="r" b="b"/>
              <a:pathLst>
                <a:path w="4212" h="3881" extrusionOk="0">
                  <a:moveTo>
                    <a:pt x="2589" y="1"/>
                  </a:moveTo>
                  <a:cubicBezTo>
                    <a:pt x="1791" y="703"/>
                    <a:pt x="1004" y="1413"/>
                    <a:pt x="181" y="3278"/>
                  </a:cubicBezTo>
                  <a:cubicBezTo>
                    <a:pt x="98" y="3463"/>
                    <a:pt x="1" y="3713"/>
                    <a:pt x="162" y="3838"/>
                  </a:cubicBezTo>
                  <a:cubicBezTo>
                    <a:pt x="202" y="3869"/>
                    <a:pt x="247" y="3880"/>
                    <a:pt x="294" y="3880"/>
                  </a:cubicBezTo>
                  <a:cubicBezTo>
                    <a:pt x="399" y="3880"/>
                    <a:pt x="516" y="3821"/>
                    <a:pt x="625" y="3791"/>
                  </a:cubicBezTo>
                  <a:cubicBezTo>
                    <a:pt x="2899" y="3158"/>
                    <a:pt x="4212" y="1907"/>
                    <a:pt x="4184" y="1877"/>
                  </a:cubicBezTo>
                  <a:cubicBezTo>
                    <a:pt x="4183" y="1877"/>
                    <a:pt x="2589" y="1"/>
                    <a:pt x="2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32"/>
            <p:cNvSpPr/>
            <p:nvPr/>
          </p:nvSpPr>
          <p:spPr>
            <a:xfrm>
              <a:off x="5703691" y="3980561"/>
              <a:ext cx="188528" cy="181352"/>
            </a:xfrm>
            <a:custGeom>
              <a:avLst/>
              <a:gdLst/>
              <a:ahLst/>
              <a:cxnLst/>
              <a:rect l="l" t="t" r="r" b="b"/>
              <a:pathLst>
                <a:path w="6253" h="6015" extrusionOk="0">
                  <a:moveTo>
                    <a:pt x="4196" y="1"/>
                  </a:moveTo>
                  <a:cubicBezTo>
                    <a:pt x="3436" y="1"/>
                    <a:pt x="2892" y="1997"/>
                    <a:pt x="2892" y="1997"/>
                  </a:cubicBezTo>
                  <a:cubicBezTo>
                    <a:pt x="2892" y="1997"/>
                    <a:pt x="3063" y="135"/>
                    <a:pt x="2373" y="135"/>
                  </a:cubicBezTo>
                  <a:cubicBezTo>
                    <a:pt x="2338" y="135"/>
                    <a:pt x="2301" y="140"/>
                    <a:pt x="2262" y="150"/>
                  </a:cubicBezTo>
                  <a:cubicBezTo>
                    <a:pt x="1160" y="433"/>
                    <a:pt x="1605" y="1990"/>
                    <a:pt x="1605" y="1990"/>
                  </a:cubicBezTo>
                  <a:cubicBezTo>
                    <a:pt x="1605" y="1990"/>
                    <a:pt x="1331" y="1927"/>
                    <a:pt x="1036" y="1927"/>
                  </a:cubicBezTo>
                  <a:cubicBezTo>
                    <a:pt x="687" y="1927"/>
                    <a:pt x="309" y="2015"/>
                    <a:pt x="320" y="2398"/>
                  </a:cubicBezTo>
                  <a:cubicBezTo>
                    <a:pt x="343" y="3182"/>
                    <a:pt x="1170" y="3270"/>
                    <a:pt x="1538" y="3270"/>
                  </a:cubicBezTo>
                  <a:cubicBezTo>
                    <a:pt x="1644" y="3270"/>
                    <a:pt x="1712" y="3263"/>
                    <a:pt x="1712" y="3263"/>
                  </a:cubicBezTo>
                  <a:lnTo>
                    <a:pt x="1712" y="3263"/>
                  </a:lnTo>
                  <a:cubicBezTo>
                    <a:pt x="1712" y="3263"/>
                    <a:pt x="0" y="4217"/>
                    <a:pt x="942" y="4831"/>
                  </a:cubicBezTo>
                  <a:cubicBezTo>
                    <a:pt x="1123" y="4949"/>
                    <a:pt x="1293" y="4996"/>
                    <a:pt x="1450" y="4996"/>
                  </a:cubicBezTo>
                  <a:cubicBezTo>
                    <a:pt x="2105" y="4996"/>
                    <a:pt x="2520" y="4165"/>
                    <a:pt x="2520" y="4164"/>
                  </a:cubicBezTo>
                  <a:lnTo>
                    <a:pt x="2520" y="4164"/>
                  </a:lnTo>
                  <a:cubicBezTo>
                    <a:pt x="2520" y="4165"/>
                    <a:pt x="2328" y="6014"/>
                    <a:pt x="3158" y="6014"/>
                  </a:cubicBezTo>
                  <a:cubicBezTo>
                    <a:pt x="3206" y="6014"/>
                    <a:pt x="3256" y="6008"/>
                    <a:pt x="3310" y="5995"/>
                  </a:cubicBezTo>
                  <a:cubicBezTo>
                    <a:pt x="4408" y="5741"/>
                    <a:pt x="3805" y="4410"/>
                    <a:pt x="3805" y="4410"/>
                  </a:cubicBezTo>
                  <a:lnTo>
                    <a:pt x="3805" y="4410"/>
                  </a:lnTo>
                  <a:cubicBezTo>
                    <a:pt x="3805" y="4410"/>
                    <a:pt x="4456" y="4792"/>
                    <a:pt x="4993" y="4792"/>
                  </a:cubicBezTo>
                  <a:cubicBezTo>
                    <a:pt x="5202" y="4792"/>
                    <a:pt x="5393" y="4734"/>
                    <a:pt x="5523" y="4574"/>
                  </a:cubicBezTo>
                  <a:cubicBezTo>
                    <a:pt x="6015" y="3966"/>
                    <a:pt x="4378" y="3366"/>
                    <a:pt x="4378" y="3366"/>
                  </a:cubicBezTo>
                  <a:cubicBezTo>
                    <a:pt x="4693" y="3250"/>
                    <a:pt x="6253" y="3098"/>
                    <a:pt x="5977" y="2184"/>
                  </a:cubicBezTo>
                  <a:cubicBezTo>
                    <a:pt x="5886" y="1882"/>
                    <a:pt x="5674" y="1773"/>
                    <a:pt x="5415" y="1773"/>
                  </a:cubicBezTo>
                  <a:cubicBezTo>
                    <a:pt x="4730" y="1773"/>
                    <a:pt x="3714" y="2532"/>
                    <a:pt x="3714" y="2532"/>
                  </a:cubicBezTo>
                  <a:cubicBezTo>
                    <a:pt x="3714" y="2532"/>
                    <a:pt x="5279" y="523"/>
                    <a:pt x="4425" y="62"/>
                  </a:cubicBezTo>
                  <a:cubicBezTo>
                    <a:pt x="4346" y="20"/>
                    <a:pt x="4270" y="1"/>
                    <a:pt x="41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32"/>
            <p:cNvSpPr/>
            <p:nvPr/>
          </p:nvSpPr>
          <p:spPr>
            <a:xfrm>
              <a:off x="5729048" y="4013758"/>
              <a:ext cx="120238" cy="114419"/>
            </a:xfrm>
            <a:custGeom>
              <a:avLst/>
              <a:gdLst/>
              <a:ahLst/>
              <a:cxnLst/>
              <a:rect l="l" t="t" r="r" b="b"/>
              <a:pathLst>
                <a:path w="3988" h="3795" extrusionOk="0">
                  <a:moveTo>
                    <a:pt x="2950" y="0"/>
                  </a:moveTo>
                  <a:cubicBezTo>
                    <a:pt x="2553" y="0"/>
                    <a:pt x="2031" y="1508"/>
                    <a:pt x="2031" y="1508"/>
                  </a:cubicBezTo>
                  <a:cubicBezTo>
                    <a:pt x="2031" y="1508"/>
                    <a:pt x="1617" y="8"/>
                    <a:pt x="1218" y="8"/>
                  </a:cubicBezTo>
                  <a:cubicBezTo>
                    <a:pt x="1198" y="8"/>
                    <a:pt x="1178" y="12"/>
                    <a:pt x="1158" y="19"/>
                  </a:cubicBezTo>
                  <a:cubicBezTo>
                    <a:pt x="742" y="187"/>
                    <a:pt x="1638" y="1720"/>
                    <a:pt x="1638" y="1720"/>
                  </a:cubicBezTo>
                  <a:cubicBezTo>
                    <a:pt x="1638" y="1720"/>
                    <a:pt x="1032" y="1337"/>
                    <a:pt x="612" y="1337"/>
                  </a:cubicBezTo>
                  <a:cubicBezTo>
                    <a:pt x="482" y="1337"/>
                    <a:pt x="370" y="1374"/>
                    <a:pt x="299" y="1470"/>
                  </a:cubicBezTo>
                  <a:cubicBezTo>
                    <a:pt x="1" y="1877"/>
                    <a:pt x="1472" y="2124"/>
                    <a:pt x="1472" y="2124"/>
                  </a:cubicBezTo>
                  <a:cubicBezTo>
                    <a:pt x="1472" y="2124"/>
                    <a:pt x="560" y="2674"/>
                    <a:pt x="754" y="3103"/>
                  </a:cubicBezTo>
                  <a:cubicBezTo>
                    <a:pt x="789" y="3179"/>
                    <a:pt x="846" y="3211"/>
                    <a:pt x="918" y="3211"/>
                  </a:cubicBezTo>
                  <a:cubicBezTo>
                    <a:pt x="1247" y="3211"/>
                    <a:pt x="1870" y="2538"/>
                    <a:pt x="1870" y="2538"/>
                  </a:cubicBezTo>
                  <a:cubicBezTo>
                    <a:pt x="1870" y="2538"/>
                    <a:pt x="2078" y="3794"/>
                    <a:pt x="2500" y="3794"/>
                  </a:cubicBezTo>
                  <a:cubicBezTo>
                    <a:pt x="2508" y="3794"/>
                    <a:pt x="2515" y="3794"/>
                    <a:pt x="2523" y="3793"/>
                  </a:cubicBezTo>
                  <a:cubicBezTo>
                    <a:pt x="2961" y="3746"/>
                    <a:pt x="2337" y="2570"/>
                    <a:pt x="2337" y="2570"/>
                  </a:cubicBezTo>
                  <a:lnTo>
                    <a:pt x="2337" y="2570"/>
                  </a:lnTo>
                  <a:cubicBezTo>
                    <a:pt x="2337" y="2570"/>
                    <a:pt x="3079" y="3130"/>
                    <a:pt x="3508" y="3130"/>
                  </a:cubicBezTo>
                  <a:cubicBezTo>
                    <a:pt x="3638" y="3130"/>
                    <a:pt x="3739" y="3079"/>
                    <a:pt x="3782" y="2946"/>
                  </a:cubicBezTo>
                  <a:cubicBezTo>
                    <a:pt x="3907" y="2557"/>
                    <a:pt x="2616" y="2251"/>
                    <a:pt x="2616" y="2251"/>
                  </a:cubicBezTo>
                  <a:cubicBezTo>
                    <a:pt x="2616" y="2251"/>
                    <a:pt x="3987" y="2078"/>
                    <a:pt x="3651" y="1529"/>
                  </a:cubicBezTo>
                  <a:cubicBezTo>
                    <a:pt x="3629" y="1492"/>
                    <a:pt x="3580" y="1477"/>
                    <a:pt x="3516" y="1477"/>
                  </a:cubicBezTo>
                  <a:cubicBezTo>
                    <a:pt x="3187" y="1477"/>
                    <a:pt x="2431" y="1870"/>
                    <a:pt x="2431" y="1870"/>
                  </a:cubicBezTo>
                  <a:cubicBezTo>
                    <a:pt x="2431" y="1870"/>
                    <a:pt x="3468" y="436"/>
                    <a:pt x="3070" y="53"/>
                  </a:cubicBezTo>
                  <a:cubicBezTo>
                    <a:pt x="3032" y="17"/>
                    <a:pt x="2991" y="0"/>
                    <a:pt x="29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32"/>
            <p:cNvSpPr/>
            <p:nvPr/>
          </p:nvSpPr>
          <p:spPr>
            <a:xfrm>
              <a:off x="5795109" y="4065015"/>
              <a:ext cx="10341" cy="7628"/>
            </a:xfrm>
            <a:custGeom>
              <a:avLst/>
              <a:gdLst/>
              <a:ahLst/>
              <a:cxnLst/>
              <a:rect l="l" t="t" r="r" b="b"/>
              <a:pathLst>
                <a:path w="343" h="253" extrusionOk="0">
                  <a:moveTo>
                    <a:pt x="166" y="0"/>
                  </a:moveTo>
                  <a:cubicBezTo>
                    <a:pt x="55" y="0"/>
                    <a:pt x="1" y="182"/>
                    <a:pt x="125" y="240"/>
                  </a:cubicBezTo>
                  <a:cubicBezTo>
                    <a:pt x="144" y="249"/>
                    <a:pt x="161" y="252"/>
                    <a:pt x="177" y="252"/>
                  </a:cubicBezTo>
                  <a:cubicBezTo>
                    <a:pt x="289" y="252"/>
                    <a:pt x="342" y="70"/>
                    <a:pt x="218" y="12"/>
                  </a:cubicBezTo>
                  <a:cubicBezTo>
                    <a:pt x="200" y="4"/>
                    <a:pt x="182" y="0"/>
                    <a:pt x="1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32"/>
            <p:cNvSpPr/>
            <p:nvPr/>
          </p:nvSpPr>
          <p:spPr>
            <a:xfrm>
              <a:off x="5788898" y="4085819"/>
              <a:ext cx="10040" cy="7628"/>
            </a:xfrm>
            <a:custGeom>
              <a:avLst/>
              <a:gdLst/>
              <a:ahLst/>
              <a:cxnLst/>
              <a:rect l="l" t="t" r="r" b="b"/>
              <a:pathLst>
                <a:path w="333" h="253" extrusionOk="0">
                  <a:moveTo>
                    <a:pt x="159" y="1"/>
                  </a:moveTo>
                  <a:cubicBezTo>
                    <a:pt x="50" y="1"/>
                    <a:pt x="1" y="184"/>
                    <a:pt x="124" y="240"/>
                  </a:cubicBezTo>
                  <a:cubicBezTo>
                    <a:pt x="142" y="248"/>
                    <a:pt x="159" y="252"/>
                    <a:pt x="174" y="252"/>
                  </a:cubicBezTo>
                  <a:cubicBezTo>
                    <a:pt x="283" y="252"/>
                    <a:pt x="333" y="70"/>
                    <a:pt x="208" y="13"/>
                  </a:cubicBezTo>
                  <a:cubicBezTo>
                    <a:pt x="191" y="4"/>
                    <a:pt x="174" y="1"/>
                    <a:pt x="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32"/>
            <p:cNvSpPr/>
            <p:nvPr/>
          </p:nvSpPr>
          <p:spPr>
            <a:xfrm>
              <a:off x="5800567" y="4083919"/>
              <a:ext cx="14774" cy="9950"/>
            </a:xfrm>
            <a:custGeom>
              <a:avLst/>
              <a:gdLst/>
              <a:ahLst/>
              <a:cxnLst/>
              <a:rect l="l" t="t" r="r" b="b"/>
              <a:pathLst>
                <a:path w="490" h="330" extrusionOk="0">
                  <a:moveTo>
                    <a:pt x="248" y="0"/>
                  </a:moveTo>
                  <a:cubicBezTo>
                    <a:pt x="93" y="0"/>
                    <a:pt x="0" y="235"/>
                    <a:pt x="170" y="312"/>
                  </a:cubicBezTo>
                  <a:cubicBezTo>
                    <a:pt x="196" y="324"/>
                    <a:pt x="221" y="330"/>
                    <a:pt x="244" y="330"/>
                  </a:cubicBezTo>
                  <a:cubicBezTo>
                    <a:pt x="398" y="330"/>
                    <a:pt x="490" y="95"/>
                    <a:pt x="320" y="17"/>
                  </a:cubicBezTo>
                  <a:cubicBezTo>
                    <a:pt x="295" y="5"/>
                    <a:pt x="271" y="0"/>
                    <a:pt x="2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32"/>
            <p:cNvSpPr/>
            <p:nvPr/>
          </p:nvSpPr>
          <p:spPr>
            <a:xfrm>
              <a:off x="5780275" y="4074362"/>
              <a:ext cx="11095" cy="9618"/>
            </a:xfrm>
            <a:custGeom>
              <a:avLst/>
              <a:gdLst/>
              <a:ahLst/>
              <a:cxnLst/>
              <a:rect l="l" t="t" r="r" b="b"/>
              <a:pathLst>
                <a:path w="368" h="319" extrusionOk="0">
                  <a:moveTo>
                    <a:pt x="134" y="1"/>
                  </a:moveTo>
                  <a:cubicBezTo>
                    <a:pt x="81" y="1"/>
                    <a:pt x="39" y="34"/>
                    <a:pt x="21" y="87"/>
                  </a:cubicBezTo>
                  <a:cubicBezTo>
                    <a:pt x="1" y="146"/>
                    <a:pt x="14" y="188"/>
                    <a:pt x="42" y="244"/>
                  </a:cubicBezTo>
                  <a:cubicBezTo>
                    <a:pt x="68" y="297"/>
                    <a:pt x="113" y="319"/>
                    <a:pt x="160" y="319"/>
                  </a:cubicBezTo>
                  <a:cubicBezTo>
                    <a:pt x="261" y="319"/>
                    <a:pt x="367" y="215"/>
                    <a:pt x="299" y="109"/>
                  </a:cubicBezTo>
                  <a:cubicBezTo>
                    <a:pt x="259" y="53"/>
                    <a:pt x="230" y="17"/>
                    <a:pt x="161" y="3"/>
                  </a:cubicBezTo>
                  <a:cubicBezTo>
                    <a:pt x="152" y="2"/>
                    <a:pt x="143" y="1"/>
                    <a:pt x="1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32"/>
            <p:cNvSpPr/>
            <p:nvPr/>
          </p:nvSpPr>
          <p:spPr>
            <a:xfrm>
              <a:off x="5779853" y="4062241"/>
              <a:ext cx="12331" cy="9226"/>
            </a:xfrm>
            <a:custGeom>
              <a:avLst/>
              <a:gdLst/>
              <a:ahLst/>
              <a:cxnLst/>
              <a:rect l="l" t="t" r="r" b="b"/>
              <a:pathLst>
                <a:path w="409" h="306" extrusionOk="0">
                  <a:moveTo>
                    <a:pt x="196" y="1"/>
                  </a:moveTo>
                  <a:cubicBezTo>
                    <a:pt x="63" y="1"/>
                    <a:pt x="1" y="220"/>
                    <a:pt x="151" y="291"/>
                  </a:cubicBezTo>
                  <a:cubicBezTo>
                    <a:pt x="173" y="301"/>
                    <a:pt x="193" y="305"/>
                    <a:pt x="212" y="305"/>
                  </a:cubicBezTo>
                  <a:cubicBezTo>
                    <a:pt x="346" y="305"/>
                    <a:pt x="409" y="86"/>
                    <a:pt x="257" y="15"/>
                  </a:cubicBezTo>
                  <a:cubicBezTo>
                    <a:pt x="236" y="5"/>
                    <a:pt x="215" y="1"/>
                    <a:pt x="1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32"/>
            <p:cNvSpPr/>
            <p:nvPr/>
          </p:nvSpPr>
          <p:spPr>
            <a:xfrm>
              <a:off x="5765169" y="4069145"/>
              <a:ext cx="9648" cy="8593"/>
            </a:xfrm>
            <a:custGeom>
              <a:avLst/>
              <a:gdLst/>
              <a:ahLst/>
              <a:cxnLst/>
              <a:rect l="l" t="t" r="r" b="b"/>
              <a:pathLst>
                <a:path w="320" h="285" extrusionOk="0">
                  <a:moveTo>
                    <a:pt x="169" y="1"/>
                  </a:moveTo>
                  <a:cubicBezTo>
                    <a:pt x="135" y="1"/>
                    <a:pt x="101" y="14"/>
                    <a:pt x="74" y="43"/>
                  </a:cubicBezTo>
                  <a:cubicBezTo>
                    <a:pt x="66" y="53"/>
                    <a:pt x="54" y="62"/>
                    <a:pt x="45" y="74"/>
                  </a:cubicBezTo>
                  <a:cubicBezTo>
                    <a:pt x="1" y="121"/>
                    <a:pt x="16" y="193"/>
                    <a:pt x="58" y="231"/>
                  </a:cubicBezTo>
                  <a:lnTo>
                    <a:pt x="73" y="244"/>
                  </a:lnTo>
                  <a:cubicBezTo>
                    <a:pt x="102" y="272"/>
                    <a:pt x="138" y="285"/>
                    <a:pt x="174" y="285"/>
                  </a:cubicBezTo>
                  <a:cubicBezTo>
                    <a:pt x="247" y="285"/>
                    <a:pt x="317" y="232"/>
                    <a:pt x="318" y="147"/>
                  </a:cubicBezTo>
                  <a:cubicBezTo>
                    <a:pt x="319" y="63"/>
                    <a:pt x="244" y="1"/>
                    <a:pt x="1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32"/>
            <p:cNvSpPr/>
            <p:nvPr/>
          </p:nvSpPr>
          <p:spPr>
            <a:xfrm>
              <a:off x="5770536" y="4086935"/>
              <a:ext cx="11065" cy="10341"/>
            </a:xfrm>
            <a:custGeom>
              <a:avLst/>
              <a:gdLst/>
              <a:ahLst/>
              <a:cxnLst/>
              <a:rect l="l" t="t" r="r" b="b"/>
              <a:pathLst>
                <a:path w="367" h="343" extrusionOk="0">
                  <a:moveTo>
                    <a:pt x="164" y="1"/>
                  </a:moveTo>
                  <a:cubicBezTo>
                    <a:pt x="34" y="14"/>
                    <a:pt x="1" y="121"/>
                    <a:pt x="65" y="322"/>
                  </a:cubicBezTo>
                  <a:cubicBezTo>
                    <a:pt x="93" y="336"/>
                    <a:pt x="123" y="343"/>
                    <a:pt x="151" y="343"/>
                  </a:cubicBezTo>
                  <a:cubicBezTo>
                    <a:pt x="186" y="343"/>
                    <a:pt x="220" y="332"/>
                    <a:pt x="249" y="312"/>
                  </a:cubicBezTo>
                  <a:lnTo>
                    <a:pt x="250" y="312"/>
                  </a:lnTo>
                  <a:cubicBezTo>
                    <a:pt x="252" y="312"/>
                    <a:pt x="253" y="309"/>
                    <a:pt x="256" y="307"/>
                  </a:cubicBezTo>
                  <a:cubicBezTo>
                    <a:pt x="259" y="305"/>
                    <a:pt x="263" y="302"/>
                    <a:pt x="266" y="299"/>
                  </a:cubicBezTo>
                  <a:cubicBezTo>
                    <a:pt x="340" y="247"/>
                    <a:pt x="366" y="147"/>
                    <a:pt x="312" y="71"/>
                  </a:cubicBezTo>
                  <a:cubicBezTo>
                    <a:pt x="288" y="36"/>
                    <a:pt x="250" y="11"/>
                    <a:pt x="208" y="3"/>
                  </a:cubicBezTo>
                  <a:cubicBezTo>
                    <a:pt x="193" y="3"/>
                    <a:pt x="178" y="1"/>
                    <a:pt x="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32"/>
            <p:cNvSpPr/>
            <p:nvPr/>
          </p:nvSpPr>
          <p:spPr>
            <a:xfrm>
              <a:off x="5773009" y="4052412"/>
              <a:ext cx="13085" cy="8382"/>
            </a:xfrm>
            <a:custGeom>
              <a:avLst/>
              <a:gdLst/>
              <a:ahLst/>
              <a:cxnLst/>
              <a:rect l="l" t="t" r="r" b="b"/>
              <a:pathLst>
                <a:path w="434" h="278" extrusionOk="0">
                  <a:moveTo>
                    <a:pt x="226" y="0"/>
                  </a:moveTo>
                  <a:cubicBezTo>
                    <a:pt x="90" y="0"/>
                    <a:pt x="1" y="197"/>
                    <a:pt x="148" y="263"/>
                  </a:cubicBezTo>
                  <a:cubicBezTo>
                    <a:pt x="170" y="273"/>
                    <a:pt x="191" y="278"/>
                    <a:pt x="212" y="278"/>
                  </a:cubicBezTo>
                  <a:cubicBezTo>
                    <a:pt x="346" y="278"/>
                    <a:pt x="434" y="82"/>
                    <a:pt x="290" y="15"/>
                  </a:cubicBezTo>
                  <a:cubicBezTo>
                    <a:pt x="268" y="5"/>
                    <a:pt x="247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32"/>
            <p:cNvSpPr/>
            <p:nvPr/>
          </p:nvSpPr>
          <p:spPr>
            <a:xfrm>
              <a:off x="5807622" y="4070683"/>
              <a:ext cx="11397" cy="8442"/>
            </a:xfrm>
            <a:custGeom>
              <a:avLst/>
              <a:gdLst/>
              <a:ahLst/>
              <a:cxnLst/>
              <a:rect l="l" t="t" r="r" b="b"/>
              <a:pathLst>
                <a:path w="378" h="280" extrusionOk="0">
                  <a:moveTo>
                    <a:pt x="182" y="1"/>
                  </a:moveTo>
                  <a:cubicBezTo>
                    <a:pt x="58" y="1"/>
                    <a:pt x="0" y="202"/>
                    <a:pt x="138" y="266"/>
                  </a:cubicBezTo>
                  <a:cubicBezTo>
                    <a:pt x="158" y="276"/>
                    <a:pt x="177" y="280"/>
                    <a:pt x="194" y="280"/>
                  </a:cubicBezTo>
                  <a:cubicBezTo>
                    <a:pt x="319" y="280"/>
                    <a:pt x="378" y="78"/>
                    <a:pt x="239" y="14"/>
                  </a:cubicBezTo>
                  <a:cubicBezTo>
                    <a:pt x="219" y="5"/>
                    <a:pt x="200" y="1"/>
                    <a:pt x="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32"/>
            <p:cNvSpPr/>
            <p:nvPr/>
          </p:nvSpPr>
          <p:spPr>
            <a:xfrm>
              <a:off x="5794778" y="4051718"/>
              <a:ext cx="12482" cy="8412"/>
            </a:xfrm>
            <a:custGeom>
              <a:avLst/>
              <a:gdLst/>
              <a:ahLst/>
              <a:cxnLst/>
              <a:rect l="l" t="t" r="r" b="b"/>
              <a:pathLst>
                <a:path w="414" h="279" extrusionOk="0">
                  <a:moveTo>
                    <a:pt x="209" y="1"/>
                  </a:moveTo>
                  <a:cubicBezTo>
                    <a:pt x="78" y="1"/>
                    <a:pt x="0" y="199"/>
                    <a:pt x="144" y="264"/>
                  </a:cubicBezTo>
                  <a:cubicBezTo>
                    <a:pt x="165" y="274"/>
                    <a:pt x="186" y="279"/>
                    <a:pt x="206" y="279"/>
                  </a:cubicBezTo>
                  <a:cubicBezTo>
                    <a:pt x="336" y="279"/>
                    <a:pt x="414" y="82"/>
                    <a:pt x="270" y="14"/>
                  </a:cubicBezTo>
                  <a:cubicBezTo>
                    <a:pt x="249" y="5"/>
                    <a:pt x="229" y="1"/>
                    <a:pt x="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32"/>
            <p:cNvSpPr/>
            <p:nvPr/>
          </p:nvSpPr>
          <p:spPr>
            <a:xfrm>
              <a:off x="5547147" y="4107317"/>
              <a:ext cx="83214" cy="177101"/>
            </a:xfrm>
            <a:custGeom>
              <a:avLst/>
              <a:gdLst/>
              <a:ahLst/>
              <a:cxnLst/>
              <a:rect l="l" t="t" r="r" b="b"/>
              <a:pathLst>
                <a:path w="2760" h="5874" extrusionOk="0">
                  <a:moveTo>
                    <a:pt x="2514" y="0"/>
                  </a:moveTo>
                  <a:lnTo>
                    <a:pt x="2514" y="0"/>
                  </a:lnTo>
                  <a:cubicBezTo>
                    <a:pt x="0" y="2943"/>
                    <a:pt x="574" y="5873"/>
                    <a:pt x="574" y="5873"/>
                  </a:cubicBezTo>
                  <a:cubicBezTo>
                    <a:pt x="2069" y="3780"/>
                    <a:pt x="2759" y="2208"/>
                    <a:pt x="2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32"/>
            <p:cNvSpPr/>
            <p:nvPr/>
          </p:nvSpPr>
          <p:spPr>
            <a:xfrm>
              <a:off x="5606243" y="4193036"/>
              <a:ext cx="162689" cy="42964"/>
            </a:xfrm>
            <a:custGeom>
              <a:avLst/>
              <a:gdLst/>
              <a:ahLst/>
              <a:cxnLst/>
              <a:rect l="l" t="t" r="r" b="b"/>
              <a:pathLst>
                <a:path w="5396" h="1425" extrusionOk="0">
                  <a:moveTo>
                    <a:pt x="3499" y="1"/>
                  </a:moveTo>
                  <a:cubicBezTo>
                    <a:pt x="1366" y="1"/>
                    <a:pt x="0" y="1327"/>
                    <a:pt x="0" y="1327"/>
                  </a:cubicBezTo>
                  <a:cubicBezTo>
                    <a:pt x="0" y="1327"/>
                    <a:pt x="712" y="1425"/>
                    <a:pt x="1638" y="1425"/>
                  </a:cubicBezTo>
                  <a:cubicBezTo>
                    <a:pt x="2919" y="1425"/>
                    <a:pt x="4612" y="1238"/>
                    <a:pt x="5395" y="348"/>
                  </a:cubicBezTo>
                  <a:cubicBezTo>
                    <a:pt x="4714" y="99"/>
                    <a:pt x="4078" y="1"/>
                    <a:pt x="34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32"/>
            <p:cNvSpPr/>
            <p:nvPr/>
          </p:nvSpPr>
          <p:spPr>
            <a:xfrm>
              <a:off x="5484705" y="4351450"/>
              <a:ext cx="123766" cy="364483"/>
            </a:xfrm>
            <a:custGeom>
              <a:avLst/>
              <a:gdLst/>
              <a:ahLst/>
              <a:cxnLst/>
              <a:rect l="l" t="t" r="r" b="b"/>
              <a:pathLst>
                <a:path w="4105" h="12089" extrusionOk="0">
                  <a:moveTo>
                    <a:pt x="3781" y="0"/>
                  </a:moveTo>
                  <a:cubicBezTo>
                    <a:pt x="3662" y="0"/>
                    <a:pt x="3551" y="76"/>
                    <a:pt x="3510" y="196"/>
                  </a:cubicBezTo>
                  <a:cubicBezTo>
                    <a:pt x="2239" y="3985"/>
                    <a:pt x="1071" y="7864"/>
                    <a:pt x="40" y="11729"/>
                  </a:cubicBezTo>
                  <a:cubicBezTo>
                    <a:pt x="1" y="11880"/>
                    <a:pt x="92" y="12039"/>
                    <a:pt x="245" y="12078"/>
                  </a:cubicBezTo>
                  <a:cubicBezTo>
                    <a:pt x="268" y="12084"/>
                    <a:pt x="294" y="12089"/>
                    <a:pt x="318" y="12089"/>
                  </a:cubicBezTo>
                  <a:cubicBezTo>
                    <a:pt x="444" y="12089"/>
                    <a:pt x="560" y="12002"/>
                    <a:pt x="594" y="11877"/>
                  </a:cubicBezTo>
                  <a:cubicBezTo>
                    <a:pt x="1622" y="8026"/>
                    <a:pt x="2785" y="4157"/>
                    <a:pt x="4053" y="380"/>
                  </a:cubicBezTo>
                  <a:cubicBezTo>
                    <a:pt x="4105" y="229"/>
                    <a:pt x="4024" y="66"/>
                    <a:pt x="3873" y="16"/>
                  </a:cubicBezTo>
                  <a:cubicBezTo>
                    <a:pt x="3842" y="5"/>
                    <a:pt x="3811" y="0"/>
                    <a:pt x="37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32"/>
            <p:cNvSpPr/>
            <p:nvPr/>
          </p:nvSpPr>
          <p:spPr>
            <a:xfrm>
              <a:off x="5569972" y="4239409"/>
              <a:ext cx="109113" cy="164890"/>
            </a:xfrm>
            <a:custGeom>
              <a:avLst/>
              <a:gdLst/>
              <a:ahLst/>
              <a:cxnLst/>
              <a:rect l="l" t="t" r="r" b="b"/>
              <a:pathLst>
                <a:path w="3619" h="5469" extrusionOk="0">
                  <a:moveTo>
                    <a:pt x="766" y="1"/>
                  </a:moveTo>
                  <a:cubicBezTo>
                    <a:pt x="766" y="1"/>
                    <a:pt x="766" y="1"/>
                    <a:pt x="766" y="1"/>
                  </a:cubicBezTo>
                  <a:lnTo>
                    <a:pt x="766" y="1"/>
                  </a:lnTo>
                  <a:cubicBezTo>
                    <a:pt x="766" y="1"/>
                    <a:pt x="766" y="1"/>
                    <a:pt x="766" y="1"/>
                  </a:cubicBezTo>
                  <a:close/>
                  <a:moveTo>
                    <a:pt x="766" y="1"/>
                  </a:moveTo>
                  <a:cubicBezTo>
                    <a:pt x="375" y="1221"/>
                    <a:pt x="1" y="2440"/>
                    <a:pt x="303" y="4876"/>
                  </a:cubicBezTo>
                  <a:cubicBezTo>
                    <a:pt x="333" y="5119"/>
                    <a:pt x="387" y="5439"/>
                    <a:pt x="631" y="5467"/>
                  </a:cubicBezTo>
                  <a:cubicBezTo>
                    <a:pt x="640" y="5468"/>
                    <a:pt x="649" y="5469"/>
                    <a:pt x="658" y="5469"/>
                  </a:cubicBezTo>
                  <a:cubicBezTo>
                    <a:pt x="839" y="5469"/>
                    <a:pt x="949" y="5267"/>
                    <a:pt x="1079" y="5131"/>
                  </a:cubicBezTo>
                  <a:cubicBezTo>
                    <a:pt x="3037" y="3071"/>
                    <a:pt x="3619" y="968"/>
                    <a:pt x="3573" y="955"/>
                  </a:cubicBezTo>
                  <a:cubicBezTo>
                    <a:pt x="3570" y="955"/>
                    <a:pt x="767" y="2"/>
                    <a:pt x="7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32"/>
            <p:cNvSpPr/>
            <p:nvPr/>
          </p:nvSpPr>
          <p:spPr>
            <a:xfrm>
              <a:off x="5529238" y="4126463"/>
              <a:ext cx="218588" cy="213462"/>
            </a:xfrm>
            <a:custGeom>
              <a:avLst/>
              <a:gdLst/>
              <a:ahLst/>
              <a:cxnLst/>
              <a:rect l="l" t="t" r="r" b="b"/>
              <a:pathLst>
                <a:path w="7250" h="7080" extrusionOk="0">
                  <a:moveTo>
                    <a:pt x="3285" y="0"/>
                  </a:moveTo>
                  <a:cubicBezTo>
                    <a:pt x="3275" y="0"/>
                    <a:pt x="3265" y="0"/>
                    <a:pt x="3255" y="1"/>
                  </a:cubicBezTo>
                  <a:cubicBezTo>
                    <a:pt x="2060" y="54"/>
                    <a:pt x="2867" y="2946"/>
                    <a:pt x="2867" y="2946"/>
                  </a:cubicBezTo>
                  <a:cubicBezTo>
                    <a:pt x="2867" y="2946"/>
                    <a:pt x="2070" y="1285"/>
                    <a:pt x="1391" y="1285"/>
                  </a:cubicBezTo>
                  <a:cubicBezTo>
                    <a:pt x="1282" y="1285"/>
                    <a:pt x="1175" y="1328"/>
                    <a:pt x="1076" y="1428"/>
                  </a:cubicBezTo>
                  <a:cubicBezTo>
                    <a:pt x="114" y="2400"/>
                    <a:pt x="1534" y="3733"/>
                    <a:pt x="1534" y="3733"/>
                  </a:cubicBezTo>
                  <a:cubicBezTo>
                    <a:pt x="1534" y="3733"/>
                    <a:pt x="1" y="4231"/>
                    <a:pt x="459" y="4951"/>
                  </a:cubicBezTo>
                  <a:cubicBezTo>
                    <a:pt x="682" y="5299"/>
                    <a:pt x="981" y="5414"/>
                    <a:pt x="1280" y="5414"/>
                  </a:cubicBezTo>
                  <a:cubicBezTo>
                    <a:pt x="1858" y="5414"/>
                    <a:pt x="2432" y="4983"/>
                    <a:pt x="2433" y="4983"/>
                  </a:cubicBezTo>
                  <a:lnTo>
                    <a:pt x="2433" y="4983"/>
                  </a:lnTo>
                  <a:cubicBezTo>
                    <a:pt x="2432" y="4983"/>
                    <a:pt x="1255" y="7028"/>
                    <a:pt x="2603" y="7078"/>
                  </a:cubicBezTo>
                  <a:cubicBezTo>
                    <a:pt x="2623" y="7079"/>
                    <a:pt x="2642" y="7079"/>
                    <a:pt x="2662" y="7079"/>
                  </a:cubicBezTo>
                  <a:cubicBezTo>
                    <a:pt x="3948" y="7079"/>
                    <a:pt x="3822" y="5413"/>
                    <a:pt x="3822" y="5413"/>
                  </a:cubicBezTo>
                  <a:lnTo>
                    <a:pt x="3822" y="5413"/>
                  </a:lnTo>
                  <a:cubicBezTo>
                    <a:pt x="3822" y="5413"/>
                    <a:pt x="4566" y="7013"/>
                    <a:pt x="5334" y="7013"/>
                  </a:cubicBezTo>
                  <a:cubicBezTo>
                    <a:pt x="5480" y="7013"/>
                    <a:pt x="5627" y="6955"/>
                    <a:pt x="5770" y="6817"/>
                  </a:cubicBezTo>
                  <a:cubicBezTo>
                    <a:pt x="6748" y="5876"/>
                    <a:pt x="5302" y="4873"/>
                    <a:pt x="5302" y="4873"/>
                  </a:cubicBezTo>
                  <a:cubicBezTo>
                    <a:pt x="5302" y="4873"/>
                    <a:pt x="7052" y="4858"/>
                    <a:pt x="7177" y="3982"/>
                  </a:cubicBezTo>
                  <a:cubicBezTo>
                    <a:pt x="7250" y="3477"/>
                    <a:pt x="6673" y="3362"/>
                    <a:pt x="6132" y="3362"/>
                  </a:cubicBezTo>
                  <a:cubicBezTo>
                    <a:pt x="5678" y="3362"/>
                    <a:pt x="5249" y="3443"/>
                    <a:pt x="5249" y="3443"/>
                  </a:cubicBezTo>
                  <a:cubicBezTo>
                    <a:pt x="5503" y="3127"/>
                    <a:pt x="7020" y="2008"/>
                    <a:pt x="6170" y="1233"/>
                  </a:cubicBezTo>
                  <a:cubicBezTo>
                    <a:pt x="6020" y="1096"/>
                    <a:pt x="5868" y="1037"/>
                    <a:pt x="5718" y="1037"/>
                  </a:cubicBezTo>
                  <a:cubicBezTo>
                    <a:pt x="4851" y="1037"/>
                    <a:pt x="4048" y="2990"/>
                    <a:pt x="4048" y="2990"/>
                  </a:cubicBezTo>
                  <a:cubicBezTo>
                    <a:pt x="4048" y="2990"/>
                    <a:pt x="4417" y="0"/>
                    <a:pt x="32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32"/>
            <p:cNvSpPr/>
            <p:nvPr/>
          </p:nvSpPr>
          <p:spPr>
            <a:xfrm>
              <a:off x="5561620" y="4169910"/>
              <a:ext cx="149152" cy="139625"/>
            </a:xfrm>
            <a:custGeom>
              <a:avLst/>
              <a:gdLst/>
              <a:ahLst/>
              <a:cxnLst/>
              <a:rect l="l" t="t" r="r" b="b"/>
              <a:pathLst>
                <a:path w="4947" h="4631" extrusionOk="0">
                  <a:moveTo>
                    <a:pt x="2263" y="1"/>
                  </a:moveTo>
                  <a:cubicBezTo>
                    <a:pt x="1696" y="1"/>
                    <a:pt x="2149" y="2151"/>
                    <a:pt x="2149" y="2151"/>
                  </a:cubicBezTo>
                  <a:cubicBezTo>
                    <a:pt x="2149" y="2151"/>
                    <a:pt x="1020" y="1072"/>
                    <a:pt x="510" y="1072"/>
                  </a:cubicBezTo>
                  <a:cubicBezTo>
                    <a:pt x="433" y="1072"/>
                    <a:pt x="371" y="1096"/>
                    <a:pt x="328" y="1153"/>
                  </a:cubicBezTo>
                  <a:cubicBezTo>
                    <a:pt x="0" y="1585"/>
                    <a:pt x="1873" y="2613"/>
                    <a:pt x="1873" y="2613"/>
                  </a:cubicBezTo>
                  <a:cubicBezTo>
                    <a:pt x="1873" y="2613"/>
                    <a:pt x="1855" y="2612"/>
                    <a:pt x="1824" y="2612"/>
                  </a:cubicBezTo>
                  <a:cubicBezTo>
                    <a:pt x="1569" y="2612"/>
                    <a:pt x="386" y="2641"/>
                    <a:pt x="335" y="3181"/>
                  </a:cubicBezTo>
                  <a:cubicBezTo>
                    <a:pt x="317" y="3373"/>
                    <a:pt x="472" y="3438"/>
                    <a:pt x="693" y="3438"/>
                  </a:cubicBezTo>
                  <a:cubicBezTo>
                    <a:pt x="1169" y="3438"/>
                    <a:pt x="1950" y="3132"/>
                    <a:pt x="1950" y="3132"/>
                  </a:cubicBezTo>
                  <a:lnTo>
                    <a:pt x="1950" y="3132"/>
                  </a:lnTo>
                  <a:cubicBezTo>
                    <a:pt x="1950" y="3132"/>
                    <a:pt x="1348" y="4264"/>
                    <a:pt x="1814" y="4587"/>
                  </a:cubicBezTo>
                  <a:cubicBezTo>
                    <a:pt x="1857" y="4617"/>
                    <a:pt x="1899" y="4631"/>
                    <a:pt x="1940" y="4631"/>
                  </a:cubicBezTo>
                  <a:cubicBezTo>
                    <a:pt x="2340" y="4631"/>
                    <a:pt x="2618" y="3316"/>
                    <a:pt x="2618" y="3316"/>
                  </a:cubicBezTo>
                  <a:cubicBezTo>
                    <a:pt x="2618" y="3316"/>
                    <a:pt x="3420" y="4261"/>
                    <a:pt x="3897" y="4261"/>
                  </a:cubicBezTo>
                  <a:cubicBezTo>
                    <a:pt x="3961" y="4261"/>
                    <a:pt x="4018" y="4245"/>
                    <a:pt x="4068" y="4207"/>
                  </a:cubicBezTo>
                  <a:cubicBezTo>
                    <a:pt x="4491" y="3889"/>
                    <a:pt x="3119" y="3059"/>
                    <a:pt x="3119" y="3059"/>
                  </a:cubicBezTo>
                  <a:lnTo>
                    <a:pt x="3119" y="3059"/>
                  </a:lnTo>
                  <a:cubicBezTo>
                    <a:pt x="3119" y="3059"/>
                    <a:pt x="3369" y="3086"/>
                    <a:pt x="3680" y="3086"/>
                  </a:cubicBezTo>
                  <a:cubicBezTo>
                    <a:pt x="4221" y="3086"/>
                    <a:pt x="4947" y="3004"/>
                    <a:pt x="4843" y="2554"/>
                  </a:cubicBezTo>
                  <a:cubicBezTo>
                    <a:pt x="4806" y="2395"/>
                    <a:pt x="4614" y="2342"/>
                    <a:pt x="4374" y="2342"/>
                  </a:cubicBezTo>
                  <a:cubicBezTo>
                    <a:pt x="3891" y="2342"/>
                    <a:pt x="3212" y="2557"/>
                    <a:pt x="3212" y="2557"/>
                  </a:cubicBezTo>
                  <a:cubicBezTo>
                    <a:pt x="3212" y="2557"/>
                    <a:pt x="4521" y="1532"/>
                    <a:pt x="3836" y="1172"/>
                  </a:cubicBezTo>
                  <a:cubicBezTo>
                    <a:pt x="3820" y="1164"/>
                    <a:pt x="3804" y="1160"/>
                    <a:pt x="3786" y="1160"/>
                  </a:cubicBezTo>
                  <a:cubicBezTo>
                    <a:pt x="3476" y="1160"/>
                    <a:pt x="2787" y="2278"/>
                    <a:pt x="2787" y="2278"/>
                  </a:cubicBezTo>
                  <a:cubicBezTo>
                    <a:pt x="2787" y="2278"/>
                    <a:pt x="2972" y="159"/>
                    <a:pt x="2320" y="8"/>
                  </a:cubicBezTo>
                  <a:cubicBezTo>
                    <a:pt x="2300" y="3"/>
                    <a:pt x="2281" y="1"/>
                    <a:pt x="22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32"/>
            <p:cNvSpPr/>
            <p:nvPr/>
          </p:nvSpPr>
          <p:spPr>
            <a:xfrm>
              <a:off x="5636485" y="4234012"/>
              <a:ext cx="12482" cy="8924"/>
            </a:xfrm>
            <a:custGeom>
              <a:avLst/>
              <a:gdLst/>
              <a:ahLst/>
              <a:cxnLst/>
              <a:rect l="l" t="t" r="r" b="b"/>
              <a:pathLst>
                <a:path w="414" h="296" extrusionOk="0">
                  <a:moveTo>
                    <a:pt x="204" y="1"/>
                  </a:moveTo>
                  <a:cubicBezTo>
                    <a:pt x="198" y="1"/>
                    <a:pt x="192" y="1"/>
                    <a:pt x="185" y="2"/>
                  </a:cubicBezTo>
                  <a:cubicBezTo>
                    <a:pt x="1" y="22"/>
                    <a:pt x="39" y="295"/>
                    <a:pt x="213" y="295"/>
                  </a:cubicBezTo>
                  <a:cubicBezTo>
                    <a:pt x="219" y="295"/>
                    <a:pt x="225" y="295"/>
                    <a:pt x="231" y="294"/>
                  </a:cubicBezTo>
                  <a:cubicBezTo>
                    <a:pt x="414" y="274"/>
                    <a:pt x="376" y="1"/>
                    <a:pt x="2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32"/>
            <p:cNvSpPr/>
            <p:nvPr/>
          </p:nvSpPr>
          <p:spPr>
            <a:xfrm>
              <a:off x="5642726" y="4259580"/>
              <a:ext cx="12542" cy="8804"/>
            </a:xfrm>
            <a:custGeom>
              <a:avLst/>
              <a:gdLst/>
              <a:ahLst/>
              <a:cxnLst/>
              <a:rect l="l" t="t" r="r" b="b"/>
              <a:pathLst>
                <a:path w="416" h="292" extrusionOk="0">
                  <a:moveTo>
                    <a:pt x="199" y="0"/>
                  </a:moveTo>
                  <a:cubicBezTo>
                    <a:pt x="193" y="0"/>
                    <a:pt x="187" y="1"/>
                    <a:pt x="181" y="1"/>
                  </a:cubicBezTo>
                  <a:cubicBezTo>
                    <a:pt x="0" y="20"/>
                    <a:pt x="46" y="291"/>
                    <a:pt x="218" y="291"/>
                  </a:cubicBezTo>
                  <a:cubicBezTo>
                    <a:pt x="223" y="291"/>
                    <a:pt x="228" y="291"/>
                    <a:pt x="234" y="290"/>
                  </a:cubicBezTo>
                  <a:cubicBezTo>
                    <a:pt x="416" y="271"/>
                    <a:pt x="372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32"/>
            <p:cNvSpPr/>
            <p:nvPr/>
          </p:nvSpPr>
          <p:spPr>
            <a:xfrm>
              <a:off x="5655148" y="4248454"/>
              <a:ext cx="15799" cy="12090"/>
            </a:xfrm>
            <a:custGeom>
              <a:avLst/>
              <a:gdLst/>
              <a:ahLst/>
              <a:cxnLst/>
              <a:rect l="l" t="t" r="r" b="b"/>
              <a:pathLst>
                <a:path w="524" h="401" extrusionOk="0">
                  <a:moveTo>
                    <a:pt x="274" y="0"/>
                  </a:moveTo>
                  <a:cubicBezTo>
                    <a:pt x="266" y="0"/>
                    <a:pt x="258" y="1"/>
                    <a:pt x="249" y="2"/>
                  </a:cubicBezTo>
                  <a:cubicBezTo>
                    <a:pt x="0" y="27"/>
                    <a:pt x="20" y="401"/>
                    <a:pt x="252" y="401"/>
                  </a:cubicBezTo>
                  <a:cubicBezTo>
                    <a:pt x="260" y="401"/>
                    <a:pt x="267" y="400"/>
                    <a:pt x="276" y="400"/>
                  </a:cubicBezTo>
                  <a:cubicBezTo>
                    <a:pt x="524" y="375"/>
                    <a:pt x="505" y="0"/>
                    <a:pt x="2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32"/>
            <p:cNvSpPr/>
            <p:nvPr/>
          </p:nvSpPr>
          <p:spPr>
            <a:xfrm>
              <a:off x="5627228" y="4253188"/>
              <a:ext cx="14653" cy="11035"/>
            </a:xfrm>
            <a:custGeom>
              <a:avLst/>
              <a:gdLst/>
              <a:ahLst/>
              <a:cxnLst/>
              <a:rect l="l" t="t" r="r" b="b"/>
              <a:pathLst>
                <a:path w="486" h="366" extrusionOk="0">
                  <a:moveTo>
                    <a:pt x="185" y="1"/>
                  </a:moveTo>
                  <a:cubicBezTo>
                    <a:pt x="162" y="1"/>
                    <a:pt x="138" y="5"/>
                    <a:pt x="111" y="15"/>
                  </a:cubicBezTo>
                  <a:cubicBezTo>
                    <a:pt x="34" y="43"/>
                    <a:pt x="0" y="113"/>
                    <a:pt x="18" y="190"/>
                  </a:cubicBezTo>
                  <a:cubicBezTo>
                    <a:pt x="33" y="263"/>
                    <a:pt x="74" y="300"/>
                    <a:pt x="136" y="338"/>
                  </a:cubicBezTo>
                  <a:cubicBezTo>
                    <a:pt x="165" y="357"/>
                    <a:pt x="195" y="365"/>
                    <a:pt x="223" y="365"/>
                  </a:cubicBezTo>
                  <a:cubicBezTo>
                    <a:pt x="377" y="365"/>
                    <a:pt x="485" y="122"/>
                    <a:pt x="318" y="41"/>
                  </a:cubicBezTo>
                  <a:cubicBezTo>
                    <a:pt x="269" y="17"/>
                    <a:pt x="230" y="1"/>
                    <a:pt x="1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8" name="Google Shape;5848;p32"/>
            <p:cNvSpPr/>
            <p:nvPr/>
          </p:nvSpPr>
          <p:spPr>
            <a:xfrm>
              <a:off x="5619178" y="4239951"/>
              <a:ext cx="15196" cy="10643"/>
            </a:xfrm>
            <a:custGeom>
              <a:avLst/>
              <a:gdLst/>
              <a:ahLst/>
              <a:cxnLst/>
              <a:rect l="l" t="t" r="r" b="b"/>
              <a:pathLst>
                <a:path w="504" h="353" extrusionOk="0">
                  <a:moveTo>
                    <a:pt x="243" y="0"/>
                  </a:moveTo>
                  <a:cubicBezTo>
                    <a:pt x="236" y="0"/>
                    <a:pt x="228" y="1"/>
                    <a:pt x="220" y="2"/>
                  </a:cubicBezTo>
                  <a:cubicBezTo>
                    <a:pt x="1" y="24"/>
                    <a:pt x="52" y="352"/>
                    <a:pt x="259" y="352"/>
                  </a:cubicBezTo>
                  <a:cubicBezTo>
                    <a:pt x="267" y="352"/>
                    <a:pt x="274" y="352"/>
                    <a:pt x="282" y="351"/>
                  </a:cubicBezTo>
                  <a:cubicBezTo>
                    <a:pt x="503" y="328"/>
                    <a:pt x="452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9" name="Google Shape;5849;p32"/>
            <p:cNvSpPr/>
            <p:nvPr/>
          </p:nvSpPr>
          <p:spPr>
            <a:xfrm>
              <a:off x="5608957" y="4256685"/>
              <a:ext cx="12422" cy="10341"/>
            </a:xfrm>
            <a:custGeom>
              <a:avLst/>
              <a:gdLst/>
              <a:ahLst/>
              <a:cxnLst/>
              <a:rect l="l" t="t" r="r" b="b"/>
              <a:pathLst>
                <a:path w="412" h="343" extrusionOk="0">
                  <a:moveTo>
                    <a:pt x="191" y="1"/>
                  </a:moveTo>
                  <a:cubicBezTo>
                    <a:pt x="117" y="1"/>
                    <a:pt x="44" y="44"/>
                    <a:pt x="26" y="127"/>
                  </a:cubicBezTo>
                  <a:lnTo>
                    <a:pt x="15" y="176"/>
                  </a:lnTo>
                  <a:cubicBezTo>
                    <a:pt x="0" y="251"/>
                    <a:pt x="57" y="316"/>
                    <a:pt x="126" y="332"/>
                  </a:cubicBezTo>
                  <a:lnTo>
                    <a:pt x="151" y="338"/>
                  </a:lnTo>
                  <a:cubicBezTo>
                    <a:pt x="164" y="341"/>
                    <a:pt x="176" y="342"/>
                    <a:pt x="189" y="342"/>
                  </a:cubicBezTo>
                  <a:cubicBezTo>
                    <a:pt x="314" y="342"/>
                    <a:pt x="412" y="206"/>
                    <a:pt x="344" y="85"/>
                  </a:cubicBezTo>
                  <a:cubicBezTo>
                    <a:pt x="311" y="28"/>
                    <a:pt x="250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32"/>
            <p:cNvSpPr/>
            <p:nvPr/>
          </p:nvSpPr>
          <p:spPr>
            <a:xfrm>
              <a:off x="5624424" y="4271520"/>
              <a:ext cx="13959" cy="12995"/>
            </a:xfrm>
            <a:custGeom>
              <a:avLst/>
              <a:gdLst/>
              <a:ahLst/>
              <a:cxnLst/>
              <a:rect l="l" t="t" r="r" b="b"/>
              <a:pathLst>
                <a:path w="463" h="431" extrusionOk="0">
                  <a:moveTo>
                    <a:pt x="243" y="0"/>
                  </a:moveTo>
                  <a:cubicBezTo>
                    <a:pt x="220" y="0"/>
                    <a:pt x="197" y="4"/>
                    <a:pt x="176" y="12"/>
                  </a:cubicBezTo>
                  <a:cubicBezTo>
                    <a:pt x="160" y="19"/>
                    <a:pt x="143" y="28"/>
                    <a:pt x="127" y="35"/>
                  </a:cubicBezTo>
                  <a:cubicBezTo>
                    <a:pt x="1" y="129"/>
                    <a:pt x="35" y="262"/>
                    <a:pt x="227" y="430"/>
                  </a:cubicBezTo>
                  <a:cubicBezTo>
                    <a:pt x="309" y="423"/>
                    <a:pt x="377" y="375"/>
                    <a:pt x="408" y="306"/>
                  </a:cubicBezTo>
                  <a:cubicBezTo>
                    <a:pt x="408" y="304"/>
                    <a:pt x="408" y="304"/>
                    <a:pt x="409" y="304"/>
                  </a:cubicBezTo>
                  <a:cubicBezTo>
                    <a:pt x="410" y="304"/>
                    <a:pt x="411" y="304"/>
                    <a:pt x="411" y="303"/>
                  </a:cubicBezTo>
                  <a:cubicBezTo>
                    <a:pt x="411" y="301"/>
                    <a:pt x="411" y="298"/>
                    <a:pt x="412" y="295"/>
                  </a:cubicBezTo>
                  <a:lnTo>
                    <a:pt x="418" y="279"/>
                  </a:lnTo>
                  <a:cubicBezTo>
                    <a:pt x="462" y="182"/>
                    <a:pt x="428" y="63"/>
                    <a:pt x="325" y="16"/>
                  </a:cubicBezTo>
                  <a:cubicBezTo>
                    <a:pt x="300" y="6"/>
                    <a:pt x="271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32"/>
            <p:cNvSpPr/>
            <p:nvPr/>
          </p:nvSpPr>
          <p:spPr>
            <a:xfrm>
              <a:off x="5607208" y="4233439"/>
              <a:ext cx="13115" cy="10462"/>
            </a:xfrm>
            <a:custGeom>
              <a:avLst/>
              <a:gdLst/>
              <a:ahLst/>
              <a:cxnLst/>
              <a:rect l="l" t="t" r="r" b="b"/>
              <a:pathLst>
                <a:path w="435" h="347" extrusionOk="0">
                  <a:moveTo>
                    <a:pt x="235" y="1"/>
                  </a:moveTo>
                  <a:cubicBezTo>
                    <a:pt x="228" y="1"/>
                    <a:pt x="221" y="1"/>
                    <a:pt x="214" y="2"/>
                  </a:cubicBezTo>
                  <a:cubicBezTo>
                    <a:pt x="4" y="23"/>
                    <a:pt x="1" y="347"/>
                    <a:pt x="200" y="347"/>
                  </a:cubicBezTo>
                  <a:cubicBezTo>
                    <a:pt x="207" y="347"/>
                    <a:pt x="214" y="346"/>
                    <a:pt x="221" y="345"/>
                  </a:cubicBezTo>
                  <a:cubicBezTo>
                    <a:pt x="433" y="324"/>
                    <a:pt x="434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32"/>
            <p:cNvSpPr/>
            <p:nvPr/>
          </p:nvSpPr>
          <p:spPr>
            <a:xfrm>
              <a:off x="5652977" y="4231841"/>
              <a:ext cx="13929" cy="9829"/>
            </a:xfrm>
            <a:custGeom>
              <a:avLst/>
              <a:gdLst/>
              <a:ahLst/>
              <a:cxnLst/>
              <a:rect l="l" t="t" r="r" b="b"/>
              <a:pathLst>
                <a:path w="462" h="326" extrusionOk="0">
                  <a:moveTo>
                    <a:pt x="225" y="1"/>
                  </a:moveTo>
                  <a:cubicBezTo>
                    <a:pt x="219" y="1"/>
                    <a:pt x="212" y="1"/>
                    <a:pt x="205" y="2"/>
                  </a:cubicBezTo>
                  <a:cubicBezTo>
                    <a:pt x="0" y="23"/>
                    <a:pt x="44" y="326"/>
                    <a:pt x="238" y="326"/>
                  </a:cubicBezTo>
                  <a:cubicBezTo>
                    <a:pt x="244" y="326"/>
                    <a:pt x="250" y="326"/>
                    <a:pt x="257" y="325"/>
                  </a:cubicBezTo>
                  <a:cubicBezTo>
                    <a:pt x="461" y="304"/>
                    <a:pt x="417" y="1"/>
                    <a:pt x="2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32"/>
            <p:cNvSpPr/>
            <p:nvPr/>
          </p:nvSpPr>
          <p:spPr>
            <a:xfrm>
              <a:off x="5628796" y="4219630"/>
              <a:ext cx="13387" cy="10281"/>
            </a:xfrm>
            <a:custGeom>
              <a:avLst/>
              <a:gdLst/>
              <a:ahLst/>
              <a:cxnLst/>
              <a:rect l="l" t="t" r="r" b="b"/>
              <a:pathLst>
                <a:path w="444" h="341" extrusionOk="0">
                  <a:moveTo>
                    <a:pt x="230" y="1"/>
                  </a:moveTo>
                  <a:cubicBezTo>
                    <a:pt x="223" y="1"/>
                    <a:pt x="217" y="1"/>
                    <a:pt x="210" y="2"/>
                  </a:cubicBezTo>
                  <a:cubicBezTo>
                    <a:pt x="1" y="23"/>
                    <a:pt x="16" y="340"/>
                    <a:pt x="215" y="340"/>
                  </a:cubicBezTo>
                  <a:cubicBezTo>
                    <a:pt x="221" y="340"/>
                    <a:pt x="228" y="340"/>
                    <a:pt x="235" y="339"/>
                  </a:cubicBezTo>
                  <a:cubicBezTo>
                    <a:pt x="444" y="317"/>
                    <a:pt x="428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32"/>
            <p:cNvSpPr/>
            <p:nvPr/>
          </p:nvSpPr>
          <p:spPr>
            <a:xfrm>
              <a:off x="5512866" y="4414436"/>
              <a:ext cx="222175" cy="204718"/>
            </a:xfrm>
            <a:custGeom>
              <a:avLst/>
              <a:gdLst/>
              <a:ahLst/>
              <a:cxnLst/>
              <a:rect l="l" t="t" r="r" b="b"/>
              <a:pathLst>
                <a:path w="7369" h="6790" extrusionOk="0">
                  <a:moveTo>
                    <a:pt x="7050" y="1"/>
                  </a:moveTo>
                  <a:cubicBezTo>
                    <a:pt x="6983" y="1"/>
                    <a:pt x="6916" y="24"/>
                    <a:pt x="6862" y="71"/>
                  </a:cubicBezTo>
                  <a:lnTo>
                    <a:pt x="6003" y="815"/>
                  </a:lnTo>
                  <a:cubicBezTo>
                    <a:pt x="3908" y="2624"/>
                    <a:pt x="2255" y="4054"/>
                    <a:pt x="111" y="6305"/>
                  </a:cubicBezTo>
                  <a:cubicBezTo>
                    <a:pt x="1" y="6421"/>
                    <a:pt x="7" y="6603"/>
                    <a:pt x="120" y="6712"/>
                  </a:cubicBezTo>
                  <a:cubicBezTo>
                    <a:pt x="177" y="6765"/>
                    <a:pt x="247" y="6790"/>
                    <a:pt x="318" y="6790"/>
                  </a:cubicBezTo>
                  <a:cubicBezTo>
                    <a:pt x="394" y="6790"/>
                    <a:pt x="469" y="6762"/>
                    <a:pt x="525" y="6700"/>
                  </a:cubicBezTo>
                  <a:cubicBezTo>
                    <a:pt x="2650" y="4468"/>
                    <a:pt x="4294" y="3048"/>
                    <a:pt x="6376" y="1247"/>
                  </a:cubicBezTo>
                  <a:lnTo>
                    <a:pt x="7237" y="504"/>
                  </a:lnTo>
                  <a:cubicBezTo>
                    <a:pt x="7356" y="401"/>
                    <a:pt x="7369" y="219"/>
                    <a:pt x="7266" y="100"/>
                  </a:cubicBezTo>
                  <a:cubicBezTo>
                    <a:pt x="7210" y="34"/>
                    <a:pt x="7130" y="1"/>
                    <a:pt x="70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32"/>
            <p:cNvSpPr/>
            <p:nvPr/>
          </p:nvSpPr>
          <p:spPr>
            <a:xfrm>
              <a:off x="5695671" y="4282193"/>
              <a:ext cx="183191" cy="162539"/>
            </a:xfrm>
            <a:custGeom>
              <a:avLst/>
              <a:gdLst/>
              <a:ahLst/>
              <a:cxnLst/>
              <a:rect l="l" t="t" r="r" b="b"/>
              <a:pathLst>
                <a:path w="6076" h="5391" extrusionOk="0">
                  <a:moveTo>
                    <a:pt x="2551" y="0"/>
                  </a:moveTo>
                  <a:cubicBezTo>
                    <a:pt x="2538" y="0"/>
                    <a:pt x="2525" y="1"/>
                    <a:pt x="2511" y="3"/>
                  </a:cubicBezTo>
                  <a:cubicBezTo>
                    <a:pt x="2106" y="54"/>
                    <a:pt x="1971" y="490"/>
                    <a:pt x="1864" y="825"/>
                  </a:cubicBezTo>
                  <a:cubicBezTo>
                    <a:pt x="1623" y="1576"/>
                    <a:pt x="1409" y="2324"/>
                    <a:pt x="1086" y="3045"/>
                  </a:cubicBezTo>
                  <a:cubicBezTo>
                    <a:pt x="907" y="3446"/>
                    <a:pt x="705" y="3837"/>
                    <a:pt x="488" y="4219"/>
                  </a:cubicBezTo>
                  <a:cubicBezTo>
                    <a:pt x="331" y="4496"/>
                    <a:pt x="1" y="4919"/>
                    <a:pt x="263" y="5232"/>
                  </a:cubicBezTo>
                  <a:cubicBezTo>
                    <a:pt x="271" y="5239"/>
                    <a:pt x="275" y="5247"/>
                    <a:pt x="282" y="5255"/>
                  </a:cubicBezTo>
                  <a:cubicBezTo>
                    <a:pt x="378" y="5355"/>
                    <a:pt x="501" y="5391"/>
                    <a:pt x="633" y="5391"/>
                  </a:cubicBezTo>
                  <a:cubicBezTo>
                    <a:pt x="882" y="5391"/>
                    <a:pt x="1164" y="5264"/>
                    <a:pt x="1362" y="5194"/>
                  </a:cubicBezTo>
                  <a:cubicBezTo>
                    <a:pt x="1805" y="5035"/>
                    <a:pt x="2249" y="4887"/>
                    <a:pt x="2698" y="4750"/>
                  </a:cubicBezTo>
                  <a:cubicBezTo>
                    <a:pt x="3633" y="4470"/>
                    <a:pt x="4595" y="4233"/>
                    <a:pt x="5569" y="4156"/>
                  </a:cubicBezTo>
                  <a:cubicBezTo>
                    <a:pt x="6052" y="4117"/>
                    <a:pt x="6075" y="3646"/>
                    <a:pt x="5649" y="3427"/>
                  </a:cubicBezTo>
                  <a:cubicBezTo>
                    <a:pt x="5384" y="3291"/>
                    <a:pt x="5013" y="3265"/>
                    <a:pt x="4771" y="3265"/>
                  </a:cubicBezTo>
                  <a:cubicBezTo>
                    <a:pt x="4625" y="3265"/>
                    <a:pt x="4526" y="3275"/>
                    <a:pt x="4526" y="3275"/>
                  </a:cubicBezTo>
                  <a:cubicBezTo>
                    <a:pt x="4526" y="3275"/>
                    <a:pt x="5481" y="2471"/>
                    <a:pt x="4933" y="2023"/>
                  </a:cubicBezTo>
                  <a:cubicBezTo>
                    <a:pt x="4816" y="1928"/>
                    <a:pt x="4693" y="1891"/>
                    <a:pt x="4571" y="1891"/>
                  </a:cubicBezTo>
                  <a:cubicBezTo>
                    <a:pt x="4119" y="1891"/>
                    <a:pt x="3688" y="2405"/>
                    <a:pt x="3688" y="2405"/>
                  </a:cubicBezTo>
                  <a:cubicBezTo>
                    <a:pt x="3688" y="2405"/>
                    <a:pt x="4635" y="1195"/>
                    <a:pt x="4136" y="865"/>
                  </a:cubicBezTo>
                  <a:cubicBezTo>
                    <a:pt x="4068" y="820"/>
                    <a:pt x="3997" y="801"/>
                    <a:pt x="3925" y="801"/>
                  </a:cubicBezTo>
                  <a:cubicBezTo>
                    <a:pt x="3472" y="801"/>
                    <a:pt x="2987" y="1583"/>
                    <a:pt x="2987" y="1583"/>
                  </a:cubicBezTo>
                  <a:cubicBezTo>
                    <a:pt x="2987" y="1583"/>
                    <a:pt x="3104" y="0"/>
                    <a:pt x="2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32"/>
            <p:cNvSpPr/>
            <p:nvPr/>
          </p:nvSpPr>
          <p:spPr>
            <a:xfrm>
              <a:off x="5579469" y="4372496"/>
              <a:ext cx="91656" cy="164016"/>
            </a:xfrm>
            <a:custGeom>
              <a:avLst/>
              <a:gdLst/>
              <a:ahLst/>
              <a:cxnLst/>
              <a:rect l="l" t="t" r="r" b="b"/>
              <a:pathLst>
                <a:path w="3040" h="5440" extrusionOk="0">
                  <a:moveTo>
                    <a:pt x="3040" y="1"/>
                  </a:moveTo>
                  <a:cubicBezTo>
                    <a:pt x="1339" y="1422"/>
                    <a:pt x="0" y="3538"/>
                    <a:pt x="545" y="5439"/>
                  </a:cubicBezTo>
                  <a:cubicBezTo>
                    <a:pt x="545" y="5439"/>
                    <a:pt x="2357" y="3492"/>
                    <a:pt x="3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32"/>
            <p:cNvSpPr/>
            <p:nvPr/>
          </p:nvSpPr>
          <p:spPr>
            <a:xfrm>
              <a:off x="5648786" y="4462406"/>
              <a:ext cx="164106" cy="45195"/>
            </a:xfrm>
            <a:custGeom>
              <a:avLst/>
              <a:gdLst/>
              <a:ahLst/>
              <a:cxnLst/>
              <a:rect l="l" t="t" r="r" b="b"/>
              <a:pathLst>
                <a:path w="5443" h="1499" extrusionOk="0">
                  <a:moveTo>
                    <a:pt x="4917" y="1"/>
                  </a:moveTo>
                  <a:cubicBezTo>
                    <a:pt x="2153" y="1"/>
                    <a:pt x="1" y="977"/>
                    <a:pt x="1" y="977"/>
                  </a:cubicBezTo>
                  <a:cubicBezTo>
                    <a:pt x="523" y="1304"/>
                    <a:pt x="1089" y="1498"/>
                    <a:pt x="1747" y="1498"/>
                  </a:cubicBezTo>
                  <a:cubicBezTo>
                    <a:pt x="2723" y="1498"/>
                    <a:pt x="3901" y="1070"/>
                    <a:pt x="5442" y="13"/>
                  </a:cubicBezTo>
                  <a:cubicBezTo>
                    <a:pt x="5265" y="4"/>
                    <a:pt x="5090" y="1"/>
                    <a:pt x="4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32"/>
            <p:cNvSpPr/>
            <p:nvPr/>
          </p:nvSpPr>
          <p:spPr>
            <a:xfrm>
              <a:off x="5388583" y="4334716"/>
              <a:ext cx="114389" cy="367137"/>
            </a:xfrm>
            <a:custGeom>
              <a:avLst/>
              <a:gdLst/>
              <a:ahLst/>
              <a:cxnLst/>
              <a:rect l="l" t="t" r="r" b="b"/>
              <a:pathLst>
                <a:path w="3794" h="12177" extrusionOk="0">
                  <a:moveTo>
                    <a:pt x="320" y="0"/>
                  </a:moveTo>
                  <a:cubicBezTo>
                    <a:pt x="292" y="0"/>
                    <a:pt x="264" y="4"/>
                    <a:pt x="236" y="13"/>
                  </a:cubicBezTo>
                  <a:cubicBezTo>
                    <a:pt x="85" y="60"/>
                    <a:pt x="1" y="220"/>
                    <a:pt x="46" y="371"/>
                  </a:cubicBezTo>
                  <a:cubicBezTo>
                    <a:pt x="1214" y="4180"/>
                    <a:pt x="2277" y="8076"/>
                    <a:pt x="3202" y="11956"/>
                  </a:cubicBezTo>
                  <a:cubicBezTo>
                    <a:pt x="3233" y="12089"/>
                    <a:pt x="3350" y="12177"/>
                    <a:pt x="3481" y="12177"/>
                  </a:cubicBezTo>
                  <a:cubicBezTo>
                    <a:pt x="3503" y="12177"/>
                    <a:pt x="3525" y="12175"/>
                    <a:pt x="3544" y="12168"/>
                  </a:cubicBezTo>
                  <a:cubicBezTo>
                    <a:pt x="3698" y="12131"/>
                    <a:pt x="3794" y="11977"/>
                    <a:pt x="3757" y="11823"/>
                  </a:cubicBezTo>
                  <a:cubicBezTo>
                    <a:pt x="2829" y="7932"/>
                    <a:pt x="1764" y="4021"/>
                    <a:pt x="593" y="202"/>
                  </a:cubicBezTo>
                  <a:cubicBezTo>
                    <a:pt x="556" y="79"/>
                    <a:pt x="44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9" name="Google Shape;5859;p32"/>
            <p:cNvSpPr/>
            <p:nvPr/>
          </p:nvSpPr>
          <p:spPr>
            <a:xfrm>
              <a:off x="5320321" y="4222946"/>
              <a:ext cx="107967" cy="164890"/>
            </a:xfrm>
            <a:custGeom>
              <a:avLst/>
              <a:gdLst/>
              <a:ahLst/>
              <a:cxnLst/>
              <a:rect l="l" t="t" r="r" b="b"/>
              <a:pathLst>
                <a:path w="3581" h="5469" extrusionOk="0">
                  <a:moveTo>
                    <a:pt x="2879" y="0"/>
                  </a:moveTo>
                  <a:cubicBezTo>
                    <a:pt x="2879" y="0"/>
                    <a:pt x="49" y="881"/>
                    <a:pt x="48" y="881"/>
                  </a:cubicBezTo>
                  <a:cubicBezTo>
                    <a:pt x="1" y="892"/>
                    <a:pt x="528" y="3011"/>
                    <a:pt x="2431" y="5121"/>
                  </a:cubicBezTo>
                  <a:cubicBezTo>
                    <a:pt x="2558" y="5261"/>
                    <a:pt x="2664" y="5468"/>
                    <a:pt x="2846" y="5468"/>
                  </a:cubicBezTo>
                  <a:cubicBezTo>
                    <a:pt x="2854" y="5468"/>
                    <a:pt x="2862" y="5468"/>
                    <a:pt x="2870" y="5467"/>
                  </a:cubicBezTo>
                  <a:cubicBezTo>
                    <a:pt x="3115" y="5445"/>
                    <a:pt x="3177" y="5129"/>
                    <a:pt x="3213" y="4886"/>
                  </a:cubicBezTo>
                  <a:cubicBezTo>
                    <a:pt x="3581" y="2460"/>
                    <a:pt x="3238" y="1231"/>
                    <a:pt x="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0" name="Google Shape;5860;p32"/>
            <p:cNvSpPr/>
            <p:nvPr/>
          </p:nvSpPr>
          <p:spPr>
            <a:xfrm>
              <a:off x="5252692" y="4109096"/>
              <a:ext cx="217864" cy="213975"/>
            </a:xfrm>
            <a:custGeom>
              <a:avLst/>
              <a:gdLst/>
              <a:ahLst/>
              <a:cxnLst/>
              <a:rect l="l" t="t" r="r" b="b"/>
              <a:pathLst>
                <a:path w="7226" h="7097" extrusionOk="0">
                  <a:moveTo>
                    <a:pt x="4036" y="1"/>
                  </a:moveTo>
                  <a:cubicBezTo>
                    <a:pt x="2923" y="1"/>
                    <a:pt x="3210" y="2970"/>
                    <a:pt x="3210" y="2970"/>
                  </a:cubicBezTo>
                  <a:cubicBezTo>
                    <a:pt x="3210" y="2970"/>
                    <a:pt x="2451" y="973"/>
                    <a:pt x="1577" y="973"/>
                  </a:cubicBezTo>
                  <a:cubicBezTo>
                    <a:pt x="1432" y="973"/>
                    <a:pt x="1284" y="1028"/>
                    <a:pt x="1135" y="1157"/>
                  </a:cubicBezTo>
                  <a:cubicBezTo>
                    <a:pt x="266" y="1912"/>
                    <a:pt x="1752" y="3069"/>
                    <a:pt x="1998" y="3390"/>
                  </a:cubicBezTo>
                  <a:cubicBezTo>
                    <a:pt x="1998" y="3390"/>
                    <a:pt x="1512" y="3285"/>
                    <a:pt x="1026" y="3285"/>
                  </a:cubicBezTo>
                  <a:cubicBezTo>
                    <a:pt x="513" y="3285"/>
                    <a:pt x="1" y="3402"/>
                    <a:pt x="56" y="3881"/>
                  </a:cubicBezTo>
                  <a:cubicBezTo>
                    <a:pt x="157" y="4762"/>
                    <a:pt x="1909" y="4822"/>
                    <a:pt x="1909" y="4822"/>
                  </a:cubicBezTo>
                  <a:cubicBezTo>
                    <a:pt x="1909" y="4822"/>
                    <a:pt x="436" y="5785"/>
                    <a:pt x="1389" y="6753"/>
                  </a:cubicBezTo>
                  <a:cubicBezTo>
                    <a:pt x="1533" y="6899"/>
                    <a:pt x="1684" y="6960"/>
                    <a:pt x="1835" y="6960"/>
                  </a:cubicBezTo>
                  <a:cubicBezTo>
                    <a:pt x="2598" y="6960"/>
                    <a:pt x="3373" y="5401"/>
                    <a:pt x="3373" y="5400"/>
                  </a:cubicBezTo>
                  <a:lnTo>
                    <a:pt x="3373" y="5400"/>
                  </a:lnTo>
                  <a:cubicBezTo>
                    <a:pt x="3373" y="5401"/>
                    <a:pt x="3198" y="7096"/>
                    <a:pt x="4530" y="7096"/>
                  </a:cubicBezTo>
                  <a:cubicBezTo>
                    <a:pt x="4536" y="7096"/>
                    <a:pt x="4542" y="7096"/>
                    <a:pt x="4548" y="7096"/>
                  </a:cubicBezTo>
                  <a:cubicBezTo>
                    <a:pt x="5898" y="7080"/>
                    <a:pt x="4774" y="5006"/>
                    <a:pt x="4774" y="5005"/>
                  </a:cubicBezTo>
                  <a:lnTo>
                    <a:pt x="4774" y="5005"/>
                  </a:lnTo>
                  <a:cubicBezTo>
                    <a:pt x="4774" y="5006"/>
                    <a:pt x="5355" y="5467"/>
                    <a:pt x="5944" y="5467"/>
                  </a:cubicBezTo>
                  <a:cubicBezTo>
                    <a:pt x="6232" y="5467"/>
                    <a:pt x="6523" y="5356"/>
                    <a:pt x="6747" y="5024"/>
                  </a:cubicBezTo>
                  <a:cubicBezTo>
                    <a:pt x="7226" y="4317"/>
                    <a:pt x="5706" y="3779"/>
                    <a:pt x="5706" y="3779"/>
                  </a:cubicBezTo>
                  <a:cubicBezTo>
                    <a:pt x="5706" y="3779"/>
                    <a:pt x="7160" y="2484"/>
                    <a:pt x="6223" y="1487"/>
                  </a:cubicBezTo>
                  <a:cubicBezTo>
                    <a:pt x="6123" y="1381"/>
                    <a:pt x="6014" y="1335"/>
                    <a:pt x="5900" y="1335"/>
                  </a:cubicBezTo>
                  <a:cubicBezTo>
                    <a:pt x="5223" y="1335"/>
                    <a:pt x="4392" y="2957"/>
                    <a:pt x="4392" y="2957"/>
                  </a:cubicBezTo>
                  <a:cubicBezTo>
                    <a:pt x="4392" y="2957"/>
                    <a:pt x="5274" y="86"/>
                    <a:pt x="4082" y="3"/>
                  </a:cubicBezTo>
                  <a:cubicBezTo>
                    <a:pt x="4066" y="2"/>
                    <a:pt x="4051" y="1"/>
                    <a:pt x="40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1" name="Google Shape;5861;p32"/>
            <p:cNvSpPr/>
            <p:nvPr/>
          </p:nvSpPr>
          <p:spPr>
            <a:xfrm>
              <a:off x="5288542" y="4152664"/>
              <a:ext cx="150629" cy="139775"/>
            </a:xfrm>
            <a:custGeom>
              <a:avLst/>
              <a:gdLst/>
              <a:ahLst/>
              <a:cxnLst/>
              <a:rect l="l" t="t" r="r" b="b"/>
              <a:pathLst>
                <a:path w="4996" h="4636" extrusionOk="0">
                  <a:moveTo>
                    <a:pt x="2770" y="0"/>
                  </a:moveTo>
                  <a:cubicBezTo>
                    <a:pt x="2754" y="0"/>
                    <a:pt x="2737" y="2"/>
                    <a:pt x="2718" y="5"/>
                  </a:cubicBezTo>
                  <a:cubicBezTo>
                    <a:pt x="2059" y="133"/>
                    <a:pt x="2190" y="2259"/>
                    <a:pt x="2190" y="2259"/>
                  </a:cubicBezTo>
                  <a:cubicBezTo>
                    <a:pt x="2190" y="2259"/>
                    <a:pt x="1525" y="1114"/>
                    <a:pt x="1217" y="1114"/>
                  </a:cubicBezTo>
                  <a:cubicBezTo>
                    <a:pt x="1200" y="1114"/>
                    <a:pt x="1185" y="1117"/>
                    <a:pt x="1171" y="1124"/>
                  </a:cubicBezTo>
                  <a:cubicBezTo>
                    <a:pt x="475" y="1467"/>
                    <a:pt x="1758" y="2527"/>
                    <a:pt x="1758" y="2527"/>
                  </a:cubicBezTo>
                  <a:cubicBezTo>
                    <a:pt x="1758" y="2527"/>
                    <a:pt x="1047" y="2280"/>
                    <a:pt x="562" y="2280"/>
                  </a:cubicBezTo>
                  <a:cubicBezTo>
                    <a:pt x="340" y="2280"/>
                    <a:pt x="165" y="2332"/>
                    <a:pt x="127" y="2481"/>
                  </a:cubicBezTo>
                  <a:cubicBezTo>
                    <a:pt x="0" y="2971"/>
                    <a:pt x="877" y="3046"/>
                    <a:pt x="1423" y="3046"/>
                  </a:cubicBezTo>
                  <a:cubicBezTo>
                    <a:pt x="1662" y="3046"/>
                    <a:pt x="1837" y="3032"/>
                    <a:pt x="1837" y="3032"/>
                  </a:cubicBezTo>
                  <a:lnTo>
                    <a:pt x="1837" y="3032"/>
                  </a:lnTo>
                  <a:cubicBezTo>
                    <a:pt x="1837" y="3032"/>
                    <a:pt x="444" y="3825"/>
                    <a:pt x="859" y="4155"/>
                  </a:cubicBezTo>
                  <a:cubicBezTo>
                    <a:pt x="910" y="4196"/>
                    <a:pt x="971" y="4214"/>
                    <a:pt x="1038" y="4214"/>
                  </a:cubicBezTo>
                  <a:cubicBezTo>
                    <a:pt x="1518" y="4214"/>
                    <a:pt x="2332" y="3302"/>
                    <a:pt x="2332" y="3302"/>
                  </a:cubicBezTo>
                  <a:cubicBezTo>
                    <a:pt x="2332" y="3302"/>
                    <a:pt x="2579" y="4635"/>
                    <a:pt x="2981" y="4635"/>
                  </a:cubicBezTo>
                  <a:cubicBezTo>
                    <a:pt x="3020" y="4635"/>
                    <a:pt x="3060" y="4623"/>
                    <a:pt x="3102" y="4596"/>
                  </a:cubicBezTo>
                  <a:cubicBezTo>
                    <a:pt x="3576" y="4286"/>
                    <a:pt x="3005" y="3139"/>
                    <a:pt x="3005" y="3139"/>
                  </a:cubicBezTo>
                  <a:lnTo>
                    <a:pt x="3005" y="3139"/>
                  </a:lnTo>
                  <a:cubicBezTo>
                    <a:pt x="3005" y="3139"/>
                    <a:pt x="3808" y="3478"/>
                    <a:pt x="4281" y="3478"/>
                  </a:cubicBezTo>
                  <a:cubicBezTo>
                    <a:pt x="4487" y="3478"/>
                    <a:pt x="4630" y="3414"/>
                    <a:pt x="4618" y="3230"/>
                  </a:cubicBezTo>
                  <a:cubicBezTo>
                    <a:pt x="4577" y="2622"/>
                    <a:pt x="3096" y="2621"/>
                    <a:pt x="3096" y="2621"/>
                  </a:cubicBezTo>
                  <a:cubicBezTo>
                    <a:pt x="3096" y="2621"/>
                    <a:pt x="4996" y="1643"/>
                    <a:pt x="4680" y="1204"/>
                  </a:cubicBezTo>
                  <a:cubicBezTo>
                    <a:pt x="4637" y="1144"/>
                    <a:pt x="4571" y="1118"/>
                    <a:pt x="4490" y="1118"/>
                  </a:cubicBezTo>
                  <a:cubicBezTo>
                    <a:pt x="3975" y="1118"/>
                    <a:pt x="2834" y="2152"/>
                    <a:pt x="2834" y="2152"/>
                  </a:cubicBezTo>
                  <a:cubicBezTo>
                    <a:pt x="2834" y="2152"/>
                    <a:pt x="3344" y="0"/>
                    <a:pt x="2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2" name="Google Shape;5862;p32"/>
            <p:cNvSpPr/>
            <p:nvPr/>
          </p:nvSpPr>
          <p:spPr>
            <a:xfrm>
              <a:off x="5351196" y="4216313"/>
              <a:ext cx="12542" cy="8924"/>
            </a:xfrm>
            <a:custGeom>
              <a:avLst/>
              <a:gdLst/>
              <a:ahLst/>
              <a:cxnLst/>
              <a:rect l="l" t="t" r="r" b="b"/>
              <a:pathLst>
                <a:path w="416" h="296" extrusionOk="0">
                  <a:moveTo>
                    <a:pt x="214" y="0"/>
                  </a:moveTo>
                  <a:cubicBezTo>
                    <a:pt x="42" y="0"/>
                    <a:pt x="0" y="268"/>
                    <a:pt x="181" y="294"/>
                  </a:cubicBezTo>
                  <a:cubicBezTo>
                    <a:pt x="188" y="295"/>
                    <a:pt x="195" y="295"/>
                    <a:pt x="202" y="295"/>
                  </a:cubicBezTo>
                  <a:cubicBezTo>
                    <a:pt x="374" y="295"/>
                    <a:pt x="416" y="24"/>
                    <a:pt x="235" y="2"/>
                  </a:cubicBezTo>
                  <a:cubicBezTo>
                    <a:pt x="228" y="1"/>
                    <a:pt x="221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3" name="Google Shape;5863;p32"/>
            <p:cNvSpPr/>
            <p:nvPr/>
          </p:nvSpPr>
          <p:spPr>
            <a:xfrm>
              <a:off x="5344140" y="4241640"/>
              <a:ext cx="12663" cy="8743"/>
            </a:xfrm>
            <a:custGeom>
              <a:avLst/>
              <a:gdLst/>
              <a:ahLst/>
              <a:cxnLst/>
              <a:rect l="l" t="t" r="r" b="b"/>
              <a:pathLst>
                <a:path w="420" h="290" extrusionOk="0">
                  <a:moveTo>
                    <a:pt x="220" y="0"/>
                  </a:moveTo>
                  <a:cubicBezTo>
                    <a:pt x="51" y="0"/>
                    <a:pt x="1" y="265"/>
                    <a:pt x="180" y="288"/>
                  </a:cubicBezTo>
                  <a:cubicBezTo>
                    <a:pt x="188" y="289"/>
                    <a:pt x="196" y="290"/>
                    <a:pt x="204" y="290"/>
                  </a:cubicBezTo>
                  <a:cubicBezTo>
                    <a:pt x="373" y="290"/>
                    <a:pt x="420" y="27"/>
                    <a:pt x="241" y="2"/>
                  </a:cubicBezTo>
                  <a:cubicBezTo>
                    <a:pt x="234" y="1"/>
                    <a:pt x="227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4" name="Google Shape;5864;p32"/>
            <p:cNvSpPr/>
            <p:nvPr/>
          </p:nvSpPr>
          <p:spPr>
            <a:xfrm>
              <a:off x="5328733" y="4230092"/>
              <a:ext cx="15979" cy="12181"/>
            </a:xfrm>
            <a:custGeom>
              <a:avLst/>
              <a:gdLst/>
              <a:ahLst/>
              <a:cxnLst/>
              <a:rect l="l" t="t" r="r" b="b"/>
              <a:pathLst>
                <a:path w="530" h="404" extrusionOk="0">
                  <a:moveTo>
                    <a:pt x="255" y="1"/>
                  </a:moveTo>
                  <a:cubicBezTo>
                    <a:pt x="26" y="1"/>
                    <a:pt x="0" y="368"/>
                    <a:pt x="246" y="402"/>
                  </a:cubicBezTo>
                  <a:cubicBezTo>
                    <a:pt x="256" y="403"/>
                    <a:pt x="265" y="404"/>
                    <a:pt x="275" y="404"/>
                  </a:cubicBezTo>
                  <a:cubicBezTo>
                    <a:pt x="503" y="404"/>
                    <a:pt x="530" y="35"/>
                    <a:pt x="284" y="3"/>
                  </a:cubicBezTo>
                  <a:cubicBezTo>
                    <a:pt x="274" y="1"/>
                    <a:pt x="264" y="1"/>
                    <a:pt x="2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5" name="Google Shape;5865;p32"/>
            <p:cNvSpPr/>
            <p:nvPr/>
          </p:nvSpPr>
          <p:spPr>
            <a:xfrm>
              <a:off x="5357739" y="4235700"/>
              <a:ext cx="14774" cy="11035"/>
            </a:xfrm>
            <a:custGeom>
              <a:avLst/>
              <a:gdLst/>
              <a:ahLst/>
              <a:cxnLst/>
              <a:rect l="l" t="t" r="r" b="b"/>
              <a:pathLst>
                <a:path w="490" h="366" extrusionOk="0">
                  <a:moveTo>
                    <a:pt x="301" y="1"/>
                  </a:moveTo>
                  <a:cubicBezTo>
                    <a:pt x="259" y="1"/>
                    <a:pt x="221" y="16"/>
                    <a:pt x="174" y="37"/>
                  </a:cubicBezTo>
                  <a:cubicBezTo>
                    <a:pt x="1" y="116"/>
                    <a:pt x="106" y="365"/>
                    <a:pt x="264" y="365"/>
                  </a:cubicBezTo>
                  <a:cubicBezTo>
                    <a:pt x="291" y="365"/>
                    <a:pt x="319" y="358"/>
                    <a:pt x="348" y="341"/>
                  </a:cubicBezTo>
                  <a:cubicBezTo>
                    <a:pt x="412" y="304"/>
                    <a:pt x="453" y="268"/>
                    <a:pt x="470" y="196"/>
                  </a:cubicBezTo>
                  <a:cubicBezTo>
                    <a:pt x="489" y="118"/>
                    <a:pt x="456" y="47"/>
                    <a:pt x="381" y="18"/>
                  </a:cubicBezTo>
                  <a:cubicBezTo>
                    <a:pt x="351" y="6"/>
                    <a:pt x="325" y="1"/>
                    <a:pt x="3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6" name="Google Shape;5866;p32"/>
            <p:cNvSpPr/>
            <p:nvPr/>
          </p:nvSpPr>
          <p:spPr>
            <a:xfrm>
              <a:off x="5365548" y="4222584"/>
              <a:ext cx="15346" cy="10673"/>
            </a:xfrm>
            <a:custGeom>
              <a:avLst/>
              <a:gdLst/>
              <a:ahLst/>
              <a:cxnLst/>
              <a:rect l="l" t="t" r="r" b="b"/>
              <a:pathLst>
                <a:path w="509" h="354" extrusionOk="0">
                  <a:moveTo>
                    <a:pt x="264" y="0"/>
                  </a:moveTo>
                  <a:cubicBezTo>
                    <a:pt x="59" y="0"/>
                    <a:pt x="0" y="323"/>
                    <a:pt x="219" y="352"/>
                  </a:cubicBezTo>
                  <a:cubicBezTo>
                    <a:pt x="228" y="353"/>
                    <a:pt x="238" y="354"/>
                    <a:pt x="247" y="354"/>
                  </a:cubicBezTo>
                  <a:cubicBezTo>
                    <a:pt x="450" y="354"/>
                    <a:pt x="509" y="33"/>
                    <a:pt x="291" y="2"/>
                  </a:cubicBezTo>
                  <a:cubicBezTo>
                    <a:pt x="282" y="1"/>
                    <a:pt x="273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7" name="Google Shape;5867;p32"/>
            <p:cNvSpPr/>
            <p:nvPr/>
          </p:nvSpPr>
          <p:spPr>
            <a:xfrm>
              <a:off x="5378151" y="4239620"/>
              <a:ext cx="12392" cy="10311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22" y="1"/>
                  </a:moveTo>
                  <a:cubicBezTo>
                    <a:pt x="164" y="1"/>
                    <a:pt x="105" y="27"/>
                    <a:pt x="72" y="80"/>
                  </a:cubicBezTo>
                  <a:cubicBezTo>
                    <a:pt x="1" y="201"/>
                    <a:pt x="97" y="342"/>
                    <a:pt x="226" y="342"/>
                  </a:cubicBezTo>
                  <a:cubicBezTo>
                    <a:pt x="237" y="342"/>
                    <a:pt x="249" y="341"/>
                    <a:pt x="260" y="339"/>
                  </a:cubicBezTo>
                  <a:lnTo>
                    <a:pt x="284" y="333"/>
                  </a:lnTo>
                  <a:cubicBezTo>
                    <a:pt x="351" y="321"/>
                    <a:pt x="410" y="258"/>
                    <a:pt x="398" y="183"/>
                  </a:cubicBezTo>
                  <a:cubicBezTo>
                    <a:pt x="394" y="167"/>
                    <a:pt x="392" y="149"/>
                    <a:pt x="388" y="132"/>
                  </a:cubicBezTo>
                  <a:cubicBezTo>
                    <a:pt x="373" y="45"/>
                    <a:pt x="298" y="1"/>
                    <a:pt x="2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8" name="Google Shape;5868;p32"/>
            <p:cNvSpPr/>
            <p:nvPr/>
          </p:nvSpPr>
          <p:spPr>
            <a:xfrm>
              <a:off x="5360784" y="4253942"/>
              <a:ext cx="13990" cy="13085"/>
            </a:xfrm>
            <a:custGeom>
              <a:avLst/>
              <a:gdLst/>
              <a:ahLst/>
              <a:cxnLst/>
              <a:rect l="l" t="t" r="r" b="b"/>
              <a:pathLst>
                <a:path w="464" h="434" extrusionOk="0">
                  <a:moveTo>
                    <a:pt x="219" y="1"/>
                  </a:moveTo>
                  <a:cubicBezTo>
                    <a:pt x="193" y="1"/>
                    <a:pt x="166" y="6"/>
                    <a:pt x="142" y="16"/>
                  </a:cubicBezTo>
                  <a:cubicBezTo>
                    <a:pt x="39" y="60"/>
                    <a:pt x="1" y="178"/>
                    <a:pt x="43" y="276"/>
                  </a:cubicBezTo>
                  <a:lnTo>
                    <a:pt x="49" y="294"/>
                  </a:lnTo>
                  <a:cubicBezTo>
                    <a:pt x="51" y="295"/>
                    <a:pt x="51" y="298"/>
                    <a:pt x="51" y="301"/>
                  </a:cubicBezTo>
                  <a:cubicBezTo>
                    <a:pt x="51" y="302"/>
                    <a:pt x="51" y="302"/>
                    <a:pt x="51" y="302"/>
                  </a:cubicBezTo>
                  <a:cubicBezTo>
                    <a:pt x="52" y="302"/>
                    <a:pt x="52" y="302"/>
                    <a:pt x="52" y="303"/>
                  </a:cubicBezTo>
                  <a:cubicBezTo>
                    <a:pt x="80" y="372"/>
                    <a:pt x="148" y="422"/>
                    <a:pt x="230" y="433"/>
                  </a:cubicBezTo>
                  <a:cubicBezTo>
                    <a:pt x="427" y="269"/>
                    <a:pt x="463" y="137"/>
                    <a:pt x="339" y="40"/>
                  </a:cubicBezTo>
                  <a:cubicBezTo>
                    <a:pt x="324" y="31"/>
                    <a:pt x="308" y="24"/>
                    <a:pt x="293" y="15"/>
                  </a:cubicBezTo>
                  <a:cubicBezTo>
                    <a:pt x="269" y="6"/>
                    <a:pt x="24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9" name="Google Shape;5869;p32"/>
            <p:cNvSpPr/>
            <p:nvPr/>
          </p:nvSpPr>
          <p:spPr>
            <a:xfrm>
              <a:off x="5379869" y="4216464"/>
              <a:ext cx="13055" cy="10462"/>
            </a:xfrm>
            <a:custGeom>
              <a:avLst/>
              <a:gdLst/>
              <a:ahLst/>
              <a:cxnLst/>
              <a:rect l="l" t="t" r="r" b="b"/>
              <a:pathLst>
                <a:path w="433" h="347" extrusionOk="0">
                  <a:moveTo>
                    <a:pt x="199" y="1"/>
                  </a:moveTo>
                  <a:cubicBezTo>
                    <a:pt x="4" y="1"/>
                    <a:pt x="1" y="319"/>
                    <a:pt x="209" y="345"/>
                  </a:cubicBezTo>
                  <a:cubicBezTo>
                    <a:pt x="218" y="346"/>
                    <a:pt x="227" y="346"/>
                    <a:pt x="235" y="346"/>
                  </a:cubicBezTo>
                  <a:cubicBezTo>
                    <a:pt x="430" y="346"/>
                    <a:pt x="432" y="28"/>
                    <a:pt x="225" y="2"/>
                  </a:cubicBezTo>
                  <a:cubicBezTo>
                    <a:pt x="216" y="1"/>
                    <a:pt x="208" y="1"/>
                    <a:pt x="1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0" name="Google Shape;5870;p32"/>
            <p:cNvSpPr/>
            <p:nvPr/>
          </p:nvSpPr>
          <p:spPr>
            <a:xfrm>
              <a:off x="5333346" y="4213629"/>
              <a:ext cx="13959" cy="9829"/>
            </a:xfrm>
            <a:custGeom>
              <a:avLst/>
              <a:gdLst/>
              <a:ahLst/>
              <a:cxnLst/>
              <a:rect l="l" t="t" r="r" b="b"/>
              <a:pathLst>
                <a:path w="463" h="326" extrusionOk="0">
                  <a:moveTo>
                    <a:pt x="237" y="1"/>
                  </a:moveTo>
                  <a:cubicBezTo>
                    <a:pt x="49" y="1"/>
                    <a:pt x="0" y="297"/>
                    <a:pt x="200" y="324"/>
                  </a:cubicBezTo>
                  <a:cubicBezTo>
                    <a:pt x="208" y="325"/>
                    <a:pt x="216" y="326"/>
                    <a:pt x="224" y="326"/>
                  </a:cubicBezTo>
                  <a:cubicBezTo>
                    <a:pt x="414" y="326"/>
                    <a:pt x="462" y="29"/>
                    <a:pt x="262" y="2"/>
                  </a:cubicBezTo>
                  <a:cubicBezTo>
                    <a:pt x="253" y="1"/>
                    <a:pt x="245" y="1"/>
                    <a:pt x="2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1" name="Google Shape;5871;p32"/>
            <p:cNvSpPr/>
            <p:nvPr/>
          </p:nvSpPr>
          <p:spPr>
            <a:xfrm>
              <a:off x="5358342" y="4202082"/>
              <a:ext cx="13477" cy="10221"/>
            </a:xfrm>
            <a:custGeom>
              <a:avLst/>
              <a:gdLst/>
              <a:ahLst/>
              <a:cxnLst/>
              <a:rect l="l" t="t" r="r" b="b"/>
              <a:pathLst>
                <a:path w="447" h="339" extrusionOk="0">
                  <a:moveTo>
                    <a:pt x="215" y="1"/>
                  </a:moveTo>
                  <a:cubicBezTo>
                    <a:pt x="21" y="1"/>
                    <a:pt x="1" y="312"/>
                    <a:pt x="207" y="337"/>
                  </a:cubicBezTo>
                  <a:cubicBezTo>
                    <a:pt x="215" y="338"/>
                    <a:pt x="224" y="339"/>
                    <a:pt x="232" y="339"/>
                  </a:cubicBezTo>
                  <a:cubicBezTo>
                    <a:pt x="426" y="339"/>
                    <a:pt x="446" y="28"/>
                    <a:pt x="240" y="2"/>
                  </a:cubicBezTo>
                  <a:cubicBezTo>
                    <a:pt x="232" y="1"/>
                    <a:pt x="223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2" name="Google Shape;5872;p32"/>
            <p:cNvSpPr/>
            <p:nvPr/>
          </p:nvSpPr>
          <p:spPr>
            <a:xfrm>
              <a:off x="5260351" y="4394446"/>
              <a:ext cx="217170" cy="210025"/>
            </a:xfrm>
            <a:custGeom>
              <a:avLst/>
              <a:gdLst/>
              <a:ahLst/>
              <a:cxnLst/>
              <a:rect l="l" t="t" r="r" b="b"/>
              <a:pathLst>
                <a:path w="7203" h="6966" extrusionOk="0">
                  <a:moveTo>
                    <a:pt x="318" y="0"/>
                  </a:moveTo>
                  <a:cubicBezTo>
                    <a:pt x="240" y="0"/>
                    <a:pt x="163" y="31"/>
                    <a:pt x="107" y="93"/>
                  </a:cubicBezTo>
                  <a:cubicBezTo>
                    <a:pt x="0" y="211"/>
                    <a:pt x="7" y="393"/>
                    <a:pt x="125" y="499"/>
                  </a:cubicBezTo>
                  <a:lnTo>
                    <a:pt x="966" y="1267"/>
                  </a:lnTo>
                  <a:cubicBezTo>
                    <a:pt x="3000" y="3120"/>
                    <a:pt x="4606" y="4585"/>
                    <a:pt x="6671" y="6871"/>
                  </a:cubicBezTo>
                  <a:cubicBezTo>
                    <a:pt x="6728" y="6934"/>
                    <a:pt x="6804" y="6965"/>
                    <a:pt x="6884" y="6965"/>
                  </a:cubicBezTo>
                  <a:cubicBezTo>
                    <a:pt x="6953" y="6965"/>
                    <a:pt x="7022" y="6942"/>
                    <a:pt x="7076" y="6892"/>
                  </a:cubicBezTo>
                  <a:cubicBezTo>
                    <a:pt x="7194" y="6786"/>
                    <a:pt x="7202" y="6604"/>
                    <a:pt x="7097" y="6487"/>
                  </a:cubicBezTo>
                  <a:cubicBezTo>
                    <a:pt x="5013" y="4180"/>
                    <a:pt x="3398" y="2707"/>
                    <a:pt x="1354" y="842"/>
                  </a:cubicBezTo>
                  <a:lnTo>
                    <a:pt x="513" y="76"/>
                  </a:lnTo>
                  <a:cubicBezTo>
                    <a:pt x="457" y="25"/>
                    <a:pt x="387" y="0"/>
                    <a:pt x="3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3" name="Google Shape;5873;p32"/>
            <p:cNvSpPr/>
            <p:nvPr/>
          </p:nvSpPr>
          <p:spPr>
            <a:xfrm>
              <a:off x="5117284" y="4260816"/>
              <a:ext cx="182166" cy="164167"/>
            </a:xfrm>
            <a:custGeom>
              <a:avLst/>
              <a:gdLst/>
              <a:ahLst/>
              <a:cxnLst/>
              <a:rect l="l" t="t" r="r" b="b"/>
              <a:pathLst>
                <a:path w="6042" h="5445" extrusionOk="0">
                  <a:moveTo>
                    <a:pt x="3612" y="1"/>
                  </a:moveTo>
                  <a:cubicBezTo>
                    <a:pt x="3068" y="1"/>
                    <a:pt x="3143" y="1572"/>
                    <a:pt x="3143" y="1572"/>
                  </a:cubicBezTo>
                  <a:cubicBezTo>
                    <a:pt x="3143" y="1572"/>
                    <a:pt x="2671" y="766"/>
                    <a:pt x="2214" y="766"/>
                  </a:cubicBezTo>
                  <a:cubicBezTo>
                    <a:pt x="2146" y="766"/>
                    <a:pt x="2078" y="784"/>
                    <a:pt x="2012" y="825"/>
                  </a:cubicBezTo>
                  <a:cubicBezTo>
                    <a:pt x="1504" y="1141"/>
                    <a:pt x="2421" y="2376"/>
                    <a:pt x="2421" y="2376"/>
                  </a:cubicBezTo>
                  <a:cubicBezTo>
                    <a:pt x="2421" y="2376"/>
                    <a:pt x="1993" y="1840"/>
                    <a:pt x="1537" y="1840"/>
                  </a:cubicBezTo>
                  <a:cubicBezTo>
                    <a:pt x="1420" y="1840"/>
                    <a:pt x="1301" y="1875"/>
                    <a:pt x="1187" y="1963"/>
                  </a:cubicBezTo>
                  <a:cubicBezTo>
                    <a:pt x="626" y="2396"/>
                    <a:pt x="1559" y="3226"/>
                    <a:pt x="1559" y="3226"/>
                  </a:cubicBezTo>
                  <a:cubicBezTo>
                    <a:pt x="1559" y="3226"/>
                    <a:pt x="1418" y="3209"/>
                    <a:pt x="1224" y="3209"/>
                  </a:cubicBezTo>
                  <a:cubicBezTo>
                    <a:pt x="987" y="3209"/>
                    <a:pt x="670" y="3234"/>
                    <a:pt x="432" y="3349"/>
                  </a:cubicBezTo>
                  <a:cubicBezTo>
                    <a:pt x="1" y="3556"/>
                    <a:pt x="12" y="4028"/>
                    <a:pt x="493" y="4079"/>
                  </a:cubicBezTo>
                  <a:cubicBezTo>
                    <a:pt x="1466" y="4182"/>
                    <a:pt x="2421" y="4445"/>
                    <a:pt x="3347" y="4749"/>
                  </a:cubicBezTo>
                  <a:cubicBezTo>
                    <a:pt x="3794" y="4895"/>
                    <a:pt x="4236" y="5055"/>
                    <a:pt x="4672" y="5226"/>
                  </a:cubicBezTo>
                  <a:cubicBezTo>
                    <a:pt x="4873" y="5304"/>
                    <a:pt x="5162" y="5444"/>
                    <a:pt x="5416" y="5444"/>
                  </a:cubicBezTo>
                  <a:cubicBezTo>
                    <a:pt x="5541" y="5444"/>
                    <a:pt x="5657" y="5410"/>
                    <a:pt x="5749" y="5318"/>
                  </a:cubicBezTo>
                  <a:lnTo>
                    <a:pt x="5771" y="5296"/>
                  </a:lnTo>
                  <a:cubicBezTo>
                    <a:pt x="6042" y="4989"/>
                    <a:pt x="5724" y="4559"/>
                    <a:pt x="5570" y="4271"/>
                  </a:cubicBezTo>
                  <a:cubicBezTo>
                    <a:pt x="5362" y="3887"/>
                    <a:pt x="5174" y="3490"/>
                    <a:pt x="5005" y="3085"/>
                  </a:cubicBezTo>
                  <a:cubicBezTo>
                    <a:pt x="4701" y="2354"/>
                    <a:pt x="4507" y="1599"/>
                    <a:pt x="4285" y="843"/>
                  </a:cubicBezTo>
                  <a:cubicBezTo>
                    <a:pt x="4186" y="505"/>
                    <a:pt x="4065" y="67"/>
                    <a:pt x="3658" y="4"/>
                  </a:cubicBezTo>
                  <a:cubicBezTo>
                    <a:pt x="3643" y="2"/>
                    <a:pt x="3627" y="1"/>
                    <a:pt x="3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4" name="Google Shape;5874;p32"/>
            <p:cNvSpPr/>
            <p:nvPr/>
          </p:nvSpPr>
          <p:spPr>
            <a:xfrm>
              <a:off x="5325537" y="4353983"/>
              <a:ext cx="88822" cy="165915"/>
            </a:xfrm>
            <a:custGeom>
              <a:avLst/>
              <a:gdLst/>
              <a:ahLst/>
              <a:cxnLst/>
              <a:rect l="l" t="t" r="r" b="b"/>
              <a:pathLst>
                <a:path w="2946" h="5503" extrusionOk="0">
                  <a:moveTo>
                    <a:pt x="1" y="1"/>
                  </a:moveTo>
                  <a:lnTo>
                    <a:pt x="1" y="1"/>
                  </a:lnTo>
                  <a:cubicBezTo>
                    <a:pt x="590" y="3510"/>
                    <a:pt x="2350" y="5503"/>
                    <a:pt x="2350" y="5503"/>
                  </a:cubicBezTo>
                  <a:cubicBezTo>
                    <a:pt x="2945" y="3616"/>
                    <a:pt x="1663" y="1465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5" name="Google Shape;5875;p32"/>
            <p:cNvSpPr/>
            <p:nvPr/>
          </p:nvSpPr>
          <p:spPr>
            <a:xfrm>
              <a:off x="5181445" y="4440396"/>
              <a:ext cx="163262" cy="47848"/>
            </a:xfrm>
            <a:custGeom>
              <a:avLst/>
              <a:gdLst/>
              <a:ahLst/>
              <a:cxnLst/>
              <a:rect l="l" t="t" r="r" b="b"/>
              <a:pathLst>
                <a:path w="5415" h="1587" extrusionOk="0">
                  <a:moveTo>
                    <a:pt x="221" y="0"/>
                  </a:moveTo>
                  <a:cubicBezTo>
                    <a:pt x="148" y="0"/>
                    <a:pt x="74" y="1"/>
                    <a:pt x="0" y="2"/>
                  </a:cubicBezTo>
                  <a:cubicBezTo>
                    <a:pt x="1558" y="1134"/>
                    <a:pt x="2750" y="1587"/>
                    <a:pt x="3743" y="1587"/>
                  </a:cubicBezTo>
                  <a:cubicBezTo>
                    <a:pt x="4364" y="1587"/>
                    <a:pt x="4907" y="1410"/>
                    <a:pt x="5414" y="1111"/>
                  </a:cubicBezTo>
                  <a:cubicBezTo>
                    <a:pt x="5414" y="1111"/>
                    <a:pt x="3130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76" name="Google Shape;5876;p32"/>
          <p:cNvGrpSpPr/>
          <p:nvPr/>
        </p:nvGrpSpPr>
        <p:grpSpPr>
          <a:xfrm>
            <a:off x="3251790" y="3703277"/>
            <a:ext cx="662694" cy="1041383"/>
            <a:chOff x="3251790" y="3703277"/>
            <a:chExt cx="662694" cy="1041383"/>
          </a:xfrm>
        </p:grpSpPr>
        <p:sp>
          <p:nvSpPr>
            <p:cNvPr id="5877" name="Google Shape;5877;p32"/>
            <p:cNvSpPr/>
            <p:nvPr/>
          </p:nvSpPr>
          <p:spPr>
            <a:xfrm>
              <a:off x="3609165" y="4145382"/>
              <a:ext cx="61145" cy="122909"/>
            </a:xfrm>
            <a:custGeom>
              <a:avLst/>
              <a:gdLst/>
              <a:ahLst/>
              <a:cxnLst/>
              <a:rect l="l" t="t" r="r" b="b"/>
              <a:pathLst>
                <a:path w="2666" h="5359" extrusionOk="0">
                  <a:moveTo>
                    <a:pt x="2548" y="1"/>
                  </a:moveTo>
                  <a:cubicBezTo>
                    <a:pt x="2504" y="1"/>
                    <a:pt x="2465" y="27"/>
                    <a:pt x="2449" y="69"/>
                  </a:cubicBezTo>
                  <a:cubicBezTo>
                    <a:pt x="1772" y="1833"/>
                    <a:pt x="957" y="3560"/>
                    <a:pt x="29" y="5203"/>
                  </a:cubicBezTo>
                  <a:cubicBezTo>
                    <a:pt x="1" y="5254"/>
                    <a:pt x="20" y="5319"/>
                    <a:pt x="68" y="5345"/>
                  </a:cubicBezTo>
                  <a:cubicBezTo>
                    <a:pt x="86" y="5355"/>
                    <a:pt x="102" y="5358"/>
                    <a:pt x="120" y="5358"/>
                  </a:cubicBezTo>
                  <a:cubicBezTo>
                    <a:pt x="157" y="5358"/>
                    <a:pt x="193" y="5341"/>
                    <a:pt x="212" y="5305"/>
                  </a:cubicBezTo>
                  <a:cubicBezTo>
                    <a:pt x="1146" y="3654"/>
                    <a:pt x="1964" y="1916"/>
                    <a:pt x="2645" y="144"/>
                  </a:cubicBezTo>
                  <a:cubicBezTo>
                    <a:pt x="2666" y="88"/>
                    <a:pt x="2638" y="28"/>
                    <a:pt x="2585" y="8"/>
                  </a:cubicBezTo>
                  <a:cubicBezTo>
                    <a:pt x="2573" y="3"/>
                    <a:pt x="2560" y="1"/>
                    <a:pt x="25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8" name="Google Shape;5878;p32"/>
            <p:cNvSpPr/>
            <p:nvPr/>
          </p:nvSpPr>
          <p:spPr>
            <a:xfrm>
              <a:off x="3663089" y="4122261"/>
              <a:ext cx="23875" cy="31513"/>
            </a:xfrm>
            <a:custGeom>
              <a:avLst/>
              <a:gdLst/>
              <a:ahLst/>
              <a:cxnLst/>
              <a:rect l="l" t="t" r="r" b="b"/>
              <a:pathLst>
                <a:path w="1041" h="1374" extrusionOk="0">
                  <a:moveTo>
                    <a:pt x="985" y="1"/>
                  </a:moveTo>
                  <a:cubicBezTo>
                    <a:pt x="42" y="324"/>
                    <a:pt x="1" y="1038"/>
                    <a:pt x="128" y="1374"/>
                  </a:cubicBezTo>
                  <a:cubicBezTo>
                    <a:pt x="585" y="1322"/>
                    <a:pt x="1040" y="839"/>
                    <a:pt x="9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32"/>
            <p:cNvSpPr/>
            <p:nvPr/>
          </p:nvSpPr>
          <p:spPr>
            <a:xfrm>
              <a:off x="3643592" y="4116206"/>
              <a:ext cx="52085" cy="48622"/>
            </a:xfrm>
            <a:custGeom>
              <a:avLst/>
              <a:gdLst/>
              <a:ahLst/>
              <a:cxnLst/>
              <a:rect l="l" t="t" r="r" b="b"/>
              <a:pathLst>
                <a:path w="2271" h="2120" extrusionOk="0">
                  <a:moveTo>
                    <a:pt x="1115" y="0"/>
                  </a:moveTo>
                  <a:cubicBezTo>
                    <a:pt x="935" y="0"/>
                    <a:pt x="1" y="1067"/>
                    <a:pt x="432" y="1697"/>
                  </a:cubicBezTo>
                  <a:cubicBezTo>
                    <a:pt x="647" y="2005"/>
                    <a:pt x="873" y="2120"/>
                    <a:pt x="1091" y="2120"/>
                  </a:cubicBezTo>
                  <a:cubicBezTo>
                    <a:pt x="1361" y="2120"/>
                    <a:pt x="1618" y="1944"/>
                    <a:pt x="1827" y="1745"/>
                  </a:cubicBezTo>
                  <a:cubicBezTo>
                    <a:pt x="2206" y="1382"/>
                    <a:pt x="2271" y="744"/>
                    <a:pt x="2271" y="744"/>
                  </a:cubicBezTo>
                  <a:lnTo>
                    <a:pt x="2271" y="744"/>
                  </a:lnTo>
                  <a:lnTo>
                    <a:pt x="1178" y="1112"/>
                  </a:lnTo>
                  <a:lnTo>
                    <a:pt x="1127" y="2"/>
                  </a:lnTo>
                  <a:cubicBezTo>
                    <a:pt x="1123" y="1"/>
                    <a:pt x="1120" y="0"/>
                    <a:pt x="11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0" name="Google Shape;5880;p32"/>
            <p:cNvSpPr/>
            <p:nvPr/>
          </p:nvSpPr>
          <p:spPr>
            <a:xfrm>
              <a:off x="3649717" y="4140427"/>
              <a:ext cx="34953" cy="26329"/>
            </a:xfrm>
            <a:custGeom>
              <a:avLst/>
              <a:gdLst/>
              <a:ahLst/>
              <a:cxnLst/>
              <a:rect l="l" t="t" r="r" b="b"/>
              <a:pathLst>
                <a:path w="1524" h="1148" extrusionOk="0">
                  <a:moveTo>
                    <a:pt x="20" y="0"/>
                  </a:moveTo>
                  <a:cubicBezTo>
                    <a:pt x="17" y="0"/>
                    <a:pt x="1" y="249"/>
                    <a:pt x="2" y="275"/>
                  </a:cubicBezTo>
                  <a:cubicBezTo>
                    <a:pt x="10" y="373"/>
                    <a:pt x="36" y="472"/>
                    <a:pt x="76" y="561"/>
                  </a:cubicBezTo>
                  <a:cubicBezTo>
                    <a:pt x="142" y="711"/>
                    <a:pt x="262" y="845"/>
                    <a:pt x="393" y="940"/>
                  </a:cubicBezTo>
                  <a:cubicBezTo>
                    <a:pt x="415" y="956"/>
                    <a:pt x="437" y="971"/>
                    <a:pt x="459" y="986"/>
                  </a:cubicBezTo>
                  <a:cubicBezTo>
                    <a:pt x="615" y="1082"/>
                    <a:pt x="789" y="1148"/>
                    <a:pt x="961" y="1148"/>
                  </a:cubicBezTo>
                  <a:cubicBezTo>
                    <a:pt x="1086" y="1148"/>
                    <a:pt x="1210" y="1113"/>
                    <a:pt x="1325" y="1030"/>
                  </a:cubicBezTo>
                  <a:cubicBezTo>
                    <a:pt x="1402" y="975"/>
                    <a:pt x="1468" y="906"/>
                    <a:pt x="1523" y="833"/>
                  </a:cubicBezTo>
                  <a:cubicBezTo>
                    <a:pt x="1376" y="776"/>
                    <a:pt x="1230" y="754"/>
                    <a:pt x="1094" y="754"/>
                  </a:cubicBezTo>
                  <a:cubicBezTo>
                    <a:pt x="876" y="754"/>
                    <a:pt x="684" y="810"/>
                    <a:pt x="554" y="859"/>
                  </a:cubicBezTo>
                  <a:cubicBezTo>
                    <a:pt x="513" y="619"/>
                    <a:pt x="386" y="187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1" name="Google Shape;5881;p32"/>
            <p:cNvSpPr/>
            <p:nvPr/>
          </p:nvSpPr>
          <p:spPr>
            <a:xfrm>
              <a:off x="3652584" y="4523034"/>
              <a:ext cx="82222" cy="73117"/>
            </a:xfrm>
            <a:custGeom>
              <a:avLst/>
              <a:gdLst/>
              <a:ahLst/>
              <a:cxnLst/>
              <a:rect l="l" t="t" r="r" b="b"/>
              <a:pathLst>
                <a:path w="3585" h="3188" extrusionOk="0">
                  <a:moveTo>
                    <a:pt x="3465" y="0"/>
                  </a:moveTo>
                  <a:cubicBezTo>
                    <a:pt x="3428" y="0"/>
                    <a:pt x="3392" y="19"/>
                    <a:pt x="3373" y="54"/>
                  </a:cubicBezTo>
                  <a:cubicBezTo>
                    <a:pt x="2899" y="925"/>
                    <a:pt x="2315" y="1272"/>
                    <a:pt x="1697" y="1639"/>
                  </a:cubicBezTo>
                  <a:cubicBezTo>
                    <a:pt x="1146" y="1966"/>
                    <a:pt x="579" y="2304"/>
                    <a:pt x="36" y="3019"/>
                  </a:cubicBezTo>
                  <a:cubicBezTo>
                    <a:pt x="1" y="3065"/>
                    <a:pt x="9" y="3131"/>
                    <a:pt x="55" y="3166"/>
                  </a:cubicBezTo>
                  <a:cubicBezTo>
                    <a:pt x="74" y="3181"/>
                    <a:pt x="96" y="3188"/>
                    <a:pt x="118" y="3188"/>
                  </a:cubicBezTo>
                  <a:cubicBezTo>
                    <a:pt x="149" y="3188"/>
                    <a:pt x="180" y="3173"/>
                    <a:pt x="202" y="3145"/>
                  </a:cubicBezTo>
                  <a:cubicBezTo>
                    <a:pt x="720" y="2461"/>
                    <a:pt x="1271" y="2134"/>
                    <a:pt x="1802" y="1818"/>
                  </a:cubicBezTo>
                  <a:cubicBezTo>
                    <a:pt x="2445" y="1435"/>
                    <a:pt x="3052" y="1075"/>
                    <a:pt x="3557" y="154"/>
                  </a:cubicBezTo>
                  <a:cubicBezTo>
                    <a:pt x="3585" y="104"/>
                    <a:pt x="3566" y="40"/>
                    <a:pt x="3514" y="13"/>
                  </a:cubicBezTo>
                  <a:cubicBezTo>
                    <a:pt x="3499" y="4"/>
                    <a:pt x="3482" y="0"/>
                    <a:pt x="34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2" name="Google Shape;5882;p32"/>
            <p:cNvSpPr/>
            <p:nvPr/>
          </p:nvSpPr>
          <p:spPr>
            <a:xfrm>
              <a:off x="3727816" y="4502552"/>
              <a:ext cx="25550" cy="28623"/>
            </a:xfrm>
            <a:custGeom>
              <a:avLst/>
              <a:gdLst/>
              <a:ahLst/>
              <a:cxnLst/>
              <a:rect l="l" t="t" r="r" b="b"/>
              <a:pathLst>
                <a:path w="1114" h="1248" extrusionOk="0">
                  <a:moveTo>
                    <a:pt x="1114" y="0"/>
                  </a:moveTo>
                  <a:lnTo>
                    <a:pt x="1114" y="0"/>
                  </a:lnTo>
                  <a:cubicBezTo>
                    <a:pt x="136" y="196"/>
                    <a:pt x="1" y="896"/>
                    <a:pt x="83" y="1247"/>
                  </a:cubicBezTo>
                  <a:cubicBezTo>
                    <a:pt x="88" y="1247"/>
                    <a:pt x="93" y="1247"/>
                    <a:pt x="97" y="1247"/>
                  </a:cubicBezTo>
                  <a:cubicBezTo>
                    <a:pt x="552" y="1247"/>
                    <a:pt x="1057" y="831"/>
                    <a:pt x="1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3" name="Google Shape;5883;p32"/>
            <p:cNvSpPr/>
            <p:nvPr/>
          </p:nvSpPr>
          <p:spPr>
            <a:xfrm>
              <a:off x="3709283" y="4494317"/>
              <a:ext cx="52452" cy="48209"/>
            </a:xfrm>
            <a:custGeom>
              <a:avLst/>
              <a:gdLst/>
              <a:ahLst/>
              <a:cxnLst/>
              <a:rect l="l" t="t" r="r" b="b"/>
              <a:pathLst>
                <a:path w="2287" h="2102" extrusionOk="0">
                  <a:moveTo>
                    <a:pt x="1236" y="0"/>
                  </a:moveTo>
                  <a:cubicBezTo>
                    <a:pt x="1039" y="0"/>
                    <a:pt x="1" y="917"/>
                    <a:pt x="341" y="1590"/>
                  </a:cubicBezTo>
                  <a:cubicBezTo>
                    <a:pt x="534" y="1968"/>
                    <a:pt x="776" y="2102"/>
                    <a:pt x="1022" y="2102"/>
                  </a:cubicBezTo>
                  <a:cubicBezTo>
                    <a:pt x="1262" y="2102"/>
                    <a:pt x="1507" y="1974"/>
                    <a:pt x="1715" y="1823"/>
                  </a:cubicBezTo>
                  <a:cubicBezTo>
                    <a:pt x="2138" y="1516"/>
                    <a:pt x="2286" y="889"/>
                    <a:pt x="2286" y="889"/>
                  </a:cubicBezTo>
                  <a:lnTo>
                    <a:pt x="2286" y="889"/>
                  </a:lnTo>
                  <a:lnTo>
                    <a:pt x="1154" y="1110"/>
                  </a:lnTo>
                  <a:lnTo>
                    <a:pt x="1154" y="1110"/>
                  </a:lnTo>
                  <a:lnTo>
                    <a:pt x="1254" y="4"/>
                  </a:lnTo>
                  <a:cubicBezTo>
                    <a:pt x="1249" y="1"/>
                    <a:pt x="1243" y="0"/>
                    <a:pt x="1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4" name="Google Shape;5884;p32"/>
            <p:cNvSpPr/>
            <p:nvPr/>
          </p:nvSpPr>
          <p:spPr>
            <a:xfrm>
              <a:off x="3714352" y="4515809"/>
              <a:ext cx="33026" cy="29082"/>
            </a:xfrm>
            <a:custGeom>
              <a:avLst/>
              <a:gdLst/>
              <a:ahLst/>
              <a:cxnLst/>
              <a:rect l="l" t="t" r="r" b="b"/>
              <a:pathLst>
                <a:path w="1440" h="1268" extrusionOk="0">
                  <a:moveTo>
                    <a:pt x="61" y="1"/>
                  </a:moveTo>
                  <a:cubicBezTo>
                    <a:pt x="56" y="1"/>
                    <a:pt x="8" y="243"/>
                    <a:pt x="5" y="271"/>
                  </a:cubicBezTo>
                  <a:cubicBezTo>
                    <a:pt x="1" y="369"/>
                    <a:pt x="12" y="469"/>
                    <a:pt x="40" y="565"/>
                  </a:cubicBezTo>
                  <a:cubicBezTo>
                    <a:pt x="86" y="719"/>
                    <a:pt x="189" y="869"/>
                    <a:pt x="305" y="980"/>
                  </a:cubicBezTo>
                  <a:cubicBezTo>
                    <a:pt x="325" y="1001"/>
                    <a:pt x="346" y="1017"/>
                    <a:pt x="363" y="1035"/>
                  </a:cubicBezTo>
                  <a:cubicBezTo>
                    <a:pt x="530" y="1170"/>
                    <a:pt x="725" y="1268"/>
                    <a:pt x="926" y="1268"/>
                  </a:cubicBezTo>
                  <a:cubicBezTo>
                    <a:pt x="1022" y="1268"/>
                    <a:pt x="1120" y="1245"/>
                    <a:pt x="1216" y="1193"/>
                  </a:cubicBezTo>
                  <a:cubicBezTo>
                    <a:pt x="1300" y="1149"/>
                    <a:pt x="1374" y="1090"/>
                    <a:pt x="1440" y="1027"/>
                  </a:cubicBezTo>
                  <a:cubicBezTo>
                    <a:pt x="1236" y="913"/>
                    <a:pt x="1025" y="877"/>
                    <a:pt x="841" y="877"/>
                  </a:cubicBezTo>
                  <a:cubicBezTo>
                    <a:pt x="698" y="877"/>
                    <a:pt x="571" y="899"/>
                    <a:pt x="475" y="923"/>
                  </a:cubicBezTo>
                  <a:cubicBezTo>
                    <a:pt x="465" y="678"/>
                    <a:pt x="399" y="236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32"/>
            <p:cNvSpPr/>
            <p:nvPr/>
          </p:nvSpPr>
          <p:spPr>
            <a:xfrm>
              <a:off x="3409731" y="4187493"/>
              <a:ext cx="66970" cy="65411"/>
            </a:xfrm>
            <a:custGeom>
              <a:avLst/>
              <a:gdLst/>
              <a:ahLst/>
              <a:cxnLst/>
              <a:rect l="l" t="t" r="r" b="b"/>
              <a:pathLst>
                <a:path w="2920" h="2852" extrusionOk="0">
                  <a:moveTo>
                    <a:pt x="116" y="1"/>
                  </a:moveTo>
                  <a:cubicBezTo>
                    <a:pt x="89" y="1"/>
                    <a:pt x="62" y="11"/>
                    <a:pt x="41" y="32"/>
                  </a:cubicBezTo>
                  <a:cubicBezTo>
                    <a:pt x="0" y="73"/>
                    <a:pt x="2" y="139"/>
                    <a:pt x="41" y="180"/>
                  </a:cubicBezTo>
                  <a:cubicBezTo>
                    <a:pt x="348" y="483"/>
                    <a:pt x="692" y="753"/>
                    <a:pt x="1024" y="1011"/>
                  </a:cubicBezTo>
                  <a:cubicBezTo>
                    <a:pt x="1187" y="1138"/>
                    <a:pt x="1348" y="1265"/>
                    <a:pt x="1508" y="1398"/>
                  </a:cubicBezTo>
                  <a:cubicBezTo>
                    <a:pt x="1913" y="1732"/>
                    <a:pt x="2417" y="2195"/>
                    <a:pt x="2705" y="2793"/>
                  </a:cubicBezTo>
                  <a:cubicBezTo>
                    <a:pt x="2724" y="2829"/>
                    <a:pt x="2761" y="2851"/>
                    <a:pt x="2799" y="2851"/>
                  </a:cubicBezTo>
                  <a:cubicBezTo>
                    <a:pt x="2814" y="2851"/>
                    <a:pt x="2828" y="2847"/>
                    <a:pt x="2844" y="2840"/>
                  </a:cubicBezTo>
                  <a:cubicBezTo>
                    <a:pt x="2897" y="2815"/>
                    <a:pt x="2919" y="2751"/>
                    <a:pt x="2894" y="2700"/>
                  </a:cubicBezTo>
                  <a:cubicBezTo>
                    <a:pt x="2587" y="2067"/>
                    <a:pt x="2065" y="1584"/>
                    <a:pt x="1642" y="1236"/>
                  </a:cubicBezTo>
                  <a:cubicBezTo>
                    <a:pt x="1483" y="1104"/>
                    <a:pt x="1317" y="975"/>
                    <a:pt x="1154" y="847"/>
                  </a:cubicBezTo>
                  <a:cubicBezTo>
                    <a:pt x="827" y="591"/>
                    <a:pt x="488" y="327"/>
                    <a:pt x="191" y="32"/>
                  </a:cubicBezTo>
                  <a:cubicBezTo>
                    <a:pt x="170" y="11"/>
                    <a:pt x="143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32"/>
            <p:cNvSpPr/>
            <p:nvPr/>
          </p:nvSpPr>
          <p:spPr>
            <a:xfrm>
              <a:off x="3395098" y="4173938"/>
              <a:ext cx="18761" cy="18486"/>
            </a:xfrm>
            <a:custGeom>
              <a:avLst/>
              <a:gdLst/>
              <a:ahLst/>
              <a:cxnLst/>
              <a:rect l="l" t="t" r="r" b="b"/>
              <a:pathLst>
                <a:path w="818" h="806" extrusionOk="0">
                  <a:moveTo>
                    <a:pt x="1" y="0"/>
                  </a:moveTo>
                  <a:cubicBezTo>
                    <a:pt x="83" y="543"/>
                    <a:pt x="423" y="805"/>
                    <a:pt x="726" y="805"/>
                  </a:cubicBezTo>
                  <a:cubicBezTo>
                    <a:pt x="744" y="805"/>
                    <a:pt x="762" y="804"/>
                    <a:pt x="781" y="802"/>
                  </a:cubicBezTo>
                  <a:cubicBezTo>
                    <a:pt x="817" y="557"/>
                    <a:pt x="685" y="80"/>
                    <a:pt x="1" y="0"/>
                  </a:cubicBezTo>
                  <a:close/>
                </a:path>
              </a:pathLst>
            </a:custGeom>
            <a:solidFill>
              <a:srgbClr val="FAAD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32"/>
            <p:cNvSpPr/>
            <p:nvPr/>
          </p:nvSpPr>
          <p:spPr>
            <a:xfrm>
              <a:off x="3389960" y="4167355"/>
              <a:ext cx="36260" cy="33095"/>
            </a:xfrm>
            <a:custGeom>
              <a:avLst/>
              <a:gdLst/>
              <a:ahLst/>
              <a:cxnLst/>
              <a:rect l="l" t="t" r="r" b="b"/>
              <a:pathLst>
                <a:path w="1581" h="1443" extrusionOk="0">
                  <a:moveTo>
                    <a:pt x="681" y="0"/>
                  </a:moveTo>
                  <a:cubicBezTo>
                    <a:pt x="675" y="0"/>
                    <a:pt x="669" y="2"/>
                    <a:pt x="665" y="4"/>
                  </a:cubicBezTo>
                  <a:lnTo>
                    <a:pt x="793" y="765"/>
                  </a:lnTo>
                  <a:lnTo>
                    <a:pt x="0" y="675"/>
                  </a:lnTo>
                  <a:lnTo>
                    <a:pt x="0" y="675"/>
                  </a:lnTo>
                  <a:cubicBezTo>
                    <a:pt x="0" y="675"/>
                    <a:pt x="138" y="1097"/>
                    <a:pt x="447" y="1286"/>
                  </a:cubicBezTo>
                  <a:cubicBezTo>
                    <a:pt x="587" y="1372"/>
                    <a:pt x="747" y="1442"/>
                    <a:pt x="901" y="1442"/>
                  </a:cubicBezTo>
                  <a:cubicBezTo>
                    <a:pt x="1086" y="1442"/>
                    <a:pt x="1261" y="1342"/>
                    <a:pt x="1383" y="1050"/>
                  </a:cubicBezTo>
                  <a:cubicBezTo>
                    <a:pt x="1580" y="569"/>
                    <a:pt x="82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32"/>
            <p:cNvSpPr/>
            <p:nvPr/>
          </p:nvSpPr>
          <p:spPr>
            <a:xfrm>
              <a:off x="3401245" y="4180979"/>
              <a:ext cx="21972" cy="21169"/>
            </a:xfrm>
            <a:custGeom>
              <a:avLst/>
              <a:gdLst/>
              <a:ahLst/>
              <a:cxnLst/>
              <a:rect l="l" t="t" r="r" b="b"/>
              <a:pathLst>
                <a:path w="958" h="923" extrusionOk="0">
                  <a:moveTo>
                    <a:pt x="894" y="0"/>
                  </a:moveTo>
                  <a:cubicBezTo>
                    <a:pt x="894" y="0"/>
                    <a:pt x="894" y="0"/>
                    <a:pt x="894" y="0"/>
                  </a:cubicBezTo>
                  <a:cubicBezTo>
                    <a:pt x="674" y="179"/>
                    <a:pt x="652" y="489"/>
                    <a:pt x="659" y="658"/>
                  </a:cubicBezTo>
                  <a:cubicBezTo>
                    <a:pt x="612" y="651"/>
                    <a:pt x="554" y="645"/>
                    <a:pt x="489" y="645"/>
                  </a:cubicBezTo>
                  <a:cubicBezTo>
                    <a:pt x="344" y="645"/>
                    <a:pt x="166" y="674"/>
                    <a:pt x="0" y="783"/>
                  </a:cubicBezTo>
                  <a:cubicBezTo>
                    <a:pt x="50" y="824"/>
                    <a:pt x="103" y="861"/>
                    <a:pt x="163" y="886"/>
                  </a:cubicBezTo>
                  <a:cubicBezTo>
                    <a:pt x="222" y="911"/>
                    <a:pt x="279" y="923"/>
                    <a:pt x="335" y="923"/>
                  </a:cubicBezTo>
                  <a:cubicBezTo>
                    <a:pt x="487" y="923"/>
                    <a:pt x="627" y="840"/>
                    <a:pt x="743" y="729"/>
                  </a:cubicBezTo>
                  <a:cubicBezTo>
                    <a:pt x="755" y="720"/>
                    <a:pt x="768" y="705"/>
                    <a:pt x="781" y="692"/>
                  </a:cubicBezTo>
                  <a:cubicBezTo>
                    <a:pt x="855" y="610"/>
                    <a:pt x="916" y="500"/>
                    <a:pt x="940" y="389"/>
                  </a:cubicBezTo>
                  <a:cubicBezTo>
                    <a:pt x="955" y="320"/>
                    <a:pt x="958" y="251"/>
                    <a:pt x="947" y="184"/>
                  </a:cubicBezTo>
                  <a:cubicBezTo>
                    <a:pt x="946" y="165"/>
                    <a:pt x="897" y="0"/>
                    <a:pt x="8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32"/>
            <p:cNvSpPr/>
            <p:nvPr/>
          </p:nvSpPr>
          <p:spPr>
            <a:xfrm>
              <a:off x="3768849" y="3980214"/>
              <a:ext cx="89424" cy="24701"/>
            </a:xfrm>
            <a:custGeom>
              <a:avLst/>
              <a:gdLst/>
              <a:ahLst/>
              <a:cxnLst/>
              <a:rect l="l" t="t" r="r" b="b"/>
              <a:pathLst>
                <a:path w="3899" h="1077" extrusionOk="0">
                  <a:moveTo>
                    <a:pt x="3785" y="0"/>
                  </a:moveTo>
                  <a:cubicBezTo>
                    <a:pt x="3776" y="0"/>
                    <a:pt x="3768" y="1"/>
                    <a:pt x="3759" y="3"/>
                  </a:cubicBezTo>
                  <a:cubicBezTo>
                    <a:pt x="3353" y="102"/>
                    <a:pt x="2927" y="152"/>
                    <a:pt x="2514" y="202"/>
                  </a:cubicBezTo>
                  <a:cubicBezTo>
                    <a:pt x="2306" y="225"/>
                    <a:pt x="2099" y="249"/>
                    <a:pt x="1893" y="281"/>
                  </a:cubicBezTo>
                  <a:cubicBezTo>
                    <a:pt x="1350" y="359"/>
                    <a:pt x="652" y="501"/>
                    <a:pt x="64" y="884"/>
                  </a:cubicBezTo>
                  <a:cubicBezTo>
                    <a:pt x="14" y="915"/>
                    <a:pt x="0" y="981"/>
                    <a:pt x="33" y="1030"/>
                  </a:cubicBezTo>
                  <a:cubicBezTo>
                    <a:pt x="52" y="1061"/>
                    <a:pt x="86" y="1077"/>
                    <a:pt x="121" y="1077"/>
                  </a:cubicBezTo>
                  <a:cubicBezTo>
                    <a:pt x="138" y="1077"/>
                    <a:pt x="159" y="1071"/>
                    <a:pt x="178" y="1061"/>
                  </a:cubicBezTo>
                  <a:cubicBezTo>
                    <a:pt x="733" y="699"/>
                    <a:pt x="1403" y="564"/>
                    <a:pt x="1924" y="488"/>
                  </a:cubicBezTo>
                  <a:cubicBezTo>
                    <a:pt x="2130" y="459"/>
                    <a:pt x="2334" y="432"/>
                    <a:pt x="2539" y="409"/>
                  </a:cubicBezTo>
                  <a:cubicBezTo>
                    <a:pt x="2958" y="359"/>
                    <a:pt x="3391" y="307"/>
                    <a:pt x="3809" y="207"/>
                  </a:cubicBezTo>
                  <a:cubicBezTo>
                    <a:pt x="3864" y="193"/>
                    <a:pt x="3899" y="137"/>
                    <a:pt x="3886" y="80"/>
                  </a:cubicBezTo>
                  <a:cubicBezTo>
                    <a:pt x="3875" y="34"/>
                    <a:pt x="3831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32"/>
            <p:cNvSpPr/>
            <p:nvPr/>
          </p:nvSpPr>
          <p:spPr>
            <a:xfrm>
              <a:off x="3853829" y="3975375"/>
              <a:ext cx="24839" cy="11582"/>
            </a:xfrm>
            <a:custGeom>
              <a:avLst/>
              <a:gdLst/>
              <a:ahLst/>
              <a:cxnLst/>
              <a:rect l="l" t="t" r="r" b="b"/>
              <a:pathLst>
                <a:path w="1083" h="505" extrusionOk="0">
                  <a:moveTo>
                    <a:pt x="629" y="0"/>
                  </a:moveTo>
                  <a:cubicBezTo>
                    <a:pt x="279" y="0"/>
                    <a:pt x="70" y="225"/>
                    <a:pt x="0" y="392"/>
                  </a:cubicBezTo>
                  <a:cubicBezTo>
                    <a:pt x="95" y="464"/>
                    <a:pt x="218" y="505"/>
                    <a:pt x="355" y="505"/>
                  </a:cubicBezTo>
                  <a:cubicBezTo>
                    <a:pt x="584" y="505"/>
                    <a:pt x="850" y="390"/>
                    <a:pt x="1082" y="110"/>
                  </a:cubicBezTo>
                  <a:cubicBezTo>
                    <a:pt x="911" y="32"/>
                    <a:pt x="760" y="0"/>
                    <a:pt x="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32"/>
            <p:cNvSpPr/>
            <p:nvPr/>
          </p:nvSpPr>
          <p:spPr>
            <a:xfrm>
              <a:off x="3844884" y="3966315"/>
              <a:ext cx="33577" cy="28508"/>
            </a:xfrm>
            <a:custGeom>
              <a:avLst/>
              <a:gdLst/>
              <a:ahLst/>
              <a:cxnLst/>
              <a:rect l="l" t="t" r="r" b="b"/>
              <a:pathLst>
                <a:path w="1464" h="1243" extrusionOk="0">
                  <a:moveTo>
                    <a:pt x="1079" y="1"/>
                  </a:moveTo>
                  <a:cubicBezTo>
                    <a:pt x="775" y="1"/>
                    <a:pt x="152" y="144"/>
                    <a:pt x="88" y="556"/>
                  </a:cubicBezTo>
                  <a:cubicBezTo>
                    <a:pt x="0" y="1128"/>
                    <a:pt x="398" y="1242"/>
                    <a:pt x="759" y="1242"/>
                  </a:cubicBezTo>
                  <a:cubicBezTo>
                    <a:pt x="761" y="1242"/>
                    <a:pt x="764" y="1242"/>
                    <a:pt x="766" y="1242"/>
                  </a:cubicBezTo>
                  <a:cubicBezTo>
                    <a:pt x="1127" y="1241"/>
                    <a:pt x="1464" y="950"/>
                    <a:pt x="1464" y="950"/>
                  </a:cubicBezTo>
                  <a:lnTo>
                    <a:pt x="738" y="617"/>
                  </a:lnTo>
                  <a:lnTo>
                    <a:pt x="1242" y="35"/>
                  </a:lnTo>
                  <a:cubicBezTo>
                    <a:pt x="1230" y="13"/>
                    <a:pt x="1168" y="1"/>
                    <a:pt x="1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32"/>
            <p:cNvSpPr/>
            <p:nvPr/>
          </p:nvSpPr>
          <p:spPr>
            <a:xfrm>
              <a:off x="3845732" y="3970076"/>
              <a:ext cx="14678" cy="26215"/>
            </a:xfrm>
            <a:custGeom>
              <a:avLst/>
              <a:gdLst/>
              <a:ahLst/>
              <a:cxnLst/>
              <a:rect l="l" t="t" r="r" b="b"/>
              <a:pathLst>
                <a:path w="640" h="1143" extrusionOk="0">
                  <a:moveTo>
                    <a:pt x="281" y="0"/>
                  </a:moveTo>
                  <a:cubicBezTo>
                    <a:pt x="277" y="0"/>
                    <a:pt x="150" y="115"/>
                    <a:pt x="140" y="130"/>
                  </a:cubicBezTo>
                  <a:cubicBezTo>
                    <a:pt x="98" y="184"/>
                    <a:pt x="62" y="246"/>
                    <a:pt x="40" y="309"/>
                  </a:cubicBezTo>
                  <a:cubicBezTo>
                    <a:pt x="4" y="416"/>
                    <a:pt x="1" y="541"/>
                    <a:pt x="21" y="651"/>
                  </a:cubicBezTo>
                  <a:cubicBezTo>
                    <a:pt x="24" y="669"/>
                    <a:pt x="30" y="688"/>
                    <a:pt x="32" y="702"/>
                  </a:cubicBezTo>
                  <a:cubicBezTo>
                    <a:pt x="90" y="914"/>
                    <a:pt x="214" y="1106"/>
                    <a:pt x="447" y="1137"/>
                  </a:cubicBezTo>
                  <a:cubicBezTo>
                    <a:pt x="474" y="1141"/>
                    <a:pt x="500" y="1142"/>
                    <a:pt x="527" y="1142"/>
                  </a:cubicBezTo>
                  <a:cubicBezTo>
                    <a:pt x="564" y="1142"/>
                    <a:pt x="602" y="1139"/>
                    <a:pt x="639" y="1134"/>
                  </a:cubicBezTo>
                  <a:cubicBezTo>
                    <a:pt x="518" y="874"/>
                    <a:pt x="283" y="745"/>
                    <a:pt x="140" y="686"/>
                  </a:cubicBezTo>
                  <a:cubicBezTo>
                    <a:pt x="233" y="544"/>
                    <a:pt x="375" y="269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32"/>
            <p:cNvSpPr/>
            <p:nvPr/>
          </p:nvSpPr>
          <p:spPr>
            <a:xfrm>
              <a:off x="3579966" y="3825851"/>
              <a:ext cx="50709" cy="905566"/>
            </a:xfrm>
            <a:custGeom>
              <a:avLst/>
              <a:gdLst/>
              <a:ahLst/>
              <a:cxnLst/>
              <a:rect l="l" t="t" r="r" b="b"/>
              <a:pathLst>
                <a:path w="2211" h="39484" extrusionOk="0">
                  <a:moveTo>
                    <a:pt x="1444" y="1"/>
                  </a:moveTo>
                  <a:cubicBezTo>
                    <a:pt x="1439" y="1"/>
                    <a:pt x="1434" y="1"/>
                    <a:pt x="1430" y="1"/>
                  </a:cubicBezTo>
                  <a:cubicBezTo>
                    <a:pt x="1199" y="13"/>
                    <a:pt x="1023" y="209"/>
                    <a:pt x="1036" y="441"/>
                  </a:cubicBezTo>
                  <a:cubicBezTo>
                    <a:pt x="1374" y="6535"/>
                    <a:pt x="919" y="16175"/>
                    <a:pt x="518" y="24678"/>
                  </a:cubicBezTo>
                  <a:cubicBezTo>
                    <a:pt x="261" y="30152"/>
                    <a:pt x="17" y="35322"/>
                    <a:pt x="1" y="39062"/>
                  </a:cubicBezTo>
                  <a:cubicBezTo>
                    <a:pt x="1" y="39294"/>
                    <a:pt x="186" y="39481"/>
                    <a:pt x="416" y="39484"/>
                  </a:cubicBezTo>
                  <a:lnTo>
                    <a:pt x="419" y="39484"/>
                  </a:lnTo>
                  <a:cubicBezTo>
                    <a:pt x="648" y="39484"/>
                    <a:pt x="835" y="39297"/>
                    <a:pt x="835" y="39068"/>
                  </a:cubicBezTo>
                  <a:cubicBezTo>
                    <a:pt x="852" y="35346"/>
                    <a:pt x="1096" y="30183"/>
                    <a:pt x="1353" y="24719"/>
                  </a:cubicBezTo>
                  <a:cubicBezTo>
                    <a:pt x="1755" y="16193"/>
                    <a:pt x="2211" y="6532"/>
                    <a:pt x="1870" y="394"/>
                  </a:cubicBezTo>
                  <a:cubicBezTo>
                    <a:pt x="1859" y="169"/>
                    <a:pt x="1677" y="1"/>
                    <a:pt x="14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32"/>
            <p:cNvSpPr/>
            <p:nvPr/>
          </p:nvSpPr>
          <p:spPr>
            <a:xfrm>
              <a:off x="3497854" y="3703277"/>
              <a:ext cx="226208" cy="225474"/>
            </a:xfrm>
            <a:custGeom>
              <a:avLst/>
              <a:gdLst/>
              <a:ahLst/>
              <a:cxnLst/>
              <a:rect l="l" t="t" r="r" b="b"/>
              <a:pathLst>
                <a:path w="9863" h="9831" extrusionOk="0">
                  <a:moveTo>
                    <a:pt x="4295" y="0"/>
                  </a:moveTo>
                  <a:cubicBezTo>
                    <a:pt x="4143" y="0"/>
                    <a:pt x="3989" y="27"/>
                    <a:pt x="3838" y="79"/>
                  </a:cubicBezTo>
                  <a:cubicBezTo>
                    <a:pt x="2844" y="424"/>
                    <a:pt x="2759" y="1416"/>
                    <a:pt x="2910" y="2320"/>
                  </a:cubicBezTo>
                  <a:cubicBezTo>
                    <a:pt x="2519" y="1987"/>
                    <a:pt x="2069" y="1767"/>
                    <a:pt x="1600" y="1767"/>
                  </a:cubicBezTo>
                  <a:cubicBezTo>
                    <a:pt x="1344" y="1767"/>
                    <a:pt x="1083" y="1832"/>
                    <a:pt x="822" y="1981"/>
                  </a:cubicBezTo>
                  <a:cubicBezTo>
                    <a:pt x="140" y="2370"/>
                    <a:pt x="1" y="3280"/>
                    <a:pt x="337" y="3944"/>
                  </a:cubicBezTo>
                  <a:cubicBezTo>
                    <a:pt x="593" y="4449"/>
                    <a:pt x="1027" y="4771"/>
                    <a:pt x="1528" y="4963"/>
                  </a:cubicBezTo>
                  <a:cubicBezTo>
                    <a:pt x="1218" y="5047"/>
                    <a:pt x="927" y="5186"/>
                    <a:pt x="681" y="5418"/>
                  </a:cubicBezTo>
                  <a:cubicBezTo>
                    <a:pt x="196" y="5868"/>
                    <a:pt x="16" y="6596"/>
                    <a:pt x="355" y="7189"/>
                  </a:cubicBezTo>
                  <a:cubicBezTo>
                    <a:pt x="610" y="7633"/>
                    <a:pt x="997" y="7804"/>
                    <a:pt x="1434" y="7804"/>
                  </a:cubicBezTo>
                  <a:cubicBezTo>
                    <a:pt x="1820" y="7804"/>
                    <a:pt x="2245" y="7670"/>
                    <a:pt x="2651" y="7475"/>
                  </a:cubicBezTo>
                  <a:lnTo>
                    <a:pt x="2651" y="7475"/>
                  </a:lnTo>
                  <a:cubicBezTo>
                    <a:pt x="2541" y="7674"/>
                    <a:pt x="2460" y="7891"/>
                    <a:pt x="2425" y="8127"/>
                  </a:cubicBezTo>
                  <a:cubicBezTo>
                    <a:pt x="2334" y="8760"/>
                    <a:pt x="2582" y="9462"/>
                    <a:pt x="3200" y="9728"/>
                  </a:cubicBezTo>
                  <a:cubicBezTo>
                    <a:pt x="3364" y="9798"/>
                    <a:pt x="3533" y="9830"/>
                    <a:pt x="3702" y="9830"/>
                  </a:cubicBezTo>
                  <a:cubicBezTo>
                    <a:pt x="4199" y="9830"/>
                    <a:pt x="4688" y="9551"/>
                    <a:pt x="5007" y="9164"/>
                  </a:cubicBezTo>
                  <a:cubicBezTo>
                    <a:pt x="5322" y="8779"/>
                    <a:pt x="5475" y="8260"/>
                    <a:pt x="5507" y="7731"/>
                  </a:cubicBezTo>
                  <a:cubicBezTo>
                    <a:pt x="5703" y="8240"/>
                    <a:pt x="6007" y="8700"/>
                    <a:pt x="6498" y="8967"/>
                  </a:cubicBezTo>
                  <a:cubicBezTo>
                    <a:pt x="6758" y="9108"/>
                    <a:pt x="7054" y="9185"/>
                    <a:pt x="7345" y="9185"/>
                  </a:cubicBezTo>
                  <a:cubicBezTo>
                    <a:pt x="7712" y="9185"/>
                    <a:pt x="8071" y="9062"/>
                    <a:pt x="8341" y="8787"/>
                  </a:cubicBezTo>
                  <a:cubicBezTo>
                    <a:pt x="8839" y="8280"/>
                    <a:pt x="8833" y="7459"/>
                    <a:pt x="8544" y="6850"/>
                  </a:cubicBezTo>
                  <a:cubicBezTo>
                    <a:pt x="8371" y="6486"/>
                    <a:pt x="8089" y="6188"/>
                    <a:pt x="7758" y="5940"/>
                  </a:cubicBezTo>
                  <a:cubicBezTo>
                    <a:pt x="8767" y="5910"/>
                    <a:pt x="9771" y="5587"/>
                    <a:pt x="9830" y="4608"/>
                  </a:cubicBezTo>
                  <a:cubicBezTo>
                    <a:pt x="9862" y="4069"/>
                    <a:pt x="9677" y="3633"/>
                    <a:pt x="9099" y="3451"/>
                  </a:cubicBezTo>
                  <a:cubicBezTo>
                    <a:pt x="8874" y="3380"/>
                    <a:pt x="8671" y="3360"/>
                    <a:pt x="8499" y="3360"/>
                  </a:cubicBezTo>
                  <a:cubicBezTo>
                    <a:pt x="8286" y="3360"/>
                    <a:pt x="8121" y="3390"/>
                    <a:pt x="8019" y="3390"/>
                  </a:cubicBezTo>
                  <a:cubicBezTo>
                    <a:pt x="7999" y="3390"/>
                    <a:pt x="7982" y="3389"/>
                    <a:pt x="7967" y="3386"/>
                  </a:cubicBezTo>
                  <a:cubicBezTo>
                    <a:pt x="8250" y="3063"/>
                    <a:pt x="8725" y="2454"/>
                    <a:pt x="8811" y="2015"/>
                  </a:cubicBezTo>
                  <a:cubicBezTo>
                    <a:pt x="8945" y="1339"/>
                    <a:pt x="8893" y="931"/>
                    <a:pt x="8237" y="661"/>
                  </a:cubicBezTo>
                  <a:cubicBezTo>
                    <a:pt x="8037" y="578"/>
                    <a:pt x="7847" y="541"/>
                    <a:pt x="7668" y="541"/>
                  </a:cubicBezTo>
                  <a:cubicBezTo>
                    <a:pt x="6873" y="541"/>
                    <a:pt x="6272" y="1269"/>
                    <a:pt x="5798" y="2042"/>
                  </a:cubicBezTo>
                  <a:cubicBezTo>
                    <a:pt x="5727" y="633"/>
                    <a:pt x="5034" y="0"/>
                    <a:pt x="42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32"/>
            <p:cNvSpPr/>
            <p:nvPr/>
          </p:nvSpPr>
          <p:spPr>
            <a:xfrm>
              <a:off x="3509459" y="3722475"/>
              <a:ext cx="192012" cy="173962"/>
            </a:xfrm>
            <a:custGeom>
              <a:avLst/>
              <a:gdLst/>
              <a:ahLst/>
              <a:cxnLst/>
              <a:rect l="l" t="t" r="r" b="b"/>
              <a:pathLst>
                <a:path w="8372" h="7585" extrusionOk="0">
                  <a:moveTo>
                    <a:pt x="3791" y="1"/>
                  </a:moveTo>
                  <a:cubicBezTo>
                    <a:pt x="3762" y="1"/>
                    <a:pt x="3731" y="5"/>
                    <a:pt x="3699" y="15"/>
                  </a:cubicBezTo>
                  <a:cubicBezTo>
                    <a:pt x="2806" y="270"/>
                    <a:pt x="3827" y="3555"/>
                    <a:pt x="3827" y="3555"/>
                  </a:cubicBezTo>
                  <a:cubicBezTo>
                    <a:pt x="3827" y="3555"/>
                    <a:pt x="2068" y="2059"/>
                    <a:pt x="1361" y="2059"/>
                  </a:cubicBezTo>
                  <a:cubicBezTo>
                    <a:pt x="1249" y="2059"/>
                    <a:pt x="1164" y="2097"/>
                    <a:pt x="1116" y="2183"/>
                  </a:cubicBezTo>
                  <a:cubicBezTo>
                    <a:pt x="765" y="2821"/>
                    <a:pt x="3443" y="4064"/>
                    <a:pt x="3443" y="4064"/>
                  </a:cubicBezTo>
                  <a:cubicBezTo>
                    <a:pt x="3443" y="4064"/>
                    <a:pt x="0" y="4640"/>
                    <a:pt x="670" y="5500"/>
                  </a:cubicBezTo>
                  <a:cubicBezTo>
                    <a:pt x="805" y="5675"/>
                    <a:pt x="1016" y="5745"/>
                    <a:pt x="1266" y="5745"/>
                  </a:cubicBezTo>
                  <a:cubicBezTo>
                    <a:pt x="2246" y="5745"/>
                    <a:pt x="3826" y="4671"/>
                    <a:pt x="3827" y="4671"/>
                  </a:cubicBezTo>
                  <a:lnTo>
                    <a:pt x="3827" y="4671"/>
                  </a:lnTo>
                  <a:cubicBezTo>
                    <a:pt x="3826" y="4671"/>
                    <a:pt x="2169" y="7349"/>
                    <a:pt x="2997" y="7572"/>
                  </a:cubicBezTo>
                  <a:cubicBezTo>
                    <a:pt x="3028" y="7581"/>
                    <a:pt x="3059" y="7585"/>
                    <a:pt x="3090" y="7585"/>
                  </a:cubicBezTo>
                  <a:cubicBezTo>
                    <a:pt x="3878" y="7585"/>
                    <a:pt x="4528" y="4926"/>
                    <a:pt x="4528" y="4926"/>
                  </a:cubicBezTo>
                  <a:cubicBezTo>
                    <a:pt x="4528" y="4926"/>
                    <a:pt x="5883" y="6894"/>
                    <a:pt x="6487" y="6894"/>
                  </a:cubicBezTo>
                  <a:cubicBezTo>
                    <a:pt x="6558" y="6894"/>
                    <a:pt x="6618" y="6867"/>
                    <a:pt x="6665" y="6807"/>
                  </a:cubicBezTo>
                  <a:cubicBezTo>
                    <a:pt x="7110" y="6233"/>
                    <a:pt x="5133" y="4448"/>
                    <a:pt x="5133" y="4448"/>
                  </a:cubicBezTo>
                  <a:lnTo>
                    <a:pt x="5133" y="4448"/>
                  </a:lnTo>
                  <a:cubicBezTo>
                    <a:pt x="5134" y="4448"/>
                    <a:pt x="5688" y="4490"/>
                    <a:pt x="6331" y="4490"/>
                  </a:cubicBezTo>
                  <a:cubicBezTo>
                    <a:pt x="7260" y="4490"/>
                    <a:pt x="8372" y="4401"/>
                    <a:pt x="8258" y="3967"/>
                  </a:cubicBezTo>
                  <a:cubicBezTo>
                    <a:pt x="8169" y="3623"/>
                    <a:pt x="7482" y="3532"/>
                    <a:pt x="6779" y="3532"/>
                  </a:cubicBezTo>
                  <a:cubicBezTo>
                    <a:pt x="5983" y="3532"/>
                    <a:pt x="5164" y="3649"/>
                    <a:pt x="5164" y="3649"/>
                  </a:cubicBezTo>
                  <a:cubicBezTo>
                    <a:pt x="5164" y="3649"/>
                    <a:pt x="7781" y="1609"/>
                    <a:pt x="7236" y="1004"/>
                  </a:cubicBezTo>
                  <a:cubicBezTo>
                    <a:pt x="7186" y="948"/>
                    <a:pt x="7121" y="922"/>
                    <a:pt x="7044" y="922"/>
                  </a:cubicBezTo>
                  <a:cubicBezTo>
                    <a:pt x="6308" y="922"/>
                    <a:pt x="4499" y="3269"/>
                    <a:pt x="4464" y="3269"/>
                  </a:cubicBezTo>
                  <a:cubicBezTo>
                    <a:pt x="4463" y="3269"/>
                    <a:pt x="4463" y="3269"/>
                    <a:pt x="4464" y="3267"/>
                  </a:cubicBezTo>
                  <a:cubicBezTo>
                    <a:pt x="4494" y="3175"/>
                    <a:pt x="4583" y="1"/>
                    <a:pt x="37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32"/>
            <p:cNvSpPr/>
            <p:nvPr/>
          </p:nvSpPr>
          <p:spPr>
            <a:xfrm>
              <a:off x="3577168" y="3789358"/>
              <a:ext cx="69699" cy="56122"/>
            </a:xfrm>
            <a:custGeom>
              <a:avLst/>
              <a:gdLst/>
              <a:ahLst/>
              <a:cxnLst/>
              <a:rect l="l" t="t" r="r" b="b"/>
              <a:pathLst>
                <a:path w="3039" h="2447" extrusionOk="0">
                  <a:moveTo>
                    <a:pt x="1489" y="1"/>
                  </a:moveTo>
                  <a:cubicBezTo>
                    <a:pt x="1426" y="1"/>
                    <a:pt x="1363" y="4"/>
                    <a:pt x="1300" y="9"/>
                  </a:cubicBezTo>
                  <a:cubicBezTo>
                    <a:pt x="983" y="37"/>
                    <a:pt x="662" y="137"/>
                    <a:pt x="428" y="353"/>
                  </a:cubicBezTo>
                  <a:cubicBezTo>
                    <a:pt x="83" y="674"/>
                    <a:pt x="1" y="1220"/>
                    <a:pt x="182" y="1654"/>
                  </a:cubicBezTo>
                  <a:cubicBezTo>
                    <a:pt x="407" y="2197"/>
                    <a:pt x="944" y="2446"/>
                    <a:pt x="1485" y="2446"/>
                  </a:cubicBezTo>
                  <a:cubicBezTo>
                    <a:pt x="2258" y="2446"/>
                    <a:pt x="3039" y="1938"/>
                    <a:pt x="2929" y="1054"/>
                  </a:cubicBezTo>
                  <a:cubicBezTo>
                    <a:pt x="2898" y="817"/>
                    <a:pt x="2782" y="598"/>
                    <a:pt x="2615" y="427"/>
                  </a:cubicBezTo>
                  <a:cubicBezTo>
                    <a:pt x="2532" y="341"/>
                    <a:pt x="2437" y="267"/>
                    <a:pt x="2334" y="210"/>
                  </a:cubicBezTo>
                  <a:cubicBezTo>
                    <a:pt x="2080" y="63"/>
                    <a:pt x="1783" y="1"/>
                    <a:pt x="14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32"/>
            <p:cNvSpPr/>
            <p:nvPr/>
          </p:nvSpPr>
          <p:spPr>
            <a:xfrm>
              <a:off x="3448563" y="3817272"/>
              <a:ext cx="135500" cy="185154"/>
            </a:xfrm>
            <a:custGeom>
              <a:avLst/>
              <a:gdLst/>
              <a:ahLst/>
              <a:cxnLst/>
              <a:rect l="l" t="t" r="r" b="b"/>
              <a:pathLst>
                <a:path w="5908" h="8073" extrusionOk="0">
                  <a:moveTo>
                    <a:pt x="3674" y="0"/>
                  </a:moveTo>
                  <a:lnTo>
                    <a:pt x="3674" y="0"/>
                  </a:lnTo>
                  <a:cubicBezTo>
                    <a:pt x="0" y="3439"/>
                    <a:pt x="1796" y="8072"/>
                    <a:pt x="1796" y="8072"/>
                  </a:cubicBezTo>
                  <a:cubicBezTo>
                    <a:pt x="1796" y="8072"/>
                    <a:pt x="5907" y="4348"/>
                    <a:pt x="36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32"/>
            <p:cNvSpPr/>
            <p:nvPr/>
          </p:nvSpPr>
          <p:spPr>
            <a:xfrm>
              <a:off x="3365188" y="3958195"/>
              <a:ext cx="130798" cy="75800"/>
            </a:xfrm>
            <a:custGeom>
              <a:avLst/>
              <a:gdLst/>
              <a:ahLst/>
              <a:cxnLst/>
              <a:rect l="l" t="t" r="r" b="b"/>
              <a:pathLst>
                <a:path w="5703" h="3305" extrusionOk="0">
                  <a:moveTo>
                    <a:pt x="428" y="0"/>
                  </a:moveTo>
                  <a:cubicBezTo>
                    <a:pt x="289" y="0"/>
                    <a:pt x="146" y="5"/>
                    <a:pt x="1" y="15"/>
                  </a:cubicBezTo>
                  <a:cubicBezTo>
                    <a:pt x="1093" y="3048"/>
                    <a:pt x="4307" y="3304"/>
                    <a:pt x="5362" y="3304"/>
                  </a:cubicBezTo>
                  <a:cubicBezTo>
                    <a:pt x="5577" y="3304"/>
                    <a:pt x="5703" y="3294"/>
                    <a:pt x="5703" y="3294"/>
                  </a:cubicBezTo>
                  <a:cubicBezTo>
                    <a:pt x="5703" y="3294"/>
                    <a:pt x="4109" y="0"/>
                    <a:pt x="4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32"/>
            <p:cNvSpPr/>
            <p:nvPr/>
          </p:nvSpPr>
          <p:spPr>
            <a:xfrm>
              <a:off x="3345807" y="3851998"/>
              <a:ext cx="256276" cy="892493"/>
            </a:xfrm>
            <a:custGeom>
              <a:avLst/>
              <a:gdLst/>
              <a:ahLst/>
              <a:cxnLst/>
              <a:rect l="l" t="t" r="r" b="b"/>
              <a:pathLst>
                <a:path w="11174" h="38914" extrusionOk="0">
                  <a:moveTo>
                    <a:pt x="473" y="0"/>
                  </a:moveTo>
                  <a:cubicBezTo>
                    <a:pt x="303" y="0"/>
                    <a:pt x="144" y="104"/>
                    <a:pt x="81" y="272"/>
                  </a:cubicBezTo>
                  <a:cubicBezTo>
                    <a:pt x="0" y="489"/>
                    <a:pt x="110" y="729"/>
                    <a:pt x="328" y="809"/>
                  </a:cubicBezTo>
                  <a:cubicBezTo>
                    <a:pt x="2385" y="1571"/>
                    <a:pt x="4150" y="3125"/>
                    <a:pt x="5175" y="5066"/>
                  </a:cubicBezTo>
                  <a:cubicBezTo>
                    <a:pt x="6095" y="6818"/>
                    <a:pt x="6426" y="8812"/>
                    <a:pt x="6744" y="10741"/>
                  </a:cubicBezTo>
                  <a:cubicBezTo>
                    <a:pt x="8282" y="20063"/>
                    <a:pt x="9451" y="29153"/>
                    <a:pt x="10316" y="38535"/>
                  </a:cubicBezTo>
                  <a:cubicBezTo>
                    <a:pt x="10335" y="38751"/>
                    <a:pt x="10518" y="38914"/>
                    <a:pt x="10731" y="38914"/>
                  </a:cubicBezTo>
                  <a:cubicBezTo>
                    <a:pt x="10743" y="38914"/>
                    <a:pt x="10756" y="38914"/>
                    <a:pt x="10772" y="38912"/>
                  </a:cubicBezTo>
                  <a:cubicBezTo>
                    <a:pt x="11003" y="38890"/>
                    <a:pt x="11173" y="38686"/>
                    <a:pt x="11151" y="38457"/>
                  </a:cubicBezTo>
                  <a:cubicBezTo>
                    <a:pt x="10285" y="29056"/>
                    <a:pt x="9113" y="19945"/>
                    <a:pt x="7571" y="10606"/>
                  </a:cubicBezTo>
                  <a:cubicBezTo>
                    <a:pt x="7258" y="8702"/>
                    <a:pt x="6902" y="6548"/>
                    <a:pt x="5916" y="4677"/>
                  </a:cubicBezTo>
                  <a:cubicBezTo>
                    <a:pt x="4799" y="2555"/>
                    <a:pt x="2868" y="859"/>
                    <a:pt x="618" y="27"/>
                  </a:cubicBezTo>
                  <a:cubicBezTo>
                    <a:pt x="570" y="9"/>
                    <a:pt x="521" y="0"/>
                    <a:pt x="4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32"/>
            <p:cNvSpPr/>
            <p:nvPr/>
          </p:nvSpPr>
          <p:spPr>
            <a:xfrm>
              <a:off x="3251790" y="3775092"/>
              <a:ext cx="183411" cy="173366"/>
            </a:xfrm>
            <a:custGeom>
              <a:avLst/>
              <a:gdLst/>
              <a:ahLst/>
              <a:cxnLst/>
              <a:rect l="l" t="t" r="r" b="b"/>
              <a:pathLst>
                <a:path w="7997" h="7559" extrusionOk="0">
                  <a:moveTo>
                    <a:pt x="4284" y="1"/>
                  </a:moveTo>
                  <a:cubicBezTo>
                    <a:pt x="4251" y="1"/>
                    <a:pt x="4218" y="2"/>
                    <a:pt x="4184" y="4"/>
                  </a:cubicBezTo>
                  <a:cubicBezTo>
                    <a:pt x="3418" y="55"/>
                    <a:pt x="3174" y="842"/>
                    <a:pt x="3158" y="1634"/>
                  </a:cubicBezTo>
                  <a:cubicBezTo>
                    <a:pt x="2961" y="1377"/>
                    <a:pt x="2725" y="1158"/>
                    <a:pt x="2440" y="1026"/>
                  </a:cubicBezTo>
                  <a:cubicBezTo>
                    <a:pt x="2235" y="930"/>
                    <a:pt x="2001" y="875"/>
                    <a:pt x="1768" y="875"/>
                  </a:cubicBezTo>
                  <a:cubicBezTo>
                    <a:pt x="1459" y="875"/>
                    <a:pt x="1153" y="972"/>
                    <a:pt x="927" y="1195"/>
                  </a:cubicBezTo>
                  <a:cubicBezTo>
                    <a:pt x="544" y="1577"/>
                    <a:pt x="546" y="2180"/>
                    <a:pt x="797" y="2635"/>
                  </a:cubicBezTo>
                  <a:cubicBezTo>
                    <a:pt x="1008" y="3020"/>
                    <a:pt x="1369" y="3255"/>
                    <a:pt x="1770" y="3403"/>
                  </a:cubicBezTo>
                  <a:cubicBezTo>
                    <a:pt x="1358" y="3433"/>
                    <a:pt x="951" y="3553"/>
                    <a:pt x="653" y="3803"/>
                  </a:cubicBezTo>
                  <a:cubicBezTo>
                    <a:pt x="251" y="4139"/>
                    <a:pt x="1" y="4713"/>
                    <a:pt x="223" y="5218"/>
                  </a:cubicBezTo>
                  <a:cubicBezTo>
                    <a:pt x="405" y="5631"/>
                    <a:pt x="833" y="5830"/>
                    <a:pt x="1263" y="5830"/>
                  </a:cubicBezTo>
                  <a:cubicBezTo>
                    <a:pt x="1335" y="5830"/>
                    <a:pt x="1408" y="5824"/>
                    <a:pt x="1480" y="5813"/>
                  </a:cubicBezTo>
                  <a:cubicBezTo>
                    <a:pt x="1666" y="5783"/>
                    <a:pt x="1835" y="5719"/>
                    <a:pt x="1988" y="5634"/>
                  </a:cubicBezTo>
                  <a:lnTo>
                    <a:pt x="1988" y="5634"/>
                  </a:lnTo>
                  <a:cubicBezTo>
                    <a:pt x="1670" y="6312"/>
                    <a:pt x="1569" y="7058"/>
                    <a:pt x="2227" y="7427"/>
                  </a:cubicBezTo>
                  <a:cubicBezTo>
                    <a:pt x="2388" y="7517"/>
                    <a:pt x="2561" y="7558"/>
                    <a:pt x="2734" y="7558"/>
                  </a:cubicBezTo>
                  <a:cubicBezTo>
                    <a:pt x="3059" y="7558"/>
                    <a:pt x="3381" y="7410"/>
                    <a:pt x="3609" y="7161"/>
                  </a:cubicBezTo>
                  <a:cubicBezTo>
                    <a:pt x="3789" y="6964"/>
                    <a:pt x="3895" y="6736"/>
                    <a:pt x="3960" y="6494"/>
                  </a:cubicBezTo>
                  <a:cubicBezTo>
                    <a:pt x="4114" y="6883"/>
                    <a:pt x="4366" y="7221"/>
                    <a:pt x="4764" y="7418"/>
                  </a:cubicBezTo>
                  <a:cubicBezTo>
                    <a:pt x="4941" y="7505"/>
                    <a:pt x="5139" y="7550"/>
                    <a:pt x="5335" y="7550"/>
                  </a:cubicBezTo>
                  <a:cubicBezTo>
                    <a:pt x="5719" y="7550"/>
                    <a:pt x="6097" y="7379"/>
                    <a:pt x="6296" y="7026"/>
                  </a:cubicBezTo>
                  <a:cubicBezTo>
                    <a:pt x="6622" y="6446"/>
                    <a:pt x="6424" y="5866"/>
                    <a:pt x="6017" y="5396"/>
                  </a:cubicBezTo>
                  <a:lnTo>
                    <a:pt x="6017" y="5396"/>
                  </a:lnTo>
                  <a:cubicBezTo>
                    <a:pt x="6180" y="5422"/>
                    <a:pt x="6347" y="5438"/>
                    <a:pt x="6511" y="5438"/>
                  </a:cubicBezTo>
                  <a:cubicBezTo>
                    <a:pt x="7056" y="5438"/>
                    <a:pt x="7561" y="5257"/>
                    <a:pt x="7763" y="4657"/>
                  </a:cubicBezTo>
                  <a:cubicBezTo>
                    <a:pt x="7996" y="3964"/>
                    <a:pt x="7544" y="3192"/>
                    <a:pt x="6215" y="3137"/>
                  </a:cubicBezTo>
                  <a:cubicBezTo>
                    <a:pt x="6954" y="2676"/>
                    <a:pt x="7636" y="2066"/>
                    <a:pt x="7280" y="1221"/>
                  </a:cubicBezTo>
                  <a:cubicBezTo>
                    <a:pt x="7126" y="854"/>
                    <a:pt x="6916" y="731"/>
                    <a:pt x="6616" y="731"/>
                  </a:cubicBezTo>
                  <a:cubicBezTo>
                    <a:pt x="6498" y="731"/>
                    <a:pt x="6366" y="750"/>
                    <a:pt x="6218" y="781"/>
                  </a:cubicBezTo>
                  <a:cubicBezTo>
                    <a:pt x="5874" y="850"/>
                    <a:pt x="5400" y="1226"/>
                    <a:pt x="5151" y="1450"/>
                  </a:cubicBezTo>
                  <a:cubicBezTo>
                    <a:pt x="5129" y="1331"/>
                    <a:pt x="5236" y="1001"/>
                    <a:pt x="5095" y="565"/>
                  </a:cubicBezTo>
                  <a:cubicBezTo>
                    <a:pt x="4961" y="153"/>
                    <a:pt x="4659" y="1"/>
                    <a:pt x="42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32"/>
            <p:cNvSpPr/>
            <p:nvPr/>
          </p:nvSpPr>
          <p:spPr>
            <a:xfrm>
              <a:off x="3276424" y="3794198"/>
              <a:ext cx="142793" cy="137908"/>
            </a:xfrm>
            <a:custGeom>
              <a:avLst/>
              <a:gdLst/>
              <a:ahLst/>
              <a:cxnLst/>
              <a:rect l="l" t="t" r="r" b="b"/>
              <a:pathLst>
                <a:path w="6226" h="6013" extrusionOk="0">
                  <a:moveTo>
                    <a:pt x="2917" y="1"/>
                  </a:moveTo>
                  <a:cubicBezTo>
                    <a:pt x="2400" y="1"/>
                    <a:pt x="2608" y="2451"/>
                    <a:pt x="2608" y="2451"/>
                  </a:cubicBezTo>
                  <a:cubicBezTo>
                    <a:pt x="2608" y="2451"/>
                    <a:pt x="1475" y="1217"/>
                    <a:pt x="921" y="1217"/>
                  </a:cubicBezTo>
                  <a:cubicBezTo>
                    <a:pt x="857" y="1217"/>
                    <a:pt x="801" y="1233"/>
                    <a:pt x="755" y="1269"/>
                  </a:cubicBezTo>
                  <a:cubicBezTo>
                    <a:pt x="309" y="1622"/>
                    <a:pt x="2240" y="2926"/>
                    <a:pt x="2240" y="2926"/>
                  </a:cubicBezTo>
                  <a:cubicBezTo>
                    <a:pt x="2240" y="2926"/>
                    <a:pt x="0" y="3494"/>
                    <a:pt x="179" y="4140"/>
                  </a:cubicBezTo>
                  <a:cubicBezTo>
                    <a:pt x="215" y="4268"/>
                    <a:pt x="325" y="4319"/>
                    <a:pt x="478" y="4319"/>
                  </a:cubicBezTo>
                  <a:cubicBezTo>
                    <a:pt x="1102" y="4319"/>
                    <a:pt x="2444" y="3473"/>
                    <a:pt x="2444" y="3473"/>
                  </a:cubicBezTo>
                  <a:lnTo>
                    <a:pt x="2444" y="3473"/>
                  </a:lnTo>
                  <a:cubicBezTo>
                    <a:pt x="2444" y="3473"/>
                    <a:pt x="1138" y="5428"/>
                    <a:pt x="1815" y="5946"/>
                  </a:cubicBezTo>
                  <a:cubicBezTo>
                    <a:pt x="1875" y="5991"/>
                    <a:pt x="1932" y="6012"/>
                    <a:pt x="1988" y="6012"/>
                  </a:cubicBezTo>
                  <a:cubicBezTo>
                    <a:pt x="2565" y="6012"/>
                    <a:pt x="2919" y="3768"/>
                    <a:pt x="2919" y="3768"/>
                  </a:cubicBezTo>
                  <a:cubicBezTo>
                    <a:pt x="2919" y="3768"/>
                    <a:pt x="3788" y="5602"/>
                    <a:pt x="4305" y="5602"/>
                  </a:cubicBezTo>
                  <a:cubicBezTo>
                    <a:pt x="4340" y="5602"/>
                    <a:pt x="4373" y="5593"/>
                    <a:pt x="4404" y="5576"/>
                  </a:cubicBezTo>
                  <a:cubicBezTo>
                    <a:pt x="4902" y="5300"/>
                    <a:pt x="3316" y="3467"/>
                    <a:pt x="3316" y="3467"/>
                  </a:cubicBezTo>
                  <a:lnTo>
                    <a:pt x="3316" y="3467"/>
                  </a:lnTo>
                  <a:cubicBezTo>
                    <a:pt x="3316" y="3467"/>
                    <a:pt x="4540" y="3837"/>
                    <a:pt x="5364" y="3837"/>
                  </a:cubicBezTo>
                  <a:cubicBezTo>
                    <a:pt x="5735" y="3837"/>
                    <a:pt x="6025" y="3762"/>
                    <a:pt x="6085" y="3545"/>
                  </a:cubicBezTo>
                  <a:cubicBezTo>
                    <a:pt x="6225" y="3035"/>
                    <a:pt x="4856" y="2947"/>
                    <a:pt x="4069" y="2947"/>
                  </a:cubicBezTo>
                  <a:cubicBezTo>
                    <a:pt x="3772" y="2947"/>
                    <a:pt x="3558" y="2959"/>
                    <a:pt x="3538" y="2967"/>
                  </a:cubicBezTo>
                  <a:cubicBezTo>
                    <a:pt x="3537" y="2967"/>
                    <a:pt x="3537" y="2967"/>
                    <a:pt x="3536" y="2967"/>
                  </a:cubicBezTo>
                  <a:cubicBezTo>
                    <a:pt x="3493" y="2967"/>
                    <a:pt x="5762" y="1202"/>
                    <a:pt x="5288" y="785"/>
                  </a:cubicBezTo>
                  <a:cubicBezTo>
                    <a:pt x="5244" y="746"/>
                    <a:pt x="5190" y="728"/>
                    <a:pt x="5129" y="728"/>
                  </a:cubicBezTo>
                  <a:cubicBezTo>
                    <a:pt x="4531" y="728"/>
                    <a:pt x="3232" y="2422"/>
                    <a:pt x="3232" y="2422"/>
                  </a:cubicBezTo>
                  <a:cubicBezTo>
                    <a:pt x="3232" y="2422"/>
                    <a:pt x="3538" y="150"/>
                    <a:pt x="2962" y="6"/>
                  </a:cubicBezTo>
                  <a:cubicBezTo>
                    <a:pt x="2946" y="2"/>
                    <a:pt x="293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2" name="Google Shape;5902;p32"/>
            <p:cNvSpPr/>
            <p:nvPr/>
          </p:nvSpPr>
          <p:spPr>
            <a:xfrm>
              <a:off x="3311471" y="3836814"/>
              <a:ext cx="52796" cy="51099"/>
            </a:xfrm>
            <a:custGeom>
              <a:avLst/>
              <a:gdLst/>
              <a:ahLst/>
              <a:cxnLst/>
              <a:rect l="l" t="t" r="r" b="b"/>
              <a:pathLst>
                <a:path w="2302" h="2228" extrusionOk="0">
                  <a:moveTo>
                    <a:pt x="1331" y="0"/>
                  </a:moveTo>
                  <a:cubicBezTo>
                    <a:pt x="255" y="0"/>
                    <a:pt x="1" y="1755"/>
                    <a:pt x="999" y="2159"/>
                  </a:cubicBezTo>
                  <a:cubicBezTo>
                    <a:pt x="1114" y="2205"/>
                    <a:pt x="1238" y="2228"/>
                    <a:pt x="1361" y="2228"/>
                  </a:cubicBezTo>
                  <a:cubicBezTo>
                    <a:pt x="1607" y="2228"/>
                    <a:pt x="1851" y="2137"/>
                    <a:pt x="2017" y="1956"/>
                  </a:cubicBezTo>
                  <a:cubicBezTo>
                    <a:pt x="2186" y="1772"/>
                    <a:pt x="2259" y="1520"/>
                    <a:pt x="2280" y="1272"/>
                  </a:cubicBezTo>
                  <a:cubicBezTo>
                    <a:pt x="2302" y="994"/>
                    <a:pt x="2258" y="705"/>
                    <a:pt x="2115" y="464"/>
                  </a:cubicBezTo>
                  <a:cubicBezTo>
                    <a:pt x="2068" y="383"/>
                    <a:pt x="2010" y="310"/>
                    <a:pt x="1944" y="245"/>
                  </a:cubicBezTo>
                  <a:cubicBezTo>
                    <a:pt x="1806" y="119"/>
                    <a:pt x="1635" y="29"/>
                    <a:pt x="1452" y="7"/>
                  </a:cubicBezTo>
                  <a:cubicBezTo>
                    <a:pt x="1410" y="3"/>
                    <a:pt x="1370" y="0"/>
                    <a:pt x="1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3" name="Google Shape;5903;p32"/>
            <p:cNvSpPr/>
            <p:nvPr/>
          </p:nvSpPr>
          <p:spPr>
            <a:xfrm>
              <a:off x="3382781" y="4058658"/>
              <a:ext cx="220130" cy="685848"/>
            </a:xfrm>
            <a:custGeom>
              <a:avLst/>
              <a:gdLst/>
              <a:ahLst/>
              <a:cxnLst/>
              <a:rect l="l" t="t" r="r" b="b"/>
              <a:pathLst>
                <a:path w="9598" h="29904" extrusionOk="0">
                  <a:moveTo>
                    <a:pt x="473" y="1"/>
                  </a:moveTo>
                  <a:cubicBezTo>
                    <a:pt x="392" y="1"/>
                    <a:pt x="310" y="24"/>
                    <a:pt x="237" y="74"/>
                  </a:cubicBezTo>
                  <a:cubicBezTo>
                    <a:pt x="47" y="206"/>
                    <a:pt x="0" y="464"/>
                    <a:pt x="130" y="655"/>
                  </a:cubicBezTo>
                  <a:cubicBezTo>
                    <a:pt x="2854" y="4609"/>
                    <a:pt x="3915" y="9440"/>
                    <a:pt x="4846" y="14456"/>
                  </a:cubicBezTo>
                  <a:cubicBezTo>
                    <a:pt x="5031" y="15459"/>
                    <a:pt x="5196" y="16490"/>
                    <a:pt x="5372" y="17581"/>
                  </a:cubicBezTo>
                  <a:cubicBezTo>
                    <a:pt x="6055" y="21828"/>
                    <a:pt x="6759" y="26218"/>
                    <a:pt x="8756" y="29695"/>
                  </a:cubicBezTo>
                  <a:cubicBezTo>
                    <a:pt x="8834" y="29829"/>
                    <a:pt x="8975" y="29904"/>
                    <a:pt x="9121" y="29904"/>
                  </a:cubicBezTo>
                  <a:cubicBezTo>
                    <a:pt x="9190" y="29904"/>
                    <a:pt x="9261" y="29887"/>
                    <a:pt x="9328" y="29848"/>
                  </a:cubicBezTo>
                  <a:cubicBezTo>
                    <a:pt x="9527" y="29732"/>
                    <a:pt x="9598" y="29476"/>
                    <a:pt x="9482" y="29277"/>
                  </a:cubicBezTo>
                  <a:cubicBezTo>
                    <a:pt x="7560" y="25932"/>
                    <a:pt x="6867" y="21619"/>
                    <a:pt x="6197" y="17447"/>
                  </a:cubicBezTo>
                  <a:cubicBezTo>
                    <a:pt x="6021" y="16349"/>
                    <a:pt x="5853" y="15314"/>
                    <a:pt x="5665" y="14302"/>
                  </a:cubicBezTo>
                  <a:cubicBezTo>
                    <a:pt x="4718" y="9194"/>
                    <a:pt x="3635" y="4270"/>
                    <a:pt x="818" y="181"/>
                  </a:cubicBezTo>
                  <a:cubicBezTo>
                    <a:pt x="736" y="63"/>
                    <a:pt x="606" y="1"/>
                    <a:pt x="4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4" name="Google Shape;5904;p32"/>
            <p:cNvSpPr/>
            <p:nvPr/>
          </p:nvSpPr>
          <p:spPr>
            <a:xfrm>
              <a:off x="3296769" y="3970260"/>
              <a:ext cx="186118" cy="185498"/>
            </a:xfrm>
            <a:custGeom>
              <a:avLst/>
              <a:gdLst/>
              <a:ahLst/>
              <a:cxnLst/>
              <a:rect l="l" t="t" r="r" b="b"/>
              <a:pathLst>
                <a:path w="8115" h="8088" extrusionOk="0">
                  <a:moveTo>
                    <a:pt x="5243" y="1"/>
                  </a:moveTo>
                  <a:cubicBezTo>
                    <a:pt x="5220" y="1"/>
                    <a:pt x="5196" y="2"/>
                    <a:pt x="5172" y="3"/>
                  </a:cubicBezTo>
                  <a:cubicBezTo>
                    <a:pt x="4257" y="44"/>
                    <a:pt x="4000" y="922"/>
                    <a:pt x="3900" y="1787"/>
                  </a:cubicBezTo>
                  <a:cubicBezTo>
                    <a:pt x="3510" y="1049"/>
                    <a:pt x="3015" y="743"/>
                    <a:pt x="2570" y="743"/>
                  </a:cubicBezTo>
                  <a:cubicBezTo>
                    <a:pt x="2305" y="743"/>
                    <a:pt x="2058" y="851"/>
                    <a:pt x="1862" y="1041"/>
                  </a:cubicBezTo>
                  <a:cubicBezTo>
                    <a:pt x="1272" y="1613"/>
                    <a:pt x="1541" y="2345"/>
                    <a:pt x="1946" y="2935"/>
                  </a:cubicBezTo>
                  <a:cubicBezTo>
                    <a:pt x="1764" y="2886"/>
                    <a:pt x="1582" y="2857"/>
                    <a:pt x="1405" y="2857"/>
                  </a:cubicBezTo>
                  <a:cubicBezTo>
                    <a:pt x="998" y="2857"/>
                    <a:pt x="621" y="3006"/>
                    <a:pt x="354" y="3384"/>
                  </a:cubicBezTo>
                  <a:cubicBezTo>
                    <a:pt x="0" y="3887"/>
                    <a:pt x="201" y="4577"/>
                    <a:pt x="661" y="4936"/>
                  </a:cubicBezTo>
                  <a:cubicBezTo>
                    <a:pt x="966" y="5176"/>
                    <a:pt x="1322" y="5269"/>
                    <a:pt x="1689" y="5269"/>
                  </a:cubicBezTo>
                  <a:cubicBezTo>
                    <a:pt x="1740" y="5269"/>
                    <a:pt x="1791" y="5267"/>
                    <a:pt x="1842" y="5264"/>
                  </a:cubicBezTo>
                  <a:lnTo>
                    <a:pt x="1842" y="5264"/>
                  </a:lnTo>
                  <a:cubicBezTo>
                    <a:pt x="1651" y="5425"/>
                    <a:pt x="1491" y="5621"/>
                    <a:pt x="1389" y="5866"/>
                  </a:cubicBezTo>
                  <a:cubicBezTo>
                    <a:pt x="1195" y="6346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0" y="7410"/>
                  </a:cubicBezTo>
                  <a:cubicBezTo>
                    <a:pt x="2713" y="7410"/>
                    <a:pt x="3128" y="7083"/>
                    <a:pt x="3466" y="6672"/>
                  </a:cubicBezTo>
                  <a:lnTo>
                    <a:pt x="3466" y="6672"/>
                  </a:lnTo>
                  <a:cubicBezTo>
                    <a:pt x="3452" y="6850"/>
                    <a:pt x="3467" y="7029"/>
                    <a:pt x="3520" y="7208"/>
                  </a:cubicBezTo>
                  <a:cubicBezTo>
                    <a:pt x="3661" y="7678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8" y="8071"/>
                    <a:pt x="5561" y="7599"/>
                    <a:pt x="5692" y="7092"/>
                  </a:cubicBezTo>
                  <a:cubicBezTo>
                    <a:pt x="5789" y="6716"/>
                    <a:pt x="5725" y="6296"/>
                    <a:pt x="5573" y="5913"/>
                  </a:cubicBezTo>
                  <a:lnTo>
                    <a:pt x="5573" y="5913"/>
                  </a:lnTo>
                  <a:cubicBezTo>
                    <a:pt x="5880" y="6209"/>
                    <a:pt x="6247" y="6434"/>
                    <a:pt x="6683" y="6461"/>
                  </a:cubicBezTo>
                  <a:cubicBezTo>
                    <a:pt x="6712" y="6462"/>
                    <a:pt x="6741" y="6463"/>
                    <a:pt x="6770" y="6463"/>
                  </a:cubicBezTo>
                  <a:cubicBezTo>
                    <a:pt x="7263" y="6463"/>
                    <a:pt x="7759" y="6207"/>
                    <a:pt x="7929" y="5725"/>
                  </a:cubicBezTo>
                  <a:cubicBezTo>
                    <a:pt x="8114" y="5202"/>
                    <a:pt x="7840" y="4622"/>
                    <a:pt x="7432" y="4287"/>
                  </a:cubicBezTo>
                  <a:cubicBezTo>
                    <a:pt x="7189" y="4088"/>
                    <a:pt x="6890" y="3969"/>
                    <a:pt x="6574" y="3903"/>
                  </a:cubicBezTo>
                  <a:cubicBezTo>
                    <a:pt x="7282" y="3549"/>
                    <a:pt x="7885" y="2988"/>
                    <a:pt x="7605" y="2276"/>
                  </a:cubicBezTo>
                  <a:cubicBezTo>
                    <a:pt x="7463" y="1920"/>
                    <a:pt x="7227" y="1685"/>
                    <a:pt x="6841" y="1685"/>
                  </a:cubicBezTo>
                  <a:cubicBezTo>
                    <a:pt x="6796" y="1685"/>
                    <a:pt x="6750" y="1688"/>
                    <a:pt x="6702" y="1694"/>
                  </a:cubicBezTo>
                  <a:cubicBezTo>
                    <a:pt x="6248" y="1754"/>
                    <a:pt x="5994" y="1992"/>
                    <a:pt x="5880" y="2023"/>
                  </a:cubicBezTo>
                  <a:cubicBezTo>
                    <a:pt x="5972" y="1702"/>
                    <a:pt x="6109" y="1113"/>
                    <a:pt x="6026" y="774"/>
                  </a:cubicBezTo>
                  <a:cubicBezTo>
                    <a:pt x="5903" y="273"/>
                    <a:pt x="5741" y="1"/>
                    <a:pt x="5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5" name="Google Shape;5905;p32"/>
            <p:cNvSpPr/>
            <p:nvPr/>
          </p:nvSpPr>
          <p:spPr>
            <a:xfrm>
              <a:off x="3324797" y="3992784"/>
              <a:ext cx="139124" cy="139330"/>
            </a:xfrm>
            <a:custGeom>
              <a:avLst/>
              <a:gdLst/>
              <a:ahLst/>
              <a:cxnLst/>
              <a:rect l="l" t="t" r="r" b="b"/>
              <a:pathLst>
                <a:path w="6066" h="6075" extrusionOk="0">
                  <a:moveTo>
                    <a:pt x="3913" y="1"/>
                  </a:moveTo>
                  <a:cubicBezTo>
                    <a:pt x="3360" y="1"/>
                    <a:pt x="2794" y="2538"/>
                    <a:pt x="2769" y="2538"/>
                  </a:cubicBezTo>
                  <a:cubicBezTo>
                    <a:pt x="2768" y="2538"/>
                    <a:pt x="2768" y="2537"/>
                    <a:pt x="2768" y="2536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2"/>
                    <a:pt x="2412" y="2952"/>
                    <a:pt x="2412" y="2952"/>
                  </a:cubicBezTo>
                  <a:cubicBezTo>
                    <a:pt x="2412" y="2952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6" y="5371"/>
                  </a:cubicBezTo>
                  <a:cubicBezTo>
                    <a:pt x="883" y="5406"/>
                    <a:pt x="953" y="5421"/>
                    <a:pt x="1026" y="5421"/>
                  </a:cubicBezTo>
                  <a:cubicBezTo>
                    <a:pt x="1778" y="5421"/>
                    <a:pt x="2779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19" y="6074"/>
                    <a:pt x="3134" y="6073"/>
                    <a:pt x="3150" y="6070"/>
                  </a:cubicBezTo>
                  <a:cubicBezTo>
                    <a:pt x="3810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2" y="3764"/>
                    <a:pt x="3633" y="3151"/>
                    <a:pt x="3633" y="3151"/>
                  </a:cubicBezTo>
                  <a:cubicBezTo>
                    <a:pt x="3633" y="3151"/>
                    <a:pt x="6066" y="2238"/>
                    <a:pt x="5688" y="1781"/>
                  </a:cubicBezTo>
                  <a:cubicBezTo>
                    <a:pt x="5630" y="1710"/>
                    <a:pt x="5535" y="1680"/>
                    <a:pt x="5416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6" name="Google Shape;5906;p32"/>
            <p:cNvSpPr/>
            <p:nvPr/>
          </p:nvSpPr>
          <p:spPr>
            <a:xfrm>
              <a:off x="3367528" y="4042350"/>
              <a:ext cx="60159" cy="45687"/>
            </a:xfrm>
            <a:custGeom>
              <a:avLst/>
              <a:gdLst/>
              <a:ahLst/>
              <a:cxnLst/>
              <a:rect l="l" t="t" r="r" b="b"/>
              <a:pathLst>
                <a:path w="2623" h="1992" extrusionOk="0">
                  <a:moveTo>
                    <a:pt x="1347" y="1"/>
                  </a:moveTo>
                  <a:cubicBezTo>
                    <a:pt x="1102" y="1"/>
                    <a:pt x="856" y="81"/>
                    <a:pt x="643" y="205"/>
                  </a:cubicBezTo>
                  <a:cubicBezTo>
                    <a:pt x="428" y="329"/>
                    <a:pt x="232" y="506"/>
                    <a:pt x="138" y="736"/>
                  </a:cubicBezTo>
                  <a:cubicBezTo>
                    <a:pt x="0" y="1077"/>
                    <a:pt x="122" y="1492"/>
                    <a:pt x="394" y="1739"/>
                  </a:cubicBezTo>
                  <a:cubicBezTo>
                    <a:pt x="587" y="1916"/>
                    <a:pt x="819" y="1992"/>
                    <a:pt x="1054" y="1992"/>
                  </a:cubicBezTo>
                  <a:cubicBezTo>
                    <a:pt x="1825" y="1992"/>
                    <a:pt x="2623" y="1177"/>
                    <a:pt x="2143" y="407"/>
                  </a:cubicBezTo>
                  <a:cubicBezTo>
                    <a:pt x="2041" y="249"/>
                    <a:pt x="1887" y="134"/>
                    <a:pt x="1712" y="68"/>
                  </a:cubicBezTo>
                  <a:cubicBezTo>
                    <a:pt x="1627" y="34"/>
                    <a:pt x="1533" y="12"/>
                    <a:pt x="1441" y="5"/>
                  </a:cubicBezTo>
                  <a:cubicBezTo>
                    <a:pt x="1410" y="2"/>
                    <a:pt x="1379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7" name="Google Shape;5907;p32"/>
            <p:cNvSpPr/>
            <p:nvPr/>
          </p:nvSpPr>
          <p:spPr>
            <a:xfrm>
              <a:off x="3712402" y="4154533"/>
              <a:ext cx="138527" cy="63530"/>
            </a:xfrm>
            <a:custGeom>
              <a:avLst/>
              <a:gdLst/>
              <a:ahLst/>
              <a:cxnLst/>
              <a:rect l="l" t="t" r="r" b="b"/>
              <a:pathLst>
                <a:path w="6040" h="2770" extrusionOk="0">
                  <a:moveTo>
                    <a:pt x="5596" y="0"/>
                  </a:moveTo>
                  <a:cubicBezTo>
                    <a:pt x="1388" y="0"/>
                    <a:pt x="0" y="2597"/>
                    <a:pt x="0" y="2597"/>
                  </a:cubicBezTo>
                  <a:cubicBezTo>
                    <a:pt x="450" y="2714"/>
                    <a:pt x="895" y="2770"/>
                    <a:pt x="1330" y="2770"/>
                  </a:cubicBezTo>
                  <a:cubicBezTo>
                    <a:pt x="3211" y="2770"/>
                    <a:pt x="4909" y="1721"/>
                    <a:pt x="6040" y="9"/>
                  </a:cubicBezTo>
                  <a:cubicBezTo>
                    <a:pt x="5889" y="3"/>
                    <a:pt x="5741" y="0"/>
                    <a:pt x="55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8" name="Google Shape;5908;p32"/>
            <p:cNvSpPr/>
            <p:nvPr/>
          </p:nvSpPr>
          <p:spPr>
            <a:xfrm>
              <a:off x="3583407" y="3867068"/>
              <a:ext cx="249602" cy="867493"/>
            </a:xfrm>
            <a:custGeom>
              <a:avLst/>
              <a:gdLst/>
              <a:ahLst/>
              <a:cxnLst/>
              <a:rect l="l" t="t" r="r" b="b"/>
              <a:pathLst>
                <a:path w="10883" h="37824" extrusionOk="0">
                  <a:moveTo>
                    <a:pt x="10409" y="1"/>
                  </a:moveTo>
                  <a:cubicBezTo>
                    <a:pt x="10247" y="1"/>
                    <a:pt x="10093" y="96"/>
                    <a:pt x="10024" y="254"/>
                  </a:cubicBezTo>
                  <a:cubicBezTo>
                    <a:pt x="6224" y="9102"/>
                    <a:pt x="4275" y="18190"/>
                    <a:pt x="2391" y="26978"/>
                  </a:cubicBezTo>
                  <a:cubicBezTo>
                    <a:pt x="1623" y="30552"/>
                    <a:pt x="901" y="33929"/>
                    <a:pt x="56" y="37305"/>
                  </a:cubicBezTo>
                  <a:cubicBezTo>
                    <a:pt x="1" y="37528"/>
                    <a:pt x="137" y="37754"/>
                    <a:pt x="360" y="37812"/>
                  </a:cubicBezTo>
                  <a:cubicBezTo>
                    <a:pt x="394" y="37820"/>
                    <a:pt x="428" y="37823"/>
                    <a:pt x="462" y="37823"/>
                  </a:cubicBezTo>
                  <a:cubicBezTo>
                    <a:pt x="648" y="37823"/>
                    <a:pt x="820" y="37697"/>
                    <a:pt x="867" y="37506"/>
                  </a:cubicBezTo>
                  <a:cubicBezTo>
                    <a:pt x="1713" y="34119"/>
                    <a:pt x="2473" y="30577"/>
                    <a:pt x="3207" y="27153"/>
                  </a:cubicBezTo>
                  <a:cubicBezTo>
                    <a:pt x="5083" y="18403"/>
                    <a:pt x="7022" y="9356"/>
                    <a:pt x="10792" y="584"/>
                  </a:cubicBezTo>
                  <a:cubicBezTo>
                    <a:pt x="10883" y="373"/>
                    <a:pt x="10786" y="127"/>
                    <a:pt x="10573" y="35"/>
                  </a:cubicBezTo>
                  <a:cubicBezTo>
                    <a:pt x="10519" y="12"/>
                    <a:pt x="10464" y="1"/>
                    <a:pt x="104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9" name="Google Shape;5909;p32"/>
            <p:cNvSpPr/>
            <p:nvPr/>
          </p:nvSpPr>
          <p:spPr>
            <a:xfrm>
              <a:off x="3690452" y="3933791"/>
              <a:ext cx="83460" cy="118734"/>
            </a:xfrm>
            <a:custGeom>
              <a:avLst/>
              <a:gdLst/>
              <a:ahLst/>
              <a:cxnLst/>
              <a:rect l="l" t="t" r="r" b="b"/>
              <a:pathLst>
                <a:path w="3639" h="5177" extrusionOk="0">
                  <a:moveTo>
                    <a:pt x="670" y="1"/>
                  </a:moveTo>
                  <a:cubicBezTo>
                    <a:pt x="0" y="3979"/>
                    <a:pt x="3016" y="5177"/>
                    <a:pt x="3016" y="5177"/>
                  </a:cubicBezTo>
                  <a:cubicBezTo>
                    <a:pt x="3016" y="5177"/>
                    <a:pt x="3639" y="1822"/>
                    <a:pt x="6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0" name="Google Shape;5910;p32"/>
            <p:cNvSpPr/>
            <p:nvPr/>
          </p:nvSpPr>
          <p:spPr>
            <a:xfrm>
              <a:off x="3728366" y="3778578"/>
              <a:ext cx="186118" cy="185521"/>
            </a:xfrm>
            <a:custGeom>
              <a:avLst/>
              <a:gdLst/>
              <a:ahLst/>
              <a:cxnLst/>
              <a:rect l="l" t="t" r="r" b="b"/>
              <a:pathLst>
                <a:path w="8115" h="8089" extrusionOk="0">
                  <a:moveTo>
                    <a:pt x="5240" y="0"/>
                  </a:moveTo>
                  <a:cubicBezTo>
                    <a:pt x="5218" y="0"/>
                    <a:pt x="5195" y="1"/>
                    <a:pt x="5172" y="2"/>
                  </a:cubicBezTo>
                  <a:cubicBezTo>
                    <a:pt x="4257" y="44"/>
                    <a:pt x="4000" y="921"/>
                    <a:pt x="3900" y="1786"/>
                  </a:cubicBezTo>
                  <a:cubicBezTo>
                    <a:pt x="3510" y="1049"/>
                    <a:pt x="3015" y="744"/>
                    <a:pt x="2570" y="744"/>
                  </a:cubicBezTo>
                  <a:cubicBezTo>
                    <a:pt x="2305" y="744"/>
                    <a:pt x="2059" y="852"/>
                    <a:pt x="1862" y="1041"/>
                  </a:cubicBezTo>
                  <a:cubicBezTo>
                    <a:pt x="1272" y="1614"/>
                    <a:pt x="1539" y="2344"/>
                    <a:pt x="1946" y="2936"/>
                  </a:cubicBezTo>
                  <a:cubicBezTo>
                    <a:pt x="1764" y="2886"/>
                    <a:pt x="1582" y="2858"/>
                    <a:pt x="1405" y="2858"/>
                  </a:cubicBezTo>
                  <a:cubicBezTo>
                    <a:pt x="998" y="2858"/>
                    <a:pt x="621" y="3006"/>
                    <a:pt x="354" y="3385"/>
                  </a:cubicBezTo>
                  <a:cubicBezTo>
                    <a:pt x="0" y="3886"/>
                    <a:pt x="202" y="4576"/>
                    <a:pt x="661" y="4935"/>
                  </a:cubicBezTo>
                  <a:cubicBezTo>
                    <a:pt x="966" y="5177"/>
                    <a:pt x="1322" y="5270"/>
                    <a:pt x="1688" y="5270"/>
                  </a:cubicBezTo>
                  <a:cubicBezTo>
                    <a:pt x="1739" y="5270"/>
                    <a:pt x="1790" y="5268"/>
                    <a:pt x="1840" y="5264"/>
                  </a:cubicBezTo>
                  <a:lnTo>
                    <a:pt x="1840" y="5264"/>
                  </a:lnTo>
                  <a:cubicBezTo>
                    <a:pt x="1651" y="5426"/>
                    <a:pt x="1491" y="5621"/>
                    <a:pt x="1390" y="5866"/>
                  </a:cubicBezTo>
                  <a:cubicBezTo>
                    <a:pt x="1194" y="6345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1" y="7410"/>
                  </a:cubicBezTo>
                  <a:cubicBezTo>
                    <a:pt x="2713" y="7410"/>
                    <a:pt x="3128" y="7084"/>
                    <a:pt x="3466" y="6673"/>
                  </a:cubicBezTo>
                  <a:lnTo>
                    <a:pt x="3466" y="6673"/>
                  </a:lnTo>
                  <a:cubicBezTo>
                    <a:pt x="3453" y="6850"/>
                    <a:pt x="3467" y="7028"/>
                    <a:pt x="3520" y="7208"/>
                  </a:cubicBezTo>
                  <a:cubicBezTo>
                    <a:pt x="3662" y="7679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9" y="8070"/>
                    <a:pt x="5561" y="7599"/>
                    <a:pt x="5692" y="7092"/>
                  </a:cubicBezTo>
                  <a:cubicBezTo>
                    <a:pt x="5789" y="6717"/>
                    <a:pt x="5726" y="6297"/>
                    <a:pt x="5573" y="5912"/>
                  </a:cubicBezTo>
                  <a:lnTo>
                    <a:pt x="5573" y="5912"/>
                  </a:lnTo>
                  <a:cubicBezTo>
                    <a:pt x="5878" y="6210"/>
                    <a:pt x="6245" y="6433"/>
                    <a:pt x="6683" y="6461"/>
                  </a:cubicBezTo>
                  <a:cubicBezTo>
                    <a:pt x="6711" y="6463"/>
                    <a:pt x="6739" y="6464"/>
                    <a:pt x="6767" y="6464"/>
                  </a:cubicBezTo>
                  <a:cubicBezTo>
                    <a:pt x="7260" y="6464"/>
                    <a:pt x="7759" y="6208"/>
                    <a:pt x="7930" y="5725"/>
                  </a:cubicBezTo>
                  <a:cubicBezTo>
                    <a:pt x="8115" y="5203"/>
                    <a:pt x="7840" y="4623"/>
                    <a:pt x="7432" y="4288"/>
                  </a:cubicBezTo>
                  <a:cubicBezTo>
                    <a:pt x="7190" y="4088"/>
                    <a:pt x="6890" y="3969"/>
                    <a:pt x="6574" y="3903"/>
                  </a:cubicBezTo>
                  <a:cubicBezTo>
                    <a:pt x="7281" y="3548"/>
                    <a:pt x="7886" y="2988"/>
                    <a:pt x="7604" y="2276"/>
                  </a:cubicBezTo>
                  <a:cubicBezTo>
                    <a:pt x="7463" y="1921"/>
                    <a:pt x="7228" y="1685"/>
                    <a:pt x="6843" y="1685"/>
                  </a:cubicBezTo>
                  <a:cubicBezTo>
                    <a:pt x="6798" y="1685"/>
                    <a:pt x="6751" y="1688"/>
                    <a:pt x="6702" y="1695"/>
                  </a:cubicBezTo>
                  <a:cubicBezTo>
                    <a:pt x="6248" y="1755"/>
                    <a:pt x="5994" y="1991"/>
                    <a:pt x="5878" y="2024"/>
                  </a:cubicBezTo>
                  <a:cubicBezTo>
                    <a:pt x="5972" y="1702"/>
                    <a:pt x="6109" y="1112"/>
                    <a:pt x="6025" y="773"/>
                  </a:cubicBezTo>
                  <a:cubicBezTo>
                    <a:pt x="5903" y="272"/>
                    <a:pt x="5740" y="0"/>
                    <a:pt x="52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1" name="Google Shape;5911;p32"/>
            <p:cNvSpPr/>
            <p:nvPr/>
          </p:nvSpPr>
          <p:spPr>
            <a:xfrm>
              <a:off x="3756395" y="3801148"/>
              <a:ext cx="139170" cy="139330"/>
            </a:xfrm>
            <a:custGeom>
              <a:avLst/>
              <a:gdLst/>
              <a:ahLst/>
              <a:cxnLst/>
              <a:rect l="l" t="t" r="r" b="b"/>
              <a:pathLst>
                <a:path w="6068" h="6075" extrusionOk="0">
                  <a:moveTo>
                    <a:pt x="3913" y="1"/>
                  </a:moveTo>
                  <a:cubicBezTo>
                    <a:pt x="3360" y="1"/>
                    <a:pt x="2793" y="2539"/>
                    <a:pt x="2769" y="2539"/>
                  </a:cubicBezTo>
                  <a:cubicBezTo>
                    <a:pt x="2768" y="2539"/>
                    <a:pt x="2768" y="2538"/>
                    <a:pt x="2768" y="2537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0"/>
                    <a:pt x="2413" y="2951"/>
                    <a:pt x="2413" y="2951"/>
                  </a:cubicBezTo>
                  <a:cubicBezTo>
                    <a:pt x="2413" y="2951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8" y="5371"/>
                  </a:cubicBezTo>
                  <a:cubicBezTo>
                    <a:pt x="885" y="5406"/>
                    <a:pt x="955" y="5421"/>
                    <a:pt x="1027" y="5421"/>
                  </a:cubicBezTo>
                  <a:cubicBezTo>
                    <a:pt x="1778" y="5421"/>
                    <a:pt x="2780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20" y="6074"/>
                    <a:pt x="3134" y="6073"/>
                    <a:pt x="3150" y="6070"/>
                  </a:cubicBezTo>
                  <a:cubicBezTo>
                    <a:pt x="3811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3" y="3764"/>
                    <a:pt x="3633" y="3151"/>
                    <a:pt x="3633" y="3151"/>
                  </a:cubicBezTo>
                  <a:cubicBezTo>
                    <a:pt x="3633" y="3151"/>
                    <a:pt x="6067" y="2238"/>
                    <a:pt x="5689" y="1781"/>
                  </a:cubicBezTo>
                  <a:cubicBezTo>
                    <a:pt x="5630" y="1710"/>
                    <a:pt x="5535" y="1680"/>
                    <a:pt x="5415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2" name="Google Shape;5912;p32"/>
            <p:cNvSpPr/>
            <p:nvPr/>
          </p:nvSpPr>
          <p:spPr>
            <a:xfrm>
              <a:off x="3799125" y="3850691"/>
              <a:ext cx="60181" cy="45687"/>
            </a:xfrm>
            <a:custGeom>
              <a:avLst/>
              <a:gdLst/>
              <a:ahLst/>
              <a:cxnLst/>
              <a:rect l="l" t="t" r="r" b="b"/>
              <a:pathLst>
                <a:path w="2624" h="1992" extrusionOk="0">
                  <a:moveTo>
                    <a:pt x="1347" y="1"/>
                  </a:moveTo>
                  <a:cubicBezTo>
                    <a:pt x="1101" y="1"/>
                    <a:pt x="856" y="80"/>
                    <a:pt x="644" y="204"/>
                  </a:cubicBezTo>
                  <a:cubicBezTo>
                    <a:pt x="428" y="329"/>
                    <a:pt x="233" y="505"/>
                    <a:pt x="139" y="734"/>
                  </a:cubicBezTo>
                  <a:cubicBezTo>
                    <a:pt x="0" y="1076"/>
                    <a:pt x="122" y="1490"/>
                    <a:pt x="393" y="1739"/>
                  </a:cubicBezTo>
                  <a:cubicBezTo>
                    <a:pt x="585" y="1915"/>
                    <a:pt x="818" y="1991"/>
                    <a:pt x="1053" y="1991"/>
                  </a:cubicBezTo>
                  <a:cubicBezTo>
                    <a:pt x="1824" y="1991"/>
                    <a:pt x="2623" y="1175"/>
                    <a:pt x="2143" y="407"/>
                  </a:cubicBezTo>
                  <a:cubicBezTo>
                    <a:pt x="2042" y="248"/>
                    <a:pt x="1887" y="132"/>
                    <a:pt x="1713" y="66"/>
                  </a:cubicBezTo>
                  <a:cubicBezTo>
                    <a:pt x="1627" y="34"/>
                    <a:pt x="1533" y="12"/>
                    <a:pt x="1441" y="4"/>
                  </a:cubicBezTo>
                  <a:cubicBezTo>
                    <a:pt x="1410" y="2"/>
                    <a:pt x="1378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3" name="Google Shape;5913;p32"/>
            <p:cNvSpPr/>
            <p:nvPr/>
          </p:nvSpPr>
          <p:spPr>
            <a:xfrm>
              <a:off x="3687218" y="3998724"/>
              <a:ext cx="182517" cy="185796"/>
            </a:xfrm>
            <a:custGeom>
              <a:avLst/>
              <a:gdLst/>
              <a:ahLst/>
              <a:cxnLst/>
              <a:rect l="l" t="t" r="r" b="b"/>
              <a:pathLst>
                <a:path w="7958" h="8101" extrusionOk="0">
                  <a:moveTo>
                    <a:pt x="5161" y="1"/>
                  </a:moveTo>
                  <a:cubicBezTo>
                    <a:pt x="4943" y="1"/>
                    <a:pt x="4740" y="133"/>
                    <a:pt x="4499" y="349"/>
                  </a:cubicBezTo>
                  <a:cubicBezTo>
                    <a:pt x="4239" y="582"/>
                    <a:pt x="4021" y="1145"/>
                    <a:pt x="3916" y="1465"/>
                  </a:cubicBezTo>
                  <a:cubicBezTo>
                    <a:pt x="3837" y="1372"/>
                    <a:pt x="3762" y="1035"/>
                    <a:pt x="3420" y="731"/>
                  </a:cubicBezTo>
                  <a:cubicBezTo>
                    <a:pt x="3250" y="578"/>
                    <a:pt x="3075" y="512"/>
                    <a:pt x="2900" y="512"/>
                  </a:cubicBezTo>
                  <a:cubicBezTo>
                    <a:pt x="2716" y="512"/>
                    <a:pt x="2532" y="585"/>
                    <a:pt x="2352" y="707"/>
                  </a:cubicBezTo>
                  <a:cubicBezTo>
                    <a:pt x="1720" y="1138"/>
                    <a:pt x="1905" y="1941"/>
                    <a:pt x="2288" y="2631"/>
                  </a:cubicBezTo>
                  <a:cubicBezTo>
                    <a:pt x="2034" y="2526"/>
                    <a:pt x="1771" y="2460"/>
                    <a:pt x="1505" y="2460"/>
                  </a:cubicBezTo>
                  <a:cubicBezTo>
                    <a:pt x="1457" y="2460"/>
                    <a:pt x="1409" y="2462"/>
                    <a:pt x="1361" y="2466"/>
                  </a:cubicBezTo>
                  <a:cubicBezTo>
                    <a:pt x="836" y="2515"/>
                    <a:pt x="283" y="2839"/>
                    <a:pt x="141" y="3375"/>
                  </a:cubicBezTo>
                  <a:cubicBezTo>
                    <a:pt x="0" y="3898"/>
                    <a:pt x="307" y="4419"/>
                    <a:pt x="755" y="4687"/>
                  </a:cubicBezTo>
                  <a:cubicBezTo>
                    <a:pt x="1009" y="4837"/>
                    <a:pt x="1287" y="4896"/>
                    <a:pt x="1570" y="4896"/>
                  </a:cubicBezTo>
                  <a:cubicBezTo>
                    <a:pt x="1707" y="4896"/>
                    <a:pt x="1845" y="4882"/>
                    <a:pt x="1982" y="4858"/>
                  </a:cubicBezTo>
                  <a:lnTo>
                    <a:pt x="1982" y="4858"/>
                  </a:lnTo>
                  <a:cubicBezTo>
                    <a:pt x="1642" y="5092"/>
                    <a:pt x="1354" y="5402"/>
                    <a:pt x="1219" y="5767"/>
                  </a:cubicBezTo>
                  <a:cubicBezTo>
                    <a:pt x="1041" y="6259"/>
                    <a:pt x="1116" y="6882"/>
                    <a:pt x="1562" y="7205"/>
                  </a:cubicBezTo>
                  <a:cubicBezTo>
                    <a:pt x="1736" y="7331"/>
                    <a:pt x="1934" y="7387"/>
                    <a:pt x="2135" y="7387"/>
                  </a:cubicBezTo>
                  <a:cubicBezTo>
                    <a:pt x="2424" y="7387"/>
                    <a:pt x="2718" y="7270"/>
                    <a:pt x="2949" y="7084"/>
                  </a:cubicBezTo>
                  <a:cubicBezTo>
                    <a:pt x="3095" y="6965"/>
                    <a:pt x="3207" y="6826"/>
                    <a:pt x="3297" y="6672"/>
                  </a:cubicBezTo>
                  <a:cubicBezTo>
                    <a:pt x="3365" y="7413"/>
                    <a:pt x="3650" y="8101"/>
                    <a:pt x="4389" y="8101"/>
                  </a:cubicBezTo>
                  <a:cubicBezTo>
                    <a:pt x="4396" y="8101"/>
                    <a:pt x="4402" y="8101"/>
                    <a:pt x="4408" y="8101"/>
                  </a:cubicBezTo>
                  <a:cubicBezTo>
                    <a:pt x="4941" y="8090"/>
                    <a:pt x="5358" y="7678"/>
                    <a:pt x="5467" y="7172"/>
                  </a:cubicBezTo>
                  <a:cubicBezTo>
                    <a:pt x="5521" y="6914"/>
                    <a:pt x="5499" y="6663"/>
                    <a:pt x="5433" y="6421"/>
                  </a:cubicBezTo>
                  <a:lnTo>
                    <a:pt x="5433" y="6421"/>
                  </a:lnTo>
                  <a:cubicBezTo>
                    <a:pt x="5738" y="6659"/>
                    <a:pt x="6092" y="6816"/>
                    <a:pt x="6491" y="6816"/>
                  </a:cubicBezTo>
                  <a:cubicBezTo>
                    <a:pt x="6525" y="6816"/>
                    <a:pt x="6559" y="6815"/>
                    <a:pt x="6593" y="6813"/>
                  </a:cubicBezTo>
                  <a:cubicBezTo>
                    <a:pt x="7173" y="6773"/>
                    <a:pt x="7730" y="6316"/>
                    <a:pt x="7719" y="5703"/>
                  </a:cubicBezTo>
                  <a:cubicBezTo>
                    <a:pt x="7708" y="5039"/>
                    <a:pt x="7244" y="4637"/>
                    <a:pt x="6656" y="4437"/>
                  </a:cubicBezTo>
                  <a:cubicBezTo>
                    <a:pt x="7324" y="4176"/>
                    <a:pt x="7957" y="3722"/>
                    <a:pt x="7790" y="2917"/>
                  </a:cubicBezTo>
                  <a:cubicBezTo>
                    <a:pt x="7692" y="2440"/>
                    <a:pt x="7314" y="2086"/>
                    <a:pt x="6726" y="2086"/>
                  </a:cubicBezTo>
                  <a:cubicBezTo>
                    <a:pt x="6430" y="2086"/>
                    <a:pt x="6081" y="2176"/>
                    <a:pt x="5687" y="2384"/>
                  </a:cubicBezTo>
                  <a:cubicBezTo>
                    <a:pt x="6091" y="1615"/>
                    <a:pt x="6373" y="744"/>
                    <a:pt x="5639" y="193"/>
                  </a:cubicBezTo>
                  <a:cubicBezTo>
                    <a:pt x="5461" y="60"/>
                    <a:pt x="5307" y="1"/>
                    <a:pt x="51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4" name="Google Shape;5914;p32"/>
            <p:cNvSpPr/>
            <p:nvPr/>
          </p:nvSpPr>
          <p:spPr>
            <a:xfrm>
              <a:off x="3714054" y="4021546"/>
              <a:ext cx="140867" cy="142679"/>
            </a:xfrm>
            <a:custGeom>
              <a:avLst/>
              <a:gdLst/>
              <a:ahLst/>
              <a:cxnLst/>
              <a:rect l="l" t="t" r="r" b="b"/>
              <a:pathLst>
                <a:path w="6142" h="6221" extrusionOk="0">
                  <a:moveTo>
                    <a:pt x="3835" y="0"/>
                  </a:moveTo>
                  <a:cubicBezTo>
                    <a:pt x="3238" y="0"/>
                    <a:pt x="2927" y="2455"/>
                    <a:pt x="2927" y="2455"/>
                  </a:cubicBezTo>
                  <a:cubicBezTo>
                    <a:pt x="2927" y="2455"/>
                    <a:pt x="2113" y="495"/>
                    <a:pt x="1543" y="495"/>
                  </a:cubicBezTo>
                  <a:cubicBezTo>
                    <a:pt x="1521" y="495"/>
                    <a:pt x="1499" y="498"/>
                    <a:pt x="1478" y="504"/>
                  </a:cubicBezTo>
                  <a:cubicBezTo>
                    <a:pt x="906" y="670"/>
                    <a:pt x="2404" y="2794"/>
                    <a:pt x="2404" y="2794"/>
                  </a:cubicBezTo>
                  <a:cubicBezTo>
                    <a:pt x="2404" y="2794"/>
                    <a:pt x="1433" y="2496"/>
                    <a:pt x="777" y="2496"/>
                  </a:cubicBezTo>
                  <a:cubicBezTo>
                    <a:pt x="494" y="2496"/>
                    <a:pt x="270" y="2551"/>
                    <a:pt x="207" y="2711"/>
                  </a:cubicBezTo>
                  <a:cubicBezTo>
                    <a:pt x="0" y="3239"/>
                    <a:pt x="2325" y="3393"/>
                    <a:pt x="2325" y="3393"/>
                  </a:cubicBezTo>
                  <a:cubicBezTo>
                    <a:pt x="2325" y="3393"/>
                    <a:pt x="679" y="5013"/>
                    <a:pt x="1160" y="5480"/>
                  </a:cubicBezTo>
                  <a:cubicBezTo>
                    <a:pt x="1207" y="5525"/>
                    <a:pt x="1260" y="5546"/>
                    <a:pt x="1317" y="5546"/>
                  </a:cubicBezTo>
                  <a:cubicBezTo>
                    <a:pt x="1850" y="5546"/>
                    <a:pt x="2777" y="3765"/>
                    <a:pt x="2777" y="3765"/>
                  </a:cubicBezTo>
                  <a:lnTo>
                    <a:pt x="2777" y="3765"/>
                  </a:lnTo>
                  <a:cubicBezTo>
                    <a:pt x="2777" y="3765"/>
                    <a:pt x="2636" y="6110"/>
                    <a:pt x="3482" y="6217"/>
                  </a:cubicBezTo>
                  <a:cubicBezTo>
                    <a:pt x="3499" y="6219"/>
                    <a:pt x="3515" y="6220"/>
                    <a:pt x="3531" y="6220"/>
                  </a:cubicBezTo>
                  <a:cubicBezTo>
                    <a:pt x="4288" y="6220"/>
                    <a:pt x="3337" y="3780"/>
                    <a:pt x="3337" y="3780"/>
                  </a:cubicBezTo>
                  <a:lnTo>
                    <a:pt x="3337" y="3780"/>
                  </a:lnTo>
                  <a:cubicBezTo>
                    <a:pt x="3337" y="3780"/>
                    <a:pt x="4686" y="4701"/>
                    <a:pt x="5285" y="4701"/>
                  </a:cubicBezTo>
                  <a:cubicBezTo>
                    <a:pt x="5398" y="4701"/>
                    <a:pt x="5485" y="4668"/>
                    <a:pt x="5530" y="4590"/>
                  </a:cubicBezTo>
                  <a:cubicBezTo>
                    <a:pt x="5818" y="4100"/>
                    <a:pt x="3526" y="3319"/>
                    <a:pt x="3526" y="3319"/>
                  </a:cubicBezTo>
                  <a:cubicBezTo>
                    <a:pt x="3526" y="3319"/>
                    <a:pt x="6141" y="2690"/>
                    <a:pt x="5956" y="1987"/>
                  </a:cubicBezTo>
                  <a:cubicBezTo>
                    <a:pt x="5920" y="1849"/>
                    <a:pt x="5804" y="1793"/>
                    <a:pt x="5640" y="1793"/>
                  </a:cubicBezTo>
                  <a:cubicBezTo>
                    <a:pt x="4971" y="1793"/>
                    <a:pt x="3507" y="2725"/>
                    <a:pt x="3466" y="2772"/>
                  </a:cubicBezTo>
                  <a:cubicBezTo>
                    <a:pt x="3465" y="2773"/>
                    <a:pt x="3465" y="2773"/>
                    <a:pt x="3464" y="2773"/>
                  </a:cubicBezTo>
                  <a:cubicBezTo>
                    <a:pt x="3436" y="2773"/>
                    <a:pt x="4494" y="125"/>
                    <a:pt x="3877" y="4"/>
                  </a:cubicBezTo>
                  <a:cubicBezTo>
                    <a:pt x="3863" y="2"/>
                    <a:pt x="3848" y="0"/>
                    <a:pt x="3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5" name="Google Shape;5915;p32"/>
            <p:cNvSpPr/>
            <p:nvPr/>
          </p:nvSpPr>
          <p:spPr>
            <a:xfrm>
              <a:off x="3745890" y="4068291"/>
              <a:ext cx="58805" cy="49654"/>
            </a:xfrm>
            <a:custGeom>
              <a:avLst/>
              <a:gdLst/>
              <a:ahLst/>
              <a:cxnLst/>
              <a:rect l="l" t="t" r="r" b="b"/>
              <a:pathLst>
                <a:path w="2564" h="2165" extrusionOk="0">
                  <a:moveTo>
                    <a:pt x="1363" y="0"/>
                  </a:moveTo>
                  <a:cubicBezTo>
                    <a:pt x="1252" y="0"/>
                    <a:pt x="1141" y="22"/>
                    <a:pt x="1038" y="68"/>
                  </a:cubicBezTo>
                  <a:cubicBezTo>
                    <a:pt x="0" y="522"/>
                    <a:pt x="576" y="2164"/>
                    <a:pt x="1597" y="2164"/>
                  </a:cubicBezTo>
                  <a:cubicBezTo>
                    <a:pt x="1642" y="2164"/>
                    <a:pt x="1687" y="2161"/>
                    <a:pt x="1734" y="2154"/>
                  </a:cubicBezTo>
                  <a:cubicBezTo>
                    <a:pt x="2098" y="2101"/>
                    <a:pt x="2432" y="1825"/>
                    <a:pt x="2511" y="1467"/>
                  </a:cubicBezTo>
                  <a:cubicBezTo>
                    <a:pt x="2564" y="1223"/>
                    <a:pt x="2499" y="968"/>
                    <a:pt x="2392" y="745"/>
                  </a:cubicBezTo>
                  <a:cubicBezTo>
                    <a:pt x="2270" y="492"/>
                    <a:pt x="2087" y="267"/>
                    <a:pt x="1844" y="129"/>
                  </a:cubicBezTo>
                  <a:cubicBezTo>
                    <a:pt x="1764" y="84"/>
                    <a:pt x="1675" y="49"/>
                    <a:pt x="1584" y="28"/>
                  </a:cubicBezTo>
                  <a:cubicBezTo>
                    <a:pt x="1512" y="10"/>
                    <a:pt x="1437" y="0"/>
                    <a:pt x="13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6" name="Google Shape;5916;p32"/>
            <p:cNvSpPr/>
            <p:nvPr/>
          </p:nvSpPr>
          <p:spPr>
            <a:xfrm>
              <a:off x="3535951" y="3965283"/>
              <a:ext cx="158573" cy="149880"/>
            </a:xfrm>
            <a:custGeom>
              <a:avLst/>
              <a:gdLst/>
              <a:ahLst/>
              <a:cxnLst/>
              <a:rect l="l" t="t" r="r" b="b"/>
              <a:pathLst>
                <a:path w="6914" h="6535" extrusionOk="0">
                  <a:moveTo>
                    <a:pt x="3700" y="1"/>
                  </a:moveTo>
                  <a:cubicBezTo>
                    <a:pt x="3672" y="1"/>
                    <a:pt x="3642" y="2"/>
                    <a:pt x="3613" y="4"/>
                  </a:cubicBezTo>
                  <a:cubicBezTo>
                    <a:pt x="2952" y="51"/>
                    <a:pt x="2742" y="729"/>
                    <a:pt x="2727" y="1412"/>
                  </a:cubicBezTo>
                  <a:cubicBezTo>
                    <a:pt x="2559" y="1190"/>
                    <a:pt x="2353" y="1001"/>
                    <a:pt x="2106" y="888"/>
                  </a:cubicBezTo>
                  <a:cubicBezTo>
                    <a:pt x="1929" y="804"/>
                    <a:pt x="1725" y="757"/>
                    <a:pt x="1524" y="757"/>
                  </a:cubicBezTo>
                  <a:cubicBezTo>
                    <a:pt x="1256" y="757"/>
                    <a:pt x="993" y="840"/>
                    <a:pt x="799" y="1035"/>
                  </a:cubicBezTo>
                  <a:cubicBezTo>
                    <a:pt x="468" y="1365"/>
                    <a:pt x="469" y="1888"/>
                    <a:pt x="688" y="2280"/>
                  </a:cubicBezTo>
                  <a:cubicBezTo>
                    <a:pt x="871" y="2610"/>
                    <a:pt x="1183" y="2814"/>
                    <a:pt x="1528" y="2944"/>
                  </a:cubicBezTo>
                  <a:cubicBezTo>
                    <a:pt x="1172" y="2968"/>
                    <a:pt x="821" y="3073"/>
                    <a:pt x="563" y="3290"/>
                  </a:cubicBezTo>
                  <a:cubicBezTo>
                    <a:pt x="214" y="3579"/>
                    <a:pt x="1" y="4077"/>
                    <a:pt x="192" y="4512"/>
                  </a:cubicBezTo>
                  <a:cubicBezTo>
                    <a:pt x="349" y="4869"/>
                    <a:pt x="721" y="5040"/>
                    <a:pt x="1093" y="5040"/>
                  </a:cubicBezTo>
                  <a:cubicBezTo>
                    <a:pt x="1155" y="5040"/>
                    <a:pt x="1217" y="5035"/>
                    <a:pt x="1278" y="5026"/>
                  </a:cubicBezTo>
                  <a:cubicBezTo>
                    <a:pt x="1440" y="5001"/>
                    <a:pt x="1585" y="4945"/>
                    <a:pt x="1719" y="4870"/>
                  </a:cubicBezTo>
                  <a:lnTo>
                    <a:pt x="1719" y="4870"/>
                  </a:lnTo>
                  <a:cubicBezTo>
                    <a:pt x="1444" y="5457"/>
                    <a:pt x="1357" y="6102"/>
                    <a:pt x="1924" y="6421"/>
                  </a:cubicBezTo>
                  <a:cubicBezTo>
                    <a:pt x="2064" y="6499"/>
                    <a:pt x="2214" y="6535"/>
                    <a:pt x="2363" y="6535"/>
                  </a:cubicBezTo>
                  <a:cubicBezTo>
                    <a:pt x="2644" y="6535"/>
                    <a:pt x="2923" y="6407"/>
                    <a:pt x="3119" y="6192"/>
                  </a:cubicBezTo>
                  <a:cubicBezTo>
                    <a:pt x="3274" y="6023"/>
                    <a:pt x="3368" y="5826"/>
                    <a:pt x="3422" y="5616"/>
                  </a:cubicBezTo>
                  <a:cubicBezTo>
                    <a:pt x="3557" y="5951"/>
                    <a:pt x="3774" y="6244"/>
                    <a:pt x="4118" y="6413"/>
                  </a:cubicBezTo>
                  <a:cubicBezTo>
                    <a:pt x="4270" y="6490"/>
                    <a:pt x="4442" y="6528"/>
                    <a:pt x="4612" y="6528"/>
                  </a:cubicBezTo>
                  <a:cubicBezTo>
                    <a:pt x="4944" y="6528"/>
                    <a:pt x="5271" y="6381"/>
                    <a:pt x="5444" y="6076"/>
                  </a:cubicBezTo>
                  <a:cubicBezTo>
                    <a:pt x="5724" y="5575"/>
                    <a:pt x="5554" y="5071"/>
                    <a:pt x="5203" y="4666"/>
                  </a:cubicBezTo>
                  <a:lnTo>
                    <a:pt x="5203" y="4666"/>
                  </a:lnTo>
                  <a:cubicBezTo>
                    <a:pt x="5344" y="4688"/>
                    <a:pt x="5487" y="4702"/>
                    <a:pt x="5628" y="4702"/>
                  </a:cubicBezTo>
                  <a:cubicBezTo>
                    <a:pt x="6098" y="4702"/>
                    <a:pt x="6536" y="4546"/>
                    <a:pt x="6711" y="4027"/>
                  </a:cubicBezTo>
                  <a:cubicBezTo>
                    <a:pt x="6914" y="3430"/>
                    <a:pt x="6522" y="2761"/>
                    <a:pt x="5373" y="2713"/>
                  </a:cubicBezTo>
                  <a:cubicBezTo>
                    <a:pt x="6011" y="2315"/>
                    <a:pt x="6601" y="1788"/>
                    <a:pt x="6293" y="1058"/>
                  </a:cubicBezTo>
                  <a:cubicBezTo>
                    <a:pt x="6160" y="741"/>
                    <a:pt x="5980" y="635"/>
                    <a:pt x="5720" y="635"/>
                  </a:cubicBezTo>
                  <a:cubicBezTo>
                    <a:pt x="5617" y="635"/>
                    <a:pt x="5502" y="651"/>
                    <a:pt x="5373" y="678"/>
                  </a:cubicBezTo>
                  <a:cubicBezTo>
                    <a:pt x="5078" y="738"/>
                    <a:pt x="4669" y="1064"/>
                    <a:pt x="4453" y="1256"/>
                  </a:cubicBezTo>
                  <a:cubicBezTo>
                    <a:pt x="4434" y="1154"/>
                    <a:pt x="4523" y="867"/>
                    <a:pt x="4403" y="491"/>
                  </a:cubicBezTo>
                  <a:cubicBezTo>
                    <a:pt x="4287" y="135"/>
                    <a:pt x="4026" y="1"/>
                    <a:pt x="3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7" name="Google Shape;5917;p32"/>
            <p:cNvSpPr/>
            <p:nvPr/>
          </p:nvSpPr>
          <p:spPr>
            <a:xfrm>
              <a:off x="3557145" y="3981843"/>
              <a:ext cx="123436" cy="119285"/>
            </a:xfrm>
            <a:custGeom>
              <a:avLst/>
              <a:gdLst/>
              <a:ahLst/>
              <a:cxnLst/>
              <a:rect l="l" t="t" r="r" b="b"/>
              <a:pathLst>
                <a:path w="5382" h="5201" extrusionOk="0">
                  <a:moveTo>
                    <a:pt x="2524" y="1"/>
                  </a:moveTo>
                  <a:cubicBezTo>
                    <a:pt x="2075" y="1"/>
                    <a:pt x="2256" y="2120"/>
                    <a:pt x="2256" y="2120"/>
                  </a:cubicBezTo>
                  <a:cubicBezTo>
                    <a:pt x="2256" y="2120"/>
                    <a:pt x="1278" y="1054"/>
                    <a:pt x="798" y="1054"/>
                  </a:cubicBezTo>
                  <a:cubicBezTo>
                    <a:pt x="742" y="1054"/>
                    <a:pt x="694" y="1068"/>
                    <a:pt x="654" y="1100"/>
                  </a:cubicBezTo>
                  <a:cubicBezTo>
                    <a:pt x="269" y="1404"/>
                    <a:pt x="1937" y="2533"/>
                    <a:pt x="1937" y="2533"/>
                  </a:cubicBezTo>
                  <a:cubicBezTo>
                    <a:pt x="1937" y="2533"/>
                    <a:pt x="0" y="3022"/>
                    <a:pt x="156" y="3581"/>
                  </a:cubicBezTo>
                  <a:cubicBezTo>
                    <a:pt x="187" y="3692"/>
                    <a:pt x="282" y="3736"/>
                    <a:pt x="415" y="3736"/>
                  </a:cubicBezTo>
                  <a:cubicBezTo>
                    <a:pt x="954" y="3736"/>
                    <a:pt x="2113" y="3004"/>
                    <a:pt x="2113" y="3004"/>
                  </a:cubicBezTo>
                  <a:lnTo>
                    <a:pt x="2113" y="3004"/>
                  </a:lnTo>
                  <a:cubicBezTo>
                    <a:pt x="2113" y="3004"/>
                    <a:pt x="984" y="4696"/>
                    <a:pt x="1570" y="5144"/>
                  </a:cubicBezTo>
                  <a:cubicBezTo>
                    <a:pt x="1621" y="5183"/>
                    <a:pt x="1671" y="5201"/>
                    <a:pt x="1719" y="5201"/>
                  </a:cubicBezTo>
                  <a:cubicBezTo>
                    <a:pt x="2218" y="5201"/>
                    <a:pt x="2524" y="3260"/>
                    <a:pt x="2524" y="3260"/>
                  </a:cubicBezTo>
                  <a:cubicBezTo>
                    <a:pt x="2524" y="3260"/>
                    <a:pt x="3275" y="4844"/>
                    <a:pt x="3724" y="4844"/>
                  </a:cubicBezTo>
                  <a:cubicBezTo>
                    <a:pt x="3754" y="4844"/>
                    <a:pt x="3782" y="4837"/>
                    <a:pt x="3809" y="4822"/>
                  </a:cubicBezTo>
                  <a:cubicBezTo>
                    <a:pt x="4238" y="4581"/>
                    <a:pt x="2868" y="2997"/>
                    <a:pt x="2868" y="2997"/>
                  </a:cubicBezTo>
                  <a:lnTo>
                    <a:pt x="2868" y="2997"/>
                  </a:lnTo>
                  <a:cubicBezTo>
                    <a:pt x="2868" y="2997"/>
                    <a:pt x="3929" y="3318"/>
                    <a:pt x="4641" y="3318"/>
                  </a:cubicBezTo>
                  <a:cubicBezTo>
                    <a:pt x="4960" y="3318"/>
                    <a:pt x="5210" y="3253"/>
                    <a:pt x="5261" y="3066"/>
                  </a:cubicBezTo>
                  <a:cubicBezTo>
                    <a:pt x="5382" y="2625"/>
                    <a:pt x="4199" y="2550"/>
                    <a:pt x="3518" y="2550"/>
                  </a:cubicBezTo>
                  <a:cubicBezTo>
                    <a:pt x="3262" y="2550"/>
                    <a:pt x="3076" y="2561"/>
                    <a:pt x="3059" y="2567"/>
                  </a:cubicBezTo>
                  <a:cubicBezTo>
                    <a:pt x="3058" y="2567"/>
                    <a:pt x="3058" y="2567"/>
                    <a:pt x="3058" y="2567"/>
                  </a:cubicBezTo>
                  <a:cubicBezTo>
                    <a:pt x="3022" y="2567"/>
                    <a:pt x="4982" y="1040"/>
                    <a:pt x="4573" y="680"/>
                  </a:cubicBezTo>
                  <a:cubicBezTo>
                    <a:pt x="4534" y="646"/>
                    <a:pt x="4488" y="631"/>
                    <a:pt x="4435" y="631"/>
                  </a:cubicBezTo>
                  <a:cubicBezTo>
                    <a:pt x="3918" y="631"/>
                    <a:pt x="2796" y="2094"/>
                    <a:pt x="2796" y="2094"/>
                  </a:cubicBezTo>
                  <a:cubicBezTo>
                    <a:pt x="2796" y="2094"/>
                    <a:pt x="3060" y="131"/>
                    <a:pt x="2563" y="6"/>
                  </a:cubicBezTo>
                  <a:cubicBezTo>
                    <a:pt x="2549" y="2"/>
                    <a:pt x="2536" y="1"/>
                    <a:pt x="2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8" name="Google Shape;5918;p32"/>
            <p:cNvSpPr/>
            <p:nvPr/>
          </p:nvSpPr>
          <p:spPr>
            <a:xfrm>
              <a:off x="3587490" y="4018679"/>
              <a:ext cx="45618" cy="44173"/>
            </a:xfrm>
            <a:custGeom>
              <a:avLst/>
              <a:gdLst/>
              <a:ahLst/>
              <a:cxnLst/>
              <a:rect l="l" t="t" r="r" b="b"/>
              <a:pathLst>
                <a:path w="1989" h="1926" extrusionOk="0">
                  <a:moveTo>
                    <a:pt x="1150" y="0"/>
                  </a:moveTo>
                  <a:cubicBezTo>
                    <a:pt x="221" y="0"/>
                    <a:pt x="1" y="1517"/>
                    <a:pt x="864" y="1867"/>
                  </a:cubicBezTo>
                  <a:cubicBezTo>
                    <a:pt x="962" y="1906"/>
                    <a:pt x="1068" y="1926"/>
                    <a:pt x="1175" y="1926"/>
                  </a:cubicBezTo>
                  <a:cubicBezTo>
                    <a:pt x="1387" y="1926"/>
                    <a:pt x="1599" y="1847"/>
                    <a:pt x="1743" y="1692"/>
                  </a:cubicBezTo>
                  <a:cubicBezTo>
                    <a:pt x="1887" y="1535"/>
                    <a:pt x="1952" y="1316"/>
                    <a:pt x="1971" y="1102"/>
                  </a:cubicBezTo>
                  <a:cubicBezTo>
                    <a:pt x="1988" y="861"/>
                    <a:pt x="1952" y="611"/>
                    <a:pt x="1828" y="404"/>
                  </a:cubicBezTo>
                  <a:cubicBezTo>
                    <a:pt x="1789" y="334"/>
                    <a:pt x="1737" y="270"/>
                    <a:pt x="1679" y="215"/>
                  </a:cubicBezTo>
                  <a:cubicBezTo>
                    <a:pt x="1561" y="102"/>
                    <a:pt x="1414" y="24"/>
                    <a:pt x="1254" y="6"/>
                  </a:cubicBezTo>
                  <a:cubicBezTo>
                    <a:pt x="1219" y="2"/>
                    <a:pt x="1184" y="0"/>
                    <a:pt x="1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9" name="Google Shape;5919;p32"/>
            <p:cNvSpPr/>
            <p:nvPr/>
          </p:nvSpPr>
          <p:spPr>
            <a:xfrm>
              <a:off x="3623156" y="4345366"/>
              <a:ext cx="88208" cy="137060"/>
            </a:xfrm>
            <a:custGeom>
              <a:avLst/>
              <a:gdLst/>
              <a:ahLst/>
              <a:cxnLst/>
              <a:rect l="l" t="t" r="r" b="b"/>
              <a:pathLst>
                <a:path w="3846" h="5976" extrusionOk="0">
                  <a:moveTo>
                    <a:pt x="454" y="0"/>
                  </a:moveTo>
                  <a:lnTo>
                    <a:pt x="454" y="0"/>
                  </a:lnTo>
                  <a:cubicBezTo>
                    <a:pt x="0" y="2723"/>
                    <a:pt x="934" y="4993"/>
                    <a:pt x="2855" y="5975"/>
                  </a:cubicBezTo>
                  <a:cubicBezTo>
                    <a:pt x="3087" y="4268"/>
                    <a:pt x="3846" y="2334"/>
                    <a:pt x="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0" name="Google Shape;5920;p32"/>
            <p:cNvSpPr/>
            <p:nvPr/>
          </p:nvSpPr>
          <p:spPr>
            <a:xfrm>
              <a:off x="3691966" y="4381538"/>
              <a:ext cx="114583" cy="93231"/>
            </a:xfrm>
            <a:custGeom>
              <a:avLst/>
              <a:gdLst/>
              <a:ahLst/>
              <a:cxnLst/>
              <a:rect l="l" t="t" r="r" b="b"/>
              <a:pathLst>
                <a:path w="4996" h="4065" extrusionOk="0">
                  <a:moveTo>
                    <a:pt x="4996" y="0"/>
                  </a:moveTo>
                  <a:lnTo>
                    <a:pt x="4996" y="0"/>
                  </a:lnTo>
                  <a:cubicBezTo>
                    <a:pt x="899" y="397"/>
                    <a:pt x="621" y="2456"/>
                    <a:pt x="0" y="4062"/>
                  </a:cubicBezTo>
                  <a:cubicBezTo>
                    <a:pt x="49" y="4064"/>
                    <a:pt x="97" y="4064"/>
                    <a:pt x="145" y="4064"/>
                  </a:cubicBezTo>
                  <a:cubicBezTo>
                    <a:pt x="2240" y="4064"/>
                    <a:pt x="4093" y="2542"/>
                    <a:pt x="49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1" name="Google Shape;5921;p32"/>
            <p:cNvSpPr/>
            <p:nvPr/>
          </p:nvSpPr>
          <p:spPr>
            <a:xfrm>
              <a:off x="3584347" y="4275433"/>
              <a:ext cx="162173" cy="469227"/>
            </a:xfrm>
            <a:custGeom>
              <a:avLst/>
              <a:gdLst/>
              <a:ahLst/>
              <a:cxnLst/>
              <a:rect l="l" t="t" r="r" b="b"/>
              <a:pathLst>
                <a:path w="7071" h="20459" extrusionOk="0">
                  <a:moveTo>
                    <a:pt x="6610" y="0"/>
                  </a:moveTo>
                  <a:cubicBezTo>
                    <a:pt x="6419" y="0"/>
                    <a:pt x="6249" y="131"/>
                    <a:pt x="6205" y="324"/>
                  </a:cubicBezTo>
                  <a:cubicBezTo>
                    <a:pt x="3932" y="10124"/>
                    <a:pt x="2667" y="14550"/>
                    <a:pt x="101" y="19858"/>
                  </a:cubicBezTo>
                  <a:cubicBezTo>
                    <a:pt x="1" y="20066"/>
                    <a:pt x="89" y="20316"/>
                    <a:pt x="296" y="20416"/>
                  </a:cubicBezTo>
                  <a:cubicBezTo>
                    <a:pt x="355" y="20445"/>
                    <a:pt x="416" y="20458"/>
                    <a:pt x="478" y="20458"/>
                  </a:cubicBezTo>
                  <a:cubicBezTo>
                    <a:pt x="632" y="20458"/>
                    <a:pt x="782" y="20370"/>
                    <a:pt x="854" y="20222"/>
                  </a:cubicBezTo>
                  <a:cubicBezTo>
                    <a:pt x="3454" y="14842"/>
                    <a:pt x="4729" y="10381"/>
                    <a:pt x="7017" y="512"/>
                  </a:cubicBezTo>
                  <a:cubicBezTo>
                    <a:pt x="7071" y="289"/>
                    <a:pt x="6931" y="63"/>
                    <a:pt x="6705" y="11"/>
                  </a:cubicBezTo>
                  <a:cubicBezTo>
                    <a:pt x="6673" y="4"/>
                    <a:pt x="6641" y="0"/>
                    <a:pt x="66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2" name="Google Shape;5922;p32"/>
            <p:cNvSpPr/>
            <p:nvPr/>
          </p:nvSpPr>
          <p:spPr>
            <a:xfrm>
              <a:off x="3644510" y="4188457"/>
              <a:ext cx="183755" cy="173756"/>
            </a:xfrm>
            <a:custGeom>
              <a:avLst/>
              <a:gdLst/>
              <a:ahLst/>
              <a:cxnLst/>
              <a:rect l="l" t="t" r="r" b="b"/>
              <a:pathLst>
                <a:path w="8012" h="7576" extrusionOk="0">
                  <a:moveTo>
                    <a:pt x="3663" y="1"/>
                  </a:moveTo>
                  <a:cubicBezTo>
                    <a:pt x="3265" y="1"/>
                    <a:pt x="2952" y="156"/>
                    <a:pt x="2822" y="589"/>
                  </a:cubicBezTo>
                  <a:cubicBezTo>
                    <a:pt x="2692" y="1028"/>
                    <a:pt x="2805" y="1356"/>
                    <a:pt x="2786" y="1475"/>
                  </a:cubicBezTo>
                  <a:cubicBezTo>
                    <a:pt x="2532" y="1257"/>
                    <a:pt x="2049" y="893"/>
                    <a:pt x="1705" y="830"/>
                  </a:cubicBezTo>
                  <a:cubicBezTo>
                    <a:pt x="1566" y="805"/>
                    <a:pt x="1442" y="789"/>
                    <a:pt x="1330" y="789"/>
                  </a:cubicBezTo>
                  <a:cubicBezTo>
                    <a:pt x="1016" y="789"/>
                    <a:pt x="802" y="913"/>
                    <a:pt x="654" y="1294"/>
                  </a:cubicBezTo>
                  <a:cubicBezTo>
                    <a:pt x="317" y="2146"/>
                    <a:pt x="1013" y="2740"/>
                    <a:pt x="1762" y="3185"/>
                  </a:cubicBezTo>
                  <a:cubicBezTo>
                    <a:pt x="433" y="3272"/>
                    <a:pt x="0" y="4053"/>
                    <a:pt x="250" y="4740"/>
                  </a:cubicBezTo>
                  <a:cubicBezTo>
                    <a:pt x="459" y="5316"/>
                    <a:pt x="943" y="5492"/>
                    <a:pt x="1468" y="5492"/>
                  </a:cubicBezTo>
                  <a:cubicBezTo>
                    <a:pt x="1648" y="5492"/>
                    <a:pt x="1832" y="5472"/>
                    <a:pt x="2012" y="5439"/>
                  </a:cubicBezTo>
                  <a:lnTo>
                    <a:pt x="2012" y="5439"/>
                  </a:lnTo>
                  <a:cubicBezTo>
                    <a:pt x="1617" y="5918"/>
                    <a:pt x="1432" y="6504"/>
                    <a:pt x="1771" y="7075"/>
                  </a:cubicBezTo>
                  <a:cubicBezTo>
                    <a:pt x="1972" y="7414"/>
                    <a:pt x="2340" y="7576"/>
                    <a:pt x="2714" y="7576"/>
                  </a:cubicBezTo>
                  <a:cubicBezTo>
                    <a:pt x="2920" y="7576"/>
                    <a:pt x="3129" y="7526"/>
                    <a:pt x="3311" y="7430"/>
                  </a:cubicBezTo>
                  <a:cubicBezTo>
                    <a:pt x="3702" y="7225"/>
                    <a:pt x="3947" y="6881"/>
                    <a:pt x="4094" y="6489"/>
                  </a:cubicBezTo>
                  <a:cubicBezTo>
                    <a:pt x="4165" y="6730"/>
                    <a:pt x="4276" y="6954"/>
                    <a:pt x="4460" y="7145"/>
                  </a:cubicBezTo>
                  <a:cubicBezTo>
                    <a:pt x="4688" y="7383"/>
                    <a:pt x="5004" y="7524"/>
                    <a:pt x="5321" y="7524"/>
                  </a:cubicBezTo>
                  <a:cubicBezTo>
                    <a:pt x="5501" y="7524"/>
                    <a:pt x="5681" y="7479"/>
                    <a:pt x="5847" y="7380"/>
                  </a:cubicBezTo>
                  <a:cubicBezTo>
                    <a:pt x="6495" y="6997"/>
                    <a:pt x="6377" y="6254"/>
                    <a:pt x="6045" y="5582"/>
                  </a:cubicBezTo>
                  <a:lnTo>
                    <a:pt x="6045" y="5582"/>
                  </a:lnTo>
                  <a:cubicBezTo>
                    <a:pt x="6201" y="5667"/>
                    <a:pt x="6373" y="5727"/>
                    <a:pt x="6558" y="5750"/>
                  </a:cubicBezTo>
                  <a:cubicBezTo>
                    <a:pt x="6618" y="5758"/>
                    <a:pt x="6679" y="5762"/>
                    <a:pt x="6740" y="5762"/>
                  </a:cubicBezTo>
                  <a:cubicBezTo>
                    <a:pt x="7180" y="5762"/>
                    <a:pt x="7623" y="5556"/>
                    <a:pt x="7800" y="5126"/>
                  </a:cubicBezTo>
                  <a:cubicBezTo>
                    <a:pt x="8012" y="4617"/>
                    <a:pt x="7749" y="4047"/>
                    <a:pt x="7339" y="3723"/>
                  </a:cubicBezTo>
                  <a:cubicBezTo>
                    <a:pt x="7035" y="3480"/>
                    <a:pt x="6627" y="3367"/>
                    <a:pt x="6214" y="3348"/>
                  </a:cubicBezTo>
                  <a:cubicBezTo>
                    <a:pt x="6611" y="3191"/>
                    <a:pt x="6968" y="2946"/>
                    <a:pt x="7169" y="2560"/>
                  </a:cubicBezTo>
                  <a:cubicBezTo>
                    <a:pt x="7411" y="2099"/>
                    <a:pt x="7398" y="1495"/>
                    <a:pt x="7006" y="1119"/>
                  </a:cubicBezTo>
                  <a:cubicBezTo>
                    <a:pt x="6785" y="909"/>
                    <a:pt x="6492" y="818"/>
                    <a:pt x="6194" y="818"/>
                  </a:cubicBezTo>
                  <a:cubicBezTo>
                    <a:pt x="5950" y="818"/>
                    <a:pt x="5703" y="879"/>
                    <a:pt x="5489" y="984"/>
                  </a:cubicBezTo>
                  <a:cubicBezTo>
                    <a:pt x="5209" y="1124"/>
                    <a:pt x="4975" y="1347"/>
                    <a:pt x="4787" y="1608"/>
                  </a:cubicBezTo>
                  <a:cubicBezTo>
                    <a:pt x="4752" y="818"/>
                    <a:pt x="4489" y="37"/>
                    <a:pt x="3724" y="2"/>
                  </a:cubicBezTo>
                  <a:cubicBezTo>
                    <a:pt x="3703" y="1"/>
                    <a:pt x="3683" y="1"/>
                    <a:pt x="36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3" name="Google Shape;5923;p32"/>
            <p:cNvSpPr/>
            <p:nvPr/>
          </p:nvSpPr>
          <p:spPr>
            <a:xfrm>
              <a:off x="3660061" y="4207448"/>
              <a:ext cx="143321" cy="137427"/>
            </a:xfrm>
            <a:custGeom>
              <a:avLst/>
              <a:gdLst/>
              <a:ahLst/>
              <a:cxnLst/>
              <a:rect l="l" t="t" r="r" b="b"/>
              <a:pathLst>
                <a:path w="6249" h="5992" extrusionOk="0">
                  <a:moveTo>
                    <a:pt x="3256" y="1"/>
                  </a:moveTo>
                  <a:cubicBezTo>
                    <a:pt x="3241" y="1"/>
                    <a:pt x="3224" y="3"/>
                    <a:pt x="3208" y="8"/>
                  </a:cubicBezTo>
                  <a:cubicBezTo>
                    <a:pt x="2636" y="165"/>
                    <a:pt x="2993" y="2429"/>
                    <a:pt x="2993" y="2429"/>
                  </a:cubicBezTo>
                  <a:cubicBezTo>
                    <a:pt x="2993" y="2429"/>
                    <a:pt x="1667" y="778"/>
                    <a:pt x="1066" y="778"/>
                  </a:cubicBezTo>
                  <a:cubicBezTo>
                    <a:pt x="1002" y="778"/>
                    <a:pt x="946" y="797"/>
                    <a:pt x="901" y="839"/>
                  </a:cubicBezTo>
                  <a:cubicBezTo>
                    <a:pt x="435" y="1268"/>
                    <a:pt x="2744" y="2981"/>
                    <a:pt x="2702" y="2981"/>
                  </a:cubicBezTo>
                  <a:cubicBezTo>
                    <a:pt x="2702" y="2981"/>
                    <a:pt x="2701" y="2981"/>
                    <a:pt x="2701" y="2981"/>
                  </a:cubicBezTo>
                  <a:cubicBezTo>
                    <a:pt x="2686" y="2977"/>
                    <a:pt x="2573" y="2972"/>
                    <a:pt x="2403" y="2972"/>
                  </a:cubicBezTo>
                  <a:cubicBezTo>
                    <a:pt x="1696" y="2972"/>
                    <a:pt x="0" y="3057"/>
                    <a:pt x="168" y="3616"/>
                  </a:cubicBezTo>
                  <a:cubicBezTo>
                    <a:pt x="230" y="3820"/>
                    <a:pt x="494" y="3892"/>
                    <a:pt x="837" y="3892"/>
                  </a:cubicBezTo>
                  <a:cubicBezTo>
                    <a:pt x="1660" y="3892"/>
                    <a:pt x="2934" y="3476"/>
                    <a:pt x="2934" y="3476"/>
                  </a:cubicBezTo>
                  <a:lnTo>
                    <a:pt x="2934" y="3476"/>
                  </a:lnTo>
                  <a:cubicBezTo>
                    <a:pt x="2934" y="3476"/>
                    <a:pt x="1390" y="5344"/>
                    <a:pt x="1893" y="5611"/>
                  </a:cubicBezTo>
                  <a:cubicBezTo>
                    <a:pt x="1923" y="5627"/>
                    <a:pt x="1954" y="5634"/>
                    <a:pt x="1987" y="5634"/>
                  </a:cubicBezTo>
                  <a:cubicBezTo>
                    <a:pt x="2504" y="5634"/>
                    <a:pt x="3338" y="3770"/>
                    <a:pt x="3338" y="3770"/>
                  </a:cubicBezTo>
                  <a:cubicBezTo>
                    <a:pt x="3338" y="3770"/>
                    <a:pt x="3741" y="5991"/>
                    <a:pt x="4315" y="5991"/>
                  </a:cubicBezTo>
                  <a:cubicBezTo>
                    <a:pt x="4372" y="5991"/>
                    <a:pt x="4431" y="5969"/>
                    <a:pt x="4491" y="5921"/>
                  </a:cubicBezTo>
                  <a:cubicBezTo>
                    <a:pt x="5155" y="5389"/>
                    <a:pt x="3807" y="3464"/>
                    <a:pt x="3807" y="3464"/>
                  </a:cubicBezTo>
                  <a:lnTo>
                    <a:pt x="3807" y="3464"/>
                  </a:lnTo>
                  <a:cubicBezTo>
                    <a:pt x="3807" y="3464"/>
                    <a:pt x="5142" y="4264"/>
                    <a:pt x="5773" y="4264"/>
                  </a:cubicBezTo>
                  <a:cubicBezTo>
                    <a:pt x="5935" y="4264"/>
                    <a:pt x="6050" y="4211"/>
                    <a:pt x="6084" y="4078"/>
                  </a:cubicBezTo>
                  <a:cubicBezTo>
                    <a:pt x="6249" y="3429"/>
                    <a:pt x="3997" y="2914"/>
                    <a:pt x="3997" y="2914"/>
                  </a:cubicBezTo>
                  <a:cubicBezTo>
                    <a:pt x="3997" y="2914"/>
                    <a:pt x="5896" y="1564"/>
                    <a:pt x="5444" y="1222"/>
                  </a:cubicBezTo>
                  <a:cubicBezTo>
                    <a:pt x="5399" y="1188"/>
                    <a:pt x="5346" y="1173"/>
                    <a:pt x="5285" y="1173"/>
                  </a:cubicBezTo>
                  <a:cubicBezTo>
                    <a:pt x="4733" y="1173"/>
                    <a:pt x="3617" y="2445"/>
                    <a:pt x="3617" y="2445"/>
                  </a:cubicBezTo>
                  <a:cubicBezTo>
                    <a:pt x="3617" y="2445"/>
                    <a:pt x="3769" y="1"/>
                    <a:pt x="32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4" name="Google Shape;5924;p32"/>
            <p:cNvSpPr/>
            <p:nvPr/>
          </p:nvSpPr>
          <p:spPr>
            <a:xfrm>
              <a:off x="3715292" y="4249996"/>
              <a:ext cx="52934" cy="51145"/>
            </a:xfrm>
            <a:custGeom>
              <a:avLst/>
              <a:gdLst/>
              <a:ahLst/>
              <a:cxnLst/>
              <a:rect l="l" t="t" r="r" b="b"/>
              <a:pathLst>
                <a:path w="2308" h="2230" extrusionOk="0">
                  <a:moveTo>
                    <a:pt x="967" y="0"/>
                  </a:moveTo>
                  <a:cubicBezTo>
                    <a:pt x="922" y="0"/>
                    <a:pt x="874" y="4"/>
                    <a:pt x="826" y="10"/>
                  </a:cubicBezTo>
                  <a:cubicBezTo>
                    <a:pt x="644" y="38"/>
                    <a:pt x="475" y="131"/>
                    <a:pt x="343" y="261"/>
                  </a:cubicBezTo>
                  <a:cubicBezTo>
                    <a:pt x="277" y="327"/>
                    <a:pt x="220" y="402"/>
                    <a:pt x="174" y="483"/>
                  </a:cubicBezTo>
                  <a:cubicBezTo>
                    <a:pt x="37" y="727"/>
                    <a:pt x="1" y="1018"/>
                    <a:pt x="29" y="1295"/>
                  </a:cubicBezTo>
                  <a:cubicBezTo>
                    <a:pt x="55" y="1543"/>
                    <a:pt x="136" y="1794"/>
                    <a:pt x="306" y="1972"/>
                  </a:cubicBezTo>
                  <a:cubicBezTo>
                    <a:pt x="471" y="2144"/>
                    <a:pt x="708" y="2229"/>
                    <a:pt x="946" y="2229"/>
                  </a:cubicBezTo>
                  <a:cubicBezTo>
                    <a:pt x="1077" y="2229"/>
                    <a:pt x="1207" y="2204"/>
                    <a:pt x="1327" y="2153"/>
                  </a:cubicBezTo>
                  <a:cubicBezTo>
                    <a:pt x="2308" y="1726"/>
                    <a:pt x="2025" y="0"/>
                    <a:pt x="9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5" name="Google Shape;5925;p32"/>
            <p:cNvSpPr/>
            <p:nvPr/>
          </p:nvSpPr>
          <p:spPr>
            <a:xfrm>
              <a:off x="3348995" y="4397180"/>
              <a:ext cx="112129" cy="71787"/>
            </a:xfrm>
            <a:custGeom>
              <a:avLst/>
              <a:gdLst/>
              <a:ahLst/>
              <a:cxnLst/>
              <a:rect l="l" t="t" r="r" b="b"/>
              <a:pathLst>
                <a:path w="4889" h="3130" extrusionOk="0">
                  <a:moveTo>
                    <a:pt x="117" y="0"/>
                  </a:moveTo>
                  <a:cubicBezTo>
                    <a:pt x="79" y="0"/>
                    <a:pt x="40" y="0"/>
                    <a:pt x="1" y="1"/>
                  </a:cubicBezTo>
                  <a:cubicBezTo>
                    <a:pt x="926" y="3009"/>
                    <a:pt x="4285" y="3130"/>
                    <a:pt x="4818" y="3130"/>
                  </a:cubicBezTo>
                  <a:cubicBezTo>
                    <a:pt x="4864" y="3130"/>
                    <a:pt x="4889" y="3129"/>
                    <a:pt x="4889" y="3129"/>
                  </a:cubicBezTo>
                  <a:cubicBezTo>
                    <a:pt x="4889" y="3129"/>
                    <a:pt x="3554" y="0"/>
                    <a:pt x="1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6" name="Google Shape;5926;p32"/>
            <p:cNvSpPr/>
            <p:nvPr/>
          </p:nvSpPr>
          <p:spPr>
            <a:xfrm>
              <a:off x="3448150" y="4367661"/>
              <a:ext cx="95914" cy="131119"/>
            </a:xfrm>
            <a:custGeom>
              <a:avLst/>
              <a:gdLst/>
              <a:ahLst/>
              <a:cxnLst/>
              <a:rect l="l" t="t" r="r" b="b"/>
              <a:pathLst>
                <a:path w="4182" h="5717" extrusionOk="0">
                  <a:moveTo>
                    <a:pt x="2600" y="0"/>
                  </a:moveTo>
                  <a:lnTo>
                    <a:pt x="2600" y="0"/>
                  </a:lnTo>
                  <a:cubicBezTo>
                    <a:pt x="1" y="2437"/>
                    <a:pt x="1271" y="5717"/>
                    <a:pt x="1271" y="5717"/>
                  </a:cubicBezTo>
                  <a:cubicBezTo>
                    <a:pt x="1271" y="5717"/>
                    <a:pt x="4181" y="3080"/>
                    <a:pt x="26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7" name="Google Shape;5927;p32"/>
            <p:cNvSpPr/>
            <p:nvPr/>
          </p:nvSpPr>
          <p:spPr>
            <a:xfrm>
              <a:off x="3396313" y="4289424"/>
              <a:ext cx="206530" cy="455099"/>
            </a:xfrm>
            <a:custGeom>
              <a:avLst/>
              <a:gdLst/>
              <a:ahLst/>
              <a:cxnLst/>
              <a:rect l="l" t="t" r="r" b="b"/>
              <a:pathLst>
                <a:path w="9005" h="19843" extrusionOk="0">
                  <a:moveTo>
                    <a:pt x="466" y="1"/>
                  </a:moveTo>
                  <a:cubicBezTo>
                    <a:pt x="429" y="1"/>
                    <a:pt x="390" y="6"/>
                    <a:pt x="352" y="17"/>
                  </a:cubicBezTo>
                  <a:cubicBezTo>
                    <a:pt x="128" y="78"/>
                    <a:pt x="1" y="310"/>
                    <a:pt x="64" y="532"/>
                  </a:cubicBezTo>
                  <a:cubicBezTo>
                    <a:pt x="1923" y="7118"/>
                    <a:pt x="4346" y="12828"/>
                    <a:pt x="8165" y="19630"/>
                  </a:cubicBezTo>
                  <a:cubicBezTo>
                    <a:pt x="8243" y="19766"/>
                    <a:pt x="8384" y="19843"/>
                    <a:pt x="8531" y="19843"/>
                  </a:cubicBezTo>
                  <a:cubicBezTo>
                    <a:pt x="8598" y="19843"/>
                    <a:pt x="8670" y="19826"/>
                    <a:pt x="8732" y="19788"/>
                  </a:cubicBezTo>
                  <a:cubicBezTo>
                    <a:pt x="8934" y="19677"/>
                    <a:pt x="9005" y="19421"/>
                    <a:pt x="8892" y="19218"/>
                  </a:cubicBezTo>
                  <a:cubicBezTo>
                    <a:pt x="5106" y="12479"/>
                    <a:pt x="2708" y="6823"/>
                    <a:pt x="867" y="304"/>
                  </a:cubicBezTo>
                  <a:cubicBezTo>
                    <a:pt x="815" y="121"/>
                    <a:pt x="649" y="1"/>
                    <a:pt x="4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8" name="Google Shape;5928;p32"/>
            <p:cNvSpPr/>
            <p:nvPr/>
          </p:nvSpPr>
          <p:spPr>
            <a:xfrm>
              <a:off x="3326242" y="4215935"/>
              <a:ext cx="157930" cy="150843"/>
            </a:xfrm>
            <a:custGeom>
              <a:avLst/>
              <a:gdLst/>
              <a:ahLst/>
              <a:cxnLst/>
              <a:rect l="l" t="t" r="r" b="b"/>
              <a:pathLst>
                <a:path w="6886" h="6577" extrusionOk="0">
                  <a:moveTo>
                    <a:pt x="3283" y="1"/>
                  </a:moveTo>
                  <a:cubicBezTo>
                    <a:pt x="2977" y="1"/>
                    <a:pt x="2730" y="128"/>
                    <a:pt x="2608" y="467"/>
                  </a:cubicBezTo>
                  <a:cubicBezTo>
                    <a:pt x="2474" y="840"/>
                    <a:pt x="2555" y="1127"/>
                    <a:pt x="2533" y="1230"/>
                  </a:cubicBezTo>
                  <a:cubicBezTo>
                    <a:pt x="2323" y="1028"/>
                    <a:pt x="1925" y="689"/>
                    <a:pt x="1631" y="620"/>
                  </a:cubicBezTo>
                  <a:cubicBezTo>
                    <a:pt x="1490" y="586"/>
                    <a:pt x="1366" y="565"/>
                    <a:pt x="1256" y="565"/>
                  </a:cubicBezTo>
                  <a:cubicBezTo>
                    <a:pt x="1013" y="565"/>
                    <a:pt x="839" y="669"/>
                    <a:pt x="700" y="968"/>
                  </a:cubicBezTo>
                  <a:cubicBezTo>
                    <a:pt x="369" y="1688"/>
                    <a:pt x="940" y="2235"/>
                    <a:pt x="1564" y="2655"/>
                  </a:cubicBezTo>
                  <a:cubicBezTo>
                    <a:pt x="413" y="2664"/>
                    <a:pt x="0" y="3316"/>
                    <a:pt x="182" y="3921"/>
                  </a:cubicBezTo>
                  <a:cubicBezTo>
                    <a:pt x="346" y="4473"/>
                    <a:pt x="816" y="4635"/>
                    <a:pt x="1316" y="4635"/>
                  </a:cubicBezTo>
                  <a:cubicBezTo>
                    <a:pt x="1433" y="4635"/>
                    <a:pt x="1551" y="4626"/>
                    <a:pt x="1668" y="4611"/>
                  </a:cubicBezTo>
                  <a:lnTo>
                    <a:pt x="1668" y="4611"/>
                  </a:lnTo>
                  <a:cubicBezTo>
                    <a:pt x="1305" y="5005"/>
                    <a:pt x="1116" y="5502"/>
                    <a:pt x="1380" y="6012"/>
                  </a:cubicBezTo>
                  <a:cubicBezTo>
                    <a:pt x="1547" y="6335"/>
                    <a:pt x="1887" y="6493"/>
                    <a:pt x="2233" y="6493"/>
                  </a:cubicBezTo>
                  <a:cubicBezTo>
                    <a:pt x="2391" y="6493"/>
                    <a:pt x="2549" y="6460"/>
                    <a:pt x="2693" y="6395"/>
                  </a:cubicBezTo>
                  <a:cubicBezTo>
                    <a:pt x="3041" y="6238"/>
                    <a:pt x="3269" y="5953"/>
                    <a:pt x="3414" y="5621"/>
                  </a:cubicBezTo>
                  <a:cubicBezTo>
                    <a:pt x="3461" y="5833"/>
                    <a:pt x="3548" y="6033"/>
                    <a:pt x="3696" y="6207"/>
                  </a:cubicBezTo>
                  <a:cubicBezTo>
                    <a:pt x="3893" y="6437"/>
                    <a:pt x="4179" y="6576"/>
                    <a:pt x="4471" y="6576"/>
                  </a:cubicBezTo>
                  <a:cubicBezTo>
                    <a:pt x="4610" y="6576"/>
                    <a:pt x="4750" y="6545"/>
                    <a:pt x="4882" y="6476"/>
                  </a:cubicBezTo>
                  <a:cubicBezTo>
                    <a:pt x="5461" y="6178"/>
                    <a:pt x="5396" y="5529"/>
                    <a:pt x="5141" y="4934"/>
                  </a:cubicBezTo>
                  <a:lnTo>
                    <a:pt x="5141" y="4934"/>
                  </a:lnTo>
                  <a:cubicBezTo>
                    <a:pt x="5272" y="5015"/>
                    <a:pt x="5414" y="5077"/>
                    <a:pt x="5574" y="5106"/>
                  </a:cubicBezTo>
                  <a:cubicBezTo>
                    <a:pt x="5648" y="5120"/>
                    <a:pt x="5724" y="5127"/>
                    <a:pt x="5800" y="5127"/>
                  </a:cubicBezTo>
                  <a:cubicBezTo>
                    <a:pt x="6158" y="5127"/>
                    <a:pt x="6513" y="4968"/>
                    <a:pt x="6677" y="4629"/>
                  </a:cubicBezTo>
                  <a:cubicBezTo>
                    <a:pt x="6885" y="4199"/>
                    <a:pt x="6687" y="3693"/>
                    <a:pt x="6349" y="3392"/>
                  </a:cubicBezTo>
                  <a:cubicBezTo>
                    <a:pt x="6097" y="3169"/>
                    <a:pt x="5750" y="3052"/>
                    <a:pt x="5396" y="3015"/>
                  </a:cubicBezTo>
                  <a:cubicBezTo>
                    <a:pt x="5747" y="2898"/>
                    <a:pt x="6064" y="2705"/>
                    <a:pt x="6258" y="2382"/>
                  </a:cubicBezTo>
                  <a:cubicBezTo>
                    <a:pt x="6490" y="1996"/>
                    <a:pt x="6511" y="1475"/>
                    <a:pt x="6189" y="1131"/>
                  </a:cubicBezTo>
                  <a:cubicBezTo>
                    <a:pt x="5991" y="921"/>
                    <a:pt x="5712" y="829"/>
                    <a:pt x="5429" y="829"/>
                  </a:cubicBezTo>
                  <a:cubicBezTo>
                    <a:pt x="5243" y="829"/>
                    <a:pt x="5055" y="869"/>
                    <a:pt x="4888" y="940"/>
                  </a:cubicBezTo>
                  <a:cubicBezTo>
                    <a:pt x="4639" y="1047"/>
                    <a:pt x="4427" y="1230"/>
                    <a:pt x="4251" y="1445"/>
                  </a:cubicBezTo>
                  <a:cubicBezTo>
                    <a:pt x="4260" y="763"/>
                    <a:pt x="4070" y="77"/>
                    <a:pt x="3413" y="8"/>
                  </a:cubicBezTo>
                  <a:cubicBezTo>
                    <a:pt x="3368" y="3"/>
                    <a:pt x="3325" y="1"/>
                    <a:pt x="32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9" name="Google Shape;5929;p32"/>
            <p:cNvSpPr/>
            <p:nvPr/>
          </p:nvSpPr>
          <p:spPr>
            <a:xfrm>
              <a:off x="3340325" y="4232610"/>
              <a:ext cx="122725" cy="119835"/>
            </a:xfrm>
            <a:custGeom>
              <a:avLst/>
              <a:gdLst/>
              <a:ahLst/>
              <a:cxnLst/>
              <a:rect l="l" t="t" r="r" b="b"/>
              <a:pathLst>
                <a:path w="5351" h="5225" extrusionOk="0">
                  <a:moveTo>
                    <a:pt x="2928" y="1"/>
                  </a:moveTo>
                  <a:cubicBezTo>
                    <a:pt x="2917" y="1"/>
                    <a:pt x="2906" y="2"/>
                    <a:pt x="2894" y="5"/>
                  </a:cubicBezTo>
                  <a:cubicBezTo>
                    <a:pt x="2392" y="112"/>
                    <a:pt x="2589" y="2084"/>
                    <a:pt x="2589" y="2084"/>
                  </a:cubicBezTo>
                  <a:cubicBezTo>
                    <a:pt x="2589" y="2084"/>
                    <a:pt x="1504" y="564"/>
                    <a:pt x="992" y="564"/>
                  </a:cubicBezTo>
                  <a:cubicBezTo>
                    <a:pt x="943" y="564"/>
                    <a:pt x="899" y="578"/>
                    <a:pt x="862" y="608"/>
                  </a:cubicBezTo>
                  <a:cubicBezTo>
                    <a:pt x="440" y="954"/>
                    <a:pt x="2346" y="2547"/>
                    <a:pt x="2311" y="2547"/>
                  </a:cubicBezTo>
                  <a:cubicBezTo>
                    <a:pt x="2310" y="2547"/>
                    <a:pt x="2310" y="2547"/>
                    <a:pt x="2310" y="2546"/>
                  </a:cubicBezTo>
                  <a:cubicBezTo>
                    <a:pt x="2285" y="2538"/>
                    <a:pt x="1946" y="2509"/>
                    <a:pt x="1540" y="2509"/>
                  </a:cubicBezTo>
                  <a:cubicBezTo>
                    <a:pt x="863" y="2509"/>
                    <a:pt x="1" y="2588"/>
                    <a:pt x="92" y="2971"/>
                  </a:cubicBezTo>
                  <a:cubicBezTo>
                    <a:pt x="144" y="3177"/>
                    <a:pt x="436" y="3246"/>
                    <a:pt x="800" y="3246"/>
                  </a:cubicBezTo>
                  <a:cubicBezTo>
                    <a:pt x="1509" y="3246"/>
                    <a:pt x="2492" y="2986"/>
                    <a:pt x="2492" y="2986"/>
                  </a:cubicBezTo>
                  <a:lnTo>
                    <a:pt x="2492" y="2986"/>
                  </a:lnTo>
                  <a:cubicBezTo>
                    <a:pt x="2492" y="2986"/>
                    <a:pt x="1067" y="4520"/>
                    <a:pt x="1487" y="4775"/>
                  </a:cubicBezTo>
                  <a:cubicBezTo>
                    <a:pt x="1515" y="4792"/>
                    <a:pt x="1546" y="4800"/>
                    <a:pt x="1578" y="4800"/>
                  </a:cubicBezTo>
                  <a:cubicBezTo>
                    <a:pt x="2026" y="4800"/>
                    <a:pt x="2824" y="3257"/>
                    <a:pt x="2824" y="3257"/>
                  </a:cubicBezTo>
                  <a:cubicBezTo>
                    <a:pt x="2824" y="3257"/>
                    <a:pt x="3065" y="5224"/>
                    <a:pt x="3568" y="5224"/>
                  </a:cubicBezTo>
                  <a:cubicBezTo>
                    <a:pt x="3614" y="5224"/>
                    <a:pt x="3662" y="5208"/>
                    <a:pt x="3712" y="5172"/>
                  </a:cubicBezTo>
                  <a:cubicBezTo>
                    <a:pt x="4312" y="4743"/>
                    <a:pt x="3242" y="3017"/>
                    <a:pt x="3242" y="3016"/>
                  </a:cubicBezTo>
                  <a:lnTo>
                    <a:pt x="3242" y="3016"/>
                  </a:lnTo>
                  <a:cubicBezTo>
                    <a:pt x="3242" y="3016"/>
                    <a:pt x="4403" y="3806"/>
                    <a:pt x="4933" y="3806"/>
                  </a:cubicBezTo>
                  <a:cubicBezTo>
                    <a:pt x="5056" y="3806"/>
                    <a:pt x="5145" y="3763"/>
                    <a:pt x="5177" y="3660"/>
                  </a:cubicBezTo>
                  <a:cubicBezTo>
                    <a:pt x="5351" y="3104"/>
                    <a:pt x="3433" y="2549"/>
                    <a:pt x="3433" y="2549"/>
                  </a:cubicBezTo>
                  <a:cubicBezTo>
                    <a:pt x="3433" y="2549"/>
                    <a:pt x="5141" y="1480"/>
                    <a:pt x="4763" y="1163"/>
                  </a:cubicBezTo>
                  <a:cubicBezTo>
                    <a:pt x="4722" y="1128"/>
                    <a:pt x="4670" y="1112"/>
                    <a:pt x="4610" y="1112"/>
                  </a:cubicBezTo>
                  <a:cubicBezTo>
                    <a:pt x="4125" y="1112"/>
                    <a:pt x="3126" y="2128"/>
                    <a:pt x="3126" y="2128"/>
                  </a:cubicBezTo>
                  <a:cubicBezTo>
                    <a:pt x="3126" y="2128"/>
                    <a:pt x="3382" y="1"/>
                    <a:pt x="29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0" name="Google Shape;5930;p32"/>
            <p:cNvSpPr/>
            <p:nvPr/>
          </p:nvSpPr>
          <p:spPr>
            <a:xfrm>
              <a:off x="3387735" y="4269492"/>
              <a:ext cx="45274" cy="44127"/>
            </a:xfrm>
            <a:custGeom>
              <a:avLst/>
              <a:gdLst/>
              <a:ahLst/>
              <a:cxnLst/>
              <a:rect l="l" t="t" r="r" b="b"/>
              <a:pathLst>
                <a:path w="1974" h="1924" extrusionOk="0">
                  <a:moveTo>
                    <a:pt x="838" y="0"/>
                  </a:moveTo>
                  <a:cubicBezTo>
                    <a:pt x="813" y="0"/>
                    <a:pt x="788" y="1"/>
                    <a:pt x="762" y="3"/>
                  </a:cubicBezTo>
                  <a:cubicBezTo>
                    <a:pt x="602" y="15"/>
                    <a:pt x="454" y="88"/>
                    <a:pt x="332" y="195"/>
                  </a:cubicBezTo>
                  <a:cubicBezTo>
                    <a:pt x="272" y="248"/>
                    <a:pt x="219" y="311"/>
                    <a:pt x="177" y="379"/>
                  </a:cubicBezTo>
                  <a:cubicBezTo>
                    <a:pt x="49" y="583"/>
                    <a:pt x="0" y="830"/>
                    <a:pt x="12" y="1071"/>
                  </a:cubicBezTo>
                  <a:cubicBezTo>
                    <a:pt x="21" y="1285"/>
                    <a:pt x="78" y="1505"/>
                    <a:pt x="218" y="1670"/>
                  </a:cubicBezTo>
                  <a:cubicBezTo>
                    <a:pt x="360" y="1839"/>
                    <a:pt x="583" y="1924"/>
                    <a:pt x="805" y="1924"/>
                  </a:cubicBezTo>
                  <a:cubicBezTo>
                    <a:pt x="902" y="1924"/>
                    <a:pt x="998" y="1908"/>
                    <a:pt x="1088" y="1875"/>
                  </a:cubicBezTo>
                  <a:cubicBezTo>
                    <a:pt x="1973" y="1550"/>
                    <a:pt x="1793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1" name="Google Shape;5931;p32"/>
            <p:cNvSpPr/>
            <p:nvPr/>
          </p:nvSpPr>
          <p:spPr>
            <a:xfrm>
              <a:off x="3429181" y="4151712"/>
              <a:ext cx="245427" cy="242744"/>
            </a:xfrm>
            <a:custGeom>
              <a:avLst/>
              <a:gdLst/>
              <a:ahLst/>
              <a:cxnLst/>
              <a:rect l="l" t="t" r="r" b="b"/>
              <a:pathLst>
                <a:path w="10701" h="10584" extrusionOk="0">
                  <a:moveTo>
                    <a:pt x="6282" y="0"/>
                  </a:moveTo>
                  <a:cubicBezTo>
                    <a:pt x="6196" y="0"/>
                    <a:pt x="6102" y="9"/>
                    <a:pt x="5998" y="28"/>
                  </a:cubicBezTo>
                  <a:cubicBezTo>
                    <a:pt x="4823" y="241"/>
                    <a:pt x="4642" y="1419"/>
                    <a:pt x="4667" y="2551"/>
                  </a:cubicBezTo>
                  <a:cubicBezTo>
                    <a:pt x="4098" y="1754"/>
                    <a:pt x="3479" y="1426"/>
                    <a:pt x="2942" y="1426"/>
                  </a:cubicBezTo>
                  <a:cubicBezTo>
                    <a:pt x="2529" y="1426"/>
                    <a:pt x="2164" y="1620"/>
                    <a:pt x="1908" y="1946"/>
                  </a:cubicBezTo>
                  <a:cubicBezTo>
                    <a:pt x="1246" y="2786"/>
                    <a:pt x="1717" y="3684"/>
                    <a:pt x="2346" y="4376"/>
                  </a:cubicBezTo>
                  <a:cubicBezTo>
                    <a:pt x="2214" y="4358"/>
                    <a:pt x="2082" y="4349"/>
                    <a:pt x="1953" y="4349"/>
                  </a:cubicBezTo>
                  <a:cubicBezTo>
                    <a:pt x="1300" y="4349"/>
                    <a:pt x="704" y="4593"/>
                    <a:pt x="371" y="5234"/>
                  </a:cubicBezTo>
                  <a:cubicBezTo>
                    <a:pt x="1" y="5940"/>
                    <a:pt x="381" y="6797"/>
                    <a:pt x="1035" y="7182"/>
                  </a:cubicBezTo>
                  <a:cubicBezTo>
                    <a:pt x="1366" y="7377"/>
                    <a:pt x="1721" y="7458"/>
                    <a:pt x="2079" y="7458"/>
                  </a:cubicBezTo>
                  <a:cubicBezTo>
                    <a:pt x="2257" y="7458"/>
                    <a:pt x="2437" y="7438"/>
                    <a:pt x="2615" y="7402"/>
                  </a:cubicBezTo>
                  <a:lnTo>
                    <a:pt x="2615" y="7402"/>
                  </a:lnTo>
                  <a:cubicBezTo>
                    <a:pt x="2396" y="7645"/>
                    <a:pt x="2224" y="7924"/>
                    <a:pt x="2137" y="8258"/>
                  </a:cubicBezTo>
                  <a:cubicBezTo>
                    <a:pt x="1971" y="8909"/>
                    <a:pt x="2215" y="9633"/>
                    <a:pt x="2832" y="9954"/>
                  </a:cubicBezTo>
                  <a:cubicBezTo>
                    <a:pt x="3031" y="10058"/>
                    <a:pt x="3223" y="10104"/>
                    <a:pt x="3407" y="10104"/>
                  </a:cubicBezTo>
                  <a:cubicBezTo>
                    <a:pt x="4029" y="10104"/>
                    <a:pt x="4560" y="9578"/>
                    <a:pt x="4957" y="8937"/>
                  </a:cubicBezTo>
                  <a:cubicBezTo>
                    <a:pt x="4971" y="9169"/>
                    <a:pt x="5021" y="9396"/>
                    <a:pt x="5123" y="9620"/>
                  </a:cubicBezTo>
                  <a:cubicBezTo>
                    <a:pt x="5363" y="10153"/>
                    <a:pt x="5872" y="10583"/>
                    <a:pt x="6464" y="10583"/>
                  </a:cubicBezTo>
                  <a:cubicBezTo>
                    <a:pt x="6530" y="10583"/>
                    <a:pt x="6598" y="10578"/>
                    <a:pt x="6666" y="10567"/>
                  </a:cubicBezTo>
                  <a:cubicBezTo>
                    <a:pt x="7375" y="10449"/>
                    <a:pt x="7824" y="9771"/>
                    <a:pt x="7904" y="9092"/>
                  </a:cubicBezTo>
                  <a:cubicBezTo>
                    <a:pt x="7962" y="8590"/>
                    <a:pt x="7808" y="8060"/>
                    <a:pt x="7545" y="7590"/>
                  </a:cubicBezTo>
                  <a:lnTo>
                    <a:pt x="7545" y="7590"/>
                  </a:lnTo>
                  <a:cubicBezTo>
                    <a:pt x="7958" y="7895"/>
                    <a:pt x="8425" y="8109"/>
                    <a:pt x="8940" y="8109"/>
                  </a:cubicBezTo>
                  <a:cubicBezTo>
                    <a:pt x="8984" y="8109"/>
                    <a:pt x="9029" y="8107"/>
                    <a:pt x="9074" y="8104"/>
                  </a:cubicBezTo>
                  <a:cubicBezTo>
                    <a:pt x="9749" y="8054"/>
                    <a:pt x="10410" y="7627"/>
                    <a:pt x="10554" y="6937"/>
                  </a:cubicBezTo>
                  <a:cubicBezTo>
                    <a:pt x="10701" y="6228"/>
                    <a:pt x="10246" y="5529"/>
                    <a:pt x="9663" y="5168"/>
                  </a:cubicBezTo>
                  <a:cubicBezTo>
                    <a:pt x="9316" y="4950"/>
                    <a:pt x="8910" y="4849"/>
                    <a:pt x="8491" y="4818"/>
                  </a:cubicBezTo>
                  <a:cubicBezTo>
                    <a:pt x="9340" y="4238"/>
                    <a:pt x="10023" y="3410"/>
                    <a:pt x="9537" y="2541"/>
                  </a:cubicBezTo>
                  <a:cubicBezTo>
                    <a:pt x="9318" y="2151"/>
                    <a:pt x="9018" y="1899"/>
                    <a:pt x="8599" y="1899"/>
                  </a:cubicBezTo>
                  <a:cubicBezTo>
                    <a:pt x="8497" y="1899"/>
                    <a:pt x="8388" y="1914"/>
                    <a:pt x="8271" y="1946"/>
                  </a:cubicBezTo>
                  <a:cubicBezTo>
                    <a:pt x="7695" y="2102"/>
                    <a:pt x="7412" y="2452"/>
                    <a:pt x="7265" y="2513"/>
                  </a:cubicBezTo>
                  <a:cubicBezTo>
                    <a:pt x="7328" y="2081"/>
                    <a:pt x="7401" y="1298"/>
                    <a:pt x="7236" y="874"/>
                  </a:cubicBezTo>
                  <a:cubicBezTo>
                    <a:pt x="7016" y="316"/>
                    <a:pt x="6787" y="0"/>
                    <a:pt x="62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2" name="Google Shape;5932;p32"/>
            <p:cNvSpPr/>
            <p:nvPr/>
          </p:nvSpPr>
          <p:spPr>
            <a:xfrm>
              <a:off x="3465972" y="4181530"/>
              <a:ext cx="176347" cy="183136"/>
            </a:xfrm>
            <a:custGeom>
              <a:avLst/>
              <a:gdLst/>
              <a:ahLst/>
              <a:cxnLst/>
              <a:rect l="l" t="t" r="r" b="b"/>
              <a:pathLst>
                <a:path w="7689" h="7985" extrusionOk="0">
                  <a:moveTo>
                    <a:pt x="4554" y="1"/>
                  </a:moveTo>
                  <a:cubicBezTo>
                    <a:pt x="3817" y="1"/>
                    <a:pt x="3520" y="3476"/>
                    <a:pt x="3487" y="3476"/>
                  </a:cubicBezTo>
                  <a:cubicBezTo>
                    <a:pt x="3487" y="3476"/>
                    <a:pt x="3487" y="3475"/>
                    <a:pt x="3486" y="3474"/>
                  </a:cubicBezTo>
                  <a:cubicBezTo>
                    <a:pt x="3464" y="3386"/>
                    <a:pt x="2031" y="999"/>
                    <a:pt x="1280" y="999"/>
                  </a:cubicBezTo>
                  <a:cubicBezTo>
                    <a:pt x="1191" y="999"/>
                    <a:pt x="1111" y="1033"/>
                    <a:pt x="1044" y="1108"/>
                  </a:cubicBezTo>
                  <a:cubicBezTo>
                    <a:pt x="420" y="1816"/>
                    <a:pt x="3100" y="4070"/>
                    <a:pt x="3100" y="4070"/>
                  </a:cubicBezTo>
                  <a:cubicBezTo>
                    <a:pt x="3100" y="4070"/>
                    <a:pt x="2205" y="3948"/>
                    <a:pt x="1381" y="3948"/>
                  </a:cubicBezTo>
                  <a:cubicBezTo>
                    <a:pt x="664" y="3948"/>
                    <a:pt x="1" y="4040"/>
                    <a:pt x="24" y="4384"/>
                  </a:cubicBezTo>
                  <a:cubicBezTo>
                    <a:pt x="48" y="4738"/>
                    <a:pt x="738" y="4830"/>
                    <a:pt x="1454" y="4830"/>
                  </a:cubicBezTo>
                  <a:cubicBezTo>
                    <a:pt x="2238" y="4830"/>
                    <a:pt x="3052" y="4719"/>
                    <a:pt x="3052" y="4719"/>
                  </a:cubicBezTo>
                  <a:lnTo>
                    <a:pt x="3052" y="4719"/>
                  </a:lnTo>
                  <a:cubicBezTo>
                    <a:pt x="3052" y="4719"/>
                    <a:pt x="416" y="7102"/>
                    <a:pt x="1463" y="7472"/>
                  </a:cubicBezTo>
                  <a:cubicBezTo>
                    <a:pt x="1527" y="7495"/>
                    <a:pt x="1592" y="7506"/>
                    <a:pt x="1658" y="7506"/>
                  </a:cubicBezTo>
                  <a:cubicBezTo>
                    <a:pt x="2652" y="7506"/>
                    <a:pt x="3712" y="5028"/>
                    <a:pt x="3712" y="5028"/>
                  </a:cubicBezTo>
                  <a:cubicBezTo>
                    <a:pt x="3712" y="5028"/>
                    <a:pt x="3760" y="7984"/>
                    <a:pt x="4501" y="7984"/>
                  </a:cubicBezTo>
                  <a:cubicBezTo>
                    <a:pt x="4532" y="7984"/>
                    <a:pt x="4563" y="7979"/>
                    <a:pt x="4596" y="7969"/>
                  </a:cubicBezTo>
                  <a:cubicBezTo>
                    <a:pt x="5429" y="7704"/>
                    <a:pt x="4452" y="4860"/>
                    <a:pt x="4452" y="4860"/>
                  </a:cubicBezTo>
                  <a:lnTo>
                    <a:pt x="4452" y="4860"/>
                  </a:lnTo>
                  <a:cubicBezTo>
                    <a:pt x="4453" y="4860"/>
                    <a:pt x="6075" y="5541"/>
                    <a:pt x="6878" y="5541"/>
                  </a:cubicBezTo>
                  <a:cubicBezTo>
                    <a:pt x="7129" y="5541"/>
                    <a:pt x="7300" y="5475"/>
                    <a:pt x="7316" y="5299"/>
                  </a:cubicBezTo>
                  <a:cubicBezTo>
                    <a:pt x="7383" y="4561"/>
                    <a:pt x="4708" y="4116"/>
                    <a:pt x="4708" y="4116"/>
                  </a:cubicBezTo>
                  <a:cubicBezTo>
                    <a:pt x="4708" y="4116"/>
                    <a:pt x="7689" y="2514"/>
                    <a:pt x="7123" y="1991"/>
                  </a:cubicBezTo>
                  <a:cubicBezTo>
                    <a:pt x="7056" y="1929"/>
                    <a:pt x="6965" y="1902"/>
                    <a:pt x="6857" y="1902"/>
                  </a:cubicBezTo>
                  <a:cubicBezTo>
                    <a:pt x="6053" y="1902"/>
                    <a:pt x="4298" y="3417"/>
                    <a:pt x="4298" y="3417"/>
                  </a:cubicBezTo>
                  <a:cubicBezTo>
                    <a:pt x="4298" y="3417"/>
                    <a:pt x="5417" y="233"/>
                    <a:pt x="4621" y="10"/>
                  </a:cubicBezTo>
                  <a:cubicBezTo>
                    <a:pt x="4599" y="4"/>
                    <a:pt x="4576" y="1"/>
                    <a:pt x="4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3" name="Google Shape;5933;p32"/>
            <p:cNvSpPr/>
            <p:nvPr/>
          </p:nvSpPr>
          <p:spPr>
            <a:xfrm>
              <a:off x="3521868" y="4248000"/>
              <a:ext cx="79103" cy="60686"/>
            </a:xfrm>
            <a:custGeom>
              <a:avLst/>
              <a:gdLst/>
              <a:ahLst/>
              <a:cxnLst/>
              <a:rect l="l" t="t" r="r" b="b"/>
              <a:pathLst>
                <a:path w="3449" h="2646" extrusionOk="0">
                  <a:moveTo>
                    <a:pt x="1738" y="0"/>
                  </a:moveTo>
                  <a:cubicBezTo>
                    <a:pt x="1717" y="0"/>
                    <a:pt x="1697" y="1"/>
                    <a:pt x="1676" y="2"/>
                  </a:cubicBezTo>
                  <a:cubicBezTo>
                    <a:pt x="1312" y="18"/>
                    <a:pt x="967" y="177"/>
                    <a:pt x="679" y="398"/>
                  </a:cubicBezTo>
                  <a:cubicBezTo>
                    <a:pt x="422" y="597"/>
                    <a:pt x="201" y="856"/>
                    <a:pt x="120" y="1171"/>
                  </a:cubicBezTo>
                  <a:cubicBezTo>
                    <a:pt x="1" y="1635"/>
                    <a:pt x="230" y="2149"/>
                    <a:pt x="622" y="2423"/>
                  </a:cubicBezTo>
                  <a:cubicBezTo>
                    <a:pt x="845" y="2578"/>
                    <a:pt x="1090" y="2646"/>
                    <a:pt x="1334" y="2646"/>
                  </a:cubicBezTo>
                  <a:cubicBezTo>
                    <a:pt x="2398" y="2646"/>
                    <a:pt x="3448" y="1362"/>
                    <a:pt x="2647" y="398"/>
                  </a:cubicBezTo>
                  <a:cubicBezTo>
                    <a:pt x="2494" y="213"/>
                    <a:pt x="2274" y="90"/>
                    <a:pt x="2037" y="34"/>
                  </a:cubicBezTo>
                  <a:cubicBezTo>
                    <a:pt x="1940" y="12"/>
                    <a:pt x="1838" y="0"/>
                    <a:pt x="17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4" name="Google Shape;5934;p32"/>
            <p:cNvSpPr/>
            <p:nvPr/>
          </p:nvSpPr>
          <p:spPr>
            <a:xfrm>
              <a:off x="3430764" y="4521337"/>
              <a:ext cx="72979" cy="38118"/>
            </a:xfrm>
            <a:custGeom>
              <a:avLst/>
              <a:gdLst/>
              <a:ahLst/>
              <a:cxnLst/>
              <a:rect l="l" t="t" r="r" b="b"/>
              <a:pathLst>
                <a:path w="3182" h="1662" extrusionOk="0">
                  <a:moveTo>
                    <a:pt x="117" y="0"/>
                  </a:moveTo>
                  <a:cubicBezTo>
                    <a:pt x="86" y="0"/>
                    <a:pt x="55" y="14"/>
                    <a:pt x="35" y="40"/>
                  </a:cubicBezTo>
                  <a:cubicBezTo>
                    <a:pt x="1" y="87"/>
                    <a:pt x="8" y="152"/>
                    <a:pt x="54" y="187"/>
                  </a:cubicBezTo>
                  <a:cubicBezTo>
                    <a:pt x="789" y="758"/>
                    <a:pt x="1252" y="838"/>
                    <a:pt x="1662" y="907"/>
                  </a:cubicBezTo>
                  <a:cubicBezTo>
                    <a:pt x="2071" y="977"/>
                    <a:pt x="2425" y="1037"/>
                    <a:pt x="2989" y="1629"/>
                  </a:cubicBezTo>
                  <a:cubicBezTo>
                    <a:pt x="3008" y="1651"/>
                    <a:pt x="3036" y="1661"/>
                    <a:pt x="3064" y="1661"/>
                  </a:cubicBezTo>
                  <a:cubicBezTo>
                    <a:pt x="3089" y="1661"/>
                    <a:pt x="3115" y="1653"/>
                    <a:pt x="3137" y="1633"/>
                  </a:cubicBezTo>
                  <a:cubicBezTo>
                    <a:pt x="3178" y="1594"/>
                    <a:pt x="3181" y="1528"/>
                    <a:pt x="3140" y="1485"/>
                  </a:cubicBezTo>
                  <a:cubicBezTo>
                    <a:pt x="2529" y="842"/>
                    <a:pt x="2126" y="774"/>
                    <a:pt x="1698" y="701"/>
                  </a:cubicBezTo>
                  <a:cubicBezTo>
                    <a:pt x="1295" y="634"/>
                    <a:pt x="878" y="562"/>
                    <a:pt x="182" y="23"/>
                  </a:cubicBezTo>
                  <a:cubicBezTo>
                    <a:pt x="162" y="8"/>
                    <a:pt x="139" y="0"/>
                    <a:pt x="1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5" name="Google Shape;5935;p32"/>
            <p:cNvSpPr/>
            <p:nvPr/>
          </p:nvSpPr>
          <p:spPr>
            <a:xfrm>
              <a:off x="3401566" y="4500327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348" h="947" extrusionOk="0">
                  <a:moveTo>
                    <a:pt x="191" y="0"/>
                  </a:moveTo>
                  <a:cubicBezTo>
                    <a:pt x="130" y="0"/>
                    <a:pt x="67" y="3"/>
                    <a:pt x="1" y="9"/>
                  </a:cubicBezTo>
                  <a:cubicBezTo>
                    <a:pt x="246" y="661"/>
                    <a:pt x="707" y="946"/>
                    <a:pt x="1106" y="946"/>
                  </a:cubicBezTo>
                  <a:cubicBezTo>
                    <a:pt x="1190" y="946"/>
                    <a:pt x="1271" y="934"/>
                    <a:pt x="1347" y="909"/>
                  </a:cubicBezTo>
                  <a:cubicBezTo>
                    <a:pt x="1327" y="575"/>
                    <a:pt x="1038" y="0"/>
                    <a:pt x="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6" name="Google Shape;5936;p32"/>
            <p:cNvSpPr/>
            <p:nvPr/>
          </p:nvSpPr>
          <p:spPr>
            <a:xfrm>
              <a:off x="3397024" y="4488078"/>
              <a:ext cx="50365" cy="45595"/>
            </a:xfrm>
            <a:custGeom>
              <a:avLst/>
              <a:gdLst/>
              <a:ahLst/>
              <a:cxnLst/>
              <a:rect l="l" t="t" r="r" b="b"/>
              <a:pathLst>
                <a:path w="2196" h="1988" extrusionOk="0">
                  <a:moveTo>
                    <a:pt x="786" y="0"/>
                  </a:moveTo>
                  <a:cubicBezTo>
                    <a:pt x="763" y="0"/>
                    <a:pt x="747" y="5"/>
                    <a:pt x="738" y="13"/>
                  </a:cubicBezTo>
                  <a:lnTo>
                    <a:pt x="1149" y="1044"/>
                  </a:lnTo>
                  <a:lnTo>
                    <a:pt x="1" y="1157"/>
                  </a:lnTo>
                  <a:cubicBezTo>
                    <a:pt x="1" y="1157"/>
                    <a:pt x="322" y="1715"/>
                    <a:pt x="816" y="1887"/>
                  </a:cubicBezTo>
                  <a:cubicBezTo>
                    <a:pt x="981" y="1945"/>
                    <a:pt x="1160" y="1988"/>
                    <a:pt x="1330" y="1988"/>
                  </a:cubicBezTo>
                  <a:cubicBezTo>
                    <a:pt x="1665" y="1988"/>
                    <a:pt x="1967" y="1820"/>
                    <a:pt x="2068" y="1270"/>
                  </a:cubicBezTo>
                  <a:cubicBezTo>
                    <a:pt x="2195" y="564"/>
                    <a:pt x="1055" y="0"/>
                    <a:pt x="7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7" name="Google Shape;5937;p32"/>
            <p:cNvSpPr/>
            <p:nvPr/>
          </p:nvSpPr>
          <p:spPr>
            <a:xfrm>
              <a:off x="3417874" y="4502506"/>
              <a:ext cx="27728" cy="34173"/>
            </a:xfrm>
            <a:custGeom>
              <a:avLst/>
              <a:gdLst/>
              <a:ahLst/>
              <a:cxnLst/>
              <a:rect l="l" t="t" r="r" b="b"/>
              <a:pathLst>
                <a:path w="1209" h="1490" extrusionOk="0">
                  <a:moveTo>
                    <a:pt x="1027" y="1"/>
                  </a:moveTo>
                  <a:cubicBezTo>
                    <a:pt x="1027" y="1"/>
                    <a:pt x="1027" y="1"/>
                    <a:pt x="1027" y="1"/>
                  </a:cubicBezTo>
                  <a:cubicBezTo>
                    <a:pt x="771" y="322"/>
                    <a:pt x="835" y="766"/>
                    <a:pt x="895" y="1002"/>
                  </a:cubicBezTo>
                  <a:cubicBezTo>
                    <a:pt x="670" y="1015"/>
                    <a:pt x="288" y="1082"/>
                    <a:pt x="1" y="1380"/>
                  </a:cubicBezTo>
                  <a:cubicBezTo>
                    <a:pt x="83" y="1422"/>
                    <a:pt x="169" y="1459"/>
                    <a:pt x="262" y="1477"/>
                  </a:cubicBezTo>
                  <a:cubicBezTo>
                    <a:pt x="305" y="1485"/>
                    <a:pt x="348" y="1490"/>
                    <a:pt x="389" y="1490"/>
                  </a:cubicBezTo>
                  <a:cubicBezTo>
                    <a:pt x="661" y="1490"/>
                    <a:pt x="877" y="1306"/>
                    <a:pt x="1034" y="1079"/>
                  </a:cubicBezTo>
                  <a:cubicBezTo>
                    <a:pt x="1047" y="1057"/>
                    <a:pt x="1059" y="1035"/>
                    <a:pt x="1074" y="1010"/>
                  </a:cubicBezTo>
                  <a:cubicBezTo>
                    <a:pt x="1153" y="872"/>
                    <a:pt x="1209" y="697"/>
                    <a:pt x="1209" y="535"/>
                  </a:cubicBezTo>
                  <a:cubicBezTo>
                    <a:pt x="1209" y="435"/>
                    <a:pt x="1190" y="337"/>
                    <a:pt x="1158" y="243"/>
                  </a:cubicBezTo>
                  <a:cubicBezTo>
                    <a:pt x="1147" y="217"/>
                    <a:pt x="1031" y="1"/>
                    <a:pt x="10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8" name="Google Shape;5938;p32"/>
            <p:cNvSpPr/>
            <p:nvPr/>
          </p:nvSpPr>
          <p:spPr>
            <a:xfrm>
              <a:off x="3460238" y="3817593"/>
              <a:ext cx="10573" cy="147013"/>
            </a:xfrm>
            <a:custGeom>
              <a:avLst/>
              <a:gdLst/>
              <a:ahLst/>
              <a:cxnLst/>
              <a:rect l="l" t="t" r="r" b="b"/>
              <a:pathLst>
                <a:path w="461" h="6410" extrusionOk="0">
                  <a:moveTo>
                    <a:pt x="354" y="1"/>
                  </a:moveTo>
                  <a:cubicBezTo>
                    <a:pt x="300" y="1"/>
                    <a:pt x="252" y="41"/>
                    <a:pt x="246" y="95"/>
                  </a:cubicBezTo>
                  <a:cubicBezTo>
                    <a:pt x="30" y="2154"/>
                    <a:pt x="1" y="4246"/>
                    <a:pt x="159" y="6311"/>
                  </a:cubicBezTo>
                  <a:cubicBezTo>
                    <a:pt x="165" y="6366"/>
                    <a:pt x="211" y="6409"/>
                    <a:pt x="265" y="6409"/>
                  </a:cubicBezTo>
                  <a:cubicBezTo>
                    <a:pt x="266" y="6409"/>
                    <a:pt x="269" y="6409"/>
                    <a:pt x="274" y="6406"/>
                  </a:cubicBezTo>
                  <a:cubicBezTo>
                    <a:pt x="331" y="6403"/>
                    <a:pt x="372" y="6352"/>
                    <a:pt x="369" y="6295"/>
                  </a:cubicBezTo>
                  <a:cubicBezTo>
                    <a:pt x="209" y="4243"/>
                    <a:pt x="239" y="2165"/>
                    <a:pt x="456" y="117"/>
                  </a:cubicBezTo>
                  <a:cubicBezTo>
                    <a:pt x="460" y="58"/>
                    <a:pt x="419" y="7"/>
                    <a:pt x="362" y="1"/>
                  </a:cubicBezTo>
                  <a:cubicBezTo>
                    <a:pt x="359" y="1"/>
                    <a:pt x="356" y="1"/>
                    <a:pt x="3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9" name="Google Shape;5939;p32"/>
            <p:cNvSpPr/>
            <p:nvPr/>
          </p:nvSpPr>
          <p:spPr>
            <a:xfrm>
              <a:off x="3456109" y="3791904"/>
              <a:ext cx="25710" cy="36627"/>
            </a:xfrm>
            <a:custGeom>
              <a:avLst/>
              <a:gdLst/>
              <a:ahLst/>
              <a:cxnLst/>
              <a:rect l="l" t="t" r="r" b="b"/>
              <a:pathLst>
                <a:path w="1121" h="1597" extrusionOk="0">
                  <a:moveTo>
                    <a:pt x="750" y="1"/>
                  </a:moveTo>
                  <a:lnTo>
                    <a:pt x="750" y="1"/>
                  </a:lnTo>
                  <a:cubicBezTo>
                    <a:pt x="0" y="659"/>
                    <a:pt x="234" y="1334"/>
                    <a:pt x="477" y="1597"/>
                  </a:cubicBezTo>
                  <a:cubicBezTo>
                    <a:pt x="881" y="1375"/>
                    <a:pt x="1120" y="757"/>
                    <a:pt x="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0" name="Google Shape;5940;p32"/>
            <p:cNvSpPr/>
            <p:nvPr/>
          </p:nvSpPr>
          <p:spPr>
            <a:xfrm>
              <a:off x="3441040" y="3792524"/>
              <a:ext cx="49861" cy="46306"/>
            </a:xfrm>
            <a:custGeom>
              <a:avLst/>
              <a:gdLst/>
              <a:ahLst/>
              <a:cxnLst/>
              <a:rect l="l" t="t" r="r" b="b"/>
              <a:pathLst>
                <a:path w="2174" h="2019" extrusionOk="0">
                  <a:moveTo>
                    <a:pt x="654" y="0"/>
                  </a:moveTo>
                  <a:cubicBezTo>
                    <a:pt x="497" y="8"/>
                    <a:pt x="1" y="1402"/>
                    <a:pt x="651" y="1830"/>
                  </a:cubicBezTo>
                  <a:cubicBezTo>
                    <a:pt x="856" y="1963"/>
                    <a:pt x="1034" y="2018"/>
                    <a:pt x="1189" y="2018"/>
                  </a:cubicBezTo>
                  <a:cubicBezTo>
                    <a:pt x="1569" y="2018"/>
                    <a:pt x="1810" y="1684"/>
                    <a:pt x="1961" y="1345"/>
                  </a:cubicBezTo>
                  <a:cubicBezTo>
                    <a:pt x="2174" y="868"/>
                    <a:pt x="1990" y="253"/>
                    <a:pt x="1990" y="253"/>
                  </a:cubicBezTo>
                  <a:lnTo>
                    <a:pt x="1990" y="253"/>
                  </a:lnTo>
                  <a:lnTo>
                    <a:pt x="1118" y="100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1" name="Google Shape;5941;p32"/>
            <p:cNvSpPr/>
            <p:nvPr/>
          </p:nvSpPr>
          <p:spPr>
            <a:xfrm>
              <a:off x="3447301" y="3822158"/>
              <a:ext cx="39242" cy="17476"/>
            </a:xfrm>
            <a:custGeom>
              <a:avLst/>
              <a:gdLst/>
              <a:ahLst/>
              <a:cxnLst/>
              <a:rect l="l" t="t" r="r" b="b"/>
              <a:pathLst>
                <a:path w="1711" h="762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77" y="238"/>
                    <a:pt x="90" y="263"/>
                  </a:cubicBezTo>
                  <a:cubicBezTo>
                    <a:pt x="134" y="353"/>
                    <a:pt x="195" y="434"/>
                    <a:pt x="267" y="501"/>
                  </a:cubicBezTo>
                  <a:cubicBezTo>
                    <a:pt x="384" y="613"/>
                    <a:pt x="547" y="692"/>
                    <a:pt x="704" y="730"/>
                  </a:cubicBezTo>
                  <a:cubicBezTo>
                    <a:pt x="729" y="736"/>
                    <a:pt x="757" y="742"/>
                    <a:pt x="781" y="743"/>
                  </a:cubicBezTo>
                  <a:cubicBezTo>
                    <a:pt x="850" y="755"/>
                    <a:pt x="920" y="761"/>
                    <a:pt x="989" y="761"/>
                  </a:cubicBezTo>
                  <a:cubicBezTo>
                    <a:pt x="1232" y="761"/>
                    <a:pt x="1461" y="681"/>
                    <a:pt x="1601" y="457"/>
                  </a:cubicBezTo>
                  <a:cubicBezTo>
                    <a:pt x="1648" y="378"/>
                    <a:pt x="1684" y="293"/>
                    <a:pt x="1710" y="202"/>
                  </a:cubicBezTo>
                  <a:lnTo>
                    <a:pt x="1710" y="202"/>
                  </a:lnTo>
                  <a:cubicBezTo>
                    <a:pt x="1296" y="207"/>
                    <a:pt x="986" y="439"/>
                    <a:pt x="823" y="594"/>
                  </a:cubicBezTo>
                  <a:cubicBezTo>
                    <a:pt x="692" y="385"/>
                    <a:pt x="413" y="36"/>
                    <a:pt x="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2" name="Google Shape;5942;p32"/>
          <p:cNvGrpSpPr/>
          <p:nvPr/>
        </p:nvGrpSpPr>
        <p:grpSpPr>
          <a:xfrm>
            <a:off x="3634829" y="602486"/>
            <a:ext cx="1874400" cy="4142198"/>
            <a:chOff x="3634829" y="602486"/>
            <a:chExt cx="1874400" cy="4142198"/>
          </a:xfrm>
        </p:grpSpPr>
        <p:sp>
          <p:nvSpPr>
            <p:cNvPr id="5943" name="Google Shape;5943;p32"/>
            <p:cNvSpPr/>
            <p:nvPr/>
          </p:nvSpPr>
          <p:spPr>
            <a:xfrm>
              <a:off x="4423374" y="2895272"/>
              <a:ext cx="297248" cy="1695667"/>
            </a:xfrm>
            <a:custGeom>
              <a:avLst/>
              <a:gdLst/>
              <a:ahLst/>
              <a:cxnLst/>
              <a:rect l="l" t="t" r="r" b="b"/>
              <a:pathLst>
                <a:path w="3554" h="20274" extrusionOk="0">
                  <a:moveTo>
                    <a:pt x="1" y="1"/>
                  </a:moveTo>
                  <a:lnTo>
                    <a:pt x="1" y="20274"/>
                  </a:lnTo>
                  <a:lnTo>
                    <a:pt x="3554" y="20274"/>
                  </a:lnTo>
                  <a:lnTo>
                    <a:pt x="35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4" name="Google Shape;5944;p32"/>
            <p:cNvSpPr/>
            <p:nvPr/>
          </p:nvSpPr>
          <p:spPr>
            <a:xfrm>
              <a:off x="4448549" y="3974712"/>
              <a:ext cx="20993" cy="256851"/>
            </a:xfrm>
            <a:custGeom>
              <a:avLst/>
              <a:gdLst/>
              <a:ahLst/>
              <a:cxnLst/>
              <a:rect l="l" t="t" r="r" b="b"/>
              <a:pathLst>
                <a:path w="251" h="3071" extrusionOk="0">
                  <a:moveTo>
                    <a:pt x="126" y="1"/>
                  </a:moveTo>
                  <a:cubicBezTo>
                    <a:pt x="56" y="1"/>
                    <a:pt x="1" y="56"/>
                    <a:pt x="1" y="126"/>
                  </a:cubicBezTo>
                  <a:lnTo>
                    <a:pt x="1" y="2945"/>
                  </a:lnTo>
                  <a:cubicBezTo>
                    <a:pt x="1" y="3013"/>
                    <a:pt x="56" y="3070"/>
                    <a:pt x="126" y="3070"/>
                  </a:cubicBezTo>
                  <a:cubicBezTo>
                    <a:pt x="194" y="3070"/>
                    <a:pt x="251" y="3013"/>
                    <a:pt x="251" y="2945"/>
                  </a:cubicBezTo>
                  <a:lnTo>
                    <a:pt x="251" y="126"/>
                  </a:lnTo>
                  <a:cubicBezTo>
                    <a:pt x="251" y="56"/>
                    <a:pt x="194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5" name="Google Shape;5945;p32"/>
            <p:cNvSpPr/>
            <p:nvPr/>
          </p:nvSpPr>
          <p:spPr>
            <a:xfrm>
              <a:off x="4561629" y="3982741"/>
              <a:ext cx="20993" cy="363321"/>
            </a:xfrm>
            <a:custGeom>
              <a:avLst/>
              <a:gdLst/>
              <a:ahLst/>
              <a:cxnLst/>
              <a:rect l="l" t="t" r="r" b="b"/>
              <a:pathLst>
                <a:path w="251" h="4344" extrusionOk="0">
                  <a:moveTo>
                    <a:pt x="126" y="1"/>
                  </a:moveTo>
                  <a:cubicBezTo>
                    <a:pt x="56" y="1"/>
                    <a:pt x="1" y="58"/>
                    <a:pt x="1" y="126"/>
                  </a:cubicBezTo>
                  <a:lnTo>
                    <a:pt x="1" y="4219"/>
                  </a:lnTo>
                  <a:cubicBezTo>
                    <a:pt x="1" y="4288"/>
                    <a:pt x="56" y="4344"/>
                    <a:pt x="126" y="4344"/>
                  </a:cubicBezTo>
                  <a:cubicBezTo>
                    <a:pt x="194" y="4344"/>
                    <a:pt x="251" y="4288"/>
                    <a:pt x="251" y="4219"/>
                  </a:cubicBezTo>
                  <a:lnTo>
                    <a:pt x="251" y="126"/>
                  </a:lnTo>
                  <a:cubicBezTo>
                    <a:pt x="251" y="58"/>
                    <a:pt x="194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6" name="Google Shape;5946;p32"/>
            <p:cNvSpPr/>
            <p:nvPr/>
          </p:nvSpPr>
          <p:spPr>
            <a:xfrm>
              <a:off x="4630631" y="4037775"/>
              <a:ext cx="21077" cy="185341"/>
            </a:xfrm>
            <a:custGeom>
              <a:avLst/>
              <a:gdLst/>
              <a:ahLst/>
              <a:cxnLst/>
              <a:rect l="l" t="t" r="r" b="b"/>
              <a:pathLst>
                <a:path w="252" h="2216" extrusionOk="0">
                  <a:moveTo>
                    <a:pt x="125" y="0"/>
                  </a:moveTo>
                  <a:cubicBezTo>
                    <a:pt x="57" y="0"/>
                    <a:pt x="0" y="57"/>
                    <a:pt x="0" y="127"/>
                  </a:cubicBezTo>
                  <a:lnTo>
                    <a:pt x="0" y="2091"/>
                  </a:lnTo>
                  <a:cubicBezTo>
                    <a:pt x="0" y="2159"/>
                    <a:pt x="57" y="2216"/>
                    <a:pt x="125" y="2216"/>
                  </a:cubicBezTo>
                  <a:cubicBezTo>
                    <a:pt x="195" y="2216"/>
                    <a:pt x="252" y="2159"/>
                    <a:pt x="252" y="2091"/>
                  </a:cubicBezTo>
                  <a:lnTo>
                    <a:pt x="252" y="127"/>
                  </a:lnTo>
                  <a:cubicBezTo>
                    <a:pt x="252" y="57"/>
                    <a:pt x="195" y="0"/>
                    <a:pt x="12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7" name="Google Shape;5947;p32"/>
            <p:cNvSpPr/>
            <p:nvPr/>
          </p:nvSpPr>
          <p:spPr>
            <a:xfrm>
              <a:off x="4500991" y="4188994"/>
              <a:ext cx="20993" cy="228079"/>
            </a:xfrm>
            <a:custGeom>
              <a:avLst/>
              <a:gdLst/>
              <a:ahLst/>
              <a:cxnLst/>
              <a:rect l="l" t="t" r="r" b="b"/>
              <a:pathLst>
                <a:path w="251" h="2727" extrusionOk="0">
                  <a:moveTo>
                    <a:pt x="125" y="1"/>
                  </a:moveTo>
                  <a:cubicBezTo>
                    <a:pt x="57" y="1"/>
                    <a:pt x="0" y="57"/>
                    <a:pt x="0" y="126"/>
                  </a:cubicBezTo>
                  <a:lnTo>
                    <a:pt x="0" y="2602"/>
                  </a:lnTo>
                  <a:cubicBezTo>
                    <a:pt x="0" y="2670"/>
                    <a:pt x="57" y="2727"/>
                    <a:pt x="125" y="2727"/>
                  </a:cubicBezTo>
                  <a:cubicBezTo>
                    <a:pt x="195" y="2727"/>
                    <a:pt x="250" y="2670"/>
                    <a:pt x="250" y="2602"/>
                  </a:cubicBezTo>
                  <a:lnTo>
                    <a:pt x="250" y="126"/>
                  </a:lnTo>
                  <a:cubicBezTo>
                    <a:pt x="250" y="57"/>
                    <a:pt x="195" y="1"/>
                    <a:pt x="12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8" name="Google Shape;5948;p32"/>
            <p:cNvSpPr/>
            <p:nvPr/>
          </p:nvSpPr>
          <p:spPr>
            <a:xfrm>
              <a:off x="4673537" y="4204551"/>
              <a:ext cx="20993" cy="228079"/>
            </a:xfrm>
            <a:custGeom>
              <a:avLst/>
              <a:gdLst/>
              <a:ahLst/>
              <a:cxnLst/>
              <a:rect l="l" t="t" r="r" b="b"/>
              <a:pathLst>
                <a:path w="251" h="2727" extrusionOk="0">
                  <a:moveTo>
                    <a:pt x="125" y="1"/>
                  </a:moveTo>
                  <a:cubicBezTo>
                    <a:pt x="55" y="1"/>
                    <a:pt x="0" y="56"/>
                    <a:pt x="0" y="126"/>
                  </a:cubicBezTo>
                  <a:lnTo>
                    <a:pt x="0" y="2600"/>
                  </a:lnTo>
                  <a:cubicBezTo>
                    <a:pt x="0" y="2670"/>
                    <a:pt x="55" y="2727"/>
                    <a:pt x="125" y="2727"/>
                  </a:cubicBezTo>
                  <a:cubicBezTo>
                    <a:pt x="194" y="2727"/>
                    <a:pt x="250" y="2670"/>
                    <a:pt x="250" y="2600"/>
                  </a:cubicBezTo>
                  <a:lnTo>
                    <a:pt x="250" y="126"/>
                  </a:lnTo>
                  <a:cubicBezTo>
                    <a:pt x="250" y="56"/>
                    <a:pt x="194" y="1"/>
                    <a:pt x="12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9" name="Google Shape;5949;p32"/>
            <p:cNvSpPr/>
            <p:nvPr/>
          </p:nvSpPr>
          <p:spPr>
            <a:xfrm>
              <a:off x="3634829" y="602486"/>
              <a:ext cx="1874400" cy="3256928"/>
            </a:xfrm>
            <a:custGeom>
              <a:avLst/>
              <a:gdLst/>
              <a:ahLst/>
              <a:cxnLst/>
              <a:rect l="l" t="t" r="r" b="b"/>
              <a:pathLst>
                <a:path w="22411" h="38941" extrusionOk="0">
                  <a:moveTo>
                    <a:pt x="11205" y="1"/>
                  </a:moveTo>
                  <a:cubicBezTo>
                    <a:pt x="10013" y="1"/>
                    <a:pt x="9046" y="967"/>
                    <a:pt x="9046" y="2160"/>
                  </a:cubicBezTo>
                  <a:cubicBezTo>
                    <a:pt x="9046" y="2184"/>
                    <a:pt x="9049" y="2206"/>
                    <a:pt x="9049" y="2229"/>
                  </a:cubicBezTo>
                  <a:cubicBezTo>
                    <a:pt x="7761" y="2369"/>
                    <a:pt x="6758" y="3459"/>
                    <a:pt x="6758" y="4784"/>
                  </a:cubicBezTo>
                  <a:cubicBezTo>
                    <a:pt x="6758" y="5064"/>
                    <a:pt x="6803" y="5332"/>
                    <a:pt x="6887" y="5584"/>
                  </a:cubicBezTo>
                  <a:cubicBezTo>
                    <a:pt x="5557" y="5819"/>
                    <a:pt x="4546" y="6976"/>
                    <a:pt x="4546" y="8374"/>
                  </a:cubicBezTo>
                  <a:cubicBezTo>
                    <a:pt x="4546" y="8890"/>
                    <a:pt x="4686" y="9371"/>
                    <a:pt x="4927" y="9790"/>
                  </a:cubicBezTo>
                  <a:cubicBezTo>
                    <a:pt x="3904" y="10203"/>
                    <a:pt x="3181" y="11203"/>
                    <a:pt x="3181" y="12373"/>
                  </a:cubicBezTo>
                  <a:cubicBezTo>
                    <a:pt x="3181" y="13052"/>
                    <a:pt x="3424" y="13673"/>
                    <a:pt x="3827" y="14157"/>
                  </a:cubicBezTo>
                  <a:cubicBezTo>
                    <a:pt x="2354" y="14385"/>
                    <a:pt x="1226" y="15656"/>
                    <a:pt x="1226" y="17193"/>
                  </a:cubicBezTo>
                  <a:cubicBezTo>
                    <a:pt x="1226" y="17850"/>
                    <a:pt x="1432" y="18456"/>
                    <a:pt x="1781" y="18955"/>
                  </a:cubicBezTo>
                  <a:cubicBezTo>
                    <a:pt x="718" y="19573"/>
                    <a:pt x="0" y="20723"/>
                    <a:pt x="0" y="22040"/>
                  </a:cubicBezTo>
                  <a:cubicBezTo>
                    <a:pt x="0" y="23088"/>
                    <a:pt x="455" y="24029"/>
                    <a:pt x="1176" y="24683"/>
                  </a:cubicBezTo>
                  <a:cubicBezTo>
                    <a:pt x="521" y="25247"/>
                    <a:pt x="105" y="26082"/>
                    <a:pt x="105" y="27014"/>
                  </a:cubicBezTo>
                  <a:cubicBezTo>
                    <a:pt x="105" y="28296"/>
                    <a:pt x="887" y="29394"/>
                    <a:pt x="2002" y="29856"/>
                  </a:cubicBezTo>
                  <a:cubicBezTo>
                    <a:pt x="1762" y="30359"/>
                    <a:pt x="1621" y="30922"/>
                    <a:pt x="1621" y="31517"/>
                  </a:cubicBezTo>
                  <a:cubicBezTo>
                    <a:pt x="1621" y="33519"/>
                    <a:pt x="3148" y="35163"/>
                    <a:pt x="5102" y="35352"/>
                  </a:cubicBezTo>
                  <a:cubicBezTo>
                    <a:pt x="5259" y="36906"/>
                    <a:pt x="6569" y="38120"/>
                    <a:pt x="8164" y="38120"/>
                  </a:cubicBezTo>
                  <a:cubicBezTo>
                    <a:pt x="8459" y="38120"/>
                    <a:pt x="8742" y="38077"/>
                    <a:pt x="9011" y="38001"/>
                  </a:cubicBezTo>
                  <a:cubicBezTo>
                    <a:pt x="9565" y="38578"/>
                    <a:pt x="10343" y="38940"/>
                    <a:pt x="11207" y="38940"/>
                  </a:cubicBezTo>
                  <a:cubicBezTo>
                    <a:pt x="12070" y="38940"/>
                    <a:pt x="12848" y="38578"/>
                    <a:pt x="13402" y="38001"/>
                  </a:cubicBezTo>
                  <a:cubicBezTo>
                    <a:pt x="13671" y="38077"/>
                    <a:pt x="13955" y="38120"/>
                    <a:pt x="14248" y="38120"/>
                  </a:cubicBezTo>
                  <a:cubicBezTo>
                    <a:pt x="15845" y="38120"/>
                    <a:pt x="17155" y="36906"/>
                    <a:pt x="17312" y="35352"/>
                  </a:cubicBezTo>
                  <a:cubicBezTo>
                    <a:pt x="19264" y="35163"/>
                    <a:pt x="20791" y="33519"/>
                    <a:pt x="20791" y="31517"/>
                  </a:cubicBezTo>
                  <a:cubicBezTo>
                    <a:pt x="20791" y="30922"/>
                    <a:pt x="20653" y="30359"/>
                    <a:pt x="20411" y="29856"/>
                  </a:cubicBezTo>
                  <a:cubicBezTo>
                    <a:pt x="21525" y="29394"/>
                    <a:pt x="22309" y="28296"/>
                    <a:pt x="22309" y="27014"/>
                  </a:cubicBezTo>
                  <a:cubicBezTo>
                    <a:pt x="22307" y="26082"/>
                    <a:pt x="21891" y="25247"/>
                    <a:pt x="21234" y="24683"/>
                  </a:cubicBezTo>
                  <a:cubicBezTo>
                    <a:pt x="21954" y="24031"/>
                    <a:pt x="22410" y="23088"/>
                    <a:pt x="22410" y="22040"/>
                  </a:cubicBezTo>
                  <a:cubicBezTo>
                    <a:pt x="22410" y="20721"/>
                    <a:pt x="21692" y="19573"/>
                    <a:pt x="20629" y="18955"/>
                  </a:cubicBezTo>
                  <a:cubicBezTo>
                    <a:pt x="20978" y="18455"/>
                    <a:pt x="21186" y="17847"/>
                    <a:pt x="21186" y="17193"/>
                  </a:cubicBezTo>
                  <a:cubicBezTo>
                    <a:pt x="21186" y="15656"/>
                    <a:pt x="20057" y="14385"/>
                    <a:pt x="18585" y="14157"/>
                  </a:cubicBezTo>
                  <a:cubicBezTo>
                    <a:pt x="18988" y="13673"/>
                    <a:pt x="19231" y="13052"/>
                    <a:pt x="19231" y="12373"/>
                  </a:cubicBezTo>
                  <a:cubicBezTo>
                    <a:pt x="19231" y="11203"/>
                    <a:pt x="18507" y="10203"/>
                    <a:pt x="17483" y="9790"/>
                  </a:cubicBezTo>
                  <a:cubicBezTo>
                    <a:pt x="17723" y="9374"/>
                    <a:pt x="17866" y="8890"/>
                    <a:pt x="17866" y="8374"/>
                  </a:cubicBezTo>
                  <a:cubicBezTo>
                    <a:pt x="17866" y="6976"/>
                    <a:pt x="16855" y="5819"/>
                    <a:pt x="15525" y="5584"/>
                  </a:cubicBezTo>
                  <a:cubicBezTo>
                    <a:pt x="15606" y="5333"/>
                    <a:pt x="15651" y="5064"/>
                    <a:pt x="15651" y="4784"/>
                  </a:cubicBezTo>
                  <a:cubicBezTo>
                    <a:pt x="15651" y="3459"/>
                    <a:pt x="14648" y="2369"/>
                    <a:pt x="13360" y="2229"/>
                  </a:cubicBezTo>
                  <a:cubicBezTo>
                    <a:pt x="13360" y="2206"/>
                    <a:pt x="13364" y="2184"/>
                    <a:pt x="13364" y="2160"/>
                  </a:cubicBezTo>
                  <a:cubicBezTo>
                    <a:pt x="13364" y="967"/>
                    <a:pt x="12397" y="1"/>
                    <a:pt x="112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0" name="Google Shape;5950;p32"/>
            <p:cNvSpPr/>
            <p:nvPr/>
          </p:nvSpPr>
          <p:spPr>
            <a:xfrm>
              <a:off x="4106467" y="3121012"/>
              <a:ext cx="923023" cy="362150"/>
            </a:xfrm>
            <a:custGeom>
              <a:avLst/>
              <a:gdLst/>
              <a:ahLst/>
              <a:cxnLst/>
              <a:rect l="l" t="t" r="r" b="b"/>
              <a:pathLst>
                <a:path w="11036" h="4330" extrusionOk="0">
                  <a:moveTo>
                    <a:pt x="10900" y="0"/>
                  </a:moveTo>
                  <a:cubicBezTo>
                    <a:pt x="10837" y="0"/>
                    <a:pt x="10785" y="48"/>
                    <a:pt x="10778" y="112"/>
                  </a:cubicBezTo>
                  <a:cubicBezTo>
                    <a:pt x="10560" y="1956"/>
                    <a:pt x="8940" y="2040"/>
                    <a:pt x="8733" y="2040"/>
                  </a:cubicBezTo>
                  <a:cubicBezTo>
                    <a:pt x="8724" y="2040"/>
                    <a:pt x="8717" y="2040"/>
                    <a:pt x="8714" y="2040"/>
                  </a:cubicBezTo>
                  <a:cubicBezTo>
                    <a:pt x="8651" y="2047"/>
                    <a:pt x="8608" y="2075"/>
                    <a:pt x="8592" y="2129"/>
                  </a:cubicBezTo>
                  <a:cubicBezTo>
                    <a:pt x="8566" y="2209"/>
                    <a:pt x="7975" y="4077"/>
                    <a:pt x="5569" y="4077"/>
                  </a:cubicBezTo>
                  <a:cubicBezTo>
                    <a:pt x="3164" y="4077"/>
                    <a:pt x="2589" y="2124"/>
                    <a:pt x="2565" y="2040"/>
                  </a:cubicBezTo>
                  <a:cubicBezTo>
                    <a:pt x="2551" y="1987"/>
                    <a:pt x="2504" y="1948"/>
                    <a:pt x="2449" y="1948"/>
                  </a:cubicBezTo>
                  <a:cubicBezTo>
                    <a:pt x="2443" y="1948"/>
                    <a:pt x="2437" y="1949"/>
                    <a:pt x="2430" y="1950"/>
                  </a:cubicBezTo>
                  <a:cubicBezTo>
                    <a:pt x="2325" y="1962"/>
                    <a:pt x="2224" y="1968"/>
                    <a:pt x="2126" y="1968"/>
                  </a:cubicBezTo>
                  <a:cubicBezTo>
                    <a:pt x="1675" y="1968"/>
                    <a:pt x="1294" y="1842"/>
                    <a:pt x="991" y="1595"/>
                  </a:cubicBezTo>
                  <a:cubicBezTo>
                    <a:pt x="342" y="1060"/>
                    <a:pt x="257" y="127"/>
                    <a:pt x="257" y="118"/>
                  </a:cubicBezTo>
                  <a:cubicBezTo>
                    <a:pt x="250" y="52"/>
                    <a:pt x="200" y="3"/>
                    <a:pt x="133" y="3"/>
                  </a:cubicBezTo>
                  <a:cubicBezTo>
                    <a:pt x="129" y="3"/>
                    <a:pt x="125" y="3"/>
                    <a:pt x="121" y="3"/>
                  </a:cubicBezTo>
                  <a:cubicBezTo>
                    <a:pt x="52" y="9"/>
                    <a:pt x="1" y="69"/>
                    <a:pt x="7" y="137"/>
                  </a:cubicBezTo>
                  <a:cubicBezTo>
                    <a:pt x="9" y="180"/>
                    <a:pt x="97" y="1187"/>
                    <a:pt x="829" y="1787"/>
                  </a:cubicBezTo>
                  <a:cubicBezTo>
                    <a:pt x="1176" y="2075"/>
                    <a:pt x="1609" y="2219"/>
                    <a:pt x="2118" y="2219"/>
                  </a:cubicBezTo>
                  <a:cubicBezTo>
                    <a:pt x="2195" y="2219"/>
                    <a:pt x="2275" y="2215"/>
                    <a:pt x="2356" y="2209"/>
                  </a:cubicBezTo>
                  <a:cubicBezTo>
                    <a:pt x="2517" y="2643"/>
                    <a:pt x="3292" y="4330"/>
                    <a:pt x="5568" y="4330"/>
                  </a:cubicBezTo>
                  <a:cubicBezTo>
                    <a:pt x="7860" y="4330"/>
                    <a:pt x="8643" y="2687"/>
                    <a:pt x="8803" y="2287"/>
                  </a:cubicBezTo>
                  <a:cubicBezTo>
                    <a:pt x="9205" y="2260"/>
                    <a:pt x="10808" y="2033"/>
                    <a:pt x="11029" y="141"/>
                  </a:cubicBezTo>
                  <a:cubicBezTo>
                    <a:pt x="11036" y="71"/>
                    <a:pt x="10986" y="9"/>
                    <a:pt x="10918" y="2"/>
                  </a:cubicBezTo>
                  <a:cubicBezTo>
                    <a:pt x="10912" y="1"/>
                    <a:pt x="10906" y="0"/>
                    <a:pt x="109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1" name="Google Shape;5951;p32"/>
            <p:cNvSpPr/>
            <p:nvPr/>
          </p:nvSpPr>
          <p:spPr>
            <a:xfrm>
              <a:off x="4042400" y="2166445"/>
              <a:ext cx="1050069" cy="362150"/>
            </a:xfrm>
            <a:custGeom>
              <a:avLst/>
              <a:gdLst/>
              <a:ahLst/>
              <a:cxnLst/>
              <a:rect l="l" t="t" r="r" b="b"/>
              <a:pathLst>
                <a:path w="12555" h="4330" extrusionOk="0">
                  <a:moveTo>
                    <a:pt x="12418" y="0"/>
                  </a:moveTo>
                  <a:cubicBezTo>
                    <a:pt x="12356" y="0"/>
                    <a:pt x="12303" y="48"/>
                    <a:pt x="12296" y="112"/>
                  </a:cubicBezTo>
                  <a:cubicBezTo>
                    <a:pt x="12075" y="1996"/>
                    <a:pt x="9705" y="2040"/>
                    <a:pt x="9490" y="2040"/>
                  </a:cubicBezTo>
                  <a:lnTo>
                    <a:pt x="9477" y="2040"/>
                  </a:lnTo>
                  <a:cubicBezTo>
                    <a:pt x="9423" y="2040"/>
                    <a:pt x="9374" y="2076"/>
                    <a:pt x="9358" y="2129"/>
                  </a:cubicBezTo>
                  <a:cubicBezTo>
                    <a:pt x="9332" y="2209"/>
                    <a:pt x="8741" y="4077"/>
                    <a:pt x="6335" y="4077"/>
                  </a:cubicBezTo>
                  <a:cubicBezTo>
                    <a:pt x="3930" y="4077"/>
                    <a:pt x="3355" y="2124"/>
                    <a:pt x="3331" y="2040"/>
                  </a:cubicBezTo>
                  <a:cubicBezTo>
                    <a:pt x="3317" y="1986"/>
                    <a:pt x="3269" y="1948"/>
                    <a:pt x="3215" y="1948"/>
                  </a:cubicBezTo>
                  <a:cubicBezTo>
                    <a:pt x="3209" y="1948"/>
                    <a:pt x="3202" y="1949"/>
                    <a:pt x="3196" y="1950"/>
                  </a:cubicBezTo>
                  <a:cubicBezTo>
                    <a:pt x="3089" y="1962"/>
                    <a:pt x="2984" y="1968"/>
                    <a:pt x="2883" y="1968"/>
                  </a:cubicBezTo>
                  <a:cubicBezTo>
                    <a:pt x="1087" y="1968"/>
                    <a:pt x="294" y="158"/>
                    <a:pt x="259" y="77"/>
                  </a:cubicBezTo>
                  <a:cubicBezTo>
                    <a:pt x="240" y="30"/>
                    <a:pt x="193" y="1"/>
                    <a:pt x="145" y="1"/>
                  </a:cubicBezTo>
                  <a:cubicBezTo>
                    <a:pt x="128" y="1"/>
                    <a:pt x="111" y="5"/>
                    <a:pt x="95" y="12"/>
                  </a:cubicBezTo>
                  <a:cubicBezTo>
                    <a:pt x="30" y="39"/>
                    <a:pt x="0" y="114"/>
                    <a:pt x="27" y="177"/>
                  </a:cubicBezTo>
                  <a:cubicBezTo>
                    <a:pt x="36" y="198"/>
                    <a:pt x="917" y="2218"/>
                    <a:pt x="2881" y="2218"/>
                  </a:cubicBezTo>
                  <a:cubicBezTo>
                    <a:pt x="2960" y="2218"/>
                    <a:pt x="3040" y="2215"/>
                    <a:pt x="3122" y="2209"/>
                  </a:cubicBezTo>
                  <a:cubicBezTo>
                    <a:pt x="3283" y="2643"/>
                    <a:pt x="4058" y="4330"/>
                    <a:pt x="6334" y="4330"/>
                  </a:cubicBezTo>
                  <a:cubicBezTo>
                    <a:pt x="8624" y="4330"/>
                    <a:pt x="9407" y="2691"/>
                    <a:pt x="9567" y="2287"/>
                  </a:cubicBezTo>
                  <a:cubicBezTo>
                    <a:pt x="10050" y="2270"/>
                    <a:pt x="12319" y="2076"/>
                    <a:pt x="12548" y="141"/>
                  </a:cubicBezTo>
                  <a:cubicBezTo>
                    <a:pt x="12555" y="71"/>
                    <a:pt x="12506" y="9"/>
                    <a:pt x="12436" y="2"/>
                  </a:cubicBezTo>
                  <a:cubicBezTo>
                    <a:pt x="12430" y="1"/>
                    <a:pt x="12424" y="0"/>
                    <a:pt x="124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2" name="Google Shape;5952;p32"/>
            <p:cNvSpPr/>
            <p:nvPr/>
          </p:nvSpPr>
          <p:spPr>
            <a:xfrm>
              <a:off x="3927146" y="2520654"/>
              <a:ext cx="430482" cy="484177"/>
            </a:xfrm>
            <a:custGeom>
              <a:avLst/>
              <a:gdLst/>
              <a:ahLst/>
              <a:cxnLst/>
              <a:rect l="l" t="t" r="r" b="b"/>
              <a:pathLst>
                <a:path w="5147" h="5789" extrusionOk="0">
                  <a:moveTo>
                    <a:pt x="441" y="0"/>
                  </a:moveTo>
                  <a:cubicBezTo>
                    <a:pt x="389" y="0"/>
                    <a:pt x="341" y="31"/>
                    <a:pt x="322" y="82"/>
                  </a:cubicBezTo>
                  <a:cubicBezTo>
                    <a:pt x="307" y="120"/>
                    <a:pt x="0" y="986"/>
                    <a:pt x="471" y="1853"/>
                  </a:cubicBezTo>
                  <a:cubicBezTo>
                    <a:pt x="838" y="2529"/>
                    <a:pt x="1567" y="3004"/>
                    <a:pt x="2638" y="3267"/>
                  </a:cubicBezTo>
                  <a:cubicBezTo>
                    <a:pt x="2665" y="3708"/>
                    <a:pt x="2902" y="5402"/>
                    <a:pt x="4989" y="5787"/>
                  </a:cubicBezTo>
                  <a:cubicBezTo>
                    <a:pt x="4999" y="5788"/>
                    <a:pt x="5006" y="5788"/>
                    <a:pt x="5013" y="5788"/>
                  </a:cubicBezTo>
                  <a:cubicBezTo>
                    <a:pt x="5073" y="5788"/>
                    <a:pt x="5125" y="5748"/>
                    <a:pt x="5134" y="5686"/>
                  </a:cubicBezTo>
                  <a:cubicBezTo>
                    <a:pt x="5147" y="5618"/>
                    <a:pt x="5103" y="5553"/>
                    <a:pt x="5035" y="5540"/>
                  </a:cubicBezTo>
                  <a:cubicBezTo>
                    <a:pt x="2861" y="5138"/>
                    <a:pt x="2885" y="3251"/>
                    <a:pt x="2886" y="3171"/>
                  </a:cubicBezTo>
                  <a:cubicBezTo>
                    <a:pt x="2886" y="3112"/>
                    <a:pt x="2847" y="3059"/>
                    <a:pt x="2789" y="3046"/>
                  </a:cubicBezTo>
                  <a:cubicBezTo>
                    <a:pt x="1742" y="2805"/>
                    <a:pt x="1037" y="2363"/>
                    <a:pt x="695" y="1736"/>
                  </a:cubicBezTo>
                  <a:cubicBezTo>
                    <a:pt x="276" y="971"/>
                    <a:pt x="554" y="176"/>
                    <a:pt x="558" y="169"/>
                  </a:cubicBezTo>
                  <a:cubicBezTo>
                    <a:pt x="582" y="104"/>
                    <a:pt x="550" y="31"/>
                    <a:pt x="484" y="8"/>
                  </a:cubicBezTo>
                  <a:cubicBezTo>
                    <a:pt x="470" y="2"/>
                    <a:pt x="455" y="0"/>
                    <a:pt x="4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3" name="Google Shape;5953;p32"/>
            <p:cNvSpPr/>
            <p:nvPr/>
          </p:nvSpPr>
          <p:spPr>
            <a:xfrm>
              <a:off x="4105046" y="1660431"/>
              <a:ext cx="324514" cy="433493"/>
            </a:xfrm>
            <a:custGeom>
              <a:avLst/>
              <a:gdLst/>
              <a:ahLst/>
              <a:cxnLst/>
              <a:rect l="l" t="t" r="r" b="b"/>
              <a:pathLst>
                <a:path w="3880" h="5183" extrusionOk="0">
                  <a:moveTo>
                    <a:pt x="145" y="0"/>
                  </a:moveTo>
                  <a:cubicBezTo>
                    <a:pt x="79" y="0"/>
                    <a:pt x="22" y="57"/>
                    <a:pt x="19" y="124"/>
                  </a:cubicBezTo>
                  <a:cubicBezTo>
                    <a:pt x="0" y="1249"/>
                    <a:pt x="292" y="2091"/>
                    <a:pt x="890" y="2625"/>
                  </a:cubicBezTo>
                  <a:cubicBezTo>
                    <a:pt x="1498" y="3169"/>
                    <a:pt x="2251" y="3248"/>
                    <a:pt x="2641" y="3248"/>
                  </a:cubicBezTo>
                  <a:cubicBezTo>
                    <a:pt x="2661" y="3248"/>
                    <a:pt x="2680" y="3247"/>
                    <a:pt x="2697" y="3247"/>
                  </a:cubicBezTo>
                  <a:lnTo>
                    <a:pt x="2697" y="3247"/>
                  </a:lnTo>
                  <a:cubicBezTo>
                    <a:pt x="2322" y="4444"/>
                    <a:pt x="3664" y="5160"/>
                    <a:pt x="3679" y="5168"/>
                  </a:cubicBezTo>
                  <a:cubicBezTo>
                    <a:pt x="3696" y="5176"/>
                    <a:pt x="3716" y="5182"/>
                    <a:pt x="3737" y="5182"/>
                  </a:cubicBezTo>
                  <a:cubicBezTo>
                    <a:pt x="3782" y="5182"/>
                    <a:pt x="3825" y="5159"/>
                    <a:pt x="3847" y="5111"/>
                  </a:cubicBezTo>
                  <a:cubicBezTo>
                    <a:pt x="3879" y="5050"/>
                    <a:pt x="3856" y="4976"/>
                    <a:pt x="3793" y="4942"/>
                  </a:cubicBezTo>
                  <a:cubicBezTo>
                    <a:pt x="3741" y="4913"/>
                    <a:pt x="2505" y="4250"/>
                    <a:pt x="2998" y="3158"/>
                  </a:cubicBezTo>
                  <a:cubicBezTo>
                    <a:pt x="3017" y="3116"/>
                    <a:pt x="3011" y="3067"/>
                    <a:pt x="2984" y="3030"/>
                  </a:cubicBezTo>
                  <a:cubicBezTo>
                    <a:pt x="2959" y="2998"/>
                    <a:pt x="2921" y="2980"/>
                    <a:pt x="2881" y="2980"/>
                  </a:cubicBezTo>
                  <a:cubicBezTo>
                    <a:pt x="2876" y="2980"/>
                    <a:pt x="2872" y="2980"/>
                    <a:pt x="2867" y="2981"/>
                  </a:cubicBezTo>
                  <a:cubicBezTo>
                    <a:pt x="2865" y="2982"/>
                    <a:pt x="2782" y="2992"/>
                    <a:pt x="2649" y="2992"/>
                  </a:cubicBezTo>
                  <a:cubicBezTo>
                    <a:pt x="2300" y="2992"/>
                    <a:pt x="1600" y="2922"/>
                    <a:pt x="1056" y="2434"/>
                  </a:cubicBezTo>
                  <a:cubicBezTo>
                    <a:pt x="516" y="1952"/>
                    <a:pt x="252" y="1175"/>
                    <a:pt x="271" y="128"/>
                  </a:cubicBezTo>
                  <a:cubicBezTo>
                    <a:pt x="272" y="59"/>
                    <a:pt x="215" y="3"/>
                    <a:pt x="147" y="0"/>
                  </a:cubicBezTo>
                  <a:cubicBezTo>
                    <a:pt x="146" y="0"/>
                    <a:pt x="145" y="0"/>
                    <a:pt x="1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4" name="Google Shape;5954;p32"/>
            <p:cNvSpPr/>
            <p:nvPr/>
          </p:nvSpPr>
          <p:spPr>
            <a:xfrm>
              <a:off x="4241544" y="1243409"/>
              <a:ext cx="187850" cy="331623"/>
            </a:xfrm>
            <a:custGeom>
              <a:avLst/>
              <a:gdLst/>
              <a:ahLst/>
              <a:cxnLst/>
              <a:rect l="l" t="t" r="r" b="b"/>
              <a:pathLst>
                <a:path w="2246" h="3965" extrusionOk="0">
                  <a:moveTo>
                    <a:pt x="2103" y="0"/>
                  </a:moveTo>
                  <a:cubicBezTo>
                    <a:pt x="2085" y="0"/>
                    <a:pt x="2067" y="4"/>
                    <a:pt x="2050" y="13"/>
                  </a:cubicBezTo>
                  <a:cubicBezTo>
                    <a:pt x="1134" y="450"/>
                    <a:pt x="556" y="1045"/>
                    <a:pt x="332" y="1779"/>
                  </a:cubicBezTo>
                  <a:cubicBezTo>
                    <a:pt x="1" y="2871"/>
                    <a:pt x="574" y="3860"/>
                    <a:pt x="597" y="3902"/>
                  </a:cubicBezTo>
                  <a:cubicBezTo>
                    <a:pt x="622" y="3943"/>
                    <a:pt x="663" y="3964"/>
                    <a:pt x="706" y="3964"/>
                  </a:cubicBezTo>
                  <a:cubicBezTo>
                    <a:pt x="728" y="3964"/>
                    <a:pt x="750" y="3959"/>
                    <a:pt x="767" y="3947"/>
                  </a:cubicBezTo>
                  <a:cubicBezTo>
                    <a:pt x="825" y="3911"/>
                    <a:pt x="844" y="3835"/>
                    <a:pt x="811" y="3775"/>
                  </a:cubicBezTo>
                  <a:cubicBezTo>
                    <a:pt x="805" y="3765"/>
                    <a:pt x="270" y="2839"/>
                    <a:pt x="571" y="1853"/>
                  </a:cubicBezTo>
                  <a:cubicBezTo>
                    <a:pt x="774" y="1189"/>
                    <a:pt x="1307" y="647"/>
                    <a:pt x="2157" y="239"/>
                  </a:cubicBezTo>
                  <a:cubicBezTo>
                    <a:pt x="2221" y="210"/>
                    <a:pt x="2246" y="135"/>
                    <a:pt x="2217" y="72"/>
                  </a:cubicBezTo>
                  <a:cubicBezTo>
                    <a:pt x="2196" y="27"/>
                    <a:pt x="2150" y="0"/>
                    <a:pt x="21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5" name="Google Shape;5955;p32"/>
            <p:cNvSpPr/>
            <p:nvPr/>
          </p:nvSpPr>
          <p:spPr>
            <a:xfrm>
              <a:off x="4786366" y="2520487"/>
              <a:ext cx="430399" cy="484345"/>
            </a:xfrm>
            <a:custGeom>
              <a:avLst/>
              <a:gdLst/>
              <a:ahLst/>
              <a:cxnLst/>
              <a:rect l="l" t="t" r="r" b="b"/>
              <a:pathLst>
                <a:path w="5146" h="5791" extrusionOk="0">
                  <a:moveTo>
                    <a:pt x="4708" y="1"/>
                  </a:moveTo>
                  <a:cubicBezTo>
                    <a:pt x="4694" y="1"/>
                    <a:pt x="4679" y="3"/>
                    <a:pt x="4665" y="8"/>
                  </a:cubicBezTo>
                  <a:cubicBezTo>
                    <a:pt x="4601" y="31"/>
                    <a:pt x="4566" y="104"/>
                    <a:pt x="4590" y="169"/>
                  </a:cubicBezTo>
                  <a:cubicBezTo>
                    <a:pt x="4592" y="177"/>
                    <a:pt x="4870" y="971"/>
                    <a:pt x="4454" y="1737"/>
                  </a:cubicBezTo>
                  <a:cubicBezTo>
                    <a:pt x="4112" y="2363"/>
                    <a:pt x="3407" y="2805"/>
                    <a:pt x="2360" y="3047"/>
                  </a:cubicBezTo>
                  <a:cubicBezTo>
                    <a:pt x="2302" y="3060"/>
                    <a:pt x="2260" y="3112"/>
                    <a:pt x="2261" y="3172"/>
                  </a:cubicBezTo>
                  <a:cubicBezTo>
                    <a:pt x="2264" y="3252"/>
                    <a:pt x="2289" y="5140"/>
                    <a:pt x="114" y="5540"/>
                  </a:cubicBezTo>
                  <a:cubicBezTo>
                    <a:pt x="47" y="5553"/>
                    <a:pt x="0" y="5619"/>
                    <a:pt x="14" y="5687"/>
                  </a:cubicBezTo>
                  <a:cubicBezTo>
                    <a:pt x="25" y="5750"/>
                    <a:pt x="78" y="5790"/>
                    <a:pt x="137" y="5790"/>
                  </a:cubicBezTo>
                  <a:cubicBezTo>
                    <a:pt x="144" y="5790"/>
                    <a:pt x="152" y="5790"/>
                    <a:pt x="160" y="5787"/>
                  </a:cubicBezTo>
                  <a:cubicBezTo>
                    <a:pt x="2250" y="5402"/>
                    <a:pt x="2487" y="3707"/>
                    <a:pt x="2513" y="3268"/>
                  </a:cubicBezTo>
                  <a:cubicBezTo>
                    <a:pt x="3583" y="3005"/>
                    <a:pt x="4310" y="2529"/>
                    <a:pt x="4678" y="1853"/>
                  </a:cubicBezTo>
                  <a:cubicBezTo>
                    <a:pt x="5146" y="985"/>
                    <a:pt x="4839" y="119"/>
                    <a:pt x="4826" y="82"/>
                  </a:cubicBezTo>
                  <a:cubicBezTo>
                    <a:pt x="4807" y="31"/>
                    <a:pt x="4759" y="1"/>
                    <a:pt x="47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6" name="Google Shape;5956;p32"/>
            <p:cNvSpPr/>
            <p:nvPr/>
          </p:nvSpPr>
          <p:spPr>
            <a:xfrm>
              <a:off x="4714520" y="1660766"/>
              <a:ext cx="324597" cy="433159"/>
            </a:xfrm>
            <a:custGeom>
              <a:avLst/>
              <a:gdLst/>
              <a:ahLst/>
              <a:cxnLst/>
              <a:rect l="l" t="t" r="r" b="b"/>
              <a:pathLst>
                <a:path w="3881" h="5179" extrusionOk="0">
                  <a:moveTo>
                    <a:pt x="3734" y="1"/>
                  </a:moveTo>
                  <a:cubicBezTo>
                    <a:pt x="3664" y="1"/>
                    <a:pt x="3607" y="59"/>
                    <a:pt x="3610" y="127"/>
                  </a:cubicBezTo>
                  <a:cubicBezTo>
                    <a:pt x="3628" y="1174"/>
                    <a:pt x="3365" y="1950"/>
                    <a:pt x="2825" y="2435"/>
                  </a:cubicBezTo>
                  <a:cubicBezTo>
                    <a:pt x="2277" y="2924"/>
                    <a:pt x="1572" y="2991"/>
                    <a:pt x="1225" y="2991"/>
                  </a:cubicBezTo>
                  <a:cubicBezTo>
                    <a:pt x="1095" y="2991"/>
                    <a:pt x="1015" y="2982"/>
                    <a:pt x="1012" y="2981"/>
                  </a:cubicBezTo>
                  <a:cubicBezTo>
                    <a:pt x="1007" y="2981"/>
                    <a:pt x="1002" y="2980"/>
                    <a:pt x="996" y="2980"/>
                  </a:cubicBezTo>
                  <a:cubicBezTo>
                    <a:pt x="958" y="2980"/>
                    <a:pt x="920" y="2999"/>
                    <a:pt x="896" y="3031"/>
                  </a:cubicBezTo>
                  <a:cubicBezTo>
                    <a:pt x="868" y="3069"/>
                    <a:pt x="864" y="3115"/>
                    <a:pt x="881" y="3157"/>
                  </a:cubicBezTo>
                  <a:cubicBezTo>
                    <a:pt x="1373" y="4252"/>
                    <a:pt x="138" y="4915"/>
                    <a:pt x="86" y="4943"/>
                  </a:cubicBezTo>
                  <a:cubicBezTo>
                    <a:pt x="23" y="4973"/>
                    <a:pt x="0" y="5049"/>
                    <a:pt x="34" y="5111"/>
                  </a:cubicBezTo>
                  <a:cubicBezTo>
                    <a:pt x="55" y="5155"/>
                    <a:pt x="99" y="5178"/>
                    <a:pt x="144" y="5178"/>
                  </a:cubicBezTo>
                  <a:cubicBezTo>
                    <a:pt x="165" y="5178"/>
                    <a:pt x="183" y="5175"/>
                    <a:pt x="202" y="5166"/>
                  </a:cubicBezTo>
                  <a:cubicBezTo>
                    <a:pt x="217" y="5161"/>
                    <a:pt x="1557" y="4442"/>
                    <a:pt x="1184" y="3246"/>
                  </a:cubicBezTo>
                  <a:lnTo>
                    <a:pt x="1184" y="3246"/>
                  </a:lnTo>
                  <a:cubicBezTo>
                    <a:pt x="1201" y="3246"/>
                    <a:pt x="1220" y="3246"/>
                    <a:pt x="1239" y="3246"/>
                  </a:cubicBezTo>
                  <a:cubicBezTo>
                    <a:pt x="1629" y="3246"/>
                    <a:pt x="2384" y="3167"/>
                    <a:pt x="2989" y="2625"/>
                  </a:cubicBezTo>
                  <a:cubicBezTo>
                    <a:pt x="3588" y="2089"/>
                    <a:pt x="3881" y="1247"/>
                    <a:pt x="3860" y="124"/>
                  </a:cubicBezTo>
                  <a:cubicBezTo>
                    <a:pt x="3860" y="55"/>
                    <a:pt x="3804" y="4"/>
                    <a:pt x="37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7" name="Google Shape;5957;p32"/>
            <p:cNvSpPr/>
            <p:nvPr/>
          </p:nvSpPr>
          <p:spPr>
            <a:xfrm>
              <a:off x="4714520" y="1243493"/>
              <a:ext cx="187933" cy="331539"/>
            </a:xfrm>
            <a:custGeom>
              <a:avLst/>
              <a:gdLst/>
              <a:ahLst/>
              <a:cxnLst/>
              <a:rect l="l" t="t" r="r" b="b"/>
              <a:pathLst>
                <a:path w="2247" h="3964" extrusionOk="0">
                  <a:moveTo>
                    <a:pt x="144" y="0"/>
                  </a:moveTo>
                  <a:cubicBezTo>
                    <a:pt x="97" y="0"/>
                    <a:pt x="50" y="27"/>
                    <a:pt x="29" y="71"/>
                  </a:cubicBezTo>
                  <a:cubicBezTo>
                    <a:pt x="0" y="134"/>
                    <a:pt x="28" y="209"/>
                    <a:pt x="89" y="238"/>
                  </a:cubicBezTo>
                  <a:cubicBezTo>
                    <a:pt x="938" y="644"/>
                    <a:pt x="1470" y="1186"/>
                    <a:pt x="1674" y="1849"/>
                  </a:cubicBezTo>
                  <a:cubicBezTo>
                    <a:pt x="1976" y="2832"/>
                    <a:pt x="1440" y="3763"/>
                    <a:pt x="1434" y="3771"/>
                  </a:cubicBezTo>
                  <a:cubicBezTo>
                    <a:pt x="1400" y="3833"/>
                    <a:pt x="1419" y="3910"/>
                    <a:pt x="1480" y="3944"/>
                  </a:cubicBezTo>
                  <a:cubicBezTo>
                    <a:pt x="1499" y="3958"/>
                    <a:pt x="1521" y="3963"/>
                    <a:pt x="1543" y="3963"/>
                  </a:cubicBezTo>
                  <a:cubicBezTo>
                    <a:pt x="1586" y="3963"/>
                    <a:pt x="1629" y="3942"/>
                    <a:pt x="1649" y="3901"/>
                  </a:cubicBezTo>
                  <a:cubicBezTo>
                    <a:pt x="1674" y="3859"/>
                    <a:pt x="2246" y="2869"/>
                    <a:pt x="1914" y="1778"/>
                  </a:cubicBezTo>
                  <a:cubicBezTo>
                    <a:pt x="1691" y="1044"/>
                    <a:pt x="1112" y="449"/>
                    <a:pt x="196" y="12"/>
                  </a:cubicBezTo>
                  <a:cubicBezTo>
                    <a:pt x="180" y="4"/>
                    <a:pt x="162" y="0"/>
                    <a:pt x="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8" name="Google Shape;5958;p32"/>
            <p:cNvSpPr/>
            <p:nvPr/>
          </p:nvSpPr>
          <p:spPr>
            <a:xfrm>
              <a:off x="4483176" y="961463"/>
              <a:ext cx="261200" cy="242883"/>
            </a:xfrm>
            <a:custGeom>
              <a:avLst/>
              <a:gdLst/>
              <a:ahLst/>
              <a:cxnLst/>
              <a:rect l="l" t="t" r="r" b="b"/>
              <a:pathLst>
                <a:path w="3123" h="2904" extrusionOk="0">
                  <a:moveTo>
                    <a:pt x="2470" y="0"/>
                  </a:moveTo>
                  <a:cubicBezTo>
                    <a:pt x="1" y="1260"/>
                    <a:pt x="1157" y="2904"/>
                    <a:pt x="1157" y="2904"/>
                  </a:cubicBezTo>
                  <a:cubicBezTo>
                    <a:pt x="3122" y="2280"/>
                    <a:pt x="2470" y="1"/>
                    <a:pt x="247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9" name="Google Shape;5959;p32"/>
            <p:cNvSpPr/>
            <p:nvPr/>
          </p:nvSpPr>
          <p:spPr>
            <a:xfrm>
              <a:off x="4372187" y="999184"/>
              <a:ext cx="161922" cy="167610"/>
            </a:xfrm>
            <a:custGeom>
              <a:avLst/>
              <a:gdLst/>
              <a:ahLst/>
              <a:cxnLst/>
              <a:rect l="l" t="t" r="r" b="b"/>
              <a:pathLst>
                <a:path w="1936" h="2004" extrusionOk="0">
                  <a:moveTo>
                    <a:pt x="373" y="0"/>
                  </a:moveTo>
                  <a:lnTo>
                    <a:pt x="373" y="0"/>
                  </a:lnTo>
                  <a:cubicBezTo>
                    <a:pt x="0" y="1934"/>
                    <a:pt x="1427" y="2004"/>
                    <a:pt x="1427" y="2004"/>
                  </a:cubicBezTo>
                  <a:cubicBezTo>
                    <a:pt x="1936" y="630"/>
                    <a:pt x="373" y="0"/>
                    <a:pt x="37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0" name="Google Shape;5960;p32"/>
            <p:cNvSpPr/>
            <p:nvPr/>
          </p:nvSpPr>
          <p:spPr>
            <a:xfrm>
              <a:off x="4414007" y="839853"/>
              <a:ext cx="225069" cy="219716"/>
            </a:xfrm>
            <a:custGeom>
              <a:avLst/>
              <a:gdLst/>
              <a:ahLst/>
              <a:cxnLst/>
              <a:rect l="l" t="t" r="r" b="b"/>
              <a:pathLst>
                <a:path w="2691" h="2627" extrusionOk="0">
                  <a:moveTo>
                    <a:pt x="1425" y="1"/>
                  </a:moveTo>
                  <a:cubicBezTo>
                    <a:pt x="0" y="1783"/>
                    <a:pt x="1423" y="2626"/>
                    <a:pt x="1425" y="2626"/>
                  </a:cubicBezTo>
                  <a:cubicBezTo>
                    <a:pt x="1425" y="2626"/>
                    <a:pt x="1425" y="2626"/>
                    <a:pt x="1425" y="2626"/>
                  </a:cubicBezTo>
                  <a:cubicBezTo>
                    <a:pt x="2690" y="1492"/>
                    <a:pt x="1425" y="1"/>
                    <a:pt x="142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1" name="Google Shape;5961;p32"/>
            <p:cNvSpPr/>
            <p:nvPr/>
          </p:nvSpPr>
          <p:spPr>
            <a:xfrm>
              <a:off x="5162740" y="1992393"/>
              <a:ext cx="203741" cy="189523"/>
            </a:xfrm>
            <a:custGeom>
              <a:avLst/>
              <a:gdLst/>
              <a:ahLst/>
              <a:cxnLst/>
              <a:rect l="l" t="t" r="r" b="b"/>
              <a:pathLst>
                <a:path w="2436" h="2266" extrusionOk="0">
                  <a:moveTo>
                    <a:pt x="1927" y="1"/>
                  </a:moveTo>
                  <a:cubicBezTo>
                    <a:pt x="0" y="982"/>
                    <a:pt x="902" y="2266"/>
                    <a:pt x="905" y="2266"/>
                  </a:cubicBezTo>
                  <a:cubicBezTo>
                    <a:pt x="2436" y="1780"/>
                    <a:pt x="1927" y="1"/>
                    <a:pt x="192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2" name="Google Shape;5962;p32"/>
            <p:cNvSpPr/>
            <p:nvPr/>
          </p:nvSpPr>
          <p:spPr>
            <a:xfrm>
              <a:off x="5076257" y="2021834"/>
              <a:ext cx="126460" cy="130809"/>
            </a:xfrm>
            <a:custGeom>
              <a:avLst/>
              <a:gdLst/>
              <a:ahLst/>
              <a:cxnLst/>
              <a:rect l="l" t="t" r="r" b="b"/>
              <a:pathLst>
                <a:path w="1512" h="1564" extrusionOk="0">
                  <a:moveTo>
                    <a:pt x="291" y="0"/>
                  </a:moveTo>
                  <a:cubicBezTo>
                    <a:pt x="1" y="1507"/>
                    <a:pt x="1113" y="1563"/>
                    <a:pt x="1113" y="1563"/>
                  </a:cubicBezTo>
                  <a:cubicBezTo>
                    <a:pt x="1511" y="492"/>
                    <a:pt x="292" y="1"/>
                    <a:pt x="29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3" name="Google Shape;5963;p32"/>
            <p:cNvSpPr/>
            <p:nvPr/>
          </p:nvSpPr>
          <p:spPr>
            <a:xfrm>
              <a:off x="5108876" y="1897547"/>
              <a:ext cx="175555" cy="171457"/>
            </a:xfrm>
            <a:custGeom>
              <a:avLst/>
              <a:gdLst/>
              <a:ahLst/>
              <a:cxnLst/>
              <a:rect l="l" t="t" r="r" b="b"/>
              <a:pathLst>
                <a:path w="2099" h="2050" extrusionOk="0">
                  <a:moveTo>
                    <a:pt x="1112" y="1"/>
                  </a:moveTo>
                  <a:cubicBezTo>
                    <a:pt x="0" y="1390"/>
                    <a:pt x="1112" y="2049"/>
                    <a:pt x="1112" y="2049"/>
                  </a:cubicBezTo>
                  <a:cubicBezTo>
                    <a:pt x="2098" y="1164"/>
                    <a:pt x="1112" y="1"/>
                    <a:pt x="111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4" name="Google Shape;5964;p32"/>
            <p:cNvSpPr/>
            <p:nvPr/>
          </p:nvSpPr>
          <p:spPr>
            <a:xfrm>
              <a:off x="3849864" y="2012801"/>
              <a:ext cx="174719" cy="162591"/>
            </a:xfrm>
            <a:custGeom>
              <a:avLst/>
              <a:gdLst/>
              <a:ahLst/>
              <a:cxnLst/>
              <a:rect l="l" t="t" r="r" b="b"/>
              <a:pathLst>
                <a:path w="2089" h="1944" extrusionOk="0">
                  <a:moveTo>
                    <a:pt x="1653" y="1"/>
                  </a:moveTo>
                  <a:lnTo>
                    <a:pt x="1653" y="1"/>
                  </a:lnTo>
                  <a:cubicBezTo>
                    <a:pt x="1" y="843"/>
                    <a:pt x="776" y="1943"/>
                    <a:pt x="776" y="1943"/>
                  </a:cubicBezTo>
                  <a:cubicBezTo>
                    <a:pt x="2089" y="1527"/>
                    <a:pt x="1653" y="1"/>
                    <a:pt x="165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5" name="Google Shape;5965;p32"/>
            <p:cNvSpPr/>
            <p:nvPr/>
          </p:nvSpPr>
          <p:spPr>
            <a:xfrm>
              <a:off x="3775593" y="2037976"/>
              <a:ext cx="108561" cy="112325"/>
            </a:xfrm>
            <a:custGeom>
              <a:avLst/>
              <a:gdLst/>
              <a:ahLst/>
              <a:cxnLst/>
              <a:rect l="l" t="t" r="r" b="b"/>
              <a:pathLst>
                <a:path w="1298" h="1343" extrusionOk="0">
                  <a:moveTo>
                    <a:pt x="251" y="1"/>
                  </a:moveTo>
                  <a:lnTo>
                    <a:pt x="251" y="1"/>
                  </a:lnTo>
                  <a:cubicBezTo>
                    <a:pt x="1" y="1293"/>
                    <a:pt x="956" y="1341"/>
                    <a:pt x="956" y="1343"/>
                  </a:cubicBezTo>
                  <a:cubicBezTo>
                    <a:pt x="1297" y="423"/>
                    <a:pt x="251" y="1"/>
                    <a:pt x="25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6" name="Google Shape;5966;p32"/>
            <p:cNvSpPr/>
            <p:nvPr/>
          </p:nvSpPr>
          <p:spPr>
            <a:xfrm>
              <a:off x="3803612" y="1931504"/>
              <a:ext cx="150715" cy="147035"/>
            </a:xfrm>
            <a:custGeom>
              <a:avLst/>
              <a:gdLst/>
              <a:ahLst/>
              <a:cxnLst/>
              <a:rect l="l" t="t" r="r" b="b"/>
              <a:pathLst>
                <a:path w="1802" h="1758" extrusionOk="0">
                  <a:moveTo>
                    <a:pt x="954" y="0"/>
                  </a:moveTo>
                  <a:cubicBezTo>
                    <a:pt x="0" y="1194"/>
                    <a:pt x="954" y="1758"/>
                    <a:pt x="954" y="1758"/>
                  </a:cubicBezTo>
                  <a:cubicBezTo>
                    <a:pt x="1801" y="998"/>
                    <a:pt x="954" y="0"/>
                    <a:pt x="95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7" name="Google Shape;5967;p32"/>
            <p:cNvSpPr/>
            <p:nvPr/>
          </p:nvSpPr>
          <p:spPr>
            <a:xfrm>
              <a:off x="4600772" y="1620870"/>
              <a:ext cx="216454" cy="201399"/>
            </a:xfrm>
            <a:custGeom>
              <a:avLst/>
              <a:gdLst/>
              <a:ahLst/>
              <a:cxnLst/>
              <a:rect l="l" t="t" r="r" b="b"/>
              <a:pathLst>
                <a:path w="2588" h="2408" extrusionOk="0">
                  <a:moveTo>
                    <a:pt x="2048" y="1"/>
                  </a:moveTo>
                  <a:lnTo>
                    <a:pt x="2048" y="1"/>
                  </a:lnTo>
                  <a:cubicBezTo>
                    <a:pt x="1" y="1045"/>
                    <a:pt x="959" y="2407"/>
                    <a:pt x="959" y="2407"/>
                  </a:cubicBezTo>
                  <a:cubicBezTo>
                    <a:pt x="2587" y="1891"/>
                    <a:pt x="2048" y="1"/>
                    <a:pt x="204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8" name="Google Shape;5968;p32"/>
            <p:cNvSpPr/>
            <p:nvPr/>
          </p:nvSpPr>
          <p:spPr>
            <a:xfrm>
              <a:off x="4508769" y="1652151"/>
              <a:ext cx="134155" cy="138922"/>
            </a:xfrm>
            <a:custGeom>
              <a:avLst/>
              <a:gdLst/>
              <a:ahLst/>
              <a:cxnLst/>
              <a:rect l="l" t="t" r="r" b="b"/>
              <a:pathLst>
                <a:path w="1604" h="1661" extrusionOk="0">
                  <a:moveTo>
                    <a:pt x="308" y="1"/>
                  </a:moveTo>
                  <a:lnTo>
                    <a:pt x="308" y="1"/>
                  </a:lnTo>
                  <a:cubicBezTo>
                    <a:pt x="0" y="1603"/>
                    <a:pt x="1182" y="1661"/>
                    <a:pt x="1182" y="1661"/>
                  </a:cubicBezTo>
                  <a:cubicBezTo>
                    <a:pt x="1604" y="524"/>
                    <a:pt x="309" y="1"/>
                    <a:pt x="30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9" name="Google Shape;5969;p32"/>
            <p:cNvSpPr/>
            <p:nvPr/>
          </p:nvSpPr>
          <p:spPr>
            <a:xfrm>
              <a:off x="4543396" y="1520253"/>
              <a:ext cx="186763" cy="182079"/>
            </a:xfrm>
            <a:custGeom>
              <a:avLst/>
              <a:gdLst/>
              <a:ahLst/>
              <a:cxnLst/>
              <a:rect l="l" t="t" r="r" b="b"/>
              <a:pathLst>
                <a:path w="2233" h="2177" extrusionOk="0">
                  <a:moveTo>
                    <a:pt x="1183" y="0"/>
                  </a:moveTo>
                  <a:cubicBezTo>
                    <a:pt x="1" y="1477"/>
                    <a:pt x="1183" y="2177"/>
                    <a:pt x="1183" y="2177"/>
                  </a:cubicBezTo>
                  <a:cubicBezTo>
                    <a:pt x="2232" y="1236"/>
                    <a:pt x="1183" y="0"/>
                    <a:pt x="118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0" name="Google Shape;5970;p32"/>
            <p:cNvSpPr/>
            <p:nvPr/>
          </p:nvSpPr>
          <p:spPr>
            <a:xfrm>
              <a:off x="3861072" y="2800342"/>
              <a:ext cx="181995" cy="169450"/>
            </a:xfrm>
            <a:custGeom>
              <a:avLst/>
              <a:gdLst/>
              <a:ahLst/>
              <a:cxnLst/>
              <a:rect l="l" t="t" r="r" b="b"/>
              <a:pathLst>
                <a:path w="2176" h="2026" extrusionOk="0">
                  <a:moveTo>
                    <a:pt x="1721" y="0"/>
                  </a:moveTo>
                  <a:cubicBezTo>
                    <a:pt x="0" y="878"/>
                    <a:pt x="804" y="2026"/>
                    <a:pt x="805" y="2026"/>
                  </a:cubicBezTo>
                  <a:cubicBezTo>
                    <a:pt x="805" y="2026"/>
                    <a:pt x="805" y="2026"/>
                    <a:pt x="805" y="2026"/>
                  </a:cubicBezTo>
                  <a:cubicBezTo>
                    <a:pt x="2176" y="1591"/>
                    <a:pt x="1721" y="0"/>
                    <a:pt x="172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1" name="Google Shape;5971;p32"/>
            <p:cNvSpPr/>
            <p:nvPr/>
          </p:nvSpPr>
          <p:spPr>
            <a:xfrm>
              <a:off x="3783539" y="2826604"/>
              <a:ext cx="112994" cy="117009"/>
            </a:xfrm>
            <a:custGeom>
              <a:avLst/>
              <a:gdLst/>
              <a:ahLst/>
              <a:cxnLst/>
              <a:rect l="l" t="t" r="r" b="b"/>
              <a:pathLst>
                <a:path w="1351" h="1399" extrusionOk="0">
                  <a:moveTo>
                    <a:pt x="260" y="0"/>
                  </a:moveTo>
                  <a:lnTo>
                    <a:pt x="260" y="0"/>
                  </a:lnTo>
                  <a:cubicBezTo>
                    <a:pt x="0" y="1350"/>
                    <a:pt x="996" y="1399"/>
                    <a:pt x="996" y="1399"/>
                  </a:cubicBezTo>
                  <a:cubicBezTo>
                    <a:pt x="1351" y="441"/>
                    <a:pt x="261" y="0"/>
                    <a:pt x="26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2" name="Google Shape;5972;p32"/>
            <p:cNvSpPr/>
            <p:nvPr/>
          </p:nvSpPr>
          <p:spPr>
            <a:xfrm>
              <a:off x="3812561" y="2715532"/>
              <a:ext cx="157071" cy="153308"/>
            </a:xfrm>
            <a:custGeom>
              <a:avLst/>
              <a:gdLst/>
              <a:ahLst/>
              <a:cxnLst/>
              <a:rect l="l" t="t" r="r" b="b"/>
              <a:pathLst>
                <a:path w="1878" h="1833" extrusionOk="0">
                  <a:moveTo>
                    <a:pt x="997" y="1"/>
                  </a:moveTo>
                  <a:cubicBezTo>
                    <a:pt x="1" y="1245"/>
                    <a:pt x="997" y="1833"/>
                    <a:pt x="997" y="1833"/>
                  </a:cubicBezTo>
                  <a:cubicBezTo>
                    <a:pt x="1878" y="1042"/>
                    <a:pt x="997" y="1"/>
                    <a:pt x="99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3" name="Google Shape;5973;p32"/>
            <p:cNvSpPr/>
            <p:nvPr/>
          </p:nvSpPr>
          <p:spPr>
            <a:xfrm>
              <a:off x="5076759" y="2762621"/>
              <a:ext cx="163762" cy="159999"/>
            </a:xfrm>
            <a:custGeom>
              <a:avLst/>
              <a:gdLst/>
              <a:ahLst/>
              <a:cxnLst/>
              <a:rect l="l" t="t" r="r" b="b"/>
              <a:pathLst>
                <a:path w="1958" h="1913" extrusionOk="0">
                  <a:moveTo>
                    <a:pt x="919" y="1"/>
                  </a:moveTo>
                  <a:cubicBezTo>
                    <a:pt x="919" y="1"/>
                    <a:pt x="0" y="1085"/>
                    <a:pt x="919" y="1912"/>
                  </a:cubicBezTo>
                  <a:cubicBezTo>
                    <a:pt x="919" y="1912"/>
                    <a:pt x="1957" y="1300"/>
                    <a:pt x="91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4" name="Google Shape;5974;p32"/>
            <p:cNvSpPr/>
            <p:nvPr/>
          </p:nvSpPr>
          <p:spPr>
            <a:xfrm>
              <a:off x="5000146" y="2851278"/>
              <a:ext cx="189857" cy="176642"/>
            </a:xfrm>
            <a:custGeom>
              <a:avLst/>
              <a:gdLst/>
              <a:ahLst/>
              <a:cxnLst/>
              <a:rect l="l" t="t" r="r" b="b"/>
              <a:pathLst>
                <a:path w="2270" h="2112" extrusionOk="0">
                  <a:moveTo>
                    <a:pt x="474" y="0"/>
                  </a:moveTo>
                  <a:cubicBezTo>
                    <a:pt x="474" y="1"/>
                    <a:pt x="1" y="1659"/>
                    <a:pt x="1431" y="2111"/>
                  </a:cubicBezTo>
                  <a:cubicBezTo>
                    <a:pt x="1431" y="2111"/>
                    <a:pt x="2270" y="915"/>
                    <a:pt x="47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5" name="Google Shape;5975;p32"/>
            <p:cNvSpPr/>
            <p:nvPr/>
          </p:nvSpPr>
          <p:spPr>
            <a:xfrm>
              <a:off x="5153037" y="2878628"/>
              <a:ext cx="117845" cy="122194"/>
            </a:xfrm>
            <a:custGeom>
              <a:avLst/>
              <a:gdLst/>
              <a:ahLst/>
              <a:cxnLst/>
              <a:rect l="l" t="t" r="r" b="b"/>
              <a:pathLst>
                <a:path w="1409" h="1461" extrusionOk="0">
                  <a:moveTo>
                    <a:pt x="1138" y="1"/>
                  </a:moveTo>
                  <a:cubicBezTo>
                    <a:pt x="1138" y="1"/>
                    <a:pt x="0" y="460"/>
                    <a:pt x="371" y="1460"/>
                  </a:cubicBezTo>
                  <a:cubicBezTo>
                    <a:pt x="371" y="1457"/>
                    <a:pt x="1409" y="1406"/>
                    <a:pt x="113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6" name="Google Shape;5976;p32"/>
            <p:cNvSpPr/>
            <p:nvPr/>
          </p:nvSpPr>
          <p:spPr>
            <a:xfrm>
              <a:off x="4459255" y="2903803"/>
              <a:ext cx="220301" cy="214948"/>
            </a:xfrm>
            <a:custGeom>
              <a:avLst/>
              <a:gdLst/>
              <a:ahLst/>
              <a:cxnLst/>
              <a:rect l="l" t="t" r="r" b="b"/>
              <a:pathLst>
                <a:path w="2634" h="2570" extrusionOk="0">
                  <a:moveTo>
                    <a:pt x="1239" y="1"/>
                  </a:moveTo>
                  <a:cubicBezTo>
                    <a:pt x="1239" y="1"/>
                    <a:pt x="0" y="1460"/>
                    <a:pt x="1239" y="2570"/>
                  </a:cubicBezTo>
                  <a:cubicBezTo>
                    <a:pt x="1239" y="2570"/>
                    <a:pt x="1239" y="2570"/>
                    <a:pt x="1239" y="2570"/>
                  </a:cubicBezTo>
                  <a:cubicBezTo>
                    <a:pt x="1242" y="2570"/>
                    <a:pt x="2634" y="1744"/>
                    <a:pt x="123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7" name="Google Shape;5977;p32"/>
            <p:cNvSpPr/>
            <p:nvPr/>
          </p:nvSpPr>
          <p:spPr>
            <a:xfrm>
              <a:off x="4356380" y="3022821"/>
              <a:ext cx="255429" cy="237447"/>
            </a:xfrm>
            <a:custGeom>
              <a:avLst/>
              <a:gdLst/>
              <a:ahLst/>
              <a:cxnLst/>
              <a:rect l="l" t="t" r="r" b="b"/>
              <a:pathLst>
                <a:path w="3054" h="2839" extrusionOk="0">
                  <a:moveTo>
                    <a:pt x="639" y="1"/>
                  </a:moveTo>
                  <a:cubicBezTo>
                    <a:pt x="639" y="1"/>
                    <a:pt x="1" y="2231"/>
                    <a:pt x="1924" y="2839"/>
                  </a:cubicBezTo>
                  <a:cubicBezTo>
                    <a:pt x="1924" y="2839"/>
                    <a:pt x="3054" y="1229"/>
                    <a:pt x="63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8" name="Google Shape;5978;p32"/>
            <p:cNvSpPr/>
            <p:nvPr/>
          </p:nvSpPr>
          <p:spPr>
            <a:xfrm>
              <a:off x="4561880" y="3059454"/>
              <a:ext cx="158242" cy="164013"/>
            </a:xfrm>
            <a:custGeom>
              <a:avLst/>
              <a:gdLst/>
              <a:ahLst/>
              <a:cxnLst/>
              <a:rect l="l" t="t" r="r" b="b"/>
              <a:pathLst>
                <a:path w="1892" h="1961" extrusionOk="0">
                  <a:moveTo>
                    <a:pt x="1529" y="0"/>
                  </a:moveTo>
                  <a:cubicBezTo>
                    <a:pt x="1528" y="1"/>
                    <a:pt x="1" y="617"/>
                    <a:pt x="499" y="1960"/>
                  </a:cubicBezTo>
                  <a:cubicBezTo>
                    <a:pt x="499" y="1960"/>
                    <a:pt x="499" y="1960"/>
                    <a:pt x="500" y="1960"/>
                  </a:cubicBezTo>
                  <a:cubicBezTo>
                    <a:pt x="525" y="1960"/>
                    <a:pt x="1892" y="1875"/>
                    <a:pt x="152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9" name="Google Shape;5979;p32"/>
            <p:cNvSpPr/>
            <p:nvPr/>
          </p:nvSpPr>
          <p:spPr>
            <a:xfrm>
              <a:off x="3968213" y="4391734"/>
              <a:ext cx="1207809" cy="352950"/>
            </a:xfrm>
            <a:custGeom>
              <a:avLst/>
              <a:gdLst/>
              <a:ahLst/>
              <a:cxnLst/>
              <a:rect l="l" t="t" r="r" b="b"/>
              <a:pathLst>
                <a:path w="14441" h="4220" extrusionOk="0">
                  <a:moveTo>
                    <a:pt x="7221" y="0"/>
                  </a:moveTo>
                  <a:cubicBezTo>
                    <a:pt x="3233" y="0"/>
                    <a:pt x="1" y="1889"/>
                    <a:pt x="1" y="4220"/>
                  </a:cubicBezTo>
                  <a:lnTo>
                    <a:pt x="14441" y="4220"/>
                  </a:lnTo>
                  <a:cubicBezTo>
                    <a:pt x="14441" y="1889"/>
                    <a:pt x="11207" y="0"/>
                    <a:pt x="72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80" name="Google Shape;5980;p32"/>
          <p:cNvGrpSpPr/>
          <p:nvPr/>
        </p:nvGrpSpPr>
        <p:grpSpPr>
          <a:xfrm>
            <a:off x="1759501" y="4395136"/>
            <a:ext cx="351294" cy="349513"/>
            <a:chOff x="1759501" y="4395136"/>
            <a:chExt cx="351294" cy="349513"/>
          </a:xfrm>
        </p:grpSpPr>
        <p:sp>
          <p:nvSpPr>
            <p:cNvPr id="5981" name="Google Shape;5981;p32"/>
            <p:cNvSpPr/>
            <p:nvPr/>
          </p:nvSpPr>
          <p:spPr>
            <a:xfrm>
              <a:off x="1820321" y="4395136"/>
              <a:ext cx="21264" cy="33154"/>
            </a:xfrm>
            <a:custGeom>
              <a:avLst/>
              <a:gdLst/>
              <a:ahLst/>
              <a:cxnLst/>
              <a:rect l="l" t="t" r="r" b="b"/>
              <a:pathLst>
                <a:path w="465" h="725" extrusionOk="0">
                  <a:moveTo>
                    <a:pt x="386" y="1"/>
                  </a:moveTo>
                  <a:cubicBezTo>
                    <a:pt x="385" y="1"/>
                    <a:pt x="384" y="1"/>
                    <a:pt x="383" y="1"/>
                  </a:cubicBezTo>
                  <a:cubicBezTo>
                    <a:pt x="350" y="2"/>
                    <a:pt x="324" y="30"/>
                    <a:pt x="325" y="65"/>
                  </a:cubicBezTo>
                  <a:lnTo>
                    <a:pt x="340" y="527"/>
                  </a:lnTo>
                  <a:lnTo>
                    <a:pt x="108" y="323"/>
                  </a:lnTo>
                  <a:cubicBezTo>
                    <a:pt x="96" y="312"/>
                    <a:pt x="81" y="307"/>
                    <a:pt x="67" y="307"/>
                  </a:cubicBezTo>
                  <a:cubicBezTo>
                    <a:pt x="50" y="307"/>
                    <a:pt x="34" y="314"/>
                    <a:pt x="22" y="327"/>
                  </a:cubicBezTo>
                  <a:cubicBezTo>
                    <a:pt x="1" y="353"/>
                    <a:pt x="2" y="391"/>
                    <a:pt x="28" y="413"/>
                  </a:cubicBezTo>
                  <a:lnTo>
                    <a:pt x="365" y="710"/>
                  </a:lnTo>
                  <a:cubicBezTo>
                    <a:pt x="376" y="719"/>
                    <a:pt x="391" y="724"/>
                    <a:pt x="405" y="724"/>
                  </a:cubicBezTo>
                  <a:cubicBezTo>
                    <a:pt x="414" y="724"/>
                    <a:pt x="423" y="723"/>
                    <a:pt x="430" y="717"/>
                  </a:cubicBezTo>
                  <a:cubicBezTo>
                    <a:pt x="452" y="709"/>
                    <a:pt x="465" y="685"/>
                    <a:pt x="465" y="661"/>
                  </a:cubicBezTo>
                  <a:lnTo>
                    <a:pt x="447" y="59"/>
                  </a:lnTo>
                  <a:cubicBezTo>
                    <a:pt x="444" y="28"/>
                    <a:pt x="424" y="1"/>
                    <a:pt x="3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2" name="Google Shape;5982;p32"/>
            <p:cNvSpPr/>
            <p:nvPr/>
          </p:nvSpPr>
          <p:spPr>
            <a:xfrm>
              <a:off x="1867742" y="4398840"/>
              <a:ext cx="10244" cy="28170"/>
            </a:xfrm>
            <a:custGeom>
              <a:avLst/>
              <a:gdLst/>
              <a:ahLst/>
              <a:cxnLst/>
              <a:rect l="l" t="t" r="r" b="b"/>
              <a:pathLst>
                <a:path w="224" h="616" extrusionOk="0">
                  <a:moveTo>
                    <a:pt x="96" y="1"/>
                  </a:moveTo>
                  <a:cubicBezTo>
                    <a:pt x="67" y="1"/>
                    <a:pt x="38" y="21"/>
                    <a:pt x="34" y="50"/>
                  </a:cubicBezTo>
                  <a:cubicBezTo>
                    <a:pt x="0" y="229"/>
                    <a:pt x="24" y="417"/>
                    <a:pt x="99" y="580"/>
                  </a:cubicBezTo>
                  <a:cubicBezTo>
                    <a:pt x="109" y="604"/>
                    <a:pt x="131" y="616"/>
                    <a:pt x="154" y="616"/>
                  </a:cubicBezTo>
                  <a:cubicBezTo>
                    <a:pt x="164" y="616"/>
                    <a:pt x="173" y="614"/>
                    <a:pt x="179" y="609"/>
                  </a:cubicBezTo>
                  <a:cubicBezTo>
                    <a:pt x="209" y="597"/>
                    <a:pt x="224" y="561"/>
                    <a:pt x="209" y="529"/>
                  </a:cubicBezTo>
                  <a:cubicBezTo>
                    <a:pt x="144" y="388"/>
                    <a:pt x="124" y="224"/>
                    <a:pt x="153" y="72"/>
                  </a:cubicBezTo>
                  <a:cubicBezTo>
                    <a:pt x="159" y="40"/>
                    <a:pt x="137" y="7"/>
                    <a:pt x="103" y="1"/>
                  </a:cubicBezTo>
                  <a:cubicBezTo>
                    <a:pt x="101" y="1"/>
                    <a:pt x="98" y="1"/>
                    <a:pt x="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3" name="Google Shape;5983;p32"/>
            <p:cNvSpPr/>
            <p:nvPr/>
          </p:nvSpPr>
          <p:spPr>
            <a:xfrm>
              <a:off x="1903137" y="4425089"/>
              <a:ext cx="22591" cy="25609"/>
            </a:xfrm>
            <a:custGeom>
              <a:avLst/>
              <a:gdLst/>
              <a:ahLst/>
              <a:cxnLst/>
              <a:rect l="l" t="t" r="r" b="b"/>
              <a:pathLst>
                <a:path w="494" h="560" extrusionOk="0">
                  <a:moveTo>
                    <a:pt x="427" y="1"/>
                  </a:moveTo>
                  <a:cubicBezTo>
                    <a:pt x="409" y="1"/>
                    <a:pt x="392" y="8"/>
                    <a:pt x="379" y="23"/>
                  </a:cubicBezTo>
                  <a:lnTo>
                    <a:pt x="23" y="460"/>
                  </a:lnTo>
                  <a:cubicBezTo>
                    <a:pt x="1" y="484"/>
                    <a:pt x="7" y="523"/>
                    <a:pt x="31" y="545"/>
                  </a:cubicBezTo>
                  <a:cubicBezTo>
                    <a:pt x="43" y="555"/>
                    <a:pt x="57" y="560"/>
                    <a:pt x="69" y="560"/>
                  </a:cubicBezTo>
                  <a:cubicBezTo>
                    <a:pt x="88" y="560"/>
                    <a:pt x="105" y="552"/>
                    <a:pt x="117" y="535"/>
                  </a:cubicBezTo>
                  <a:lnTo>
                    <a:pt x="474" y="98"/>
                  </a:lnTo>
                  <a:cubicBezTo>
                    <a:pt x="494" y="74"/>
                    <a:pt x="489" y="35"/>
                    <a:pt x="465" y="13"/>
                  </a:cubicBezTo>
                  <a:cubicBezTo>
                    <a:pt x="454" y="5"/>
                    <a:pt x="440" y="1"/>
                    <a:pt x="4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4" name="Google Shape;5984;p32"/>
            <p:cNvSpPr/>
            <p:nvPr/>
          </p:nvSpPr>
          <p:spPr>
            <a:xfrm>
              <a:off x="1902634" y="4441917"/>
              <a:ext cx="23094" cy="11844"/>
            </a:xfrm>
            <a:custGeom>
              <a:avLst/>
              <a:gdLst/>
              <a:ahLst/>
              <a:cxnLst/>
              <a:rect l="l" t="t" r="r" b="b"/>
              <a:pathLst>
                <a:path w="505" h="259" extrusionOk="0">
                  <a:moveTo>
                    <a:pt x="436" y="1"/>
                  </a:moveTo>
                  <a:cubicBezTo>
                    <a:pt x="429" y="1"/>
                    <a:pt x="421" y="2"/>
                    <a:pt x="413" y="5"/>
                  </a:cubicBezTo>
                  <a:lnTo>
                    <a:pt x="50" y="141"/>
                  </a:lnTo>
                  <a:cubicBezTo>
                    <a:pt x="18" y="151"/>
                    <a:pt x="0" y="187"/>
                    <a:pt x="13" y="218"/>
                  </a:cubicBezTo>
                  <a:cubicBezTo>
                    <a:pt x="22" y="244"/>
                    <a:pt x="44" y="258"/>
                    <a:pt x="70" y="258"/>
                  </a:cubicBezTo>
                  <a:cubicBezTo>
                    <a:pt x="77" y="258"/>
                    <a:pt x="84" y="257"/>
                    <a:pt x="92" y="254"/>
                  </a:cubicBezTo>
                  <a:lnTo>
                    <a:pt x="456" y="119"/>
                  </a:lnTo>
                  <a:cubicBezTo>
                    <a:pt x="489" y="108"/>
                    <a:pt x="505" y="71"/>
                    <a:pt x="492" y="41"/>
                  </a:cubicBezTo>
                  <a:cubicBezTo>
                    <a:pt x="484" y="15"/>
                    <a:pt x="462" y="1"/>
                    <a:pt x="4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5" name="Google Shape;5985;p32"/>
            <p:cNvSpPr/>
            <p:nvPr/>
          </p:nvSpPr>
          <p:spPr>
            <a:xfrm>
              <a:off x="1916490" y="4473059"/>
              <a:ext cx="24557" cy="21722"/>
            </a:xfrm>
            <a:custGeom>
              <a:avLst/>
              <a:gdLst/>
              <a:ahLst/>
              <a:cxnLst/>
              <a:rect l="l" t="t" r="r" b="b"/>
              <a:pathLst>
                <a:path w="537" h="475" extrusionOk="0">
                  <a:moveTo>
                    <a:pt x="470" y="1"/>
                  </a:moveTo>
                  <a:cubicBezTo>
                    <a:pt x="456" y="1"/>
                    <a:pt x="441" y="5"/>
                    <a:pt x="429" y="15"/>
                  </a:cubicBezTo>
                  <a:lnTo>
                    <a:pt x="28" y="369"/>
                  </a:lnTo>
                  <a:cubicBezTo>
                    <a:pt x="2" y="391"/>
                    <a:pt x="0" y="429"/>
                    <a:pt x="22" y="455"/>
                  </a:cubicBezTo>
                  <a:cubicBezTo>
                    <a:pt x="34" y="468"/>
                    <a:pt x="51" y="475"/>
                    <a:pt x="67" y="475"/>
                  </a:cubicBezTo>
                  <a:cubicBezTo>
                    <a:pt x="81" y="475"/>
                    <a:pt x="96" y="469"/>
                    <a:pt x="108" y="460"/>
                  </a:cubicBezTo>
                  <a:lnTo>
                    <a:pt x="509" y="107"/>
                  </a:lnTo>
                  <a:cubicBezTo>
                    <a:pt x="535" y="85"/>
                    <a:pt x="537" y="47"/>
                    <a:pt x="515" y="21"/>
                  </a:cubicBezTo>
                  <a:cubicBezTo>
                    <a:pt x="503" y="8"/>
                    <a:pt x="486" y="1"/>
                    <a:pt x="4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6" name="Google Shape;5986;p32"/>
            <p:cNvSpPr/>
            <p:nvPr/>
          </p:nvSpPr>
          <p:spPr>
            <a:xfrm>
              <a:off x="1917679" y="4485086"/>
              <a:ext cx="28215" cy="9466"/>
            </a:xfrm>
            <a:custGeom>
              <a:avLst/>
              <a:gdLst/>
              <a:ahLst/>
              <a:cxnLst/>
              <a:rect l="l" t="t" r="r" b="b"/>
              <a:pathLst>
                <a:path w="617" h="207" extrusionOk="0">
                  <a:moveTo>
                    <a:pt x="551" y="1"/>
                  </a:moveTo>
                  <a:cubicBezTo>
                    <a:pt x="547" y="1"/>
                    <a:pt x="543" y="1"/>
                    <a:pt x="540" y="2"/>
                  </a:cubicBezTo>
                  <a:lnTo>
                    <a:pt x="54" y="84"/>
                  </a:lnTo>
                  <a:cubicBezTo>
                    <a:pt x="22" y="90"/>
                    <a:pt x="0" y="122"/>
                    <a:pt x="5" y="155"/>
                  </a:cubicBezTo>
                  <a:cubicBezTo>
                    <a:pt x="11" y="184"/>
                    <a:pt x="37" y="206"/>
                    <a:pt x="66" y="206"/>
                  </a:cubicBezTo>
                  <a:cubicBezTo>
                    <a:pt x="69" y="206"/>
                    <a:pt x="73" y="206"/>
                    <a:pt x="76" y="205"/>
                  </a:cubicBezTo>
                  <a:lnTo>
                    <a:pt x="562" y="121"/>
                  </a:lnTo>
                  <a:cubicBezTo>
                    <a:pt x="595" y="115"/>
                    <a:pt x="617" y="83"/>
                    <a:pt x="611" y="49"/>
                  </a:cubicBezTo>
                  <a:cubicBezTo>
                    <a:pt x="606" y="21"/>
                    <a:pt x="580" y="1"/>
                    <a:pt x="5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7" name="Google Shape;5987;p32"/>
            <p:cNvSpPr/>
            <p:nvPr/>
          </p:nvSpPr>
          <p:spPr>
            <a:xfrm>
              <a:off x="1927008" y="4538635"/>
              <a:ext cx="29816" cy="6448"/>
            </a:xfrm>
            <a:custGeom>
              <a:avLst/>
              <a:gdLst/>
              <a:ahLst/>
              <a:cxnLst/>
              <a:rect l="l" t="t" r="r" b="b"/>
              <a:pathLst>
                <a:path w="652" h="141" extrusionOk="0">
                  <a:moveTo>
                    <a:pt x="589" y="1"/>
                  </a:moveTo>
                  <a:cubicBezTo>
                    <a:pt x="588" y="1"/>
                    <a:pt x="587" y="1"/>
                    <a:pt x="587" y="1"/>
                  </a:cubicBezTo>
                  <a:lnTo>
                    <a:pt x="60" y="20"/>
                  </a:lnTo>
                  <a:cubicBezTo>
                    <a:pt x="28" y="21"/>
                    <a:pt x="1" y="49"/>
                    <a:pt x="2" y="82"/>
                  </a:cubicBezTo>
                  <a:cubicBezTo>
                    <a:pt x="4" y="115"/>
                    <a:pt x="31" y="140"/>
                    <a:pt x="65" y="140"/>
                  </a:cubicBezTo>
                  <a:lnTo>
                    <a:pt x="66" y="140"/>
                  </a:lnTo>
                  <a:lnTo>
                    <a:pt x="591" y="123"/>
                  </a:lnTo>
                  <a:cubicBezTo>
                    <a:pt x="624" y="121"/>
                    <a:pt x="652" y="94"/>
                    <a:pt x="649" y="59"/>
                  </a:cubicBezTo>
                  <a:cubicBezTo>
                    <a:pt x="648" y="28"/>
                    <a:pt x="620" y="1"/>
                    <a:pt x="5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8" name="Google Shape;5988;p32"/>
            <p:cNvSpPr/>
            <p:nvPr/>
          </p:nvSpPr>
          <p:spPr>
            <a:xfrm>
              <a:off x="1923167" y="4544214"/>
              <a:ext cx="26066" cy="10655"/>
            </a:xfrm>
            <a:custGeom>
              <a:avLst/>
              <a:gdLst/>
              <a:ahLst/>
              <a:cxnLst/>
              <a:rect l="l" t="t" r="r" b="b"/>
              <a:pathLst>
                <a:path w="570" h="233" extrusionOk="0">
                  <a:moveTo>
                    <a:pt x="69" y="0"/>
                  </a:moveTo>
                  <a:cubicBezTo>
                    <a:pt x="42" y="0"/>
                    <a:pt x="18" y="19"/>
                    <a:pt x="11" y="46"/>
                  </a:cubicBezTo>
                  <a:cubicBezTo>
                    <a:pt x="1" y="79"/>
                    <a:pt x="21" y="111"/>
                    <a:pt x="54" y="120"/>
                  </a:cubicBezTo>
                  <a:lnTo>
                    <a:pt x="485" y="231"/>
                  </a:lnTo>
                  <a:cubicBezTo>
                    <a:pt x="491" y="233"/>
                    <a:pt x="494" y="233"/>
                    <a:pt x="500" y="233"/>
                  </a:cubicBezTo>
                  <a:cubicBezTo>
                    <a:pt x="527" y="233"/>
                    <a:pt x="550" y="214"/>
                    <a:pt x="559" y="188"/>
                  </a:cubicBezTo>
                  <a:cubicBezTo>
                    <a:pt x="569" y="154"/>
                    <a:pt x="549" y="122"/>
                    <a:pt x="516" y="112"/>
                  </a:cubicBezTo>
                  <a:lnTo>
                    <a:pt x="85" y="2"/>
                  </a:lnTo>
                  <a:cubicBezTo>
                    <a:pt x="80" y="1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9" name="Google Shape;5989;p32"/>
            <p:cNvSpPr/>
            <p:nvPr/>
          </p:nvSpPr>
          <p:spPr>
            <a:xfrm>
              <a:off x="1937434" y="4587108"/>
              <a:ext cx="27484" cy="26203"/>
            </a:xfrm>
            <a:custGeom>
              <a:avLst/>
              <a:gdLst/>
              <a:ahLst/>
              <a:cxnLst/>
              <a:rect l="l" t="t" r="r" b="b"/>
              <a:pathLst>
                <a:path w="601" h="573" extrusionOk="0">
                  <a:moveTo>
                    <a:pt x="362" y="1"/>
                  </a:moveTo>
                  <a:cubicBezTo>
                    <a:pt x="348" y="1"/>
                    <a:pt x="334" y="5"/>
                    <a:pt x="322" y="15"/>
                  </a:cubicBezTo>
                  <a:cubicBezTo>
                    <a:pt x="179" y="144"/>
                    <a:pt x="70" y="308"/>
                    <a:pt x="8" y="491"/>
                  </a:cubicBezTo>
                  <a:cubicBezTo>
                    <a:pt x="0" y="513"/>
                    <a:pt x="6" y="537"/>
                    <a:pt x="22" y="555"/>
                  </a:cubicBezTo>
                  <a:cubicBezTo>
                    <a:pt x="35" y="566"/>
                    <a:pt x="50" y="572"/>
                    <a:pt x="66" y="572"/>
                  </a:cubicBezTo>
                  <a:cubicBezTo>
                    <a:pt x="73" y="572"/>
                    <a:pt x="80" y="572"/>
                    <a:pt x="85" y="566"/>
                  </a:cubicBezTo>
                  <a:lnTo>
                    <a:pt x="552" y="405"/>
                  </a:lnTo>
                  <a:cubicBezTo>
                    <a:pt x="585" y="395"/>
                    <a:pt x="601" y="360"/>
                    <a:pt x="591" y="327"/>
                  </a:cubicBezTo>
                  <a:cubicBezTo>
                    <a:pt x="581" y="302"/>
                    <a:pt x="557" y="286"/>
                    <a:pt x="532" y="286"/>
                  </a:cubicBezTo>
                  <a:cubicBezTo>
                    <a:pt x="525" y="286"/>
                    <a:pt x="519" y="287"/>
                    <a:pt x="512" y="289"/>
                  </a:cubicBezTo>
                  <a:lnTo>
                    <a:pt x="173" y="407"/>
                  </a:lnTo>
                  <a:cubicBezTo>
                    <a:pt x="231" y="294"/>
                    <a:pt x="309" y="189"/>
                    <a:pt x="404" y="105"/>
                  </a:cubicBezTo>
                  <a:cubicBezTo>
                    <a:pt x="427" y="83"/>
                    <a:pt x="428" y="44"/>
                    <a:pt x="407" y="20"/>
                  </a:cubicBezTo>
                  <a:cubicBezTo>
                    <a:pt x="395" y="7"/>
                    <a:pt x="378" y="1"/>
                    <a:pt x="362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0" name="Google Shape;5990;p32"/>
            <p:cNvSpPr/>
            <p:nvPr/>
          </p:nvSpPr>
          <p:spPr>
            <a:xfrm>
              <a:off x="1936565" y="4659178"/>
              <a:ext cx="27118" cy="27072"/>
            </a:xfrm>
            <a:custGeom>
              <a:avLst/>
              <a:gdLst/>
              <a:ahLst/>
              <a:cxnLst/>
              <a:rect l="l" t="t" r="r" b="b"/>
              <a:pathLst>
                <a:path w="593" h="592" extrusionOk="0">
                  <a:moveTo>
                    <a:pt x="528" y="1"/>
                  </a:moveTo>
                  <a:cubicBezTo>
                    <a:pt x="512" y="1"/>
                    <a:pt x="496" y="7"/>
                    <a:pt x="484" y="18"/>
                  </a:cubicBezTo>
                  <a:lnTo>
                    <a:pt x="24" y="488"/>
                  </a:lnTo>
                  <a:cubicBezTo>
                    <a:pt x="1" y="511"/>
                    <a:pt x="1" y="549"/>
                    <a:pt x="24" y="574"/>
                  </a:cubicBezTo>
                  <a:cubicBezTo>
                    <a:pt x="34" y="585"/>
                    <a:pt x="51" y="591"/>
                    <a:pt x="66" y="591"/>
                  </a:cubicBezTo>
                  <a:cubicBezTo>
                    <a:pt x="82" y="591"/>
                    <a:pt x="98" y="585"/>
                    <a:pt x="111" y="571"/>
                  </a:cubicBezTo>
                  <a:lnTo>
                    <a:pt x="571" y="103"/>
                  </a:lnTo>
                  <a:cubicBezTo>
                    <a:pt x="592" y="78"/>
                    <a:pt x="592" y="40"/>
                    <a:pt x="569" y="17"/>
                  </a:cubicBezTo>
                  <a:cubicBezTo>
                    <a:pt x="558" y="6"/>
                    <a:pt x="543" y="1"/>
                    <a:pt x="528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1" name="Google Shape;5991;p32"/>
            <p:cNvSpPr/>
            <p:nvPr/>
          </p:nvSpPr>
          <p:spPr>
            <a:xfrm>
              <a:off x="1944019" y="4673948"/>
              <a:ext cx="22316" cy="11570"/>
            </a:xfrm>
            <a:custGeom>
              <a:avLst/>
              <a:gdLst/>
              <a:ahLst/>
              <a:cxnLst/>
              <a:rect l="l" t="t" r="r" b="b"/>
              <a:pathLst>
                <a:path w="488" h="253" extrusionOk="0">
                  <a:moveTo>
                    <a:pt x="420" y="0"/>
                  </a:moveTo>
                  <a:cubicBezTo>
                    <a:pt x="413" y="0"/>
                    <a:pt x="406" y="2"/>
                    <a:pt x="399" y="4"/>
                  </a:cubicBezTo>
                  <a:lnTo>
                    <a:pt x="48" y="135"/>
                  </a:lnTo>
                  <a:cubicBezTo>
                    <a:pt x="15" y="145"/>
                    <a:pt x="0" y="181"/>
                    <a:pt x="12" y="212"/>
                  </a:cubicBezTo>
                  <a:cubicBezTo>
                    <a:pt x="20" y="238"/>
                    <a:pt x="42" y="252"/>
                    <a:pt x="67" y="252"/>
                  </a:cubicBezTo>
                  <a:cubicBezTo>
                    <a:pt x="73" y="252"/>
                    <a:pt x="80" y="251"/>
                    <a:pt x="89" y="248"/>
                  </a:cubicBezTo>
                  <a:lnTo>
                    <a:pt x="441" y="117"/>
                  </a:lnTo>
                  <a:cubicBezTo>
                    <a:pt x="473" y="107"/>
                    <a:pt x="487" y="71"/>
                    <a:pt x="477" y="41"/>
                  </a:cubicBezTo>
                  <a:cubicBezTo>
                    <a:pt x="468" y="15"/>
                    <a:pt x="445" y="0"/>
                    <a:pt x="420" y="0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2" name="Google Shape;5992;p32"/>
            <p:cNvSpPr/>
            <p:nvPr/>
          </p:nvSpPr>
          <p:spPr>
            <a:xfrm>
              <a:off x="1770339" y="4665489"/>
              <a:ext cx="31188" cy="8140"/>
            </a:xfrm>
            <a:custGeom>
              <a:avLst/>
              <a:gdLst/>
              <a:ahLst/>
              <a:cxnLst/>
              <a:rect l="l" t="t" r="r" b="b"/>
              <a:pathLst>
                <a:path w="682" h="178" extrusionOk="0">
                  <a:moveTo>
                    <a:pt x="472" y="0"/>
                  </a:moveTo>
                  <a:cubicBezTo>
                    <a:pt x="403" y="0"/>
                    <a:pt x="331" y="15"/>
                    <a:pt x="264" y="28"/>
                  </a:cubicBezTo>
                  <a:cubicBezTo>
                    <a:pt x="215" y="39"/>
                    <a:pt x="167" y="49"/>
                    <a:pt x="124" y="53"/>
                  </a:cubicBezTo>
                  <a:lnTo>
                    <a:pt x="63" y="54"/>
                  </a:lnTo>
                  <a:cubicBezTo>
                    <a:pt x="29" y="56"/>
                    <a:pt x="5" y="82"/>
                    <a:pt x="3" y="114"/>
                  </a:cubicBezTo>
                  <a:cubicBezTo>
                    <a:pt x="0" y="147"/>
                    <a:pt x="26" y="175"/>
                    <a:pt x="58" y="176"/>
                  </a:cubicBezTo>
                  <a:cubicBezTo>
                    <a:pt x="68" y="178"/>
                    <a:pt x="77" y="178"/>
                    <a:pt x="86" y="178"/>
                  </a:cubicBezTo>
                  <a:cubicBezTo>
                    <a:pt x="99" y="178"/>
                    <a:pt x="113" y="178"/>
                    <a:pt x="129" y="176"/>
                  </a:cubicBezTo>
                  <a:lnTo>
                    <a:pt x="617" y="166"/>
                  </a:lnTo>
                  <a:cubicBezTo>
                    <a:pt x="643" y="166"/>
                    <a:pt x="664" y="150"/>
                    <a:pt x="673" y="127"/>
                  </a:cubicBezTo>
                  <a:cubicBezTo>
                    <a:pt x="682" y="104"/>
                    <a:pt x="675" y="76"/>
                    <a:pt x="656" y="60"/>
                  </a:cubicBezTo>
                  <a:cubicBezTo>
                    <a:pt x="603" y="15"/>
                    <a:pt x="539" y="0"/>
                    <a:pt x="4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3" name="Google Shape;5993;p32"/>
            <p:cNvSpPr/>
            <p:nvPr/>
          </p:nvSpPr>
          <p:spPr>
            <a:xfrm>
              <a:off x="1759501" y="4591818"/>
              <a:ext cx="29313" cy="18749"/>
            </a:xfrm>
            <a:custGeom>
              <a:avLst/>
              <a:gdLst/>
              <a:ahLst/>
              <a:cxnLst/>
              <a:rect l="l" t="t" r="r" b="b"/>
              <a:pathLst>
                <a:path w="641" h="410" extrusionOk="0">
                  <a:moveTo>
                    <a:pt x="71" y="0"/>
                  </a:moveTo>
                  <a:cubicBezTo>
                    <a:pt x="50" y="0"/>
                    <a:pt x="29" y="12"/>
                    <a:pt x="18" y="31"/>
                  </a:cubicBezTo>
                  <a:cubicBezTo>
                    <a:pt x="1" y="59"/>
                    <a:pt x="11" y="98"/>
                    <a:pt x="40" y="114"/>
                  </a:cubicBezTo>
                  <a:lnTo>
                    <a:pt x="337" y="285"/>
                  </a:lnTo>
                  <a:lnTo>
                    <a:pt x="337" y="285"/>
                  </a:lnTo>
                  <a:lnTo>
                    <a:pt x="71" y="281"/>
                  </a:lnTo>
                  <a:cubicBezTo>
                    <a:pt x="40" y="286"/>
                    <a:pt x="10" y="305"/>
                    <a:pt x="10" y="340"/>
                  </a:cubicBezTo>
                  <a:cubicBezTo>
                    <a:pt x="10" y="373"/>
                    <a:pt x="34" y="402"/>
                    <a:pt x="69" y="402"/>
                  </a:cubicBezTo>
                  <a:lnTo>
                    <a:pt x="571" y="410"/>
                  </a:lnTo>
                  <a:cubicBezTo>
                    <a:pt x="598" y="410"/>
                    <a:pt x="622" y="391"/>
                    <a:pt x="633" y="366"/>
                  </a:cubicBezTo>
                  <a:cubicBezTo>
                    <a:pt x="640" y="339"/>
                    <a:pt x="627" y="311"/>
                    <a:pt x="604" y="297"/>
                  </a:cubicBezTo>
                  <a:lnTo>
                    <a:pt x="102" y="9"/>
                  </a:lnTo>
                  <a:cubicBezTo>
                    <a:pt x="93" y="3"/>
                    <a:pt x="82" y="0"/>
                    <a:pt x="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4" name="Google Shape;5994;p32"/>
            <p:cNvSpPr/>
            <p:nvPr/>
          </p:nvSpPr>
          <p:spPr>
            <a:xfrm>
              <a:off x="1766543" y="4546866"/>
              <a:ext cx="27484" cy="16783"/>
            </a:xfrm>
            <a:custGeom>
              <a:avLst/>
              <a:gdLst/>
              <a:ahLst/>
              <a:cxnLst/>
              <a:rect l="l" t="t" r="r" b="b"/>
              <a:pathLst>
                <a:path w="601" h="367" extrusionOk="0">
                  <a:moveTo>
                    <a:pt x="118" y="0"/>
                  </a:moveTo>
                  <a:cubicBezTo>
                    <a:pt x="97" y="0"/>
                    <a:pt x="77" y="10"/>
                    <a:pt x="66" y="30"/>
                  </a:cubicBezTo>
                  <a:cubicBezTo>
                    <a:pt x="50" y="59"/>
                    <a:pt x="59" y="96"/>
                    <a:pt x="88" y="112"/>
                  </a:cubicBezTo>
                  <a:lnTo>
                    <a:pt x="275" y="224"/>
                  </a:lnTo>
                  <a:lnTo>
                    <a:pt x="67" y="207"/>
                  </a:lnTo>
                  <a:cubicBezTo>
                    <a:pt x="67" y="207"/>
                    <a:pt x="66" y="207"/>
                    <a:pt x="65" y="207"/>
                  </a:cubicBezTo>
                  <a:cubicBezTo>
                    <a:pt x="34" y="207"/>
                    <a:pt x="4" y="232"/>
                    <a:pt x="2" y="263"/>
                  </a:cubicBezTo>
                  <a:cubicBezTo>
                    <a:pt x="1" y="296"/>
                    <a:pt x="25" y="327"/>
                    <a:pt x="59" y="328"/>
                  </a:cubicBezTo>
                  <a:lnTo>
                    <a:pt x="528" y="366"/>
                  </a:lnTo>
                  <a:lnTo>
                    <a:pt x="533" y="366"/>
                  </a:lnTo>
                  <a:cubicBezTo>
                    <a:pt x="560" y="366"/>
                    <a:pt x="584" y="349"/>
                    <a:pt x="591" y="323"/>
                  </a:cubicBezTo>
                  <a:cubicBezTo>
                    <a:pt x="601" y="296"/>
                    <a:pt x="588" y="267"/>
                    <a:pt x="565" y="253"/>
                  </a:cubicBezTo>
                  <a:lnTo>
                    <a:pt x="149" y="8"/>
                  </a:lnTo>
                  <a:cubicBezTo>
                    <a:pt x="139" y="3"/>
                    <a:pt x="128" y="0"/>
                    <a:pt x="1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5" name="Google Shape;5995;p32"/>
            <p:cNvSpPr/>
            <p:nvPr/>
          </p:nvSpPr>
          <p:spPr>
            <a:xfrm>
              <a:off x="1770247" y="4501366"/>
              <a:ext cx="29587" cy="12347"/>
            </a:xfrm>
            <a:custGeom>
              <a:avLst/>
              <a:gdLst/>
              <a:ahLst/>
              <a:cxnLst/>
              <a:rect l="l" t="t" r="r" b="b"/>
              <a:pathLst>
                <a:path w="647" h="270" extrusionOk="0">
                  <a:moveTo>
                    <a:pt x="69" y="0"/>
                  </a:moveTo>
                  <a:cubicBezTo>
                    <a:pt x="41" y="0"/>
                    <a:pt x="18" y="17"/>
                    <a:pt x="10" y="44"/>
                  </a:cubicBezTo>
                  <a:cubicBezTo>
                    <a:pt x="1" y="76"/>
                    <a:pt x="20" y="111"/>
                    <a:pt x="52" y="120"/>
                  </a:cubicBezTo>
                  <a:lnTo>
                    <a:pt x="561" y="266"/>
                  </a:lnTo>
                  <a:cubicBezTo>
                    <a:pt x="566" y="269"/>
                    <a:pt x="572" y="269"/>
                    <a:pt x="578" y="269"/>
                  </a:cubicBezTo>
                  <a:cubicBezTo>
                    <a:pt x="603" y="269"/>
                    <a:pt x="629" y="252"/>
                    <a:pt x="637" y="226"/>
                  </a:cubicBezTo>
                  <a:cubicBezTo>
                    <a:pt x="646" y="192"/>
                    <a:pt x="629" y="158"/>
                    <a:pt x="595" y="149"/>
                  </a:cubicBezTo>
                  <a:lnTo>
                    <a:pt x="86" y="2"/>
                  </a:lnTo>
                  <a:cubicBezTo>
                    <a:pt x="80" y="1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6" name="Google Shape;5996;p32"/>
            <p:cNvSpPr/>
            <p:nvPr/>
          </p:nvSpPr>
          <p:spPr>
            <a:xfrm>
              <a:off x="1782548" y="4436475"/>
              <a:ext cx="26158" cy="31188"/>
            </a:xfrm>
            <a:custGeom>
              <a:avLst/>
              <a:gdLst/>
              <a:ahLst/>
              <a:cxnLst/>
              <a:rect l="l" t="t" r="r" b="b"/>
              <a:pathLst>
                <a:path w="572" h="682" extrusionOk="0">
                  <a:moveTo>
                    <a:pt x="388" y="0"/>
                  </a:moveTo>
                  <a:cubicBezTo>
                    <a:pt x="384" y="0"/>
                    <a:pt x="380" y="1"/>
                    <a:pt x="376" y="2"/>
                  </a:cubicBezTo>
                  <a:cubicBezTo>
                    <a:pt x="342" y="9"/>
                    <a:pt x="321" y="41"/>
                    <a:pt x="328" y="74"/>
                  </a:cubicBezTo>
                  <a:lnTo>
                    <a:pt x="408" y="459"/>
                  </a:lnTo>
                  <a:lnTo>
                    <a:pt x="408" y="459"/>
                  </a:lnTo>
                  <a:lnTo>
                    <a:pt x="107" y="199"/>
                  </a:lnTo>
                  <a:cubicBezTo>
                    <a:pt x="96" y="189"/>
                    <a:pt x="82" y="185"/>
                    <a:pt x="69" y="185"/>
                  </a:cubicBezTo>
                  <a:cubicBezTo>
                    <a:pt x="51" y="185"/>
                    <a:pt x="34" y="192"/>
                    <a:pt x="22" y="206"/>
                  </a:cubicBezTo>
                  <a:cubicBezTo>
                    <a:pt x="0" y="232"/>
                    <a:pt x="3" y="270"/>
                    <a:pt x="29" y="292"/>
                  </a:cubicBezTo>
                  <a:lnTo>
                    <a:pt x="466" y="667"/>
                  </a:lnTo>
                  <a:cubicBezTo>
                    <a:pt x="477" y="676"/>
                    <a:pt x="492" y="682"/>
                    <a:pt x="506" y="682"/>
                  </a:cubicBezTo>
                  <a:cubicBezTo>
                    <a:pt x="516" y="682"/>
                    <a:pt x="528" y="677"/>
                    <a:pt x="537" y="672"/>
                  </a:cubicBezTo>
                  <a:cubicBezTo>
                    <a:pt x="560" y="657"/>
                    <a:pt x="571" y="633"/>
                    <a:pt x="566" y="606"/>
                  </a:cubicBezTo>
                  <a:lnTo>
                    <a:pt x="448" y="48"/>
                  </a:lnTo>
                  <a:cubicBezTo>
                    <a:pt x="442" y="20"/>
                    <a:pt x="416" y="0"/>
                    <a:pt x="3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7" name="Google Shape;5997;p32"/>
            <p:cNvSpPr/>
            <p:nvPr/>
          </p:nvSpPr>
          <p:spPr>
            <a:xfrm>
              <a:off x="1761650" y="4403413"/>
              <a:ext cx="202950" cy="340597"/>
            </a:xfrm>
            <a:custGeom>
              <a:avLst/>
              <a:gdLst/>
              <a:ahLst/>
              <a:cxnLst/>
              <a:rect l="l" t="t" r="r" b="b"/>
              <a:pathLst>
                <a:path w="4438" h="7448" extrusionOk="0">
                  <a:moveTo>
                    <a:pt x="2089" y="1"/>
                  </a:moveTo>
                  <a:cubicBezTo>
                    <a:pt x="1883" y="1"/>
                    <a:pt x="1757" y="456"/>
                    <a:pt x="1550" y="519"/>
                  </a:cubicBezTo>
                  <a:cubicBezTo>
                    <a:pt x="1448" y="551"/>
                    <a:pt x="1329" y="523"/>
                    <a:pt x="1231" y="570"/>
                  </a:cubicBezTo>
                  <a:cubicBezTo>
                    <a:pt x="1005" y="671"/>
                    <a:pt x="1065" y="1012"/>
                    <a:pt x="950" y="1231"/>
                  </a:cubicBezTo>
                  <a:cubicBezTo>
                    <a:pt x="833" y="1456"/>
                    <a:pt x="508" y="1621"/>
                    <a:pt x="589" y="1862"/>
                  </a:cubicBezTo>
                  <a:cubicBezTo>
                    <a:pt x="621" y="1950"/>
                    <a:pt x="702" y="2012"/>
                    <a:pt x="734" y="2101"/>
                  </a:cubicBezTo>
                  <a:cubicBezTo>
                    <a:pt x="867" y="2455"/>
                    <a:pt x="142" y="2726"/>
                    <a:pt x="303" y="3067"/>
                  </a:cubicBezTo>
                  <a:cubicBezTo>
                    <a:pt x="348" y="3162"/>
                    <a:pt x="457" y="3219"/>
                    <a:pt x="499" y="3317"/>
                  </a:cubicBezTo>
                  <a:cubicBezTo>
                    <a:pt x="617" y="3596"/>
                    <a:pt x="113" y="3837"/>
                    <a:pt x="196" y="4129"/>
                  </a:cubicBezTo>
                  <a:cubicBezTo>
                    <a:pt x="231" y="4250"/>
                    <a:pt x="361" y="4322"/>
                    <a:pt x="405" y="4441"/>
                  </a:cubicBezTo>
                  <a:cubicBezTo>
                    <a:pt x="528" y="4756"/>
                    <a:pt x="0" y="5124"/>
                    <a:pt x="225" y="5372"/>
                  </a:cubicBezTo>
                  <a:cubicBezTo>
                    <a:pt x="316" y="5474"/>
                    <a:pt x="485" y="5468"/>
                    <a:pt x="577" y="5568"/>
                  </a:cubicBezTo>
                  <a:cubicBezTo>
                    <a:pt x="688" y="5690"/>
                    <a:pt x="624" y="5886"/>
                    <a:pt x="534" y="6023"/>
                  </a:cubicBezTo>
                  <a:cubicBezTo>
                    <a:pt x="443" y="6161"/>
                    <a:pt x="324" y="6302"/>
                    <a:pt x="340" y="6466"/>
                  </a:cubicBezTo>
                  <a:cubicBezTo>
                    <a:pt x="361" y="6683"/>
                    <a:pt x="614" y="6824"/>
                    <a:pt x="631" y="7044"/>
                  </a:cubicBezTo>
                  <a:cubicBezTo>
                    <a:pt x="631" y="7048"/>
                    <a:pt x="630" y="7056"/>
                    <a:pt x="631" y="7062"/>
                  </a:cubicBezTo>
                  <a:cubicBezTo>
                    <a:pt x="1848" y="7265"/>
                    <a:pt x="3088" y="7410"/>
                    <a:pt x="4319" y="7447"/>
                  </a:cubicBezTo>
                  <a:cubicBezTo>
                    <a:pt x="4242" y="7309"/>
                    <a:pt x="4156" y="7172"/>
                    <a:pt x="4181" y="7022"/>
                  </a:cubicBezTo>
                  <a:cubicBezTo>
                    <a:pt x="4210" y="6835"/>
                    <a:pt x="4396" y="6698"/>
                    <a:pt x="4400" y="6509"/>
                  </a:cubicBezTo>
                  <a:cubicBezTo>
                    <a:pt x="4406" y="6276"/>
                    <a:pt x="4132" y="6132"/>
                    <a:pt x="4059" y="5909"/>
                  </a:cubicBezTo>
                  <a:cubicBezTo>
                    <a:pt x="4008" y="5756"/>
                    <a:pt x="4061" y="5588"/>
                    <a:pt x="4133" y="5445"/>
                  </a:cubicBezTo>
                  <a:cubicBezTo>
                    <a:pt x="4206" y="5301"/>
                    <a:pt x="4300" y="5166"/>
                    <a:pt x="4338" y="5010"/>
                  </a:cubicBezTo>
                  <a:cubicBezTo>
                    <a:pt x="4438" y="4611"/>
                    <a:pt x="4000" y="4517"/>
                    <a:pt x="3971" y="4173"/>
                  </a:cubicBezTo>
                  <a:cubicBezTo>
                    <a:pt x="3950" y="3921"/>
                    <a:pt x="4140" y="3673"/>
                    <a:pt x="4021" y="3423"/>
                  </a:cubicBezTo>
                  <a:cubicBezTo>
                    <a:pt x="3968" y="3312"/>
                    <a:pt x="3840" y="3254"/>
                    <a:pt x="3776" y="3146"/>
                  </a:cubicBezTo>
                  <a:cubicBezTo>
                    <a:pt x="3608" y="2865"/>
                    <a:pt x="3975" y="2478"/>
                    <a:pt x="3808" y="2195"/>
                  </a:cubicBezTo>
                  <a:cubicBezTo>
                    <a:pt x="3733" y="2065"/>
                    <a:pt x="3566" y="2010"/>
                    <a:pt x="3492" y="1878"/>
                  </a:cubicBezTo>
                  <a:cubicBezTo>
                    <a:pt x="3370" y="1661"/>
                    <a:pt x="3560" y="1360"/>
                    <a:pt x="3423" y="1153"/>
                  </a:cubicBezTo>
                  <a:cubicBezTo>
                    <a:pt x="3231" y="863"/>
                    <a:pt x="3014" y="965"/>
                    <a:pt x="2982" y="543"/>
                  </a:cubicBezTo>
                  <a:cubicBezTo>
                    <a:pt x="2974" y="424"/>
                    <a:pt x="2904" y="277"/>
                    <a:pt x="2794" y="277"/>
                  </a:cubicBezTo>
                  <a:cubicBezTo>
                    <a:pt x="2785" y="277"/>
                    <a:pt x="2776" y="278"/>
                    <a:pt x="2767" y="280"/>
                  </a:cubicBezTo>
                  <a:cubicBezTo>
                    <a:pt x="2690" y="294"/>
                    <a:pt x="2641" y="374"/>
                    <a:pt x="2567" y="390"/>
                  </a:cubicBezTo>
                  <a:cubicBezTo>
                    <a:pt x="2556" y="392"/>
                    <a:pt x="2546" y="393"/>
                    <a:pt x="2536" y="393"/>
                  </a:cubicBezTo>
                  <a:cubicBezTo>
                    <a:pt x="2456" y="393"/>
                    <a:pt x="2384" y="322"/>
                    <a:pt x="2341" y="248"/>
                  </a:cubicBezTo>
                  <a:cubicBezTo>
                    <a:pt x="2291" y="166"/>
                    <a:pt x="2254" y="71"/>
                    <a:pt x="2168" y="23"/>
                  </a:cubicBezTo>
                  <a:cubicBezTo>
                    <a:pt x="2140" y="8"/>
                    <a:pt x="2114" y="1"/>
                    <a:pt x="20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8" name="Google Shape;5998;p32"/>
            <p:cNvSpPr/>
            <p:nvPr/>
          </p:nvSpPr>
          <p:spPr>
            <a:xfrm>
              <a:off x="1826815" y="4419510"/>
              <a:ext cx="51583" cy="318830"/>
            </a:xfrm>
            <a:custGeom>
              <a:avLst/>
              <a:gdLst/>
              <a:ahLst/>
              <a:cxnLst/>
              <a:rect l="l" t="t" r="r" b="b"/>
              <a:pathLst>
                <a:path w="1128" h="6972" extrusionOk="0">
                  <a:moveTo>
                    <a:pt x="324" y="0"/>
                  </a:moveTo>
                  <a:cubicBezTo>
                    <a:pt x="273" y="70"/>
                    <a:pt x="220" y="131"/>
                    <a:pt x="160" y="160"/>
                  </a:cubicBezTo>
                  <a:cubicBezTo>
                    <a:pt x="189" y="212"/>
                    <a:pt x="226" y="258"/>
                    <a:pt x="269" y="300"/>
                  </a:cubicBezTo>
                  <a:cubicBezTo>
                    <a:pt x="182" y="371"/>
                    <a:pt x="112" y="467"/>
                    <a:pt x="69" y="582"/>
                  </a:cubicBezTo>
                  <a:cubicBezTo>
                    <a:pt x="1" y="764"/>
                    <a:pt x="15" y="959"/>
                    <a:pt x="107" y="1111"/>
                  </a:cubicBezTo>
                  <a:cubicBezTo>
                    <a:pt x="131" y="1157"/>
                    <a:pt x="165" y="1199"/>
                    <a:pt x="198" y="1240"/>
                  </a:cubicBezTo>
                  <a:cubicBezTo>
                    <a:pt x="257" y="1314"/>
                    <a:pt x="308" y="1379"/>
                    <a:pt x="308" y="1444"/>
                  </a:cubicBezTo>
                  <a:cubicBezTo>
                    <a:pt x="308" y="1510"/>
                    <a:pt x="256" y="1578"/>
                    <a:pt x="199" y="1650"/>
                  </a:cubicBezTo>
                  <a:cubicBezTo>
                    <a:pt x="127" y="1745"/>
                    <a:pt x="46" y="1850"/>
                    <a:pt x="46" y="1990"/>
                  </a:cubicBezTo>
                  <a:cubicBezTo>
                    <a:pt x="46" y="2164"/>
                    <a:pt x="169" y="2285"/>
                    <a:pt x="278" y="2390"/>
                  </a:cubicBezTo>
                  <a:cubicBezTo>
                    <a:pt x="382" y="2494"/>
                    <a:pt x="446" y="2562"/>
                    <a:pt x="431" y="2636"/>
                  </a:cubicBezTo>
                  <a:cubicBezTo>
                    <a:pt x="423" y="2678"/>
                    <a:pt x="388" y="2720"/>
                    <a:pt x="349" y="2767"/>
                  </a:cubicBezTo>
                  <a:cubicBezTo>
                    <a:pt x="315" y="2806"/>
                    <a:pt x="279" y="2847"/>
                    <a:pt x="252" y="2897"/>
                  </a:cubicBezTo>
                  <a:cubicBezTo>
                    <a:pt x="102" y="3170"/>
                    <a:pt x="278" y="3427"/>
                    <a:pt x="433" y="3654"/>
                  </a:cubicBezTo>
                  <a:cubicBezTo>
                    <a:pt x="559" y="3837"/>
                    <a:pt x="677" y="4010"/>
                    <a:pt x="649" y="4178"/>
                  </a:cubicBezTo>
                  <a:cubicBezTo>
                    <a:pt x="636" y="4256"/>
                    <a:pt x="591" y="4333"/>
                    <a:pt x="542" y="4417"/>
                  </a:cubicBezTo>
                  <a:cubicBezTo>
                    <a:pt x="465" y="4550"/>
                    <a:pt x="378" y="4701"/>
                    <a:pt x="423" y="4877"/>
                  </a:cubicBezTo>
                  <a:cubicBezTo>
                    <a:pt x="453" y="5003"/>
                    <a:pt x="540" y="5087"/>
                    <a:pt x="618" y="5164"/>
                  </a:cubicBezTo>
                  <a:cubicBezTo>
                    <a:pt x="672" y="5216"/>
                    <a:pt x="723" y="5267"/>
                    <a:pt x="749" y="5323"/>
                  </a:cubicBezTo>
                  <a:cubicBezTo>
                    <a:pt x="806" y="5449"/>
                    <a:pt x="740" y="5609"/>
                    <a:pt x="671" y="5779"/>
                  </a:cubicBezTo>
                  <a:cubicBezTo>
                    <a:pt x="584" y="5989"/>
                    <a:pt x="487" y="6228"/>
                    <a:pt x="634" y="6440"/>
                  </a:cubicBezTo>
                  <a:cubicBezTo>
                    <a:pt x="672" y="6493"/>
                    <a:pt x="720" y="6534"/>
                    <a:pt x="764" y="6570"/>
                  </a:cubicBezTo>
                  <a:cubicBezTo>
                    <a:pt x="798" y="6599"/>
                    <a:pt x="829" y="6624"/>
                    <a:pt x="851" y="6653"/>
                  </a:cubicBezTo>
                  <a:cubicBezTo>
                    <a:pt x="907" y="6730"/>
                    <a:pt x="901" y="6826"/>
                    <a:pt x="865" y="6947"/>
                  </a:cubicBezTo>
                  <a:cubicBezTo>
                    <a:pt x="938" y="6956"/>
                    <a:pt x="1011" y="6963"/>
                    <a:pt x="1084" y="6972"/>
                  </a:cubicBezTo>
                  <a:cubicBezTo>
                    <a:pt x="1122" y="6820"/>
                    <a:pt x="1127" y="6665"/>
                    <a:pt x="1025" y="6525"/>
                  </a:cubicBezTo>
                  <a:cubicBezTo>
                    <a:pt x="988" y="6475"/>
                    <a:pt x="943" y="6435"/>
                    <a:pt x="901" y="6404"/>
                  </a:cubicBezTo>
                  <a:cubicBezTo>
                    <a:pt x="866" y="6375"/>
                    <a:pt x="832" y="6346"/>
                    <a:pt x="810" y="6317"/>
                  </a:cubicBezTo>
                  <a:cubicBezTo>
                    <a:pt x="736" y="6209"/>
                    <a:pt x="784" y="6073"/>
                    <a:pt x="871" y="5863"/>
                  </a:cubicBezTo>
                  <a:cubicBezTo>
                    <a:pt x="951" y="5670"/>
                    <a:pt x="1040" y="5448"/>
                    <a:pt x="946" y="5236"/>
                  </a:cubicBezTo>
                  <a:cubicBezTo>
                    <a:pt x="904" y="5142"/>
                    <a:pt x="832" y="5072"/>
                    <a:pt x="771" y="5010"/>
                  </a:cubicBezTo>
                  <a:cubicBezTo>
                    <a:pt x="706" y="4946"/>
                    <a:pt x="650" y="4891"/>
                    <a:pt x="633" y="4824"/>
                  </a:cubicBezTo>
                  <a:cubicBezTo>
                    <a:pt x="610" y="4735"/>
                    <a:pt x="665" y="4636"/>
                    <a:pt x="730" y="4526"/>
                  </a:cubicBezTo>
                  <a:cubicBezTo>
                    <a:pt x="787" y="4430"/>
                    <a:pt x="843" y="4330"/>
                    <a:pt x="864" y="4214"/>
                  </a:cubicBezTo>
                  <a:cubicBezTo>
                    <a:pt x="904" y="3960"/>
                    <a:pt x="750" y="3734"/>
                    <a:pt x="613" y="3532"/>
                  </a:cubicBezTo>
                  <a:cubicBezTo>
                    <a:pt x="453" y="3300"/>
                    <a:pt x="363" y="3148"/>
                    <a:pt x="443" y="3005"/>
                  </a:cubicBezTo>
                  <a:cubicBezTo>
                    <a:pt x="459" y="2974"/>
                    <a:pt x="487" y="2944"/>
                    <a:pt x="513" y="2912"/>
                  </a:cubicBezTo>
                  <a:cubicBezTo>
                    <a:pt x="566" y="2851"/>
                    <a:pt x="627" y="2781"/>
                    <a:pt x="646" y="2683"/>
                  </a:cubicBezTo>
                  <a:cubicBezTo>
                    <a:pt x="684" y="2488"/>
                    <a:pt x="545" y="2351"/>
                    <a:pt x="430" y="2240"/>
                  </a:cubicBezTo>
                  <a:cubicBezTo>
                    <a:pt x="344" y="2156"/>
                    <a:pt x="263" y="2077"/>
                    <a:pt x="263" y="1994"/>
                  </a:cubicBezTo>
                  <a:cubicBezTo>
                    <a:pt x="263" y="1929"/>
                    <a:pt x="315" y="1859"/>
                    <a:pt x="372" y="1787"/>
                  </a:cubicBezTo>
                  <a:cubicBezTo>
                    <a:pt x="444" y="1694"/>
                    <a:pt x="526" y="1588"/>
                    <a:pt x="526" y="1447"/>
                  </a:cubicBezTo>
                  <a:cubicBezTo>
                    <a:pt x="526" y="1305"/>
                    <a:pt x="443" y="1199"/>
                    <a:pt x="368" y="1106"/>
                  </a:cubicBezTo>
                  <a:cubicBezTo>
                    <a:pt x="339" y="1070"/>
                    <a:pt x="313" y="1037"/>
                    <a:pt x="289" y="1001"/>
                  </a:cubicBezTo>
                  <a:cubicBezTo>
                    <a:pt x="231" y="906"/>
                    <a:pt x="226" y="777"/>
                    <a:pt x="270" y="657"/>
                  </a:cubicBezTo>
                  <a:cubicBezTo>
                    <a:pt x="315" y="538"/>
                    <a:pt x="404" y="445"/>
                    <a:pt x="510" y="410"/>
                  </a:cubicBezTo>
                  <a:lnTo>
                    <a:pt x="798" y="316"/>
                  </a:lnTo>
                  <a:lnTo>
                    <a:pt x="516" y="206"/>
                  </a:lnTo>
                  <a:cubicBezTo>
                    <a:pt x="426" y="171"/>
                    <a:pt x="356" y="91"/>
                    <a:pt x="32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9" name="Google Shape;5999;p32"/>
            <p:cNvSpPr/>
            <p:nvPr/>
          </p:nvSpPr>
          <p:spPr>
            <a:xfrm>
              <a:off x="1848582" y="4417955"/>
              <a:ext cx="23917" cy="19938"/>
            </a:xfrm>
            <a:custGeom>
              <a:avLst/>
              <a:gdLst/>
              <a:ahLst/>
              <a:cxnLst/>
              <a:rect l="l" t="t" r="r" b="b"/>
              <a:pathLst>
                <a:path w="523" h="436" extrusionOk="0">
                  <a:moveTo>
                    <a:pt x="225" y="0"/>
                  </a:moveTo>
                  <a:cubicBezTo>
                    <a:pt x="203" y="0"/>
                    <a:pt x="182" y="12"/>
                    <a:pt x="172" y="34"/>
                  </a:cubicBezTo>
                  <a:lnTo>
                    <a:pt x="13" y="347"/>
                  </a:lnTo>
                  <a:cubicBezTo>
                    <a:pt x="0" y="370"/>
                    <a:pt x="5" y="398"/>
                    <a:pt x="22" y="415"/>
                  </a:cubicBezTo>
                  <a:cubicBezTo>
                    <a:pt x="35" y="428"/>
                    <a:pt x="51" y="436"/>
                    <a:pt x="67" y="436"/>
                  </a:cubicBezTo>
                  <a:cubicBezTo>
                    <a:pt x="77" y="436"/>
                    <a:pt x="84" y="436"/>
                    <a:pt x="90" y="430"/>
                  </a:cubicBezTo>
                  <a:lnTo>
                    <a:pt x="476" y="275"/>
                  </a:lnTo>
                  <a:cubicBezTo>
                    <a:pt x="508" y="262"/>
                    <a:pt x="522" y="225"/>
                    <a:pt x="511" y="195"/>
                  </a:cubicBezTo>
                  <a:cubicBezTo>
                    <a:pt x="501" y="170"/>
                    <a:pt x="478" y="155"/>
                    <a:pt x="454" y="155"/>
                  </a:cubicBezTo>
                  <a:cubicBezTo>
                    <a:pt x="446" y="155"/>
                    <a:pt x="439" y="157"/>
                    <a:pt x="431" y="160"/>
                  </a:cubicBezTo>
                  <a:lnTo>
                    <a:pt x="195" y="256"/>
                  </a:lnTo>
                  <a:lnTo>
                    <a:pt x="280" y="88"/>
                  </a:lnTo>
                  <a:cubicBezTo>
                    <a:pt x="295" y="59"/>
                    <a:pt x="283" y="21"/>
                    <a:pt x="253" y="7"/>
                  </a:cubicBezTo>
                  <a:cubicBezTo>
                    <a:pt x="244" y="2"/>
                    <a:pt x="235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0" name="Google Shape;6000;p32"/>
            <p:cNvSpPr/>
            <p:nvPr/>
          </p:nvSpPr>
          <p:spPr>
            <a:xfrm>
              <a:off x="1816480" y="4471138"/>
              <a:ext cx="24923" cy="25334"/>
            </a:xfrm>
            <a:custGeom>
              <a:avLst/>
              <a:gdLst/>
              <a:ahLst/>
              <a:cxnLst/>
              <a:rect l="l" t="t" r="r" b="b"/>
              <a:pathLst>
                <a:path w="545" h="554" extrusionOk="0">
                  <a:moveTo>
                    <a:pt x="168" y="1"/>
                  </a:moveTo>
                  <a:cubicBezTo>
                    <a:pt x="156" y="1"/>
                    <a:pt x="144" y="4"/>
                    <a:pt x="134" y="12"/>
                  </a:cubicBezTo>
                  <a:cubicBezTo>
                    <a:pt x="106" y="33"/>
                    <a:pt x="99" y="70"/>
                    <a:pt x="119" y="98"/>
                  </a:cubicBezTo>
                  <a:lnTo>
                    <a:pt x="295" y="341"/>
                  </a:lnTo>
                  <a:lnTo>
                    <a:pt x="93" y="250"/>
                  </a:lnTo>
                  <a:cubicBezTo>
                    <a:pt x="86" y="247"/>
                    <a:pt x="78" y="245"/>
                    <a:pt x="70" y="245"/>
                  </a:cubicBezTo>
                  <a:cubicBezTo>
                    <a:pt x="47" y="245"/>
                    <a:pt x="24" y="258"/>
                    <a:pt x="14" y="281"/>
                  </a:cubicBezTo>
                  <a:cubicBezTo>
                    <a:pt x="1" y="310"/>
                    <a:pt x="14" y="346"/>
                    <a:pt x="44" y="360"/>
                  </a:cubicBezTo>
                  <a:lnTo>
                    <a:pt x="454" y="547"/>
                  </a:lnTo>
                  <a:cubicBezTo>
                    <a:pt x="463" y="550"/>
                    <a:pt x="470" y="553"/>
                    <a:pt x="479" y="553"/>
                  </a:cubicBezTo>
                  <a:cubicBezTo>
                    <a:pt x="498" y="553"/>
                    <a:pt x="514" y="546"/>
                    <a:pt x="527" y="533"/>
                  </a:cubicBezTo>
                  <a:cubicBezTo>
                    <a:pt x="543" y="511"/>
                    <a:pt x="544" y="479"/>
                    <a:pt x="528" y="457"/>
                  </a:cubicBezTo>
                  <a:lnTo>
                    <a:pt x="218" y="27"/>
                  </a:lnTo>
                  <a:cubicBezTo>
                    <a:pt x="207" y="10"/>
                    <a:pt x="187" y="1"/>
                    <a:pt x="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1" name="Google Shape;6001;p32"/>
            <p:cNvSpPr/>
            <p:nvPr/>
          </p:nvSpPr>
          <p:spPr>
            <a:xfrm>
              <a:off x="1846387" y="4526608"/>
              <a:ext cx="29084" cy="23780"/>
            </a:xfrm>
            <a:custGeom>
              <a:avLst/>
              <a:gdLst/>
              <a:ahLst/>
              <a:cxnLst/>
              <a:rect l="l" t="t" r="r" b="b"/>
              <a:pathLst>
                <a:path w="636" h="520" extrusionOk="0">
                  <a:moveTo>
                    <a:pt x="570" y="1"/>
                  </a:moveTo>
                  <a:cubicBezTo>
                    <a:pt x="557" y="1"/>
                    <a:pt x="543" y="5"/>
                    <a:pt x="531" y="14"/>
                  </a:cubicBezTo>
                  <a:lnTo>
                    <a:pt x="30" y="410"/>
                  </a:lnTo>
                  <a:cubicBezTo>
                    <a:pt x="3" y="431"/>
                    <a:pt x="1" y="471"/>
                    <a:pt x="19" y="496"/>
                  </a:cubicBezTo>
                  <a:cubicBezTo>
                    <a:pt x="31" y="512"/>
                    <a:pt x="48" y="519"/>
                    <a:pt x="67" y="519"/>
                  </a:cubicBezTo>
                  <a:cubicBezTo>
                    <a:pt x="79" y="519"/>
                    <a:pt x="92" y="515"/>
                    <a:pt x="105" y="505"/>
                  </a:cubicBezTo>
                  <a:lnTo>
                    <a:pt x="607" y="109"/>
                  </a:lnTo>
                  <a:cubicBezTo>
                    <a:pt x="633" y="88"/>
                    <a:pt x="636" y="51"/>
                    <a:pt x="617" y="23"/>
                  </a:cubicBezTo>
                  <a:cubicBezTo>
                    <a:pt x="605" y="8"/>
                    <a:pt x="588" y="1"/>
                    <a:pt x="5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2" name="Google Shape;6002;p32"/>
            <p:cNvSpPr/>
            <p:nvPr/>
          </p:nvSpPr>
          <p:spPr>
            <a:xfrm>
              <a:off x="1833857" y="4594334"/>
              <a:ext cx="26706" cy="27850"/>
            </a:xfrm>
            <a:custGeom>
              <a:avLst/>
              <a:gdLst/>
              <a:ahLst/>
              <a:cxnLst/>
              <a:rect l="l" t="t" r="r" b="b"/>
              <a:pathLst>
                <a:path w="584" h="609" extrusionOk="0">
                  <a:moveTo>
                    <a:pt x="69" y="0"/>
                  </a:moveTo>
                  <a:cubicBezTo>
                    <a:pt x="50" y="0"/>
                    <a:pt x="32" y="9"/>
                    <a:pt x="21" y="24"/>
                  </a:cubicBezTo>
                  <a:cubicBezTo>
                    <a:pt x="0" y="52"/>
                    <a:pt x="6" y="89"/>
                    <a:pt x="32" y="110"/>
                  </a:cubicBezTo>
                  <a:cubicBezTo>
                    <a:pt x="202" y="237"/>
                    <a:pt x="350" y="398"/>
                    <a:pt x="460" y="579"/>
                  </a:cubicBezTo>
                  <a:cubicBezTo>
                    <a:pt x="473" y="597"/>
                    <a:pt x="494" y="608"/>
                    <a:pt x="514" y="608"/>
                  </a:cubicBezTo>
                  <a:cubicBezTo>
                    <a:pt x="524" y="608"/>
                    <a:pt x="534" y="604"/>
                    <a:pt x="546" y="600"/>
                  </a:cubicBezTo>
                  <a:cubicBezTo>
                    <a:pt x="575" y="581"/>
                    <a:pt x="583" y="545"/>
                    <a:pt x="566" y="516"/>
                  </a:cubicBezTo>
                  <a:cubicBezTo>
                    <a:pt x="446" y="321"/>
                    <a:pt x="289" y="147"/>
                    <a:pt x="105" y="13"/>
                  </a:cubicBezTo>
                  <a:cubicBezTo>
                    <a:pt x="94" y="4"/>
                    <a:pt x="81" y="0"/>
                    <a:pt x="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3" name="Google Shape;6003;p32"/>
            <p:cNvSpPr/>
            <p:nvPr/>
          </p:nvSpPr>
          <p:spPr>
            <a:xfrm>
              <a:off x="1864816" y="4695258"/>
              <a:ext cx="24831" cy="25655"/>
            </a:xfrm>
            <a:custGeom>
              <a:avLst/>
              <a:gdLst/>
              <a:ahLst/>
              <a:cxnLst/>
              <a:rect l="l" t="t" r="r" b="b"/>
              <a:pathLst>
                <a:path w="543" h="561" extrusionOk="0">
                  <a:moveTo>
                    <a:pt x="212" y="0"/>
                  </a:moveTo>
                  <a:cubicBezTo>
                    <a:pt x="194" y="0"/>
                    <a:pt x="177" y="8"/>
                    <a:pt x="165" y="23"/>
                  </a:cubicBezTo>
                  <a:cubicBezTo>
                    <a:pt x="59" y="156"/>
                    <a:pt x="1" y="332"/>
                    <a:pt x="6" y="501"/>
                  </a:cubicBezTo>
                  <a:cubicBezTo>
                    <a:pt x="8" y="524"/>
                    <a:pt x="20" y="542"/>
                    <a:pt x="40" y="552"/>
                  </a:cubicBezTo>
                  <a:cubicBezTo>
                    <a:pt x="49" y="558"/>
                    <a:pt x="59" y="561"/>
                    <a:pt x="69" y="561"/>
                  </a:cubicBezTo>
                  <a:cubicBezTo>
                    <a:pt x="79" y="561"/>
                    <a:pt x="91" y="556"/>
                    <a:pt x="99" y="555"/>
                  </a:cubicBezTo>
                  <a:lnTo>
                    <a:pt x="505" y="305"/>
                  </a:lnTo>
                  <a:cubicBezTo>
                    <a:pt x="534" y="288"/>
                    <a:pt x="543" y="252"/>
                    <a:pt x="526" y="223"/>
                  </a:cubicBezTo>
                  <a:cubicBezTo>
                    <a:pt x="513" y="204"/>
                    <a:pt x="494" y="194"/>
                    <a:pt x="473" y="194"/>
                  </a:cubicBezTo>
                  <a:cubicBezTo>
                    <a:pt x="462" y="194"/>
                    <a:pt x="452" y="196"/>
                    <a:pt x="441" y="202"/>
                  </a:cubicBezTo>
                  <a:lnTo>
                    <a:pt x="134" y="390"/>
                  </a:lnTo>
                  <a:cubicBezTo>
                    <a:pt x="150" y="284"/>
                    <a:pt x="194" y="182"/>
                    <a:pt x="259" y="100"/>
                  </a:cubicBezTo>
                  <a:cubicBezTo>
                    <a:pt x="281" y="73"/>
                    <a:pt x="276" y="36"/>
                    <a:pt x="250" y="14"/>
                  </a:cubicBezTo>
                  <a:cubicBezTo>
                    <a:pt x="239" y="5"/>
                    <a:pt x="225" y="0"/>
                    <a:pt x="2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4" name="Google Shape;6004;p32"/>
            <p:cNvSpPr/>
            <p:nvPr/>
          </p:nvSpPr>
          <p:spPr>
            <a:xfrm>
              <a:off x="1915896" y="4619942"/>
              <a:ext cx="28398" cy="30502"/>
            </a:xfrm>
            <a:custGeom>
              <a:avLst/>
              <a:gdLst/>
              <a:ahLst/>
              <a:cxnLst/>
              <a:rect l="l" t="t" r="r" b="b"/>
              <a:pathLst>
                <a:path w="621" h="667" extrusionOk="0">
                  <a:moveTo>
                    <a:pt x="153" y="0"/>
                  </a:moveTo>
                  <a:cubicBezTo>
                    <a:pt x="145" y="0"/>
                    <a:pt x="137" y="2"/>
                    <a:pt x="129" y="5"/>
                  </a:cubicBezTo>
                  <a:cubicBezTo>
                    <a:pt x="99" y="18"/>
                    <a:pt x="84" y="54"/>
                    <a:pt x="97" y="85"/>
                  </a:cubicBezTo>
                  <a:cubicBezTo>
                    <a:pt x="160" y="240"/>
                    <a:pt x="251" y="383"/>
                    <a:pt x="363" y="507"/>
                  </a:cubicBezTo>
                  <a:lnTo>
                    <a:pt x="77" y="453"/>
                  </a:lnTo>
                  <a:cubicBezTo>
                    <a:pt x="74" y="452"/>
                    <a:pt x="70" y="452"/>
                    <a:pt x="67" y="452"/>
                  </a:cubicBezTo>
                  <a:cubicBezTo>
                    <a:pt x="40" y="452"/>
                    <a:pt x="12" y="472"/>
                    <a:pt x="6" y="501"/>
                  </a:cubicBezTo>
                  <a:cubicBezTo>
                    <a:pt x="0" y="534"/>
                    <a:pt x="22" y="566"/>
                    <a:pt x="55" y="572"/>
                  </a:cubicBezTo>
                  <a:lnTo>
                    <a:pt x="544" y="665"/>
                  </a:lnTo>
                  <a:cubicBezTo>
                    <a:pt x="548" y="666"/>
                    <a:pt x="551" y="666"/>
                    <a:pt x="556" y="666"/>
                  </a:cubicBezTo>
                  <a:cubicBezTo>
                    <a:pt x="579" y="666"/>
                    <a:pt x="601" y="653"/>
                    <a:pt x="608" y="629"/>
                  </a:cubicBezTo>
                  <a:cubicBezTo>
                    <a:pt x="621" y="602"/>
                    <a:pt x="614" y="573"/>
                    <a:pt x="592" y="556"/>
                  </a:cubicBezTo>
                  <a:cubicBezTo>
                    <a:pt x="424" y="418"/>
                    <a:pt x="290" y="238"/>
                    <a:pt x="209" y="37"/>
                  </a:cubicBezTo>
                  <a:cubicBezTo>
                    <a:pt x="199" y="14"/>
                    <a:pt x="176" y="0"/>
                    <a:pt x="1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32"/>
            <p:cNvSpPr/>
            <p:nvPr/>
          </p:nvSpPr>
          <p:spPr>
            <a:xfrm>
              <a:off x="1930758" y="4569045"/>
              <a:ext cx="24237" cy="12439"/>
            </a:xfrm>
            <a:custGeom>
              <a:avLst/>
              <a:gdLst/>
              <a:ahLst/>
              <a:cxnLst/>
              <a:rect l="l" t="t" r="r" b="b"/>
              <a:pathLst>
                <a:path w="530" h="272" extrusionOk="0">
                  <a:moveTo>
                    <a:pt x="70" y="1"/>
                  </a:moveTo>
                  <a:cubicBezTo>
                    <a:pt x="46" y="1"/>
                    <a:pt x="23" y="15"/>
                    <a:pt x="13" y="39"/>
                  </a:cubicBezTo>
                  <a:cubicBezTo>
                    <a:pt x="0" y="70"/>
                    <a:pt x="16" y="104"/>
                    <a:pt x="48" y="117"/>
                  </a:cubicBezTo>
                  <a:lnTo>
                    <a:pt x="439" y="268"/>
                  </a:lnTo>
                  <a:cubicBezTo>
                    <a:pt x="447" y="270"/>
                    <a:pt x="454" y="271"/>
                    <a:pt x="461" y="271"/>
                  </a:cubicBezTo>
                  <a:cubicBezTo>
                    <a:pt x="484" y="271"/>
                    <a:pt x="508" y="257"/>
                    <a:pt x="516" y="233"/>
                  </a:cubicBezTo>
                  <a:cubicBezTo>
                    <a:pt x="529" y="203"/>
                    <a:pt x="513" y="168"/>
                    <a:pt x="483" y="155"/>
                  </a:cubicBezTo>
                  <a:lnTo>
                    <a:pt x="91" y="4"/>
                  </a:lnTo>
                  <a:cubicBezTo>
                    <a:pt x="84" y="2"/>
                    <a:pt x="77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6" name="Google Shape;6006;p32"/>
            <p:cNvSpPr/>
            <p:nvPr/>
          </p:nvSpPr>
          <p:spPr>
            <a:xfrm>
              <a:off x="1943333" y="4523270"/>
              <a:ext cx="24923" cy="22042"/>
            </a:xfrm>
            <a:custGeom>
              <a:avLst/>
              <a:gdLst/>
              <a:ahLst/>
              <a:cxnLst/>
              <a:rect l="l" t="t" r="r" b="b"/>
              <a:pathLst>
                <a:path w="545" h="482" extrusionOk="0">
                  <a:moveTo>
                    <a:pt x="320" y="1"/>
                  </a:moveTo>
                  <a:cubicBezTo>
                    <a:pt x="311" y="1"/>
                    <a:pt x="303" y="2"/>
                    <a:pt x="295" y="6"/>
                  </a:cubicBezTo>
                  <a:cubicBezTo>
                    <a:pt x="263" y="19"/>
                    <a:pt x="249" y="56"/>
                    <a:pt x="263" y="86"/>
                  </a:cubicBezTo>
                  <a:lnTo>
                    <a:pt x="370" y="325"/>
                  </a:lnTo>
                  <a:lnTo>
                    <a:pt x="88" y="240"/>
                  </a:lnTo>
                  <a:cubicBezTo>
                    <a:pt x="81" y="237"/>
                    <a:pt x="75" y="236"/>
                    <a:pt x="68" y="236"/>
                  </a:cubicBezTo>
                  <a:cubicBezTo>
                    <a:pt x="43" y="236"/>
                    <a:pt x="19" y="253"/>
                    <a:pt x="12" y="279"/>
                  </a:cubicBezTo>
                  <a:cubicBezTo>
                    <a:pt x="1" y="312"/>
                    <a:pt x="19" y="346"/>
                    <a:pt x="51" y="356"/>
                  </a:cubicBezTo>
                  <a:lnTo>
                    <a:pt x="463" y="480"/>
                  </a:lnTo>
                  <a:cubicBezTo>
                    <a:pt x="469" y="482"/>
                    <a:pt x="476" y="482"/>
                    <a:pt x="481" y="482"/>
                  </a:cubicBezTo>
                  <a:cubicBezTo>
                    <a:pt x="498" y="482"/>
                    <a:pt x="515" y="475"/>
                    <a:pt x="527" y="463"/>
                  </a:cubicBezTo>
                  <a:cubicBezTo>
                    <a:pt x="541" y="446"/>
                    <a:pt x="544" y="421"/>
                    <a:pt x="536" y="398"/>
                  </a:cubicBezTo>
                  <a:lnTo>
                    <a:pt x="375" y="38"/>
                  </a:lnTo>
                  <a:cubicBezTo>
                    <a:pt x="365" y="15"/>
                    <a:pt x="343" y="1"/>
                    <a:pt x="3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7" name="Google Shape;6007;p32"/>
            <p:cNvSpPr/>
            <p:nvPr/>
          </p:nvSpPr>
          <p:spPr>
            <a:xfrm>
              <a:off x="1993727" y="4485040"/>
              <a:ext cx="29176" cy="27347"/>
            </a:xfrm>
            <a:custGeom>
              <a:avLst/>
              <a:gdLst/>
              <a:ahLst/>
              <a:cxnLst/>
              <a:rect l="l" t="t" r="r" b="b"/>
              <a:pathLst>
                <a:path w="638" h="598" extrusionOk="0">
                  <a:moveTo>
                    <a:pt x="566" y="1"/>
                  </a:moveTo>
                  <a:cubicBezTo>
                    <a:pt x="545" y="1"/>
                    <a:pt x="525" y="12"/>
                    <a:pt x="514" y="32"/>
                  </a:cubicBezTo>
                  <a:lnTo>
                    <a:pt x="294" y="412"/>
                  </a:lnTo>
                  <a:lnTo>
                    <a:pt x="124" y="108"/>
                  </a:lnTo>
                  <a:cubicBezTo>
                    <a:pt x="113" y="89"/>
                    <a:pt x="91" y="78"/>
                    <a:pt x="70" y="78"/>
                  </a:cubicBezTo>
                  <a:cubicBezTo>
                    <a:pt x="59" y="78"/>
                    <a:pt x="49" y="80"/>
                    <a:pt x="40" y="85"/>
                  </a:cubicBezTo>
                  <a:cubicBezTo>
                    <a:pt x="12" y="101"/>
                    <a:pt x="1" y="140"/>
                    <a:pt x="17" y="169"/>
                  </a:cubicBezTo>
                  <a:lnTo>
                    <a:pt x="240" y="565"/>
                  </a:lnTo>
                  <a:cubicBezTo>
                    <a:pt x="251" y="584"/>
                    <a:pt x="270" y="597"/>
                    <a:pt x="292" y="597"/>
                  </a:cubicBezTo>
                  <a:cubicBezTo>
                    <a:pt x="314" y="597"/>
                    <a:pt x="334" y="586"/>
                    <a:pt x="344" y="565"/>
                  </a:cubicBezTo>
                  <a:lnTo>
                    <a:pt x="618" y="93"/>
                  </a:lnTo>
                  <a:cubicBezTo>
                    <a:pt x="637" y="64"/>
                    <a:pt x="626" y="26"/>
                    <a:pt x="597" y="10"/>
                  </a:cubicBezTo>
                  <a:cubicBezTo>
                    <a:pt x="587" y="4"/>
                    <a:pt x="576" y="1"/>
                    <a:pt x="5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8" name="Google Shape;6008;p32"/>
            <p:cNvSpPr/>
            <p:nvPr/>
          </p:nvSpPr>
          <p:spPr>
            <a:xfrm>
              <a:off x="2037444" y="4497113"/>
              <a:ext cx="16920" cy="22682"/>
            </a:xfrm>
            <a:custGeom>
              <a:avLst/>
              <a:gdLst/>
              <a:ahLst/>
              <a:cxnLst/>
              <a:rect l="l" t="t" r="r" b="b"/>
              <a:pathLst>
                <a:path w="370" h="496" extrusionOk="0">
                  <a:moveTo>
                    <a:pt x="302" y="0"/>
                  </a:moveTo>
                  <a:cubicBezTo>
                    <a:pt x="282" y="0"/>
                    <a:pt x="262" y="10"/>
                    <a:pt x="250" y="29"/>
                  </a:cubicBezTo>
                  <a:lnTo>
                    <a:pt x="16" y="403"/>
                  </a:lnTo>
                  <a:cubicBezTo>
                    <a:pt x="0" y="430"/>
                    <a:pt x="7" y="468"/>
                    <a:pt x="36" y="487"/>
                  </a:cubicBezTo>
                  <a:cubicBezTo>
                    <a:pt x="47" y="493"/>
                    <a:pt x="58" y="496"/>
                    <a:pt x="68" y="496"/>
                  </a:cubicBezTo>
                  <a:cubicBezTo>
                    <a:pt x="90" y="496"/>
                    <a:pt x="110" y="485"/>
                    <a:pt x="119" y="467"/>
                  </a:cubicBezTo>
                  <a:lnTo>
                    <a:pt x="354" y="91"/>
                  </a:lnTo>
                  <a:cubicBezTo>
                    <a:pt x="370" y="65"/>
                    <a:pt x="363" y="26"/>
                    <a:pt x="334" y="8"/>
                  </a:cubicBezTo>
                  <a:cubicBezTo>
                    <a:pt x="324" y="3"/>
                    <a:pt x="313" y="0"/>
                    <a:pt x="3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32"/>
            <p:cNvSpPr/>
            <p:nvPr/>
          </p:nvSpPr>
          <p:spPr>
            <a:xfrm>
              <a:off x="2062687" y="4531410"/>
              <a:ext cx="22911" cy="21950"/>
            </a:xfrm>
            <a:custGeom>
              <a:avLst/>
              <a:gdLst/>
              <a:ahLst/>
              <a:cxnLst/>
              <a:rect l="l" t="t" r="r" b="b"/>
              <a:pathLst>
                <a:path w="501" h="480" extrusionOk="0">
                  <a:moveTo>
                    <a:pt x="239" y="1"/>
                  </a:moveTo>
                  <a:cubicBezTo>
                    <a:pt x="216" y="1"/>
                    <a:pt x="194" y="14"/>
                    <a:pt x="183" y="36"/>
                  </a:cubicBezTo>
                  <a:lnTo>
                    <a:pt x="12" y="392"/>
                  </a:lnTo>
                  <a:cubicBezTo>
                    <a:pt x="1" y="414"/>
                    <a:pt x="5" y="442"/>
                    <a:pt x="21" y="460"/>
                  </a:cubicBezTo>
                  <a:cubicBezTo>
                    <a:pt x="34" y="472"/>
                    <a:pt x="50" y="479"/>
                    <a:pt x="66" y="479"/>
                  </a:cubicBezTo>
                  <a:cubicBezTo>
                    <a:pt x="73" y="479"/>
                    <a:pt x="79" y="478"/>
                    <a:pt x="89" y="476"/>
                  </a:cubicBezTo>
                  <a:lnTo>
                    <a:pt x="453" y="344"/>
                  </a:lnTo>
                  <a:cubicBezTo>
                    <a:pt x="485" y="333"/>
                    <a:pt x="501" y="297"/>
                    <a:pt x="489" y="266"/>
                  </a:cubicBezTo>
                  <a:cubicBezTo>
                    <a:pt x="481" y="242"/>
                    <a:pt x="457" y="226"/>
                    <a:pt x="432" y="226"/>
                  </a:cubicBezTo>
                  <a:cubicBezTo>
                    <a:pt x="426" y="226"/>
                    <a:pt x="419" y="227"/>
                    <a:pt x="413" y="230"/>
                  </a:cubicBezTo>
                  <a:lnTo>
                    <a:pt x="188" y="311"/>
                  </a:lnTo>
                  <a:lnTo>
                    <a:pt x="295" y="88"/>
                  </a:lnTo>
                  <a:cubicBezTo>
                    <a:pt x="310" y="57"/>
                    <a:pt x="296" y="21"/>
                    <a:pt x="266" y="7"/>
                  </a:cubicBezTo>
                  <a:cubicBezTo>
                    <a:pt x="257" y="3"/>
                    <a:pt x="248" y="1"/>
                    <a:pt x="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32"/>
            <p:cNvSpPr/>
            <p:nvPr/>
          </p:nvSpPr>
          <p:spPr>
            <a:xfrm>
              <a:off x="2073251" y="4580706"/>
              <a:ext cx="25151" cy="17880"/>
            </a:xfrm>
            <a:custGeom>
              <a:avLst/>
              <a:gdLst/>
              <a:ahLst/>
              <a:cxnLst/>
              <a:rect l="l" t="t" r="r" b="b"/>
              <a:pathLst>
                <a:path w="550" h="391" extrusionOk="0">
                  <a:moveTo>
                    <a:pt x="349" y="1"/>
                  </a:moveTo>
                  <a:cubicBezTo>
                    <a:pt x="334" y="1"/>
                    <a:pt x="320" y="6"/>
                    <a:pt x="308" y="16"/>
                  </a:cubicBezTo>
                  <a:lnTo>
                    <a:pt x="25" y="261"/>
                  </a:lnTo>
                  <a:cubicBezTo>
                    <a:pt x="6" y="277"/>
                    <a:pt x="0" y="303"/>
                    <a:pt x="7" y="326"/>
                  </a:cubicBezTo>
                  <a:cubicBezTo>
                    <a:pt x="15" y="350"/>
                    <a:pt x="36" y="366"/>
                    <a:pt x="61" y="369"/>
                  </a:cubicBezTo>
                  <a:lnTo>
                    <a:pt x="485" y="390"/>
                  </a:lnTo>
                  <a:lnTo>
                    <a:pt x="487" y="390"/>
                  </a:lnTo>
                  <a:cubicBezTo>
                    <a:pt x="521" y="390"/>
                    <a:pt x="547" y="364"/>
                    <a:pt x="547" y="332"/>
                  </a:cubicBezTo>
                  <a:cubicBezTo>
                    <a:pt x="550" y="299"/>
                    <a:pt x="524" y="270"/>
                    <a:pt x="489" y="268"/>
                  </a:cubicBezTo>
                  <a:lnTo>
                    <a:pt x="219" y="254"/>
                  </a:lnTo>
                  <a:lnTo>
                    <a:pt x="387" y="107"/>
                  </a:lnTo>
                  <a:cubicBezTo>
                    <a:pt x="414" y="86"/>
                    <a:pt x="415" y="47"/>
                    <a:pt x="393" y="22"/>
                  </a:cubicBezTo>
                  <a:cubicBezTo>
                    <a:pt x="382" y="8"/>
                    <a:pt x="365" y="1"/>
                    <a:pt x="3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32"/>
            <p:cNvSpPr/>
            <p:nvPr/>
          </p:nvSpPr>
          <p:spPr>
            <a:xfrm>
              <a:off x="2081207" y="4652456"/>
              <a:ext cx="29587" cy="24374"/>
            </a:xfrm>
            <a:custGeom>
              <a:avLst/>
              <a:gdLst/>
              <a:ahLst/>
              <a:cxnLst/>
              <a:rect l="l" t="t" r="r" b="b"/>
              <a:pathLst>
                <a:path w="647" h="533" extrusionOk="0">
                  <a:moveTo>
                    <a:pt x="464" y="1"/>
                  </a:moveTo>
                  <a:cubicBezTo>
                    <a:pt x="455" y="1"/>
                    <a:pt x="447" y="3"/>
                    <a:pt x="438" y="6"/>
                  </a:cubicBezTo>
                  <a:lnTo>
                    <a:pt x="39" y="180"/>
                  </a:lnTo>
                  <a:cubicBezTo>
                    <a:pt x="15" y="192"/>
                    <a:pt x="0" y="216"/>
                    <a:pt x="3" y="244"/>
                  </a:cubicBezTo>
                  <a:cubicBezTo>
                    <a:pt x="8" y="271"/>
                    <a:pt x="28" y="293"/>
                    <a:pt x="54" y="296"/>
                  </a:cubicBezTo>
                  <a:cubicBezTo>
                    <a:pt x="232" y="326"/>
                    <a:pt x="400" y="403"/>
                    <a:pt x="543" y="518"/>
                  </a:cubicBezTo>
                  <a:cubicBezTo>
                    <a:pt x="553" y="528"/>
                    <a:pt x="567" y="532"/>
                    <a:pt x="580" y="532"/>
                  </a:cubicBezTo>
                  <a:cubicBezTo>
                    <a:pt x="596" y="532"/>
                    <a:pt x="615" y="522"/>
                    <a:pt x="625" y="508"/>
                  </a:cubicBezTo>
                  <a:cubicBezTo>
                    <a:pt x="647" y="483"/>
                    <a:pt x="641" y="444"/>
                    <a:pt x="617" y="422"/>
                  </a:cubicBezTo>
                  <a:cubicBezTo>
                    <a:pt x="508" y="334"/>
                    <a:pt x="383" y="266"/>
                    <a:pt x="250" y="219"/>
                  </a:cubicBezTo>
                  <a:lnTo>
                    <a:pt x="487" y="116"/>
                  </a:lnTo>
                  <a:cubicBezTo>
                    <a:pt x="518" y="103"/>
                    <a:pt x="531" y="67"/>
                    <a:pt x="518" y="36"/>
                  </a:cubicBezTo>
                  <a:cubicBezTo>
                    <a:pt x="509" y="14"/>
                    <a:pt x="487" y="1"/>
                    <a:pt x="4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32"/>
            <p:cNvSpPr/>
            <p:nvPr/>
          </p:nvSpPr>
          <p:spPr>
            <a:xfrm>
              <a:off x="1899844" y="4692835"/>
              <a:ext cx="29542" cy="25609"/>
            </a:xfrm>
            <a:custGeom>
              <a:avLst/>
              <a:gdLst/>
              <a:ahLst/>
              <a:cxnLst/>
              <a:rect l="l" t="t" r="r" b="b"/>
              <a:pathLst>
                <a:path w="646" h="560" extrusionOk="0">
                  <a:moveTo>
                    <a:pt x="243" y="1"/>
                  </a:moveTo>
                  <a:cubicBezTo>
                    <a:pt x="230" y="1"/>
                    <a:pt x="216" y="5"/>
                    <a:pt x="205" y="13"/>
                  </a:cubicBezTo>
                  <a:cubicBezTo>
                    <a:pt x="177" y="34"/>
                    <a:pt x="174" y="71"/>
                    <a:pt x="195" y="97"/>
                  </a:cubicBezTo>
                  <a:lnTo>
                    <a:pt x="437" y="412"/>
                  </a:lnTo>
                  <a:lnTo>
                    <a:pt x="437" y="412"/>
                  </a:lnTo>
                  <a:lnTo>
                    <a:pt x="76" y="348"/>
                  </a:lnTo>
                  <a:cubicBezTo>
                    <a:pt x="72" y="348"/>
                    <a:pt x="68" y="347"/>
                    <a:pt x="65" y="347"/>
                  </a:cubicBezTo>
                  <a:cubicBezTo>
                    <a:pt x="36" y="347"/>
                    <a:pt x="10" y="368"/>
                    <a:pt x="6" y="398"/>
                  </a:cubicBezTo>
                  <a:cubicBezTo>
                    <a:pt x="0" y="429"/>
                    <a:pt x="22" y="463"/>
                    <a:pt x="54" y="469"/>
                  </a:cubicBezTo>
                  <a:lnTo>
                    <a:pt x="569" y="559"/>
                  </a:lnTo>
                  <a:cubicBezTo>
                    <a:pt x="573" y="560"/>
                    <a:pt x="576" y="560"/>
                    <a:pt x="580" y="560"/>
                  </a:cubicBezTo>
                  <a:cubicBezTo>
                    <a:pt x="602" y="560"/>
                    <a:pt x="622" y="550"/>
                    <a:pt x="633" y="531"/>
                  </a:cubicBezTo>
                  <a:cubicBezTo>
                    <a:pt x="646" y="509"/>
                    <a:pt x="644" y="482"/>
                    <a:pt x="630" y="463"/>
                  </a:cubicBezTo>
                  <a:lnTo>
                    <a:pt x="290" y="23"/>
                  </a:lnTo>
                  <a:cubicBezTo>
                    <a:pt x="279" y="8"/>
                    <a:pt x="261" y="1"/>
                    <a:pt x="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3" name="Google Shape;6013;p32"/>
            <p:cNvSpPr/>
            <p:nvPr/>
          </p:nvSpPr>
          <p:spPr>
            <a:xfrm>
              <a:off x="1909448" y="4501320"/>
              <a:ext cx="192935" cy="243329"/>
            </a:xfrm>
            <a:custGeom>
              <a:avLst/>
              <a:gdLst/>
              <a:ahLst/>
              <a:cxnLst/>
              <a:rect l="l" t="t" r="r" b="b"/>
              <a:pathLst>
                <a:path w="4219" h="5321" extrusionOk="0">
                  <a:moveTo>
                    <a:pt x="2549" y="1"/>
                  </a:moveTo>
                  <a:cubicBezTo>
                    <a:pt x="2431" y="1"/>
                    <a:pt x="2278" y="103"/>
                    <a:pt x="2141" y="103"/>
                  </a:cubicBezTo>
                  <a:cubicBezTo>
                    <a:pt x="2128" y="103"/>
                    <a:pt x="2116" y="102"/>
                    <a:pt x="2103" y="101"/>
                  </a:cubicBezTo>
                  <a:cubicBezTo>
                    <a:pt x="2004" y="85"/>
                    <a:pt x="1900" y="2"/>
                    <a:pt x="1810" y="2"/>
                  </a:cubicBezTo>
                  <a:cubicBezTo>
                    <a:pt x="1784" y="2"/>
                    <a:pt x="1758" y="9"/>
                    <a:pt x="1735" y="28"/>
                  </a:cubicBezTo>
                  <a:cubicBezTo>
                    <a:pt x="1648" y="98"/>
                    <a:pt x="1700" y="251"/>
                    <a:pt x="1628" y="334"/>
                  </a:cubicBezTo>
                  <a:cubicBezTo>
                    <a:pt x="1548" y="430"/>
                    <a:pt x="1381" y="369"/>
                    <a:pt x="1280" y="438"/>
                  </a:cubicBezTo>
                  <a:cubicBezTo>
                    <a:pt x="1116" y="550"/>
                    <a:pt x="1262" y="859"/>
                    <a:pt x="1110" y="985"/>
                  </a:cubicBezTo>
                  <a:cubicBezTo>
                    <a:pt x="1061" y="1026"/>
                    <a:pt x="992" y="1036"/>
                    <a:pt x="942" y="1072"/>
                  </a:cubicBezTo>
                  <a:cubicBezTo>
                    <a:pt x="757" y="1201"/>
                    <a:pt x="907" y="1488"/>
                    <a:pt x="884" y="1710"/>
                  </a:cubicBezTo>
                  <a:cubicBezTo>
                    <a:pt x="852" y="1996"/>
                    <a:pt x="517" y="2180"/>
                    <a:pt x="499" y="2467"/>
                  </a:cubicBezTo>
                  <a:cubicBezTo>
                    <a:pt x="482" y="2722"/>
                    <a:pt x="731" y="2964"/>
                    <a:pt x="646" y="3207"/>
                  </a:cubicBezTo>
                  <a:cubicBezTo>
                    <a:pt x="586" y="3376"/>
                    <a:pt x="383" y="3457"/>
                    <a:pt x="301" y="3620"/>
                  </a:cubicBezTo>
                  <a:cubicBezTo>
                    <a:pt x="176" y="3868"/>
                    <a:pt x="385" y="4165"/>
                    <a:pt x="336" y="4439"/>
                  </a:cubicBezTo>
                  <a:cubicBezTo>
                    <a:pt x="292" y="4673"/>
                    <a:pt x="72" y="4839"/>
                    <a:pt x="15" y="5070"/>
                  </a:cubicBezTo>
                  <a:cubicBezTo>
                    <a:pt x="1" y="5129"/>
                    <a:pt x="1" y="5187"/>
                    <a:pt x="6" y="5247"/>
                  </a:cubicBezTo>
                  <a:cubicBezTo>
                    <a:pt x="583" y="5295"/>
                    <a:pt x="1161" y="5321"/>
                    <a:pt x="1736" y="5321"/>
                  </a:cubicBezTo>
                  <a:cubicBezTo>
                    <a:pt x="1873" y="5321"/>
                    <a:pt x="2011" y="5319"/>
                    <a:pt x="2148" y="5316"/>
                  </a:cubicBezTo>
                  <a:cubicBezTo>
                    <a:pt x="2822" y="5299"/>
                    <a:pt x="3468" y="5180"/>
                    <a:pt x="4107" y="5031"/>
                  </a:cubicBezTo>
                  <a:cubicBezTo>
                    <a:pt x="4136" y="4970"/>
                    <a:pt x="4171" y="4907"/>
                    <a:pt x="4187" y="4842"/>
                  </a:cubicBezTo>
                  <a:cubicBezTo>
                    <a:pt x="4219" y="4722"/>
                    <a:pt x="4185" y="4594"/>
                    <a:pt x="4155" y="4475"/>
                  </a:cubicBezTo>
                  <a:lnTo>
                    <a:pt x="3882" y="3431"/>
                  </a:lnTo>
                  <a:cubicBezTo>
                    <a:pt x="3852" y="3312"/>
                    <a:pt x="3822" y="3194"/>
                    <a:pt x="3836" y="3072"/>
                  </a:cubicBezTo>
                  <a:cubicBezTo>
                    <a:pt x="3852" y="2925"/>
                    <a:pt x="3933" y="2789"/>
                    <a:pt x="3936" y="2640"/>
                  </a:cubicBezTo>
                  <a:cubicBezTo>
                    <a:pt x="3938" y="2290"/>
                    <a:pt x="3498" y="1991"/>
                    <a:pt x="3634" y="1671"/>
                  </a:cubicBezTo>
                  <a:cubicBezTo>
                    <a:pt x="3694" y="1530"/>
                    <a:pt x="3859" y="1390"/>
                    <a:pt x="3774" y="1261"/>
                  </a:cubicBezTo>
                  <a:cubicBezTo>
                    <a:pt x="3719" y="1178"/>
                    <a:pt x="3592" y="1181"/>
                    <a:pt x="3508" y="1129"/>
                  </a:cubicBezTo>
                  <a:cubicBezTo>
                    <a:pt x="3256" y="975"/>
                    <a:pt x="3460" y="453"/>
                    <a:pt x="3182" y="354"/>
                  </a:cubicBezTo>
                  <a:cubicBezTo>
                    <a:pt x="3152" y="344"/>
                    <a:pt x="3120" y="340"/>
                    <a:pt x="3088" y="340"/>
                  </a:cubicBezTo>
                  <a:cubicBezTo>
                    <a:pt x="3025" y="340"/>
                    <a:pt x="2959" y="353"/>
                    <a:pt x="2899" y="353"/>
                  </a:cubicBezTo>
                  <a:cubicBezTo>
                    <a:pt x="2843" y="353"/>
                    <a:pt x="2792" y="342"/>
                    <a:pt x="2756" y="298"/>
                  </a:cubicBezTo>
                  <a:cubicBezTo>
                    <a:pt x="2699" y="231"/>
                    <a:pt x="2718" y="125"/>
                    <a:pt x="2664" y="56"/>
                  </a:cubicBezTo>
                  <a:cubicBezTo>
                    <a:pt x="2633" y="15"/>
                    <a:pt x="2593" y="1"/>
                    <a:pt x="25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4" name="Google Shape;6014;p32"/>
            <p:cNvSpPr/>
            <p:nvPr/>
          </p:nvSpPr>
          <p:spPr>
            <a:xfrm>
              <a:off x="1989749" y="4501366"/>
              <a:ext cx="49800" cy="243146"/>
            </a:xfrm>
            <a:custGeom>
              <a:avLst/>
              <a:gdLst/>
              <a:ahLst/>
              <a:cxnLst/>
              <a:rect l="l" t="t" r="r" b="b"/>
              <a:pathLst>
                <a:path w="1089" h="5317" extrusionOk="0">
                  <a:moveTo>
                    <a:pt x="798" y="0"/>
                  </a:moveTo>
                  <a:cubicBezTo>
                    <a:pt x="788" y="0"/>
                    <a:pt x="778" y="1"/>
                    <a:pt x="768" y="2"/>
                  </a:cubicBezTo>
                  <a:cubicBezTo>
                    <a:pt x="760" y="71"/>
                    <a:pt x="760" y="142"/>
                    <a:pt x="768" y="211"/>
                  </a:cubicBezTo>
                  <a:cubicBezTo>
                    <a:pt x="776" y="287"/>
                    <a:pt x="792" y="361"/>
                    <a:pt x="807" y="433"/>
                  </a:cubicBezTo>
                  <a:cubicBezTo>
                    <a:pt x="836" y="566"/>
                    <a:pt x="863" y="690"/>
                    <a:pt x="837" y="803"/>
                  </a:cubicBezTo>
                  <a:cubicBezTo>
                    <a:pt x="807" y="946"/>
                    <a:pt x="695" y="1064"/>
                    <a:pt x="576" y="1187"/>
                  </a:cubicBezTo>
                  <a:cubicBezTo>
                    <a:pt x="465" y="1306"/>
                    <a:pt x="350" y="1426"/>
                    <a:pt x="286" y="1586"/>
                  </a:cubicBezTo>
                  <a:cubicBezTo>
                    <a:pt x="178" y="1857"/>
                    <a:pt x="254" y="2135"/>
                    <a:pt x="328" y="2404"/>
                  </a:cubicBezTo>
                  <a:cubicBezTo>
                    <a:pt x="395" y="2647"/>
                    <a:pt x="457" y="2875"/>
                    <a:pt x="381" y="3078"/>
                  </a:cubicBezTo>
                  <a:cubicBezTo>
                    <a:pt x="356" y="3145"/>
                    <a:pt x="315" y="3208"/>
                    <a:pt x="272" y="3275"/>
                  </a:cubicBezTo>
                  <a:cubicBezTo>
                    <a:pt x="211" y="3372"/>
                    <a:pt x="149" y="3469"/>
                    <a:pt x="120" y="3591"/>
                  </a:cubicBezTo>
                  <a:cubicBezTo>
                    <a:pt x="72" y="3809"/>
                    <a:pt x="151" y="4007"/>
                    <a:pt x="228" y="4200"/>
                  </a:cubicBezTo>
                  <a:cubicBezTo>
                    <a:pt x="291" y="4361"/>
                    <a:pt x="350" y="4511"/>
                    <a:pt x="334" y="4656"/>
                  </a:cubicBezTo>
                  <a:cubicBezTo>
                    <a:pt x="318" y="4783"/>
                    <a:pt x="240" y="4904"/>
                    <a:pt x="159" y="5030"/>
                  </a:cubicBezTo>
                  <a:cubicBezTo>
                    <a:pt x="99" y="5121"/>
                    <a:pt x="41" y="5215"/>
                    <a:pt x="1" y="5317"/>
                  </a:cubicBezTo>
                  <a:lnTo>
                    <a:pt x="240" y="5317"/>
                  </a:lnTo>
                  <a:cubicBezTo>
                    <a:pt x="269" y="5260"/>
                    <a:pt x="305" y="5207"/>
                    <a:pt x="341" y="5150"/>
                  </a:cubicBezTo>
                  <a:cubicBezTo>
                    <a:pt x="434" y="5008"/>
                    <a:pt x="530" y="4862"/>
                    <a:pt x="552" y="4682"/>
                  </a:cubicBezTo>
                  <a:cubicBezTo>
                    <a:pt x="576" y="4482"/>
                    <a:pt x="502" y="4300"/>
                    <a:pt x="431" y="4122"/>
                  </a:cubicBezTo>
                  <a:cubicBezTo>
                    <a:pt x="363" y="3954"/>
                    <a:pt x="299" y="3794"/>
                    <a:pt x="334" y="3643"/>
                  </a:cubicBezTo>
                  <a:cubicBezTo>
                    <a:pt x="354" y="3558"/>
                    <a:pt x="405" y="3480"/>
                    <a:pt x="457" y="3396"/>
                  </a:cubicBezTo>
                  <a:cubicBezTo>
                    <a:pt x="504" y="3322"/>
                    <a:pt x="553" y="3245"/>
                    <a:pt x="586" y="3156"/>
                  </a:cubicBezTo>
                  <a:cubicBezTo>
                    <a:pt x="688" y="2888"/>
                    <a:pt x="611" y="2614"/>
                    <a:pt x="539" y="2347"/>
                  </a:cubicBezTo>
                  <a:cubicBezTo>
                    <a:pt x="472" y="2104"/>
                    <a:pt x="408" y="1871"/>
                    <a:pt x="489" y="1668"/>
                  </a:cubicBezTo>
                  <a:cubicBezTo>
                    <a:pt x="537" y="1547"/>
                    <a:pt x="634" y="1445"/>
                    <a:pt x="736" y="1338"/>
                  </a:cubicBezTo>
                  <a:cubicBezTo>
                    <a:pt x="869" y="1199"/>
                    <a:pt x="1007" y="1054"/>
                    <a:pt x="1052" y="851"/>
                  </a:cubicBezTo>
                  <a:cubicBezTo>
                    <a:pt x="1088" y="690"/>
                    <a:pt x="1053" y="535"/>
                    <a:pt x="1021" y="387"/>
                  </a:cubicBezTo>
                  <a:cubicBezTo>
                    <a:pt x="1014" y="352"/>
                    <a:pt x="1007" y="320"/>
                    <a:pt x="1000" y="287"/>
                  </a:cubicBezTo>
                  <a:cubicBezTo>
                    <a:pt x="952" y="220"/>
                    <a:pt x="966" y="120"/>
                    <a:pt x="914" y="55"/>
                  </a:cubicBezTo>
                  <a:cubicBezTo>
                    <a:pt x="881" y="14"/>
                    <a:pt x="841" y="0"/>
                    <a:pt x="79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5" name="Google Shape;6015;p32"/>
            <p:cNvSpPr/>
            <p:nvPr/>
          </p:nvSpPr>
          <p:spPr>
            <a:xfrm>
              <a:off x="1985496" y="4685701"/>
              <a:ext cx="24145" cy="27987"/>
            </a:xfrm>
            <a:custGeom>
              <a:avLst/>
              <a:gdLst/>
              <a:ahLst/>
              <a:cxnLst/>
              <a:rect l="l" t="t" r="r" b="b"/>
              <a:pathLst>
                <a:path w="528" h="612" extrusionOk="0">
                  <a:moveTo>
                    <a:pt x="80" y="1"/>
                  </a:moveTo>
                  <a:cubicBezTo>
                    <a:pt x="66" y="1"/>
                    <a:pt x="53" y="5"/>
                    <a:pt x="41" y="13"/>
                  </a:cubicBezTo>
                  <a:cubicBezTo>
                    <a:pt x="14" y="33"/>
                    <a:pt x="11" y="71"/>
                    <a:pt x="30" y="98"/>
                  </a:cubicBezTo>
                  <a:lnTo>
                    <a:pt x="308" y="454"/>
                  </a:lnTo>
                  <a:lnTo>
                    <a:pt x="81" y="403"/>
                  </a:lnTo>
                  <a:cubicBezTo>
                    <a:pt x="76" y="402"/>
                    <a:pt x="72" y="401"/>
                    <a:pt x="67" y="401"/>
                  </a:cubicBezTo>
                  <a:cubicBezTo>
                    <a:pt x="40" y="401"/>
                    <a:pt x="14" y="420"/>
                    <a:pt x="8" y="448"/>
                  </a:cubicBezTo>
                  <a:cubicBezTo>
                    <a:pt x="1" y="481"/>
                    <a:pt x="21" y="513"/>
                    <a:pt x="54" y="520"/>
                  </a:cubicBezTo>
                  <a:lnTo>
                    <a:pt x="447" y="610"/>
                  </a:lnTo>
                  <a:cubicBezTo>
                    <a:pt x="450" y="612"/>
                    <a:pt x="456" y="612"/>
                    <a:pt x="460" y="612"/>
                  </a:cubicBezTo>
                  <a:cubicBezTo>
                    <a:pt x="479" y="612"/>
                    <a:pt x="500" y="600"/>
                    <a:pt x="513" y="585"/>
                  </a:cubicBezTo>
                  <a:cubicBezTo>
                    <a:pt x="527" y="564"/>
                    <a:pt x="526" y="535"/>
                    <a:pt x="508" y="516"/>
                  </a:cubicBezTo>
                  <a:lnTo>
                    <a:pt x="127" y="24"/>
                  </a:lnTo>
                  <a:cubicBezTo>
                    <a:pt x="115" y="8"/>
                    <a:pt x="98" y="1"/>
                    <a:pt x="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6" name="Google Shape;6016;p32"/>
            <p:cNvSpPr/>
            <p:nvPr/>
          </p:nvSpPr>
          <p:spPr>
            <a:xfrm>
              <a:off x="1995739" y="4618616"/>
              <a:ext cx="18521" cy="19435"/>
            </a:xfrm>
            <a:custGeom>
              <a:avLst/>
              <a:gdLst/>
              <a:ahLst/>
              <a:cxnLst/>
              <a:rect l="l" t="t" r="r" b="b"/>
              <a:pathLst>
                <a:path w="405" h="425" extrusionOk="0">
                  <a:moveTo>
                    <a:pt x="67" y="0"/>
                  </a:moveTo>
                  <a:cubicBezTo>
                    <a:pt x="53" y="0"/>
                    <a:pt x="39" y="5"/>
                    <a:pt x="28" y="15"/>
                  </a:cubicBezTo>
                  <a:cubicBezTo>
                    <a:pt x="2" y="37"/>
                    <a:pt x="0" y="76"/>
                    <a:pt x="22" y="101"/>
                  </a:cubicBezTo>
                  <a:lnTo>
                    <a:pt x="292" y="404"/>
                  </a:lnTo>
                  <a:cubicBezTo>
                    <a:pt x="305" y="415"/>
                    <a:pt x="321" y="424"/>
                    <a:pt x="338" y="424"/>
                  </a:cubicBezTo>
                  <a:cubicBezTo>
                    <a:pt x="352" y="424"/>
                    <a:pt x="367" y="418"/>
                    <a:pt x="377" y="410"/>
                  </a:cubicBezTo>
                  <a:cubicBezTo>
                    <a:pt x="403" y="388"/>
                    <a:pt x="405" y="349"/>
                    <a:pt x="383" y="324"/>
                  </a:cubicBezTo>
                  <a:lnTo>
                    <a:pt x="113" y="21"/>
                  </a:lnTo>
                  <a:cubicBezTo>
                    <a:pt x="101" y="7"/>
                    <a:pt x="84" y="0"/>
                    <a:pt x="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7" name="Google Shape;6017;p32"/>
            <p:cNvSpPr/>
            <p:nvPr/>
          </p:nvSpPr>
          <p:spPr>
            <a:xfrm>
              <a:off x="2003284" y="4645139"/>
              <a:ext cx="24923" cy="16966"/>
            </a:xfrm>
            <a:custGeom>
              <a:avLst/>
              <a:gdLst/>
              <a:ahLst/>
              <a:cxnLst/>
              <a:rect l="l" t="t" r="r" b="b"/>
              <a:pathLst>
                <a:path w="545" h="371" extrusionOk="0">
                  <a:moveTo>
                    <a:pt x="476" y="1"/>
                  </a:moveTo>
                  <a:cubicBezTo>
                    <a:pt x="465" y="1"/>
                    <a:pt x="453" y="4"/>
                    <a:pt x="443" y="11"/>
                  </a:cubicBezTo>
                  <a:lnTo>
                    <a:pt x="38" y="259"/>
                  </a:lnTo>
                  <a:cubicBezTo>
                    <a:pt x="9" y="276"/>
                    <a:pt x="0" y="312"/>
                    <a:pt x="18" y="341"/>
                  </a:cubicBezTo>
                  <a:cubicBezTo>
                    <a:pt x="31" y="360"/>
                    <a:pt x="51" y="370"/>
                    <a:pt x="71" y="370"/>
                  </a:cubicBezTo>
                  <a:cubicBezTo>
                    <a:pt x="82" y="370"/>
                    <a:pt x="93" y="368"/>
                    <a:pt x="102" y="362"/>
                  </a:cubicBezTo>
                  <a:lnTo>
                    <a:pt x="506" y="114"/>
                  </a:lnTo>
                  <a:cubicBezTo>
                    <a:pt x="534" y="95"/>
                    <a:pt x="544" y="59"/>
                    <a:pt x="525" y="30"/>
                  </a:cubicBezTo>
                  <a:cubicBezTo>
                    <a:pt x="515" y="11"/>
                    <a:pt x="496" y="1"/>
                    <a:pt x="4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8" name="Google Shape;6018;p32"/>
            <p:cNvSpPr/>
            <p:nvPr/>
          </p:nvSpPr>
          <p:spPr>
            <a:xfrm>
              <a:off x="2005388" y="4566256"/>
              <a:ext cx="28901" cy="19938"/>
            </a:xfrm>
            <a:custGeom>
              <a:avLst/>
              <a:gdLst/>
              <a:ahLst/>
              <a:cxnLst/>
              <a:rect l="l" t="t" r="r" b="b"/>
              <a:pathLst>
                <a:path w="632" h="436" extrusionOk="0">
                  <a:moveTo>
                    <a:pt x="563" y="0"/>
                  </a:moveTo>
                  <a:cubicBezTo>
                    <a:pt x="552" y="0"/>
                    <a:pt x="541" y="3"/>
                    <a:pt x="530" y="10"/>
                  </a:cubicBezTo>
                  <a:lnTo>
                    <a:pt x="37" y="323"/>
                  </a:lnTo>
                  <a:cubicBezTo>
                    <a:pt x="11" y="341"/>
                    <a:pt x="1" y="377"/>
                    <a:pt x="20" y="406"/>
                  </a:cubicBezTo>
                  <a:cubicBezTo>
                    <a:pt x="30" y="426"/>
                    <a:pt x="50" y="435"/>
                    <a:pt x="70" y="435"/>
                  </a:cubicBezTo>
                  <a:cubicBezTo>
                    <a:pt x="81" y="435"/>
                    <a:pt x="92" y="432"/>
                    <a:pt x="102" y="425"/>
                  </a:cubicBezTo>
                  <a:lnTo>
                    <a:pt x="595" y="112"/>
                  </a:lnTo>
                  <a:cubicBezTo>
                    <a:pt x="623" y="93"/>
                    <a:pt x="632" y="57"/>
                    <a:pt x="614" y="28"/>
                  </a:cubicBezTo>
                  <a:cubicBezTo>
                    <a:pt x="602" y="10"/>
                    <a:pt x="583" y="0"/>
                    <a:pt x="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19" name="Google Shape;6019;p32"/>
          <p:cNvGrpSpPr/>
          <p:nvPr/>
        </p:nvGrpSpPr>
        <p:grpSpPr>
          <a:xfrm>
            <a:off x="562225" y="4019775"/>
            <a:ext cx="665725" cy="724900"/>
            <a:chOff x="562225" y="4019775"/>
            <a:chExt cx="665725" cy="724900"/>
          </a:xfrm>
        </p:grpSpPr>
        <p:sp>
          <p:nvSpPr>
            <p:cNvPr id="6020" name="Google Shape;6020;p32"/>
            <p:cNvSpPr/>
            <p:nvPr/>
          </p:nvSpPr>
          <p:spPr>
            <a:xfrm>
              <a:off x="833375" y="4019775"/>
              <a:ext cx="382700" cy="724875"/>
            </a:xfrm>
            <a:custGeom>
              <a:avLst/>
              <a:gdLst/>
              <a:ahLst/>
              <a:cxnLst/>
              <a:rect l="l" t="t" r="r" b="b"/>
              <a:pathLst>
                <a:path w="15308" h="28995" extrusionOk="0">
                  <a:moveTo>
                    <a:pt x="10594" y="0"/>
                  </a:moveTo>
                  <a:cubicBezTo>
                    <a:pt x="9528" y="0"/>
                    <a:pt x="8468" y="420"/>
                    <a:pt x="7808" y="1251"/>
                  </a:cubicBezTo>
                  <a:cubicBezTo>
                    <a:pt x="6435" y="2982"/>
                    <a:pt x="7160" y="5548"/>
                    <a:pt x="6490" y="7652"/>
                  </a:cubicBezTo>
                  <a:cubicBezTo>
                    <a:pt x="5535" y="10649"/>
                    <a:pt x="1989" y="12127"/>
                    <a:pt x="735" y="15012"/>
                  </a:cubicBezTo>
                  <a:cubicBezTo>
                    <a:pt x="1" y="16699"/>
                    <a:pt x="158" y="18634"/>
                    <a:pt x="492" y="20442"/>
                  </a:cubicBezTo>
                  <a:cubicBezTo>
                    <a:pt x="825" y="22251"/>
                    <a:pt x="1323" y="24060"/>
                    <a:pt x="1224" y="25897"/>
                  </a:cubicBezTo>
                  <a:cubicBezTo>
                    <a:pt x="1169" y="26952"/>
                    <a:pt x="915" y="27976"/>
                    <a:pt x="620" y="28994"/>
                  </a:cubicBezTo>
                  <a:lnTo>
                    <a:pt x="9930" y="28994"/>
                  </a:lnTo>
                  <a:cubicBezTo>
                    <a:pt x="10505" y="28297"/>
                    <a:pt x="11144" y="27632"/>
                    <a:pt x="11554" y="26831"/>
                  </a:cubicBezTo>
                  <a:cubicBezTo>
                    <a:pt x="12322" y="25326"/>
                    <a:pt x="12199" y="23530"/>
                    <a:pt x="11891" y="21868"/>
                  </a:cubicBezTo>
                  <a:cubicBezTo>
                    <a:pt x="11582" y="20206"/>
                    <a:pt x="11108" y="18543"/>
                    <a:pt x="11240" y="16858"/>
                  </a:cubicBezTo>
                  <a:cubicBezTo>
                    <a:pt x="11468" y="13941"/>
                    <a:pt x="13446" y="11493"/>
                    <a:pt x="14470" y="8753"/>
                  </a:cubicBezTo>
                  <a:cubicBezTo>
                    <a:pt x="15032" y="7251"/>
                    <a:pt x="15308" y="5602"/>
                    <a:pt x="14978" y="4031"/>
                  </a:cubicBezTo>
                  <a:cubicBezTo>
                    <a:pt x="14648" y="2461"/>
                    <a:pt x="13647" y="986"/>
                    <a:pt x="12183" y="332"/>
                  </a:cubicBezTo>
                  <a:cubicBezTo>
                    <a:pt x="11687" y="110"/>
                    <a:pt x="11140" y="0"/>
                    <a:pt x="105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1" name="Google Shape;6021;p32"/>
            <p:cNvSpPr/>
            <p:nvPr/>
          </p:nvSpPr>
          <p:spPr>
            <a:xfrm>
              <a:off x="928225" y="4147350"/>
              <a:ext cx="174250" cy="597250"/>
            </a:xfrm>
            <a:custGeom>
              <a:avLst/>
              <a:gdLst/>
              <a:ahLst/>
              <a:cxnLst/>
              <a:rect l="l" t="t" r="r" b="b"/>
              <a:pathLst>
                <a:path w="6970" h="23890" extrusionOk="0">
                  <a:moveTo>
                    <a:pt x="6611" y="1"/>
                  </a:moveTo>
                  <a:cubicBezTo>
                    <a:pt x="6480" y="1"/>
                    <a:pt x="6356" y="81"/>
                    <a:pt x="6310" y="210"/>
                  </a:cubicBezTo>
                  <a:cubicBezTo>
                    <a:pt x="5376" y="2768"/>
                    <a:pt x="4525" y="5352"/>
                    <a:pt x="3749" y="7959"/>
                  </a:cubicBezTo>
                  <a:cubicBezTo>
                    <a:pt x="3745" y="7969"/>
                    <a:pt x="3742" y="7981"/>
                    <a:pt x="3739" y="7991"/>
                  </a:cubicBezTo>
                  <a:cubicBezTo>
                    <a:pt x="3049" y="10312"/>
                    <a:pt x="2418" y="12649"/>
                    <a:pt x="1853" y="15002"/>
                  </a:cubicBezTo>
                  <a:lnTo>
                    <a:pt x="660" y="9199"/>
                  </a:lnTo>
                  <a:cubicBezTo>
                    <a:pt x="629" y="9048"/>
                    <a:pt x="495" y="8944"/>
                    <a:pt x="346" y="8944"/>
                  </a:cubicBezTo>
                  <a:cubicBezTo>
                    <a:pt x="325" y="8944"/>
                    <a:pt x="304" y="8946"/>
                    <a:pt x="283" y="8950"/>
                  </a:cubicBezTo>
                  <a:cubicBezTo>
                    <a:pt x="111" y="8986"/>
                    <a:pt x="1" y="9154"/>
                    <a:pt x="35" y="9326"/>
                  </a:cubicBezTo>
                  <a:lnTo>
                    <a:pt x="1509" y="16494"/>
                  </a:lnTo>
                  <a:cubicBezTo>
                    <a:pt x="1040" y="18553"/>
                    <a:pt x="619" y="20623"/>
                    <a:pt x="247" y="22703"/>
                  </a:cubicBezTo>
                  <a:cubicBezTo>
                    <a:pt x="246" y="22710"/>
                    <a:pt x="246" y="22717"/>
                    <a:pt x="244" y="22724"/>
                  </a:cubicBezTo>
                  <a:cubicBezTo>
                    <a:pt x="174" y="23111"/>
                    <a:pt x="114" y="23503"/>
                    <a:pt x="47" y="23890"/>
                  </a:cubicBezTo>
                  <a:lnTo>
                    <a:pt x="695" y="23890"/>
                  </a:lnTo>
                  <a:cubicBezTo>
                    <a:pt x="745" y="23593"/>
                    <a:pt x="791" y="23298"/>
                    <a:pt x="842" y="23004"/>
                  </a:cubicBezTo>
                  <a:lnTo>
                    <a:pt x="5105" y="20704"/>
                  </a:lnTo>
                  <a:cubicBezTo>
                    <a:pt x="5262" y="20621"/>
                    <a:pt x="5319" y="20427"/>
                    <a:pt x="5235" y="20272"/>
                  </a:cubicBezTo>
                  <a:cubicBezTo>
                    <a:pt x="5176" y="20166"/>
                    <a:pt x="5066" y="20105"/>
                    <a:pt x="4952" y="20105"/>
                  </a:cubicBezTo>
                  <a:cubicBezTo>
                    <a:pt x="4902" y="20105"/>
                    <a:pt x="4850" y="20117"/>
                    <a:pt x="4803" y="20143"/>
                  </a:cubicBezTo>
                  <a:lnTo>
                    <a:pt x="986" y="22202"/>
                  </a:lnTo>
                  <a:cubicBezTo>
                    <a:pt x="1850" y="17502"/>
                    <a:pt x="2965" y="12849"/>
                    <a:pt x="4325" y="8263"/>
                  </a:cubicBezTo>
                  <a:lnTo>
                    <a:pt x="6456" y="6977"/>
                  </a:lnTo>
                  <a:cubicBezTo>
                    <a:pt x="6607" y="6885"/>
                    <a:pt x="6656" y="6690"/>
                    <a:pt x="6564" y="6537"/>
                  </a:cubicBezTo>
                  <a:cubicBezTo>
                    <a:pt x="6504" y="6437"/>
                    <a:pt x="6398" y="6382"/>
                    <a:pt x="6290" y="6382"/>
                  </a:cubicBezTo>
                  <a:cubicBezTo>
                    <a:pt x="6234" y="6382"/>
                    <a:pt x="6177" y="6397"/>
                    <a:pt x="6125" y="6428"/>
                  </a:cubicBezTo>
                  <a:lnTo>
                    <a:pt x="4598" y="7351"/>
                  </a:lnTo>
                  <a:cubicBezTo>
                    <a:pt x="5306" y="5024"/>
                    <a:pt x="6075" y="2715"/>
                    <a:pt x="6908" y="428"/>
                  </a:cubicBezTo>
                  <a:cubicBezTo>
                    <a:pt x="6970" y="263"/>
                    <a:pt x="6884" y="80"/>
                    <a:pt x="6719" y="20"/>
                  </a:cubicBezTo>
                  <a:cubicBezTo>
                    <a:pt x="6683" y="7"/>
                    <a:pt x="6647" y="1"/>
                    <a:pt x="661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2" name="Google Shape;6022;p32"/>
            <p:cNvSpPr/>
            <p:nvPr/>
          </p:nvSpPr>
          <p:spPr>
            <a:xfrm>
              <a:off x="562225" y="4388000"/>
              <a:ext cx="256625" cy="356650"/>
            </a:xfrm>
            <a:custGeom>
              <a:avLst/>
              <a:gdLst/>
              <a:ahLst/>
              <a:cxnLst/>
              <a:rect l="l" t="t" r="r" b="b"/>
              <a:pathLst>
                <a:path w="10265" h="14266" extrusionOk="0">
                  <a:moveTo>
                    <a:pt x="2610" y="0"/>
                  </a:moveTo>
                  <a:cubicBezTo>
                    <a:pt x="1783" y="0"/>
                    <a:pt x="964" y="358"/>
                    <a:pt x="543" y="1062"/>
                  </a:cubicBezTo>
                  <a:cubicBezTo>
                    <a:pt x="0" y="1970"/>
                    <a:pt x="220" y="3138"/>
                    <a:pt x="607" y="4122"/>
                  </a:cubicBezTo>
                  <a:cubicBezTo>
                    <a:pt x="998" y="5105"/>
                    <a:pt x="1543" y="6059"/>
                    <a:pt x="1619" y="7116"/>
                  </a:cubicBezTo>
                  <a:cubicBezTo>
                    <a:pt x="1717" y="8507"/>
                    <a:pt x="986" y="9809"/>
                    <a:pt x="740" y="11181"/>
                  </a:cubicBezTo>
                  <a:cubicBezTo>
                    <a:pt x="555" y="12209"/>
                    <a:pt x="663" y="13283"/>
                    <a:pt x="1020" y="14265"/>
                  </a:cubicBezTo>
                  <a:lnTo>
                    <a:pt x="9684" y="14265"/>
                  </a:lnTo>
                  <a:cubicBezTo>
                    <a:pt x="9780" y="13578"/>
                    <a:pt x="10035" y="12893"/>
                    <a:pt x="10120" y="12200"/>
                  </a:cubicBezTo>
                  <a:cubicBezTo>
                    <a:pt x="10264" y="11006"/>
                    <a:pt x="9879" y="9757"/>
                    <a:pt x="9080" y="8858"/>
                  </a:cubicBezTo>
                  <a:cubicBezTo>
                    <a:pt x="8253" y="7920"/>
                    <a:pt x="7008" y="7341"/>
                    <a:pt x="6432" y="6231"/>
                  </a:cubicBezTo>
                  <a:cubicBezTo>
                    <a:pt x="5961" y="5329"/>
                    <a:pt x="6027" y="4254"/>
                    <a:pt x="5844" y="3254"/>
                  </a:cubicBezTo>
                  <a:cubicBezTo>
                    <a:pt x="5617" y="2035"/>
                    <a:pt x="4940" y="840"/>
                    <a:pt x="3832" y="282"/>
                  </a:cubicBezTo>
                  <a:cubicBezTo>
                    <a:pt x="3458" y="94"/>
                    <a:pt x="3033" y="0"/>
                    <a:pt x="26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3" name="Google Shape;6023;p32"/>
            <p:cNvSpPr/>
            <p:nvPr/>
          </p:nvSpPr>
          <p:spPr>
            <a:xfrm>
              <a:off x="1003950" y="4438700"/>
              <a:ext cx="224000" cy="305950"/>
            </a:xfrm>
            <a:custGeom>
              <a:avLst/>
              <a:gdLst/>
              <a:ahLst/>
              <a:cxnLst/>
              <a:rect l="l" t="t" r="r" b="b"/>
              <a:pathLst>
                <a:path w="8960" h="12238" extrusionOk="0">
                  <a:moveTo>
                    <a:pt x="6938" y="0"/>
                  </a:moveTo>
                  <a:cubicBezTo>
                    <a:pt x="6914" y="0"/>
                    <a:pt x="6890" y="1"/>
                    <a:pt x="6866" y="2"/>
                  </a:cubicBezTo>
                  <a:cubicBezTo>
                    <a:pt x="5760" y="53"/>
                    <a:pt x="5059" y="1225"/>
                    <a:pt x="4799" y="2300"/>
                  </a:cubicBezTo>
                  <a:cubicBezTo>
                    <a:pt x="4538" y="3376"/>
                    <a:pt x="4481" y="4566"/>
                    <a:pt x="3790" y="5429"/>
                  </a:cubicBezTo>
                  <a:cubicBezTo>
                    <a:pt x="3072" y="6325"/>
                    <a:pt x="1834" y="6651"/>
                    <a:pt x="1047" y="7485"/>
                  </a:cubicBezTo>
                  <a:cubicBezTo>
                    <a:pt x="144" y="8445"/>
                    <a:pt x="0" y="9880"/>
                    <a:pt x="32" y="11198"/>
                  </a:cubicBezTo>
                  <a:cubicBezTo>
                    <a:pt x="40" y="11542"/>
                    <a:pt x="56" y="11889"/>
                    <a:pt x="68" y="12237"/>
                  </a:cubicBezTo>
                  <a:lnTo>
                    <a:pt x="7769" y="12237"/>
                  </a:lnTo>
                  <a:cubicBezTo>
                    <a:pt x="8264" y="10798"/>
                    <a:pt x="7289" y="9259"/>
                    <a:pt x="7309" y="7732"/>
                  </a:cubicBezTo>
                  <a:cubicBezTo>
                    <a:pt x="7320" y="6724"/>
                    <a:pt x="7769" y="5778"/>
                    <a:pt x="8173" y="4854"/>
                  </a:cubicBezTo>
                  <a:cubicBezTo>
                    <a:pt x="8579" y="3929"/>
                    <a:pt x="8959" y="2938"/>
                    <a:pt x="8829" y="1936"/>
                  </a:cubicBezTo>
                  <a:cubicBezTo>
                    <a:pt x="8700" y="958"/>
                    <a:pt x="7914" y="0"/>
                    <a:pt x="69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4" name="Google Shape;6024;p32"/>
            <p:cNvSpPr/>
            <p:nvPr/>
          </p:nvSpPr>
          <p:spPr>
            <a:xfrm>
              <a:off x="1043275" y="4719375"/>
              <a:ext cx="21025" cy="25275"/>
            </a:xfrm>
            <a:custGeom>
              <a:avLst/>
              <a:gdLst/>
              <a:ahLst/>
              <a:cxnLst/>
              <a:rect l="l" t="t" r="r" b="b"/>
              <a:pathLst>
                <a:path w="841" h="1011" extrusionOk="0">
                  <a:moveTo>
                    <a:pt x="348" y="0"/>
                  </a:moveTo>
                  <a:cubicBezTo>
                    <a:pt x="324" y="0"/>
                    <a:pt x="301" y="3"/>
                    <a:pt x="277" y="8"/>
                  </a:cubicBezTo>
                  <a:cubicBezTo>
                    <a:pt x="105" y="47"/>
                    <a:pt x="0" y="219"/>
                    <a:pt x="39" y="391"/>
                  </a:cubicBezTo>
                  <a:lnTo>
                    <a:pt x="184" y="1010"/>
                  </a:lnTo>
                  <a:lnTo>
                    <a:pt x="840" y="1010"/>
                  </a:lnTo>
                  <a:lnTo>
                    <a:pt x="661" y="246"/>
                  </a:lnTo>
                  <a:cubicBezTo>
                    <a:pt x="627" y="98"/>
                    <a:pt x="494" y="0"/>
                    <a:pt x="348" y="0"/>
                  </a:cubicBezTo>
                  <a:close/>
                </a:path>
              </a:pathLst>
            </a:custGeom>
            <a:solidFill>
              <a:srgbClr val="67A2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5" name="Google Shape;6025;p32"/>
            <p:cNvSpPr/>
            <p:nvPr/>
          </p:nvSpPr>
          <p:spPr>
            <a:xfrm>
              <a:off x="1091025" y="4503675"/>
              <a:ext cx="87625" cy="241000"/>
            </a:xfrm>
            <a:custGeom>
              <a:avLst/>
              <a:gdLst/>
              <a:ahLst/>
              <a:cxnLst/>
              <a:rect l="l" t="t" r="r" b="b"/>
              <a:pathLst>
                <a:path w="3505" h="9640" extrusionOk="0">
                  <a:moveTo>
                    <a:pt x="3147" y="0"/>
                  </a:moveTo>
                  <a:cubicBezTo>
                    <a:pt x="3012" y="0"/>
                    <a:pt x="2885" y="88"/>
                    <a:pt x="2844" y="225"/>
                  </a:cubicBezTo>
                  <a:cubicBezTo>
                    <a:pt x="2142" y="2454"/>
                    <a:pt x="1461" y="4701"/>
                    <a:pt x="790" y="6957"/>
                  </a:cubicBezTo>
                  <a:cubicBezTo>
                    <a:pt x="779" y="6981"/>
                    <a:pt x="773" y="7007"/>
                    <a:pt x="767" y="7034"/>
                  </a:cubicBezTo>
                  <a:cubicBezTo>
                    <a:pt x="509" y="7902"/>
                    <a:pt x="255" y="8771"/>
                    <a:pt x="0" y="9640"/>
                  </a:cubicBezTo>
                  <a:lnTo>
                    <a:pt x="667" y="9640"/>
                  </a:lnTo>
                  <a:lnTo>
                    <a:pt x="667" y="9638"/>
                  </a:lnTo>
                  <a:cubicBezTo>
                    <a:pt x="891" y="8867"/>
                    <a:pt x="1117" y="8097"/>
                    <a:pt x="1347" y="7325"/>
                  </a:cubicBezTo>
                  <a:lnTo>
                    <a:pt x="2858" y="6709"/>
                  </a:lnTo>
                  <a:cubicBezTo>
                    <a:pt x="3020" y="6643"/>
                    <a:pt x="3099" y="6456"/>
                    <a:pt x="3033" y="6293"/>
                  </a:cubicBezTo>
                  <a:cubicBezTo>
                    <a:pt x="2983" y="6170"/>
                    <a:pt x="2863" y="6095"/>
                    <a:pt x="2737" y="6095"/>
                  </a:cubicBezTo>
                  <a:cubicBezTo>
                    <a:pt x="2697" y="6095"/>
                    <a:pt x="2656" y="6102"/>
                    <a:pt x="2617" y="6118"/>
                  </a:cubicBezTo>
                  <a:lnTo>
                    <a:pt x="1579" y="6542"/>
                  </a:lnTo>
                  <a:cubicBezTo>
                    <a:pt x="2193" y="4491"/>
                    <a:pt x="2815" y="2444"/>
                    <a:pt x="3453" y="414"/>
                  </a:cubicBezTo>
                  <a:cubicBezTo>
                    <a:pt x="3505" y="246"/>
                    <a:pt x="3411" y="67"/>
                    <a:pt x="3242" y="15"/>
                  </a:cubicBezTo>
                  <a:cubicBezTo>
                    <a:pt x="3211" y="5"/>
                    <a:pt x="3178" y="0"/>
                    <a:pt x="314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6" name="Google Shape;6026;p32"/>
            <p:cNvSpPr/>
            <p:nvPr/>
          </p:nvSpPr>
          <p:spPr>
            <a:xfrm>
              <a:off x="652925" y="4731925"/>
              <a:ext cx="24750" cy="12725"/>
            </a:xfrm>
            <a:custGeom>
              <a:avLst/>
              <a:gdLst/>
              <a:ahLst/>
              <a:cxnLst/>
              <a:rect l="l" t="t" r="r" b="b"/>
              <a:pathLst>
                <a:path w="990" h="509" extrusionOk="0">
                  <a:moveTo>
                    <a:pt x="342" y="1"/>
                  </a:moveTo>
                  <a:cubicBezTo>
                    <a:pt x="259" y="1"/>
                    <a:pt x="177" y="32"/>
                    <a:pt x="115" y="95"/>
                  </a:cubicBezTo>
                  <a:cubicBezTo>
                    <a:pt x="3" y="210"/>
                    <a:pt x="0" y="382"/>
                    <a:pt x="92" y="508"/>
                  </a:cubicBezTo>
                  <a:lnTo>
                    <a:pt x="990" y="508"/>
                  </a:lnTo>
                  <a:lnTo>
                    <a:pt x="567" y="92"/>
                  </a:lnTo>
                  <a:cubicBezTo>
                    <a:pt x="504" y="31"/>
                    <a:pt x="423" y="1"/>
                    <a:pt x="342" y="1"/>
                  </a:cubicBezTo>
                  <a:close/>
                </a:path>
              </a:pathLst>
            </a:custGeom>
            <a:solidFill>
              <a:srgbClr val="8EC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7" name="Google Shape;6027;p32"/>
            <p:cNvSpPr/>
            <p:nvPr/>
          </p:nvSpPr>
          <p:spPr>
            <a:xfrm>
              <a:off x="615775" y="4443450"/>
              <a:ext cx="141350" cy="301200"/>
            </a:xfrm>
            <a:custGeom>
              <a:avLst/>
              <a:gdLst/>
              <a:ahLst/>
              <a:cxnLst/>
              <a:rect l="l" t="t" r="r" b="b"/>
              <a:pathLst>
                <a:path w="5654" h="12048" extrusionOk="0">
                  <a:moveTo>
                    <a:pt x="362" y="0"/>
                  </a:moveTo>
                  <a:cubicBezTo>
                    <a:pt x="321" y="0"/>
                    <a:pt x="279" y="8"/>
                    <a:pt x="239" y="25"/>
                  </a:cubicBezTo>
                  <a:cubicBezTo>
                    <a:pt x="75" y="93"/>
                    <a:pt x="1" y="282"/>
                    <a:pt x="68" y="443"/>
                  </a:cubicBezTo>
                  <a:cubicBezTo>
                    <a:pt x="1658" y="4224"/>
                    <a:pt x="3023" y="8103"/>
                    <a:pt x="4162" y="12047"/>
                  </a:cubicBezTo>
                  <a:lnTo>
                    <a:pt x="4824" y="12047"/>
                  </a:lnTo>
                  <a:cubicBezTo>
                    <a:pt x="4744" y="11768"/>
                    <a:pt x="4670" y="11487"/>
                    <a:pt x="4586" y="11208"/>
                  </a:cubicBezTo>
                  <a:lnTo>
                    <a:pt x="5604" y="7596"/>
                  </a:lnTo>
                  <a:cubicBezTo>
                    <a:pt x="5653" y="7426"/>
                    <a:pt x="5554" y="7251"/>
                    <a:pt x="5384" y="7202"/>
                  </a:cubicBezTo>
                  <a:cubicBezTo>
                    <a:pt x="5355" y="7194"/>
                    <a:pt x="5327" y="7190"/>
                    <a:pt x="5298" y="7190"/>
                  </a:cubicBezTo>
                  <a:cubicBezTo>
                    <a:pt x="5159" y="7190"/>
                    <a:pt x="5030" y="7282"/>
                    <a:pt x="4989" y="7423"/>
                  </a:cubicBezTo>
                  <a:lnTo>
                    <a:pt x="4242" y="10073"/>
                  </a:lnTo>
                  <a:cubicBezTo>
                    <a:pt x="3210" y="6723"/>
                    <a:pt x="2015" y="3424"/>
                    <a:pt x="656" y="196"/>
                  </a:cubicBezTo>
                  <a:cubicBezTo>
                    <a:pt x="606" y="73"/>
                    <a:pt x="486" y="0"/>
                    <a:pt x="36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28" name="Google Shape;6028;p32"/>
          <p:cNvSpPr/>
          <p:nvPr/>
        </p:nvSpPr>
        <p:spPr>
          <a:xfrm rot="5400000">
            <a:off x="-359750" y="2808475"/>
            <a:ext cx="906400" cy="186900"/>
          </a:xfrm>
          <a:custGeom>
            <a:avLst/>
            <a:gdLst/>
            <a:ahLst/>
            <a:cxnLst/>
            <a:rect l="l" t="t" r="r" b="b"/>
            <a:pathLst>
              <a:path w="36256" h="7476" extrusionOk="0">
                <a:moveTo>
                  <a:pt x="11100" y="1"/>
                </a:moveTo>
                <a:lnTo>
                  <a:pt x="11100" y="1"/>
                </a:lnTo>
                <a:cubicBezTo>
                  <a:pt x="13687" y="2953"/>
                  <a:pt x="16946" y="5309"/>
                  <a:pt x="20548" y="6869"/>
                </a:cubicBezTo>
                <a:cubicBezTo>
                  <a:pt x="19863" y="6757"/>
                  <a:pt x="19175" y="6660"/>
                  <a:pt x="18485" y="6580"/>
                </a:cubicBezTo>
                <a:cubicBezTo>
                  <a:pt x="14679" y="4730"/>
                  <a:pt x="10913" y="3276"/>
                  <a:pt x="6794" y="2129"/>
                </a:cubicBezTo>
                <a:lnTo>
                  <a:pt x="6794" y="2129"/>
                </a:lnTo>
                <a:cubicBezTo>
                  <a:pt x="8034" y="3184"/>
                  <a:pt x="9399" y="4088"/>
                  <a:pt x="10850" y="4827"/>
                </a:cubicBezTo>
                <a:cubicBezTo>
                  <a:pt x="9679" y="4594"/>
                  <a:pt x="8480" y="4489"/>
                  <a:pt x="7273" y="4489"/>
                </a:cubicBezTo>
                <a:cubicBezTo>
                  <a:pt x="5913" y="4489"/>
                  <a:pt x="4542" y="4623"/>
                  <a:pt x="3186" y="4861"/>
                </a:cubicBezTo>
                <a:cubicBezTo>
                  <a:pt x="4820" y="5380"/>
                  <a:pt x="6497" y="5766"/>
                  <a:pt x="8195" y="6014"/>
                </a:cubicBezTo>
                <a:cubicBezTo>
                  <a:pt x="5409" y="6158"/>
                  <a:pt x="2652" y="6637"/>
                  <a:pt x="0" y="7476"/>
                </a:cubicBezTo>
                <a:lnTo>
                  <a:pt x="8092" y="7476"/>
                </a:lnTo>
                <a:cubicBezTo>
                  <a:pt x="9955" y="7220"/>
                  <a:pt x="11821" y="6966"/>
                  <a:pt x="13683" y="6709"/>
                </a:cubicBezTo>
                <a:cubicBezTo>
                  <a:pt x="14562" y="6758"/>
                  <a:pt x="15440" y="6834"/>
                  <a:pt x="16315" y="6934"/>
                </a:cubicBezTo>
                <a:cubicBezTo>
                  <a:pt x="14541" y="6990"/>
                  <a:pt x="12784" y="7174"/>
                  <a:pt x="11047" y="7476"/>
                </a:cubicBezTo>
                <a:lnTo>
                  <a:pt x="18076" y="7476"/>
                </a:lnTo>
                <a:cubicBezTo>
                  <a:pt x="18267" y="7404"/>
                  <a:pt x="18458" y="7334"/>
                  <a:pt x="18648" y="7261"/>
                </a:cubicBezTo>
                <a:cubicBezTo>
                  <a:pt x="19046" y="7327"/>
                  <a:pt x="19440" y="7401"/>
                  <a:pt x="19835" y="7476"/>
                </a:cubicBezTo>
                <a:lnTo>
                  <a:pt x="23669" y="7476"/>
                </a:lnTo>
                <a:cubicBezTo>
                  <a:pt x="19645" y="4658"/>
                  <a:pt x="15531" y="2181"/>
                  <a:pt x="11100" y="1"/>
                </a:cubicBezTo>
                <a:close/>
                <a:moveTo>
                  <a:pt x="17804" y="1212"/>
                </a:moveTo>
                <a:lnTo>
                  <a:pt x="17804" y="1212"/>
                </a:lnTo>
                <a:cubicBezTo>
                  <a:pt x="19826" y="3716"/>
                  <a:pt x="22307" y="5840"/>
                  <a:pt x="25078" y="7476"/>
                </a:cubicBezTo>
                <a:lnTo>
                  <a:pt x="26977" y="7476"/>
                </a:lnTo>
                <a:cubicBezTo>
                  <a:pt x="24098" y="5136"/>
                  <a:pt x="21065" y="3206"/>
                  <a:pt x="17804" y="1212"/>
                </a:cubicBezTo>
                <a:close/>
                <a:moveTo>
                  <a:pt x="23141" y="2363"/>
                </a:moveTo>
                <a:lnTo>
                  <a:pt x="23141" y="2363"/>
                </a:lnTo>
                <a:cubicBezTo>
                  <a:pt x="24321" y="4251"/>
                  <a:pt x="25761" y="5972"/>
                  <a:pt x="27398" y="7476"/>
                </a:cubicBezTo>
                <a:lnTo>
                  <a:pt x="30080" y="7476"/>
                </a:lnTo>
                <a:cubicBezTo>
                  <a:pt x="27876" y="5622"/>
                  <a:pt x="25537" y="3920"/>
                  <a:pt x="23141" y="2363"/>
                </a:cubicBezTo>
                <a:close/>
                <a:moveTo>
                  <a:pt x="28376" y="2113"/>
                </a:moveTo>
                <a:lnTo>
                  <a:pt x="28376" y="2113"/>
                </a:lnTo>
                <a:cubicBezTo>
                  <a:pt x="29231" y="3991"/>
                  <a:pt x="30264" y="5788"/>
                  <a:pt x="31449" y="7476"/>
                </a:cubicBezTo>
                <a:lnTo>
                  <a:pt x="33931" y="7476"/>
                </a:lnTo>
                <a:cubicBezTo>
                  <a:pt x="32271" y="5563"/>
                  <a:pt x="30397" y="3806"/>
                  <a:pt x="28376" y="2113"/>
                </a:cubicBezTo>
                <a:close/>
                <a:moveTo>
                  <a:pt x="32147" y="2665"/>
                </a:moveTo>
                <a:lnTo>
                  <a:pt x="32147" y="2665"/>
                </a:lnTo>
                <a:cubicBezTo>
                  <a:pt x="33050" y="4346"/>
                  <a:pt x="33950" y="5935"/>
                  <a:pt x="34882" y="7476"/>
                </a:cubicBezTo>
                <a:lnTo>
                  <a:pt x="36255" y="7476"/>
                </a:lnTo>
                <a:cubicBezTo>
                  <a:pt x="35022" y="5765"/>
                  <a:pt x="33648" y="4151"/>
                  <a:pt x="32147" y="2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9" name="Google Shape;6029;p32"/>
          <p:cNvSpPr/>
          <p:nvPr/>
        </p:nvSpPr>
        <p:spPr>
          <a:xfrm rot="-5400000">
            <a:off x="71300" y="-71325"/>
            <a:ext cx="470625" cy="613250"/>
          </a:xfrm>
          <a:custGeom>
            <a:avLst/>
            <a:gdLst/>
            <a:ahLst/>
            <a:cxnLst/>
            <a:rect l="l" t="t" r="r" b="b"/>
            <a:pathLst>
              <a:path w="18825" h="24530" extrusionOk="0">
                <a:moveTo>
                  <a:pt x="15638" y="0"/>
                </a:moveTo>
                <a:cubicBezTo>
                  <a:pt x="16051" y="3931"/>
                  <a:pt x="16917" y="7478"/>
                  <a:pt x="17706" y="10103"/>
                </a:cubicBezTo>
                <a:cubicBezTo>
                  <a:pt x="18084" y="11364"/>
                  <a:pt x="18470" y="12495"/>
                  <a:pt x="18825" y="13467"/>
                </a:cubicBezTo>
                <a:lnTo>
                  <a:pt x="18825" y="6553"/>
                </a:lnTo>
                <a:cubicBezTo>
                  <a:pt x="18784" y="6348"/>
                  <a:pt x="18741" y="6140"/>
                  <a:pt x="18694" y="5928"/>
                </a:cubicBezTo>
                <a:cubicBezTo>
                  <a:pt x="18241" y="3782"/>
                  <a:pt x="17742" y="1757"/>
                  <a:pt x="17276" y="0"/>
                </a:cubicBezTo>
                <a:close/>
                <a:moveTo>
                  <a:pt x="10045" y="0"/>
                </a:moveTo>
                <a:lnTo>
                  <a:pt x="10045" y="3"/>
                </a:lnTo>
                <a:lnTo>
                  <a:pt x="8976" y="3"/>
                </a:lnTo>
                <a:cubicBezTo>
                  <a:pt x="11082" y="4069"/>
                  <a:pt x="14758" y="10680"/>
                  <a:pt x="18584" y="15346"/>
                </a:cubicBezTo>
                <a:cubicBezTo>
                  <a:pt x="11712" y="8864"/>
                  <a:pt x="1269" y="2755"/>
                  <a:pt x="1154" y="2687"/>
                </a:cubicBezTo>
                <a:cubicBezTo>
                  <a:pt x="1149" y="2684"/>
                  <a:pt x="1144" y="2683"/>
                  <a:pt x="1138" y="2683"/>
                </a:cubicBezTo>
                <a:cubicBezTo>
                  <a:pt x="1126" y="2683"/>
                  <a:pt x="1114" y="2688"/>
                  <a:pt x="1107" y="2697"/>
                </a:cubicBezTo>
                <a:cubicBezTo>
                  <a:pt x="1095" y="2709"/>
                  <a:pt x="1096" y="2730"/>
                  <a:pt x="1107" y="2744"/>
                </a:cubicBezTo>
                <a:cubicBezTo>
                  <a:pt x="5355" y="7674"/>
                  <a:pt x="10967" y="11667"/>
                  <a:pt x="15039" y="14203"/>
                </a:cubicBezTo>
                <a:cubicBezTo>
                  <a:pt x="8171" y="11180"/>
                  <a:pt x="151" y="9752"/>
                  <a:pt x="47" y="9733"/>
                </a:cubicBezTo>
                <a:cubicBezTo>
                  <a:pt x="44" y="9732"/>
                  <a:pt x="42" y="9732"/>
                  <a:pt x="40" y="9732"/>
                </a:cubicBezTo>
                <a:cubicBezTo>
                  <a:pt x="26" y="9732"/>
                  <a:pt x="11" y="9741"/>
                  <a:pt x="7" y="9755"/>
                </a:cubicBezTo>
                <a:cubicBezTo>
                  <a:pt x="0" y="9769"/>
                  <a:pt x="6" y="9789"/>
                  <a:pt x="19" y="9798"/>
                </a:cubicBezTo>
                <a:cubicBezTo>
                  <a:pt x="61" y="9826"/>
                  <a:pt x="4186" y="12649"/>
                  <a:pt x="9178" y="14411"/>
                </a:cubicBezTo>
                <a:cubicBezTo>
                  <a:pt x="11883" y="15366"/>
                  <a:pt x="14932" y="16113"/>
                  <a:pt x="17166" y="16599"/>
                </a:cubicBezTo>
                <a:cubicBezTo>
                  <a:pt x="14447" y="16257"/>
                  <a:pt x="11432" y="16151"/>
                  <a:pt x="8745" y="16151"/>
                </a:cubicBezTo>
                <a:cubicBezTo>
                  <a:pt x="4436" y="16151"/>
                  <a:pt x="967" y="16423"/>
                  <a:pt x="902" y="16429"/>
                </a:cubicBezTo>
                <a:cubicBezTo>
                  <a:pt x="885" y="16431"/>
                  <a:pt x="870" y="16444"/>
                  <a:pt x="869" y="16461"/>
                </a:cubicBezTo>
                <a:cubicBezTo>
                  <a:pt x="866" y="16480"/>
                  <a:pt x="877" y="16496"/>
                  <a:pt x="893" y="16502"/>
                </a:cubicBezTo>
                <a:cubicBezTo>
                  <a:pt x="5227" y="17789"/>
                  <a:pt x="9248" y="18135"/>
                  <a:pt x="12325" y="18135"/>
                </a:cubicBezTo>
                <a:cubicBezTo>
                  <a:pt x="13129" y="18135"/>
                  <a:pt x="13869" y="18112"/>
                  <a:pt x="14533" y="18075"/>
                </a:cubicBezTo>
                <a:cubicBezTo>
                  <a:pt x="15352" y="18029"/>
                  <a:pt x="16103" y="17962"/>
                  <a:pt x="16773" y="17884"/>
                </a:cubicBezTo>
                <a:lnTo>
                  <a:pt x="16773" y="17884"/>
                </a:lnTo>
                <a:cubicBezTo>
                  <a:pt x="12155" y="19418"/>
                  <a:pt x="6576" y="22872"/>
                  <a:pt x="6504" y="22918"/>
                </a:cubicBezTo>
                <a:cubicBezTo>
                  <a:pt x="6491" y="22927"/>
                  <a:pt x="6483" y="22943"/>
                  <a:pt x="6489" y="22959"/>
                </a:cubicBezTo>
                <a:cubicBezTo>
                  <a:pt x="6495" y="22973"/>
                  <a:pt x="6510" y="22985"/>
                  <a:pt x="6525" y="22985"/>
                </a:cubicBezTo>
                <a:cubicBezTo>
                  <a:pt x="10081" y="22886"/>
                  <a:pt x="15056" y="20369"/>
                  <a:pt x="17987" y="18696"/>
                </a:cubicBezTo>
                <a:lnTo>
                  <a:pt x="17987" y="18696"/>
                </a:lnTo>
                <a:cubicBezTo>
                  <a:pt x="14907" y="21117"/>
                  <a:pt x="12917" y="24434"/>
                  <a:pt x="12894" y="24474"/>
                </a:cubicBezTo>
                <a:cubicBezTo>
                  <a:pt x="12887" y="24489"/>
                  <a:pt x="12888" y="24508"/>
                  <a:pt x="12901" y="24521"/>
                </a:cubicBezTo>
                <a:cubicBezTo>
                  <a:pt x="12909" y="24526"/>
                  <a:pt x="12918" y="24529"/>
                  <a:pt x="12927" y="24529"/>
                </a:cubicBezTo>
                <a:cubicBezTo>
                  <a:pt x="12934" y="24529"/>
                  <a:pt x="12941" y="24527"/>
                  <a:pt x="12948" y="24524"/>
                </a:cubicBezTo>
                <a:cubicBezTo>
                  <a:pt x="15754" y="22617"/>
                  <a:pt x="17646" y="20748"/>
                  <a:pt x="18824" y="19377"/>
                </a:cubicBezTo>
                <a:lnTo>
                  <a:pt x="18824" y="13632"/>
                </a:lnTo>
                <a:cubicBezTo>
                  <a:pt x="17375" y="10793"/>
                  <a:pt x="14731" y="6290"/>
                  <a:pt x="1004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0" name="Google Shape;6030;p32"/>
          <p:cNvSpPr/>
          <p:nvPr/>
        </p:nvSpPr>
        <p:spPr>
          <a:xfrm rot="-5400000">
            <a:off x="322213" y="-82662"/>
            <a:ext cx="596350" cy="761650"/>
          </a:xfrm>
          <a:custGeom>
            <a:avLst/>
            <a:gdLst/>
            <a:ahLst/>
            <a:cxnLst/>
            <a:rect l="l" t="t" r="r" b="b"/>
            <a:pathLst>
              <a:path w="23854" h="30466" extrusionOk="0">
                <a:moveTo>
                  <a:pt x="10975" y="1"/>
                </a:moveTo>
                <a:cubicBezTo>
                  <a:pt x="10970" y="1"/>
                  <a:pt x="10965" y="2"/>
                  <a:pt x="10960" y="5"/>
                </a:cubicBezTo>
                <a:cubicBezTo>
                  <a:pt x="10944" y="12"/>
                  <a:pt x="10937" y="31"/>
                  <a:pt x="10940" y="48"/>
                </a:cubicBezTo>
                <a:cubicBezTo>
                  <a:pt x="12614" y="6094"/>
                  <a:pt x="15745" y="11399"/>
                  <a:pt x="18074" y="14782"/>
                </a:cubicBezTo>
                <a:cubicBezTo>
                  <a:pt x="18985" y="16105"/>
                  <a:pt x="19845" y="17243"/>
                  <a:pt x="20575" y="18161"/>
                </a:cubicBezTo>
                <a:cubicBezTo>
                  <a:pt x="18009" y="15526"/>
                  <a:pt x="12977" y="11002"/>
                  <a:pt x="3875" y="4860"/>
                </a:cubicBezTo>
                <a:cubicBezTo>
                  <a:pt x="3868" y="4855"/>
                  <a:pt x="3861" y="4853"/>
                  <a:pt x="3854" y="4853"/>
                </a:cubicBezTo>
                <a:cubicBezTo>
                  <a:pt x="3844" y="4853"/>
                  <a:pt x="3834" y="4858"/>
                  <a:pt x="3826" y="4867"/>
                </a:cubicBezTo>
                <a:cubicBezTo>
                  <a:pt x="3814" y="4881"/>
                  <a:pt x="3814" y="4900"/>
                  <a:pt x="3827" y="4915"/>
                </a:cubicBezTo>
                <a:cubicBezTo>
                  <a:pt x="3924" y="5021"/>
                  <a:pt x="12751" y="14488"/>
                  <a:pt x="20517" y="19501"/>
                </a:cubicBezTo>
                <a:cubicBezTo>
                  <a:pt x="11991" y="15432"/>
                  <a:pt x="180" y="12809"/>
                  <a:pt x="50" y="12780"/>
                </a:cubicBezTo>
                <a:cubicBezTo>
                  <a:pt x="47" y="12780"/>
                  <a:pt x="45" y="12779"/>
                  <a:pt x="42" y="12779"/>
                </a:cubicBezTo>
                <a:cubicBezTo>
                  <a:pt x="27" y="12779"/>
                  <a:pt x="14" y="12788"/>
                  <a:pt x="8" y="12802"/>
                </a:cubicBezTo>
                <a:cubicBezTo>
                  <a:pt x="0" y="12818"/>
                  <a:pt x="8" y="12838"/>
                  <a:pt x="22" y="12847"/>
                </a:cubicBezTo>
                <a:cubicBezTo>
                  <a:pt x="5574" y="16243"/>
                  <a:pt x="12137" y="18326"/>
                  <a:pt x="16791" y="19495"/>
                </a:cubicBezTo>
                <a:cubicBezTo>
                  <a:pt x="14837" y="19292"/>
                  <a:pt x="12841" y="19216"/>
                  <a:pt x="10957" y="19216"/>
                </a:cubicBezTo>
                <a:cubicBezTo>
                  <a:pt x="5645" y="19216"/>
                  <a:pt x="1226" y="19815"/>
                  <a:pt x="1150" y="19826"/>
                </a:cubicBezTo>
                <a:cubicBezTo>
                  <a:pt x="1131" y="19827"/>
                  <a:pt x="1118" y="19842"/>
                  <a:pt x="1118" y="19861"/>
                </a:cubicBezTo>
                <a:cubicBezTo>
                  <a:pt x="1117" y="19877"/>
                  <a:pt x="1128" y="19892"/>
                  <a:pt x="1144" y="19898"/>
                </a:cubicBezTo>
                <a:cubicBezTo>
                  <a:pt x="1191" y="19913"/>
                  <a:pt x="5982" y="21340"/>
                  <a:pt x="11273" y="21489"/>
                </a:cubicBezTo>
                <a:cubicBezTo>
                  <a:pt x="11694" y="21501"/>
                  <a:pt x="12120" y="21507"/>
                  <a:pt x="12548" y="21507"/>
                </a:cubicBezTo>
                <a:cubicBezTo>
                  <a:pt x="15042" y="21507"/>
                  <a:pt x="17608" y="21318"/>
                  <a:pt x="19549" y="21129"/>
                </a:cubicBezTo>
                <a:lnTo>
                  <a:pt x="19549" y="21129"/>
                </a:lnTo>
                <a:cubicBezTo>
                  <a:pt x="12536" y="22449"/>
                  <a:pt x="4110" y="25902"/>
                  <a:pt x="4011" y="25941"/>
                </a:cubicBezTo>
                <a:cubicBezTo>
                  <a:pt x="3995" y="25948"/>
                  <a:pt x="3987" y="25965"/>
                  <a:pt x="3989" y="25983"/>
                </a:cubicBezTo>
                <a:cubicBezTo>
                  <a:pt x="3994" y="26002"/>
                  <a:pt x="4010" y="26012"/>
                  <a:pt x="4026" y="26012"/>
                </a:cubicBezTo>
                <a:cubicBezTo>
                  <a:pt x="9727" y="25886"/>
                  <a:pt x="14495" y="24488"/>
                  <a:pt x="17493" y="23338"/>
                </a:cubicBezTo>
                <a:cubicBezTo>
                  <a:pt x="18258" y="23045"/>
                  <a:pt x="18951" y="22751"/>
                  <a:pt x="19566" y="22472"/>
                </a:cubicBezTo>
                <a:lnTo>
                  <a:pt x="19566" y="22472"/>
                </a:lnTo>
                <a:cubicBezTo>
                  <a:pt x="15638" y="25345"/>
                  <a:pt x="11382" y="30340"/>
                  <a:pt x="11327" y="30405"/>
                </a:cubicBezTo>
                <a:cubicBezTo>
                  <a:pt x="11317" y="30419"/>
                  <a:pt x="11317" y="30436"/>
                  <a:pt x="11325" y="30449"/>
                </a:cubicBezTo>
                <a:cubicBezTo>
                  <a:pt x="11332" y="30459"/>
                  <a:pt x="11345" y="30465"/>
                  <a:pt x="11357" y="30465"/>
                </a:cubicBezTo>
                <a:cubicBezTo>
                  <a:pt x="11360" y="30465"/>
                  <a:pt x="11364" y="30465"/>
                  <a:pt x="11367" y="30463"/>
                </a:cubicBezTo>
                <a:cubicBezTo>
                  <a:pt x="14724" y="29282"/>
                  <a:pt x="18690" y="25364"/>
                  <a:pt x="20967" y="22874"/>
                </a:cubicBezTo>
                <a:lnTo>
                  <a:pt x="20967" y="22874"/>
                </a:lnTo>
                <a:cubicBezTo>
                  <a:pt x="18776" y="26122"/>
                  <a:pt x="17899" y="29888"/>
                  <a:pt x="17887" y="29934"/>
                </a:cubicBezTo>
                <a:cubicBezTo>
                  <a:pt x="17884" y="29950"/>
                  <a:pt x="17891" y="29969"/>
                  <a:pt x="17907" y="29976"/>
                </a:cubicBezTo>
                <a:cubicBezTo>
                  <a:pt x="17912" y="29979"/>
                  <a:pt x="17917" y="29980"/>
                  <a:pt x="17922" y="29980"/>
                </a:cubicBezTo>
                <a:cubicBezTo>
                  <a:pt x="17933" y="29980"/>
                  <a:pt x="17943" y="29975"/>
                  <a:pt x="17951" y="29968"/>
                </a:cubicBezTo>
                <a:cubicBezTo>
                  <a:pt x="21531" y="25385"/>
                  <a:pt x="22587" y="21725"/>
                  <a:pt x="22793" y="20900"/>
                </a:cubicBezTo>
                <a:lnTo>
                  <a:pt x="23851" y="21840"/>
                </a:lnTo>
                <a:lnTo>
                  <a:pt x="23851" y="21554"/>
                </a:lnTo>
                <a:lnTo>
                  <a:pt x="23854" y="21554"/>
                </a:lnTo>
                <a:cubicBezTo>
                  <a:pt x="23505" y="21272"/>
                  <a:pt x="23177" y="21003"/>
                  <a:pt x="22874" y="20755"/>
                </a:cubicBezTo>
                <a:lnTo>
                  <a:pt x="22885" y="20745"/>
                </a:lnTo>
                <a:cubicBezTo>
                  <a:pt x="22911" y="20728"/>
                  <a:pt x="22939" y="20710"/>
                  <a:pt x="22967" y="20694"/>
                </a:cubicBezTo>
                <a:cubicBezTo>
                  <a:pt x="23175" y="20594"/>
                  <a:pt x="23476" y="20444"/>
                  <a:pt x="23854" y="20233"/>
                </a:cubicBezTo>
                <a:lnTo>
                  <a:pt x="23854" y="17877"/>
                </a:lnTo>
                <a:cubicBezTo>
                  <a:pt x="23851" y="17884"/>
                  <a:pt x="23845" y="17893"/>
                  <a:pt x="23842" y="17900"/>
                </a:cubicBezTo>
                <a:cubicBezTo>
                  <a:pt x="23845" y="17883"/>
                  <a:pt x="23850" y="17862"/>
                  <a:pt x="23854" y="17842"/>
                </a:cubicBezTo>
                <a:lnTo>
                  <a:pt x="23854" y="3001"/>
                </a:lnTo>
                <a:cubicBezTo>
                  <a:pt x="22687" y="8707"/>
                  <a:pt x="22488" y="13606"/>
                  <a:pt x="22539" y="16798"/>
                </a:cubicBezTo>
                <a:cubicBezTo>
                  <a:pt x="21469" y="8936"/>
                  <a:pt x="17900" y="214"/>
                  <a:pt x="17858" y="112"/>
                </a:cubicBezTo>
                <a:cubicBezTo>
                  <a:pt x="17852" y="99"/>
                  <a:pt x="17840" y="89"/>
                  <a:pt x="17825" y="89"/>
                </a:cubicBezTo>
                <a:cubicBezTo>
                  <a:pt x="17823" y="89"/>
                  <a:pt x="17820" y="90"/>
                  <a:pt x="17817" y="90"/>
                </a:cubicBezTo>
                <a:cubicBezTo>
                  <a:pt x="17800" y="93"/>
                  <a:pt x="17788" y="111"/>
                  <a:pt x="17788" y="127"/>
                </a:cubicBezTo>
                <a:cubicBezTo>
                  <a:pt x="17967" y="6945"/>
                  <a:pt x="19972" y="13509"/>
                  <a:pt x="21385" y="17330"/>
                </a:cubicBezTo>
                <a:cubicBezTo>
                  <a:pt x="20717" y="15972"/>
                  <a:pt x="19492" y="13572"/>
                  <a:pt x="17739" y="10508"/>
                </a:cubicBezTo>
                <a:cubicBezTo>
                  <a:pt x="14414" y="4693"/>
                  <a:pt x="11037" y="63"/>
                  <a:pt x="11005" y="16"/>
                </a:cubicBezTo>
                <a:cubicBezTo>
                  <a:pt x="10997" y="7"/>
                  <a:pt x="10986" y="1"/>
                  <a:pt x="1097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1" name="Google Shape;6031;p32"/>
          <p:cNvSpPr/>
          <p:nvPr/>
        </p:nvSpPr>
        <p:spPr>
          <a:xfrm rot="-5400000">
            <a:off x="5456325" y="-639950"/>
            <a:ext cx="371050" cy="1650950"/>
          </a:xfrm>
          <a:custGeom>
            <a:avLst/>
            <a:gdLst/>
            <a:ahLst/>
            <a:cxnLst/>
            <a:rect l="l" t="t" r="r" b="b"/>
            <a:pathLst>
              <a:path w="14842" h="66038" extrusionOk="0">
                <a:moveTo>
                  <a:pt x="12810" y="14973"/>
                </a:moveTo>
                <a:lnTo>
                  <a:pt x="12792" y="15002"/>
                </a:lnTo>
                <a:cubicBezTo>
                  <a:pt x="12799" y="14992"/>
                  <a:pt x="12805" y="14983"/>
                  <a:pt x="12810" y="14973"/>
                </a:cubicBezTo>
                <a:close/>
                <a:moveTo>
                  <a:pt x="9142" y="36252"/>
                </a:moveTo>
                <a:cubicBezTo>
                  <a:pt x="9140" y="36303"/>
                  <a:pt x="9140" y="36351"/>
                  <a:pt x="9140" y="36400"/>
                </a:cubicBezTo>
                <a:cubicBezTo>
                  <a:pt x="9137" y="36381"/>
                  <a:pt x="9134" y="36366"/>
                  <a:pt x="9130" y="36348"/>
                </a:cubicBezTo>
                <a:cubicBezTo>
                  <a:pt x="9134" y="36317"/>
                  <a:pt x="9137" y="36285"/>
                  <a:pt x="9142" y="36252"/>
                </a:cubicBezTo>
                <a:close/>
                <a:moveTo>
                  <a:pt x="13877" y="1"/>
                </a:moveTo>
                <a:cubicBezTo>
                  <a:pt x="13529" y="1"/>
                  <a:pt x="13197" y="338"/>
                  <a:pt x="13000" y="663"/>
                </a:cubicBezTo>
                <a:cubicBezTo>
                  <a:pt x="12312" y="1800"/>
                  <a:pt x="12024" y="3141"/>
                  <a:pt x="11969" y="4468"/>
                </a:cubicBezTo>
                <a:cubicBezTo>
                  <a:pt x="11939" y="5208"/>
                  <a:pt x="11941" y="6017"/>
                  <a:pt x="12005" y="6807"/>
                </a:cubicBezTo>
                <a:cubicBezTo>
                  <a:pt x="11923" y="6628"/>
                  <a:pt x="11802" y="6477"/>
                  <a:pt x="11617" y="6411"/>
                </a:cubicBezTo>
                <a:cubicBezTo>
                  <a:pt x="11557" y="6389"/>
                  <a:pt x="11495" y="6379"/>
                  <a:pt x="11434" y="6379"/>
                </a:cubicBezTo>
                <a:cubicBezTo>
                  <a:pt x="11140" y="6379"/>
                  <a:pt x="10850" y="6613"/>
                  <a:pt x="10740" y="6897"/>
                </a:cubicBezTo>
                <a:cubicBezTo>
                  <a:pt x="10606" y="7243"/>
                  <a:pt x="10670" y="7632"/>
                  <a:pt x="10765" y="7989"/>
                </a:cubicBezTo>
                <a:cubicBezTo>
                  <a:pt x="10999" y="8868"/>
                  <a:pt x="11410" y="9688"/>
                  <a:pt x="11736" y="10538"/>
                </a:cubicBezTo>
                <a:cubicBezTo>
                  <a:pt x="11803" y="10719"/>
                  <a:pt x="11968" y="11147"/>
                  <a:pt x="12094" y="11589"/>
                </a:cubicBezTo>
                <a:cubicBezTo>
                  <a:pt x="12120" y="14012"/>
                  <a:pt x="12256" y="16582"/>
                  <a:pt x="12483" y="19245"/>
                </a:cubicBezTo>
                <a:cubicBezTo>
                  <a:pt x="12488" y="19390"/>
                  <a:pt x="12496" y="19536"/>
                  <a:pt x="12504" y="19681"/>
                </a:cubicBezTo>
                <a:lnTo>
                  <a:pt x="12520" y="19679"/>
                </a:lnTo>
                <a:cubicBezTo>
                  <a:pt x="12564" y="20200"/>
                  <a:pt x="12615" y="20726"/>
                  <a:pt x="12668" y="21254"/>
                </a:cubicBezTo>
                <a:cubicBezTo>
                  <a:pt x="12368" y="19447"/>
                  <a:pt x="11931" y="17659"/>
                  <a:pt x="11181" y="15997"/>
                </a:cubicBezTo>
                <a:cubicBezTo>
                  <a:pt x="11032" y="15664"/>
                  <a:pt x="10764" y="15284"/>
                  <a:pt x="10426" y="15284"/>
                </a:cubicBezTo>
                <a:cubicBezTo>
                  <a:pt x="10387" y="15284"/>
                  <a:pt x="10347" y="15289"/>
                  <a:pt x="10306" y="15300"/>
                </a:cubicBezTo>
                <a:cubicBezTo>
                  <a:pt x="9959" y="15392"/>
                  <a:pt x="9853" y="15844"/>
                  <a:pt x="9903" y="16199"/>
                </a:cubicBezTo>
                <a:cubicBezTo>
                  <a:pt x="9995" y="16862"/>
                  <a:pt x="10378" y="17438"/>
                  <a:pt x="10722" y="18010"/>
                </a:cubicBezTo>
                <a:cubicBezTo>
                  <a:pt x="11731" y="19689"/>
                  <a:pt x="12435" y="21505"/>
                  <a:pt x="12894" y="23402"/>
                </a:cubicBezTo>
                <a:cubicBezTo>
                  <a:pt x="13235" y="26429"/>
                  <a:pt x="13667" y="29537"/>
                  <a:pt x="14162" y="32658"/>
                </a:cubicBezTo>
                <a:cubicBezTo>
                  <a:pt x="13839" y="31453"/>
                  <a:pt x="13508" y="30300"/>
                  <a:pt x="13172" y="29208"/>
                </a:cubicBezTo>
                <a:cubicBezTo>
                  <a:pt x="12964" y="28013"/>
                  <a:pt x="12834" y="26807"/>
                  <a:pt x="12782" y="25601"/>
                </a:cubicBezTo>
                <a:cubicBezTo>
                  <a:pt x="12742" y="24681"/>
                  <a:pt x="12744" y="23739"/>
                  <a:pt x="12431" y="22871"/>
                </a:cubicBezTo>
                <a:cubicBezTo>
                  <a:pt x="12346" y="22637"/>
                  <a:pt x="12209" y="22385"/>
                  <a:pt x="11966" y="22332"/>
                </a:cubicBezTo>
                <a:cubicBezTo>
                  <a:pt x="11937" y="22325"/>
                  <a:pt x="11908" y="22322"/>
                  <a:pt x="11879" y="22322"/>
                </a:cubicBezTo>
                <a:cubicBezTo>
                  <a:pt x="11647" y="22322"/>
                  <a:pt x="11434" y="22526"/>
                  <a:pt x="11364" y="22755"/>
                </a:cubicBezTo>
                <a:cubicBezTo>
                  <a:pt x="11285" y="23013"/>
                  <a:pt x="11337" y="23290"/>
                  <a:pt x="11393" y="23555"/>
                </a:cubicBezTo>
                <a:cubicBezTo>
                  <a:pt x="11456" y="23856"/>
                  <a:pt x="11523" y="24157"/>
                  <a:pt x="11592" y="24458"/>
                </a:cubicBezTo>
                <a:cubicBezTo>
                  <a:pt x="11149" y="23231"/>
                  <a:pt x="10719" y="22118"/>
                  <a:pt x="10320" y="21136"/>
                </a:cubicBezTo>
                <a:cubicBezTo>
                  <a:pt x="10210" y="20392"/>
                  <a:pt x="10101" y="19648"/>
                  <a:pt x="9989" y="18902"/>
                </a:cubicBezTo>
                <a:cubicBezTo>
                  <a:pt x="9940" y="18579"/>
                  <a:pt x="9894" y="18260"/>
                  <a:pt x="9846" y="17937"/>
                </a:cubicBezTo>
                <a:cubicBezTo>
                  <a:pt x="9821" y="17766"/>
                  <a:pt x="9793" y="17587"/>
                  <a:pt x="9682" y="17454"/>
                </a:cubicBezTo>
                <a:cubicBezTo>
                  <a:pt x="9614" y="17371"/>
                  <a:pt x="9502" y="17315"/>
                  <a:pt x="9397" y="17315"/>
                </a:cubicBezTo>
                <a:cubicBezTo>
                  <a:pt x="9335" y="17315"/>
                  <a:pt x="9275" y="17334"/>
                  <a:pt x="9228" y="17378"/>
                </a:cubicBezTo>
                <a:cubicBezTo>
                  <a:pt x="9114" y="17480"/>
                  <a:pt x="9123" y="17657"/>
                  <a:pt x="9145" y="17809"/>
                </a:cubicBezTo>
                <a:cubicBezTo>
                  <a:pt x="9199" y="18178"/>
                  <a:pt x="9272" y="18528"/>
                  <a:pt x="9362" y="18869"/>
                </a:cubicBezTo>
                <a:lnTo>
                  <a:pt x="9357" y="18858"/>
                </a:lnTo>
                <a:cubicBezTo>
                  <a:pt x="9241" y="18435"/>
                  <a:pt x="9119" y="18013"/>
                  <a:pt x="8968" y="17603"/>
                </a:cubicBezTo>
                <a:cubicBezTo>
                  <a:pt x="8534" y="16417"/>
                  <a:pt x="7976" y="15266"/>
                  <a:pt x="7193" y="14269"/>
                </a:cubicBezTo>
                <a:cubicBezTo>
                  <a:pt x="6960" y="13974"/>
                  <a:pt x="6615" y="13670"/>
                  <a:pt x="6269" y="13670"/>
                </a:cubicBezTo>
                <a:cubicBezTo>
                  <a:pt x="6186" y="13670"/>
                  <a:pt x="6104" y="13687"/>
                  <a:pt x="6023" y="13726"/>
                </a:cubicBezTo>
                <a:cubicBezTo>
                  <a:pt x="5728" y="13868"/>
                  <a:pt x="5616" y="14253"/>
                  <a:pt x="5686" y="14575"/>
                </a:cubicBezTo>
                <a:cubicBezTo>
                  <a:pt x="5756" y="14894"/>
                  <a:pt x="5964" y="15165"/>
                  <a:pt x="6166" y="15423"/>
                </a:cubicBezTo>
                <a:cubicBezTo>
                  <a:pt x="6971" y="16450"/>
                  <a:pt x="7774" y="17480"/>
                  <a:pt x="8578" y="18508"/>
                </a:cubicBezTo>
                <a:cubicBezTo>
                  <a:pt x="8333" y="18327"/>
                  <a:pt x="8062" y="18181"/>
                  <a:pt x="7771" y="18088"/>
                </a:cubicBezTo>
                <a:cubicBezTo>
                  <a:pt x="7644" y="18047"/>
                  <a:pt x="7510" y="18015"/>
                  <a:pt x="7377" y="18015"/>
                </a:cubicBezTo>
                <a:cubicBezTo>
                  <a:pt x="7324" y="18015"/>
                  <a:pt x="7271" y="18020"/>
                  <a:pt x="7219" y="18032"/>
                </a:cubicBezTo>
                <a:cubicBezTo>
                  <a:pt x="7035" y="18070"/>
                  <a:pt x="6863" y="18204"/>
                  <a:pt x="6824" y="18386"/>
                </a:cubicBezTo>
                <a:cubicBezTo>
                  <a:pt x="6783" y="18577"/>
                  <a:pt x="6892" y="18773"/>
                  <a:pt x="7042" y="18898"/>
                </a:cubicBezTo>
                <a:cubicBezTo>
                  <a:pt x="7193" y="19021"/>
                  <a:pt x="7379" y="19091"/>
                  <a:pt x="7557" y="19172"/>
                </a:cubicBezTo>
                <a:cubicBezTo>
                  <a:pt x="8276" y="19501"/>
                  <a:pt x="8871" y="20055"/>
                  <a:pt x="9352" y="20683"/>
                </a:cubicBezTo>
                <a:cubicBezTo>
                  <a:pt x="9666" y="21057"/>
                  <a:pt x="10051" y="21647"/>
                  <a:pt x="10385" y="22200"/>
                </a:cubicBezTo>
                <a:cubicBezTo>
                  <a:pt x="10729" y="23079"/>
                  <a:pt x="11092" y="24045"/>
                  <a:pt x="11463" y="25092"/>
                </a:cubicBezTo>
                <a:cubicBezTo>
                  <a:pt x="11371" y="24930"/>
                  <a:pt x="11272" y="24772"/>
                  <a:pt x="11158" y="24626"/>
                </a:cubicBezTo>
                <a:cubicBezTo>
                  <a:pt x="10986" y="24407"/>
                  <a:pt x="10740" y="24127"/>
                  <a:pt x="10442" y="24090"/>
                </a:cubicBezTo>
                <a:cubicBezTo>
                  <a:pt x="10409" y="24086"/>
                  <a:pt x="10378" y="24084"/>
                  <a:pt x="10348" y="24084"/>
                </a:cubicBezTo>
                <a:cubicBezTo>
                  <a:pt x="9803" y="24084"/>
                  <a:pt x="9867" y="24735"/>
                  <a:pt x="10094" y="25075"/>
                </a:cubicBezTo>
                <a:cubicBezTo>
                  <a:pt x="10196" y="25230"/>
                  <a:pt x="10323" y="25365"/>
                  <a:pt x="10459" y="25489"/>
                </a:cubicBezTo>
                <a:cubicBezTo>
                  <a:pt x="10683" y="25696"/>
                  <a:pt x="10930" y="25882"/>
                  <a:pt x="11136" y="26105"/>
                </a:cubicBezTo>
                <a:cubicBezTo>
                  <a:pt x="11561" y="26566"/>
                  <a:pt x="11936" y="27075"/>
                  <a:pt x="12249" y="27620"/>
                </a:cubicBezTo>
                <a:cubicBezTo>
                  <a:pt x="12331" y="27759"/>
                  <a:pt x="12398" y="27903"/>
                  <a:pt x="12464" y="28048"/>
                </a:cubicBezTo>
                <a:cubicBezTo>
                  <a:pt x="12762" y="28975"/>
                  <a:pt x="13059" y="29953"/>
                  <a:pt x="13352" y="30973"/>
                </a:cubicBezTo>
                <a:cubicBezTo>
                  <a:pt x="12887" y="29933"/>
                  <a:pt x="12338" y="28932"/>
                  <a:pt x="11695" y="27992"/>
                </a:cubicBezTo>
                <a:cubicBezTo>
                  <a:pt x="11281" y="27384"/>
                  <a:pt x="10814" y="26781"/>
                  <a:pt x="10173" y="26420"/>
                </a:cubicBezTo>
                <a:cubicBezTo>
                  <a:pt x="9992" y="26319"/>
                  <a:pt x="9778" y="26239"/>
                  <a:pt x="9576" y="26239"/>
                </a:cubicBezTo>
                <a:cubicBezTo>
                  <a:pt x="9461" y="26239"/>
                  <a:pt x="9349" y="26265"/>
                  <a:pt x="9249" y="26328"/>
                </a:cubicBezTo>
                <a:cubicBezTo>
                  <a:pt x="8948" y="26519"/>
                  <a:pt x="8908" y="26966"/>
                  <a:pt x="9064" y="27288"/>
                </a:cubicBezTo>
                <a:cubicBezTo>
                  <a:pt x="9221" y="27609"/>
                  <a:pt x="9514" y="27834"/>
                  <a:pt x="9790" y="28060"/>
                </a:cubicBezTo>
                <a:cubicBezTo>
                  <a:pt x="11004" y="29046"/>
                  <a:pt x="12058" y="30226"/>
                  <a:pt x="12907" y="31538"/>
                </a:cubicBezTo>
                <a:cubicBezTo>
                  <a:pt x="13332" y="32193"/>
                  <a:pt x="13704" y="32881"/>
                  <a:pt x="14023" y="33597"/>
                </a:cubicBezTo>
                <a:cubicBezTo>
                  <a:pt x="14066" y="33693"/>
                  <a:pt x="14104" y="33793"/>
                  <a:pt x="14145" y="33898"/>
                </a:cubicBezTo>
                <a:cubicBezTo>
                  <a:pt x="14363" y="34752"/>
                  <a:pt x="14578" y="35631"/>
                  <a:pt x="14786" y="36536"/>
                </a:cubicBezTo>
                <a:lnTo>
                  <a:pt x="14807" y="36531"/>
                </a:lnTo>
                <a:cubicBezTo>
                  <a:pt x="14819" y="36594"/>
                  <a:pt x="14829" y="36658"/>
                  <a:pt x="14840" y="36721"/>
                </a:cubicBezTo>
                <a:lnTo>
                  <a:pt x="14840" y="31555"/>
                </a:lnTo>
                <a:cubicBezTo>
                  <a:pt x="14751" y="31986"/>
                  <a:pt x="14698" y="32427"/>
                  <a:pt x="14677" y="32865"/>
                </a:cubicBezTo>
                <a:cubicBezTo>
                  <a:pt x="14662" y="33151"/>
                  <a:pt x="14655" y="33440"/>
                  <a:pt x="14655" y="33734"/>
                </a:cubicBezTo>
                <a:cubicBezTo>
                  <a:pt x="14375" y="32015"/>
                  <a:pt x="14112" y="30283"/>
                  <a:pt x="13869" y="28551"/>
                </a:cubicBezTo>
                <a:cubicBezTo>
                  <a:pt x="14017" y="27444"/>
                  <a:pt x="14426" y="26373"/>
                  <a:pt x="14841" y="25304"/>
                </a:cubicBezTo>
                <a:lnTo>
                  <a:pt x="14841" y="21842"/>
                </a:lnTo>
                <a:cubicBezTo>
                  <a:pt x="14618" y="21854"/>
                  <a:pt x="14400" y="21982"/>
                  <a:pt x="14252" y="22154"/>
                </a:cubicBezTo>
                <a:cubicBezTo>
                  <a:pt x="14073" y="22361"/>
                  <a:pt x="13973" y="22622"/>
                  <a:pt x="13889" y="22881"/>
                </a:cubicBezTo>
                <a:cubicBezTo>
                  <a:pt x="13593" y="23830"/>
                  <a:pt x="13502" y="24824"/>
                  <a:pt x="13508" y="25813"/>
                </a:cubicBezTo>
                <a:cubicBezTo>
                  <a:pt x="13234" y="23627"/>
                  <a:pt x="13000" y="21457"/>
                  <a:pt x="12821" y="19335"/>
                </a:cubicBezTo>
                <a:cubicBezTo>
                  <a:pt x="12742" y="17538"/>
                  <a:pt x="13038" y="15636"/>
                  <a:pt x="13423" y="13989"/>
                </a:cubicBezTo>
                <a:lnTo>
                  <a:pt x="14837" y="11715"/>
                </a:lnTo>
                <a:lnTo>
                  <a:pt x="14837" y="8585"/>
                </a:lnTo>
                <a:cubicBezTo>
                  <a:pt x="14248" y="9481"/>
                  <a:pt x="13836" y="10548"/>
                  <a:pt x="13590" y="11578"/>
                </a:cubicBezTo>
                <a:cubicBezTo>
                  <a:pt x="13502" y="11940"/>
                  <a:pt x="13452" y="12339"/>
                  <a:pt x="13400" y="12742"/>
                </a:cubicBezTo>
                <a:cubicBezTo>
                  <a:pt x="13225" y="13373"/>
                  <a:pt x="13056" y="14065"/>
                  <a:pt x="12909" y="14792"/>
                </a:cubicBezTo>
                <a:cubicBezTo>
                  <a:pt x="12878" y="14854"/>
                  <a:pt x="12846" y="14914"/>
                  <a:pt x="12810" y="14973"/>
                </a:cubicBezTo>
                <a:lnTo>
                  <a:pt x="12810" y="14973"/>
                </a:lnTo>
                <a:lnTo>
                  <a:pt x="12901" y="14827"/>
                </a:lnTo>
                <a:lnTo>
                  <a:pt x="12901" y="14827"/>
                </a:lnTo>
                <a:cubicBezTo>
                  <a:pt x="12787" y="15400"/>
                  <a:pt x="12686" y="15997"/>
                  <a:pt x="12613" y="16601"/>
                </a:cubicBezTo>
                <a:cubicBezTo>
                  <a:pt x="12540" y="15428"/>
                  <a:pt x="12486" y="14276"/>
                  <a:pt x="12454" y="13149"/>
                </a:cubicBezTo>
                <a:cubicBezTo>
                  <a:pt x="12769" y="12355"/>
                  <a:pt x="13058" y="11550"/>
                  <a:pt x="13349" y="10747"/>
                </a:cubicBezTo>
                <a:cubicBezTo>
                  <a:pt x="13471" y="10409"/>
                  <a:pt x="14347" y="8903"/>
                  <a:pt x="13560" y="8769"/>
                </a:cubicBezTo>
                <a:cubicBezTo>
                  <a:pt x="13540" y="8765"/>
                  <a:pt x="13520" y="8764"/>
                  <a:pt x="13501" y="8764"/>
                </a:cubicBezTo>
                <a:cubicBezTo>
                  <a:pt x="13288" y="8764"/>
                  <a:pt x="13125" y="8965"/>
                  <a:pt x="13007" y="9119"/>
                </a:cubicBezTo>
                <a:cubicBezTo>
                  <a:pt x="12735" y="9474"/>
                  <a:pt x="12574" y="9972"/>
                  <a:pt x="12474" y="10405"/>
                </a:cubicBezTo>
                <a:cubicBezTo>
                  <a:pt x="12453" y="10495"/>
                  <a:pt x="12435" y="10585"/>
                  <a:pt x="12418" y="10676"/>
                </a:cubicBezTo>
                <a:cubicBezTo>
                  <a:pt x="12418" y="9309"/>
                  <a:pt x="12457" y="7993"/>
                  <a:pt x="12536" y="6734"/>
                </a:cubicBezTo>
                <a:cubicBezTo>
                  <a:pt x="12662" y="6140"/>
                  <a:pt x="12821" y="5552"/>
                  <a:pt x="13055" y="4953"/>
                </a:cubicBezTo>
                <a:cubicBezTo>
                  <a:pt x="13529" y="3731"/>
                  <a:pt x="14096" y="2538"/>
                  <a:pt x="14398" y="1264"/>
                </a:cubicBezTo>
                <a:cubicBezTo>
                  <a:pt x="14504" y="819"/>
                  <a:pt x="14507" y="228"/>
                  <a:pt x="14089" y="45"/>
                </a:cubicBezTo>
                <a:cubicBezTo>
                  <a:pt x="14018" y="14"/>
                  <a:pt x="13947" y="1"/>
                  <a:pt x="13877" y="1"/>
                </a:cubicBezTo>
                <a:close/>
                <a:moveTo>
                  <a:pt x="12718" y="33636"/>
                </a:moveTo>
                <a:cubicBezTo>
                  <a:pt x="12419" y="33636"/>
                  <a:pt x="12164" y="33905"/>
                  <a:pt x="12094" y="34199"/>
                </a:cubicBezTo>
                <a:cubicBezTo>
                  <a:pt x="12022" y="34502"/>
                  <a:pt x="12106" y="34818"/>
                  <a:pt x="12223" y="35107"/>
                </a:cubicBezTo>
                <a:cubicBezTo>
                  <a:pt x="12775" y="36495"/>
                  <a:pt x="14011" y="37527"/>
                  <a:pt x="14840" y="38753"/>
                </a:cubicBezTo>
                <a:lnTo>
                  <a:pt x="14840" y="37220"/>
                </a:lnTo>
                <a:cubicBezTo>
                  <a:pt x="14484" y="36191"/>
                  <a:pt x="14027" y="35196"/>
                  <a:pt x="13475" y="34256"/>
                </a:cubicBezTo>
                <a:cubicBezTo>
                  <a:pt x="13307" y="33970"/>
                  <a:pt x="13078" y="33656"/>
                  <a:pt x="12744" y="33637"/>
                </a:cubicBezTo>
                <a:cubicBezTo>
                  <a:pt x="12735" y="33636"/>
                  <a:pt x="12727" y="33636"/>
                  <a:pt x="12718" y="33636"/>
                </a:cubicBezTo>
                <a:close/>
                <a:moveTo>
                  <a:pt x="13870" y="39628"/>
                </a:moveTo>
                <a:cubicBezTo>
                  <a:pt x="13513" y="39628"/>
                  <a:pt x="13246" y="39893"/>
                  <a:pt x="13456" y="40472"/>
                </a:cubicBezTo>
                <a:cubicBezTo>
                  <a:pt x="13535" y="40693"/>
                  <a:pt x="13643" y="40908"/>
                  <a:pt x="13762" y="41118"/>
                </a:cubicBezTo>
                <a:cubicBezTo>
                  <a:pt x="14083" y="41675"/>
                  <a:pt x="14510" y="42203"/>
                  <a:pt x="14840" y="42741"/>
                </a:cubicBezTo>
                <a:lnTo>
                  <a:pt x="14840" y="40323"/>
                </a:lnTo>
                <a:cubicBezTo>
                  <a:pt x="14797" y="40250"/>
                  <a:pt x="14754" y="40178"/>
                  <a:pt x="14705" y="40107"/>
                </a:cubicBezTo>
                <a:cubicBezTo>
                  <a:pt x="14499" y="39796"/>
                  <a:pt x="14155" y="39628"/>
                  <a:pt x="13870" y="39628"/>
                </a:cubicBezTo>
                <a:close/>
                <a:moveTo>
                  <a:pt x="14245" y="43004"/>
                </a:moveTo>
                <a:cubicBezTo>
                  <a:pt x="14195" y="43004"/>
                  <a:pt x="14145" y="43009"/>
                  <a:pt x="14094" y="43019"/>
                </a:cubicBezTo>
                <a:cubicBezTo>
                  <a:pt x="13759" y="43085"/>
                  <a:pt x="13501" y="43379"/>
                  <a:pt x="13408" y="43707"/>
                </a:cubicBezTo>
                <a:cubicBezTo>
                  <a:pt x="13314" y="44036"/>
                  <a:pt x="13366" y="44390"/>
                  <a:pt x="13475" y="44712"/>
                </a:cubicBezTo>
                <a:cubicBezTo>
                  <a:pt x="13732" y="45468"/>
                  <a:pt x="14275" y="46063"/>
                  <a:pt x="14837" y="46641"/>
                </a:cubicBezTo>
                <a:lnTo>
                  <a:pt x="14837" y="43227"/>
                </a:lnTo>
                <a:cubicBezTo>
                  <a:pt x="14659" y="43092"/>
                  <a:pt x="14458" y="43004"/>
                  <a:pt x="14245" y="43004"/>
                </a:cubicBezTo>
                <a:close/>
                <a:moveTo>
                  <a:pt x="522" y="27429"/>
                </a:moveTo>
                <a:cubicBezTo>
                  <a:pt x="457" y="27429"/>
                  <a:pt x="391" y="27442"/>
                  <a:pt x="327" y="27470"/>
                </a:cubicBezTo>
                <a:cubicBezTo>
                  <a:pt x="115" y="27563"/>
                  <a:pt x="0" y="27814"/>
                  <a:pt x="9" y="28048"/>
                </a:cubicBezTo>
                <a:cubicBezTo>
                  <a:pt x="18" y="28280"/>
                  <a:pt x="127" y="28496"/>
                  <a:pt x="256" y="28693"/>
                </a:cubicBezTo>
                <a:cubicBezTo>
                  <a:pt x="877" y="29633"/>
                  <a:pt x="1909" y="30165"/>
                  <a:pt x="2811" y="30791"/>
                </a:cubicBezTo>
                <a:cubicBezTo>
                  <a:pt x="2897" y="30851"/>
                  <a:pt x="2976" y="30911"/>
                  <a:pt x="3055" y="30973"/>
                </a:cubicBezTo>
                <a:cubicBezTo>
                  <a:pt x="3836" y="31819"/>
                  <a:pt x="4582" y="32689"/>
                  <a:pt x="5289" y="33585"/>
                </a:cubicBezTo>
                <a:cubicBezTo>
                  <a:pt x="4719" y="33177"/>
                  <a:pt x="4011" y="32903"/>
                  <a:pt x="3453" y="32873"/>
                </a:cubicBezTo>
                <a:cubicBezTo>
                  <a:pt x="3439" y="32872"/>
                  <a:pt x="3424" y="32871"/>
                  <a:pt x="3409" y="32871"/>
                </a:cubicBezTo>
                <a:cubicBezTo>
                  <a:pt x="3287" y="32871"/>
                  <a:pt x="3152" y="32900"/>
                  <a:pt x="3105" y="33009"/>
                </a:cubicBezTo>
                <a:cubicBezTo>
                  <a:pt x="3040" y="33157"/>
                  <a:pt x="3192" y="33307"/>
                  <a:pt x="3331" y="33390"/>
                </a:cubicBezTo>
                <a:cubicBezTo>
                  <a:pt x="3826" y="33683"/>
                  <a:pt x="4390" y="33838"/>
                  <a:pt x="4930" y="34030"/>
                </a:cubicBezTo>
                <a:cubicBezTo>
                  <a:pt x="5339" y="34175"/>
                  <a:pt x="5693" y="34417"/>
                  <a:pt x="6067" y="34602"/>
                </a:cubicBezTo>
                <a:cubicBezTo>
                  <a:pt x="7012" y="35874"/>
                  <a:pt x="7884" y="37199"/>
                  <a:pt x="8690" y="38580"/>
                </a:cubicBezTo>
                <a:cubicBezTo>
                  <a:pt x="8124" y="38009"/>
                  <a:pt x="7458" y="37540"/>
                  <a:pt x="6726" y="37213"/>
                </a:cubicBezTo>
                <a:cubicBezTo>
                  <a:pt x="6580" y="37149"/>
                  <a:pt x="6409" y="37094"/>
                  <a:pt x="6253" y="37094"/>
                </a:cubicBezTo>
                <a:cubicBezTo>
                  <a:pt x="6129" y="37094"/>
                  <a:pt x="6014" y="37128"/>
                  <a:pt x="5927" y="37219"/>
                </a:cubicBezTo>
                <a:cubicBezTo>
                  <a:pt x="5783" y="37368"/>
                  <a:pt x="5793" y="37615"/>
                  <a:pt x="5894" y="37795"/>
                </a:cubicBezTo>
                <a:cubicBezTo>
                  <a:pt x="5994" y="37977"/>
                  <a:pt x="6163" y="38106"/>
                  <a:pt x="6333" y="38225"/>
                </a:cubicBezTo>
                <a:cubicBezTo>
                  <a:pt x="7141" y="38806"/>
                  <a:pt x="7983" y="39341"/>
                  <a:pt x="8754" y="39973"/>
                </a:cubicBezTo>
                <a:cubicBezTo>
                  <a:pt x="9139" y="40289"/>
                  <a:pt x="9507" y="40630"/>
                  <a:pt x="9831" y="41010"/>
                </a:cubicBezTo>
                <a:cubicBezTo>
                  <a:pt x="10016" y="41227"/>
                  <a:pt x="10164" y="41522"/>
                  <a:pt x="10358" y="41736"/>
                </a:cubicBezTo>
                <a:cubicBezTo>
                  <a:pt x="11161" y="43413"/>
                  <a:pt x="11875" y="45168"/>
                  <a:pt x="12501" y="47008"/>
                </a:cubicBezTo>
                <a:cubicBezTo>
                  <a:pt x="11353" y="44684"/>
                  <a:pt x="10006" y="43078"/>
                  <a:pt x="8894" y="42022"/>
                </a:cubicBezTo>
                <a:cubicBezTo>
                  <a:pt x="8349" y="41211"/>
                  <a:pt x="7645" y="40472"/>
                  <a:pt x="6915" y="39851"/>
                </a:cubicBezTo>
                <a:cubicBezTo>
                  <a:pt x="6549" y="39540"/>
                  <a:pt x="6126" y="39239"/>
                  <a:pt x="5644" y="39231"/>
                </a:cubicBezTo>
                <a:cubicBezTo>
                  <a:pt x="5640" y="39230"/>
                  <a:pt x="5635" y="39230"/>
                  <a:pt x="5630" y="39230"/>
                </a:cubicBezTo>
                <a:cubicBezTo>
                  <a:pt x="5396" y="39230"/>
                  <a:pt x="5132" y="39335"/>
                  <a:pt x="5062" y="39557"/>
                </a:cubicBezTo>
                <a:cubicBezTo>
                  <a:pt x="5013" y="39718"/>
                  <a:pt x="5078" y="39894"/>
                  <a:pt x="5187" y="40021"/>
                </a:cubicBezTo>
                <a:cubicBezTo>
                  <a:pt x="5297" y="40145"/>
                  <a:pt x="5444" y="40230"/>
                  <a:pt x="5588" y="40313"/>
                </a:cubicBezTo>
                <a:cubicBezTo>
                  <a:pt x="6314" y="40723"/>
                  <a:pt x="7038" y="41132"/>
                  <a:pt x="7762" y="41542"/>
                </a:cubicBezTo>
                <a:cubicBezTo>
                  <a:pt x="7927" y="41635"/>
                  <a:pt x="8109" y="41723"/>
                  <a:pt x="8283" y="41820"/>
                </a:cubicBezTo>
                <a:cubicBezTo>
                  <a:pt x="9058" y="42496"/>
                  <a:pt x="9999" y="43472"/>
                  <a:pt x="10927" y="44826"/>
                </a:cubicBezTo>
                <a:cubicBezTo>
                  <a:pt x="10917" y="44817"/>
                  <a:pt x="10910" y="44808"/>
                  <a:pt x="10901" y="44798"/>
                </a:cubicBezTo>
                <a:cubicBezTo>
                  <a:pt x="10183" y="44096"/>
                  <a:pt x="9302" y="43570"/>
                  <a:pt x="8333" y="43300"/>
                </a:cubicBezTo>
                <a:cubicBezTo>
                  <a:pt x="8200" y="43263"/>
                  <a:pt x="8053" y="43236"/>
                  <a:pt x="7913" y="43236"/>
                </a:cubicBezTo>
                <a:cubicBezTo>
                  <a:pt x="7719" y="43236"/>
                  <a:pt x="7537" y="43288"/>
                  <a:pt x="7422" y="43439"/>
                </a:cubicBezTo>
                <a:cubicBezTo>
                  <a:pt x="7240" y="43679"/>
                  <a:pt x="7356" y="44048"/>
                  <a:pt x="7586" y="44244"/>
                </a:cubicBezTo>
                <a:cubicBezTo>
                  <a:pt x="7817" y="44439"/>
                  <a:pt x="8124" y="44510"/>
                  <a:pt x="8416" y="44589"/>
                </a:cubicBezTo>
                <a:cubicBezTo>
                  <a:pt x="9014" y="44589"/>
                  <a:pt x="9844" y="45082"/>
                  <a:pt x="10362" y="45353"/>
                </a:cubicBezTo>
                <a:cubicBezTo>
                  <a:pt x="10891" y="45629"/>
                  <a:pt x="11376" y="45958"/>
                  <a:pt x="11846" y="46318"/>
                </a:cubicBezTo>
                <a:cubicBezTo>
                  <a:pt x="12404" y="47326"/>
                  <a:pt x="12929" y="48491"/>
                  <a:pt x="13379" y="49830"/>
                </a:cubicBezTo>
                <a:cubicBezTo>
                  <a:pt x="13660" y="50828"/>
                  <a:pt x="13917" y="51852"/>
                  <a:pt x="14152" y="52899"/>
                </a:cubicBezTo>
                <a:cubicBezTo>
                  <a:pt x="14037" y="52554"/>
                  <a:pt x="13909" y="52215"/>
                  <a:pt x="13767" y="51880"/>
                </a:cubicBezTo>
                <a:cubicBezTo>
                  <a:pt x="13346" y="50884"/>
                  <a:pt x="12771" y="49938"/>
                  <a:pt x="11976" y="49205"/>
                </a:cubicBezTo>
                <a:cubicBezTo>
                  <a:pt x="11804" y="49046"/>
                  <a:pt x="11615" y="48892"/>
                  <a:pt x="11387" y="48828"/>
                </a:cubicBezTo>
                <a:cubicBezTo>
                  <a:pt x="11322" y="48809"/>
                  <a:pt x="11252" y="48800"/>
                  <a:pt x="11184" y="48800"/>
                </a:cubicBezTo>
                <a:cubicBezTo>
                  <a:pt x="11013" y="48800"/>
                  <a:pt x="10844" y="48859"/>
                  <a:pt x="10739" y="48990"/>
                </a:cubicBezTo>
                <a:cubicBezTo>
                  <a:pt x="10590" y="49170"/>
                  <a:pt x="10597" y="49441"/>
                  <a:pt x="10693" y="49655"/>
                </a:cubicBezTo>
                <a:cubicBezTo>
                  <a:pt x="10791" y="49867"/>
                  <a:pt x="10958" y="50036"/>
                  <a:pt x="11122" y="50204"/>
                </a:cubicBezTo>
                <a:cubicBezTo>
                  <a:pt x="12543" y="51701"/>
                  <a:pt x="13680" y="53356"/>
                  <a:pt x="14619" y="55176"/>
                </a:cubicBezTo>
                <a:cubicBezTo>
                  <a:pt x="14687" y="55541"/>
                  <a:pt x="14754" y="55908"/>
                  <a:pt x="14816" y="56278"/>
                </a:cubicBezTo>
                <a:cubicBezTo>
                  <a:pt x="14787" y="56227"/>
                  <a:pt x="14758" y="56175"/>
                  <a:pt x="14725" y="56125"/>
                </a:cubicBezTo>
                <a:cubicBezTo>
                  <a:pt x="14601" y="55938"/>
                  <a:pt x="14461" y="55752"/>
                  <a:pt x="14262" y="55652"/>
                </a:cubicBezTo>
                <a:cubicBezTo>
                  <a:pt x="14182" y="55611"/>
                  <a:pt x="14089" y="55590"/>
                  <a:pt x="13999" y="55590"/>
                </a:cubicBezTo>
                <a:cubicBezTo>
                  <a:pt x="13864" y="55590"/>
                  <a:pt x="13733" y="55638"/>
                  <a:pt x="13651" y="55743"/>
                </a:cubicBezTo>
                <a:cubicBezTo>
                  <a:pt x="13545" y="55883"/>
                  <a:pt x="13549" y="56082"/>
                  <a:pt x="13617" y="56242"/>
                </a:cubicBezTo>
                <a:cubicBezTo>
                  <a:pt x="13686" y="56403"/>
                  <a:pt x="13809" y="56534"/>
                  <a:pt x="13929" y="56661"/>
                </a:cubicBezTo>
                <a:cubicBezTo>
                  <a:pt x="14239" y="56985"/>
                  <a:pt x="14552" y="57309"/>
                  <a:pt x="14839" y="57653"/>
                </a:cubicBezTo>
                <a:lnTo>
                  <a:pt x="14839" y="51731"/>
                </a:lnTo>
                <a:cubicBezTo>
                  <a:pt x="14803" y="51786"/>
                  <a:pt x="14775" y="51845"/>
                  <a:pt x="14754" y="51901"/>
                </a:cubicBezTo>
                <a:cubicBezTo>
                  <a:pt x="14562" y="52390"/>
                  <a:pt x="14512" y="52886"/>
                  <a:pt x="14522" y="53390"/>
                </a:cubicBezTo>
                <a:cubicBezTo>
                  <a:pt x="14289" y="52309"/>
                  <a:pt x="14034" y="51254"/>
                  <a:pt x="13755" y="50223"/>
                </a:cubicBezTo>
                <a:lnTo>
                  <a:pt x="13776" y="50216"/>
                </a:lnTo>
                <a:cubicBezTo>
                  <a:pt x="13732" y="50074"/>
                  <a:pt x="13684" y="49936"/>
                  <a:pt x="13638" y="49798"/>
                </a:cubicBezTo>
                <a:cubicBezTo>
                  <a:pt x="13416" y="49000"/>
                  <a:pt x="13178" y="48217"/>
                  <a:pt x="12924" y="47448"/>
                </a:cubicBezTo>
                <a:cubicBezTo>
                  <a:pt x="13042" y="45822"/>
                  <a:pt x="13114" y="44193"/>
                  <a:pt x="13210" y="42567"/>
                </a:cubicBezTo>
                <a:cubicBezTo>
                  <a:pt x="13231" y="42226"/>
                  <a:pt x="13247" y="41866"/>
                  <a:pt x="13092" y="41564"/>
                </a:cubicBezTo>
                <a:cubicBezTo>
                  <a:pt x="12975" y="41335"/>
                  <a:pt x="12720" y="41160"/>
                  <a:pt x="12473" y="41160"/>
                </a:cubicBezTo>
                <a:cubicBezTo>
                  <a:pt x="12394" y="41160"/>
                  <a:pt x="12316" y="41178"/>
                  <a:pt x="12243" y="41218"/>
                </a:cubicBezTo>
                <a:cubicBezTo>
                  <a:pt x="11964" y="41371"/>
                  <a:pt x="11912" y="41744"/>
                  <a:pt x="11903" y="42064"/>
                </a:cubicBezTo>
                <a:cubicBezTo>
                  <a:pt x="11903" y="43208"/>
                  <a:pt x="11976" y="44330"/>
                  <a:pt x="12225" y="45449"/>
                </a:cubicBezTo>
                <a:cubicBezTo>
                  <a:pt x="11892" y="44568"/>
                  <a:pt x="11541" y="43707"/>
                  <a:pt x="11168" y="42864"/>
                </a:cubicBezTo>
                <a:cubicBezTo>
                  <a:pt x="11066" y="41902"/>
                  <a:pt x="11052" y="40928"/>
                  <a:pt x="11132" y="39965"/>
                </a:cubicBezTo>
                <a:cubicBezTo>
                  <a:pt x="11145" y="39820"/>
                  <a:pt x="11159" y="39669"/>
                  <a:pt x="11109" y="39533"/>
                </a:cubicBezTo>
                <a:cubicBezTo>
                  <a:pt x="11062" y="39406"/>
                  <a:pt x="10945" y="39295"/>
                  <a:pt x="10812" y="39295"/>
                </a:cubicBezTo>
                <a:cubicBezTo>
                  <a:pt x="10802" y="39295"/>
                  <a:pt x="10792" y="39295"/>
                  <a:pt x="10782" y="39297"/>
                </a:cubicBezTo>
                <a:cubicBezTo>
                  <a:pt x="10584" y="39321"/>
                  <a:pt x="10500" y="39557"/>
                  <a:pt x="10471" y="39755"/>
                </a:cubicBezTo>
                <a:cubicBezTo>
                  <a:pt x="10388" y="40338"/>
                  <a:pt x="10412" y="40934"/>
                  <a:pt x="10540" y="41508"/>
                </a:cubicBezTo>
                <a:cubicBezTo>
                  <a:pt x="10520" y="41467"/>
                  <a:pt x="10501" y="41427"/>
                  <a:pt x="10482" y="41389"/>
                </a:cubicBezTo>
                <a:lnTo>
                  <a:pt x="10490" y="41384"/>
                </a:lnTo>
                <a:cubicBezTo>
                  <a:pt x="10482" y="41367"/>
                  <a:pt x="10102" y="40356"/>
                  <a:pt x="9691" y="38831"/>
                </a:cubicBezTo>
                <a:cubicBezTo>
                  <a:pt x="9691" y="37761"/>
                  <a:pt x="9803" y="36694"/>
                  <a:pt x="10045" y="35647"/>
                </a:cubicBezTo>
                <a:cubicBezTo>
                  <a:pt x="10081" y="35485"/>
                  <a:pt x="10118" y="35302"/>
                  <a:pt x="10024" y="35165"/>
                </a:cubicBezTo>
                <a:cubicBezTo>
                  <a:pt x="9961" y="35077"/>
                  <a:pt x="9859" y="35037"/>
                  <a:pt x="9752" y="35037"/>
                </a:cubicBezTo>
                <a:cubicBezTo>
                  <a:pt x="9643" y="35037"/>
                  <a:pt x="9531" y="35078"/>
                  <a:pt x="9450" y="35151"/>
                </a:cubicBezTo>
                <a:cubicBezTo>
                  <a:pt x="9321" y="35267"/>
                  <a:pt x="9256" y="35435"/>
                  <a:pt x="9216" y="35610"/>
                </a:cubicBezTo>
                <a:cubicBezTo>
                  <a:pt x="9342" y="34586"/>
                  <a:pt x="9459" y="33558"/>
                  <a:pt x="9586" y="32539"/>
                </a:cubicBezTo>
                <a:cubicBezTo>
                  <a:pt x="9624" y="32236"/>
                  <a:pt x="9514" y="31692"/>
                  <a:pt x="9135" y="31692"/>
                </a:cubicBezTo>
                <a:cubicBezTo>
                  <a:pt x="9108" y="31692"/>
                  <a:pt x="9079" y="31695"/>
                  <a:pt x="9048" y="31701"/>
                </a:cubicBezTo>
                <a:cubicBezTo>
                  <a:pt x="8914" y="31728"/>
                  <a:pt x="8806" y="31832"/>
                  <a:pt x="8722" y="31941"/>
                </a:cubicBezTo>
                <a:cubicBezTo>
                  <a:pt x="8339" y="32437"/>
                  <a:pt x="8296" y="33112"/>
                  <a:pt x="8343" y="33739"/>
                </a:cubicBezTo>
                <a:cubicBezTo>
                  <a:pt x="8386" y="34305"/>
                  <a:pt x="8491" y="34866"/>
                  <a:pt x="8628" y="35416"/>
                </a:cubicBezTo>
                <a:cubicBezTo>
                  <a:pt x="8697" y="35686"/>
                  <a:pt x="8752" y="36036"/>
                  <a:pt x="8855" y="36343"/>
                </a:cubicBezTo>
                <a:cubicBezTo>
                  <a:pt x="9034" y="37299"/>
                  <a:pt x="9246" y="38185"/>
                  <a:pt x="9451" y="38944"/>
                </a:cubicBezTo>
                <a:cubicBezTo>
                  <a:pt x="9338" y="38610"/>
                  <a:pt x="9221" y="38278"/>
                  <a:pt x="9122" y="37952"/>
                </a:cubicBezTo>
                <a:cubicBezTo>
                  <a:pt x="8848" y="37054"/>
                  <a:pt x="8572" y="36153"/>
                  <a:pt x="8299" y="35256"/>
                </a:cubicBezTo>
                <a:cubicBezTo>
                  <a:pt x="8243" y="35074"/>
                  <a:pt x="8184" y="34884"/>
                  <a:pt x="8053" y="34747"/>
                </a:cubicBezTo>
                <a:cubicBezTo>
                  <a:pt x="7965" y="34653"/>
                  <a:pt x="7836" y="34590"/>
                  <a:pt x="7711" y="34590"/>
                </a:cubicBezTo>
                <a:cubicBezTo>
                  <a:pt x="7651" y="34590"/>
                  <a:pt x="7591" y="34605"/>
                  <a:pt x="7539" y="34638"/>
                </a:cubicBezTo>
                <a:cubicBezTo>
                  <a:pt x="7328" y="34770"/>
                  <a:pt x="7349" y="35082"/>
                  <a:pt x="7407" y="35326"/>
                </a:cubicBezTo>
                <a:cubicBezTo>
                  <a:pt x="7407" y="35709"/>
                  <a:pt x="7607" y="36186"/>
                  <a:pt x="7769" y="36584"/>
                </a:cubicBezTo>
                <a:cubicBezTo>
                  <a:pt x="7351" y="35943"/>
                  <a:pt x="6913" y="35312"/>
                  <a:pt x="6462" y="34694"/>
                </a:cubicBezTo>
                <a:cubicBezTo>
                  <a:pt x="5901" y="33485"/>
                  <a:pt x="5611" y="32170"/>
                  <a:pt x="5657" y="30824"/>
                </a:cubicBezTo>
                <a:cubicBezTo>
                  <a:pt x="5666" y="30610"/>
                  <a:pt x="5680" y="30392"/>
                  <a:pt x="5621" y="30187"/>
                </a:cubicBezTo>
                <a:cubicBezTo>
                  <a:pt x="5561" y="29983"/>
                  <a:pt x="5406" y="29790"/>
                  <a:pt x="5196" y="29754"/>
                </a:cubicBezTo>
                <a:cubicBezTo>
                  <a:pt x="5171" y="29750"/>
                  <a:pt x="5147" y="29748"/>
                  <a:pt x="5124" y="29748"/>
                </a:cubicBezTo>
                <a:cubicBezTo>
                  <a:pt x="4860" y="29748"/>
                  <a:pt x="4637" y="29993"/>
                  <a:pt x="4532" y="30246"/>
                </a:cubicBezTo>
                <a:cubicBezTo>
                  <a:pt x="4289" y="30832"/>
                  <a:pt x="4426" y="31503"/>
                  <a:pt x="4633" y="32100"/>
                </a:cubicBezTo>
                <a:cubicBezTo>
                  <a:pt x="4694" y="32273"/>
                  <a:pt x="4761" y="32440"/>
                  <a:pt x="4833" y="32603"/>
                </a:cubicBezTo>
                <a:cubicBezTo>
                  <a:pt x="4748" y="32501"/>
                  <a:pt x="4665" y="32399"/>
                  <a:pt x="4579" y="32299"/>
                </a:cubicBezTo>
                <a:cubicBezTo>
                  <a:pt x="3836" y="30600"/>
                  <a:pt x="2636" y="28915"/>
                  <a:pt x="1224" y="27785"/>
                </a:cubicBezTo>
                <a:cubicBezTo>
                  <a:pt x="1025" y="27609"/>
                  <a:pt x="772" y="27429"/>
                  <a:pt x="522" y="27429"/>
                </a:cubicBezTo>
                <a:close/>
                <a:moveTo>
                  <a:pt x="14308" y="59017"/>
                </a:moveTo>
                <a:cubicBezTo>
                  <a:pt x="14288" y="59017"/>
                  <a:pt x="14268" y="59019"/>
                  <a:pt x="14248" y="59021"/>
                </a:cubicBezTo>
                <a:cubicBezTo>
                  <a:pt x="14011" y="59051"/>
                  <a:pt x="13832" y="59269"/>
                  <a:pt x="13776" y="59500"/>
                </a:cubicBezTo>
                <a:cubicBezTo>
                  <a:pt x="13722" y="59731"/>
                  <a:pt x="13762" y="59975"/>
                  <a:pt x="13818" y="60206"/>
                </a:cubicBezTo>
                <a:cubicBezTo>
                  <a:pt x="14034" y="61128"/>
                  <a:pt x="14440" y="61988"/>
                  <a:pt x="14840" y="62850"/>
                </a:cubicBezTo>
                <a:lnTo>
                  <a:pt x="14840" y="59360"/>
                </a:lnTo>
                <a:cubicBezTo>
                  <a:pt x="14826" y="59337"/>
                  <a:pt x="14813" y="59314"/>
                  <a:pt x="14797" y="59292"/>
                </a:cubicBezTo>
                <a:cubicBezTo>
                  <a:pt x="14682" y="59137"/>
                  <a:pt x="14499" y="59017"/>
                  <a:pt x="14308" y="59017"/>
                </a:cubicBezTo>
                <a:close/>
                <a:moveTo>
                  <a:pt x="5551" y="50540"/>
                </a:moveTo>
                <a:cubicBezTo>
                  <a:pt x="5492" y="50540"/>
                  <a:pt x="5433" y="50550"/>
                  <a:pt x="5378" y="50574"/>
                </a:cubicBezTo>
                <a:cubicBezTo>
                  <a:pt x="5185" y="50656"/>
                  <a:pt x="5092" y="50890"/>
                  <a:pt x="5114" y="51098"/>
                </a:cubicBezTo>
                <a:cubicBezTo>
                  <a:pt x="5137" y="51306"/>
                  <a:pt x="5250" y="51493"/>
                  <a:pt x="5372" y="51663"/>
                </a:cubicBezTo>
                <a:cubicBezTo>
                  <a:pt x="6044" y="52590"/>
                  <a:pt x="7041" y="53201"/>
                  <a:pt x="7944" y="53879"/>
                </a:cubicBezTo>
                <a:cubicBezTo>
                  <a:pt x="8268" y="54123"/>
                  <a:pt x="8562" y="54384"/>
                  <a:pt x="8836" y="54662"/>
                </a:cubicBezTo>
                <a:cubicBezTo>
                  <a:pt x="10068" y="56300"/>
                  <a:pt x="11592" y="58564"/>
                  <a:pt x="12921" y="61231"/>
                </a:cubicBezTo>
                <a:cubicBezTo>
                  <a:pt x="12431" y="60523"/>
                  <a:pt x="11915" y="59897"/>
                  <a:pt x="11417" y="59357"/>
                </a:cubicBezTo>
                <a:cubicBezTo>
                  <a:pt x="10383" y="57967"/>
                  <a:pt x="9126" y="56711"/>
                  <a:pt x="7668" y="55788"/>
                </a:cubicBezTo>
                <a:cubicBezTo>
                  <a:pt x="7498" y="55680"/>
                  <a:pt x="7321" y="55574"/>
                  <a:pt x="7121" y="55538"/>
                </a:cubicBezTo>
                <a:cubicBezTo>
                  <a:pt x="7078" y="55531"/>
                  <a:pt x="7034" y="55527"/>
                  <a:pt x="6991" y="55527"/>
                </a:cubicBezTo>
                <a:cubicBezTo>
                  <a:pt x="6830" y="55527"/>
                  <a:pt x="6670" y="55580"/>
                  <a:pt x="6566" y="55700"/>
                </a:cubicBezTo>
                <a:cubicBezTo>
                  <a:pt x="6426" y="55861"/>
                  <a:pt x="6420" y="56109"/>
                  <a:pt x="6505" y="56306"/>
                </a:cubicBezTo>
                <a:cubicBezTo>
                  <a:pt x="6589" y="56503"/>
                  <a:pt x="6746" y="56660"/>
                  <a:pt x="6908" y="56797"/>
                </a:cubicBezTo>
                <a:cubicBezTo>
                  <a:pt x="7391" y="57209"/>
                  <a:pt x="7950" y="57520"/>
                  <a:pt x="8504" y="57828"/>
                </a:cubicBezTo>
                <a:cubicBezTo>
                  <a:pt x="8805" y="57996"/>
                  <a:pt x="9106" y="58162"/>
                  <a:pt x="9408" y="58332"/>
                </a:cubicBezTo>
                <a:cubicBezTo>
                  <a:pt x="9005" y="58191"/>
                  <a:pt x="8590" y="58102"/>
                  <a:pt x="8165" y="58081"/>
                </a:cubicBezTo>
                <a:cubicBezTo>
                  <a:pt x="8145" y="58080"/>
                  <a:pt x="8125" y="58079"/>
                  <a:pt x="8104" y="58079"/>
                </a:cubicBezTo>
                <a:cubicBezTo>
                  <a:pt x="7957" y="58079"/>
                  <a:pt x="7798" y="58107"/>
                  <a:pt x="7729" y="58231"/>
                </a:cubicBezTo>
                <a:cubicBezTo>
                  <a:pt x="7665" y="58345"/>
                  <a:pt x="7709" y="58492"/>
                  <a:pt x="7800" y="58585"/>
                </a:cubicBezTo>
                <a:cubicBezTo>
                  <a:pt x="7888" y="58679"/>
                  <a:pt x="8015" y="58729"/>
                  <a:pt x="8134" y="58776"/>
                </a:cubicBezTo>
                <a:cubicBezTo>
                  <a:pt x="8918" y="59073"/>
                  <a:pt x="9731" y="59292"/>
                  <a:pt x="10504" y="59615"/>
                </a:cubicBezTo>
                <a:cubicBezTo>
                  <a:pt x="11212" y="59910"/>
                  <a:pt x="11726" y="60319"/>
                  <a:pt x="12273" y="60785"/>
                </a:cubicBezTo>
                <a:cubicBezTo>
                  <a:pt x="12919" y="61633"/>
                  <a:pt x="13544" y="62619"/>
                  <a:pt x="14054" y="63733"/>
                </a:cubicBezTo>
                <a:cubicBezTo>
                  <a:pt x="14213" y="64126"/>
                  <a:pt x="14367" y="64528"/>
                  <a:pt x="14512" y="64935"/>
                </a:cubicBezTo>
                <a:cubicBezTo>
                  <a:pt x="14059" y="64242"/>
                  <a:pt x="13456" y="63647"/>
                  <a:pt x="12751" y="63213"/>
                </a:cubicBezTo>
                <a:cubicBezTo>
                  <a:pt x="12590" y="63111"/>
                  <a:pt x="12417" y="63018"/>
                  <a:pt x="12227" y="62988"/>
                </a:cubicBezTo>
                <a:cubicBezTo>
                  <a:pt x="12190" y="62982"/>
                  <a:pt x="12152" y="62979"/>
                  <a:pt x="12115" y="62979"/>
                </a:cubicBezTo>
                <a:cubicBezTo>
                  <a:pt x="11959" y="62979"/>
                  <a:pt x="11804" y="63030"/>
                  <a:pt x="11700" y="63144"/>
                </a:cubicBezTo>
                <a:cubicBezTo>
                  <a:pt x="11480" y="63383"/>
                  <a:pt x="11589" y="63791"/>
                  <a:pt x="11832" y="64007"/>
                </a:cubicBezTo>
                <a:cubicBezTo>
                  <a:pt x="12074" y="64225"/>
                  <a:pt x="12402" y="64307"/>
                  <a:pt x="12706" y="64416"/>
                </a:cubicBezTo>
                <a:cubicBezTo>
                  <a:pt x="13432" y="64675"/>
                  <a:pt x="14195" y="65133"/>
                  <a:pt x="14664" y="65758"/>
                </a:cubicBezTo>
                <a:cubicBezTo>
                  <a:pt x="14730" y="65845"/>
                  <a:pt x="14787" y="65940"/>
                  <a:pt x="14840" y="66037"/>
                </a:cubicBezTo>
                <a:lnTo>
                  <a:pt x="14840" y="65072"/>
                </a:lnTo>
                <a:cubicBezTo>
                  <a:pt x="14691" y="64649"/>
                  <a:pt x="14533" y="64232"/>
                  <a:pt x="14370" y="63822"/>
                </a:cubicBezTo>
                <a:lnTo>
                  <a:pt x="14381" y="63816"/>
                </a:lnTo>
                <a:lnTo>
                  <a:pt x="14278" y="63596"/>
                </a:lnTo>
                <a:cubicBezTo>
                  <a:pt x="13995" y="62900"/>
                  <a:pt x="13694" y="62225"/>
                  <a:pt x="13379" y="61571"/>
                </a:cubicBezTo>
                <a:cubicBezTo>
                  <a:pt x="13342" y="61090"/>
                  <a:pt x="13244" y="60620"/>
                  <a:pt x="13280" y="60123"/>
                </a:cubicBezTo>
                <a:cubicBezTo>
                  <a:pt x="13332" y="59398"/>
                  <a:pt x="13478" y="58684"/>
                  <a:pt x="13560" y="57965"/>
                </a:cubicBezTo>
                <a:cubicBezTo>
                  <a:pt x="13574" y="57837"/>
                  <a:pt x="13587" y="57704"/>
                  <a:pt x="13551" y="57580"/>
                </a:cubicBezTo>
                <a:cubicBezTo>
                  <a:pt x="13515" y="57457"/>
                  <a:pt x="13420" y="57342"/>
                  <a:pt x="13293" y="57322"/>
                </a:cubicBezTo>
                <a:cubicBezTo>
                  <a:pt x="13280" y="57320"/>
                  <a:pt x="13266" y="57319"/>
                  <a:pt x="13253" y="57319"/>
                </a:cubicBezTo>
                <a:cubicBezTo>
                  <a:pt x="13138" y="57319"/>
                  <a:pt x="13029" y="57395"/>
                  <a:pt x="12964" y="57491"/>
                </a:cubicBezTo>
                <a:cubicBezTo>
                  <a:pt x="12893" y="57599"/>
                  <a:pt x="12866" y="57729"/>
                  <a:pt x="12844" y="57857"/>
                </a:cubicBezTo>
                <a:cubicBezTo>
                  <a:pt x="12722" y="58560"/>
                  <a:pt x="12671" y="59520"/>
                  <a:pt x="12821" y="60388"/>
                </a:cubicBezTo>
                <a:cubicBezTo>
                  <a:pt x="12276" y="59102"/>
                  <a:pt x="11855" y="57758"/>
                  <a:pt x="11542" y="56562"/>
                </a:cubicBezTo>
                <a:cubicBezTo>
                  <a:pt x="11301" y="55154"/>
                  <a:pt x="11191" y="53722"/>
                  <a:pt x="11212" y="52291"/>
                </a:cubicBezTo>
                <a:cubicBezTo>
                  <a:pt x="11215" y="52073"/>
                  <a:pt x="11221" y="51845"/>
                  <a:pt x="11123" y="51648"/>
                </a:cubicBezTo>
                <a:cubicBezTo>
                  <a:pt x="11046" y="51487"/>
                  <a:pt x="10875" y="51358"/>
                  <a:pt x="10705" y="51358"/>
                </a:cubicBezTo>
                <a:cubicBezTo>
                  <a:pt x="10666" y="51358"/>
                  <a:pt x="10627" y="51364"/>
                  <a:pt x="10590" y="51379"/>
                </a:cubicBezTo>
                <a:cubicBezTo>
                  <a:pt x="10449" y="51430"/>
                  <a:pt x="10360" y="51571"/>
                  <a:pt x="10309" y="51710"/>
                </a:cubicBezTo>
                <a:cubicBezTo>
                  <a:pt x="10165" y="52093"/>
                  <a:pt x="10223" y="52519"/>
                  <a:pt x="10295" y="52920"/>
                </a:cubicBezTo>
                <a:cubicBezTo>
                  <a:pt x="10457" y="53832"/>
                  <a:pt x="10690" y="54731"/>
                  <a:pt x="10993" y="55606"/>
                </a:cubicBezTo>
                <a:cubicBezTo>
                  <a:pt x="11029" y="55708"/>
                  <a:pt x="11066" y="55809"/>
                  <a:pt x="11108" y="55914"/>
                </a:cubicBezTo>
                <a:cubicBezTo>
                  <a:pt x="11330" y="56833"/>
                  <a:pt x="11621" y="57880"/>
                  <a:pt x="11988" y="58944"/>
                </a:cubicBezTo>
                <a:cubicBezTo>
                  <a:pt x="11513" y="58122"/>
                  <a:pt x="11033" y="57355"/>
                  <a:pt x="10563" y="56648"/>
                </a:cubicBezTo>
                <a:cubicBezTo>
                  <a:pt x="10217" y="55756"/>
                  <a:pt x="10051" y="54771"/>
                  <a:pt x="9904" y="53818"/>
                </a:cubicBezTo>
                <a:cubicBezTo>
                  <a:pt x="9880" y="53656"/>
                  <a:pt x="9853" y="53486"/>
                  <a:pt x="9767" y="53347"/>
                </a:cubicBezTo>
                <a:cubicBezTo>
                  <a:pt x="9692" y="53225"/>
                  <a:pt x="9557" y="53129"/>
                  <a:pt x="9417" y="53129"/>
                </a:cubicBezTo>
                <a:cubicBezTo>
                  <a:pt x="9397" y="53129"/>
                  <a:pt x="9376" y="53131"/>
                  <a:pt x="9355" y="53135"/>
                </a:cubicBezTo>
                <a:cubicBezTo>
                  <a:pt x="9206" y="53168"/>
                  <a:pt x="9100" y="53307"/>
                  <a:pt x="9069" y="53456"/>
                </a:cubicBezTo>
                <a:cubicBezTo>
                  <a:pt x="9036" y="53603"/>
                  <a:pt x="9063" y="53759"/>
                  <a:pt x="9097" y="53907"/>
                </a:cubicBezTo>
                <a:cubicBezTo>
                  <a:pt x="9145" y="54115"/>
                  <a:pt x="9206" y="54315"/>
                  <a:pt x="9276" y="54513"/>
                </a:cubicBezTo>
                <a:cubicBezTo>
                  <a:pt x="9165" y="54331"/>
                  <a:pt x="9054" y="54150"/>
                  <a:pt x="8939" y="53971"/>
                </a:cubicBezTo>
                <a:cubicBezTo>
                  <a:pt x="8482" y="53254"/>
                  <a:pt x="7904" y="52625"/>
                  <a:pt x="7437" y="51922"/>
                </a:cubicBezTo>
                <a:cubicBezTo>
                  <a:pt x="6999" y="51400"/>
                  <a:pt x="6516" y="50890"/>
                  <a:pt x="5892" y="50624"/>
                </a:cubicBezTo>
                <a:cubicBezTo>
                  <a:pt x="5784" y="50578"/>
                  <a:pt x="5666" y="50540"/>
                  <a:pt x="5551" y="505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2" name="Google Shape;6032;p32"/>
          <p:cNvSpPr/>
          <p:nvPr/>
        </p:nvSpPr>
        <p:spPr>
          <a:xfrm>
            <a:off x="6635149" y="4385350"/>
            <a:ext cx="569741" cy="349511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33" name="Google Shape;6033;p32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6034" name="Google Shape;6034;p32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5" name="Google Shape;6035;p32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36" name="Google Shape;6036;p32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6037" name="Google Shape;6037;p32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8" name="Google Shape;6038;p32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9" name="Google Shape;6039;p32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0" name="Google Shape;6040;p32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1" name="Google Shape;6041;p32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2" name="Google Shape;6042;p32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3" name="Google Shape;6043;p32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4" name="Google Shape;6044;p32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5" name="Google Shape;6045;p32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6" name="Google Shape;6046;p32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7" name="Google Shape;6047;p32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8" name="Google Shape;6048;p32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9" name="Google Shape;6049;p32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0" name="Google Shape;6050;p32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1" name="Google Shape;6051;p32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2" name="Google Shape;6052;p32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3" name="Google Shape;6053;p32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4" name="Google Shape;6054;p32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5" name="Google Shape;6055;p32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6" name="Google Shape;6056;p32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057" name="Google Shape;6057;p32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2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ONE_COLUMN_TEXT_1">
    <p:spTree>
      <p:nvGrpSpPr>
        <p:cNvPr id="1" name="Shape 6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59" name="Google Shape;6059;p33"/>
          <p:cNvGrpSpPr/>
          <p:nvPr/>
        </p:nvGrpSpPr>
        <p:grpSpPr>
          <a:xfrm>
            <a:off x="79900" y="263121"/>
            <a:ext cx="5913264" cy="4340379"/>
            <a:chOff x="79900" y="263121"/>
            <a:chExt cx="5913264" cy="4340379"/>
          </a:xfrm>
        </p:grpSpPr>
        <p:sp>
          <p:nvSpPr>
            <p:cNvPr id="6060" name="Google Shape;6060;p33"/>
            <p:cNvSpPr/>
            <p:nvPr/>
          </p:nvSpPr>
          <p:spPr>
            <a:xfrm rot="-1973773">
              <a:off x="117101" y="27596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1" name="Google Shape;6061;p33"/>
            <p:cNvSpPr/>
            <p:nvPr/>
          </p:nvSpPr>
          <p:spPr>
            <a:xfrm rot="2359819">
              <a:off x="287200" y="30365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2" name="Google Shape;6062;p33"/>
            <p:cNvSpPr/>
            <p:nvPr/>
          </p:nvSpPr>
          <p:spPr>
            <a:xfrm rot="-1973773">
              <a:off x="5553382" y="350465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3" name="Google Shape;6063;p33"/>
            <p:cNvSpPr/>
            <p:nvPr/>
          </p:nvSpPr>
          <p:spPr>
            <a:xfrm>
              <a:off x="5791871" y="312746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4" name="Google Shape;6064;p33"/>
            <p:cNvSpPr/>
            <p:nvPr/>
          </p:nvSpPr>
          <p:spPr>
            <a:xfrm rot="2359819">
              <a:off x="221547" y="82106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5" name="Google Shape;6065;p33"/>
            <p:cNvSpPr/>
            <p:nvPr/>
          </p:nvSpPr>
          <p:spPr>
            <a:xfrm rot="2359819">
              <a:off x="5343273" y="30466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6" name="Google Shape;6066;p33"/>
            <p:cNvSpPr/>
            <p:nvPr/>
          </p:nvSpPr>
          <p:spPr>
            <a:xfrm rot="-1973773">
              <a:off x="4692539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7" name="Google Shape;6067;p33"/>
            <p:cNvSpPr/>
            <p:nvPr/>
          </p:nvSpPr>
          <p:spPr>
            <a:xfrm>
              <a:off x="3295878" y="14950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8" name="Google Shape;6068;p33"/>
            <p:cNvSpPr/>
            <p:nvPr/>
          </p:nvSpPr>
          <p:spPr>
            <a:xfrm rot="-1973773">
              <a:off x="2271523" y="43681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9" name="Google Shape;6069;p33"/>
            <p:cNvSpPr/>
            <p:nvPr/>
          </p:nvSpPr>
          <p:spPr>
            <a:xfrm rot="2359819">
              <a:off x="3691017" y="1396433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0" name="Google Shape;6070;p33"/>
            <p:cNvSpPr/>
            <p:nvPr/>
          </p:nvSpPr>
          <p:spPr>
            <a:xfrm rot="2359819">
              <a:off x="2741897" y="41690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1" name="Google Shape;6071;p33"/>
          <p:cNvGrpSpPr/>
          <p:nvPr/>
        </p:nvGrpSpPr>
        <p:grpSpPr>
          <a:xfrm>
            <a:off x="-15" y="1174500"/>
            <a:ext cx="439715" cy="932239"/>
            <a:chOff x="-15" y="1174500"/>
            <a:chExt cx="439715" cy="932239"/>
          </a:xfrm>
        </p:grpSpPr>
        <p:sp>
          <p:nvSpPr>
            <p:cNvPr id="6072" name="Google Shape;6072;p33"/>
            <p:cNvSpPr/>
            <p:nvPr/>
          </p:nvSpPr>
          <p:spPr>
            <a:xfrm flipH="1">
              <a:off x="38" y="1174516"/>
              <a:ext cx="321163" cy="549312"/>
            </a:xfrm>
            <a:custGeom>
              <a:avLst/>
              <a:gdLst/>
              <a:ahLst/>
              <a:cxnLst/>
              <a:rect l="l" t="t" r="r" b="b"/>
              <a:pathLst>
                <a:path w="19619" h="33556" extrusionOk="0">
                  <a:moveTo>
                    <a:pt x="0" y="1"/>
                  </a:moveTo>
                  <a:lnTo>
                    <a:pt x="0" y="1"/>
                  </a:lnTo>
                  <a:cubicBezTo>
                    <a:pt x="928" y="1438"/>
                    <a:pt x="114" y="2576"/>
                    <a:pt x="618" y="3794"/>
                  </a:cubicBezTo>
                  <a:cubicBezTo>
                    <a:pt x="1014" y="4745"/>
                    <a:pt x="2152" y="5177"/>
                    <a:pt x="2676" y="6062"/>
                  </a:cubicBezTo>
                  <a:cubicBezTo>
                    <a:pt x="3291" y="7097"/>
                    <a:pt x="2912" y="8452"/>
                    <a:pt x="3307" y="9587"/>
                  </a:cubicBezTo>
                  <a:cubicBezTo>
                    <a:pt x="3721" y="10786"/>
                    <a:pt x="4923" y="11562"/>
                    <a:pt x="5411" y="12732"/>
                  </a:cubicBezTo>
                  <a:cubicBezTo>
                    <a:pt x="5764" y="13580"/>
                    <a:pt x="5711" y="14564"/>
                    <a:pt x="6113" y="15390"/>
                  </a:cubicBezTo>
                  <a:cubicBezTo>
                    <a:pt x="6582" y="16356"/>
                    <a:pt x="7584" y="16936"/>
                    <a:pt x="8272" y="17762"/>
                  </a:cubicBezTo>
                  <a:cubicBezTo>
                    <a:pt x="9623" y="19391"/>
                    <a:pt x="9645" y="21823"/>
                    <a:pt x="10991" y="23455"/>
                  </a:cubicBezTo>
                  <a:cubicBezTo>
                    <a:pt x="11592" y="24186"/>
                    <a:pt x="12439" y="24726"/>
                    <a:pt x="12877" y="25565"/>
                  </a:cubicBezTo>
                  <a:cubicBezTo>
                    <a:pt x="13282" y="26338"/>
                    <a:pt x="13312" y="27311"/>
                    <a:pt x="13911" y="27946"/>
                  </a:cubicBezTo>
                  <a:cubicBezTo>
                    <a:pt x="14517" y="28589"/>
                    <a:pt x="15516" y="28674"/>
                    <a:pt x="16233" y="29196"/>
                  </a:cubicBezTo>
                  <a:cubicBezTo>
                    <a:pt x="17704" y="30268"/>
                    <a:pt x="17668" y="32894"/>
                    <a:pt x="19386" y="33490"/>
                  </a:cubicBezTo>
                  <a:cubicBezTo>
                    <a:pt x="19462" y="33517"/>
                    <a:pt x="19540" y="33538"/>
                    <a:pt x="19618" y="33555"/>
                  </a:cubicBezTo>
                  <a:lnTo>
                    <a:pt x="19618" y="12911"/>
                  </a:lnTo>
                  <a:cubicBezTo>
                    <a:pt x="18814" y="12477"/>
                    <a:pt x="17993" y="12068"/>
                    <a:pt x="17374" y="11408"/>
                  </a:cubicBezTo>
                  <a:cubicBezTo>
                    <a:pt x="16299" y="10258"/>
                    <a:pt x="15960" y="8476"/>
                    <a:pt x="14655" y="7596"/>
                  </a:cubicBezTo>
                  <a:cubicBezTo>
                    <a:pt x="13798" y="7017"/>
                    <a:pt x="12665" y="6945"/>
                    <a:pt x="11834" y="6327"/>
                  </a:cubicBezTo>
                  <a:cubicBezTo>
                    <a:pt x="10786" y="5546"/>
                    <a:pt x="10405" y="4033"/>
                    <a:pt x="9249" y="3421"/>
                  </a:cubicBezTo>
                  <a:cubicBezTo>
                    <a:pt x="8014" y="2767"/>
                    <a:pt x="6337" y="3394"/>
                    <a:pt x="5192" y="2595"/>
                  </a:cubicBezTo>
                  <a:cubicBezTo>
                    <a:pt x="4654" y="2219"/>
                    <a:pt x="4336" y="1588"/>
                    <a:pt x="3794" y="1219"/>
                  </a:cubicBezTo>
                  <a:cubicBezTo>
                    <a:pt x="2644" y="430"/>
                    <a:pt x="1459" y="1152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3" name="Google Shape;6073;p33"/>
            <p:cNvSpPr/>
            <p:nvPr/>
          </p:nvSpPr>
          <p:spPr>
            <a:xfrm flipH="1">
              <a:off x="38" y="1174500"/>
              <a:ext cx="321163" cy="381683"/>
            </a:xfrm>
            <a:custGeom>
              <a:avLst/>
              <a:gdLst/>
              <a:ahLst/>
              <a:cxnLst/>
              <a:rect l="l" t="t" r="r" b="b"/>
              <a:pathLst>
                <a:path w="19619" h="23316" extrusionOk="0">
                  <a:moveTo>
                    <a:pt x="0" y="0"/>
                  </a:moveTo>
                  <a:cubicBezTo>
                    <a:pt x="2" y="2"/>
                    <a:pt x="7577" y="8080"/>
                    <a:pt x="18634" y="22047"/>
                  </a:cubicBezTo>
                  <a:cubicBezTo>
                    <a:pt x="18966" y="22466"/>
                    <a:pt x="19294" y="22889"/>
                    <a:pt x="19618" y="23316"/>
                  </a:cubicBezTo>
                  <a:lnTo>
                    <a:pt x="19618" y="21890"/>
                  </a:lnTo>
                  <a:cubicBezTo>
                    <a:pt x="10674" y="1064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4" name="Google Shape;6074;p33"/>
            <p:cNvSpPr/>
            <p:nvPr/>
          </p:nvSpPr>
          <p:spPr>
            <a:xfrm flipH="1">
              <a:off x="35" y="1453632"/>
              <a:ext cx="429876" cy="468870"/>
            </a:xfrm>
            <a:custGeom>
              <a:avLst/>
              <a:gdLst/>
              <a:ahLst/>
              <a:cxnLst/>
              <a:rect l="l" t="t" r="r" b="b"/>
              <a:pathLst>
                <a:path w="26260" h="28642" extrusionOk="0">
                  <a:moveTo>
                    <a:pt x="0" y="1"/>
                  </a:moveTo>
                  <a:lnTo>
                    <a:pt x="0" y="1"/>
                  </a:lnTo>
                  <a:cubicBezTo>
                    <a:pt x="1211" y="1209"/>
                    <a:pt x="654" y="2495"/>
                    <a:pt x="1407" y="3580"/>
                  </a:cubicBezTo>
                  <a:cubicBezTo>
                    <a:pt x="1994" y="4425"/>
                    <a:pt x="3198" y="4605"/>
                    <a:pt x="3898" y="5359"/>
                  </a:cubicBezTo>
                  <a:cubicBezTo>
                    <a:pt x="4717" y="6242"/>
                    <a:pt x="4633" y="7643"/>
                    <a:pt x="5258" y="8671"/>
                  </a:cubicBezTo>
                  <a:cubicBezTo>
                    <a:pt x="5918" y="9754"/>
                    <a:pt x="7256" y="10259"/>
                    <a:pt x="7981" y="11298"/>
                  </a:cubicBezTo>
                  <a:cubicBezTo>
                    <a:pt x="8505" y="12052"/>
                    <a:pt x="8661" y="13024"/>
                    <a:pt x="9228" y="13748"/>
                  </a:cubicBezTo>
                  <a:cubicBezTo>
                    <a:pt x="9891" y="14591"/>
                    <a:pt x="10993" y="14947"/>
                    <a:pt x="11840" y="15609"/>
                  </a:cubicBezTo>
                  <a:cubicBezTo>
                    <a:pt x="13506" y="16915"/>
                    <a:pt x="14043" y="19287"/>
                    <a:pt x="15703" y="20598"/>
                  </a:cubicBezTo>
                  <a:cubicBezTo>
                    <a:pt x="16445" y="21185"/>
                    <a:pt x="17386" y="21533"/>
                    <a:pt x="17994" y="22259"/>
                  </a:cubicBezTo>
                  <a:cubicBezTo>
                    <a:pt x="18552" y="22928"/>
                    <a:pt x="18790" y="23875"/>
                    <a:pt x="19508" y="24368"/>
                  </a:cubicBezTo>
                  <a:cubicBezTo>
                    <a:pt x="20236" y="24868"/>
                    <a:pt x="21231" y="24741"/>
                    <a:pt x="22041" y="25099"/>
                  </a:cubicBezTo>
                  <a:cubicBezTo>
                    <a:pt x="23706" y="25832"/>
                    <a:pt x="24225" y="28408"/>
                    <a:pt x="26033" y="28627"/>
                  </a:cubicBezTo>
                  <a:cubicBezTo>
                    <a:pt x="26109" y="28635"/>
                    <a:pt x="26183" y="28640"/>
                    <a:pt x="26259" y="28641"/>
                  </a:cubicBezTo>
                  <a:lnTo>
                    <a:pt x="26259" y="12052"/>
                  </a:lnTo>
                  <a:cubicBezTo>
                    <a:pt x="25577" y="11058"/>
                    <a:pt x="24950" y="9985"/>
                    <a:pt x="23967" y="9322"/>
                  </a:cubicBezTo>
                  <a:cubicBezTo>
                    <a:pt x="22598" y="8397"/>
                    <a:pt x="20752" y="8416"/>
                    <a:pt x="19395" y="7475"/>
                  </a:cubicBezTo>
                  <a:cubicBezTo>
                    <a:pt x="18101" y="6578"/>
                    <a:pt x="17392" y="4908"/>
                    <a:pt x="15931" y="4324"/>
                  </a:cubicBezTo>
                  <a:cubicBezTo>
                    <a:pt x="14971" y="3939"/>
                    <a:pt x="13848" y="4109"/>
                    <a:pt x="12906" y="3681"/>
                  </a:cubicBezTo>
                  <a:cubicBezTo>
                    <a:pt x="11715" y="3140"/>
                    <a:pt x="11022" y="1741"/>
                    <a:pt x="9763" y="1387"/>
                  </a:cubicBezTo>
                  <a:cubicBezTo>
                    <a:pt x="9532" y="1322"/>
                    <a:pt x="9297" y="1297"/>
                    <a:pt x="9058" y="1297"/>
                  </a:cubicBezTo>
                  <a:cubicBezTo>
                    <a:pt x="8224" y="1297"/>
                    <a:pt x="7356" y="1606"/>
                    <a:pt x="6535" y="1606"/>
                  </a:cubicBezTo>
                  <a:cubicBezTo>
                    <a:pt x="6223" y="1606"/>
                    <a:pt x="5918" y="1561"/>
                    <a:pt x="5623" y="1438"/>
                  </a:cubicBezTo>
                  <a:cubicBezTo>
                    <a:pt x="5017" y="1187"/>
                    <a:pt x="4574" y="638"/>
                    <a:pt x="3966" y="390"/>
                  </a:cubicBezTo>
                  <a:cubicBezTo>
                    <a:pt x="3653" y="262"/>
                    <a:pt x="3357" y="221"/>
                    <a:pt x="3065" y="221"/>
                  </a:cubicBezTo>
                  <a:cubicBezTo>
                    <a:pt x="2549" y="221"/>
                    <a:pt x="2044" y="348"/>
                    <a:pt x="1475" y="348"/>
                  </a:cubicBezTo>
                  <a:cubicBezTo>
                    <a:pt x="1033" y="348"/>
                    <a:pt x="553" y="27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5" name="Google Shape;6075;p33"/>
            <p:cNvSpPr/>
            <p:nvPr/>
          </p:nvSpPr>
          <p:spPr>
            <a:xfrm flipH="1">
              <a:off x="35" y="1453665"/>
              <a:ext cx="429876" cy="336027"/>
            </a:xfrm>
            <a:custGeom>
              <a:avLst/>
              <a:gdLst/>
              <a:ahLst/>
              <a:cxnLst/>
              <a:rect l="l" t="t" r="r" b="b"/>
              <a:pathLst>
                <a:path w="26260" h="20527" extrusionOk="0">
                  <a:moveTo>
                    <a:pt x="0" y="0"/>
                  </a:moveTo>
                  <a:cubicBezTo>
                    <a:pt x="2" y="2"/>
                    <a:pt x="9115" y="6295"/>
                    <a:pt x="22876" y="17607"/>
                  </a:cubicBezTo>
                  <a:cubicBezTo>
                    <a:pt x="24026" y="18551"/>
                    <a:pt x="25156" y="19530"/>
                    <a:pt x="26259" y="20526"/>
                  </a:cubicBezTo>
                  <a:lnTo>
                    <a:pt x="26259" y="19291"/>
                  </a:lnTo>
                  <a:cubicBezTo>
                    <a:pt x="14644" y="940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6" name="Google Shape;6076;p33"/>
            <p:cNvSpPr/>
            <p:nvPr/>
          </p:nvSpPr>
          <p:spPr>
            <a:xfrm flipH="1">
              <a:off x="-15" y="1683214"/>
              <a:ext cx="439665" cy="423525"/>
            </a:xfrm>
            <a:custGeom>
              <a:avLst/>
              <a:gdLst/>
              <a:ahLst/>
              <a:cxnLst/>
              <a:rect l="l" t="t" r="r" b="b"/>
              <a:pathLst>
                <a:path w="26858" h="25872" extrusionOk="0">
                  <a:moveTo>
                    <a:pt x="3298" y="1"/>
                  </a:moveTo>
                  <a:cubicBezTo>
                    <a:pt x="2615" y="1"/>
                    <a:pt x="1991" y="276"/>
                    <a:pt x="1214" y="276"/>
                  </a:cubicBezTo>
                  <a:cubicBezTo>
                    <a:pt x="850" y="276"/>
                    <a:pt x="453" y="216"/>
                    <a:pt x="1" y="39"/>
                  </a:cubicBezTo>
                  <a:lnTo>
                    <a:pt x="1" y="39"/>
                  </a:lnTo>
                  <a:cubicBezTo>
                    <a:pt x="1304" y="1145"/>
                    <a:pt x="855" y="2470"/>
                    <a:pt x="1690" y="3491"/>
                  </a:cubicBezTo>
                  <a:cubicBezTo>
                    <a:pt x="2342" y="4287"/>
                    <a:pt x="3558" y="4370"/>
                    <a:pt x="4316" y="5065"/>
                  </a:cubicBezTo>
                  <a:cubicBezTo>
                    <a:pt x="5205" y="5878"/>
                    <a:pt x="5234" y="7282"/>
                    <a:pt x="5940" y="8256"/>
                  </a:cubicBezTo>
                  <a:cubicBezTo>
                    <a:pt x="6685" y="9283"/>
                    <a:pt x="8060" y="9679"/>
                    <a:pt x="8865" y="10658"/>
                  </a:cubicBezTo>
                  <a:cubicBezTo>
                    <a:pt x="9448" y="11367"/>
                    <a:pt x="9681" y="12324"/>
                    <a:pt x="10305" y="12998"/>
                  </a:cubicBezTo>
                  <a:cubicBezTo>
                    <a:pt x="11036" y="13787"/>
                    <a:pt x="12161" y="14051"/>
                    <a:pt x="13058" y="14644"/>
                  </a:cubicBezTo>
                  <a:cubicBezTo>
                    <a:pt x="14825" y="15810"/>
                    <a:pt x="15550" y="18131"/>
                    <a:pt x="17309" y="19306"/>
                  </a:cubicBezTo>
                  <a:cubicBezTo>
                    <a:pt x="18098" y="19832"/>
                    <a:pt x="19062" y="20103"/>
                    <a:pt x="19727" y="20779"/>
                  </a:cubicBezTo>
                  <a:cubicBezTo>
                    <a:pt x="20338" y="21401"/>
                    <a:pt x="20650" y="22323"/>
                    <a:pt x="21405" y="22758"/>
                  </a:cubicBezTo>
                  <a:cubicBezTo>
                    <a:pt x="22172" y="23199"/>
                    <a:pt x="23155" y="22990"/>
                    <a:pt x="23991" y="23283"/>
                  </a:cubicBezTo>
                  <a:cubicBezTo>
                    <a:pt x="25194" y="23701"/>
                    <a:pt x="25912" y="25067"/>
                    <a:pt x="26857" y="25872"/>
                  </a:cubicBezTo>
                  <a:lnTo>
                    <a:pt x="26857" y="9580"/>
                  </a:lnTo>
                  <a:lnTo>
                    <a:pt x="26854" y="9580"/>
                  </a:lnTo>
                  <a:cubicBezTo>
                    <a:pt x="26195" y="8749"/>
                    <a:pt x="25538" y="7907"/>
                    <a:pt x="24636" y="7398"/>
                  </a:cubicBezTo>
                  <a:cubicBezTo>
                    <a:pt x="23199" y="6587"/>
                    <a:pt x="21360" y="6752"/>
                    <a:pt x="19932" y="5926"/>
                  </a:cubicBezTo>
                  <a:cubicBezTo>
                    <a:pt x="18570" y="5137"/>
                    <a:pt x="17729" y="3529"/>
                    <a:pt x="16227" y="3065"/>
                  </a:cubicBezTo>
                  <a:cubicBezTo>
                    <a:pt x="15238" y="2760"/>
                    <a:pt x="14133" y="3019"/>
                    <a:pt x="13160" y="2666"/>
                  </a:cubicBezTo>
                  <a:cubicBezTo>
                    <a:pt x="11929" y="2222"/>
                    <a:pt x="11127" y="884"/>
                    <a:pt x="9844" y="635"/>
                  </a:cubicBezTo>
                  <a:cubicBezTo>
                    <a:pt x="9689" y="604"/>
                    <a:pt x="9534" y="591"/>
                    <a:pt x="9378" y="591"/>
                  </a:cubicBezTo>
                  <a:cubicBezTo>
                    <a:pt x="8385" y="591"/>
                    <a:pt x="7377" y="1121"/>
                    <a:pt x="6403" y="1121"/>
                  </a:cubicBezTo>
                  <a:cubicBezTo>
                    <a:pt x="6174" y="1121"/>
                    <a:pt x="5946" y="1092"/>
                    <a:pt x="5721" y="1019"/>
                  </a:cubicBezTo>
                  <a:cubicBezTo>
                    <a:pt x="5098" y="816"/>
                    <a:pt x="4610" y="304"/>
                    <a:pt x="3985" y="105"/>
                  </a:cubicBezTo>
                  <a:cubicBezTo>
                    <a:pt x="3746" y="30"/>
                    <a:pt x="3519" y="1"/>
                    <a:pt x="3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7" name="Google Shape;6077;p33"/>
            <p:cNvSpPr/>
            <p:nvPr/>
          </p:nvSpPr>
          <p:spPr>
            <a:xfrm flipH="1">
              <a:off x="35" y="1683836"/>
              <a:ext cx="439665" cy="288308"/>
            </a:xfrm>
            <a:custGeom>
              <a:avLst/>
              <a:gdLst/>
              <a:ahLst/>
              <a:cxnLst/>
              <a:rect l="l" t="t" r="r" b="b"/>
              <a:pathLst>
                <a:path w="26858" h="17612" extrusionOk="0">
                  <a:moveTo>
                    <a:pt x="1" y="1"/>
                  </a:moveTo>
                  <a:cubicBezTo>
                    <a:pt x="3" y="2"/>
                    <a:pt x="9591" y="5541"/>
                    <a:pt x="24218" y="15708"/>
                  </a:cubicBezTo>
                  <a:cubicBezTo>
                    <a:pt x="25109" y="16326"/>
                    <a:pt x="25987" y="16962"/>
                    <a:pt x="26856" y="17612"/>
                  </a:cubicBezTo>
                  <a:lnTo>
                    <a:pt x="26856" y="16492"/>
                  </a:lnTo>
                  <a:lnTo>
                    <a:pt x="26857" y="16492"/>
                  </a:lnTo>
                  <a:cubicBezTo>
                    <a:pt x="14647" y="7822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8" name="Google Shape;6078;p33"/>
          <p:cNvGrpSpPr/>
          <p:nvPr/>
        </p:nvGrpSpPr>
        <p:grpSpPr>
          <a:xfrm>
            <a:off x="27363" y="3612931"/>
            <a:ext cx="801279" cy="1129003"/>
            <a:chOff x="27363" y="3612931"/>
            <a:chExt cx="801279" cy="1129003"/>
          </a:xfrm>
        </p:grpSpPr>
        <p:sp>
          <p:nvSpPr>
            <p:cNvPr id="6079" name="Google Shape;6079;p33"/>
            <p:cNvSpPr/>
            <p:nvPr/>
          </p:nvSpPr>
          <p:spPr>
            <a:xfrm>
              <a:off x="269626" y="3978001"/>
              <a:ext cx="178337" cy="693902"/>
            </a:xfrm>
            <a:custGeom>
              <a:avLst/>
              <a:gdLst/>
              <a:ahLst/>
              <a:cxnLst/>
              <a:rect l="l" t="t" r="r" b="b"/>
              <a:pathLst>
                <a:path w="5915" h="23015" extrusionOk="0">
                  <a:moveTo>
                    <a:pt x="360" y="0"/>
                  </a:moveTo>
                  <a:cubicBezTo>
                    <a:pt x="317" y="0"/>
                    <a:pt x="274" y="9"/>
                    <a:pt x="233" y="27"/>
                  </a:cubicBezTo>
                  <a:cubicBezTo>
                    <a:pt x="71" y="98"/>
                    <a:pt x="1" y="284"/>
                    <a:pt x="70" y="446"/>
                  </a:cubicBezTo>
                  <a:cubicBezTo>
                    <a:pt x="3173" y="7513"/>
                    <a:pt x="4921" y="15003"/>
                    <a:pt x="5272" y="22712"/>
                  </a:cubicBezTo>
                  <a:cubicBezTo>
                    <a:pt x="5281" y="22882"/>
                    <a:pt x="5421" y="23014"/>
                    <a:pt x="5590" y="23014"/>
                  </a:cubicBezTo>
                  <a:lnTo>
                    <a:pt x="5604" y="23014"/>
                  </a:lnTo>
                  <a:cubicBezTo>
                    <a:pt x="5779" y="23006"/>
                    <a:pt x="5914" y="22857"/>
                    <a:pt x="5907" y="22683"/>
                  </a:cubicBezTo>
                  <a:cubicBezTo>
                    <a:pt x="5554" y="14896"/>
                    <a:pt x="3786" y="7329"/>
                    <a:pt x="651" y="190"/>
                  </a:cubicBezTo>
                  <a:cubicBezTo>
                    <a:pt x="600" y="72"/>
                    <a:pt x="483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0" name="Google Shape;6080;p33"/>
            <p:cNvSpPr/>
            <p:nvPr/>
          </p:nvSpPr>
          <p:spPr>
            <a:xfrm>
              <a:off x="428040" y="3940222"/>
              <a:ext cx="191392" cy="778021"/>
            </a:xfrm>
            <a:custGeom>
              <a:avLst/>
              <a:gdLst/>
              <a:ahLst/>
              <a:cxnLst/>
              <a:rect l="l" t="t" r="r" b="b"/>
              <a:pathLst>
                <a:path w="6348" h="25805" extrusionOk="0">
                  <a:moveTo>
                    <a:pt x="5987" y="0"/>
                  </a:moveTo>
                  <a:cubicBezTo>
                    <a:pt x="5863" y="0"/>
                    <a:pt x="5745" y="74"/>
                    <a:pt x="5694" y="196"/>
                  </a:cubicBezTo>
                  <a:cubicBezTo>
                    <a:pt x="1929" y="9231"/>
                    <a:pt x="400" y="21812"/>
                    <a:pt x="20" y="25454"/>
                  </a:cubicBezTo>
                  <a:cubicBezTo>
                    <a:pt x="1" y="25629"/>
                    <a:pt x="128" y="25784"/>
                    <a:pt x="302" y="25802"/>
                  </a:cubicBezTo>
                  <a:cubicBezTo>
                    <a:pt x="314" y="25805"/>
                    <a:pt x="324" y="25805"/>
                    <a:pt x="336" y="25805"/>
                  </a:cubicBezTo>
                  <a:cubicBezTo>
                    <a:pt x="496" y="25805"/>
                    <a:pt x="632" y="25683"/>
                    <a:pt x="651" y="25520"/>
                  </a:cubicBezTo>
                  <a:cubicBezTo>
                    <a:pt x="1027" y="21900"/>
                    <a:pt x="2547" y="9397"/>
                    <a:pt x="6278" y="440"/>
                  </a:cubicBezTo>
                  <a:cubicBezTo>
                    <a:pt x="6347" y="279"/>
                    <a:pt x="6269" y="92"/>
                    <a:pt x="6108" y="25"/>
                  </a:cubicBezTo>
                  <a:cubicBezTo>
                    <a:pt x="6068" y="8"/>
                    <a:pt x="6027" y="0"/>
                    <a:pt x="59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1" name="Google Shape;6081;p33"/>
            <p:cNvSpPr/>
            <p:nvPr/>
          </p:nvSpPr>
          <p:spPr>
            <a:xfrm>
              <a:off x="572252" y="3871206"/>
              <a:ext cx="73325" cy="153554"/>
            </a:xfrm>
            <a:custGeom>
              <a:avLst/>
              <a:gdLst/>
              <a:ahLst/>
              <a:cxnLst/>
              <a:rect l="l" t="t" r="r" b="b"/>
              <a:pathLst>
                <a:path w="2432" h="5093" extrusionOk="0">
                  <a:moveTo>
                    <a:pt x="1804" y="0"/>
                  </a:moveTo>
                  <a:cubicBezTo>
                    <a:pt x="1795" y="0"/>
                    <a:pt x="1787" y="1"/>
                    <a:pt x="1778" y="1"/>
                  </a:cubicBezTo>
                  <a:cubicBezTo>
                    <a:pt x="1618" y="13"/>
                    <a:pt x="1473" y="110"/>
                    <a:pt x="1369" y="233"/>
                  </a:cubicBezTo>
                  <a:cubicBezTo>
                    <a:pt x="1126" y="519"/>
                    <a:pt x="1059" y="972"/>
                    <a:pt x="937" y="1322"/>
                  </a:cubicBezTo>
                  <a:cubicBezTo>
                    <a:pt x="790" y="1747"/>
                    <a:pt x="657" y="2179"/>
                    <a:pt x="530" y="2610"/>
                  </a:cubicBezTo>
                  <a:cubicBezTo>
                    <a:pt x="360" y="3192"/>
                    <a:pt x="169" y="3788"/>
                    <a:pt x="71" y="4387"/>
                  </a:cubicBezTo>
                  <a:cubicBezTo>
                    <a:pt x="0" y="4817"/>
                    <a:pt x="162" y="5092"/>
                    <a:pt x="428" y="5092"/>
                  </a:cubicBezTo>
                  <a:cubicBezTo>
                    <a:pt x="512" y="5092"/>
                    <a:pt x="606" y="5065"/>
                    <a:pt x="707" y="5007"/>
                  </a:cubicBezTo>
                  <a:cubicBezTo>
                    <a:pt x="1275" y="4676"/>
                    <a:pt x="1510" y="3626"/>
                    <a:pt x="1693" y="3055"/>
                  </a:cubicBezTo>
                  <a:cubicBezTo>
                    <a:pt x="1831" y="2626"/>
                    <a:pt x="1953" y="2189"/>
                    <a:pt x="2065" y="1753"/>
                  </a:cubicBezTo>
                  <a:cubicBezTo>
                    <a:pt x="2163" y="1362"/>
                    <a:pt x="2432" y="831"/>
                    <a:pt x="2325" y="439"/>
                  </a:cubicBezTo>
                  <a:cubicBezTo>
                    <a:pt x="2269" y="229"/>
                    <a:pt x="2093" y="45"/>
                    <a:pt x="1884" y="7"/>
                  </a:cubicBezTo>
                  <a:cubicBezTo>
                    <a:pt x="1858" y="2"/>
                    <a:pt x="1831" y="0"/>
                    <a:pt x="18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2" name="Google Shape;6082;p33"/>
            <p:cNvSpPr/>
            <p:nvPr/>
          </p:nvSpPr>
          <p:spPr>
            <a:xfrm>
              <a:off x="536191" y="3910040"/>
              <a:ext cx="144750" cy="119093"/>
            </a:xfrm>
            <a:custGeom>
              <a:avLst/>
              <a:gdLst/>
              <a:ahLst/>
              <a:cxnLst/>
              <a:rect l="l" t="t" r="r" b="b"/>
              <a:pathLst>
                <a:path w="4801" h="3950" extrusionOk="0">
                  <a:moveTo>
                    <a:pt x="1588" y="1"/>
                  </a:moveTo>
                  <a:cubicBezTo>
                    <a:pt x="1098" y="1"/>
                    <a:pt x="1331" y="2039"/>
                    <a:pt x="1331" y="2039"/>
                  </a:cubicBezTo>
                  <a:cubicBezTo>
                    <a:pt x="1331" y="2039"/>
                    <a:pt x="689" y="520"/>
                    <a:pt x="349" y="520"/>
                  </a:cubicBezTo>
                  <a:cubicBezTo>
                    <a:pt x="331" y="520"/>
                    <a:pt x="314" y="525"/>
                    <a:pt x="298" y="534"/>
                  </a:cubicBezTo>
                  <a:cubicBezTo>
                    <a:pt x="1" y="701"/>
                    <a:pt x="98" y="3344"/>
                    <a:pt x="1568" y="3807"/>
                  </a:cubicBezTo>
                  <a:cubicBezTo>
                    <a:pt x="1775" y="3906"/>
                    <a:pt x="1985" y="3949"/>
                    <a:pt x="2193" y="3949"/>
                  </a:cubicBezTo>
                  <a:cubicBezTo>
                    <a:pt x="3538" y="3949"/>
                    <a:pt x="4801" y="2136"/>
                    <a:pt x="4657" y="1861"/>
                  </a:cubicBezTo>
                  <a:cubicBezTo>
                    <a:pt x="4634" y="1815"/>
                    <a:pt x="4584" y="1796"/>
                    <a:pt x="4516" y="1796"/>
                  </a:cubicBezTo>
                  <a:cubicBezTo>
                    <a:pt x="4094" y="1796"/>
                    <a:pt x="2966" y="2548"/>
                    <a:pt x="2966" y="2548"/>
                  </a:cubicBezTo>
                  <a:cubicBezTo>
                    <a:pt x="2966" y="2548"/>
                    <a:pt x="4542" y="666"/>
                    <a:pt x="3711" y="666"/>
                  </a:cubicBezTo>
                  <a:cubicBezTo>
                    <a:pt x="3655" y="666"/>
                    <a:pt x="3589" y="674"/>
                    <a:pt x="3510" y="692"/>
                  </a:cubicBezTo>
                  <a:cubicBezTo>
                    <a:pt x="3014" y="899"/>
                    <a:pt x="2584" y="1432"/>
                    <a:pt x="2240" y="1993"/>
                  </a:cubicBezTo>
                  <a:cubicBezTo>
                    <a:pt x="2265" y="1331"/>
                    <a:pt x="2199" y="642"/>
                    <a:pt x="1898" y="190"/>
                  </a:cubicBezTo>
                  <a:cubicBezTo>
                    <a:pt x="1772" y="58"/>
                    <a:pt x="1670" y="1"/>
                    <a:pt x="15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3" name="Google Shape;6083;p33"/>
            <p:cNvSpPr/>
            <p:nvPr/>
          </p:nvSpPr>
          <p:spPr>
            <a:xfrm>
              <a:off x="107413" y="4442690"/>
              <a:ext cx="320555" cy="282475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1" y="3468"/>
                    <a:pt x="2951" y="6344"/>
                  </a:cubicBezTo>
                  <a:cubicBezTo>
                    <a:pt x="5899" y="9221"/>
                    <a:pt x="8344" y="8335"/>
                    <a:pt x="10632" y="9369"/>
                  </a:cubicBezTo>
                  <a:cubicBezTo>
                    <a:pt x="9230" y="6124"/>
                    <a:pt x="6864" y="4319"/>
                    <a:pt x="4868" y="3321"/>
                  </a:cubicBezTo>
                  <a:cubicBezTo>
                    <a:pt x="1330" y="1548"/>
                    <a:pt x="738" y="1031"/>
                    <a:pt x="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4" name="Google Shape;6084;p33"/>
            <p:cNvSpPr/>
            <p:nvPr/>
          </p:nvSpPr>
          <p:spPr>
            <a:xfrm>
              <a:off x="27363" y="4606501"/>
              <a:ext cx="417125" cy="135434"/>
            </a:xfrm>
            <a:custGeom>
              <a:avLst/>
              <a:gdLst/>
              <a:ahLst/>
              <a:cxnLst/>
              <a:rect l="l" t="t" r="r" b="b"/>
              <a:pathLst>
                <a:path w="13835" h="4492" extrusionOk="0">
                  <a:moveTo>
                    <a:pt x="1793" y="1"/>
                  </a:moveTo>
                  <a:cubicBezTo>
                    <a:pt x="1203" y="1"/>
                    <a:pt x="605" y="31"/>
                    <a:pt x="1" y="97"/>
                  </a:cubicBezTo>
                  <a:cubicBezTo>
                    <a:pt x="2737" y="2493"/>
                    <a:pt x="3680" y="4491"/>
                    <a:pt x="8222" y="4491"/>
                  </a:cubicBezTo>
                  <a:cubicBezTo>
                    <a:pt x="9555" y="4491"/>
                    <a:pt x="11199" y="4319"/>
                    <a:pt x="13288" y="3934"/>
                  </a:cubicBezTo>
                  <a:cubicBezTo>
                    <a:pt x="13834" y="3833"/>
                    <a:pt x="8395" y="1"/>
                    <a:pt x="17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5" name="Google Shape;6085;p33"/>
            <p:cNvSpPr/>
            <p:nvPr/>
          </p:nvSpPr>
          <p:spPr>
            <a:xfrm>
              <a:off x="429909" y="4442690"/>
              <a:ext cx="346936" cy="298033"/>
            </a:xfrm>
            <a:custGeom>
              <a:avLst/>
              <a:gdLst/>
              <a:ahLst/>
              <a:cxnLst/>
              <a:rect l="l" t="t" r="r" b="b"/>
              <a:pathLst>
                <a:path w="11507" h="9885" extrusionOk="0">
                  <a:moveTo>
                    <a:pt x="10548" y="1"/>
                  </a:moveTo>
                  <a:lnTo>
                    <a:pt x="10548" y="1"/>
                  </a:lnTo>
                  <a:cubicBezTo>
                    <a:pt x="10399" y="1255"/>
                    <a:pt x="8335" y="3246"/>
                    <a:pt x="5679" y="4279"/>
                  </a:cubicBezTo>
                  <a:cubicBezTo>
                    <a:pt x="3599" y="5089"/>
                    <a:pt x="1403" y="6124"/>
                    <a:pt x="0" y="9369"/>
                  </a:cubicBezTo>
                  <a:cubicBezTo>
                    <a:pt x="2287" y="8335"/>
                    <a:pt x="5607" y="9884"/>
                    <a:pt x="8557" y="7008"/>
                  </a:cubicBezTo>
                  <a:cubicBezTo>
                    <a:pt x="11506" y="4130"/>
                    <a:pt x="10548" y="1"/>
                    <a:pt x="105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6" name="Google Shape;6086;p33"/>
            <p:cNvSpPr/>
            <p:nvPr/>
          </p:nvSpPr>
          <p:spPr>
            <a:xfrm>
              <a:off x="411547" y="4606501"/>
              <a:ext cx="417095" cy="135434"/>
            </a:xfrm>
            <a:custGeom>
              <a:avLst/>
              <a:gdLst/>
              <a:ahLst/>
              <a:cxnLst/>
              <a:rect l="l" t="t" r="r" b="b"/>
              <a:pathLst>
                <a:path w="13834" h="4492" extrusionOk="0">
                  <a:moveTo>
                    <a:pt x="12042" y="1"/>
                  </a:moveTo>
                  <a:cubicBezTo>
                    <a:pt x="5440" y="1"/>
                    <a:pt x="0" y="3833"/>
                    <a:pt x="546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4" y="4491"/>
                    <a:pt x="11097" y="2493"/>
                    <a:pt x="13834" y="97"/>
                  </a:cubicBezTo>
                  <a:cubicBezTo>
                    <a:pt x="13229" y="31"/>
                    <a:pt x="12631" y="1"/>
                    <a:pt x="120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7" name="Google Shape;6087;p33"/>
            <p:cNvSpPr/>
            <p:nvPr/>
          </p:nvSpPr>
          <p:spPr>
            <a:xfrm>
              <a:off x="166178" y="3894814"/>
              <a:ext cx="130519" cy="116560"/>
            </a:xfrm>
            <a:custGeom>
              <a:avLst/>
              <a:gdLst/>
              <a:ahLst/>
              <a:cxnLst/>
              <a:rect l="l" t="t" r="r" b="b"/>
              <a:pathLst>
                <a:path w="4329" h="3866" extrusionOk="0">
                  <a:moveTo>
                    <a:pt x="537" y="0"/>
                  </a:moveTo>
                  <a:cubicBezTo>
                    <a:pt x="460" y="0"/>
                    <a:pt x="384" y="15"/>
                    <a:pt x="315" y="48"/>
                  </a:cubicBezTo>
                  <a:cubicBezTo>
                    <a:pt x="279" y="62"/>
                    <a:pt x="250" y="81"/>
                    <a:pt x="225" y="105"/>
                  </a:cubicBezTo>
                  <a:cubicBezTo>
                    <a:pt x="63" y="240"/>
                    <a:pt x="0" y="488"/>
                    <a:pt x="56" y="698"/>
                  </a:cubicBezTo>
                  <a:cubicBezTo>
                    <a:pt x="159" y="1093"/>
                    <a:pt x="652" y="1419"/>
                    <a:pt x="933" y="1711"/>
                  </a:cubicBezTo>
                  <a:cubicBezTo>
                    <a:pt x="1247" y="2036"/>
                    <a:pt x="1569" y="2353"/>
                    <a:pt x="1900" y="2660"/>
                  </a:cubicBezTo>
                  <a:cubicBezTo>
                    <a:pt x="2342" y="3065"/>
                    <a:pt x="3066" y="3859"/>
                    <a:pt x="3726" y="3865"/>
                  </a:cubicBezTo>
                  <a:cubicBezTo>
                    <a:pt x="3729" y="3865"/>
                    <a:pt x="3732" y="3865"/>
                    <a:pt x="3736" y="3865"/>
                  </a:cubicBezTo>
                  <a:cubicBezTo>
                    <a:pt x="4213" y="3865"/>
                    <a:pt x="4328" y="3453"/>
                    <a:pt x="3969" y="3012"/>
                  </a:cubicBezTo>
                  <a:cubicBezTo>
                    <a:pt x="3588" y="2541"/>
                    <a:pt x="3126" y="2116"/>
                    <a:pt x="2692" y="1697"/>
                  </a:cubicBezTo>
                  <a:cubicBezTo>
                    <a:pt x="2369" y="1384"/>
                    <a:pt x="2038" y="1075"/>
                    <a:pt x="1701" y="780"/>
                  </a:cubicBezTo>
                  <a:cubicBezTo>
                    <a:pt x="1422" y="537"/>
                    <a:pt x="1137" y="177"/>
                    <a:pt x="786" y="46"/>
                  </a:cubicBezTo>
                  <a:cubicBezTo>
                    <a:pt x="707" y="18"/>
                    <a:pt x="622" y="0"/>
                    <a:pt x="5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8" name="Google Shape;6088;p33"/>
            <p:cNvSpPr/>
            <p:nvPr/>
          </p:nvSpPr>
          <p:spPr>
            <a:xfrm>
              <a:off x="153997" y="3903980"/>
              <a:ext cx="166036" cy="124700"/>
            </a:xfrm>
            <a:custGeom>
              <a:avLst/>
              <a:gdLst/>
              <a:ahLst/>
              <a:cxnLst/>
              <a:rect l="l" t="t" r="r" b="b"/>
              <a:pathLst>
                <a:path w="5507" h="4136" extrusionOk="0">
                  <a:moveTo>
                    <a:pt x="3942" y="1"/>
                  </a:moveTo>
                  <a:cubicBezTo>
                    <a:pt x="3942" y="1"/>
                    <a:pt x="3942" y="1"/>
                    <a:pt x="3942" y="1"/>
                  </a:cubicBezTo>
                  <a:cubicBezTo>
                    <a:pt x="3573" y="5"/>
                    <a:pt x="3789" y="1821"/>
                    <a:pt x="3789" y="1821"/>
                  </a:cubicBezTo>
                  <a:cubicBezTo>
                    <a:pt x="3789" y="1821"/>
                    <a:pt x="3078" y="156"/>
                    <a:pt x="2639" y="156"/>
                  </a:cubicBezTo>
                  <a:cubicBezTo>
                    <a:pt x="2533" y="156"/>
                    <a:pt x="2443" y="254"/>
                    <a:pt x="2382" y="497"/>
                  </a:cubicBezTo>
                  <a:cubicBezTo>
                    <a:pt x="2343" y="1036"/>
                    <a:pt x="2626" y="1667"/>
                    <a:pt x="2977" y="2231"/>
                  </a:cubicBezTo>
                  <a:cubicBezTo>
                    <a:pt x="2463" y="1947"/>
                    <a:pt x="1898" y="1719"/>
                    <a:pt x="1405" y="1719"/>
                  </a:cubicBezTo>
                  <a:cubicBezTo>
                    <a:pt x="1345" y="1719"/>
                    <a:pt x="1287" y="1722"/>
                    <a:pt x="1230" y="1729"/>
                  </a:cubicBezTo>
                  <a:cubicBezTo>
                    <a:pt x="0" y="2099"/>
                    <a:pt x="2622" y="3069"/>
                    <a:pt x="2622" y="3069"/>
                  </a:cubicBezTo>
                  <a:cubicBezTo>
                    <a:pt x="2622" y="3069"/>
                    <a:pt x="2316" y="3048"/>
                    <a:pt x="1956" y="3048"/>
                  </a:cubicBezTo>
                  <a:cubicBezTo>
                    <a:pt x="1436" y="3048"/>
                    <a:pt x="804" y="3093"/>
                    <a:pt x="813" y="3310"/>
                  </a:cubicBezTo>
                  <a:cubicBezTo>
                    <a:pt x="822" y="3543"/>
                    <a:pt x="1948" y="4136"/>
                    <a:pt x="3003" y="4136"/>
                  </a:cubicBezTo>
                  <a:cubicBezTo>
                    <a:pt x="3571" y="4136"/>
                    <a:pt x="4118" y="3964"/>
                    <a:pt x="4460" y="3472"/>
                  </a:cubicBezTo>
                  <a:cubicBezTo>
                    <a:pt x="5507" y="2344"/>
                    <a:pt x="4282" y="1"/>
                    <a:pt x="39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9" name="Google Shape;6089;p33"/>
            <p:cNvSpPr/>
            <p:nvPr/>
          </p:nvSpPr>
          <p:spPr>
            <a:xfrm>
              <a:off x="417125" y="3811567"/>
              <a:ext cx="32652" cy="906671"/>
            </a:xfrm>
            <a:custGeom>
              <a:avLst/>
              <a:gdLst/>
              <a:ahLst/>
              <a:cxnLst/>
              <a:rect l="l" t="t" r="r" b="b"/>
              <a:pathLst>
                <a:path w="1083" h="30072" extrusionOk="0">
                  <a:moveTo>
                    <a:pt x="335" y="0"/>
                  </a:moveTo>
                  <a:cubicBezTo>
                    <a:pt x="327" y="0"/>
                    <a:pt x="319" y="0"/>
                    <a:pt x="311" y="1"/>
                  </a:cubicBezTo>
                  <a:cubicBezTo>
                    <a:pt x="138" y="7"/>
                    <a:pt x="0" y="154"/>
                    <a:pt x="6" y="327"/>
                  </a:cubicBezTo>
                  <a:cubicBezTo>
                    <a:pt x="322" y="10087"/>
                    <a:pt x="448" y="19987"/>
                    <a:pt x="380" y="29752"/>
                  </a:cubicBezTo>
                  <a:cubicBezTo>
                    <a:pt x="380" y="29926"/>
                    <a:pt x="521" y="30069"/>
                    <a:pt x="696" y="30072"/>
                  </a:cubicBezTo>
                  <a:lnTo>
                    <a:pt x="698" y="30072"/>
                  </a:lnTo>
                  <a:cubicBezTo>
                    <a:pt x="869" y="30072"/>
                    <a:pt x="1013" y="29929"/>
                    <a:pt x="1015" y="29756"/>
                  </a:cubicBezTo>
                  <a:cubicBezTo>
                    <a:pt x="1082" y="19981"/>
                    <a:pt x="956" y="10074"/>
                    <a:pt x="639" y="308"/>
                  </a:cubicBezTo>
                  <a:cubicBezTo>
                    <a:pt x="633" y="141"/>
                    <a:pt x="499" y="0"/>
                    <a:pt x="3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0" name="Google Shape;6090;p33"/>
            <p:cNvSpPr/>
            <p:nvPr/>
          </p:nvSpPr>
          <p:spPr>
            <a:xfrm>
              <a:off x="241827" y="4198647"/>
              <a:ext cx="206950" cy="489787"/>
            </a:xfrm>
            <a:custGeom>
              <a:avLst/>
              <a:gdLst/>
              <a:ahLst/>
              <a:cxnLst/>
              <a:rect l="l" t="t" r="r" b="b"/>
              <a:pathLst>
                <a:path w="6864" h="16245" extrusionOk="0">
                  <a:moveTo>
                    <a:pt x="363" y="1"/>
                  </a:moveTo>
                  <a:cubicBezTo>
                    <a:pt x="308" y="1"/>
                    <a:pt x="251" y="15"/>
                    <a:pt x="199" y="47"/>
                  </a:cubicBezTo>
                  <a:cubicBezTo>
                    <a:pt x="49" y="136"/>
                    <a:pt x="1" y="330"/>
                    <a:pt x="90" y="481"/>
                  </a:cubicBezTo>
                  <a:cubicBezTo>
                    <a:pt x="2979" y="5290"/>
                    <a:pt x="5036" y="10509"/>
                    <a:pt x="6206" y="15993"/>
                  </a:cubicBezTo>
                  <a:cubicBezTo>
                    <a:pt x="6238" y="16141"/>
                    <a:pt x="6371" y="16244"/>
                    <a:pt x="6517" y="16244"/>
                  </a:cubicBezTo>
                  <a:cubicBezTo>
                    <a:pt x="6539" y="16244"/>
                    <a:pt x="6561" y="16243"/>
                    <a:pt x="6583" y="16237"/>
                  </a:cubicBezTo>
                  <a:cubicBezTo>
                    <a:pt x="6754" y="16200"/>
                    <a:pt x="6864" y="16031"/>
                    <a:pt x="6827" y="15859"/>
                  </a:cubicBezTo>
                  <a:cubicBezTo>
                    <a:pt x="5641" y="10306"/>
                    <a:pt x="3559" y="5021"/>
                    <a:pt x="634" y="154"/>
                  </a:cubicBezTo>
                  <a:cubicBezTo>
                    <a:pt x="575" y="55"/>
                    <a:pt x="471" y="1"/>
                    <a:pt x="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1" name="Google Shape;6091;p33"/>
            <p:cNvSpPr/>
            <p:nvPr/>
          </p:nvSpPr>
          <p:spPr>
            <a:xfrm>
              <a:off x="427768" y="4170636"/>
              <a:ext cx="199834" cy="547614"/>
            </a:xfrm>
            <a:custGeom>
              <a:avLst/>
              <a:gdLst/>
              <a:ahLst/>
              <a:cxnLst/>
              <a:rect l="l" t="t" r="r" b="b"/>
              <a:pathLst>
                <a:path w="6628" h="18163" extrusionOk="0">
                  <a:moveTo>
                    <a:pt x="6263" y="0"/>
                  </a:moveTo>
                  <a:cubicBezTo>
                    <a:pt x="6148" y="0"/>
                    <a:pt x="6038" y="63"/>
                    <a:pt x="5982" y="172"/>
                  </a:cubicBezTo>
                  <a:cubicBezTo>
                    <a:pt x="3140" y="5726"/>
                    <a:pt x="1139" y="11652"/>
                    <a:pt x="32" y="17788"/>
                  </a:cubicBezTo>
                  <a:cubicBezTo>
                    <a:pt x="1" y="17960"/>
                    <a:pt x="115" y="18126"/>
                    <a:pt x="287" y="18157"/>
                  </a:cubicBezTo>
                  <a:cubicBezTo>
                    <a:pt x="308" y="18160"/>
                    <a:pt x="325" y="18163"/>
                    <a:pt x="345" y="18163"/>
                  </a:cubicBezTo>
                  <a:cubicBezTo>
                    <a:pt x="494" y="18163"/>
                    <a:pt x="629" y="18054"/>
                    <a:pt x="659" y="17901"/>
                  </a:cubicBezTo>
                  <a:cubicBezTo>
                    <a:pt x="1754" y="11827"/>
                    <a:pt x="3735" y="5961"/>
                    <a:pt x="6547" y="463"/>
                  </a:cubicBezTo>
                  <a:cubicBezTo>
                    <a:pt x="6628" y="307"/>
                    <a:pt x="6565" y="114"/>
                    <a:pt x="6409" y="36"/>
                  </a:cubicBezTo>
                  <a:cubicBezTo>
                    <a:pt x="6362" y="12"/>
                    <a:pt x="6312" y="0"/>
                    <a:pt x="6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2" name="Google Shape;6092;p33"/>
            <p:cNvSpPr/>
            <p:nvPr/>
          </p:nvSpPr>
          <p:spPr>
            <a:xfrm>
              <a:off x="549970" y="4062635"/>
              <a:ext cx="66662" cy="169172"/>
            </a:xfrm>
            <a:custGeom>
              <a:avLst/>
              <a:gdLst/>
              <a:ahLst/>
              <a:cxnLst/>
              <a:rect l="l" t="t" r="r" b="b"/>
              <a:pathLst>
                <a:path w="2211" h="5611" extrusionOk="0">
                  <a:moveTo>
                    <a:pt x="1052" y="0"/>
                  </a:moveTo>
                  <a:cubicBezTo>
                    <a:pt x="999" y="0"/>
                    <a:pt x="946" y="20"/>
                    <a:pt x="902" y="64"/>
                  </a:cubicBezTo>
                  <a:cubicBezTo>
                    <a:pt x="522" y="455"/>
                    <a:pt x="1" y="1145"/>
                    <a:pt x="67" y="1948"/>
                  </a:cubicBezTo>
                  <a:cubicBezTo>
                    <a:pt x="168" y="3196"/>
                    <a:pt x="1725" y="4955"/>
                    <a:pt x="1711" y="5610"/>
                  </a:cubicBezTo>
                  <a:cubicBezTo>
                    <a:pt x="2211" y="4594"/>
                    <a:pt x="1454" y="2424"/>
                    <a:pt x="1352" y="1716"/>
                  </a:cubicBezTo>
                  <a:cubicBezTo>
                    <a:pt x="1265" y="1110"/>
                    <a:pt x="1253" y="572"/>
                    <a:pt x="1258" y="208"/>
                  </a:cubicBezTo>
                  <a:cubicBezTo>
                    <a:pt x="1261" y="83"/>
                    <a:pt x="1159" y="0"/>
                    <a:pt x="10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3" name="Google Shape;6093;p33"/>
            <p:cNvSpPr/>
            <p:nvPr/>
          </p:nvSpPr>
          <p:spPr>
            <a:xfrm>
              <a:off x="605750" y="4125651"/>
              <a:ext cx="144207" cy="92169"/>
            </a:xfrm>
            <a:custGeom>
              <a:avLst/>
              <a:gdLst/>
              <a:ahLst/>
              <a:cxnLst/>
              <a:rect l="l" t="t" r="r" b="b"/>
              <a:pathLst>
                <a:path w="4783" h="3057" extrusionOk="0">
                  <a:moveTo>
                    <a:pt x="4474" y="1"/>
                  </a:moveTo>
                  <a:cubicBezTo>
                    <a:pt x="4413" y="1"/>
                    <a:pt x="4351" y="21"/>
                    <a:pt x="4296" y="67"/>
                  </a:cubicBezTo>
                  <a:cubicBezTo>
                    <a:pt x="4026" y="288"/>
                    <a:pt x="3661" y="567"/>
                    <a:pt x="3219" y="838"/>
                  </a:cubicBezTo>
                  <a:cubicBezTo>
                    <a:pt x="2613" y="1214"/>
                    <a:pt x="462" y="2021"/>
                    <a:pt x="1" y="3056"/>
                  </a:cubicBezTo>
                  <a:cubicBezTo>
                    <a:pt x="497" y="2626"/>
                    <a:pt x="2842" y="2695"/>
                    <a:pt x="3867" y="1973"/>
                  </a:cubicBezTo>
                  <a:cubicBezTo>
                    <a:pt x="4448" y="1563"/>
                    <a:pt x="4670" y="860"/>
                    <a:pt x="4752" y="327"/>
                  </a:cubicBezTo>
                  <a:cubicBezTo>
                    <a:pt x="4782" y="141"/>
                    <a:pt x="4634" y="1"/>
                    <a:pt x="44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4" name="Google Shape;6094;p33"/>
            <p:cNvSpPr/>
            <p:nvPr/>
          </p:nvSpPr>
          <p:spPr>
            <a:xfrm>
              <a:off x="592031" y="4082233"/>
              <a:ext cx="86199" cy="148971"/>
            </a:xfrm>
            <a:custGeom>
              <a:avLst/>
              <a:gdLst/>
              <a:ahLst/>
              <a:cxnLst/>
              <a:rect l="l" t="t" r="r" b="b"/>
              <a:pathLst>
                <a:path w="2859" h="4941" extrusionOk="0">
                  <a:moveTo>
                    <a:pt x="2345" y="1"/>
                  </a:moveTo>
                  <a:cubicBezTo>
                    <a:pt x="2223" y="1"/>
                    <a:pt x="2099" y="37"/>
                    <a:pt x="1998" y="106"/>
                  </a:cubicBezTo>
                  <a:cubicBezTo>
                    <a:pt x="1660" y="332"/>
                    <a:pt x="1512" y="906"/>
                    <a:pt x="1329" y="1267"/>
                  </a:cubicBezTo>
                  <a:cubicBezTo>
                    <a:pt x="1125" y="1670"/>
                    <a:pt x="932" y="2079"/>
                    <a:pt x="751" y="2492"/>
                  </a:cubicBezTo>
                  <a:cubicBezTo>
                    <a:pt x="513" y="3043"/>
                    <a:pt x="1" y="3985"/>
                    <a:pt x="211" y="4609"/>
                  </a:cubicBezTo>
                  <a:cubicBezTo>
                    <a:pt x="285" y="4831"/>
                    <a:pt x="422" y="4941"/>
                    <a:pt x="579" y="4941"/>
                  </a:cubicBezTo>
                  <a:cubicBezTo>
                    <a:pt x="748" y="4941"/>
                    <a:pt x="939" y="4813"/>
                    <a:pt x="1096" y="4559"/>
                  </a:cubicBezTo>
                  <a:cubicBezTo>
                    <a:pt x="1418" y="4044"/>
                    <a:pt x="1666" y="3471"/>
                    <a:pt x="1921" y="2921"/>
                  </a:cubicBezTo>
                  <a:cubicBezTo>
                    <a:pt x="2109" y="2511"/>
                    <a:pt x="2291" y="2100"/>
                    <a:pt x="2462" y="1684"/>
                  </a:cubicBezTo>
                  <a:cubicBezTo>
                    <a:pt x="2601" y="1341"/>
                    <a:pt x="2849" y="953"/>
                    <a:pt x="2855" y="579"/>
                  </a:cubicBezTo>
                  <a:cubicBezTo>
                    <a:pt x="2858" y="417"/>
                    <a:pt x="2813" y="248"/>
                    <a:pt x="2699" y="135"/>
                  </a:cubicBezTo>
                  <a:cubicBezTo>
                    <a:pt x="2670" y="112"/>
                    <a:pt x="2642" y="90"/>
                    <a:pt x="2613" y="71"/>
                  </a:cubicBezTo>
                  <a:cubicBezTo>
                    <a:pt x="2533" y="23"/>
                    <a:pt x="2440" y="1"/>
                    <a:pt x="2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5" name="Google Shape;6095;p33"/>
            <p:cNvSpPr/>
            <p:nvPr/>
          </p:nvSpPr>
          <p:spPr>
            <a:xfrm>
              <a:off x="492412" y="4051178"/>
              <a:ext cx="298214" cy="207010"/>
            </a:xfrm>
            <a:custGeom>
              <a:avLst/>
              <a:gdLst/>
              <a:ahLst/>
              <a:cxnLst/>
              <a:rect l="l" t="t" r="r" b="b"/>
              <a:pathLst>
                <a:path w="9891" h="6866" extrusionOk="0">
                  <a:moveTo>
                    <a:pt x="969" y="0"/>
                  </a:moveTo>
                  <a:cubicBezTo>
                    <a:pt x="857" y="0"/>
                    <a:pt x="746" y="47"/>
                    <a:pt x="670" y="148"/>
                  </a:cubicBezTo>
                  <a:cubicBezTo>
                    <a:pt x="669" y="151"/>
                    <a:pt x="667" y="152"/>
                    <a:pt x="667" y="154"/>
                  </a:cubicBezTo>
                  <a:cubicBezTo>
                    <a:pt x="484" y="405"/>
                    <a:pt x="343" y="694"/>
                    <a:pt x="242" y="988"/>
                  </a:cubicBezTo>
                  <a:cubicBezTo>
                    <a:pt x="46" y="1549"/>
                    <a:pt x="1" y="2165"/>
                    <a:pt x="124" y="2750"/>
                  </a:cubicBezTo>
                  <a:cubicBezTo>
                    <a:pt x="477" y="4410"/>
                    <a:pt x="1985" y="4998"/>
                    <a:pt x="3164" y="5961"/>
                  </a:cubicBezTo>
                  <a:cubicBezTo>
                    <a:pt x="3253" y="6033"/>
                    <a:pt x="3341" y="6109"/>
                    <a:pt x="3426" y="6189"/>
                  </a:cubicBezTo>
                  <a:cubicBezTo>
                    <a:pt x="3541" y="6203"/>
                    <a:pt x="3654" y="6222"/>
                    <a:pt x="3767" y="6244"/>
                  </a:cubicBezTo>
                  <a:cubicBezTo>
                    <a:pt x="4786" y="6439"/>
                    <a:pt x="5769" y="6866"/>
                    <a:pt x="6768" y="6866"/>
                  </a:cubicBezTo>
                  <a:cubicBezTo>
                    <a:pt x="7253" y="6866"/>
                    <a:pt x="7741" y="6765"/>
                    <a:pt x="8238" y="6490"/>
                  </a:cubicBezTo>
                  <a:cubicBezTo>
                    <a:pt x="8758" y="6202"/>
                    <a:pt x="9190" y="5769"/>
                    <a:pt x="9488" y="5256"/>
                  </a:cubicBezTo>
                  <a:cubicBezTo>
                    <a:pt x="9635" y="5004"/>
                    <a:pt x="9758" y="4728"/>
                    <a:pt x="9829" y="4443"/>
                  </a:cubicBezTo>
                  <a:cubicBezTo>
                    <a:pt x="9829" y="4441"/>
                    <a:pt x="9830" y="4438"/>
                    <a:pt x="9830" y="4435"/>
                  </a:cubicBezTo>
                  <a:cubicBezTo>
                    <a:pt x="9891" y="4181"/>
                    <a:pt x="9677" y="3962"/>
                    <a:pt x="9433" y="3962"/>
                  </a:cubicBezTo>
                  <a:cubicBezTo>
                    <a:pt x="9388" y="3962"/>
                    <a:pt x="9341" y="3970"/>
                    <a:pt x="9296" y="3986"/>
                  </a:cubicBezTo>
                  <a:cubicBezTo>
                    <a:pt x="8397" y="4311"/>
                    <a:pt x="7457" y="4523"/>
                    <a:pt x="6510" y="4653"/>
                  </a:cubicBezTo>
                  <a:cubicBezTo>
                    <a:pt x="5821" y="4744"/>
                    <a:pt x="5169" y="4882"/>
                    <a:pt x="4509" y="5077"/>
                  </a:cubicBezTo>
                  <a:cubicBezTo>
                    <a:pt x="4261" y="5150"/>
                    <a:pt x="4023" y="5255"/>
                    <a:pt x="3799" y="5387"/>
                  </a:cubicBezTo>
                  <a:cubicBezTo>
                    <a:pt x="3760" y="5133"/>
                    <a:pt x="3688" y="4883"/>
                    <a:pt x="3585" y="4645"/>
                  </a:cubicBezTo>
                  <a:cubicBezTo>
                    <a:pt x="3164" y="3672"/>
                    <a:pt x="2656" y="2804"/>
                    <a:pt x="1977" y="1885"/>
                  </a:cubicBezTo>
                  <a:cubicBezTo>
                    <a:pt x="1644" y="1431"/>
                    <a:pt x="1479" y="892"/>
                    <a:pt x="1375" y="337"/>
                  </a:cubicBezTo>
                  <a:cubicBezTo>
                    <a:pt x="1335" y="123"/>
                    <a:pt x="1151" y="0"/>
                    <a:pt x="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6" name="Google Shape;6096;p33"/>
            <p:cNvSpPr/>
            <p:nvPr/>
          </p:nvSpPr>
          <p:spPr>
            <a:xfrm>
              <a:off x="252319" y="4072826"/>
              <a:ext cx="54240" cy="165614"/>
            </a:xfrm>
            <a:custGeom>
              <a:avLst/>
              <a:gdLst/>
              <a:ahLst/>
              <a:cxnLst/>
              <a:rect l="l" t="t" r="r" b="b"/>
              <a:pathLst>
                <a:path w="1799" h="5493" extrusionOk="0">
                  <a:moveTo>
                    <a:pt x="614" y="0"/>
                  </a:moveTo>
                  <a:cubicBezTo>
                    <a:pt x="435" y="0"/>
                    <a:pt x="268" y="156"/>
                    <a:pt x="299" y="367"/>
                  </a:cubicBezTo>
                  <a:cubicBezTo>
                    <a:pt x="347" y="700"/>
                    <a:pt x="391" y="1123"/>
                    <a:pt x="399" y="1591"/>
                  </a:cubicBezTo>
                  <a:cubicBezTo>
                    <a:pt x="409" y="2306"/>
                    <a:pt x="1" y="4568"/>
                    <a:pt x="656" y="5493"/>
                  </a:cubicBezTo>
                  <a:cubicBezTo>
                    <a:pt x="540" y="4846"/>
                    <a:pt x="1798" y="2869"/>
                    <a:pt x="1703" y="1618"/>
                  </a:cubicBezTo>
                  <a:cubicBezTo>
                    <a:pt x="1651" y="952"/>
                    <a:pt x="1217" y="427"/>
                    <a:pt x="820" y="80"/>
                  </a:cubicBezTo>
                  <a:cubicBezTo>
                    <a:pt x="757" y="25"/>
                    <a:pt x="684" y="0"/>
                    <a:pt x="6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7" name="Google Shape;6097;p33"/>
            <p:cNvSpPr/>
            <p:nvPr/>
          </p:nvSpPr>
          <p:spPr>
            <a:xfrm>
              <a:off x="109162" y="4154867"/>
              <a:ext cx="156569" cy="70370"/>
            </a:xfrm>
            <a:custGeom>
              <a:avLst/>
              <a:gdLst/>
              <a:ahLst/>
              <a:cxnLst/>
              <a:rect l="l" t="t" r="r" b="b"/>
              <a:pathLst>
                <a:path w="5193" h="2334" extrusionOk="0">
                  <a:moveTo>
                    <a:pt x="313" y="0"/>
                  </a:moveTo>
                  <a:cubicBezTo>
                    <a:pt x="145" y="0"/>
                    <a:pt x="1" y="165"/>
                    <a:pt x="59" y="350"/>
                  </a:cubicBezTo>
                  <a:cubicBezTo>
                    <a:pt x="220" y="869"/>
                    <a:pt x="551" y="1551"/>
                    <a:pt x="1203" y="1873"/>
                  </a:cubicBezTo>
                  <a:cubicBezTo>
                    <a:pt x="1823" y="2177"/>
                    <a:pt x="2802" y="2181"/>
                    <a:pt x="3649" y="2181"/>
                  </a:cubicBezTo>
                  <a:cubicBezTo>
                    <a:pt x="3670" y="2181"/>
                    <a:pt x="3691" y="2181"/>
                    <a:pt x="3712" y="2181"/>
                  </a:cubicBezTo>
                  <a:cubicBezTo>
                    <a:pt x="4376" y="2181"/>
                    <a:pt x="4949" y="2183"/>
                    <a:pt x="5192" y="2334"/>
                  </a:cubicBezTo>
                  <a:cubicBezTo>
                    <a:pt x="4575" y="1385"/>
                    <a:pt x="2323" y="924"/>
                    <a:pt x="1662" y="650"/>
                  </a:cubicBezTo>
                  <a:cubicBezTo>
                    <a:pt x="1170" y="444"/>
                    <a:pt x="753" y="221"/>
                    <a:pt x="449" y="39"/>
                  </a:cubicBezTo>
                  <a:cubicBezTo>
                    <a:pt x="404" y="12"/>
                    <a:pt x="358" y="0"/>
                    <a:pt x="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8" name="Google Shape;6098;p33"/>
            <p:cNvSpPr/>
            <p:nvPr/>
          </p:nvSpPr>
          <p:spPr>
            <a:xfrm>
              <a:off x="174952" y="4100143"/>
              <a:ext cx="101937" cy="139082"/>
            </a:xfrm>
            <a:custGeom>
              <a:avLst/>
              <a:gdLst/>
              <a:ahLst/>
              <a:cxnLst/>
              <a:rect l="l" t="t" r="r" b="b"/>
              <a:pathLst>
                <a:path w="3381" h="4613" extrusionOk="0">
                  <a:moveTo>
                    <a:pt x="537" y="1"/>
                  </a:moveTo>
                  <a:cubicBezTo>
                    <a:pt x="408" y="1"/>
                    <a:pt x="280" y="39"/>
                    <a:pt x="185" y="120"/>
                  </a:cubicBezTo>
                  <a:cubicBezTo>
                    <a:pt x="157" y="142"/>
                    <a:pt x="134" y="167"/>
                    <a:pt x="112" y="196"/>
                  </a:cubicBezTo>
                  <a:cubicBezTo>
                    <a:pt x="18" y="327"/>
                    <a:pt x="0" y="499"/>
                    <a:pt x="28" y="659"/>
                  </a:cubicBezTo>
                  <a:cubicBezTo>
                    <a:pt x="91" y="1027"/>
                    <a:pt x="398" y="1371"/>
                    <a:pt x="589" y="1688"/>
                  </a:cubicBezTo>
                  <a:cubicBezTo>
                    <a:pt x="822" y="2074"/>
                    <a:pt x="1066" y="2452"/>
                    <a:pt x="1317" y="2826"/>
                  </a:cubicBezTo>
                  <a:cubicBezTo>
                    <a:pt x="1655" y="3330"/>
                    <a:pt x="1991" y="3855"/>
                    <a:pt x="2389" y="4315"/>
                  </a:cubicBezTo>
                  <a:cubicBezTo>
                    <a:pt x="2562" y="4515"/>
                    <a:pt x="2747" y="4613"/>
                    <a:pt x="2904" y="4613"/>
                  </a:cubicBezTo>
                  <a:cubicBezTo>
                    <a:pt x="3086" y="4613"/>
                    <a:pt x="3230" y="4480"/>
                    <a:pt x="3273" y="4222"/>
                  </a:cubicBezTo>
                  <a:cubicBezTo>
                    <a:pt x="3380" y="3573"/>
                    <a:pt x="2727" y="2722"/>
                    <a:pt x="2404" y="2215"/>
                  </a:cubicBezTo>
                  <a:cubicBezTo>
                    <a:pt x="2161" y="1835"/>
                    <a:pt x="1905" y="1463"/>
                    <a:pt x="1640" y="1098"/>
                  </a:cubicBezTo>
                  <a:cubicBezTo>
                    <a:pt x="1404" y="770"/>
                    <a:pt x="1167" y="227"/>
                    <a:pt x="799" y="57"/>
                  </a:cubicBezTo>
                  <a:cubicBezTo>
                    <a:pt x="718" y="20"/>
                    <a:pt x="627" y="1"/>
                    <a:pt x="5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9" name="Google Shape;6099;p33"/>
            <p:cNvSpPr/>
            <p:nvPr/>
          </p:nvSpPr>
          <p:spPr>
            <a:xfrm>
              <a:off x="76539" y="4047318"/>
              <a:ext cx="285129" cy="233301"/>
            </a:xfrm>
            <a:custGeom>
              <a:avLst/>
              <a:gdLst/>
              <a:ahLst/>
              <a:cxnLst/>
              <a:rect l="l" t="t" r="r" b="b"/>
              <a:pathLst>
                <a:path w="9457" h="7738" extrusionOk="0">
                  <a:moveTo>
                    <a:pt x="8223" y="1"/>
                  </a:moveTo>
                  <a:cubicBezTo>
                    <a:pt x="8020" y="1"/>
                    <a:pt x="7819" y="160"/>
                    <a:pt x="7812" y="403"/>
                  </a:cubicBezTo>
                  <a:cubicBezTo>
                    <a:pt x="7794" y="1074"/>
                    <a:pt x="7603" y="1728"/>
                    <a:pt x="7305" y="2330"/>
                  </a:cubicBezTo>
                  <a:cubicBezTo>
                    <a:pt x="6862" y="3230"/>
                    <a:pt x="6541" y="4082"/>
                    <a:pt x="6305" y="5004"/>
                  </a:cubicBezTo>
                  <a:cubicBezTo>
                    <a:pt x="6240" y="5256"/>
                    <a:pt x="6210" y="5513"/>
                    <a:pt x="6210" y="5770"/>
                  </a:cubicBezTo>
                  <a:cubicBezTo>
                    <a:pt x="5972" y="5675"/>
                    <a:pt x="5719" y="5610"/>
                    <a:pt x="5462" y="5575"/>
                  </a:cubicBezTo>
                  <a:cubicBezTo>
                    <a:pt x="4898" y="5502"/>
                    <a:pt x="4349" y="5466"/>
                    <a:pt x="3784" y="5466"/>
                  </a:cubicBezTo>
                  <a:cubicBezTo>
                    <a:pt x="3663" y="5466"/>
                    <a:pt x="3542" y="5467"/>
                    <a:pt x="3420" y="5471"/>
                  </a:cubicBezTo>
                  <a:cubicBezTo>
                    <a:pt x="3301" y="5474"/>
                    <a:pt x="3181" y="5475"/>
                    <a:pt x="3062" y="5475"/>
                  </a:cubicBezTo>
                  <a:cubicBezTo>
                    <a:pt x="2226" y="5475"/>
                    <a:pt x="1386" y="5406"/>
                    <a:pt x="564" y="5251"/>
                  </a:cubicBezTo>
                  <a:cubicBezTo>
                    <a:pt x="538" y="5246"/>
                    <a:pt x="513" y="5243"/>
                    <a:pt x="488" y="5243"/>
                  </a:cubicBezTo>
                  <a:cubicBezTo>
                    <a:pt x="219" y="5243"/>
                    <a:pt x="1" y="5517"/>
                    <a:pt x="109" y="5779"/>
                  </a:cubicBezTo>
                  <a:cubicBezTo>
                    <a:pt x="109" y="5782"/>
                    <a:pt x="109" y="5785"/>
                    <a:pt x="110" y="5786"/>
                  </a:cubicBezTo>
                  <a:cubicBezTo>
                    <a:pt x="225" y="6057"/>
                    <a:pt x="389" y="6309"/>
                    <a:pt x="571" y="6534"/>
                  </a:cubicBezTo>
                  <a:cubicBezTo>
                    <a:pt x="947" y="6992"/>
                    <a:pt x="1442" y="7352"/>
                    <a:pt x="2000" y="7556"/>
                  </a:cubicBezTo>
                  <a:cubicBezTo>
                    <a:pt x="2351" y="7684"/>
                    <a:pt x="2686" y="7737"/>
                    <a:pt x="3011" y="7737"/>
                  </a:cubicBezTo>
                  <a:cubicBezTo>
                    <a:pt x="4197" y="7737"/>
                    <a:pt x="5238" y="7023"/>
                    <a:pt x="6376" y="6610"/>
                  </a:cubicBezTo>
                  <a:cubicBezTo>
                    <a:pt x="6483" y="6571"/>
                    <a:pt x="6591" y="6535"/>
                    <a:pt x="6703" y="6502"/>
                  </a:cubicBezTo>
                  <a:cubicBezTo>
                    <a:pt x="6775" y="6411"/>
                    <a:pt x="6850" y="6321"/>
                    <a:pt x="6928" y="6236"/>
                  </a:cubicBezTo>
                  <a:cubicBezTo>
                    <a:pt x="7941" y="5099"/>
                    <a:pt x="9339" y="4283"/>
                    <a:pt x="9425" y="2587"/>
                  </a:cubicBezTo>
                  <a:cubicBezTo>
                    <a:pt x="9456" y="1991"/>
                    <a:pt x="9315" y="1390"/>
                    <a:pt x="9035" y="866"/>
                  </a:cubicBezTo>
                  <a:cubicBezTo>
                    <a:pt x="8889" y="591"/>
                    <a:pt x="8706" y="327"/>
                    <a:pt x="8484" y="110"/>
                  </a:cubicBezTo>
                  <a:lnTo>
                    <a:pt x="8478" y="104"/>
                  </a:lnTo>
                  <a:cubicBezTo>
                    <a:pt x="8405" y="33"/>
                    <a:pt x="8314" y="1"/>
                    <a:pt x="82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0" name="Google Shape;6100;p33"/>
            <p:cNvSpPr/>
            <p:nvPr/>
          </p:nvSpPr>
          <p:spPr>
            <a:xfrm>
              <a:off x="416944" y="3649082"/>
              <a:ext cx="169081" cy="236979"/>
            </a:xfrm>
            <a:custGeom>
              <a:avLst/>
              <a:gdLst/>
              <a:ahLst/>
              <a:cxnLst/>
              <a:rect l="l" t="t" r="r" b="b"/>
              <a:pathLst>
                <a:path w="5608" h="7860" extrusionOk="0">
                  <a:moveTo>
                    <a:pt x="4718" y="1"/>
                  </a:moveTo>
                  <a:cubicBezTo>
                    <a:pt x="4524" y="1"/>
                    <a:pt x="4330" y="103"/>
                    <a:pt x="4233" y="315"/>
                  </a:cubicBezTo>
                  <a:cubicBezTo>
                    <a:pt x="4000" y="826"/>
                    <a:pt x="3677" y="1462"/>
                    <a:pt x="3260" y="2129"/>
                  </a:cubicBezTo>
                  <a:cubicBezTo>
                    <a:pt x="2627" y="3145"/>
                    <a:pt x="0" y="5964"/>
                    <a:pt x="81" y="7860"/>
                  </a:cubicBezTo>
                  <a:lnTo>
                    <a:pt x="81" y="7860"/>
                  </a:lnTo>
                  <a:cubicBezTo>
                    <a:pt x="502" y="6847"/>
                    <a:pt x="4076" y="5199"/>
                    <a:pt x="5075" y="3352"/>
                  </a:cubicBezTo>
                  <a:cubicBezTo>
                    <a:pt x="5608" y="2368"/>
                    <a:pt x="5471" y="1233"/>
                    <a:pt x="5228" y="384"/>
                  </a:cubicBezTo>
                  <a:cubicBezTo>
                    <a:pt x="5154" y="132"/>
                    <a:pt x="4937" y="1"/>
                    <a:pt x="47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1" name="Google Shape;6101;p33"/>
            <p:cNvSpPr/>
            <p:nvPr/>
          </p:nvSpPr>
          <p:spPr>
            <a:xfrm>
              <a:off x="246651" y="3626891"/>
              <a:ext cx="175805" cy="234838"/>
            </a:xfrm>
            <a:custGeom>
              <a:avLst/>
              <a:gdLst/>
              <a:ahLst/>
              <a:cxnLst/>
              <a:rect l="l" t="t" r="r" b="b"/>
              <a:pathLst>
                <a:path w="5831" h="7789" extrusionOk="0">
                  <a:moveTo>
                    <a:pt x="836" y="0"/>
                  </a:moveTo>
                  <a:cubicBezTo>
                    <a:pt x="647" y="0"/>
                    <a:pt x="457" y="117"/>
                    <a:pt x="397" y="335"/>
                  </a:cubicBezTo>
                  <a:cubicBezTo>
                    <a:pt x="156" y="1210"/>
                    <a:pt x="1" y="2473"/>
                    <a:pt x="631" y="3518"/>
                  </a:cubicBezTo>
                  <a:cubicBezTo>
                    <a:pt x="1714" y="5317"/>
                    <a:pt x="5360" y="6796"/>
                    <a:pt x="5830" y="7788"/>
                  </a:cubicBezTo>
                  <a:cubicBezTo>
                    <a:pt x="5823" y="5891"/>
                    <a:pt x="3068" y="3198"/>
                    <a:pt x="2387" y="2211"/>
                  </a:cubicBezTo>
                  <a:cubicBezTo>
                    <a:pt x="1880" y="1477"/>
                    <a:pt x="1497" y="780"/>
                    <a:pt x="1233" y="248"/>
                  </a:cubicBezTo>
                  <a:cubicBezTo>
                    <a:pt x="1150" y="80"/>
                    <a:pt x="993" y="0"/>
                    <a:pt x="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2" name="Google Shape;6102;p33"/>
            <p:cNvSpPr/>
            <p:nvPr/>
          </p:nvSpPr>
          <p:spPr>
            <a:xfrm>
              <a:off x="383989" y="3612931"/>
              <a:ext cx="70069" cy="268275"/>
            </a:xfrm>
            <a:custGeom>
              <a:avLst/>
              <a:gdLst/>
              <a:ahLst/>
              <a:cxnLst/>
              <a:rect l="l" t="t" r="r" b="b"/>
              <a:pathLst>
                <a:path w="2324" h="8898" extrusionOk="0">
                  <a:moveTo>
                    <a:pt x="1051" y="0"/>
                  </a:moveTo>
                  <a:cubicBezTo>
                    <a:pt x="1019" y="0"/>
                    <a:pt x="987" y="2"/>
                    <a:pt x="955" y="6"/>
                  </a:cubicBezTo>
                  <a:cubicBezTo>
                    <a:pt x="896" y="14"/>
                    <a:pt x="838" y="28"/>
                    <a:pt x="780" y="49"/>
                  </a:cubicBezTo>
                  <a:cubicBezTo>
                    <a:pt x="529" y="147"/>
                    <a:pt x="346" y="375"/>
                    <a:pt x="242" y="625"/>
                  </a:cubicBezTo>
                  <a:cubicBezTo>
                    <a:pt x="1" y="1203"/>
                    <a:pt x="118" y="1964"/>
                    <a:pt x="101" y="2586"/>
                  </a:cubicBezTo>
                  <a:cubicBezTo>
                    <a:pt x="79" y="3340"/>
                    <a:pt x="80" y="4094"/>
                    <a:pt x="95" y="4849"/>
                  </a:cubicBezTo>
                  <a:cubicBezTo>
                    <a:pt x="115" y="5865"/>
                    <a:pt x="109" y="6912"/>
                    <a:pt x="253" y="7919"/>
                  </a:cubicBezTo>
                  <a:cubicBezTo>
                    <a:pt x="342" y="8544"/>
                    <a:pt x="649" y="8898"/>
                    <a:pt x="1005" y="8898"/>
                  </a:cubicBezTo>
                  <a:cubicBezTo>
                    <a:pt x="1191" y="8898"/>
                    <a:pt x="1391" y="8800"/>
                    <a:pt x="1579" y="8593"/>
                  </a:cubicBezTo>
                  <a:cubicBezTo>
                    <a:pt x="2324" y="7778"/>
                    <a:pt x="2174" y="5983"/>
                    <a:pt x="2180" y="4977"/>
                  </a:cubicBezTo>
                  <a:cubicBezTo>
                    <a:pt x="2183" y="4219"/>
                    <a:pt x="2159" y="3463"/>
                    <a:pt x="2120" y="2707"/>
                  </a:cubicBezTo>
                  <a:cubicBezTo>
                    <a:pt x="2083" y="2031"/>
                    <a:pt x="2244" y="1049"/>
                    <a:pt x="1877" y="475"/>
                  </a:cubicBezTo>
                  <a:cubicBezTo>
                    <a:pt x="1698" y="196"/>
                    <a:pt x="1374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3" name="Google Shape;6103;p33"/>
            <p:cNvSpPr/>
            <p:nvPr/>
          </p:nvSpPr>
          <p:spPr>
            <a:xfrm>
              <a:off x="161203" y="3661173"/>
              <a:ext cx="517585" cy="237944"/>
            </a:xfrm>
            <a:custGeom>
              <a:avLst/>
              <a:gdLst/>
              <a:ahLst/>
              <a:cxnLst/>
              <a:rect l="l" t="t" r="r" b="b"/>
              <a:pathLst>
                <a:path w="17167" h="7892" extrusionOk="0">
                  <a:moveTo>
                    <a:pt x="16390" y="0"/>
                  </a:moveTo>
                  <a:cubicBezTo>
                    <a:pt x="16178" y="0"/>
                    <a:pt x="15962" y="96"/>
                    <a:pt x="15821" y="302"/>
                  </a:cubicBezTo>
                  <a:cubicBezTo>
                    <a:pt x="15185" y="1233"/>
                    <a:pt x="14323" y="1980"/>
                    <a:pt x="13357" y="2559"/>
                  </a:cubicBezTo>
                  <a:cubicBezTo>
                    <a:pt x="11917" y="3422"/>
                    <a:pt x="10694" y="4333"/>
                    <a:pt x="9522" y="5418"/>
                  </a:cubicBezTo>
                  <a:cubicBezTo>
                    <a:pt x="9203" y="5713"/>
                    <a:pt x="8927" y="6048"/>
                    <a:pt x="8694" y="6410"/>
                  </a:cubicBezTo>
                  <a:cubicBezTo>
                    <a:pt x="8444" y="6061"/>
                    <a:pt x="8146" y="5739"/>
                    <a:pt x="7816" y="5459"/>
                  </a:cubicBezTo>
                  <a:cubicBezTo>
                    <a:pt x="6933" y="4713"/>
                    <a:pt x="6027" y="4061"/>
                    <a:pt x="5033" y="3456"/>
                  </a:cubicBezTo>
                  <a:cubicBezTo>
                    <a:pt x="3666" y="2621"/>
                    <a:pt x="2371" y="1657"/>
                    <a:pt x="1208" y="552"/>
                  </a:cubicBezTo>
                  <a:cubicBezTo>
                    <a:pt x="1074" y="424"/>
                    <a:pt x="904" y="365"/>
                    <a:pt x="737" y="365"/>
                  </a:cubicBezTo>
                  <a:cubicBezTo>
                    <a:pt x="439" y="365"/>
                    <a:pt x="149" y="555"/>
                    <a:pt x="87" y="882"/>
                  </a:cubicBezTo>
                  <a:cubicBezTo>
                    <a:pt x="87" y="886"/>
                    <a:pt x="85" y="891"/>
                    <a:pt x="85" y="894"/>
                  </a:cubicBezTo>
                  <a:cubicBezTo>
                    <a:pt x="1" y="1378"/>
                    <a:pt x="2" y="1883"/>
                    <a:pt x="54" y="2371"/>
                  </a:cubicBezTo>
                  <a:cubicBezTo>
                    <a:pt x="165" y="3361"/>
                    <a:pt x="535" y="4315"/>
                    <a:pt x="1137" y="5108"/>
                  </a:cubicBezTo>
                  <a:cubicBezTo>
                    <a:pt x="2902" y="7432"/>
                    <a:pt x="5647" y="7173"/>
                    <a:pt x="8164" y="7748"/>
                  </a:cubicBezTo>
                  <a:cubicBezTo>
                    <a:pt x="8350" y="7788"/>
                    <a:pt x="8538" y="7838"/>
                    <a:pt x="8723" y="7892"/>
                  </a:cubicBezTo>
                  <a:cubicBezTo>
                    <a:pt x="8907" y="7829"/>
                    <a:pt x="9092" y="7772"/>
                    <a:pt x="9280" y="7722"/>
                  </a:cubicBezTo>
                  <a:cubicBezTo>
                    <a:pt x="11739" y="7039"/>
                    <a:pt x="14451" y="7158"/>
                    <a:pt x="16112" y="4847"/>
                  </a:cubicBezTo>
                  <a:cubicBezTo>
                    <a:pt x="16695" y="4036"/>
                    <a:pt x="17041" y="3060"/>
                    <a:pt x="17122" y="2067"/>
                  </a:cubicBezTo>
                  <a:cubicBezTo>
                    <a:pt x="17166" y="1547"/>
                    <a:pt x="17146" y="1010"/>
                    <a:pt x="17033" y="499"/>
                  </a:cubicBezTo>
                  <a:cubicBezTo>
                    <a:pt x="17033" y="496"/>
                    <a:pt x="17033" y="491"/>
                    <a:pt x="17030" y="488"/>
                  </a:cubicBezTo>
                  <a:cubicBezTo>
                    <a:pt x="16957" y="176"/>
                    <a:pt x="16677" y="0"/>
                    <a:pt x="163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4" name="Google Shape;6104;p33"/>
          <p:cNvGrpSpPr/>
          <p:nvPr/>
        </p:nvGrpSpPr>
        <p:grpSpPr>
          <a:xfrm>
            <a:off x="5607275" y="203919"/>
            <a:ext cx="4140743" cy="4538004"/>
            <a:chOff x="5607275" y="203919"/>
            <a:chExt cx="4140743" cy="4538004"/>
          </a:xfrm>
        </p:grpSpPr>
        <p:sp>
          <p:nvSpPr>
            <p:cNvPr id="6105" name="Google Shape;6105;p33"/>
            <p:cNvSpPr/>
            <p:nvPr/>
          </p:nvSpPr>
          <p:spPr>
            <a:xfrm>
              <a:off x="7698387" y="3367548"/>
              <a:ext cx="971901" cy="515615"/>
            </a:xfrm>
            <a:custGeom>
              <a:avLst/>
              <a:gdLst/>
              <a:ahLst/>
              <a:cxnLst/>
              <a:rect l="l" t="t" r="r" b="b"/>
              <a:pathLst>
                <a:path w="9321" h="4945" extrusionOk="0">
                  <a:moveTo>
                    <a:pt x="8482" y="1"/>
                  </a:moveTo>
                  <a:cubicBezTo>
                    <a:pt x="8152" y="1"/>
                    <a:pt x="7848" y="220"/>
                    <a:pt x="7756" y="553"/>
                  </a:cubicBezTo>
                  <a:cubicBezTo>
                    <a:pt x="7456" y="1631"/>
                    <a:pt x="6892" y="2385"/>
                    <a:pt x="6033" y="2861"/>
                  </a:cubicBezTo>
                  <a:cubicBezTo>
                    <a:pt x="5238" y="3301"/>
                    <a:pt x="4301" y="3434"/>
                    <a:pt x="3456" y="3434"/>
                  </a:cubicBezTo>
                  <a:cubicBezTo>
                    <a:pt x="2168" y="3434"/>
                    <a:pt x="1095" y="3124"/>
                    <a:pt x="1062" y="3115"/>
                  </a:cubicBezTo>
                  <a:cubicBezTo>
                    <a:pt x="990" y="3094"/>
                    <a:pt x="917" y="3083"/>
                    <a:pt x="846" y="3083"/>
                  </a:cubicBezTo>
                  <a:cubicBezTo>
                    <a:pt x="521" y="3083"/>
                    <a:pt x="222" y="3295"/>
                    <a:pt x="123" y="3621"/>
                  </a:cubicBezTo>
                  <a:cubicBezTo>
                    <a:pt x="1" y="4020"/>
                    <a:pt x="229" y="4441"/>
                    <a:pt x="626" y="4560"/>
                  </a:cubicBezTo>
                  <a:cubicBezTo>
                    <a:pt x="712" y="4587"/>
                    <a:pt x="1927" y="4944"/>
                    <a:pt x="3439" y="4944"/>
                  </a:cubicBezTo>
                  <a:cubicBezTo>
                    <a:pt x="4496" y="4944"/>
                    <a:pt x="5696" y="4770"/>
                    <a:pt x="6757" y="4184"/>
                  </a:cubicBezTo>
                  <a:cubicBezTo>
                    <a:pt x="7976" y="3512"/>
                    <a:pt x="8801" y="2428"/>
                    <a:pt x="9210" y="956"/>
                  </a:cubicBezTo>
                  <a:cubicBezTo>
                    <a:pt x="9320" y="555"/>
                    <a:pt x="9086" y="139"/>
                    <a:pt x="8685" y="29"/>
                  </a:cubicBezTo>
                  <a:cubicBezTo>
                    <a:pt x="8617" y="10"/>
                    <a:pt x="8549" y="1"/>
                    <a:pt x="84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6" name="Google Shape;6106;p33"/>
            <p:cNvSpPr/>
            <p:nvPr/>
          </p:nvSpPr>
          <p:spPr>
            <a:xfrm>
              <a:off x="7649485" y="2271784"/>
              <a:ext cx="1365937" cy="717795"/>
            </a:xfrm>
            <a:custGeom>
              <a:avLst/>
              <a:gdLst/>
              <a:ahLst/>
              <a:cxnLst/>
              <a:rect l="l" t="t" r="r" b="b"/>
              <a:pathLst>
                <a:path w="13100" h="6884" extrusionOk="0">
                  <a:moveTo>
                    <a:pt x="11986" y="0"/>
                  </a:moveTo>
                  <a:cubicBezTo>
                    <a:pt x="11538" y="0"/>
                    <a:pt x="11128" y="303"/>
                    <a:pt x="11014" y="757"/>
                  </a:cubicBezTo>
                  <a:cubicBezTo>
                    <a:pt x="10611" y="2333"/>
                    <a:pt x="9823" y="3428"/>
                    <a:pt x="8602" y="4101"/>
                  </a:cubicBezTo>
                  <a:cubicBezTo>
                    <a:pt x="7537" y="4688"/>
                    <a:pt x="6284" y="4874"/>
                    <a:pt x="5126" y="4874"/>
                  </a:cubicBezTo>
                  <a:cubicBezTo>
                    <a:pt x="3159" y="4874"/>
                    <a:pt x="1465" y="4338"/>
                    <a:pt x="1440" y="4328"/>
                  </a:cubicBezTo>
                  <a:cubicBezTo>
                    <a:pt x="1337" y="4294"/>
                    <a:pt x="1232" y="4279"/>
                    <a:pt x="1129" y="4279"/>
                  </a:cubicBezTo>
                  <a:cubicBezTo>
                    <a:pt x="705" y="4279"/>
                    <a:pt x="311" y="4549"/>
                    <a:pt x="172" y="4972"/>
                  </a:cubicBezTo>
                  <a:cubicBezTo>
                    <a:pt x="0" y="5501"/>
                    <a:pt x="288" y="6068"/>
                    <a:pt x="816" y="6241"/>
                  </a:cubicBezTo>
                  <a:cubicBezTo>
                    <a:pt x="942" y="6282"/>
                    <a:pt x="2830" y="6884"/>
                    <a:pt x="5111" y="6884"/>
                  </a:cubicBezTo>
                  <a:cubicBezTo>
                    <a:pt x="6553" y="6884"/>
                    <a:pt x="8152" y="6643"/>
                    <a:pt x="9564" y="5868"/>
                  </a:cubicBezTo>
                  <a:cubicBezTo>
                    <a:pt x="11278" y="4924"/>
                    <a:pt x="12421" y="3373"/>
                    <a:pt x="12962" y="1256"/>
                  </a:cubicBezTo>
                  <a:cubicBezTo>
                    <a:pt x="13100" y="718"/>
                    <a:pt x="12774" y="168"/>
                    <a:pt x="12236" y="32"/>
                  </a:cubicBezTo>
                  <a:cubicBezTo>
                    <a:pt x="12153" y="10"/>
                    <a:pt x="12069" y="0"/>
                    <a:pt x="119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7" name="Google Shape;6107;p33"/>
            <p:cNvSpPr/>
            <p:nvPr/>
          </p:nvSpPr>
          <p:spPr>
            <a:xfrm>
              <a:off x="6420572" y="2242484"/>
              <a:ext cx="1330694" cy="1459467"/>
            </a:xfrm>
            <a:custGeom>
              <a:avLst/>
              <a:gdLst/>
              <a:ahLst/>
              <a:cxnLst/>
              <a:rect l="l" t="t" r="r" b="b"/>
              <a:pathLst>
                <a:path w="12762" h="13997" extrusionOk="0">
                  <a:moveTo>
                    <a:pt x="1600" y="0"/>
                  </a:moveTo>
                  <a:cubicBezTo>
                    <a:pt x="1025" y="0"/>
                    <a:pt x="534" y="440"/>
                    <a:pt x="478" y="1022"/>
                  </a:cubicBezTo>
                  <a:cubicBezTo>
                    <a:pt x="457" y="1239"/>
                    <a:pt x="1" y="6351"/>
                    <a:pt x="3195" y="10145"/>
                  </a:cubicBezTo>
                  <a:cubicBezTo>
                    <a:pt x="5117" y="12430"/>
                    <a:pt x="7913" y="13723"/>
                    <a:pt x="11504" y="13992"/>
                  </a:cubicBezTo>
                  <a:cubicBezTo>
                    <a:pt x="11533" y="13995"/>
                    <a:pt x="11561" y="13997"/>
                    <a:pt x="11590" y="13997"/>
                  </a:cubicBezTo>
                  <a:cubicBezTo>
                    <a:pt x="12176" y="13997"/>
                    <a:pt x="12673" y="13545"/>
                    <a:pt x="12714" y="12949"/>
                  </a:cubicBezTo>
                  <a:cubicBezTo>
                    <a:pt x="12762" y="12325"/>
                    <a:pt x="12294" y="11783"/>
                    <a:pt x="11671" y="11736"/>
                  </a:cubicBezTo>
                  <a:cubicBezTo>
                    <a:pt x="8716" y="11514"/>
                    <a:pt x="6449" y="10494"/>
                    <a:pt x="4935" y="8703"/>
                  </a:cubicBezTo>
                  <a:cubicBezTo>
                    <a:pt x="2355" y="5650"/>
                    <a:pt x="2726" y="1283"/>
                    <a:pt x="2730" y="1239"/>
                  </a:cubicBezTo>
                  <a:cubicBezTo>
                    <a:pt x="2790" y="620"/>
                    <a:pt x="2336" y="67"/>
                    <a:pt x="1714" y="6"/>
                  </a:cubicBezTo>
                  <a:cubicBezTo>
                    <a:pt x="1675" y="2"/>
                    <a:pt x="1638" y="0"/>
                    <a:pt x="1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8" name="Google Shape;6108;p33"/>
            <p:cNvSpPr/>
            <p:nvPr/>
          </p:nvSpPr>
          <p:spPr>
            <a:xfrm>
              <a:off x="7591720" y="1669838"/>
              <a:ext cx="274960" cy="2853244"/>
            </a:xfrm>
            <a:custGeom>
              <a:avLst/>
              <a:gdLst/>
              <a:ahLst/>
              <a:cxnLst/>
              <a:rect l="l" t="t" r="r" b="b"/>
              <a:pathLst>
                <a:path w="2637" h="27364" extrusionOk="0">
                  <a:moveTo>
                    <a:pt x="0" y="1"/>
                  </a:moveTo>
                  <a:lnTo>
                    <a:pt x="0" y="27363"/>
                  </a:lnTo>
                  <a:lnTo>
                    <a:pt x="2636" y="27363"/>
                  </a:lnTo>
                  <a:lnTo>
                    <a:pt x="263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9" name="Google Shape;6109;p33"/>
            <p:cNvSpPr/>
            <p:nvPr/>
          </p:nvSpPr>
          <p:spPr>
            <a:xfrm>
              <a:off x="6569781" y="2218294"/>
              <a:ext cx="786613" cy="861687"/>
            </a:xfrm>
            <a:custGeom>
              <a:avLst/>
              <a:gdLst/>
              <a:ahLst/>
              <a:cxnLst/>
              <a:rect l="l" t="t" r="r" b="b"/>
              <a:pathLst>
                <a:path w="7544" h="8264" extrusionOk="0">
                  <a:moveTo>
                    <a:pt x="6615" y="1"/>
                  </a:moveTo>
                  <a:cubicBezTo>
                    <a:pt x="6101" y="1"/>
                    <a:pt x="5690" y="410"/>
                    <a:pt x="5685" y="920"/>
                  </a:cubicBezTo>
                  <a:cubicBezTo>
                    <a:pt x="5668" y="3306"/>
                    <a:pt x="5114" y="4940"/>
                    <a:pt x="4040" y="5774"/>
                  </a:cubicBezTo>
                  <a:cubicBezTo>
                    <a:pt x="3369" y="6295"/>
                    <a:pt x="2589" y="6412"/>
                    <a:pt x="2025" y="6412"/>
                  </a:cubicBezTo>
                  <a:cubicBezTo>
                    <a:pt x="1582" y="6412"/>
                    <a:pt x="1273" y="6339"/>
                    <a:pt x="1257" y="6336"/>
                  </a:cubicBezTo>
                  <a:cubicBezTo>
                    <a:pt x="1179" y="6316"/>
                    <a:pt x="1102" y="6306"/>
                    <a:pt x="1026" y="6306"/>
                  </a:cubicBezTo>
                  <a:cubicBezTo>
                    <a:pt x="614" y="6306"/>
                    <a:pt x="239" y="6582"/>
                    <a:pt x="130" y="6999"/>
                  </a:cubicBezTo>
                  <a:cubicBezTo>
                    <a:pt x="1" y="7493"/>
                    <a:pt x="297" y="8000"/>
                    <a:pt x="793" y="8130"/>
                  </a:cubicBezTo>
                  <a:cubicBezTo>
                    <a:pt x="837" y="8140"/>
                    <a:pt x="1327" y="8263"/>
                    <a:pt x="2026" y="8263"/>
                  </a:cubicBezTo>
                  <a:cubicBezTo>
                    <a:pt x="2892" y="8263"/>
                    <a:pt x="4082" y="8074"/>
                    <a:pt x="5153" y="7259"/>
                  </a:cubicBezTo>
                  <a:cubicBezTo>
                    <a:pt x="6715" y="6061"/>
                    <a:pt x="7517" y="3934"/>
                    <a:pt x="7539" y="934"/>
                  </a:cubicBezTo>
                  <a:cubicBezTo>
                    <a:pt x="7543" y="423"/>
                    <a:pt x="7132" y="4"/>
                    <a:pt x="6620" y="1"/>
                  </a:cubicBezTo>
                  <a:cubicBezTo>
                    <a:pt x="6618" y="1"/>
                    <a:pt x="6617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0" name="Google Shape;6110;p33"/>
            <p:cNvSpPr/>
            <p:nvPr/>
          </p:nvSpPr>
          <p:spPr>
            <a:xfrm>
              <a:off x="8388751" y="3417805"/>
              <a:ext cx="164434" cy="254419"/>
            </a:xfrm>
            <a:custGeom>
              <a:avLst/>
              <a:gdLst/>
              <a:ahLst/>
              <a:cxnLst/>
              <a:rect l="l" t="t" r="r" b="b"/>
              <a:pathLst>
                <a:path w="1577" h="2440" extrusionOk="0">
                  <a:moveTo>
                    <a:pt x="1452" y="0"/>
                  </a:moveTo>
                  <a:cubicBezTo>
                    <a:pt x="1376" y="7"/>
                    <a:pt x="1325" y="54"/>
                    <a:pt x="1324" y="124"/>
                  </a:cubicBezTo>
                  <a:cubicBezTo>
                    <a:pt x="1323" y="138"/>
                    <a:pt x="1286" y="1533"/>
                    <a:pt x="85" y="2204"/>
                  </a:cubicBezTo>
                  <a:cubicBezTo>
                    <a:pt x="23" y="2239"/>
                    <a:pt x="1" y="2315"/>
                    <a:pt x="36" y="2376"/>
                  </a:cubicBezTo>
                  <a:cubicBezTo>
                    <a:pt x="58" y="2415"/>
                    <a:pt x="101" y="2440"/>
                    <a:pt x="145" y="2440"/>
                  </a:cubicBezTo>
                  <a:cubicBezTo>
                    <a:pt x="165" y="2440"/>
                    <a:pt x="187" y="2434"/>
                    <a:pt x="209" y="2422"/>
                  </a:cubicBezTo>
                  <a:cubicBezTo>
                    <a:pt x="1533" y="1681"/>
                    <a:pt x="1573" y="191"/>
                    <a:pt x="1576" y="127"/>
                  </a:cubicBezTo>
                  <a:cubicBezTo>
                    <a:pt x="1577" y="58"/>
                    <a:pt x="1520" y="2"/>
                    <a:pt x="145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1" name="Google Shape;6111;p33"/>
            <p:cNvSpPr/>
            <p:nvPr/>
          </p:nvSpPr>
          <p:spPr>
            <a:xfrm>
              <a:off x="8330256" y="3612476"/>
              <a:ext cx="200198" cy="150253"/>
            </a:xfrm>
            <a:custGeom>
              <a:avLst/>
              <a:gdLst/>
              <a:ahLst/>
              <a:cxnLst/>
              <a:rect l="l" t="t" r="r" b="b"/>
              <a:pathLst>
                <a:path w="1920" h="1441" extrusionOk="0">
                  <a:moveTo>
                    <a:pt x="1777" y="0"/>
                  </a:moveTo>
                  <a:cubicBezTo>
                    <a:pt x="1735" y="0"/>
                    <a:pt x="1695" y="22"/>
                    <a:pt x="1671" y="60"/>
                  </a:cubicBezTo>
                  <a:cubicBezTo>
                    <a:pt x="1263" y="715"/>
                    <a:pt x="105" y="1194"/>
                    <a:pt x="95" y="1199"/>
                  </a:cubicBezTo>
                  <a:cubicBezTo>
                    <a:pt x="31" y="1224"/>
                    <a:pt x="1" y="1300"/>
                    <a:pt x="25" y="1362"/>
                  </a:cubicBezTo>
                  <a:cubicBezTo>
                    <a:pt x="46" y="1412"/>
                    <a:pt x="92" y="1441"/>
                    <a:pt x="142" y="1441"/>
                  </a:cubicBezTo>
                  <a:cubicBezTo>
                    <a:pt x="159" y="1441"/>
                    <a:pt x="175" y="1438"/>
                    <a:pt x="190" y="1432"/>
                  </a:cubicBezTo>
                  <a:cubicBezTo>
                    <a:pt x="239" y="1412"/>
                    <a:pt x="1433" y="919"/>
                    <a:pt x="1884" y="192"/>
                  </a:cubicBezTo>
                  <a:cubicBezTo>
                    <a:pt x="1920" y="134"/>
                    <a:pt x="1901" y="57"/>
                    <a:pt x="1843" y="20"/>
                  </a:cubicBezTo>
                  <a:cubicBezTo>
                    <a:pt x="1822" y="7"/>
                    <a:pt x="1800" y="0"/>
                    <a:pt x="17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2" name="Google Shape;6112;p33"/>
            <p:cNvSpPr/>
            <p:nvPr/>
          </p:nvSpPr>
          <p:spPr>
            <a:xfrm>
              <a:off x="8564966" y="3376828"/>
              <a:ext cx="76221" cy="201554"/>
            </a:xfrm>
            <a:custGeom>
              <a:avLst/>
              <a:gdLst/>
              <a:ahLst/>
              <a:cxnLst/>
              <a:rect l="l" t="t" r="r" b="b"/>
              <a:pathLst>
                <a:path w="731" h="1933" extrusionOk="0">
                  <a:moveTo>
                    <a:pt x="599" y="1"/>
                  </a:moveTo>
                  <a:cubicBezTo>
                    <a:pt x="528" y="2"/>
                    <a:pt x="473" y="59"/>
                    <a:pt x="473" y="127"/>
                  </a:cubicBezTo>
                  <a:cubicBezTo>
                    <a:pt x="473" y="137"/>
                    <a:pt x="476" y="1036"/>
                    <a:pt x="37" y="1742"/>
                  </a:cubicBezTo>
                  <a:cubicBezTo>
                    <a:pt x="0" y="1799"/>
                    <a:pt x="19" y="1878"/>
                    <a:pt x="77" y="1914"/>
                  </a:cubicBezTo>
                  <a:cubicBezTo>
                    <a:pt x="99" y="1927"/>
                    <a:pt x="123" y="1933"/>
                    <a:pt x="144" y="1933"/>
                  </a:cubicBezTo>
                  <a:cubicBezTo>
                    <a:pt x="186" y="1933"/>
                    <a:pt x="227" y="1913"/>
                    <a:pt x="252" y="1875"/>
                  </a:cubicBezTo>
                  <a:cubicBezTo>
                    <a:pt x="730" y="1106"/>
                    <a:pt x="726" y="163"/>
                    <a:pt x="726" y="124"/>
                  </a:cubicBezTo>
                  <a:cubicBezTo>
                    <a:pt x="726" y="57"/>
                    <a:pt x="669" y="1"/>
                    <a:pt x="60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3" name="Google Shape;6113;p33"/>
            <p:cNvSpPr/>
            <p:nvPr/>
          </p:nvSpPr>
          <p:spPr>
            <a:xfrm>
              <a:off x="7868867" y="3736452"/>
              <a:ext cx="253376" cy="49215"/>
            </a:xfrm>
            <a:custGeom>
              <a:avLst/>
              <a:gdLst/>
              <a:ahLst/>
              <a:cxnLst/>
              <a:rect l="l" t="t" r="r" b="b"/>
              <a:pathLst>
                <a:path w="2430" h="472" extrusionOk="0">
                  <a:moveTo>
                    <a:pt x="143" y="1"/>
                  </a:moveTo>
                  <a:cubicBezTo>
                    <a:pt x="93" y="1"/>
                    <a:pt x="45" y="31"/>
                    <a:pt x="26" y="82"/>
                  </a:cubicBezTo>
                  <a:cubicBezTo>
                    <a:pt x="0" y="144"/>
                    <a:pt x="31" y="217"/>
                    <a:pt x="96" y="243"/>
                  </a:cubicBezTo>
                  <a:cubicBezTo>
                    <a:pt x="125" y="256"/>
                    <a:pt x="698" y="471"/>
                    <a:pt x="1612" y="471"/>
                  </a:cubicBezTo>
                  <a:cubicBezTo>
                    <a:pt x="1829" y="471"/>
                    <a:pt x="2063" y="460"/>
                    <a:pt x="2312" y="431"/>
                  </a:cubicBezTo>
                  <a:cubicBezTo>
                    <a:pt x="2382" y="420"/>
                    <a:pt x="2430" y="359"/>
                    <a:pt x="2422" y="290"/>
                  </a:cubicBezTo>
                  <a:cubicBezTo>
                    <a:pt x="2414" y="226"/>
                    <a:pt x="2361" y="178"/>
                    <a:pt x="2298" y="178"/>
                  </a:cubicBezTo>
                  <a:cubicBezTo>
                    <a:pt x="2293" y="178"/>
                    <a:pt x="2288" y="178"/>
                    <a:pt x="2283" y="179"/>
                  </a:cubicBezTo>
                  <a:cubicBezTo>
                    <a:pt x="2046" y="207"/>
                    <a:pt x="1825" y="218"/>
                    <a:pt x="1620" y="218"/>
                  </a:cubicBezTo>
                  <a:cubicBezTo>
                    <a:pt x="746" y="218"/>
                    <a:pt x="195" y="11"/>
                    <a:pt x="188" y="9"/>
                  </a:cubicBezTo>
                  <a:cubicBezTo>
                    <a:pt x="173" y="3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4" name="Google Shape;6114;p33"/>
            <p:cNvSpPr/>
            <p:nvPr/>
          </p:nvSpPr>
          <p:spPr>
            <a:xfrm>
              <a:off x="8053005" y="3796094"/>
              <a:ext cx="230437" cy="57766"/>
            </a:xfrm>
            <a:custGeom>
              <a:avLst/>
              <a:gdLst/>
              <a:ahLst/>
              <a:cxnLst/>
              <a:rect l="l" t="t" r="r" b="b"/>
              <a:pathLst>
                <a:path w="2210" h="554" extrusionOk="0">
                  <a:moveTo>
                    <a:pt x="2066" y="1"/>
                  </a:moveTo>
                  <a:cubicBezTo>
                    <a:pt x="2049" y="1"/>
                    <a:pt x="2032" y="4"/>
                    <a:pt x="2016" y="11"/>
                  </a:cubicBezTo>
                  <a:cubicBezTo>
                    <a:pt x="1461" y="250"/>
                    <a:pt x="923" y="300"/>
                    <a:pt x="569" y="300"/>
                  </a:cubicBezTo>
                  <a:cubicBezTo>
                    <a:pt x="319" y="300"/>
                    <a:pt x="161" y="275"/>
                    <a:pt x="158" y="274"/>
                  </a:cubicBezTo>
                  <a:cubicBezTo>
                    <a:pt x="150" y="273"/>
                    <a:pt x="142" y="272"/>
                    <a:pt x="135" y="272"/>
                  </a:cubicBezTo>
                  <a:cubicBezTo>
                    <a:pt x="74" y="272"/>
                    <a:pt x="21" y="317"/>
                    <a:pt x="12" y="378"/>
                  </a:cubicBezTo>
                  <a:cubicBezTo>
                    <a:pt x="1" y="447"/>
                    <a:pt x="46" y="513"/>
                    <a:pt x="115" y="523"/>
                  </a:cubicBezTo>
                  <a:cubicBezTo>
                    <a:pt x="131" y="527"/>
                    <a:pt x="304" y="554"/>
                    <a:pt x="573" y="554"/>
                  </a:cubicBezTo>
                  <a:cubicBezTo>
                    <a:pt x="951" y="554"/>
                    <a:pt x="1520" y="500"/>
                    <a:pt x="2116" y="241"/>
                  </a:cubicBezTo>
                  <a:cubicBezTo>
                    <a:pt x="2180" y="215"/>
                    <a:pt x="2209" y="139"/>
                    <a:pt x="2181" y="77"/>
                  </a:cubicBezTo>
                  <a:cubicBezTo>
                    <a:pt x="2161" y="29"/>
                    <a:pt x="2115" y="1"/>
                    <a:pt x="206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5" name="Google Shape;6115;p33"/>
            <p:cNvSpPr/>
            <p:nvPr/>
          </p:nvSpPr>
          <p:spPr>
            <a:xfrm>
              <a:off x="7851975" y="3810379"/>
              <a:ext cx="141703" cy="40457"/>
            </a:xfrm>
            <a:custGeom>
              <a:avLst/>
              <a:gdLst/>
              <a:ahLst/>
              <a:cxnLst/>
              <a:rect l="l" t="t" r="r" b="b"/>
              <a:pathLst>
                <a:path w="1359" h="388" extrusionOk="0">
                  <a:moveTo>
                    <a:pt x="140" y="1"/>
                  </a:moveTo>
                  <a:cubicBezTo>
                    <a:pt x="87" y="1"/>
                    <a:pt x="39" y="35"/>
                    <a:pt x="21" y="88"/>
                  </a:cubicBezTo>
                  <a:cubicBezTo>
                    <a:pt x="1" y="155"/>
                    <a:pt x="37" y="225"/>
                    <a:pt x="102" y="247"/>
                  </a:cubicBezTo>
                  <a:cubicBezTo>
                    <a:pt x="123" y="252"/>
                    <a:pt x="556" y="388"/>
                    <a:pt x="1098" y="388"/>
                  </a:cubicBezTo>
                  <a:cubicBezTo>
                    <a:pt x="1143" y="388"/>
                    <a:pt x="1189" y="388"/>
                    <a:pt x="1235" y="385"/>
                  </a:cubicBezTo>
                  <a:cubicBezTo>
                    <a:pt x="1303" y="380"/>
                    <a:pt x="1359" y="322"/>
                    <a:pt x="1354" y="254"/>
                  </a:cubicBezTo>
                  <a:cubicBezTo>
                    <a:pt x="1352" y="188"/>
                    <a:pt x="1296" y="132"/>
                    <a:pt x="1235" y="132"/>
                  </a:cubicBezTo>
                  <a:cubicBezTo>
                    <a:pt x="1231" y="132"/>
                    <a:pt x="1227" y="133"/>
                    <a:pt x="1223" y="133"/>
                  </a:cubicBezTo>
                  <a:cubicBezTo>
                    <a:pt x="1181" y="135"/>
                    <a:pt x="1139" y="136"/>
                    <a:pt x="1098" y="136"/>
                  </a:cubicBezTo>
                  <a:cubicBezTo>
                    <a:pt x="597" y="136"/>
                    <a:pt x="183" y="8"/>
                    <a:pt x="178" y="7"/>
                  </a:cubicBezTo>
                  <a:cubicBezTo>
                    <a:pt x="165" y="3"/>
                    <a:pt x="153" y="1"/>
                    <a:pt x="140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6" name="Google Shape;6116;p33"/>
            <p:cNvSpPr/>
            <p:nvPr/>
          </p:nvSpPr>
          <p:spPr>
            <a:xfrm>
              <a:off x="8174791" y="3714138"/>
              <a:ext cx="151817" cy="68818"/>
            </a:xfrm>
            <a:custGeom>
              <a:avLst/>
              <a:gdLst/>
              <a:ahLst/>
              <a:cxnLst/>
              <a:rect l="l" t="t" r="r" b="b"/>
              <a:pathLst>
                <a:path w="1456" h="660" extrusionOk="0">
                  <a:moveTo>
                    <a:pt x="1314" y="1"/>
                  </a:moveTo>
                  <a:cubicBezTo>
                    <a:pt x="1284" y="1"/>
                    <a:pt x="1255" y="11"/>
                    <a:pt x="1231" y="31"/>
                  </a:cubicBezTo>
                  <a:cubicBezTo>
                    <a:pt x="811" y="395"/>
                    <a:pt x="223" y="408"/>
                    <a:pt x="141" y="408"/>
                  </a:cubicBezTo>
                  <a:cubicBezTo>
                    <a:pt x="135" y="408"/>
                    <a:pt x="131" y="408"/>
                    <a:pt x="131" y="408"/>
                  </a:cubicBezTo>
                  <a:cubicBezTo>
                    <a:pt x="127" y="407"/>
                    <a:pt x="123" y="407"/>
                    <a:pt x="119" y="407"/>
                  </a:cubicBezTo>
                  <a:cubicBezTo>
                    <a:pt x="55" y="407"/>
                    <a:pt x="3" y="464"/>
                    <a:pt x="1" y="530"/>
                  </a:cubicBezTo>
                  <a:cubicBezTo>
                    <a:pt x="0" y="598"/>
                    <a:pt x="54" y="656"/>
                    <a:pt x="124" y="659"/>
                  </a:cubicBezTo>
                  <a:lnTo>
                    <a:pt x="148" y="659"/>
                  </a:lnTo>
                  <a:cubicBezTo>
                    <a:pt x="285" y="659"/>
                    <a:pt x="917" y="634"/>
                    <a:pt x="1397" y="223"/>
                  </a:cubicBezTo>
                  <a:cubicBezTo>
                    <a:pt x="1450" y="176"/>
                    <a:pt x="1455" y="97"/>
                    <a:pt x="1410" y="44"/>
                  </a:cubicBezTo>
                  <a:cubicBezTo>
                    <a:pt x="1385" y="15"/>
                    <a:pt x="1349" y="1"/>
                    <a:pt x="131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7" name="Google Shape;6117;p33"/>
            <p:cNvSpPr/>
            <p:nvPr/>
          </p:nvSpPr>
          <p:spPr>
            <a:xfrm>
              <a:off x="7869596" y="2799907"/>
              <a:ext cx="478182" cy="49320"/>
            </a:xfrm>
            <a:custGeom>
              <a:avLst/>
              <a:gdLst/>
              <a:ahLst/>
              <a:cxnLst/>
              <a:rect l="l" t="t" r="r" b="b"/>
              <a:pathLst>
                <a:path w="4586" h="473" extrusionOk="0">
                  <a:moveTo>
                    <a:pt x="135" y="1"/>
                  </a:moveTo>
                  <a:cubicBezTo>
                    <a:pt x="75" y="1"/>
                    <a:pt x="25" y="44"/>
                    <a:pt x="13" y="105"/>
                  </a:cubicBezTo>
                  <a:cubicBezTo>
                    <a:pt x="0" y="172"/>
                    <a:pt x="45" y="239"/>
                    <a:pt x="115" y="250"/>
                  </a:cubicBezTo>
                  <a:cubicBezTo>
                    <a:pt x="186" y="263"/>
                    <a:pt x="1373" y="473"/>
                    <a:pt x="2703" y="473"/>
                  </a:cubicBezTo>
                  <a:cubicBezTo>
                    <a:pt x="3292" y="473"/>
                    <a:pt x="3911" y="432"/>
                    <a:pt x="4475" y="314"/>
                  </a:cubicBezTo>
                  <a:cubicBezTo>
                    <a:pt x="4542" y="300"/>
                    <a:pt x="4586" y="233"/>
                    <a:pt x="4571" y="166"/>
                  </a:cubicBezTo>
                  <a:cubicBezTo>
                    <a:pt x="4559" y="105"/>
                    <a:pt x="4505" y="66"/>
                    <a:pt x="4445" y="66"/>
                  </a:cubicBezTo>
                  <a:cubicBezTo>
                    <a:pt x="4437" y="66"/>
                    <a:pt x="4429" y="67"/>
                    <a:pt x="4422" y="68"/>
                  </a:cubicBezTo>
                  <a:cubicBezTo>
                    <a:pt x="3887" y="181"/>
                    <a:pt x="3292" y="220"/>
                    <a:pt x="2719" y="220"/>
                  </a:cubicBezTo>
                  <a:cubicBezTo>
                    <a:pt x="1385" y="220"/>
                    <a:pt x="176" y="6"/>
                    <a:pt x="159" y="3"/>
                  </a:cubicBezTo>
                  <a:cubicBezTo>
                    <a:pt x="151" y="2"/>
                    <a:pt x="143" y="1"/>
                    <a:pt x="13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8" name="Google Shape;6118;p33"/>
            <p:cNvSpPr/>
            <p:nvPr/>
          </p:nvSpPr>
          <p:spPr>
            <a:xfrm>
              <a:off x="8423785" y="2577501"/>
              <a:ext cx="318962" cy="239404"/>
            </a:xfrm>
            <a:custGeom>
              <a:avLst/>
              <a:gdLst/>
              <a:ahLst/>
              <a:cxnLst/>
              <a:rect l="l" t="t" r="r" b="b"/>
              <a:pathLst>
                <a:path w="3059" h="2296" extrusionOk="0">
                  <a:moveTo>
                    <a:pt x="2915" y="0"/>
                  </a:moveTo>
                  <a:cubicBezTo>
                    <a:pt x="2867" y="0"/>
                    <a:pt x="2821" y="28"/>
                    <a:pt x="2800" y="74"/>
                  </a:cubicBezTo>
                  <a:cubicBezTo>
                    <a:pt x="2058" y="1681"/>
                    <a:pt x="136" y="2044"/>
                    <a:pt x="116" y="2047"/>
                  </a:cubicBezTo>
                  <a:cubicBezTo>
                    <a:pt x="47" y="2059"/>
                    <a:pt x="1" y="2123"/>
                    <a:pt x="14" y="2193"/>
                  </a:cubicBezTo>
                  <a:cubicBezTo>
                    <a:pt x="26" y="2254"/>
                    <a:pt x="78" y="2296"/>
                    <a:pt x="137" y="2296"/>
                  </a:cubicBezTo>
                  <a:cubicBezTo>
                    <a:pt x="145" y="2296"/>
                    <a:pt x="152" y="2295"/>
                    <a:pt x="161" y="2295"/>
                  </a:cubicBezTo>
                  <a:cubicBezTo>
                    <a:pt x="245" y="2280"/>
                    <a:pt x="2233" y="1905"/>
                    <a:pt x="3029" y="179"/>
                  </a:cubicBezTo>
                  <a:cubicBezTo>
                    <a:pt x="3058" y="115"/>
                    <a:pt x="3031" y="41"/>
                    <a:pt x="2967" y="12"/>
                  </a:cubicBezTo>
                  <a:cubicBezTo>
                    <a:pt x="2950" y="4"/>
                    <a:pt x="2932" y="0"/>
                    <a:pt x="291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9" name="Google Shape;6119;p33"/>
            <p:cNvSpPr/>
            <p:nvPr/>
          </p:nvSpPr>
          <p:spPr>
            <a:xfrm>
              <a:off x="8712923" y="2345919"/>
              <a:ext cx="192587" cy="364424"/>
            </a:xfrm>
            <a:custGeom>
              <a:avLst/>
              <a:gdLst/>
              <a:ahLst/>
              <a:cxnLst/>
              <a:rect l="l" t="t" r="r" b="b"/>
              <a:pathLst>
                <a:path w="1847" h="3495" extrusionOk="0">
                  <a:moveTo>
                    <a:pt x="1716" y="1"/>
                  </a:moveTo>
                  <a:cubicBezTo>
                    <a:pt x="1651" y="1"/>
                    <a:pt x="1595" y="50"/>
                    <a:pt x="1590" y="116"/>
                  </a:cubicBezTo>
                  <a:cubicBezTo>
                    <a:pt x="1422" y="2037"/>
                    <a:pt x="70" y="3262"/>
                    <a:pt x="56" y="3274"/>
                  </a:cubicBezTo>
                  <a:cubicBezTo>
                    <a:pt x="3" y="3322"/>
                    <a:pt x="0" y="3399"/>
                    <a:pt x="45" y="3453"/>
                  </a:cubicBezTo>
                  <a:cubicBezTo>
                    <a:pt x="70" y="3480"/>
                    <a:pt x="105" y="3495"/>
                    <a:pt x="140" y="3495"/>
                  </a:cubicBezTo>
                  <a:cubicBezTo>
                    <a:pt x="171" y="3495"/>
                    <a:pt x="200" y="3485"/>
                    <a:pt x="223" y="3461"/>
                  </a:cubicBezTo>
                  <a:cubicBezTo>
                    <a:pt x="282" y="3409"/>
                    <a:pt x="1664" y="2160"/>
                    <a:pt x="1841" y="138"/>
                  </a:cubicBezTo>
                  <a:cubicBezTo>
                    <a:pt x="1847" y="68"/>
                    <a:pt x="1796" y="7"/>
                    <a:pt x="1726" y="1"/>
                  </a:cubicBezTo>
                  <a:cubicBezTo>
                    <a:pt x="1723" y="1"/>
                    <a:pt x="1719" y="1"/>
                    <a:pt x="171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0" name="Google Shape;6120;p33"/>
            <p:cNvSpPr/>
            <p:nvPr/>
          </p:nvSpPr>
          <p:spPr>
            <a:xfrm>
              <a:off x="8633783" y="2593454"/>
              <a:ext cx="240342" cy="244305"/>
            </a:xfrm>
            <a:custGeom>
              <a:avLst/>
              <a:gdLst/>
              <a:ahLst/>
              <a:cxnLst/>
              <a:rect l="l" t="t" r="r" b="b"/>
              <a:pathLst>
                <a:path w="2305" h="2343" extrusionOk="0">
                  <a:moveTo>
                    <a:pt x="2163" y="1"/>
                  </a:moveTo>
                  <a:cubicBezTo>
                    <a:pt x="2114" y="1"/>
                    <a:pt x="2068" y="30"/>
                    <a:pt x="2048" y="77"/>
                  </a:cubicBezTo>
                  <a:cubicBezTo>
                    <a:pt x="1486" y="1385"/>
                    <a:pt x="102" y="2096"/>
                    <a:pt x="88" y="2104"/>
                  </a:cubicBezTo>
                  <a:cubicBezTo>
                    <a:pt x="27" y="2134"/>
                    <a:pt x="0" y="2210"/>
                    <a:pt x="32" y="2272"/>
                  </a:cubicBezTo>
                  <a:cubicBezTo>
                    <a:pt x="54" y="2316"/>
                    <a:pt x="99" y="2342"/>
                    <a:pt x="144" y="2342"/>
                  </a:cubicBezTo>
                  <a:cubicBezTo>
                    <a:pt x="163" y="2342"/>
                    <a:pt x="182" y="2338"/>
                    <a:pt x="201" y="2329"/>
                  </a:cubicBezTo>
                  <a:cubicBezTo>
                    <a:pt x="261" y="2300"/>
                    <a:pt x="1678" y="1573"/>
                    <a:pt x="2279" y="177"/>
                  </a:cubicBezTo>
                  <a:cubicBezTo>
                    <a:pt x="2305" y="113"/>
                    <a:pt x="2276" y="39"/>
                    <a:pt x="2213" y="12"/>
                  </a:cubicBezTo>
                  <a:cubicBezTo>
                    <a:pt x="2197" y="4"/>
                    <a:pt x="2180" y="1"/>
                    <a:pt x="216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1" name="Google Shape;6121;p33"/>
            <p:cNvSpPr/>
            <p:nvPr/>
          </p:nvSpPr>
          <p:spPr>
            <a:xfrm>
              <a:off x="8203257" y="2852145"/>
              <a:ext cx="327408" cy="69131"/>
            </a:xfrm>
            <a:custGeom>
              <a:avLst/>
              <a:gdLst/>
              <a:ahLst/>
              <a:cxnLst/>
              <a:rect l="l" t="t" r="r" b="b"/>
              <a:pathLst>
                <a:path w="3140" h="663" extrusionOk="0">
                  <a:moveTo>
                    <a:pt x="2996" y="1"/>
                  </a:moveTo>
                  <a:cubicBezTo>
                    <a:pt x="2981" y="1"/>
                    <a:pt x="2965" y="4"/>
                    <a:pt x="2950" y="9"/>
                  </a:cubicBezTo>
                  <a:cubicBezTo>
                    <a:pt x="2110" y="345"/>
                    <a:pt x="1243" y="410"/>
                    <a:pt x="700" y="410"/>
                  </a:cubicBezTo>
                  <a:cubicBezTo>
                    <a:pt x="366" y="410"/>
                    <a:pt x="156" y="385"/>
                    <a:pt x="150" y="385"/>
                  </a:cubicBezTo>
                  <a:cubicBezTo>
                    <a:pt x="145" y="384"/>
                    <a:pt x="141" y="384"/>
                    <a:pt x="136" y="384"/>
                  </a:cubicBezTo>
                  <a:cubicBezTo>
                    <a:pt x="72" y="384"/>
                    <a:pt x="19" y="429"/>
                    <a:pt x="11" y="494"/>
                  </a:cubicBezTo>
                  <a:cubicBezTo>
                    <a:pt x="0" y="562"/>
                    <a:pt x="50" y="624"/>
                    <a:pt x="120" y="633"/>
                  </a:cubicBezTo>
                  <a:cubicBezTo>
                    <a:pt x="141" y="635"/>
                    <a:pt x="367" y="662"/>
                    <a:pt x="713" y="662"/>
                  </a:cubicBezTo>
                  <a:cubicBezTo>
                    <a:pt x="1277" y="662"/>
                    <a:pt x="2165" y="591"/>
                    <a:pt x="3043" y="244"/>
                  </a:cubicBezTo>
                  <a:cubicBezTo>
                    <a:pt x="3109" y="219"/>
                    <a:pt x="3139" y="145"/>
                    <a:pt x="3115" y="81"/>
                  </a:cubicBezTo>
                  <a:cubicBezTo>
                    <a:pt x="3095" y="31"/>
                    <a:pt x="3046" y="1"/>
                    <a:pt x="299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2" name="Google Shape;6122;p33"/>
            <p:cNvSpPr/>
            <p:nvPr/>
          </p:nvSpPr>
          <p:spPr>
            <a:xfrm>
              <a:off x="7896081" y="2899901"/>
              <a:ext cx="292582" cy="56202"/>
            </a:xfrm>
            <a:custGeom>
              <a:avLst/>
              <a:gdLst/>
              <a:ahLst/>
              <a:cxnLst/>
              <a:rect l="l" t="t" r="r" b="b"/>
              <a:pathLst>
                <a:path w="2806" h="539" extrusionOk="0">
                  <a:moveTo>
                    <a:pt x="143" y="1"/>
                  </a:moveTo>
                  <a:cubicBezTo>
                    <a:pt x="90" y="1"/>
                    <a:pt x="40" y="35"/>
                    <a:pt x="23" y="88"/>
                  </a:cubicBezTo>
                  <a:cubicBezTo>
                    <a:pt x="1" y="155"/>
                    <a:pt x="39" y="225"/>
                    <a:pt x="104" y="246"/>
                  </a:cubicBezTo>
                  <a:cubicBezTo>
                    <a:pt x="145" y="258"/>
                    <a:pt x="1045" y="539"/>
                    <a:pt x="2365" y="539"/>
                  </a:cubicBezTo>
                  <a:cubicBezTo>
                    <a:pt x="2467" y="539"/>
                    <a:pt x="2573" y="537"/>
                    <a:pt x="2682" y="533"/>
                  </a:cubicBezTo>
                  <a:cubicBezTo>
                    <a:pt x="2750" y="531"/>
                    <a:pt x="2805" y="473"/>
                    <a:pt x="2804" y="403"/>
                  </a:cubicBezTo>
                  <a:cubicBezTo>
                    <a:pt x="2801" y="337"/>
                    <a:pt x="2746" y="283"/>
                    <a:pt x="2680" y="283"/>
                  </a:cubicBezTo>
                  <a:cubicBezTo>
                    <a:pt x="2678" y="283"/>
                    <a:pt x="2676" y="283"/>
                    <a:pt x="2674" y="283"/>
                  </a:cubicBezTo>
                  <a:cubicBezTo>
                    <a:pt x="2574" y="286"/>
                    <a:pt x="2476" y="288"/>
                    <a:pt x="2379" y="288"/>
                  </a:cubicBezTo>
                  <a:cubicBezTo>
                    <a:pt x="1089" y="288"/>
                    <a:pt x="191" y="9"/>
                    <a:pt x="181" y="7"/>
                  </a:cubicBezTo>
                  <a:cubicBezTo>
                    <a:pt x="168" y="3"/>
                    <a:pt x="156" y="1"/>
                    <a:pt x="14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3" name="Google Shape;6123;p33"/>
            <p:cNvSpPr/>
            <p:nvPr/>
          </p:nvSpPr>
          <p:spPr>
            <a:xfrm>
              <a:off x="6675718" y="2806476"/>
              <a:ext cx="285178" cy="451489"/>
            </a:xfrm>
            <a:custGeom>
              <a:avLst/>
              <a:gdLst/>
              <a:ahLst/>
              <a:cxnLst/>
              <a:rect l="l" t="t" r="r" b="b"/>
              <a:pathLst>
                <a:path w="2735" h="4330" extrusionOk="0">
                  <a:moveTo>
                    <a:pt x="138" y="0"/>
                  </a:moveTo>
                  <a:cubicBezTo>
                    <a:pt x="130" y="0"/>
                    <a:pt x="122" y="1"/>
                    <a:pt x="114" y="3"/>
                  </a:cubicBezTo>
                  <a:cubicBezTo>
                    <a:pt x="46" y="16"/>
                    <a:pt x="1" y="81"/>
                    <a:pt x="14" y="149"/>
                  </a:cubicBezTo>
                  <a:cubicBezTo>
                    <a:pt x="34" y="248"/>
                    <a:pt x="486" y="2564"/>
                    <a:pt x="2515" y="4299"/>
                  </a:cubicBezTo>
                  <a:cubicBezTo>
                    <a:pt x="2538" y="4321"/>
                    <a:pt x="2567" y="4329"/>
                    <a:pt x="2596" y="4329"/>
                  </a:cubicBezTo>
                  <a:cubicBezTo>
                    <a:pt x="2632" y="4329"/>
                    <a:pt x="2667" y="4315"/>
                    <a:pt x="2691" y="4283"/>
                  </a:cubicBezTo>
                  <a:cubicBezTo>
                    <a:pt x="2734" y="4229"/>
                    <a:pt x="2728" y="4152"/>
                    <a:pt x="2676" y="4105"/>
                  </a:cubicBezTo>
                  <a:cubicBezTo>
                    <a:pt x="718" y="2432"/>
                    <a:pt x="264" y="126"/>
                    <a:pt x="261" y="103"/>
                  </a:cubicBezTo>
                  <a:cubicBezTo>
                    <a:pt x="250" y="43"/>
                    <a:pt x="196" y="0"/>
                    <a:pt x="13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4" name="Google Shape;6124;p33"/>
            <p:cNvSpPr/>
            <p:nvPr/>
          </p:nvSpPr>
          <p:spPr>
            <a:xfrm>
              <a:off x="6883943" y="2665608"/>
              <a:ext cx="290809" cy="295188"/>
            </a:xfrm>
            <a:custGeom>
              <a:avLst/>
              <a:gdLst/>
              <a:ahLst/>
              <a:cxnLst/>
              <a:rect l="l" t="t" r="r" b="b"/>
              <a:pathLst>
                <a:path w="2789" h="2831" extrusionOk="0">
                  <a:moveTo>
                    <a:pt x="2655" y="0"/>
                  </a:moveTo>
                  <a:cubicBezTo>
                    <a:pt x="2593" y="0"/>
                    <a:pt x="2539" y="46"/>
                    <a:pt x="2531" y="110"/>
                  </a:cubicBezTo>
                  <a:cubicBezTo>
                    <a:pt x="2313" y="1893"/>
                    <a:pt x="125" y="2578"/>
                    <a:pt x="103" y="2585"/>
                  </a:cubicBezTo>
                  <a:cubicBezTo>
                    <a:pt x="38" y="2605"/>
                    <a:pt x="0" y="2675"/>
                    <a:pt x="19" y="2742"/>
                  </a:cubicBezTo>
                  <a:cubicBezTo>
                    <a:pt x="36" y="2796"/>
                    <a:pt x="84" y="2831"/>
                    <a:pt x="140" y="2831"/>
                  </a:cubicBezTo>
                  <a:cubicBezTo>
                    <a:pt x="153" y="2831"/>
                    <a:pt x="164" y="2829"/>
                    <a:pt x="175" y="2828"/>
                  </a:cubicBezTo>
                  <a:cubicBezTo>
                    <a:pt x="270" y="2797"/>
                    <a:pt x="2540" y="2088"/>
                    <a:pt x="2780" y="141"/>
                  </a:cubicBezTo>
                  <a:cubicBezTo>
                    <a:pt x="2789" y="73"/>
                    <a:pt x="2741" y="10"/>
                    <a:pt x="2671" y="1"/>
                  </a:cubicBezTo>
                  <a:cubicBezTo>
                    <a:pt x="2665" y="1"/>
                    <a:pt x="2660" y="0"/>
                    <a:pt x="265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5" name="Google Shape;6125;p33"/>
            <p:cNvSpPr/>
            <p:nvPr/>
          </p:nvSpPr>
          <p:spPr>
            <a:xfrm>
              <a:off x="7091855" y="2566969"/>
              <a:ext cx="206350" cy="337939"/>
            </a:xfrm>
            <a:custGeom>
              <a:avLst/>
              <a:gdLst/>
              <a:ahLst/>
              <a:cxnLst/>
              <a:rect l="l" t="t" r="r" b="b"/>
              <a:pathLst>
                <a:path w="1979" h="3241" extrusionOk="0">
                  <a:moveTo>
                    <a:pt x="1719" y="1"/>
                  </a:moveTo>
                  <a:cubicBezTo>
                    <a:pt x="1717" y="1"/>
                    <a:pt x="1715" y="1"/>
                    <a:pt x="1714" y="1"/>
                  </a:cubicBezTo>
                  <a:cubicBezTo>
                    <a:pt x="1644" y="5"/>
                    <a:pt x="1593" y="66"/>
                    <a:pt x="1597" y="135"/>
                  </a:cubicBezTo>
                  <a:cubicBezTo>
                    <a:pt x="1718" y="1952"/>
                    <a:pt x="94" y="2999"/>
                    <a:pt x="78" y="3011"/>
                  </a:cubicBezTo>
                  <a:cubicBezTo>
                    <a:pt x="17" y="3047"/>
                    <a:pt x="1" y="3124"/>
                    <a:pt x="37" y="3182"/>
                  </a:cubicBezTo>
                  <a:cubicBezTo>
                    <a:pt x="63" y="3221"/>
                    <a:pt x="103" y="3240"/>
                    <a:pt x="145" y="3240"/>
                  </a:cubicBezTo>
                  <a:cubicBezTo>
                    <a:pt x="168" y="3240"/>
                    <a:pt x="190" y="3233"/>
                    <a:pt x="210" y="3221"/>
                  </a:cubicBezTo>
                  <a:cubicBezTo>
                    <a:pt x="283" y="3175"/>
                    <a:pt x="1978" y="2084"/>
                    <a:pt x="1847" y="117"/>
                  </a:cubicBezTo>
                  <a:cubicBezTo>
                    <a:pt x="1842" y="49"/>
                    <a:pt x="1785" y="1"/>
                    <a:pt x="171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6" name="Google Shape;6126;p33"/>
            <p:cNvSpPr/>
            <p:nvPr/>
          </p:nvSpPr>
          <p:spPr>
            <a:xfrm>
              <a:off x="6522339" y="2665399"/>
              <a:ext cx="201762" cy="465983"/>
            </a:xfrm>
            <a:custGeom>
              <a:avLst/>
              <a:gdLst/>
              <a:ahLst/>
              <a:cxnLst/>
              <a:rect l="l" t="t" r="r" b="b"/>
              <a:pathLst>
                <a:path w="1935" h="4469" extrusionOk="0">
                  <a:moveTo>
                    <a:pt x="135" y="1"/>
                  </a:moveTo>
                  <a:cubicBezTo>
                    <a:pt x="129" y="1"/>
                    <a:pt x="123" y="1"/>
                    <a:pt x="117" y="2"/>
                  </a:cubicBezTo>
                  <a:cubicBezTo>
                    <a:pt x="47" y="11"/>
                    <a:pt x="0" y="75"/>
                    <a:pt x="9" y="143"/>
                  </a:cubicBezTo>
                  <a:cubicBezTo>
                    <a:pt x="25" y="261"/>
                    <a:pt x="412" y="3060"/>
                    <a:pt x="1703" y="4429"/>
                  </a:cubicBezTo>
                  <a:cubicBezTo>
                    <a:pt x="1726" y="4455"/>
                    <a:pt x="1761" y="4468"/>
                    <a:pt x="1793" y="4468"/>
                  </a:cubicBezTo>
                  <a:cubicBezTo>
                    <a:pt x="1825" y="4468"/>
                    <a:pt x="1856" y="4458"/>
                    <a:pt x="1880" y="4433"/>
                  </a:cubicBezTo>
                  <a:cubicBezTo>
                    <a:pt x="1931" y="4387"/>
                    <a:pt x="1934" y="4307"/>
                    <a:pt x="1886" y="4256"/>
                  </a:cubicBezTo>
                  <a:cubicBezTo>
                    <a:pt x="650" y="2946"/>
                    <a:pt x="262" y="137"/>
                    <a:pt x="258" y="108"/>
                  </a:cubicBezTo>
                  <a:cubicBezTo>
                    <a:pt x="250" y="47"/>
                    <a:pt x="197" y="1"/>
                    <a:pt x="13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7" name="Google Shape;6127;p33"/>
            <p:cNvSpPr/>
            <p:nvPr/>
          </p:nvSpPr>
          <p:spPr>
            <a:xfrm>
              <a:off x="6802196" y="3239818"/>
              <a:ext cx="288724" cy="233252"/>
            </a:xfrm>
            <a:custGeom>
              <a:avLst/>
              <a:gdLst/>
              <a:ahLst/>
              <a:cxnLst/>
              <a:rect l="l" t="t" r="r" b="b"/>
              <a:pathLst>
                <a:path w="2769" h="2237" extrusionOk="0">
                  <a:moveTo>
                    <a:pt x="142" y="1"/>
                  </a:moveTo>
                  <a:cubicBezTo>
                    <a:pt x="124" y="1"/>
                    <a:pt x="105" y="5"/>
                    <a:pt x="88" y="13"/>
                  </a:cubicBezTo>
                  <a:cubicBezTo>
                    <a:pt x="25" y="43"/>
                    <a:pt x="0" y="120"/>
                    <a:pt x="29" y="181"/>
                  </a:cubicBezTo>
                  <a:cubicBezTo>
                    <a:pt x="57" y="237"/>
                    <a:pt x="711" y="1569"/>
                    <a:pt x="2584" y="2229"/>
                  </a:cubicBezTo>
                  <a:cubicBezTo>
                    <a:pt x="2599" y="2235"/>
                    <a:pt x="2612" y="2236"/>
                    <a:pt x="2626" y="2236"/>
                  </a:cubicBezTo>
                  <a:cubicBezTo>
                    <a:pt x="2677" y="2236"/>
                    <a:pt x="2726" y="2203"/>
                    <a:pt x="2744" y="2151"/>
                  </a:cubicBezTo>
                  <a:cubicBezTo>
                    <a:pt x="2769" y="2085"/>
                    <a:pt x="2734" y="2014"/>
                    <a:pt x="2668" y="1991"/>
                  </a:cubicBezTo>
                  <a:cubicBezTo>
                    <a:pt x="897" y="1367"/>
                    <a:pt x="261" y="85"/>
                    <a:pt x="255" y="72"/>
                  </a:cubicBezTo>
                  <a:cubicBezTo>
                    <a:pt x="234" y="28"/>
                    <a:pt x="189" y="1"/>
                    <a:pt x="14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8" name="Google Shape;6128;p33"/>
            <p:cNvSpPr/>
            <p:nvPr/>
          </p:nvSpPr>
          <p:spPr>
            <a:xfrm>
              <a:off x="7015217" y="3287886"/>
              <a:ext cx="424379" cy="206350"/>
            </a:xfrm>
            <a:custGeom>
              <a:avLst/>
              <a:gdLst/>
              <a:ahLst/>
              <a:cxnLst/>
              <a:rect l="l" t="t" r="r" b="b"/>
              <a:pathLst>
                <a:path w="4070" h="1979" extrusionOk="0">
                  <a:moveTo>
                    <a:pt x="139" y="1"/>
                  </a:moveTo>
                  <a:cubicBezTo>
                    <a:pt x="109" y="1"/>
                    <a:pt x="78" y="12"/>
                    <a:pt x="54" y="34"/>
                  </a:cubicBezTo>
                  <a:cubicBezTo>
                    <a:pt x="3" y="82"/>
                    <a:pt x="0" y="162"/>
                    <a:pt x="47" y="212"/>
                  </a:cubicBezTo>
                  <a:cubicBezTo>
                    <a:pt x="102" y="271"/>
                    <a:pt x="1396" y="1639"/>
                    <a:pt x="3918" y="1978"/>
                  </a:cubicBezTo>
                  <a:cubicBezTo>
                    <a:pt x="3924" y="1979"/>
                    <a:pt x="3929" y="1979"/>
                    <a:pt x="3934" y="1979"/>
                  </a:cubicBezTo>
                  <a:cubicBezTo>
                    <a:pt x="3997" y="1979"/>
                    <a:pt x="4051" y="1934"/>
                    <a:pt x="4059" y="1870"/>
                  </a:cubicBezTo>
                  <a:cubicBezTo>
                    <a:pt x="4070" y="1800"/>
                    <a:pt x="4022" y="1738"/>
                    <a:pt x="3953" y="1727"/>
                  </a:cubicBezTo>
                  <a:cubicBezTo>
                    <a:pt x="1522" y="1405"/>
                    <a:pt x="246" y="55"/>
                    <a:pt x="233" y="41"/>
                  </a:cubicBezTo>
                  <a:cubicBezTo>
                    <a:pt x="208" y="14"/>
                    <a:pt x="173" y="1"/>
                    <a:pt x="13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9" name="Google Shape;6129;p33"/>
            <p:cNvSpPr/>
            <p:nvPr/>
          </p:nvSpPr>
          <p:spPr>
            <a:xfrm>
              <a:off x="7147952" y="3540217"/>
              <a:ext cx="408530" cy="115844"/>
            </a:xfrm>
            <a:custGeom>
              <a:avLst/>
              <a:gdLst/>
              <a:ahLst/>
              <a:cxnLst/>
              <a:rect l="l" t="t" r="r" b="b"/>
              <a:pathLst>
                <a:path w="3918" h="1111" extrusionOk="0">
                  <a:moveTo>
                    <a:pt x="144" y="1"/>
                  </a:moveTo>
                  <a:cubicBezTo>
                    <a:pt x="95" y="1"/>
                    <a:pt x="49" y="29"/>
                    <a:pt x="28" y="77"/>
                  </a:cubicBezTo>
                  <a:cubicBezTo>
                    <a:pt x="1" y="141"/>
                    <a:pt x="30" y="215"/>
                    <a:pt x="94" y="242"/>
                  </a:cubicBezTo>
                  <a:cubicBezTo>
                    <a:pt x="175" y="279"/>
                    <a:pt x="2122" y="1110"/>
                    <a:pt x="3790" y="1110"/>
                  </a:cubicBezTo>
                  <a:cubicBezTo>
                    <a:pt x="3861" y="1110"/>
                    <a:pt x="3918" y="1056"/>
                    <a:pt x="3918" y="985"/>
                  </a:cubicBezTo>
                  <a:cubicBezTo>
                    <a:pt x="3918" y="915"/>
                    <a:pt x="3861" y="860"/>
                    <a:pt x="3793" y="860"/>
                  </a:cubicBezTo>
                  <a:cubicBezTo>
                    <a:pt x="2176" y="860"/>
                    <a:pt x="213" y="20"/>
                    <a:pt x="194" y="11"/>
                  </a:cubicBezTo>
                  <a:cubicBezTo>
                    <a:pt x="178" y="4"/>
                    <a:pt x="161" y="1"/>
                    <a:pt x="14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0" name="Google Shape;6130;p33"/>
            <p:cNvSpPr/>
            <p:nvPr/>
          </p:nvSpPr>
          <p:spPr>
            <a:xfrm>
              <a:off x="7288089" y="3516757"/>
              <a:ext cx="287160" cy="49841"/>
            </a:xfrm>
            <a:custGeom>
              <a:avLst/>
              <a:gdLst/>
              <a:ahLst/>
              <a:cxnLst/>
              <a:rect l="l" t="t" r="r" b="b"/>
              <a:pathLst>
                <a:path w="2754" h="478" extrusionOk="0">
                  <a:moveTo>
                    <a:pt x="137" y="1"/>
                  </a:moveTo>
                  <a:cubicBezTo>
                    <a:pt x="80" y="1"/>
                    <a:pt x="27" y="41"/>
                    <a:pt x="15" y="99"/>
                  </a:cubicBezTo>
                  <a:cubicBezTo>
                    <a:pt x="0" y="168"/>
                    <a:pt x="44" y="235"/>
                    <a:pt x="111" y="249"/>
                  </a:cubicBezTo>
                  <a:cubicBezTo>
                    <a:pt x="160" y="259"/>
                    <a:pt x="1179" y="477"/>
                    <a:pt x="2145" y="477"/>
                  </a:cubicBezTo>
                  <a:cubicBezTo>
                    <a:pt x="2312" y="477"/>
                    <a:pt x="2475" y="473"/>
                    <a:pt x="2633" y="454"/>
                  </a:cubicBezTo>
                  <a:cubicBezTo>
                    <a:pt x="2703" y="448"/>
                    <a:pt x="2754" y="387"/>
                    <a:pt x="2747" y="318"/>
                  </a:cubicBezTo>
                  <a:cubicBezTo>
                    <a:pt x="2741" y="252"/>
                    <a:pt x="2686" y="205"/>
                    <a:pt x="2619" y="205"/>
                  </a:cubicBezTo>
                  <a:cubicBezTo>
                    <a:pt x="2616" y="205"/>
                    <a:pt x="2613" y="205"/>
                    <a:pt x="2610" y="206"/>
                  </a:cubicBezTo>
                  <a:cubicBezTo>
                    <a:pt x="2461" y="220"/>
                    <a:pt x="2305" y="226"/>
                    <a:pt x="2146" y="226"/>
                  </a:cubicBezTo>
                  <a:cubicBezTo>
                    <a:pt x="1202" y="226"/>
                    <a:pt x="175" y="7"/>
                    <a:pt x="163" y="4"/>
                  </a:cubicBezTo>
                  <a:cubicBezTo>
                    <a:pt x="154" y="2"/>
                    <a:pt x="146" y="1"/>
                    <a:pt x="13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1" name="Google Shape;6131;p33"/>
            <p:cNvSpPr/>
            <p:nvPr/>
          </p:nvSpPr>
          <p:spPr>
            <a:xfrm>
              <a:off x="7782428" y="2074819"/>
              <a:ext cx="26276" cy="569001"/>
            </a:xfrm>
            <a:custGeom>
              <a:avLst/>
              <a:gdLst/>
              <a:ahLst/>
              <a:cxnLst/>
              <a:rect l="l" t="t" r="r" b="b"/>
              <a:pathLst>
                <a:path w="252" h="5457" extrusionOk="0">
                  <a:moveTo>
                    <a:pt x="125" y="0"/>
                  </a:moveTo>
                  <a:cubicBezTo>
                    <a:pt x="57" y="0"/>
                    <a:pt x="0" y="57"/>
                    <a:pt x="0" y="127"/>
                  </a:cubicBezTo>
                  <a:lnTo>
                    <a:pt x="0" y="5332"/>
                  </a:lnTo>
                  <a:cubicBezTo>
                    <a:pt x="0" y="5400"/>
                    <a:pt x="57" y="5457"/>
                    <a:pt x="125" y="5457"/>
                  </a:cubicBezTo>
                  <a:cubicBezTo>
                    <a:pt x="195" y="5457"/>
                    <a:pt x="252" y="5400"/>
                    <a:pt x="252" y="5332"/>
                  </a:cubicBezTo>
                  <a:lnTo>
                    <a:pt x="252" y="127"/>
                  </a:lnTo>
                  <a:cubicBezTo>
                    <a:pt x="252" y="57"/>
                    <a:pt x="195" y="0"/>
                    <a:pt x="12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2" name="Google Shape;6132;p33"/>
            <p:cNvSpPr/>
            <p:nvPr/>
          </p:nvSpPr>
          <p:spPr>
            <a:xfrm>
              <a:off x="7672633" y="2387105"/>
              <a:ext cx="26380" cy="548564"/>
            </a:xfrm>
            <a:custGeom>
              <a:avLst/>
              <a:gdLst/>
              <a:ahLst/>
              <a:cxnLst/>
              <a:rect l="l" t="t" r="r" b="b"/>
              <a:pathLst>
                <a:path w="253" h="5261" extrusionOk="0">
                  <a:moveTo>
                    <a:pt x="127" y="0"/>
                  </a:moveTo>
                  <a:cubicBezTo>
                    <a:pt x="57" y="0"/>
                    <a:pt x="1" y="57"/>
                    <a:pt x="1" y="127"/>
                  </a:cubicBezTo>
                  <a:lnTo>
                    <a:pt x="1" y="5135"/>
                  </a:lnTo>
                  <a:cubicBezTo>
                    <a:pt x="1" y="5204"/>
                    <a:pt x="57" y="5260"/>
                    <a:pt x="127" y="5260"/>
                  </a:cubicBezTo>
                  <a:cubicBezTo>
                    <a:pt x="196" y="5260"/>
                    <a:pt x="252" y="5204"/>
                    <a:pt x="252" y="5135"/>
                  </a:cubicBezTo>
                  <a:lnTo>
                    <a:pt x="252" y="127"/>
                  </a:lnTo>
                  <a:cubicBezTo>
                    <a:pt x="252" y="57"/>
                    <a:pt x="196" y="0"/>
                    <a:pt x="12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3" name="Google Shape;6133;p33"/>
            <p:cNvSpPr/>
            <p:nvPr/>
          </p:nvSpPr>
          <p:spPr>
            <a:xfrm>
              <a:off x="7790456" y="2748815"/>
              <a:ext cx="26172" cy="307805"/>
            </a:xfrm>
            <a:custGeom>
              <a:avLst/>
              <a:gdLst/>
              <a:ahLst/>
              <a:cxnLst/>
              <a:rect l="l" t="t" r="r" b="b"/>
              <a:pathLst>
                <a:path w="251" h="2952" extrusionOk="0">
                  <a:moveTo>
                    <a:pt x="125" y="0"/>
                  </a:moveTo>
                  <a:cubicBezTo>
                    <a:pt x="56" y="0"/>
                    <a:pt x="0" y="57"/>
                    <a:pt x="0" y="127"/>
                  </a:cubicBezTo>
                  <a:lnTo>
                    <a:pt x="0" y="2827"/>
                  </a:lnTo>
                  <a:cubicBezTo>
                    <a:pt x="0" y="2896"/>
                    <a:pt x="56" y="2952"/>
                    <a:pt x="125" y="2952"/>
                  </a:cubicBezTo>
                  <a:cubicBezTo>
                    <a:pt x="194" y="2952"/>
                    <a:pt x="250" y="2896"/>
                    <a:pt x="250" y="2827"/>
                  </a:cubicBezTo>
                  <a:lnTo>
                    <a:pt x="250" y="127"/>
                  </a:lnTo>
                  <a:cubicBezTo>
                    <a:pt x="250" y="57"/>
                    <a:pt x="194" y="0"/>
                    <a:pt x="12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4" name="Google Shape;6134;p33"/>
            <p:cNvSpPr/>
            <p:nvPr/>
          </p:nvSpPr>
          <p:spPr>
            <a:xfrm>
              <a:off x="7613095" y="3017099"/>
              <a:ext cx="26172" cy="311350"/>
            </a:xfrm>
            <a:custGeom>
              <a:avLst/>
              <a:gdLst/>
              <a:ahLst/>
              <a:cxnLst/>
              <a:rect l="l" t="t" r="r" b="b"/>
              <a:pathLst>
                <a:path w="251" h="2986" extrusionOk="0">
                  <a:moveTo>
                    <a:pt x="125" y="1"/>
                  </a:moveTo>
                  <a:cubicBezTo>
                    <a:pt x="56" y="1"/>
                    <a:pt x="0" y="57"/>
                    <a:pt x="0" y="127"/>
                  </a:cubicBezTo>
                  <a:lnTo>
                    <a:pt x="0" y="2860"/>
                  </a:lnTo>
                  <a:cubicBezTo>
                    <a:pt x="0" y="2929"/>
                    <a:pt x="56" y="2985"/>
                    <a:pt x="125" y="2985"/>
                  </a:cubicBezTo>
                  <a:cubicBezTo>
                    <a:pt x="194" y="2985"/>
                    <a:pt x="250" y="2929"/>
                    <a:pt x="250" y="2860"/>
                  </a:cubicBezTo>
                  <a:lnTo>
                    <a:pt x="250" y="127"/>
                  </a:lnTo>
                  <a:cubicBezTo>
                    <a:pt x="250" y="57"/>
                    <a:pt x="194" y="1"/>
                    <a:pt x="12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5" name="Google Shape;6135;p33"/>
            <p:cNvSpPr/>
            <p:nvPr/>
          </p:nvSpPr>
          <p:spPr>
            <a:xfrm>
              <a:off x="7716113" y="3104998"/>
              <a:ext cx="26276" cy="471300"/>
            </a:xfrm>
            <a:custGeom>
              <a:avLst/>
              <a:gdLst/>
              <a:ahLst/>
              <a:cxnLst/>
              <a:rect l="l" t="t" r="r" b="b"/>
              <a:pathLst>
                <a:path w="252" h="4520" extrusionOk="0">
                  <a:moveTo>
                    <a:pt x="126" y="1"/>
                  </a:moveTo>
                  <a:cubicBezTo>
                    <a:pt x="56" y="1"/>
                    <a:pt x="1" y="58"/>
                    <a:pt x="1" y="127"/>
                  </a:cubicBezTo>
                  <a:lnTo>
                    <a:pt x="1" y="4394"/>
                  </a:lnTo>
                  <a:cubicBezTo>
                    <a:pt x="1" y="4463"/>
                    <a:pt x="56" y="4520"/>
                    <a:pt x="126" y="4520"/>
                  </a:cubicBezTo>
                  <a:cubicBezTo>
                    <a:pt x="194" y="4520"/>
                    <a:pt x="251" y="4463"/>
                    <a:pt x="251" y="4394"/>
                  </a:cubicBezTo>
                  <a:lnTo>
                    <a:pt x="251" y="127"/>
                  </a:lnTo>
                  <a:cubicBezTo>
                    <a:pt x="251" y="58"/>
                    <a:pt x="194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6" name="Google Shape;6136;p33"/>
            <p:cNvSpPr/>
            <p:nvPr/>
          </p:nvSpPr>
          <p:spPr>
            <a:xfrm>
              <a:off x="7790456" y="3327613"/>
              <a:ext cx="26172" cy="264637"/>
            </a:xfrm>
            <a:custGeom>
              <a:avLst/>
              <a:gdLst/>
              <a:ahLst/>
              <a:cxnLst/>
              <a:rect l="l" t="t" r="r" b="b"/>
              <a:pathLst>
                <a:path w="251" h="2538" extrusionOk="0">
                  <a:moveTo>
                    <a:pt x="125" y="0"/>
                  </a:moveTo>
                  <a:cubicBezTo>
                    <a:pt x="56" y="0"/>
                    <a:pt x="0" y="57"/>
                    <a:pt x="0" y="125"/>
                  </a:cubicBezTo>
                  <a:lnTo>
                    <a:pt x="0" y="2412"/>
                  </a:lnTo>
                  <a:cubicBezTo>
                    <a:pt x="0" y="2480"/>
                    <a:pt x="56" y="2537"/>
                    <a:pt x="125" y="2537"/>
                  </a:cubicBezTo>
                  <a:cubicBezTo>
                    <a:pt x="194" y="2537"/>
                    <a:pt x="250" y="2480"/>
                    <a:pt x="250" y="2412"/>
                  </a:cubicBezTo>
                  <a:lnTo>
                    <a:pt x="250" y="125"/>
                  </a:lnTo>
                  <a:cubicBezTo>
                    <a:pt x="250" y="57"/>
                    <a:pt x="194" y="0"/>
                    <a:pt x="12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7" name="Google Shape;6137;p33"/>
            <p:cNvSpPr/>
            <p:nvPr/>
          </p:nvSpPr>
          <p:spPr>
            <a:xfrm>
              <a:off x="7633845" y="3581925"/>
              <a:ext cx="26380" cy="335332"/>
            </a:xfrm>
            <a:custGeom>
              <a:avLst/>
              <a:gdLst/>
              <a:ahLst/>
              <a:cxnLst/>
              <a:rect l="l" t="t" r="r" b="b"/>
              <a:pathLst>
                <a:path w="253" h="3216" extrusionOk="0">
                  <a:moveTo>
                    <a:pt x="126" y="1"/>
                  </a:moveTo>
                  <a:cubicBezTo>
                    <a:pt x="57" y="1"/>
                    <a:pt x="1" y="56"/>
                    <a:pt x="1" y="126"/>
                  </a:cubicBezTo>
                  <a:lnTo>
                    <a:pt x="1" y="3090"/>
                  </a:lnTo>
                  <a:cubicBezTo>
                    <a:pt x="1" y="3159"/>
                    <a:pt x="57" y="3215"/>
                    <a:pt x="126" y="3215"/>
                  </a:cubicBezTo>
                  <a:cubicBezTo>
                    <a:pt x="195" y="3215"/>
                    <a:pt x="252" y="3159"/>
                    <a:pt x="252" y="3090"/>
                  </a:cubicBezTo>
                  <a:lnTo>
                    <a:pt x="252" y="126"/>
                  </a:lnTo>
                  <a:cubicBezTo>
                    <a:pt x="252" y="56"/>
                    <a:pt x="195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8" name="Google Shape;6138;p33"/>
            <p:cNvSpPr/>
            <p:nvPr/>
          </p:nvSpPr>
          <p:spPr>
            <a:xfrm>
              <a:off x="7716113" y="3773884"/>
              <a:ext cx="26276" cy="361817"/>
            </a:xfrm>
            <a:custGeom>
              <a:avLst/>
              <a:gdLst/>
              <a:ahLst/>
              <a:cxnLst/>
              <a:rect l="l" t="t" r="r" b="b"/>
              <a:pathLst>
                <a:path w="252" h="3470" extrusionOk="0">
                  <a:moveTo>
                    <a:pt x="126" y="0"/>
                  </a:moveTo>
                  <a:cubicBezTo>
                    <a:pt x="56" y="0"/>
                    <a:pt x="1" y="56"/>
                    <a:pt x="1" y="125"/>
                  </a:cubicBezTo>
                  <a:lnTo>
                    <a:pt x="1" y="3344"/>
                  </a:lnTo>
                  <a:cubicBezTo>
                    <a:pt x="1" y="3413"/>
                    <a:pt x="56" y="3469"/>
                    <a:pt x="126" y="3469"/>
                  </a:cubicBezTo>
                  <a:cubicBezTo>
                    <a:pt x="194" y="3469"/>
                    <a:pt x="251" y="3413"/>
                    <a:pt x="251" y="3344"/>
                  </a:cubicBezTo>
                  <a:lnTo>
                    <a:pt x="251" y="125"/>
                  </a:lnTo>
                  <a:cubicBezTo>
                    <a:pt x="251" y="56"/>
                    <a:pt x="194" y="0"/>
                    <a:pt x="12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9" name="Google Shape;6139;p33"/>
            <p:cNvSpPr/>
            <p:nvPr/>
          </p:nvSpPr>
          <p:spPr>
            <a:xfrm>
              <a:off x="7795878" y="3679417"/>
              <a:ext cx="26172" cy="288411"/>
            </a:xfrm>
            <a:custGeom>
              <a:avLst/>
              <a:gdLst/>
              <a:ahLst/>
              <a:cxnLst/>
              <a:rect l="l" t="t" r="r" b="b"/>
              <a:pathLst>
                <a:path w="251" h="2766" extrusionOk="0">
                  <a:moveTo>
                    <a:pt x="126" y="1"/>
                  </a:moveTo>
                  <a:cubicBezTo>
                    <a:pt x="57" y="1"/>
                    <a:pt x="1" y="57"/>
                    <a:pt x="1" y="126"/>
                  </a:cubicBezTo>
                  <a:lnTo>
                    <a:pt x="1" y="2639"/>
                  </a:lnTo>
                  <a:cubicBezTo>
                    <a:pt x="1" y="2709"/>
                    <a:pt x="57" y="2766"/>
                    <a:pt x="126" y="2766"/>
                  </a:cubicBezTo>
                  <a:cubicBezTo>
                    <a:pt x="196" y="2766"/>
                    <a:pt x="251" y="2709"/>
                    <a:pt x="251" y="2639"/>
                  </a:cubicBezTo>
                  <a:lnTo>
                    <a:pt x="251" y="126"/>
                  </a:lnTo>
                  <a:cubicBezTo>
                    <a:pt x="251" y="57"/>
                    <a:pt x="196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0" name="Google Shape;6140;p33"/>
            <p:cNvSpPr/>
            <p:nvPr/>
          </p:nvSpPr>
          <p:spPr>
            <a:xfrm>
              <a:off x="7649172" y="4034974"/>
              <a:ext cx="26276" cy="361921"/>
            </a:xfrm>
            <a:custGeom>
              <a:avLst/>
              <a:gdLst/>
              <a:ahLst/>
              <a:cxnLst/>
              <a:rect l="l" t="t" r="r" b="b"/>
              <a:pathLst>
                <a:path w="252" h="3471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lnTo>
                    <a:pt x="0" y="3344"/>
                  </a:lnTo>
                  <a:cubicBezTo>
                    <a:pt x="0" y="3414"/>
                    <a:pt x="57" y="3470"/>
                    <a:pt x="127" y="3470"/>
                  </a:cubicBezTo>
                  <a:cubicBezTo>
                    <a:pt x="195" y="3470"/>
                    <a:pt x="252" y="3414"/>
                    <a:pt x="252" y="3344"/>
                  </a:cubicBezTo>
                  <a:lnTo>
                    <a:pt x="252" y="126"/>
                  </a:lnTo>
                  <a:cubicBezTo>
                    <a:pt x="252" y="57"/>
                    <a:pt x="195" y="0"/>
                    <a:pt x="12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1" name="Google Shape;6141;p33"/>
            <p:cNvSpPr/>
            <p:nvPr/>
          </p:nvSpPr>
          <p:spPr>
            <a:xfrm>
              <a:off x="7782428" y="4128191"/>
              <a:ext cx="26276" cy="225953"/>
            </a:xfrm>
            <a:custGeom>
              <a:avLst/>
              <a:gdLst/>
              <a:ahLst/>
              <a:cxnLst/>
              <a:rect l="l" t="t" r="r" b="b"/>
              <a:pathLst>
                <a:path w="252" h="2167" extrusionOk="0">
                  <a:moveTo>
                    <a:pt x="125" y="0"/>
                  </a:moveTo>
                  <a:cubicBezTo>
                    <a:pt x="57" y="0"/>
                    <a:pt x="0" y="57"/>
                    <a:pt x="0" y="127"/>
                  </a:cubicBezTo>
                  <a:lnTo>
                    <a:pt x="0" y="2041"/>
                  </a:lnTo>
                  <a:cubicBezTo>
                    <a:pt x="0" y="2111"/>
                    <a:pt x="57" y="2166"/>
                    <a:pt x="125" y="2166"/>
                  </a:cubicBezTo>
                  <a:cubicBezTo>
                    <a:pt x="195" y="2166"/>
                    <a:pt x="252" y="2111"/>
                    <a:pt x="252" y="2041"/>
                  </a:cubicBezTo>
                  <a:lnTo>
                    <a:pt x="252" y="127"/>
                  </a:lnTo>
                  <a:cubicBezTo>
                    <a:pt x="252" y="57"/>
                    <a:pt x="195" y="0"/>
                    <a:pt x="12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2" name="Google Shape;6142;p33"/>
            <p:cNvSpPr/>
            <p:nvPr/>
          </p:nvSpPr>
          <p:spPr>
            <a:xfrm>
              <a:off x="6345394" y="203919"/>
              <a:ext cx="2768056" cy="1791046"/>
            </a:xfrm>
            <a:custGeom>
              <a:avLst/>
              <a:gdLst/>
              <a:ahLst/>
              <a:cxnLst/>
              <a:rect l="l" t="t" r="r" b="b"/>
              <a:pathLst>
                <a:path w="26547" h="17177" extrusionOk="0">
                  <a:moveTo>
                    <a:pt x="13272" y="1"/>
                  </a:moveTo>
                  <a:cubicBezTo>
                    <a:pt x="5943" y="1"/>
                    <a:pt x="1" y="5941"/>
                    <a:pt x="1" y="13272"/>
                  </a:cubicBezTo>
                  <a:cubicBezTo>
                    <a:pt x="1" y="14631"/>
                    <a:pt x="206" y="15943"/>
                    <a:pt x="587" y="17177"/>
                  </a:cubicBezTo>
                  <a:lnTo>
                    <a:pt x="2717" y="17177"/>
                  </a:lnTo>
                  <a:cubicBezTo>
                    <a:pt x="2166" y="14081"/>
                    <a:pt x="3871" y="11863"/>
                    <a:pt x="3871" y="11863"/>
                  </a:cubicBezTo>
                  <a:lnTo>
                    <a:pt x="3871" y="11863"/>
                  </a:lnTo>
                  <a:cubicBezTo>
                    <a:pt x="3044" y="13696"/>
                    <a:pt x="3479" y="16036"/>
                    <a:pt x="3777" y="17177"/>
                  </a:cubicBezTo>
                  <a:lnTo>
                    <a:pt x="6315" y="17177"/>
                  </a:lnTo>
                  <a:cubicBezTo>
                    <a:pt x="6199" y="16398"/>
                    <a:pt x="6158" y="15053"/>
                    <a:pt x="7012" y="14067"/>
                  </a:cubicBezTo>
                  <a:lnTo>
                    <a:pt x="7012" y="14067"/>
                  </a:lnTo>
                  <a:cubicBezTo>
                    <a:pt x="7011" y="14067"/>
                    <a:pt x="6744" y="15710"/>
                    <a:pt x="7279" y="17177"/>
                  </a:cubicBezTo>
                  <a:lnTo>
                    <a:pt x="10011" y="17177"/>
                  </a:lnTo>
                  <a:cubicBezTo>
                    <a:pt x="9960" y="16545"/>
                    <a:pt x="10012" y="15570"/>
                    <a:pt x="10601" y="14647"/>
                  </a:cubicBezTo>
                  <a:lnTo>
                    <a:pt x="10601" y="14647"/>
                  </a:lnTo>
                  <a:cubicBezTo>
                    <a:pt x="10601" y="14648"/>
                    <a:pt x="10364" y="15965"/>
                    <a:pt x="10781" y="17177"/>
                  </a:cubicBezTo>
                  <a:lnTo>
                    <a:pt x="15767" y="17177"/>
                  </a:lnTo>
                  <a:cubicBezTo>
                    <a:pt x="16184" y="15965"/>
                    <a:pt x="15947" y="14648"/>
                    <a:pt x="15947" y="14647"/>
                  </a:cubicBezTo>
                  <a:lnTo>
                    <a:pt x="15947" y="14647"/>
                  </a:lnTo>
                  <a:cubicBezTo>
                    <a:pt x="16536" y="15570"/>
                    <a:pt x="16588" y="16545"/>
                    <a:pt x="16537" y="17177"/>
                  </a:cubicBezTo>
                  <a:lnTo>
                    <a:pt x="19269" y="17177"/>
                  </a:lnTo>
                  <a:cubicBezTo>
                    <a:pt x="19804" y="15709"/>
                    <a:pt x="19691" y="14751"/>
                    <a:pt x="19691" y="14750"/>
                  </a:cubicBezTo>
                  <a:lnTo>
                    <a:pt x="19691" y="14750"/>
                  </a:lnTo>
                  <a:cubicBezTo>
                    <a:pt x="20108" y="15562"/>
                    <a:pt x="20350" y="16395"/>
                    <a:pt x="20232" y="17177"/>
                  </a:cubicBezTo>
                  <a:lnTo>
                    <a:pt x="22555" y="17177"/>
                  </a:lnTo>
                  <a:cubicBezTo>
                    <a:pt x="22802" y="16414"/>
                    <a:pt x="23119" y="15726"/>
                    <a:pt x="22920" y="13842"/>
                  </a:cubicBezTo>
                  <a:lnTo>
                    <a:pt x="22920" y="13842"/>
                  </a:lnTo>
                  <a:cubicBezTo>
                    <a:pt x="22920" y="13842"/>
                    <a:pt x="23919" y="15456"/>
                    <a:pt x="23587" y="17177"/>
                  </a:cubicBezTo>
                  <a:lnTo>
                    <a:pt x="25960" y="17177"/>
                  </a:lnTo>
                  <a:cubicBezTo>
                    <a:pt x="26340" y="15941"/>
                    <a:pt x="26546" y="14631"/>
                    <a:pt x="26546" y="13272"/>
                  </a:cubicBezTo>
                  <a:cubicBezTo>
                    <a:pt x="26542" y="5944"/>
                    <a:pt x="20601" y="1"/>
                    <a:pt x="132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3" name="Google Shape;6143;p33"/>
            <p:cNvSpPr/>
            <p:nvPr/>
          </p:nvSpPr>
          <p:spPr>
            <a:xfrm>
              <a:off x="8033507" y="237910"/>
              <a:ext cx="545228" cy="1757054"/>
            </a:xfrm>
            <a:custGeom>
              <a:avLst/>
              <a:gdLst/>
              <a:ahLst/>
              <a:cxnLst/>
              <a:rect l="l" t="t" r="r" b="b"/>
              <a:pathLst>
                <a:path w="5229" h="16851" extrusionOk="0">
                  <a:moveTo>
                    <a:pt x="0" y="0"/>
                  </a:moveTo>
                  <a:lnTo>
                    <a:pt x="0" y="0"/>
                  </a:lnTo>
                  <a:cubicBezTo>
                    <a:pt x="833" y="2078"/>
                    <a:pt x="3203" y="8450"/>
                    <a:pt x="3609" y="14651"/>
                  </a:cubicBezTo>
                  <a:cubicBezTo>
                    <a:pt x="3955" y="15391"/>
                    <a:pt x="4148" y="16144"/>
                    <a:pt x="4040" y="16851"/>
                  </a:cubicBezTo>
                  <a:lnTo>
                    <a:pt x="5138" y="16851"/>
                  </a:lnTo>
                  <a:cubicBezTo>
                    <a:pt x="5212" y="14890"/>
                    <a:pt x="5228" y="7232"/>
                    <a:pt x="1438" y="409"/>
                  </a:cubicBezTo>
                  <a:cubicBezTo>
                    <a:pt x="971" y="248"/>
                    <a:pt x="491" y="109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4" name="Google Shape;6144;p33"/>
            <p:cNvSpPr/>
            <p:nvPr/>
          </p:nvSpPr>
          <p:spPr>
            <a:xfrm>
              <a:off x="8209930" y="289732"/>
              <a:ext cx="530839" cy="1705232"/>
            </a:xfrm>
            <a:custGeom>
              <a:avLst/>
              <a:gdLst/>
              <a:ahLst/>
              <a:cxnLst/>
              <a:rect l="l" t="t" r="r" b="b"/>
              <a:pathLst>
                <a:path w="5091" h="16354" extrusionOk="0">
                  <a:moveTo>
                    <a:pt x="0" y="1"/>
                  </a:moveTo>
                  <a:lnTo>
                    <a:pt x="0" y="1"/>
                  </a:lnTo>
                  <a:cubicBezTo>
                    <a:pt x="1440" y="1930"/>
                    <a:pt x="4632" y="7277"/>
                    <a:pt x="4286" y="16354"/>
                  </a:cubicBezTo>
                  <a:lnTo>
                    <a:pt x="4669" y="16354"/>
                  </a:lnTo>
                  <a:cubicBezTo>
                    <a:pt x="4846" y="15809"/>
                    <a:pt x="5058" y="15298"/>
                    <a:pt x="5090" y="14364"/>
                  </a:cubicBezTo>
                  <a:cubicBezTo>
                    <a:pt x="5089" y="14099"/>
                    <a:pt x="5086" y="13817"/>
                    <a:pt x="5074" y="13519"/>
                  </a:cubicBezTo>
                  <a:cubicBezTo>
                    <a:pt x="5064" y="13360"/>
                    <a:pt x="5051" y="13198"/>
                    <a:pt x="5032" y="13019"/>
                  </a:cubicBezTo>
                  <a:lnTo>
                    <a:pt x="5032" y="13019"/>
                  </a:lnTo>
                  <a:cubicBezTo>
                    <a:pt x="5032" y="13019"/>
                    <a:pt x="5044" y="13035"/>
                    <a:pt x="5057" y="13059"/>
                  </a:cubicBezTo>
                  <a:cubicBezTo>
                    <a:pt x="4907" y="9851"/>
                    <a:pt x="4172" y="5169"/>
                    <a:pt x="1594" y="717"/>
                  </a:cubicBezTo>
                  <a:cubicBezTo>
                    <a:pt x="1082" y="444"/>
                    <a:pt x="550" y="204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5" name="Google Shape;6145;p33"/>
            <p:cNvSpPr/>
            <p:nvPr/>
          </p:nvSpPr>
          <p:spPr>
            <a:xfrm>
              <a:off x="6550074" y="432268"/>
              <a:ext cx="418018" cy="1562903"/>
            </a:xfrm>
            <a:custGeom>
              <a:avLst/>
              <a:gdLst/>
              <a:ahLst/>
              <a:cxnLst/>
              <a:rect l="l" t="t" r="r" b="b"/>
              <a:pathLst>
                <a:path w="4009" h="14989" extrusionOk="0">
                  <a:moveTo>
                    <a:pt x="4009" y="0"/>
                  </a:moveTo>
                  <a:lnTo>
                    <a:pt x="4009" y="0"/>
                  </a:lnTo>
                  <a:cubicBezTo>
                    <a:pt x="3262" y="495"/>
                    <a:pt x="2565" y="1060"/>
                    <a:pt x="1933" y="1691"/>
                  </a:cubicBezTo>
                  <a:cubicBezTo>
                    <a:pt x="1017" y="4579"/>
                    <a:pt x="1" y="9341"/>
                    <a:pt x="684" y="14988"/>
                  </a:cubicBezTo>
                  <a:lnTo>
                    <a:pt x="754" y="14988"/>
                  </a:lnTo>
                  <a:cubicBezTo>
                    <a:pt x="203" y="11891"/>
                    <a:pt x="1908" y="9673"/>
                    <a:pt x="1908" y="9673"/>
                  </a:cubicBezTo>
                  <a:lnTo>
                    <a:pt x="1908" y="9673"/>
                  </a:lnTo>
                  <a:cubicBezTo>
                    <a:pt x="1081" y="11506"/>
                    <a:pt x="1516" y="13846"/>
                    <a:pt x="1814" y="14987"/>
                  </a:cubicBezTo>
                  <a:lnTo>
                    <a:pt x="2235" y="14987"/>
                  </a:lnTo>
                  <a:cubicBezTo>
                    <a:pt x="1854" y="12014"/>
                    <a:pt x="1359" y="5080"/>
                    <a:pt x="400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6" name="Google Shape;6146;p33"/>
            <p:cNvSpPr/>
            <p:nvPr/>
          </p:nvSpPr>
          <p:spPr>
            <a:xfrm>
              <a:off x="7887426" y="213199"/>
              <a:ext cx="459518" cy="1781974"/>
            </a:xfrm>
            <a:custGeom>
              <a:avLst/>
              <a:gdLst/>
              <a:ahLst/>
              <a:cxnLst/>
              <a:rect l="l" t="t" r="r" b="b"/>
              <a:pathLst>
                <a:path w="4407" h="17090" extrusionOk="0">
                  <a:moveTo>
                    <a:pt x="1" y="0"/>
                  </a:moveTo>
                  <a:cubicBezTo>
                    <a:pt x="713" y="2202"/>
                    <a:pt x="3048" y="10108"/>
                    <a:pt x="2366" y="17089"/>
                  </a:cubicBezTo>
                  <a:lnTo>
                    <a:pt x="3681" y="17089"/>
                  </a:lnTo>
                  <a:cubicBezTo>
                    <a:pt x="3987" y="14718"/>
                    <a:pt x="4406" y="8205"/>
                    <a:pt x="1379" y="233"/>
                  </a:cubicBezTo>
                  <a:cubicBezTo>
                    <a:pt x="927" y="134"/>
                    <a:pt x="468" y="5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7" name="Google Shape;6147;p33"/>
            <p:cNvSpPr/>
            <p:nvPr/>
          </p:nvSpPr>
          <p:spPr>
            <a:xfrm>
              <a:off x="7582127" y="203919"/>
              <a:ext cx="234190" cy="1791254"/>
            </a:xfrm>
            <a:custGeom>
              <a:avLst/>
              <a:gdLst/>
              <a:ahLst/>
              <a:cxnLst/>
              <a:rect l="l" t="t" r="r" b="b"/>
              <a:pathLst>
                <a:path w="2246" h="17179" extrusionOk="0">
                  <a:moveTo>
                    <a:pt x="1411" y="1"/>
                  </a:moveTo>
                  <a:cubicBezTo>
                    <a:pt x="1392" y="1"/>
                    <a:pt x="1376" y="2"/>
                    <a:pt x="1359" y="2"/>
                  </a:cubicBezTo>
                  <a:cubicBezTo>
                    <a:pt x="1100" y="1892"/>
                    <a:pt x="1" y="10507"/>
                    <a:pt x="373" y="17178"/>
                  </a:cubicBezTo>
                  <a:lnTo>
                    <a:pt x="1476" y="17178"/>
                  </a:lnTo>
                  <a:cubicBezTo>
                    <a:pt x="1674" y="14131"/>
                    <a:pt x="2246" y="4640"/>
                    <a:pt x="1977" y="15"/>
                  </a:cubicBezTo>
                  <a:cubicBezTo>
                    <a:pt x="1789" y="8"/>
                    <a:pt x="1600" y="1"/>
                    <a:pt x="141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8" name="Google Shape;6148;p33"/>
            <p:cNvSpPr/>
            <p:nvPr/>
          </p:nvSpPr>
          <p:spPr>
            <a:xfrm>
              <a:off x="8437966" y="399319"/>
              <a:ext cx="644597" cy="1595852"/>
            </a:xfrm>
            <a:custGeom>
              <a:avLst/>
              <a:gdLst/>
              <a:ahLst/>
              <a:cxnLst/>
              <a:rect l="l" t="t" r="r" b="b"/>
              <a:pathLst>
                <a:path w="6182" h="15305" extrusionOk="0">
                  <a:moveTo>
                    <a:pt x="0" y="1"/>
                  </a:moveTo>
                  <a:cubicBezTo>
                    <a:pt x="1687" y="2199"/>
                    <a:pt x="4450" y="7125"/>
                    <a:pt x="3940" y="15304"/>
                  </a:cubicBezTo>
                  <a:lnTo>
                    <a:pt x="5186" y="15304"/>
                  </a:lnTo>
                  <a:cubicBezTo>
                    <a:pt x="5488" y="13637"/>
                    <a:pt x="6182" y="7852"/>
                    <a:pt x="2690" y="2123"/>
                  </a:cubicBezTo>
                  <a:cubicBezTo>
                    <a:pt x="1890" y="1305"/>
                    <a:pt x="987" y="591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9" name="Google Shape;6149;p33"/>
            <p:cNvSpPr/>
            <p:nvPr/>
          </p:nvSpPr>
          <p:spPr>
            <a:xfrm>
              <a:off x="6790622" y="229152"/>
              <a:ext cx="676399" cy="1766021"/>
            </a:xfrm>
            <a:custGeom>
              <a:avLst/>
              <a:gdLst/>
              <a:ahLst/>
              <a:cxnLst/>
              <a:rect l="l" t="t" r="r" b="b"/>
              <a:pathLst>
                <a:path w="6487" h="16937" extrusionOk="0">
                  <a:moveTo>
                    <a:pt x="6487" y="0"/>
                  </a:moveTo>
                  <a:cubicBezTo>
                    <a:pt x="4922" y="301"/>
                    <a:pt x="3455" y="872"/>
                    <a:pt x="2138" y="1671"/>
                  </a:cubicBezTo>
                  <a:cubicBezTo>
                    <a:pt x="1295" y="3953"/>
                    <a:pt x="1" y="9026"/>
                    <a:pt x="1040" y="16936"/>
                  </a:cubicBezTo>
                  <a:lnTo>
                    <a:pt x="2045" y="16936"/>
                  </a:lnTo>
                  <a:cubicBezTo>
                    <a:pt x="1936" y="16214"/>
                    <a:pt x="1895" y="15003"/>
                    <a:pt x="2570" y="14045"/>
                  </a:cubicBezTo>
                  <a:cubicBezTo>
                    <a:pt x="2710" y="10459"/>
                    <a:pt x="3519" y="5219"/>
                    <a:pt x="648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0" name="Google Shape;6150;p33"/>
            <p:cNvSpPr/>
            <p:nvPr/>
          </p:nvSpPr>
          <p:spPr>
            <a:xfrm>
              <a:off x="6345394" y="816813"/>
              <a:ext cx="234816" cy="1178147"/>
            </a:xfrm>
            <a:custGeom>
              <a:avLst/>
              <a:gdLst/>
              <a:ahLst/>
              <a:cxnLst/>
              <a:rect l="l" t="t" r="r" b="b"/>
              <a:pathLst>
                <a:path w="2252" h="11299" extrusionOk="0">
                  <a:moveTo>
                    <a:pt x="2251" y="1"/>
                  </a:moveTo>
                  <a:cubicBezTo>
                    <a:pt x="832" y="2113"/>
                    <a:pt x="1" y="4656"/>
                    <a:pt x="1" y="7394"/>
                  </a:cubicBezTo>
                  <a:cubicBezTo>
                    <a:pt x="1" y="8753"/>
                    <a:pt x="207" y="10065"/>
                    <a:pt x="587" y="11299"/>
                  </a:cubicBezTo>
                  <a:lnTo>
                    <a:pt x="1626" y="11299"/>
                  </a:lnTo>
                  <a:cubicBezTo>
                    <a:pt x="1292" y="8986"/>
                    <a:pt x="892" y="4278"/>
                    <a:pt x="225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1" name="Google Shape;6151;p33"/>
            <p:cNvSpPr/>
            <p:nvPr/>
          </p:nvSpPr>
          <p:spPr>
            <a:xfrm>
              <a:off x="7790769" y="205587"/>
              <a:ext cx="240551" cy="1789586"/>
            </a:xfrm>
            <a:custGeom>
              <a:avLst/>
              <a:gdLst/>
              <a:ahLst/>
              <a:cxnLst/>
              <a:rect l="l" t="t" r="r" b="b"/>
              <a:pathLst>
                <a:path w="2307" h="17163" extrusionOk="0">
                  <a:moveTo>
                    <a:pt x="0" y="1"/>
                  </a:moveTo>
                  <a:cubicBezTo>
                    <a:pt x="252" y="2179"/>
                    <a:pt x="1200" y="11316"/>
                    <a:pt x="231" y="17162"/>
                  </a:cubicBezTo>
                  <a:lnTo>
                    <a:pt x="1408" y="17162"/>
                  </a:lnTo>
                  <a:cubicBezTo>
                    <a:pt x="1693" y="14516"/>
                    <a:pt x="2306" y="6898"/>
                    <a:pt x="858" y="66"/>
                  </a:cubicBezTo>
                  <a:cubicBezTo>
                    <a:pt x="575" y="36"/>
                    <a:pt x="290" y="14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2" name="Google Shape;6152;p33"/>
            <p:cNvSpPr/>
            <p:nvPr/>
          </p:nvSpPr>
          <p:spPr>
            <a:xfrm>
              <a:off x="7293928" y="204544"/>
              <a:ext cx="419270" cy="1790629"/>
            </a:xfrm>
            <a:custGeom>
              <a:avLst/>
              <a:gdLst/>
              <a:ahLst/>
              <a:cxnLst/>
              <a:rect l="l" t="t" r="r" b="b"/>
              <a:pathLst>
                <a:path w="4021" h="17173" extrusionOk="0">
                  <a:moveTo>
                    <a:pt x="4021" y="0"/>
                  </a:moveTo>
                  <a:lnTo>
                    <a:pt x="4021" y="0"/>
                  </a:lnTo>
                  <a:cubicBezTo>
                    <a:pt x="3784" y="2"/>
                    <a:pt x="3551" y="11"/>
                    <a:pt x="3319" y="28"/>
                  </a:cubicBezTo>
                  <a:cubicBezTo>
                    <a:pt x="2548" y="2023"/>
                    <a:pt x="1" y="9345"/>
                    <a:pt x="641" y="17172"/>
                  </a:cubicBezTo>
                  <a:lnTo>
                    <a:pt x="912" y="17172"/>
                  </a:lnTo>
                  <a:cubicBezTo>
                    <a:pt x="862" y="16540"/>
                    <a:pt x="914" y="15566"/>
                    <a:pt x="1503" y="14643"/>
                  </a:cubicBezTo>
                  <a:lnTo>
                    <a:pt x="1503" y="14643"/>
                  </a:lnTo>
                  <a:cubicBezTo>
                    <a:pt x="1503" y="14643"/>
                    <a:pt x="1266" y="15960"/>
                    <a:pt x="1683" y="17172"/>
                  </a:cubicBezTo>
                  <a:lnTo>
                    <a:pt x="2094" y="17172"/>
                  </a:lnTo>
                  <a:cubicBezTo>
                    <a:pt x="1965" y="14298"/>
                    <a:pt x="1792" y="5644"/>
                    <a:pt x="402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33"/>
            <p:cNvSpPr/>
            <p:nvPr/>
          </p:nvSpPr>
          <p:spPr>
            <a:xfrm>
              <a:off x="7159004" y="208298"/>
              <a:ext cx="467338" cy="1786875"/>
            </a:xfrm>
            <a:custGeom>
              <a:avLst/>
              <a:gdLst/>
              <a:ahLst/>
              <a:cxnLst/>
              <a:rect l="l" t="t" r="r" b="b"/>
              <a:pathLst>
                <a:path w="4482" h="17137" extrusionOk="0">
                  <a:moveTo>
                    <a:pt x="4482" y="1"/>
                  </a:moveTo>
                  <a:cubicBezTo>
                    <a:pt x="4018" y="36"/>
                    <a:pt x="3562" y="94"/>
                    <a:pt x="3115" y="174"/>
                  </a:cubicBezTo>
                  <a:cubicBezTo>
                    <a:pt x="2067" y="2561"/>
                    <a:pt x="1" y="8439"/>
                    <a:pt x="263" y="17136"/>
                  </a:cubicBezTo>
                  <a:lnTo>
                    <a:pt x="958" y="17136"/>
                  </a:lnTo>
                  <a:cubicBezTo>
                    <a:pt x="953" y="14229"/>
                    <a:pt x="1219" y="5427"/>
                    <a:pt x="448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33"/>
            <p:cNvSpPr/>
            <p:nvPr/>
          </p:nvSpPr>
          <p:spPr>
            <a:xfrm>
              <a:off x="8139131" y="1422616"/>
              <a:ext cx="1608886" cy="1041136"/>
            </a:xfrm>
            <a:custGeom>
              <a:avLst/>
              <a:gdLst/>
              <a:ahLst/>
              <a:cxnLst/>
              <a:rect l="l" t="t" r="r" b="b"/>
              <a:pathLst>
                <a:path w="15430" h="9985" extrusionOk="0">
                  <a:moveTo>
                    <a:pt x="7715" y="1"/>
                  </a:moveTo>
                  <a:cubicBezTo>
                    <a:pt x="3455" y="1"/>
                    <a:pt x="0" y="3455"/>
                    <a:pt x="0" y="7715"/>
                  </a:cubicBezTo>
                  <a:cubicBezTo>
                    <a:pt x="0" y="8506"/>
                    <a:pt x="120" y="9268"/>
                    <a:pt x="339" y="9984"/>
                  </a:cubicBezTo>
                  <a:lnTo>
                    <a:pt x="1808" y="9984"/>
                  </a:lnTo>
                  <a:cubicBezTo>
                    <a:pt x="1498" y="8193"/>
                    <a:pt x="2357" y="6705"/>
                    <a:pt x="2357" y="6704"/>
                  </a:cubicBezTo>
                  <a:lnTo>
                    <a:pt x="2357" y="6704"/>
                  </a:lnTo>
                  <a:cubicBezTo>
                    <a:pt x="2142" y="8090"/>
                    <a:pt x="2364" y="9241"/>
                    <a:pt x="2598" y="9984"/>
                  </a:cubicBezTo>
                  <a:lnTo>
                    <a:pt x="4115" y="9984"/>
                  </a:lnTo>
                  <a:cubicBezTo>
                    <a:pt x="3962" y="8672"/>
                    <a:pt x="4574" y="7613"/>
                    <a:pt x="4574" y="7613"/>
                  </a:cubicBezTo>
                  <a:lnTo>
                    <a:pt x="4574" y="7613"/>
                  </a:lnTo>
                  <a:cubicBezTo>
                    <a:pt x="4425" y="8581"/>
                    <a:pt x="4547" y="9406"/>
                    <a:pt x="4707" y="9984"/>
                  </a:cubicBezTo>
                  <a:lnTo>
                    <a:pt x="8977" y="9984"/>
                  </a:lnTo>
                  <a:cubicBezTo>
                    <a:pt x="9092" y="9510"/>
                    <a:pt x="9164" y="8877"/>
                    <a:pt x="9052" y="8142"/>
                  </a:cubicBezTo>
                  <a:lnTo>
                    <a:pt x="9052" y="8142"/>
                  </a:lnTo>
                  <a:cubicBezTo>
                    <a:pt x="9053" y="8143"/>
                    <a:pt x="9519" y="8952"/>
                    <a:pt x="9449" y="9984"/>
                  </a:cubicBezTo>
                  <a:lnTo>
                    <a:pt x="10772" y="9984"/>
                  </a:lnTo>
                  <a:cubicBezTo>
                    <a:pt x="10974" y="9313"/>
                    <a:pt x="11150" y="8311"/>
                    <a:pt x="10966" y="7116"/>
                  </a:cubicBezTo>
                  <a:lnTo>
                    <a:pt x="10966" y="7116"/>
                  </a:lnTo>
                  <a:cubicBezTo>
                    <a:pt x="10966" y="7116"/>
                    <a:pt x="11710" y="8410"/>
                    <a:pt x="11475" y="9984"/>
                  </a:cubicBezTo>
                  <a:lnTo>
                    <a:pt x="12987" y="9984"/>
                  </a:lnTo>
                  <a:cubicBezTo>
                    <a:pt x="13189" y="9313"/>
                    <a:pt x="13365" y="8311"/>
                    <a:pt x="13180" y="7116"/>
                  </a:cubicBezTo>
                  <a:lnTo>
                    <a:pt x="13180" y="7116"/>
                  </a:lnTo>
                  <a:cubicBezTo>
                    <a:pt x="13180" y="7116"/>
                    <a:pt x="13924" y="8410"/>
                    <a:pt x="13689" y="9984"/>
                  </a:cubicBezTo>
                  <a:lnTo>
                    <a:pt x="15089" y="9984"/>
                  </a:lnTo>
                  <a:cubicBezTo>
                    <a:pt x="15310" y="9268"/>
                    <a:pt x="15429" y="8506"/>
                    <a:pt x="15429" y="7715"/>
                  </a:cubicBezTo>
                  <a:cubicBezTo>
                    <a:pt x="15429" y="3455"/>
                    <a:pt x="11975" y="1"/>
                    <a:pt x="77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33"/>
            <p:cNvSpPr/>
            <p:nvPr/>
          </p:nvSpPr>
          <p:spPr>
            <a:xfrm>
              <a:off x="8975368" y="1423554"/>
              <a:ext cx="271102" cy="1040510"/>
            </a:xfrm>
            <a:custGeom>
              <a:avLst/>
              <a:gdLst/>
              <a:ahLst/>
              <a:cxnLst/>
              <a:rect l="l" t="t" r="r" b="b"/>
              <a:pathLst>
                <a:path w="2600" h="9979" extrusionOk="0">
                  <a:moveTo>
                    <a:pt x="0" y="0"/>
                  </a:moveTo>
                  <a:lnTo>
                    <a:pt x="0" y="0"/>
                  </a:lnTo>
                  <a:cubicBezTo>
                    <a:pt x="192" y="907"/>
                    <a:pt x="1034" y="5054"/>
                    <a:pt x="1125" y="8322"/>
                  </a:cubicBezTo>
                  <a:cubicBezTo>
                    <a:pt x="1258" y="8619"/>
                    <a:pt x="1479" y="9240"/>
                    <a:pt x="1429" y="9978"/>
                  </a:cubicBezTo>
                  <a:lnTo>
                    <a:pt x="2140" y="9978"/>
                  </a:lnTo>
                  <a:cubicBezTo>
                    <a:pt x="2415" y="8274"/>
                    <a:pt x="2600" y="4795"/>
                    <a:pt x="947" y="95"/>
                  </a:cubicBezTo>
                  <a:cubicBezTo>
                    <a:pt x="635" y="44"/>
                    <a:pt x="321" y="1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33"/>
            <p:cNvSpPr/>
            <p:nvPr/>
          </p:nvSpPr>
          <p:spPr>
            <a:xfrm>
              <a:off x="9080054" y="1434607"/>
              <a:ext cx="431469" cy="1029458"/>
            </a:xfrm>
            <a:custGeom>
              <a:avLst/>
              <a:gdLst/>
              <a:ahLst/>
              <a:cxnLst/>
              <a:rect l="l" t="t" r="r" b="b"/>
              <a:pathLst>
                <a:path w="4138" h="9873" extrusionOk="0">
                  <a:moveTo>
                    <a:pt x="1" y="0"/>
                  </a:moveTo>
                  <a:lnTo>
                    <a:pt x="1" y="0"/>
                  </a:lnTo>
                  <a:cubicBezTo>
                    <a:pt x="533" y="663"/>
                    <a:pt x="3163" y="4231"/>
                    <a:pt x="3066" y="9872"/>
                  </a:cubicBezTo>
                  <a:lnTo>
                    <a:pt x="3763" y="9872"/>
                  </a:lnTo>
                  <a:cubicBezTo>
                    <a:pt x="3990" y="8135"/>
                    <a:pt x="4137" y="4286"/>
                    <a:pt x="1892" y="583"/>
                  </a:cubicBezTo>
                  <a:cubicBezTo>
                    <a:pt x="1299" y="310"/>
                    <a:pt x="664" y="112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33"/>
            <p:cNvSpPr/>
            <p:nvPr/>
          </p:nvSpPr>
          <p:spPr>
            <a:xfrm>
              <a:off x="9319768" y="1516145"/>
              <a:ext cx="428237" cy="947919"/>
            </a:xfrm>
            <a:custGeom>
              <a:avLst/>
              <a:gdLst/>
              <a:ahLst/>
              <a:cxnLst/>
              <a:rect l="l" t="t" r="r" b="b"/>
              <a:pathLst>
                <a:path w="4107" h="9091" extrusionOk="0">
                  <a:moveTo>
                    <a:pt x="0" y="1"/>
                  </a:moveTo>
                  <a:lnTo>
                    <a:pt x="0" y="1"/>
                  </a:lnTo>
                  <a:cubicBezTo>
                    <a:pt x="1219" y="1438"/>
                    <a:pt x="3292" y="4564"/>
                    <a:pt x="3202" y="9090"/>
                  </a:cubicBezTo>
                  <a:lnTo>
                    <a:pt x="3766" y="9090"/>
                  </a:lnTo>
                  <a:cubicBezTo>
                    <a:pt x="3987" y="8372"/>
                    <a:pt x="4106" y="7610"/>
                    <a:pt x="4106" y="6819"/>
                  </a:cubicBezTo>
                  <a:cubicBezTo>
                    <a:pt x="4106" y="3864"/>
                    <a:pt x="2443" y="1297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33"/>
            <p:cNvSpPr/>
            <p:nvPr/>
          </p:nvSpPr>
          <p:spPr>
            <a:xfrm>
              <a:off x="8362371" y="1432730"/>
              <a:ext cx="454200" cy="1031335"/>
            </a:xfrm>
            <a:custGeom>
              <a:avLst/>
              <a:gdLst/>
              <a:ahLst/>
              <a:cxnLst/>
              <a:rect l="l" t="t" r="r" b="b"/>
              <a:pathLst>
                <a:path w="4356" h="9891" extrusionOk="0">
                  <a:moveTo>
                    <a:pt x="4355" y="1"/>
                  </a:moveTo>
                  <a:lnTo>
                    <a:pt x="4355" y="1"/>
                  </a:lnTo>
                  <a:cubicBezTo>
                    <a:pt x="3851" y="81"/>
                    <a:pt x="3362" y="210"/>
                    <a:pt x="2894" y="383"/>
                  </a:cubicBezTo>
                  <a:cubicBezTo>
                    <a:pt x="2073" y="1496"/>
                    <a:pt x="581" y="3854"/>
                    <a:pt x="103" y="6834"/>
                  </a:cubicBezTo>
                  <a:cubicBezTo>
                    <a:pt x="168" y="6692"/>
                    <a:pt x="216" y="6609"/>
                    <a:pt x="216" y="6609"/>
                  </a:cubicBezTo>
                  <a:lnTo>
                    <a:pt x="216" y="6609"/>
                  </a:lnTo>
                  <a:cubicBezTo>
                    <a:pt x="1" y="7994"/>
                    <a:pt x="223" y="9146"/>
                    <a:pt x="459" y="9890"/>
                  </a:cubicBezTo>
                  <a:lnTo>
                    <a:pt x="1212" y="9890"/>
                  </a:lnTo>
                  <a:cubicBezTo>
                    <a:pt x="1147" y="7848"/>
                    <a:pt x="1410" y="3511"/>
                    <a:pt x="435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9" name="Google Shape;6159;p33"/>
            <p:cNvSpPr/>
            <p:nvPr/>
          </p:nvSpPr>
          <p:spPr>
            <a:xfrm>
              <a:off x="8600730" y="1424389"/>
              <a:ext cx="291122" cy="1039676"/>
            </a:xfrm>
            <a:custGeom>
              <a:avLst/>
              <a:gdLst/>
              <a:ahLst/>
              <a:cxnLst/>
              <a:rect l="l" t="t" r="r" b="b"/>
              <a:pathLst>
                <a:path w="2792" h="9971" extrusionOk="0">
                  <a:moveTo>
                    <a:pt x="2792" y="1"/>
                  </a:moveTo>
                  <a:cubicBezTo>
                    <a:pt x="2606" y="13"/>
                    <a:pt x="2424" y="33"/>
                    <a:pt x="2242" y="56"/>
                  </a:cubicBezTo>
                  <a:cubicBezTo>
                    <a:pt x="1665" y="1176"/>
                    <a:pt x="224" y="4281"/>
                    <a:pt x="41" y="7814"/>
                  </a:cubicBezTo>
                  <a:cubicBezTo>
                    <a:pt x="104" y="7676"/>
                    <a:pt x="149" y="7596"/>
                    <a:pt x="149" y="7596"/>
                  </a:cubicBezTo>
                  <a:lnTo>
                    <a:pt x="149" y="7596"/>
                  </a:lnTo>
                  <a:cubicBezTo>
                    <a:pt x="1" y="8567"/>
                    <a:pt x="121" y="9390"/>
                    <a:pt x="281" y="9970"/>
                  </a:cubicBezTo>
                  <a:lnTo>
                    <a:pt x="932" y="9970"/>
                  </a:lnTo>
                  <a:cubicBezTo>
                    <a:pt x="809" y="8073"/>
                    <a:pt x="793" y="3682"/>
                    <a:pt x="279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0" name="Google Shape;6160;p33"/>
            <p:cNvSpPr/>
            <p:nvPr/>
          </p:nvSpPr>
          <p:spPr>
            <a:xfrm>
              <a:off x="8773503" y="1422616"/>
              <a:ext cx="259111" cy="1041136"/>
            </a:xfrm>
            <a:custGeom>
              <a:avLst/>
              <a:gdLst/>
              <a:ahLst/>
              <a:cxnLst/>
              <a:rect l="l" t="t" r="r" b="b"/>
              <a:pathLst>
                <a:path w="2485" h="9985" extrusionOk="0">
                  <a:moveTo>
                    <a:pt x="1631" y="1"/>
                  </a:moveTo>
                  <a:cubicBezTo>
                    <a:pt x="1510" y="1"/>
                    <a:pt x="1391" y="3"/>
                    <a:pt x="1270" y="9"/>
                  </a:cubicBezTo>
                  <a:cubicBezTo>
                    <a:pt x="972" y="1427"/>
                    <a:pt x="1" y="6524"/>
                    <a:pt x="601" y="9984"/>
                  </a:cubicBezTo>
                  <a:lnTo>
                    <a:pt x="1775" y="9984"/>
                  </a:lnTo>
                  <a:cubicBezTo>
                    <a:pt x="2029" y="8349"/>
                    <a:pt x="2484" y="4445"/>
                    <a:pt x="1920" y="8"/>
                  </a:cubicBezTo>
                  <a:cubicBezTo>
                    <a:pt x="1823" y="3"/>
                    <a:pt x="1727" y="1"/>
                    <a:pt x="163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1" name="Google Shape;6161;p33"/>
            <p:cNvSpPr/>
            <p:nvPr/>
          </p:nvSpPr>
          <p:spPr>
            <a:xfrm>
              <a:off x="8138923" y="1491434"/>
              <a:ext cx="479016" cy="972318"/>
            </a:xfrm>
            <a:custGeom>
              <a:avLst/>
              <a:gdLst/>
              <a:ahLst/>
              <a:cxnLst/>
              <a:rect l="l" t="t" r="r" b="b"/>
              <a:pathLst>
                <a:path w="4594" h="9325" extrusionOk="0">
                  <a:moveTo>
                    <a:pt x="4594" y="1"/>
                  </a:moveTo>
                  <a:cubicBezTo>
                    <a:pt x="1890" y="1200"/>
                    <a:pt x="1" y="3906"/>
                    <a:pt x="1" y="7055"/>
                  </a:cubicBezTo>
                  <a:cubicBezTo>
                    <a:pt x="1" y="7846"/>
                    <a:pt x="122" y="8608"/>
                    <a:pt x="341" y="9324"/>
                  </a:cubicBezTo>
                  <a:lnTo>
                    <a:pt x="1016" y="9324"/>
                  </a:lnTo>
                  <a:cubicBezTo>
                    <a:pt x="785" y="7561"/>
                    <a:pt x="812" y="3624"/>
                    <a:pt x="459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33"/>
            <p:cNvSpPr/>
            <p:nvPr/>
          </p:nvSpPr>
          <p:spPr>
            <a:xfrm>
              <a:off x="8235580" y="2999373"/>
              <a:ext cx="733018" cy="474429"/>
            </a:xfrm>
            <a:custGeom>
              <a:avLst/>
              <a:gdLst/>
              <a:ahLst/>
              <a:cxnLst/>
              <a:rect l="l" t="t" r="r" b="b"/>
              <a:pathLst>
                <a:path w="7030" h="4550" extrusionOk="0">
                  <a:moveTo>
                    <a:pt x="3514" y="0"/>
                  </a:moveTo>
                  <a:cubicBezTo>
                    <a:pt x="1573" y="0"/>
                    <a:pt x="0" y="1575"/>
                    <a:pt x="0" y="3516"/>
                  </a:cubicBezTo>
                  <a:cubicBezTo>
                    <a:pt x="0" y="3875"/>
                    <a:pt x="54" y="4223"/>
                    <a:pt x="154" y="4550"/>
                  </a:cubicBezTo>
                  <a:lnTo>
                    <a:pt x="733" y="4550"/>
                  </a:lnTo>
                  <a:cubicBezTo>
                    <a:pt x="715" y="3688"/>
                    <a:pt x="1112" y="3026"/>
                    <a:pt x="1112" y="3026"/>
                  </a:cubicBezTo>
                  <a:lnTo>
                    <a:pt x="1112" y="3026"/>
                  </a:lnTo>
                  <a:cubicBezTo>
                    <a:pt x="948" y="3548"/>
                    <a:pt x="1041" y="4119"/>
                    <a:pt x="1170" y="4550"/>
                  </a:cubicBezTo>
                  <a:lnTo>
                    <a:pt x="5077" y="4550"/>
                  </a:lnTo>
                  <a:cubicBezTo>
                    <a:pt x="5141" y="4266"/>
                    <a:pt x="5172" y="3917"/>
                    <a:pt x="5084" y="3570"/>
                  </a:cubicBezTo>
                  <a:lnTo>
                    <a:pt x="5084" y="3570"/>
                  </a:lnTo>
                  <a:cubicBezTo>
                    <a:pt x="5084" y="3570"/>
                    <a:pt x="5372" y="3957"/>
                    <a:pt x="5452" y="4550"/>
                  </a:cubicBezTo>
                  <a:lnTo>
                    <a:pt x="6032" y="4550"/>
                  </a:lnTo>
                  <a:cubicBezTo>
                    <a:pt x="6095" y="4084"/>
                    <a:pt x="6044" y="3403"/>
                    <a:pt x="5724" y="2670"/>
                  </a:cubicBezTo>
                  <a:lnTo>
                    <a:pt x="5724" y="2670"/>
                  </a:lnTo>
                  <a:cubicBezTo>
                    <a:pt x="5724" y="2670"/>
                    <a:pt x="6537" y="3058"/>
                    <a:pt x="6541" y="4550"/>
                  </a:cubicBezTo>
                  <a:lnTo>
                    <a:pt x="6876" y="4550"/>
                  </a:lnTo>
                  <a:cubicBezTo>
                    <a:pt x="6974" y="4223"/>
                    <a:pt x="7030" y="3875"/>
                    <a:pt x="7030" y="3516"/>
                  </a:cubicBezTo>
                  <a:cubicBezTo>
                    <a:pt x="7030" y="1575"/>
                    <a:pt x="5455" y="0"/>
                    <a:pt x="3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3" name="Google Shape;6163;p33"/>
            <p:cNvSpPr/>
            <p:nvPr/>
          </p:nvSpPr>
          <p:spPr>
            <a:xfrm>
              <a:off x="8669234" y="3005838"/>
              <a:ext cx="108545" cy="467964"/>
            </a:xfrm>
            <a:custGeom>
              <a:avLst/>
              <a:gdLst/>
              <a:ahLst/>
              <a:cxnLst/>
              <a:rect l="l" t="t" r="r" b="b"/>
              <a:pathLst>
                <a:path w="1041" h="4488" extrusionOk="0">
                  <a:moveTo>
                    <a:pt x="1" y="1"/>
                  </a:moveTo>
                  <a:cubicBezTo>
                    <a:pt x="166" y="789"/>
                    <a:pt x="531" y="2803"/>
                    <a:pt x="348" y="4488"/>
                  </a:cubicBezTo>
                  <a:lnTo>
                    <a:pt x="918" y="4488"/>
                  </a:lnTo>
                  <a:cubicBezTo>
                    <a:pt x="982" y="4204"/>
                    <a:pt x="1013" y="3855"/>
                    <a:pt x="925" y="3508"/>
                  </a:cubicBezTo>
                  <a:lnTo>
                    <a:pt x="925" y="3508"/>
                  </a:lnTo>
                  <a:cubicBezTo>
                    <a:pt x="925" y="3508"/>
                    <a:pt x="976" y="3579"/>
                    <a:pt x="1040" y="3701"/>
                  </a:cubicBezTo>
                  <a:cubicBezTo>
                    <a:pt x="1011" y="2730"/>
                    <a:pt x="873" y="1320"/>
                    <a:pt x="380" y="93"/>
                  </a:cubicBezTo>
                  <a:cubicBezTo>
                    <a:pt x="259" y="53"/>
                    <a:pt x="130" y="24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4" name="Google Shape;6164;p33"/>
            <p:cNvSpPr/>
            <p:nvPr/>
          </p:nvSpPr>
          <p:spPr>
            <a:xfrm>
              <a:off x="8830851" y="3079869"/>
              <a:ext cx="137741" cy="374121"/>
            </a:xfrm>
            <a:custGeom>
              <a:avLst/>
              <a:gdLst/>
              <a:ahLst/>
              <a:cxnLst/>
              <a:rect l="l" t="t" r="r" b="b"/>
              <a:pathLst>
                <a:path w="1321" h="3588" extrusionOk="0">
                  <a:moveTo>
                    <a:pt x="1" y="0"/>
                  </a:moveTo>
                  <a:lnTo>
                    <a:pt x="1" y="0"/>
                  </a:lnTo>
                  <a:cubicBezTo>
                    <a:pt x="509" y="703"/>
                    <a:pt x="1155" y="1917"/>
                    <a:pt x="1217" y="3587"/>
                  </a:cubicBezTo>
                  <a:cubicBezTo>
                    <a:pt x="1284" y="3315"/>
                    <a:pt x="1321" y="3035"/>
                    <a:pt x="1321" y="2744"/>
                  </a:cubicBezTo>
                  <a:cubicBezTo>
                    <a:pt x="1321" y="1633"/>
                    <a:pt x="805" y="64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33"/>
            <p:cNvSpPr/>
            <p:nvPr/>
          </p:nvSpPr>
          <p:spPr>
            <a:xfrm>
              <a:off x="8710629" y="3015744"/>
              <a:ext cx="173192" cy="458058"/>
            </a:xfrm>
            <a:custGeom>
              <a:avLst/>
              <a:gdLst/>
              <a:ahLst/>
              <a:cxnLst/>
              <a:rect l="l" t="t" r="r" b="b"/>
              <a:pathLst>
                <a:path w="1661" h="4393" extrusionOk="0">
                  <a:moveTo>
                    <a:pt x="1" y="0"/>
                  </a:moveTo>
                  <a:lnTo>
                    <a:pt x="1" y="0"/>
                  </a:lnTo>
                  <a:cubicBezTo>
                    <a:pt x="277" y="572"/>
                    <a:pt x="1204" y="2613"/>
                    <a:pt x="1260" y="4393"/>
                  </a:cubicBezTo>
                  <a:lnTo>
                    <a:pt x="1476" y="4393"/>
                  </a:lnTo>
                  <a:cubicBezTo>
                    <a:pt x="1539" y="3927"/>
                    <a:pt x="1488" y="3246"/>
                    <a:pt x="1168" y="2513"/>
                  </a:cubicBezTo>
                  <a:lnTo>
                    <a:pt x="1168" y="2513"/>
                  </a:lnTo>
                  <a:cubicBezTo>
                    <a:pt x="1168" y="2513"/>
                    <a:pt x="1434" y="2642"/>
                    <a:pt x="1661" y="3027"/>
                  </a:cubicBezTo>
                  <a:cubicBezTo>
                    <a:pt x="1565" y="2248"/>
                    <a:pt x="1338" y="1297"/>
                    <a:pt x="834" y="389"/>
                  </a:cubicBezTo>
                  <a:cubicBezTo>
                    <a:pt x="576" y="226"/>
                    <a:pt x="299" y="92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33"/>
            <p:cNvSpPr/>
            <p:nvPr/>
          </p:nvSpPr>
          <p:spPr>
            <a:xfrm>
              <a:off x="8235372" y="3005108"/>
              <a:ext cx="304260" cy="468694"/>
            </a:xfrm>
            <a:custGeom>
              <a:avLst/>
              <a:gdLst/>
              <a:ahLst/>
              <a:cxnLst/>
              <a:rect l="l" t="t" r="r" b="b"/>
              <a:pathLst>
                <a:path w="2918" h="4495" extrusionOk="0">
                  <a:moveTo>
                    <a:pt x="2917" y="1"/>
                  </a:moveTo>
                  <a:cubicBezTo>
                    <a:pt x="1261" y="286"/>
                    <a:pt x="1" y="1724"/>
                    <a:pt x="1" y="3461"/>
                  </a:cubicBezTo>
                  <a:cubicBezTo>
                    <a:pt x="1" y="3820"/>
                    <a:pt x="54" y="4168"/>
                    <a:pt x="155" y="4495"/>
                  </a:cubicBezTo>
                  <a:lnTo>
                    <a:pt x="412" y="4495"/>
                  </a:lnTo>
                  <a:cubicBezTo>
                    <a:pt x="364" y="3407"/>
                    <a:pt x="665" y="1532"/>
                    <a:pt x="2917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7" name="Google Shape;6167;p33"/>
            <p:cNvSpPr/>
            <p:nvPr/>
          </p:nvSpPr>
          <p:spPr>
            <a:xfrm>
              <a:off x="8543590" y="2999373"/>
              <a:ext cx="127731" cy="474429"/>
            </a:xfrm>
            <a:custGeom>
              <a:avLst/>
              <a:gdLst/>
              <a:ahLst/>
              <a:cxnLst/>
              <a:rect l="l" t="t" r="r" b="b"/>
              <a:pathLst>
                <a:path w="1225" h="4550" extrusionOk="0">
                  <a:moveTo>
                    <a:pt x="560" y="0"/>
                  </a:moveTo>
                  <a:cubicBezTo>
                    <a:pt x="560" y="0"/>
                    <a:pt x="0" y="2510"/>
                    <a:pt x="189" y="4550"/>
                  </a:cubicBezTo>
                  <a:lnTo>
                    <a:pt x="938" y="4550"/>
                  </a:lnTo>
                  <a:cubicBezTo>
                    <a:pt x="1044" y="3641"/>
                    <a:pt x="1225" y="1779"/>
                    <a:pt x="1148" y="53"/>
                  </a:cubicBezTo>
                  <a:cubicBezTo>
                    <a:pt x="957" y="21"/>
                    <a:pt x="761" y="0"/>
                    <a:pt x="56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8" name="Google Shape;6168;p33"/>
            <p:cNvSpPr/>
            <p:nvPr/>
          </p:nvSpPr>
          <p:spPr>
            <a:xfrm>
              <a:off x="8365916" y="2999373"/>
              <a:ext cx="236484" cy="474429"/>
            </a:xfrm>
            <a:custGeom>
              <a:avLst/>
              <a:gdLst/>
              <a:ahLst/>
              <a:cxnLst/>
              <a:rect l="l" t="t" r="r" b="b"/>
              <a:pathLst>
                <a:path w="2268" h="4550" extrusionOk="0">
                  <a:moveTo>
                    <a:pt x="2267" y="0"/>
                  </a:moveTo>
                  <a:cubicBezTo>
                    <a:pt x="2095" y="0"/>
                    <a:pt x="1930" y="16"/>
                    <a:pt x="1767" y="40"/>
                  </a:cubicBezTo>
                  <a:cubicBezTo>
                    <a:pt x="1121" y="604"/>
                    <a:pt x="0" y="1969"/>
                    <a:pt x="144" y="4550"/>
                  </a:cubicBezTo>
                  <a:lnTo>
                    <a:pt x="969" y="4550"/>
                  </a:lnTo>
                  <a:cubicBezTo>
                    <a:pt x="911" y="3337"/>
                    <a:pt x="1011" y="1191"/>
                    <a:pt x="226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9" name="Google Shape;6169;p33"/>
            <p:cNvSpPr/>
            <p:nvPr/>
          </p:nvSpPr>
          <p:spPr>
            <a:xfrm>
              <a:off x="5607275" y="1389250"/>
              <a:ext cx="2121790" cy="1372819"/>
            </a:xfrm>
            <a:custGeom>
              <a:avLst/>
              <a:gdLst/>
              <a:ahLst/>
              <a:cxnLst/>
              <a:rect l="l" t="t" r="r" b="b"/>
              <a:pathLst>
                <a:path w="20349" h="13166" extrusionOk="0">
                  <a:moveTo>
                    <a:pt x="10174" y="1"/>
                  </a:moveTo>
                  <a:cubicBezTo>
                    <a:pt x="4556" y="1"/>
                    <a:pt x="1" y="4554"/>
                    <a:pt x="1" y="10172"/>
                  </a:cubicBezTo>
                  <a:cubicBezTo>
                    <a:pt x="1" y="11213"/>
                    <a:pt x="159" y="12221"/>
                    <a:pt x="450" y="13166"/>
                  </a:cubicBezTo>
                  <a:lnTo>
                    <a:pt x="2573" y="13166"/>
                  </a:lnTo>
                  <a:cubicBezTo>
                    <a:pt x="2641" y="11407"/>
                    <a:pt x="3642" y="9723"/>
                    <a:pt x="3643" y="9723"/>
                  </a:cubicBezTo>
                  <a:lnTo>
                    <a:pt x="3643" y="9723"/>
                  </a:lnTo>
                  <a:cubicBezTo>
                    <a:pt x="3042" y="11062"/>
                    <a:pt x="3236" y="12405"/>
                    <a:pt x="3438" y="13166"/>
                  </a:cubicBezTo>
                  <a:lnTo>
                    <a:pt x="5502" y="13166"/>
                  </a:lnTo>
                  <a:cubicBezTo>
                    <a:pt x="5595" y="11853"/>
                    <a:pt x="6425" y="10712"/>
                    <a:pt x="6426" y="10711"/>
                  </a:cubicBezTo>
                  <a:lnTo>
                    <a:pt x="6426" y="10711"/>
                  </a:lnTo>
                  <a:cubicBezTo>
                    <a:pt x="6071" y="11648"/>
                    <a:pt x="6146" y="12577"/>
                    <a:pt x="6260" y="13166"/>
                  </a:cubicBezTo>
                  <a:lnTo>
                    <a:pt x="11111" y="13166"/>
                  </a:lnTo>
                  <a:cubicBezTo>
                    <a:pt x="11225" y="12577"/>
                    <a:pt x="11300" y="11648"/>
                    <a:pt x="10946" y="10711"/>
                  </a:cubicBezTo>
                  <a:lnTo>
                    <a:pt x="10946" y="10711"/>
                  </a:lnTo>
                  <a:cubicBezTo>
                    <a:pt x="10946" y="10712"/>
                    <a:pt x="11776" y="11853"/>
                    <a:pt x="11869" y="13166"/>
                  </a:cubicBezTo>
                  <a:lnTo>
                    <a:pt x="14829" y="13166"/>
                  </a:lnTo>
                  <a:cubicBezTo>
                    <a:pt x="15030" y="12405"/>
                    <a:pt x="15287" y="10711"/>
                    <a:pt x="15040" y="9723"/>
                  </a:cubicBezTo>
                  <a:lnTo>
                    <a:pt x="15040" y="9723"/>
                  </a:lnTo>
                  <a:cubicBezTo>
                    <a:pt x="15040" y="9723"/>
                    <a:pt x="15808" y="11407"/>
                    <a:pt x="15874" y="13166"/>
                  </a:cubicBezTo>
                  <a:lnTo>
                    <a:pt x="19900" y="13166"/>
                  </a:lnTo>
                  <a:cubicBezTo>
                    <a:pt x="20191" y="12219"/>
                    <a:pt x="20348" y="11213"/>
                    <a:pt x="20348" y="10172"/>
                  </a:cubicBezTo>
                  <a:cubicBezTo>
                    <a:pt x="20345" y="4554"/>
                    <a:pt x="15792" y="1"/>
                    <a:pt x="101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0" name="Google Shape;6170;p33"/>
            <p:cNvSpPr/>
            <p:nvPr/>
          </p:nvSpPr>
          <p:spPr>
            <a:xfrm>
              <a:off x="5744910" y="1413857"/>
              <a:ext cx="695689" cy="1348211"/>
            </a:xfrm>
            <a:custGeom>
              <a:avLst/>
              <a:gdLst/>
              <a:ahLst/>
              <a:cxnLst/>
              <a:rect l="l" t="t" r="r" b="b"/>
              <a:pathLst>
                <a:path w="6672" h="12930" extrusionOk="0">
                  <a:moveTo>
                    <a:pt x="6671" y="0"/>
                  </a:moveTo>
                  <a:cubicBezTo>
                    <a:pt x="6360" y="67"/>
                    <a:pt x="6055" y="150"/>
                    <a:pt x="5757" y="246"/>
                  </a:cubicBezTo>
                  <a:cubicBezTo>
                    <a:pt x="504" y="4491"/>
                    <a:pt x="1" y="10112"/>
                    <a:pt x="133" y="12930"/>
                  </a:cubicBezTo>
                  <a:lnTo>
                    <a:pt x="1253" y="12930"/>
                  </a:lnTo>
                  <a:cubicBezTo>
                    <a:pt x="1318" y="11171"/>
                    <a:pt x="2321" y="9487"/>
                    <a:pt x="2321" y="9487"/>
                  </a:cubicBezTo>
                  <a:lnTo>
                    <a:pt x="2321" y="9487"/>
                  </a:lnTo>
                  <a:cubicBezTo>
                    <a:pt x="1721" y="10827"/>
                    <a:pt x="1914" y="12169"/>
                    <a:pt x="2116" y="12930"/>
                  </a:cubicBezTo>
                  <a:lnTo>
                    <a:pt x="2593" y="12930"/>
                  </a:lnTo>
                  <a:cubicBezTo>
                    <a:pt x="1824" y="6477"/>
                    <a:pt x="4813" y="2062"/>
                    <a:pt x="667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1" name="Google Shape;6171;p33"/>
            <p:cNvSpPr/>
            <p:nvPr/>
          </p:nvSpPr>
          <p:spPr>
            <a:xfrm>
              <a:off x="6787181" y="1396132"/>
              <a:ext cx="639801" cy="1365937"/>
            </a:xfrm>
            <a:custGeom>
              <a:avLst/>
              <a:gdLst/>
              <a:ahLst/>
              <a:cxnLst/>
              <a:rect l="l" t="t" r="r" b="b"/>
              <a:pathLst>
                <a:path w="6136" h="13100" extrusionOk="0">
                  <a:moveTo>
                    <a:pt x="0" y="0"/>
                  </a:moveTo>
                  <a:lnTo>
                    <a:pt x="0" y="0"/>
                  </a:lnTo>
                  <a:cubicBezTo>
                    <a:pt x="2375" y="3760"/>
                    <a:pt x="3411" y="7254"/>
                    <a:pt x="3837" y="9936"/>
                  </a:cubicBezTo>
                  <a:cubicBezTo>
                    <a:pt x="4054" y="10483"/>
                    <a:pt x="4506" y="11769"/>
                    <a:pt x="4557" y="13100"/>
                  </a:cubicBezTo>
                  <a:lnTo>
                    <a:pt x="6136" y="13100"/>
                  </a:lnTo>
                  <a:cubicBezTo>
                    <a:pt x="5867" y="4391"/>
                    <a:pt x="2234" y="1121"/>
                    <a:pt x="589" y="83"/>
                  </a:cubicBezTo>
                  <a:cubicBezTo>
                    <a:pt x="394" y="51"/>
                    <a:pt x="198" y="2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2" name="Google Shape;6172;p33"/>
            <p:cNvSpPr/>
            <p:nvPr/>
          </p:nvSpPr>
          <p:spPr>
            <a:xfrm>
              <a:off x="7169848" y="1515207"/>
              <a:ext cx="558887" cy="1246861"/>
            </a:xfrm>
            <a:custGeom>
              <a:avLst/>
              <a:gdLst/>
              <a:ahLst/>
              <a:cxnLst/>
              <a:rect l="l" t="t" r="r" b="b"/>
              <a:pathLst>
                <a:path w="5360" h="11958" extrusionOk="0">
                  <a:moveTo>
                    <a:pt x="0" y="1"/>
                  </a:moveTo>
                  <a:lnTo>
                    <a:pt x="0" y="1"/>
                  </a:lnTo>
                  <a:cubicBezTo>
                    <a:pt x="3620" y="4102"/>
                    <a:pt x="4189" y="9139"/>
                    <a:pt x="4180" y="11958"/>
                  </a:cubicBezTo>
                  <a:lnTo>
                    <a:pt x="4910" y="11958"/>
                  </a:lnTo>
                  <a:cubicBezTo>
                    <a:pt x="5201" y="11011"/>
                    <a:pt x="5359" y="10005"/>
                    <a:pt x="5359" y="8964"/>
                  </a:cubicBezTo>
                  <a:cubicBezTo>
                    <a:pt x="5359" y="5088"/>
                    <a:pt x="3190" y="1718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3" name="Google Shape;6173;p33"/>
            <p:cNvSpPr/>
            <p:nvPr/>
          </p:nvSpPr>
          <p:spPr>
            <a:xfrm>
              <a:off x="6117150" y="1392482"/>
              <a:ext cx="471196" cy="1369586"/>
            </a:xfrm>
            <a:custGeom>
              <a:avLst/>
              <a:gdLst/>
              <a:ahLst/>
              <a:cxnLst/>
              <a:rect l="l" t="t" r="r" b="b"/>
              <a:pathLst>
                <a:path w="4519" h="13135" extrusionOk="0">
                  <a:moveTo>
                    <a:pt x="4519" y="0"/>
                  </a:moveTo>
                  <a:lnTo>
                    <a:pt x="4519" y="0"/>
                  </a:lnTo>
                  <a:cubicBezTo>
                    <a:pt x="4436" y="6"/>
                    <a:pt x="4355" y="12"/>
                    <a:pt x="4273" y="19"/>
                  </a:cubicBezTo>
                  <a:cubicBezTo>
                    <a:pt x="540" y="3540"/>
                    <a:pt x="21" y="10016"/>
                    <a:pt x="0" y="13135"/>
                  </a:cubicBezTo>
                  <a:lnTo>
                    <a:pt x="611" y="13135"/>
                  </a:lnTo>
                  <a:cubicBezTo>
                    <a:pt x="704" y="11822"/>
                    <a:pt x="1534" y="10681"/>
                    <a:pt x="1534" y="10680"/>
                  </a:cubicBezTo>
                  <a:lnTo>
                    <a:pt x="1534" y="10680"/>
                  </a:lnTo>
                  <a:cubicBezTo>
                    <a:pt x="1179" y="11617"/>
                    <a:pt x="1255" y="12546"/>
                    <a:pt x="1368" y="13135"/>
                  </a:cubicBezTo>
                  <a:lnTo>
                    <a:pt x="2023" y="13135"/>
                  </a:lnTo>
                  <a:cubicBezTo>
                    <a:pt x="1242" y="6205"/>
                    <a:pt x="3673" y="1419"/>
                    <a:pt x="451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4" name="Google Shape;6174;p33"/>
            <p:cNvSpPr/>
            <p:nvPr/>
          </p:nvSpPr>
          <p:spPr>
            <a:xfrm>
              <a:off x="6475522" y="1389980"/>
              <a:ext cx="255357" cy="1372089"/>
            </a:xfrm>
            <a:custGeom>
              <a:avLst/>
              <a:gdLst/>
              <a:ahLst/>
              <a:cxnLst/>
              <a:rect l="l" t="t" r="r" b="b"/>
              <a:pathLst>
                <a:path w="2449" h="13159" extrusionOk="0">
                  <a:moveTo>
                    <a:pt x="1540" y="1"/>
                  </a:moveTo>
                  <a:cubicBezTo>
                    <a:pt x="527" y="1763"/>
                    <a:pt x="130" y="9600"/>
                    <a:pt x="0" y="13159"/>
                  </a:cubicBezTo>
                  <a:lnTo>
                    <a:pt x="1855" y="13159"/>
                  </a:lnTo>
                  <a:cubicBezTo>
                    <a:pt x="2449" y="7148"/>
                    <a:pt x="1563" y="141"/>
                    <a:pt x="154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5" name="Google Shape;6175;p33"/>
            <p:cNvSpPr/>
            <p:nvPr/>
          </p:nvSpPr>
          <p:spPr>
            <a:xfrm>
              <a:off x="6684268" y="1389563"/>
              <a:ext cx="411345" cy="1372506"/>
            </a:xfrm>
            <a:custGeom>
              <a:avLst/>
              <a:gdLst/>
              <a:ahLst/>
              <a:cxnLst/>
              <a:rect l="l" t="t" r="r" b="b"/>
              <a:pathLst>
                <a:path w="3945" h="13163" extrusionOk="0">
                  <a:moveTo>
                    <a:pt x="0" y="1"/>
                  </a:moveTo>
                  <a:cubicBezTo>
                    <a:pt x="1902" y="4543"/>
                    <a:pt x="2049" y="9979"/>
                    <a:pt x="1925" y="13163"/>
                  </a:cubicBezTo>
                  <a:lnTo>
                    <a:pt x="3478" y="13163"/>
                  </a:lnTo>
                  <a:cubicBezTo>
                    <a:pt x="3945" y="5693"/>
                    <a:pt x="1091" y="1255"/>
                    <a:pt x="144" y="5"/>
                  </a:cubicBezTo>
                  <a:cubicBezTo>
                    <a:pt x="98" y="3"/>
                    <a:pt x="48" y="1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6" name="Google Shape;6176;p33"/>
            <p:cNvSpPr/>
            <p:nvPr/>
          </p:nvSpPr>
          <p:spPr>
            <a:xfrm>
              <a:off x="6971112" y="4304301"/>
              <a:ext cx="1516294" cy="437621"/>
            </a:xfrm>
            <a:custGeom>
              <a:avLst/>
              <a:gdLst/>
              <a:ahLst/>
              <a:cxnLst/>
              <a:rect l="l" t="t" r="r" b="b"/>
              <a:pathLst>
                <a:path w="14542" h="4197" extrusionOk="0">
                  <a:moveTo>
                    <a:pt x="7271" y="1"/>
                  </a:moveTo>
                  <a:cubicBezTo>
                    <a:pt x="3254" y="1"/>
                    <a:pt x="0" y="1879"/>
                    <a:pt x="0" y="4197"/>
                  </a:cubicBezTo>
                  <a:lnTo>
                    <a:pt x="14542" y="4197"/>
                  </a:lnTo>
                  <a:cubicBezTo>
                    <a:pt x="14542" y="1879"/>
                    <a:pt x="11287" y="1"/>
                    <a:pt x="7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77" name="Google Shape;6177;p33"/>
          <p:cNvGrpSpPr/>
          <p:nvPr/>
        </p:nvGrpSpPr>
        <p:grpSpPr>
          <a:xfrm>
            <a:off x="5782250" y="3428650"/>
            <a:ext cx="939357" cy="1313278"/>
            <a:chOff x="5782250" y="3428650"/>
            <a:chExt cx="939357" cy="1313278"/>
          </a:xfrm>
        </p:grpSpPr>
        <p:sp>
          <p:nvSpPr>
            <p:cNvPr id="6178" name="Google Shape;6178;p33"/>
            <p:cNvSpPr/>
            <p:nvPr/>
          </p:nvSpPr>
          <p:spPr>
            <a:xfrm>
              <a:off x="6204199" y="3428650"/>
              <a:ext cx="167510" cy="1236080"/>
            </a:xfrm>
            <a:custGeom>
              <a:avLst/>
              <a:gdLst/>
              <a:ahLst/>
              <a:cxnLst/>
              <a:rect l="l" t="t" r="r" b="b"/>
              <a:pathLst>
                <a:path w="4861" h="35870" extrusionOk="0">
                  <a:moveTo>
                    <a:pt x="2430" y="1"/>
                  </a:moveTo>
                  <a:cubicBezTo>
                    <a:pt x="1090" y="1"/>
                    <a:pt x="1" y="1087"/>
                    <a:pt x="1" y="2429"/>
                  </a:cubicBezTo>
                  <a:lnTo>
                    <a:pt x="1" y="35870"/>
                  </a:lnTo>
                  <a:lnTo>
                    <a:pt x="4858" y="35870"/>
                  </a:lnTo>
                  <a:lnTo>
                    <a:pt x="4858" y="2430"/>
                  </a:lnTo>
                  <a:cubicBezTo>
                    <a:pt x="4861" y="1088"/>
                    <a:pt x="3773" y="1"/>
                    <a:pt x="24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9" name="Google Shape;6179;p33"/>
            <p:cNvSpPr/>
            <p:nvPr/>
          </p:nvSpPr>
          <p:spPr>
            <a:xfrm>
              <a:off x="6004544" y="3472758"/>
              <a:ext cx="295977" cy="326681"/>
            </a:xfrm>
            <a:custGeom>
              <a:avLst/>
              <a:gdLst/>
              <a:ahLst/>
              <a:cxnLst/>
              <a:rect l="l" t="t" r="r" b="b"/>
              <a:pathLst>
                <a:path w="8589" h="9480" extrusionOk="0">
                  <a:moveTo>
                    <a:pt x="1713" y="0"/>
                  </a:moveTo>
                  <a:cubicBezTo>
                    <a:pt x="768" y="0"/>
                    <a:pt x="1" y="766"/>
                    <a:pt x="1" y="1711"/>
                  </a:cubicBezTo>
                  <a:lnTo>
                    <a:pt x="1" y="3840"/>
                  </a:lnTo>
                  <a:cubicBezTo>
                    <a:pt x="1" y="6950"/>
                    <a:pt x="2531" y="9480"/>
                    <a:pt x="5640" y="9480"/>
                  </a:cubicBezTo>
                  <a:lnTo>
                    <a:pt x="6878" y="9480"/>
                  </a:lnTo>
                  <a:cubicBezTo>
                    <a:pt x="7823" y="9480"/>
                    <a:pt x="8589" y="8710"/>
                    <a:pt x="8589" y="7765"/>
                  </a:cubicBezTo>
                  <a:cubicBezTo>
                    <a:pt x="8589" y="6820"/>
                    <a:pt x="7823" y="6053"/>
                    <a:pt x="6878" y="6053"/>
                  </a:cubicBezTo>
                  <a:lnTo>
                    <a:pt x="5640" y="6053"/>
                  </a:lnTo>
                  <a:cubicBezTo>
                    <a:pt x="4419" y="6053"/>
                    <a:pt x="3425" y="5061"/>
                    <a:pt x="3425" y="3840"/>
                  </a:cubicBezTo>
                  <a:lnTo>
                    <a:pt x="3425" y="1711"/>
                  </a:lnTo>
                  <a:cubicBezTo>
                    <a:pt x="3425" y="766"/>
                    <a:pt x="2658" y="0"/>
                    <a:pt x="17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0" name="Google Shape;6180;p33"/>
            <p:cNvSpPr/>
            <p:nvPr/>
          </p:nvSpPr>
          <p:spPr>
            <a:xfrm>
              <a:off x="6503854" y="3706529"/>
              <a:ext cx="217753" cy="191598"/>
            </a:xfrm>
            <a:custGeom>
              <a:avLst/>
              <a:gdLst/>
              <a:ahLst/>
              <a:cxnLst/>
              <a:rect l="l" t="t" r="r" b="b"/>
              <a:pathLst>
                <a:path w="6319" h="5560" extrusionOk="0">
                  <a:moveTo>
                    <a:pt x="4832" y="0"/>
                  </a:moveTo>
                  <a:cubicBezTo>
                    <a:pt x="4010" y="0"/>
                    <a:pt x="3344" y="665"/>
                    <a:pt x="3344" y="1486"/>
                  </a:cubicBezTo>
                  <a:lnTo>
                    <a:pt x="3344" y="2217"/>
                  </a:lnTo>
                  <a:cubicBezTo>
                    <a:pt x="3344" y="2421"/>
                    <a:pt x="3179" y="2587"/>
                    <a:pt x="2975" y="2587"/>
                  </a:cubicBezTo>
                  <a:lnTo>
                    <a:pt x="1488" y="2587"/>
                  </a:lnTo>
                  <a:cubicBezTo>
                    <a:pt x="666" y="2587"/>
                    <a:pt x="0" y="3251"/>
                    <a:pt x="0" y="4072"/>
                  </a:cubicBezTo>
                  <a:cubicBezTo>
                    <a:pt x="0" y="4894"/>
                    <a:pt x="666" y="5560"/>
                    <a:pt x="1488" y="5560"/>
                  </a:cubicBezTo>
                  <a:lnTo>
                    <a:pt x="2975" y="5560"/>
                  </a:lnTo>
                  <a:cubicBezTo>
                    <a:pt x="4819" y="5560"/>
                    <a:pt x="6319" y="4059"/>
                    <a:pt x="6318" y="2217"/>
                  </a:cubicBezTo>
                  <a:lnTo>
                    <a:pt x="6318" y="1486"/>
                  </a:lnTo>
                  <a:cubicBezTo>
                    <a:pt x="6318" y="665"/>
                    <a:pt x="5653" y="0"/>
                    <a:pt x="48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1" name="Google Shape;6181;p33"/>
            <p:cNvSpPr/>
            <p:nvPr/>
          </p:nvSpPr>
          <p:spPr>
            <a:xfrm>
              <a:off x="6278734" y="3613524"/>
              <a:ext cx="309692" cy="377613"/>
            </a:xfrm>
            <a:custGeom>
              <a:avLst/>
              <a:gdLst/>
              <a:ahLst/>
              <a:cxnLst/>
              <a:rect l="l" t="t" r="r" b="b"/>
              <a:pathLst>
                <a:path w="8987" h="10958" extrusionOk="0">
                  <a:moveTo>
                    <a:pt x="7273" y="1"/>
                  </a:moveTo>
                  <a:cubicBezTo>
                    <a:pt x="6328" y="1"/>
                    <a:pt x="5562" y="767"/>
                    <a:pt x="5562" y="1712"/>
                  </a:cubicBezTo>
                  <a:lnTo>
                    <a:pt x="5562" y="5581"/>
                  </a:lnTo>
                  <a:cubicBezTo>
                    <a:pt x="5562" y="6657"/>
                    <a:pt x="4685" y="7533"/>
                    <a:pt x="3610" y="7533"/>
                  </a:cubicBezTo>
                  <a:lnTo>
                    <a:pt x="1712" y="7533"/>
                  </a:lnTo>
                  <a:cubicBezTo>
                    <a:pt x="767" y="7533"/>
                    <a:pt x="1" y="8299"/>
                    <a:pt x="1" y="9245"/>
                  </a:cubicBezTo>
                  <a:cubicBezTo>
                    <a:pt x="1" y="10190"/>
                    <a:pt x="767" y="10957"/>
                    <a:pt x="1712" y="10957"/>
                  </a:cubicBezTo>
                  <a:lnTo>
                    <a:pt x="3610" y="10957"/>
                  </a:lnTo>
                  <a:cubicBezTo>
                    <a:pt x="6574" y="10957"/>
                    <a:pt x="8986" y="8545"/>
                    <a:pt x="8986" y="5581"/>
                  </a:cubicBezTo>
                  <a:lnTo>
                    <a:pt x="8986" y="1712"/>
                  </a:lnTo>
                  <a:cubicBezTo>
                    <a:pt x="8986" y="767"/>
                    <a:pt x="8218" y="1"/>
                    <a:pt x="72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2" name="Google Shape;6182;p33"/>
            <p:cNvSpPr/>
            <p:nvPr/>
          </p:nvSpPr>
          <p:spPr>
            <a:xfrm>
              <a:off x="5782250" y="3903670"/>
              <a:ext cx="240393" cy="223439"/>
            </a:xfrm>
            <a:custGeom>
              <a:avLst/>
              <a:gdLst/>
              <a:ahLst/>
              <a:cxnLst/>
              <a:rect l="l" t="t" r="r" b="b"/>
              <a:pathLst>
                <a:path w="6976" h="6484" extrusionOk="0">
                  <a:moveTo>
                    <a:pt x="1450" y="0"/>
                  </a:moveTo>
                  <a:cubicBezTo>
                    <a:pt x="649" y="0"/>
                    <a:pt x="1" y="649"/>
                    <a:pt x="1" y="1450"/>
                  </a:cubicBezTo>
                  <a:lnTo>
                    <a:pt x="1" y="2619"/>
                  </a:lnTo>
                  <a:cubicBezTo>
                    <a:pt x="1" y="4749"/>
                    <a:pt x="1734" y="6483"/>
                    <a:pt x="3864" y="6483"/>
                  </a:cubicBezTo>
                  <a:lnTo>
                    <a:pt x="5526" y="6483"/>
                  </a:lnTo>
                  <a:cubicBezTo>
                    <a:pt x="6327" y="6483"/>
                    <a:pt x="6975" y="5833"/>
                    <a:pt x="6975" y="5032"/>
                  </a:cubicBezTo>
                  <a:cubicBezTo>
                    <a:pt x="6975" y="4231"/>
                    <a:pt x="6327" y="3581"/>
                    <a:pt x="5526" y="3581"/>
                  </a:cubicBezTo>
                  <a:lnTo>
                    <a:pt x="3864" y="3581"/>
                  </a:lnTo>
                  <a:cubicBezTo>
                    <a:pt x="3333" y="3581"/>
                    <a:pt x="2901" y="3149"/>
                    <a:pt x="2901" y="2619"/>
                  </a:cubicBezTo>
                  <a:lnTo>
                    <a:pt x="2901" y="1450"/>
                  </a:lnTo>
                  <a:cubicBezTo>
                    <a:pt x="2901" y="649"/>
                    <a:pt x="2251" y="0"/>
                    <a:pt x="14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3" name="Google Shape;6183;p33"/>
            <p:cNvSpPr/>
            <p:nvPr/>
          </p:nvSpPr>
          <p:spPr>
            <a:xfrm>
              <a:off x="5921154" y="3764731"/>
              <a:ext cx="448842" cy="498154"/>
            </a:xfrm>
            <a:custGeom>
              <a:avLst/>
              <a:gdLst/>
              <a:ahLst/>
              <a:cxnLst/>
              <a:rect l="l" t="t" r="r" b="b"/>
              <a:pathLst>
                <a:path w="13025" h="14456" extrusionOk="0">
                  <a:moveTo>
                    <a:pt x="1713" y="1"/>
                  </a:moveTo>
                  <a:cubicBezTo>
                    <a:pt x="768" y="1"/>
                    <a:pt x="0" y="768"/>
                    <a:pt x="0" y="1713"/>
                  </a:cubicBezTo>
                  <a:lnTo>
                    <a:pt x="0" y="7572"/>
                  </a:lnTo>
                  <a:cubicBezTo>
                    <a:pt x="0" y="11367"/>
                    <a:pt x="3088" y="14455"/>
                    <a:pt x="6883" y="14455"/>
                  </a:cubicBezTo>
                  <a:lnTo>
                    <a:pt x="11311" y="14455"/>
                  </a:lnTo>
                  <a:cubicBezTo>
                    <a:pt x="12256" y="14455"/>
                    <a:pt x="13024" y="13687"/>
                    <a:pt x="13024" y="12742"/>
                  </a:cubicBezTo>
                  <a:cubicBezTo>
                    <a:pt x="13024" y="11797"/>
                    <a:pt x="12256" y="11031"/>
                    <a:pt x="11311" y="11031"/>
                  </a:cubicBezTo>
                  <a:lnTo>
                    <a:pt x="6883" y="11031"/>
                  </a:lnTo>
                  <a:cubicBezTo>
                    <a:pt x="4977" y="11031"/>
                    <a:pt x="3424" y="9478"/>
                    <a:pt x="3424" y="7572"/>
                  </a:cubicBezTo>
                  <a:lnTo>
                    <a:pt x="3424" y="1713"/>
                  </a:lnTo>
                  <a:cubicBezTo>
                    <a:pt x="3424" y="768"/>
                    <a:pt x="2658" y="1"/>
                    <a:pt x="17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4" name="Google Shape;6184;p33"/>
            <p:cNvSpPr/>
            <p:nvPr/>
          </p:nvSpPr>
          <p:spPr>
            <a:xfrm>
              <a:off x="6247204" y="4025966"/>
              <a:ext cx="411590" cy="355731"/>
            </a:xfrm>
            <a:custGeom>
              <a:avLst/>
              <a:gdLst/>
              <a:ahLst/>
              <a:cxnLst/>
              <a:rect l="l" t="t" r="r" b="b"/>
              <a:pathLst>
                <a:path w="11944" h="10323" extrusionOk="0">
                  <a:moveTo>
                    <a:pt x="10230" y="0"/>
                  </a:moveTo>
                  <a:cubicBezTo>
                    <a:pt x="9285" y="0"/>
                    <a:pt x="8517" y="768"/>
                    <a:pt x="8517" y="1713"/>
                  </a:cubicBezTo>
                  <a:lnTo>
                    <a:pt x="8517" y="4160"/>
                  </a:lnTo>
                  <a:cubicBezTo>
                    <a:pt x="8517" y="5670"/>
                    <a:pt x="7288" y="6899"/>
                    <a:pt x="5779" y="6899"/>
                  </a:cubicBezTo>
                  <a:lnTo>
                    <a:pt x="1711" y="6899"/>
                  </a:lnTo>
                  <a:cubicBezTo>
                    <a:pt x="766" y="6899"/>
                    <a:pt x="0" y="7666"/>
                    <a:pt x="0" y="8612"/>
                  </a:cubicBezTo>
                  <a:cubicBezTo>
                    <a:pt x="0" y="9557"/>
                    <a:pt x="766" y="10323"/>
                    <a:pt x="1711" y="10323"/>
                  </a:cubicBezTo>
                  <a:lnTo>
                    <a:pt x="5779" y="10323"/>
                  </a:lnTo>
                  <a:cubicBezTo>
                    <a:pt x="9177" y="10323"/>
                    <a:pt x="11944" y="7557"/>
                    <a:pt x="11941" y="4160"/>
                  </a:cubicBezTo>
                  <a:lnTo>
                    <a:pt x="11941" y="1713"/>
                  </a:lnTo>
                  <a:cubicBezTo>
                    <a:pt x="11941" y="768"/>
                    <a:pt x="11175" y="0"/>
                    <a:pt x="102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5" name="Google Shape;6185;p33"/>
            <p:cNvSpPr/>
            <p:nvPr/>
          </p:nvSpPr>
          <p:spPr>
            <a:xfrm>
              <a:off x="6274840" y="4282170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6" y="0"/>
                    <a:pt x="1" y="45"/>
                    <a:pt x="1" y="99"/>
                  </a:cubicBezTo>
                  <a:lnTo>
                    <a:pt x="1" y="698"/>
                  </a:lnTo>
                  <a:cubicBezTo>
                    <a:pt x="1" y="755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6" name="Google Shape;6186;p33"/>
            <p:cNvSpPr/>
            <p:nvPr/>
          </p:nvSpPr>
          <p:spPr>
            <a:xfrm>
              <a:off x="6274840" y="4201053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6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5" y="799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33"/>
            <p:cNvSpPr/>
            <p:nvPr/>
          </p:nvSpPr>
          <p:spPr>
            <a:xfrm>
              <a:off x="6274840" y="36332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33"/>
            <p:cNvSpPr/>
            <p:nvPr/>
          </p:nvSpPr>
          <p:spPr>
            <a:xfrm>
              <a:off x="6221773" y="4606604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3" y="1"/>
                  </a:moveTo>
                  <a:cubicBezTo>
                    <a:pt x="47" y="1"/>
                    <a:pt x="4" y="46"/>
                    <a:pt x="4" y="101"/>
                  </a:cubicBezTo>
                  <a:lnTo>
                    <a:pt x="4" y="699"/>
                  </a:lnTo>
                  <a:cubicBezTo>
                    <a:pt x="1" y="754"/>
                    <a:pt x="47" y="799"/>
                    <a:pt x="103" y="799"/>
                  </a:cubicBezTo>
                  <a:cubicBezTo>
                    <a:pt x="159" y="799"/>
                    <a:pt x="203" y="754"/>
                    <a:pt x="203" y="699"/>
                  </a:cubicBezTo>
                  <a:lnTo>
                    <a:pt x="203" y="101"/>
                  </a:lnTo>
                  <a:cubicBezTo>
                    <a:pt x="203" y="44"/>
                    <a:pt x="158" y="1"/>
                    <a:pt x="10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33"/>
            <p:cNvSpPr/>
            <p:nvPr/>
          </p:nvSpPr>
          <p:spPr>
            <a:xfrm>
              <a:off x="6274806" y="4606569"/>
              <a:ext cx="6995" cy="27499"/>
            </a:xfrm>
            <a:custGeom>
              <a:avLst/>
              <a:gdLst/>
              <a:ahLst/>
              <a:cxnLst/>
              <a:rect l="l" t="t" r="r" b="b"/>
              <a:pathLst>
                <a:path w="203" h="798" extrusionOk="0">
                  <a:moveTo>
                    <a:pt x="100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7"/>
                    <a:pt x="100" y="797"/>
                  </a:cubicBezTo>
                  <a:cubicBezTo>
                    <a:pt x="154" y="797"/>
                    <a:pt x="199" y="752"/>
                    <a:pt x="199" y="698"/>
                  </a:cubicBezTo>
                  <a:lnTo>
                    <a:pt x="199" y="101"/>
                  </a:lnTo>
                  <a:cubicBezTo>
                    <a:pt x="202" y="45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33"/>
            <p:cNvSpPr/>
            <p:nvPr/>
          </p:nvSpPr>
          <p:spPr>
            <a:xfrm>
              <a:off x="6274840" y="4525487"/>
              <a:ext cx="6961" cy="27568"/>
            </a:xfrm>
            <a:custGeom>
              <a:avLst/>
              <a:gdLst/>
              <a:ahLst/>
              <a:cxnLst/>
              <a:rect l="l" t="t" r="r" b="b"/>
              <a:pathLst>
                <a:path w="202" h="800" extrusionOk="0">
                  <a:moveTo>
                    <a:pt x="101" y="1"/>
                  </a:moveTo>
                  <a:cubicBezTo>
                    <a:pt x="46" y="1"/>
                    <a:pt x="1" y="47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5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33"/>
            <p:cNvSpPr/>
            <p:nvPr/>
          </p:nvSpPr>
          <p:spPr>
            <a:xfrm>
              <a:off x="6274840" y="3795503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33"/>
            <p:cNvSpPr/>
            <p:nvPr/>
          </p:nvSpPr>
          <p:spPr>
            <a:xfrm>
              <a:off x="6274840" y="4119902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3" name="Google Shape;6193;p33"/>
            <p:cNvSpPr/>
            <p:nvPr/>
          </p:nvSpPr>
          <p:spPr>
            <a:xfrm>
              <a:off x="6274840" y="3714317"/>
              <a:ext cx="6961" cy="27568"/>
            </a:xfrm>
            <a:custGeom>
              <a:avLst/>
              <a:gdLst/>
              <a:ahLst/>
              <a:cxnLst/>
              <a:rect l="l" t="t" r="r" b="b"/>
              <a:pathLst>
                <a:path w="202" h="800" extrusionOk="0">
                  <a:moveTo>
                    <a:pt x="101" y="1"/>
                  </a:moveTo>
                  <a:cubicBezTo>
                    <a:pt x="46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5" y="799"/>
                    <a:pt x="201" y="753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4" name="Google Shape;6194;p33"/>
            <p:cNvSpPr/>
            <p:nvPr/>
          </p:nvSpPr>
          <p:spPr>
            <a:xfrm>
              <a:off x="6274840" y="3876620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1" y="752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5" name="Google Shape;6195;p33"/>
            <p:cNvSpPr/>
            <p:nvPr/>
          </p:nvSpPr>
          <p:spPr>
            <a:xfrm>
              <a:off x="6221877" y="347103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2"/>
                    <a:pt x="200" y="699"/>
                  </a:cubicBezTo>
                  <a:lnTo>
                    <a:pt x="200" y="101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6" name="Google Shape;6196;p33"/>
            <p:cNvSpPr/>
            <p:nvPr/>
          </p:nvSpPr>
          <p:spPr>
            <a:xfrm>
              <a:off x="6274840" y="3957702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6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8"/>
                    <a:pt x="101" y="798"/>
                  </a:cubicBezTo>
                  <a:cubicBezTo>
                    <a:pt x="155" y="798"/>
                    <a:pt x="201" y="753"/>
                    <a:pt x="201" y="699"/>
                  </a:cubicBezTo>
                  <a:lnTo>
                    <a:pt x="201" y="100"/>
                  </a:lnTo>
                  <a:cubicBezTo>
                    <a:pt x="201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7" name="Google Shape;6197;p33"/>
            <p:cNvSpPr/>
            <p:nvPr/>
          </p:nvSpPr>
          <p:spPr>
            <a:xfrm>
              <a:off x="6274840" y="403878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6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8" name="Google Shape;6198;p33"/>
            <p:cNvSpPr/>
            <p:nvPr/>
          </p:nvSpPr>
          <p:spPr>
            <a:xfrm>
              <a:off x="6274840" y="444433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6" y="1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4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9" name="Google Shape;6199;p33"/>
            <p:cNvSpPr/>
            <p:nvPr/>
          </p:nvSpPr>
          <p:spPr>
            <a:xfrm>
              <a:off x="6221877" y="4363287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100" y="0"/>
                  </a:moveTo>
                  <a:cubicBezTo>
                    <a:pt x="44" y="0"/>
                    <a:pt x="1" y="45"/>
                    <a:pt x="1" y="99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7"/>
                  </a:cubicBezTo>
                  <a:lnTo>
                    <a:pt x="200" y="99"/>
                  </a:lnTo>
                  <a:cubicBezTo>
                    <a:pt x="200" y="42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33"/>
            <p:cNvSpPr/>
            <p:nvPr/>
          </p:nvSpPr>
          <p:spPr>
            <a:xfrm>
              <a:off x="6221877" y="4119902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33"/>
            <p:cNvSpPr/>
            <p:nvPr/>
          </p:nvSpPr>
          <p:spPr>
            <a:xfrm>
              <a:off x="6221877" y="4201053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6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2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33"/>
            <p:cNvSpPr/>
            <p:nvPr/>
          </p:nvSpPr>
          <p:spPr>
            <a:xfrm>
              <a:off x="6221877" y="4282170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0"/>
                  </a:moveTo>
                  <a:cubicBezTo>
                    <a:pt x="44" y="0"/>
                    <a:pt x="1" y="45"/>
                    <a:pt x="1" y="99"/>
                  </a:cubicBezTo>
                  <a:lnTo>
                    <a:pt x="1" y="698"/>
                  </a:lnTo>
                  <a:cubicBezTo>
                    <a:pt x="1" y="755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8"/>
                  </a:cubicBezTo>
                  <a:lnTo>
                    <a:pt x="200" y="99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3" name="Google Shape;6203;p33"/>
            <p:cNvSpPr/>
            <p:nvPr/>
          </p:nvSpPr>
          <p:spPr>
            <a:xfrm>
              <a:off x="6194241" y="4236167"/>
              <a:ext cx="6926" cy="26707"/>
            </a:xfrm>
            <a:custGeom>
              <a:avLst/>
              <a:gdLst/>
              <a:ahLst/>
              <a:cxnLst/>
              <a:rect l="l" t="t" r="r" b="b"/>
              <a:pathLst>
                <a:path w="201" h="775" extrusionOk="0">
                  <a:moveTo>
                    <a:pt x="101" y="1"/>
                  </a:moveTo>
                  <a:cubicBezTo>
                    <a:pt x="47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29"/>
                    <a:pt x="15" y="755"/>
                    <a:pt x="35" y="774"/>
                  </a:cubicBezTo>
                  <a:lnTo>
                    <a:pt x="166" y="774"/>
                  </a:lnTo>
                  <a:cubicBezTo>
                    <a:pt x="188" y="755"/>
                    <a:pt x="201" y="728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4" name="Google Shape;6204;p33"/>
            <p:cNvSpPr/>
            <p:nvPr/>
          </p:nvSpPr>
          <p:spPr>
            <a:xfrm>
              <a:off x="6221877" y="4525452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6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2"/>
                    <a:pt x="200" y="698"/>
                  </a:cubicBezTo>
                  <a:lnTo>
                    <a:pt x="200" y="102"/>
                  </a:lnTo>
                  <a:cubicBezTo>
                    <a:pt x="200" y="46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5" name="Google Shape;6205;p33"/>
            <p:cNvSpPr/>
            <p:nvPr/>
          </p:nvSpPr>
          <p:spPr>
            <a:xfrm>
              <a:off x="6221877" y="4444335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1"/>
                  </a:moveTo>
                  <a:cubicBezTo>
                    <a:pt x="44" y="1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4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7"/>
                  </a:cubicBezTo>
                  <a:lnTo>
                    <a:pt x="200" y="101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6" name="Google Shape;6206;p33"/>
            <p:cNvSpPr/>
            <p:nvPr/>
          </p:nvSpPr>
          <p:spPr>
            <a:xfrm>
              <a:off x="6221877" y="3552152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9"/>
                  </a:cubicBezTo>
                  <a:lnTo>
                    <a:pt x="200" y="100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33"/>
            <p:cNvSpPr/>
            <p:nvPr/>
          </p:nvSpPr>
          <p:spPr>
            <a:xfrm>
              <a:off x="6221877" y="3795503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8" name="Google Shape;6208;p33"/>
            <p:cNvSpPr/>
            <p:nvPr/>
          </p:nvSpPr>
          <p:spPr>
            <a:xfrm>
              <a:off x="6221877" y="4038785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0"/>
                  </a:moveTo>
                  <a:cubicBezTo>
                    <a:pt x="44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7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9" name="Google Shape;6209;p33"/>
            <p:cNvSpPr/>
            <p:nvPr/>
          </p:nvSpPr>
          <p:spPr>
            <a:xfrm>
              <a:off x="6221877" y="36332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0" name="Google Shape;6210;p33"/>
            <p:cNvSpPr/>
            <p:nvPr/>
          </p:nvSpPr>
          <p:spPr>
            <a:xfrm>
              <a:off x="6221877" y="3714317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100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3"/>
                    <a:pt x="200" y="699"/>
                  </a:cubicBezTo>
                  <a:lnTo>
                    <a:pt x="200" y="101"/>
                  </a:lnTo>
                  <a:cubicBezTo>
                    <a:pt x="200" y="45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33"/>
            <p:cNvSpPr/>
            <p:nvPr/>
          </p:nvSpPr>
          <p:spPr>
            <a:xfrm>
              <a:off x="6221877" y="3957702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9"/>
                  </a:cubicBezTo>
                  <a:lnTo>
                    <a:pt x="200" y="100"/>
                  </a:lnTo>
                  <a:cubicBezTo>
                    <a:pt x="200" y="45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2" name="Google Shape;6212;p33"/>
            <p:cNvSpPr/>
            <p:nvPr/>
          </p:nvSpPr>
          <p:spPr>
            <a:xfrm>
              <a:off x="6221877" y="3876620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2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3" name="Google Shape;6213;p33"/>
            <p:cNvSpPr/>
            <p:nvPr/>
          </p:nvSpPr>
          <p:spPr>
            <a:xfrm>
              <a:off x="6330009" y="4444335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33"/>
            <p:cNvSpPr/>
            <p:nvPr/>
          </p:nvSpPr>
          <p:spPr>
            <a:xfrm>
              <a:off x="6251201" y="3506149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6"/>
                    <a:pt x="45" y="799"/>
                    <a:pt x="99" y="799"/>
                  </a:cubicBezTo>
                  <a:cubicBezTo>
                    <a:pt x="156" y="799"/>
                    <a:pt x="199" y="754"/>
                    <a:pt x="199" y="699"/>
                  </a:cubicBezTo>
                  <a:lnTo>
                    <a:pt x="199" y="101"/>
                  </a:lnTo>
                  <a:cubicBezTo>
                    <a:pt x="199" y="45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33"/>
            <p:cNvSpPr/>
            <p:nvPr/>
          </p:nvSpPr>
          <p:spPr>
            <a:xfrm>
              <a:off x="6330009" y="4282170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5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6" name="Google Shape;6216;p33"/>
            <p:cNvSpPr/>
            <p:nvPr/>
          </p:nvSpPr>
          <p:spPr>
            <a:xfrm>
              <a:off x="6251098" y="4560670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0" y="46"/>
                    <a:pt x="0" y="99"/>
                  </a:cubicBezTo>
                  <a:lnTo>
                    <a:pt x="0" y="698"/>
                  </a:lnTo>
                  <a:cubicBezTo>
                    <a:pt x="0" y="752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7" name="Google Shape;6217;p33"/>
            <p:cNvSpPr/>
            <p:nvPr/>
          </p:nvSpPr>
          <p:spPr>
            <a:xfrm>
              <a:off x="6330009" y="4201053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6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8" name="Google Shape;6218;p33"/>
            <p:cNvSpPr/>
            <p:nvPr/>
          </p:nvSpPr>
          <p:spPr>
            <a:xfrm>
              <a:off x="6330009" y="4606569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5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9" name="Google Shape;6219;p33"/>
            <p:cNvSpPr/>
            <p:nvPr/>
          </p:nvSpPr>
          <p:spPr>
            <a:xfrm>
              <a:off x="6330009" y="4525487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0" name="Google Shape;6220;p33"/>
            <p:cNvSpPr/>
            <p:nvPr/>
          </p:nvSpPr>
          <p:spPr>
            <a:xfrm>
              <a:off x="6330009" y="4363287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7"/>
                  </a:lnTo>
                  <a:cubicBezTo>
                    <a:pt x="0" y="753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1" name="Google Shape;6221;p33"/>
            <p:cNvSpPr/>
            <p:nvPr/>
          </p:nvSpPr>
          <p:spPr>
            <a:xfrm>
              <a:off x="6274840" y="3552152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6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2" name="Google Shape;6222;p33"/>
            <p:cNvSpPr/>
            <p:nvPr/>
          </p:nvSpPr>
          <p:spPr>
            <a:xfrm>
              <a:off x="6330009" y="3876620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1" y="798"/>
                  </a:cubicBezTo>
                  <a:cubicBezTo>
                    <a:pt x="157" y="798"/>
                    <a:pt x="201" y="752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3" name="Google Shape;6223;p33"/>
            <p:cNvSpPr/>
            <p:nvPr/>
          </p:nvSpPr>
          <p:spPr>
            <a:xfrm>
              <a:off x="6330009" y="4119902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1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4" name="Google Shape;6224;p33"/>
            <p:cNvSpPr/>
            <p:nvPr/>
          </p:nvSpPr>
          <p:spPr>
            <a:xfrm>
              <a:off x="6330009" y="3714317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3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5" name="Google Shape;6225;p33"/>
            <p:cNvSpPr/>
            <p:nvPr/>
          </p:nvSpPr>
          <p:spPr>
            <a:xfrm>
              <a:off x="6330009" y="4038785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7"/>
                  </a:lnTo>
                  <a:cubicBezTo>
                    <a:pt x="0" y="753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6" name="Google Shape;6226;p33"/>
            <p:cNvSpPr/>
            <p:nvPr/>
          </p:nvSpPr>
          <p:spPr>
            <a:xfrm>
              <a:off x="6330009" y="3957702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7" y="798"/>
                    <a:pt x="101" y="798"/>
                  </a:cubicBezTo>
                  <a:cubicBezTo>
                    <a:pt x="157" y="798"/>
                    <a:pt x="201" y="753"/>
                    <a:pt x="201" y="699"/>
                  </a:cubicBezTo>
                  <a:lnTo>
                    <a:pt x="201" y="100"/>
                  </a:lnTo>
                  <a:cubicBezTo>
                    <a:pt x="201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7" name="Google Shape;6227;p33"/>
            <p:cNvSpPr/>
            <p:nvPr/>
          </p:nvSpPr>
          <p:spPr>
            <a:xfrm>
              <a:off x="6330009" y="3795503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1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8" name="Google Shape;6228;p33"/>
            <p:cNvSpPr/>
            <p:nvPr/>
          </p:nvSpPr>
          <p:spPr>
            <a:xfrm>
              <a:off x="6251201" y="4317284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99" y="797"/>
                  </a:cubicBezTo>
                  <a:cubicBezTo>
                    <a:pt x="156" y="797"/>
                    <a:pt x="199" y="751"/>
                    <a:pt x="199" y="697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9" name="Google Shape;6229;p33"/>
            <p:cNvSpPr/>
            <p:nvPr/>
          </p:nvSpPr>
          <p:spPr>
            <a:xfrm>
              <a:off x="6251201" y="4155119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99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7"/>
                  </a:lnTo>
                  <a:cubicBezTo>
                    <a:pt x="0" y="753"/>
                    <a:pt x="45" y="797"/>
                    <a:pt x="99" y="797"/>
                  </a:cubicBezTo>
                  <a:cubicBezTo>
                    <a:pt x="156" y="797"/>
                    <a:pt x="199" y="752"/>
                    <a:pt x="199" y="697"/>
                  </a:cubicBezTo>
                  <a:lnTo>
                    <a:pt x="199" y="99"/>
                  </a:lnTo>
                  <a:cubicBezTo>
                    <a:pt x="199" y="42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0" name="Google Shape;6230;p33"/>
            <p:cNvSpPr/>
            <p:nvPr/>
          </p:nvSpPr>
          <p:spPr>
            <a:xfrm>
              <a:off x="6251098" y="4479518"/>
              <a:ext cx="6995" cy="27465"/>
            </a:xfrm>
            <a:custGeom>
              <a:avLst/>
              <a:gdLst/>
              <a:ahLst/>
              <a:cxnLst/>
              <a:rect l="l" t="t" r="r" b="b"/>
              <a:pathLst>
                <a:path w="203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2" y="45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1" name="Google Shape;6231;p33"/>
            <p:cNvSpPr/>
            <p:nvPr/>
          </p:nvSpPr>
          <p:spPr>
            <a:xfrm>
              <a:off x="6251201" y="4236167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4"/>
                    <a:pt x="199" y="699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2" name="Google Shape;6232;p33"/>
            <p:cNvSpPr/>
            <p:nvPr/>
          </p:nvSpPr>
          <p:spPr>
            <a:xfrm>
              <a:off x="6274840" y="3471035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1"/>
                  </a:moveTo>
                  <a:cubicBezTo>
                    <a:pt x="46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5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3" name="Google Shape;6233;p33"/>
            <p:cNvSpPr/>
            <p:nvPr/>
          </p:nvSpPr>
          <p:spPr>
            <a:xfrm>
              <a:off x="6251201" y="4398401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2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4" name="Google Shape;6234;p33"/>
            <p:cNvSpPr/>
            <p:nvPr/>
          </p:nvSpPr>
          <p:spPr>
            <a:xfrm>
              <a:off x="6251201" y="3668383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7"/>
                    <a:pt x="99" y="797"/>
                  </a:cubicBezTo>
                  <a:cubicBezTo>
                    <a:pt x="156" y="797"/>
                    <a:pt x="199" y="752"/>
                    <a:pt x="199" y="699"/>
                  </a:cubicBezTo>
                  <a:lnTo>
                    <a:pt x="199" y="100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5" name="Google Shape;6235;p33"/>
            <p:cNvSpPr/>
            <p:nvPr/>
          </p:nvSpPr>
          <p:spPr>
            <a:xfrm>
              <a:off x="6251201" y="374946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199" y="753"/>
                    <a:pt x="199" y="698"/>
                  </a:cubicBezTo>
                  <a:lnTo>
                    <a:pt x="199" y="100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6" name="Google Shape;6236;p33"/>
            <p:cNvSpPr/>
            <p:nvPr/>
          </p:nvSpPr>
          <p:spPr>
            <a:xfrm>
              <a:off x="6251201" y="358726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2"/>
                    <a:pt x="199" y="699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7" name="Google Shape;6237;p33"/>
            <p:cNvSpPr/>
            <p:nvPr/>
          </p:nvSpPr>
          <p:spPr>
            <a:xfrm>
              <a:off x="6251201" y="4073899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4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8" name="Google Shape;6238;p33"/>
            <p:cNvSpPr/>
            <p:nvPr/>
          </p:nvSpPr>
          <p:spPr>
            <a:xfrm>
              <a:off x="6251201" y="3830617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3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9" name="Google Shape;6239;p33"/>
            <p:cNvSpPr/>
            <p:nvPr/>
          </p:nvSpPr>
          <p:spPr>
            <a:xfrm>
              <a:off x="6251201" y="39117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199" y="752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0" name="Google Shape;6240;p33"/>
            <p:cNvSpPr/>
            <p:nvPr/>
          </p:nvSpPr>
          <p:spPr>
            <a:xfrm>
              <a:off x="6251201" y="3992851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99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5" y="797"/>
                    <a:pt x="99" y="797"/>
                  </a:cubicBezTo>
                  <a:cubicBezTo>
                    <a:pt x="156" y="797"/>
                    <a:pt x="199" y="752"/>
                    <a:pt x="199" y="698"/>
                  </a:cubicBezTo>
                  <a:lnTo>
                    <a:pt x="199" y="99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1" name="Google Shape;6241;p33"/>
            <p:cNvSpPr/>
            <p:nvPr/>
          </p:nvSpPr>
          <p:spPr>
            <a:xfrm>
              <a:off x="6095137" y="350611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200" y="752"/>
                    <a:pt x="200" y="698"/>
                  </a:cubicBezTo>
                  <a:lnTo>
                    <a:pt x="200" y="101"/>
                  </a:lnTo>
                  <a:cubicBezTo>
                    <a:pt x="200" y="46"/>
                    <a:pt x="155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33"/>
            <p:cNvSpPr/>
            <p:nvPr/>
          </p:nvSpPr>
          <p:spPr>
            <a:xfrm>
              <a:off x="6194241" y="374946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1" y="798"/>
                  </a:cubicBezTo>
                  <a:cubicBezTo>
                    <a:pt x="156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7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3" name="Google Shape;6243;p33"/>
            <p:cNvSpPr/>
            <p:nvPr/>
          </p:nvSpPr>
          <p:spPr>
            <a:xfrm>
              <a:off x="6143896" y="3668383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0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7" y="797"/>
                    <a:pt x="100" y="797"/>
                  </a:cubicBezTo>
                  <a:cubicBezTo>
                    <a:pt x="157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6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4" name="Google Shape;6244;p33"/>
            <p:cNvSpPr/>
            <p:nvPr/>
          </p:nvSpPr>
          <p:spPr>
            <a:xfrm>
              <a:off x="6166639" y="3714317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100" y="1"/>
                  </a:moveTo>
                  <a:cubicBezTo>
                    <a:pt x="45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0" y="799"/>
                  </a:cubicBezTo>
                  <a:cubicBezTo>
                    <a:pt x="154" y="799"/>
                    <a:pt x="201" y="753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4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33"/>
            <p:cNvSpPr/>
            <p:nvPr/>
          </p:nvSpPr>
          <p:spPr>
            <a:xfrm>
              <a:off x="6067432" y="3472999"/>
              <a:ext cx="6961" cy="25569"/>
            </a:xfrm>
            <a:custGeom>
              <a:avLst/>
              <a:gdLst/>
              <a:ahLst/>
              <a:cxnLst/>
              <a:rect l="l" t="t" r="r" b="b"/>
              <a:pathLst>
                <a:path w="202" h="742" extrusionOk="0">
                  <a:moveTo>
                    <a:pt x="9" y="0"/>
                  </a:moveTo>
                  <a:cubicBezTo>
                    <a:pt x="6" y="12"/>
                    <a:pt x="0" y="27"/>
                    <a:pt x="0" y="44"/>
                  </a:cubicBezTo>
                  <a:lnTo>
                    <a:pt x="0" y="642"/>
                  </a:lnTo>
                  <a:cubicBezTo>
                    <a:pt x="0" y="698"/>
                    <a:pt x="45" y="742"/>
                    <a:pt x="101" y="742"/>
                  </a:cubicBezTo>
                  <a:cubicBezTo>
                    <a:pt x="157" y="742"/>
                    <a:pt x="201" y="695"/>
                    <a:pt x="201" y="642"/>
                  </a:cubicBezTo>
                  <a:lnTo>
                    <a:pt x="201" y="44"/>
                  </a:lnTo>
                  <a:cubicBezTo>
                    <a:pt x="201" y="37"/>
                    <a:pt x="198" y="31"/>
                    <a:pt x="197" y="24"/>
                  </a:cubicBezTo>
                  <a:cubicBezTo>
                    <a:pt x="136" y="12"/>
                    <a:pt x="73" y="5"/>
                    <a:pt x="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33"/>
            <p:cNvSpPr/>
            <p:nvPr/>
          </p:nvSpPr>
          <p:spPr>
            <a:xfrm>
              <a:off x="6173428" y="4201053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4" y="0"/>
                    <a:pt x="1" y="46"/>
                    <a:pt x="1" y="101"/>
                  </a:cubicBezTo>
                  <a:lnTo>
                    <a:pt x="1" y="698"/>
                  </a:lnTo>
                  <a:cubicBezTo>
                    <a:pt x="1" y="754"/>
                    <a:pt x="47" y="799"/>
                    <a:pt x="101" y="799"/>
                  </a:cubicBezTo>
                  <a:cubicBezTo>
                    <a:pt x="158" y="799"/>
                    <a:pt x="201" y="754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33"/>
            <p:cNvSpPr/>
            <p:nvPr/>
          </p:nvSpPr>
          <p:spPr>
            <a:xfrm>
              <a:off x="6194172" y="4155119"/>
              <a:ext cx="6961" cy="27465"/>
            </a:xfrm>
            <a:custGeom>
              <a:avLst/>
              <a:gdLst/>
              <a:ahLst/>
              <a:cxnLst/>
              <a:rect l="l" t="t" r="r" b="b"/>
              <a:pathLst>
                <a:path w="202" h="797" extrusionOk="0">
                  <a:moveTo>
                    <a:pt x="101" y="0"/>
                  </a:moveTo>
                  <a:cubicBezTo>
                    <a:pt x="46" y="0"/>
                    <a:pt x="1" y="42"/>
                    <a:pt x="1" y="99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33"/>
            <p:cNvSpPr/>
            <p:nvPr/>
          </p:nvSpPr>
          <p:spPr>
            <a:xfrm>
              <a:off x="6122704" y="36332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199" y="753"/>
                    <a:pt x="199" y="698"/>
                  </a:cubicBezTo>
                  <a:lnTo>
                    <a:pt x="199" y="108"/>
                  </a:lnTo>
                  <a:cubicBezTo>
                    <a:pt x="186" y="80"/>
                    <a:pt x="175" y="52"/>
                    <a:pt x="161" y="23"/>
                  </a:cubicBezTo>
                  <a:cubicBezTo>
                    <a:pt x="145" y="10"/>
                    <a:pt x="125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33"/>
            <p:cNvSpPr/>
            <p:nvPr/>
          </p:nvSpPr>
          <p:spPr>
            <a:xfrm>
              <a:off x="6118224" y="4201053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2" y="0"/>
                  </a:moveTo>
                  <a:cubicBezTo>
                    <a:pt x="47" y="0"/>
                    <a:pt x="2" y="46"/>
                    <a:pt x="2" y="101"/>
                  </a:cubicBezTo>
                  <a:lnTo>
                    <a:pt x="2" y="698"/>
                  </a:lnTo>
                  <a:cubicBezTo>
                    <a:pt x="1" y="754"/>
                    <a:pt x="46" y="799"/>
                    <a:pt x="102" y="799"/>
                  </a:cubicBezTo>
                  <a:cubicBezTo>
                    <a:pt x="159" y="799"/>
                    <a:pt x="203" y="754"/>
                    <a:pt x="203" y="698"/>
                  </a:cubicBezTo>
                  <a:lnTo>
                    <a:pt x="203" y="101"/>
                  </a:lnTo>
                  <a:cubicBezTo>
                    <a:pt x="203" y="44"/>
                    <a:pt x="156" y="0"/>
                    <a:pt x="10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33"/>
            <p:cNvSpPr/>
            <p:nvPr/>
          </p:nvSpPr>
          <p:spPr>
            <a:xfrm>
              <a:off x="6094620" y="4155119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95" y="0"/>
                  </a:moveTo>
                  <a:cubicBezTo>
                    <a:pt x="42" y="0"/>
                    <a:pt x="1" y="44"/>
                    <a:pt x="1" y="99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7"/>
                  </a:cubicBezTo>
                  <a:lnTo>
                    <a:pt x="200" y="99"/>
                  </a:lnTo>
                  <a:cubicBezTo>
                    <a:pt x="200" y="42"/>
                    <a:pt x="155" y="0"/>
                    <a:pt x="100" y="0"/>
                  </a:cubicBezTo>
                  <a:cubicBezTo>
                    <a:pt x="98" y="0"/>
                    <a:pt x="96" y="0"/>
                    <a:pt x="9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33"/>
            <p:cNvSpPr/>
            <p:nvPr/>
          </p:nvSpPr>
          <p:spPr>
            <a:xfrm>
              <a:off x="6065364" y="4119902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33"/>
            <p:cNvSpPr/>
            <p:nvPr/>
          </p:nvSpPr>
          <p:spPr>
            <a:xfrm>
              <a:off x="6143896" y="3749465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0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0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2" y="47"/>
                    <a:pt x="157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3" name="Google Shape;6253;p33"/>
            <p:cNvSpPr/>
            <p:nvPr/>
          </p:nvSpPr>
          <p:spPr>
            <a:xfrm>
              <a:off x="6122704" y="3714317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6" y="799"/>
                    <a:pt x="199" y="753"/>
                    <a:pt x="199" y="699"/>
                  </a:cubicBezTo>
                  <a:lnTo>
                    <a:pt x="199" y="101"/>
                  </a:lnTo>
                  <a:cubicBezTo>
                    <a:pt x="201" y="46"/>
                    <a:pt x="156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4" name="Google Shape;6254;p33"/>
            <p:cNvSpPr/>
            <p:nvPr/>
          </p:nvSpPr>
          <p:spPr>
            <a:xfrm>
              <a:off x="6022601" y="3552152"/>
              <a:ext cx="6995" cy="27499"/>
            </a:xfrm>
            <a:custGeom>
              <a:avLst/>
              <a:gdLst/>
              <a:ahLst/>
              <a:cxnLst/>
              <a:rect l="l" t="t" r="r" b="b"/>
              <a:pathLst>
                <a:path w="203" h="798" extrusionOk="0">
                  <a:moveTo>
                    <a:pt x="100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7"/>
                    <a:pt x="100" y="797"/>
                  </a:cubicBezTo>
                  <a:cubicBezTo>
                    <a:pt x="154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2" y="44"/>
                    <a:pt x="157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5" name="Google Shape;6255;p33"/>
            <p:cNvSpPr/>
            <p:nvPr/>
          </p:nvSpPr>
          <p:spPr>
            <a:xfrm>
              <a:off x="5956371" y="4038785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7"/>
                  </a:lnTo>
                  <a:cubicBezTo>
                    <a:pt x="0" y="753"/>
                    <a:pt x="45" y="797"/>
                    <a:pt x="99" y="797"/>
                  </a:cubicBezTo>
                  <a:cubicBezTo>
                    <a:pt x="156" y="797"/>
                    <a:pt x="199" y="752"/>
                    <a:pt x="199" y="697"/>
                  </a:cubicBezTo>
                  <a:lnTo>
                    <a:pt x="199" y="101"/>
                  </a:lnTo>
                  <a:cubicBezTo>
                    <a:pt x="199" y="47"/>
                    <a:pt x="156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6" name="Google Shape;6256;p33"/>
            <p:cNvSpPr/>
            <p:nvPr/>
          </p:nvSpPr>
          <p:spPr>
            <a:xfrm>
              <a:off x="5956371" y="3795503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199" y="753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7" name="Google Shape;6257;p33"/>
            <p:cNvSpPr/>
            <p:nvPr/>
          </p:nvSpPr>
          <p:spPr>
            <a:xfrm>
              <a:off x="5956371" y="3876620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199" y="752"/>
                    <a:pt x="199" y="698"/>
                  </a:cubicBezTo>
                  <a:lnTo>
                    <a:pt x="199" y="100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8" name="Google Shape;6258;p33"/>
            <p:cNvSpPr/>
            <p:nvPr/>
          </p:nvSpPr>
          <p:spPr>
            <a:xfrm>
              <a:off x="6430112" y="4282170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5"/>
                    <a:pt x="45" y="797"/>
                    <a:pt x="101" y="797"/>
                  </a:cubicBezTo>
                  <a:cubicBezTo>
                    <a:pt x="156" y="797"/>
                    <a:pt x="199" y="752"/>
                    <a:pt x="199" y="698"/>
                  </a:cubicBezTo>
                  <a:lnTo>
                    <a:pt x="199" y="99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9" name="Google Shape;6259;p33"/>
            <p:cNvSpPr/>
            <p:nvPr/>
          </p:nvSpPr>
          <p:spPr>
            <a:xfrm>
              <a:off x="5956371" y="3957702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8"/>
                    <a:pt x="99" y="798"/>
                  </a:cubicBezTo>
                  <a:cubicBezTo>
                    <a:pt x="156" y="798"/>
                    <a:pt x="199" y="753"/>
                    <a:pt x="199" y="699"/>
                  </a:cubicBezTo>
                  <a:lnTo>
                    <a:pt x="199" y="100"/>
                  </a:lnTo>
                  <a:cubicBezTo>
                    <a:pt x="199" y="45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0" name="Google Shape;6260;p33"/>
            <p:cNvSpPr/>
            <p:nvPr/>
          </p:nvSpPr>
          <p:spPr>
            <a:xfrm>
              <a:off x="6043828" y="3506149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101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6"/>
                    <a:pt x="46" y="799"/>
                    <a:pt x="101" y="799"/>
                  </a:cubicBezTo>
                  <a:cubicBezTo>
                    <a:pt x="156" y="799"/>
                    <a:pt x="200" y="754"/>
                    <a:pt x="200" y="699"/>
                  </a:cubicBezTo>
                  <a:lnTo>
                    <a:pt x="200" y="101"/>
                  </a:lnTo>
                  <a:cubicBezTo>
                    <a:pt x="200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1" name="Google Shape;6261;p33"/>
            <p:cNvSpPr/>
            <p:nvPr/>
          </p:nvSpPr>
          <p:spPr>
            <a:xfrm>
              <a:off x="6022601" y="3483612"/>
              <a:ext cx="6995" cy="14887"/>
            </a:xfrm>
            <a:custGeom>
              <a:avLst/>
              <a:gdLst/>
              <a:ahLst/>
              <a:cxnLst/>
              <a:rect l="l" t="t" r="r" b="b"/>
              <a:pathLst>
                <a:path w="203" h="432" extrusionOk="0">
                  <a:moveTo>
                    <a:pt x="201" y="1"/>
                  </a:moveTo>
                  <a:lnTo>
                    <a:pt x="201" y="2"/>
                  </a:lnTo>
                  <a:lnTo>
                    <a:pt x="201" y="2"/>
                  </a:lnTo>
                  <a:cubicBezTo>
                    <a:pt x="201" y="1"/>
                    <a:pt x="202" y="1"/>
                    <a:pt x="202" y="1"/>
                  </a:cubicBezTo>
                  <a:close/>
                  <a:moveTo>
                    <a:pt x="201" y="2"/>
                  </a:moveTo>
                  <a:cubicBezTo>
                    <a:pt x="130" y="52"/>
                    <a:pt x="64" y="109"/>
                    <a:pt x="0" y="168"/>
                  </a:cubicBezTo>
                  <a:lnTo>
                    <a:pt x="0" y="332"/>
                  </a:lnTo>
                  <a:cubicBezTo>
                    <a:pt x="0" y="387"/>
                    <a:pt x="45" y="431"/>
                    <a:pt x="100" y="431"/>
                  </a:cubicBezTo>
                  <a:cubicBezTo>
                    <a:pt x="154" y="431"/>
                    <a:pt x="201" y="386"/>
                    <a:pt x="201" y="332"/>
                  </a:cubicBezTo>
                  <a:lnTo>
                    <a:pt x="201" y="2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2" name="Google Shape;6262;p33"/>
            <p:cNvSpPr/>
            <p:nvPr/>
          </p:nvSpPr>
          <p:spPr>
            <a:xfrm>
              <a:off x="6065330" y="4201019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6" y="798"/>
                    <a:pt x="200" y="752"/>
                    <a:pt x="200" y="698"/>
                  </a:cubicBezTo>
                  <a:lnTo>
                    <a:pt x="200" y="100"/>
                  </a:lnTo>
                  <a:cubicBezTo>
                    <a:pt x="201" y="45"/>
                    <a:pt x="156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3" name="Google Shape;6263;p33"/>
            <p:cNvSpPr/>
            <p:nvPr/>
          </p:nvSpPr>
          <p:spPr>
            <a:xfrm>
              <a:off x="6022601" y="3633234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5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3"/>
                    <a:pt x="45" y="798"/>
                    <a:pt x="100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4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33"/>
            <p:cNvSpPr/>
            <p:nvPr/>
          </p:nvSpPr>
          <p:spPr>
            <a:xfrm>
              <a:off x="6043828" y="358726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6" y="799"/>
                    <a:pt x="200" y="752"/>
                    <a:pt x="200" y="699"/>
                  </a:cubicBezTo>
                  <a:lnTo>
                    <a:pt x="200" y="101"/>
                  </a:lnTo>
                  <a:cubicBezTo>
                    <a:pt x="200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33"/>
            <p:cNvSpPr/>
            <p:nvPr/>
          </p:nvSpPr>
          <p:spPr>
            <a:xfrm>
              <a:off x="5956371" y="4119902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4" y="798"/>
                    <a:pt x="99" y="798"/>
                  </a:cubicBezTo>
                  <a:cubicBezTo>
                    <a:pt x="156" y="798"/>
                    <a:pt x="199" y="753"/>
                    <a:pt x="199" y="698"/>
                  </a:cubicBezTo>
                  <a:lnTo>
                    <a:pt x="199" y="100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33"/>
            <p:cNvSpPr/>
            <p:nvPr/>
          </p:nvSpPr>
          <p:spPr>
            <a:xfrm>
              <a:off x="6043828" y="3668383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7"/>
                    <a:pt x="101" y="797"/>
                  </a:cubicBezTo>
                  <a:cubicBezTo>
                    <a:pt x="156" y="797"/>
                    <a:pt x="200" y="752"/>
                    <a:pt x="200" y="699"/>
                  </a:cubicBezTo>
                  <a:lnTo>
                    <a:pt x="200" y="100"/>
                  </a:lnTo>
                  <a:cubicBezTo>
                    <a:pt x="200" y="46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7" name="Google Shape;6267;p33"/>
            <p:cNvSpPr/>
            <p:nvPr/>
          </p:nvSpPr>
          <p:spPr>
            <a:xfrm>
              <a:off x="6330009" y="3633234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1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8" name="Google Shape;6268;p33"/>
            <p:cNvSpPr/>
            <p:nvPr/>
          </p:nvSpPr>
          <p:spPr>
            <a:xfrm>
              <a:off x="5985661" y="3992851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99" y="0"/>
                  </a:moveTo>
                  <a:cubicBezTo>
                    <a:pt x="44" y="0"/>
                    <a:pt x="1" y="45"/>
                    <a:pt x="1" y="99"/>
                  </a:cubicBezTo>
                  <a:lnTo>
                    <a:pt x="1" y="698"/>
                  </a:lnTo>
                  <a:cubicBezTo>
                    <a:pt x="1" y="753"/>
                    <a:pt x="46" y="797"/>
                    <a:pt x="99" y="797"/>
                  </a:cubicBezTo>
                  <a:cubicBezTo>
                    <a:pt x="156" y="797"/>
                    <a:pt x="200" y="752"/>
                    <a:pt x="200" y="698"/>
                  </a:cubicBezTo>
                  <a:lnTo>
                    <a:pt x="200" y="99"/>
                  </a:lnTo>
                  <a:cubicBezTo>
                    <a:pt x="200" y="44"/>
                    <a:pt x="155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9" name="Google Shape;6269;p33"/>
            <p:cNvSpPr/>
            <p:nvPr/>
          </p:nvSpPr>
          <p:spPr>
            <a:xfrm>
              <a:off x="5985661" y="4073899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1" y="47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99" y="799"/>
                  </a:cubicBezTo>
                  <a:cubicBezTo>
                    <a:pt x="156" y="799"/>
                    <a:pt x="200" y="754"/>
                    <a:pt x="200" y="698"/>
                  </a:cubicBezTo>
                  <a:lnTo>
                    <a:pt x="200" y="101"/>
                  </a:lnTo>
                  <a:cubicBezTo>
                    <a:pt x="200" y="47"/>
                    <a:pt x="155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0" name="Google Shape;6270;p33"/>
            <p:cNvSpPr/>
            <p:nvPr/>
          </p:nvSpPr>
          <p:spPr>
            <a:xfrm>
              <a:off x="6009300" y="4119902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2" y="753"/>
                    <a:pt x="202" y="698"/>
                  </a:cubicBezTo>
                  <a:lnTo>
                    <a:pt x="202" y="100"/>
                  </a:lnTo>
                  <a:cubicBezTo>
                    <a:pt x="202" y="45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1" name="Google Shape;6271;p33"/>
            <p:cNvSpPr/>
            <p:nvPr/>
          </p:nvSpPr>
          <p:spPr>
            <a:xfrm>
              <a:off x="6009300" y="3876620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2" y="752"/>
                    <a:pt x="202" y="698"/>
                  </a:cubicBezTo>
                  <a:lnTo>
                    <a:pt x="202" y="100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2" name="Google Shape;6272;p33"/>
            <p:cNvSpPr/>
            <p:nvPr/>
          </p:nvSpPr>
          <p:spPr>
            <a:xfrm>
              <a:off x="6009300" y="3795503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6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5" y="798"/>
                    <a:pt x="202" y="753"/>
                    <a:pt x="202" y="698"/>
                  </a:cubicBezTo>
                  <a:lnTo>
                    <a:pt x="202" y="101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3" name="Google Shape;6273;p33"/>
            <p:cNvSpPr/>
            <p:nvPr/>
          </p:nvSpPr>
          <p:spPr>
            <a:xfrm>
              <a:off x="6009300" y="3957702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6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8"/>
                    <a:pt x="101" y="798"/>
                  </a:cubicBezTo>
                  <a:cubicBezTo>
                    <a:pt x="155" y="798"/>
                    <a:pt x="202" y="753"/>
                    <a:pt x="202" y="699"/>
                  </a:cubicBezTo>
                  <a:lnTo>
                    <a:pt x="202" y="100"/>
                  </a:lnTo>
                  <a:cubicBezTo>
                    <a:pt x="202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4" name="Google Shape;6274;p33"/>
            <p:cNvSpPr/>
            <p:nvPr/>
          </p:nvSpPr>
          <p:spPr>
            <a:xfrm>
              <a:off x="5985661" y="39117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99" y="798"/>
                  </a:cubicBezTo>
                  <a:cubicBezTo>
                    <a:pt x="156" y="798"/>
                    <a:pt x="200" y="752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33"/>
            <p:cNvSpPr/>
            <p:nvPr/>
          </p:nvSpPr>
          <p:spPr>
            <a:xfrm>
              <a:off x="6009300" y="4201053"/>
              <a:ext cx="6995" cy="14370"/>
            </a:xfrm>
            <a:custGeom>
              <a:avLst/>
              <a:gdLst/>
              <a:ahLst/>
              <a:cxnLst/>
              <a:rect l="l" t="t" r="r" b="b"/>
              <a:pathLst>
                <a:path w="203" h="417" extrusionOk="0">
                  <a:moveTo>
                    <a:pt x="101" y="0"/>
                  </a:moveTo>
                  <a:cubicBezTo>
                    <a:pt x="46" y="0"/>
                    <a:pt x="1" y="46"/>
                    <a:pt x="1" y="101"/>
                  </a:cubicBezTo>
                  <a:lnTo>
                    <a:pt x="1" y="255"/>
                  </a:lnTo>
                  <a:cubicBezTo>
                    <a:pt x="68" y="309"/>
                    <a:pt x="133" y="365"/>
                    <a:pt x="203" y="416"/>
                  </a:cubicBezTo>
                  <a:lnTo>
                    <a:pt x="203" y="101"/>
                  </a:lnTo>
                  <a:lnTo>
                    <a:pt x="202" y="101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6" name="Google Shape;6276;p33"/>
            <p:cNvSpPr/>
            <p:nvPr/>
          </p:nvSpPr>
          <p:spPr>
            <a:xfrm>
              <a:off x="6094620" y="4236167"/>
              <a:ext cx="6961" cy="19642"/>
            </a:xfrm>
            <a:custGeom>
              <a:avLst/>
              <a:gdLst/>
              <a:ahLst/>
              <a:cxnLst/>
              <a:rect l="l" t="t" r="r" b="b"/>
              <a:pathLst>
                <a:path w="202" h="570" extrusionOk="0">
                  <a:moveTo>
                    <a:pt x="100" y="1"/>
                  </a:moveTo>
                  <a:cubicBezTo>
                    <a:pt x="44" y="1"/>
                    <a:pt x="1" y="47"/>
                    <a:pt x="1" y="101"/>
                  </a:cubicBezTo>
                  <a:lnTo>
                    <a:pt x="1" y="517"/>
                  </a:lnTo>
                  <a:cubicBezTo>
                    <a:pt x="68" y="536"/>
                    <a:pt x="135" y="553"/>
                    <a:pt x="202" y="569"/>
                  </a:cubicBezTo>
                  <a:lnTo>
                    <a:pt x="202" y="101"/>
                  </a:lnTo>
                  <a:lnTo>
                    <a:pt x="200" y="101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7" name="Google Shape;6277;p33"/>
            <p:cNvSpPr/>
            <p:nvPr/>
          </p:nvSpPr>
          <p:spPr>
            <a:xfrm>
              <a:off x="6145895" y="4236167"/>
              <a:ext cx="6995" cy="26500"/>
            </a:xfrm>
            <a:custGeom>
              <a:avLst/>
              <a:gdLst/>
              <a:ahLst/>
              <a:cxnLst/>
              <a:rect l="l" t="t" r="r" b="b"/>
              <a:pathLst>
                <a:path w="203" h="769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23"/>
                    <a:pt x="10" y="744"/>
                    <a:pt x="25" y="762"/>
                  </a:cubicBezTo>
                  <a:cubicBezTo>
                    <a:pt x="73" y="764"/>
                    <a:pt x="124" y="765"/>
                    <a:pt x="175" y="768"/>
                  </a:cubicBezTo>
                  <a:cubicBezTo>
                    <a:pt x="192" y="749"/>
                    <a:pt x="202" y="726"/>
                    <a:pt x="202" y="699"/>
                  </a:cubicBezTo>
                  <a:lnTo>
                    <a:pt x="202" y="101"/>
                  </a:ln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33"/>
            <p:cNvSpPr/>
            <p:nvPr/>
          </p:nvSpPr>
          <p:spPr>
            <a:xfrm>
              <a:off x="5985661" y="3830617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99" y="799"/>
                  </a:cubicBezTo>
                  <a:cubicBezTo>
                    <a:pt x="156" y="799"/>
                    <a:pt x="200" y="753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9" name="Google Shape;6279;p33"/>
            <p:cNvSpPr/>
            <p:nvPr/>
          </p:nvSpPr>
          <p:spPr>
            <a:xfrm>
              <a:off x="5985558" y="4155016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2" y="0"/>
                  </a:moveTo>
                  <a:cubicBezTo>
                    <a:pt x="47" y="0"/>
                    <a:pt x="4" y="47"/>
                    <a:pt x="4" y="101"/>
                  </a:cubicBezTo>
                  <a:lnTo>
                    <a:pt x="4" y="698"/>
                  </a:lnTo>
                  <a:cubicBezTo>
                    <a:pt x="1" y="755"/>
                    <a:pt x="47" y="799"/>
                    <a:pt x="102" y="799"/>
                  </a:cubicBezTo>
                  <a:cubicBezTo>
                    <a:pt x="159" y="799"/>
                    <a:pt x="203" y="753"/>
                    <a:pt x="203" y="698"/>
                  </a:cubicBezTo>
                  <a:lnTo>
                    <a:pt x="203" y="101"/>
                  </a:lnTo>
                  <a:cubicBezTo>
                    <a:pt x="203" y="44"/>
                    <a:pt x="158" y="0"/>
                    <a:pt x="10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0" name="Google Shape;6280;p33"/>
            <p:cNvSpPr/>
            <p:nvPr/>
          </p:nvSpPr>
          <p:spPr>
            <a:xfrm>
              <a:off x="6036867" y="4073933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3"/>
                    <a:pt x="46" y="798"/>
                    <a:pt x="101" y="798"/>
                  </a:cubicBezTo>
                  <a:cubicBezTo>
                    <a:pt x="158" y="798"/>
                    <a:pt x="201" y="753"/>
                    <a:pt x="201" y="699"/>
                  </a:cubicBezTo>
                  <a:lnTo>
                    <a:pt x="201" y="100"/>
                  </a:lnTo>
                  <a:cubicBezTo>
                    <a:pt x="201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1" name="Google Shape;6281;p33"/>
            <p:cNvSpPr/>
            <p:nvPr/>
          </p:nvSpPr>
          <p:spPr>
            <a:xfrm>
              <a:off x="6037659" y="4155016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7" y="0"/>
                    <a:pt x="1" y="47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7" y="799"/>
                    <a:pt x="101" y="799"/>
                  </a:cubicBezTo>
                  <a:cubicBezTo>
                    <a:pt x="158" y="799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2" name="Google Shape;6282;p33"/>
            <p:cNvSpPr/>
            <p:nvPr/>
          </p:nvSpPr>
          <p:spPr>
            <a:xfrm>
              <a:off x="6095034" y="3668383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7" y="797"/>
                    <a:pt x="101" y="797"/>
                  </a:cubicBezTo>
                  <a:cubicBezTo>
                    <a:pt x="158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3" name="Google Shape;6283;p33"/>
            <p:cNvSpPr/>
            <p:nvPr/>
          </p:nvSpPr>
          <p:spPr>
            <a:xfrm>
              <a:off x="6067432" y="3714317"/>
              <a:ext cx="6995" cy="27568"/>
            </a:xfrm>
            <a:custGeom>
              <a:avLst/>
              <a:gdLst/>
              <a:ahLst/>
              <a:cxnLst/>
              <a:rect l="l" t="t" r="r" b="b"/>
              <a:pathLst>
                <a:path w="203" h="800" extrusionOk="0">
                  <a:moveTo>
                    <a:pt x="102" y="1"/>
                  </a:moveTo>
                  <a:cubicBezTo>
                    <a:pt x="45" y="1"/>
                    <a:pt x="2" y="46"/>
                    <a:pt x="2" y="101"/>
                  </a:cubicBezTo>
                  <a:lnTo>
                    <a:pt x="2" y="699"/>
                  </a:lnTo>
                  <a:cubicBezTo>
                    <a:pt x="0" y="755"/>
                    <a:pt x="45" y="799"/>
                    <a:pt x="102" y="799"/>
                  </a:cubicBezTo>
                  <a:cubicBezTo>
                    <a:pt x="159" y="799"/>
                    <a:pt x="202" y="754"/>
                    <a:pt x="202" y="699"/>
                  </a:cubicBezTo>
                  <a:lnTo>
                    <a:pt x="202" y="101"/>
                  </a:lnTo>
                  <a:cubicBezTo>
                    <a:pt x="202" y="45"/>
                    <a:pt x="157" y="1"/>
                    <a:pt x="10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4" name="Google Shape;6284;p33"/>
            <p:cNvSpPr/>
            <p:nvPr/>
          </p:nvSpPr>
          <p:spPr>
            <a:xfrm>
              <a:off x="6009300" y="403878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6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5" y="797"/>
                    <a:pt x="202" y="752"/>
                    <a:pt x="202" y="697"/>
                  </a:cubicBezTo>
                  <a:lnTo>
                    <a:pt x="202" y="101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5" name="Google Shape;6285;p33"/>
            <p:cNvSpPr/>
            <p:nvPr/>
          </p:nvSpPr>
          <p:spPr>
            <a:xfrm>
              <a:off x="6067466" y="36332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4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7" y="798"/>
                    <a:pt x="101" y="798"/>
                  </a:cubicBezTo>
                  <a:cubicBezTo>
                    <a:pt x="158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7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6" name="Google Shape;6286;p33"/>
            <p:cNvSpPr/>
            <p:nvPr/>
          </p:nvSpPr>
          <p:spPr>
            <a:xfrm>
              <a:off x="6095137" y="3749534"/>
              <a:ext cx="6892" cy="23950"/>
            </a:xfrm>
            <a:custGeom>
              <a:avLst/>
              <a:gdLst/>
              <a:ahLst/>
              <a:cxnLst/>
              <a:rect l="l" t="t" r="r" b="b"/>
              <a:pathLst>
                <a:path w="200" h="695" extrusionOk="0">
                  <a:moveTo>
                    <a:pt x="99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572"/>
                  </a:lnTo>
                  <a:cubicBezTo>
                    <a:pt x="66" y="615"/>
                    <a:pt x="133" y="654"/>
                    <a:pt x="200" y="694"/>
                  </a:cubicBezTo>
                  <a:lnTo>
                    <a:pt x="200" y="100"/>
                  </a:lnTo>
                  <a:cubicBezTo>
                    <a:pt x="200" y="45"/>
                    <a:pt x="155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7" name="Google Shape;6287;p33"/>
            <p:cNvSpPr/>
            <p:nvPr/>
          </p:nvSpPr>
          <p:spPr>
            <a:xfrm>
              <a:off x="6145826" y="4155016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1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8" y="799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3" y="45"/>
                    <a:pt x="158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8" name="Google Shape;6288;p33"/>
            <p:cNvSpPr/>
            <p:nvPr/>
          </p:nvSpPr>
          <p:spPr>
            <a:xfrm>
              <a:off x="6095034" y="3587266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2" y="1"/>
                  </a:moveTo>
                  <a:cubicBezTo>
                    <a:pt x="47" y="1"/>
                    <a:pt x="3" y="46"/>
                    <a:pt x="3" y="101"/>
                  </a:cubicBezTo>
                  <a:lnTo>
                    <a:pt x="3" y="699"/>
                  </a:lnTo>
                  <a:cubicBezTo>
                    <a:pt x="1" y="752"/>
                    <a:pt x="47" y="799"/>
                    <a:pt x="102" y="799"/>
                  </a:cubicBezTo>
                  <a:cubicBezTo>
                    <a:pt x="159" y="799"/>
                    <a:pt x="203" y="752"/>
                    <a:pt x="203" y="699"/>
                  </a:cubicBezTo>
                  <a:lnTo>
                    <a:pt x="203" y="101"/>
                  </a:lnTo>
                  <a:cubicBezTo>
                    <a:pt x="203" y="44"/>
                    <a:pt x="158" y="1"/>
                    <a:pt x="10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9" name="Google Shape;6289;p33"/>
            <p:cNvSpPr/>
            <p:nvPr/>
          </p:nvSpPr>
          <p:spPr>
            <a:xfrm>
              <a:off x="6067466" y="3552152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7" y="797"/>
                    <a:pt x="101" y="797"/>
                  </a:cubicBezTo>
                  <a:cubicBezTo>
                    <a:pt x="158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0" name="Google Shape;6290;p33"/>
            <p:cNvSpPr/>
            <p:nvPr/>
          </p:nvSpPr>
          <p:spPr>
            <a:xfrm>
              <a:off x="6274840" y="4363287"/>
              <a:ext cx="6961" cy="27465"/>
            </a:xfrm>
            <a:custGeom>
              <a:avLst/>
              <a:gdLst/>
              <a:ahLst/>
              <a:cxnLst/>
              <a:rect l="l" t="t" r="r" b="b"/>
              <a:pathLst>
                <a:path w="202" h="797" extrusionOk="0">
                  <a:moveTo>
                    <a:pt x="101" y="0"/>
                  </a:moveTo>
                  <a:cubicBezTo>
                    <a:pt x="46" y="0"/>
                    <a:pt x="1" y="45"/>
                    <a:pt x="1" y="99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5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1" name="Google Shape;6291;p33"/>
            <p:cNvSpPr/>
            <p:nvPr/>
          </p:nvSpPr>
          <p:spPr>
            <a:xfrm>
              <a:off x="6530112" y="4363287"/>
              <a:ext cx="2585" cy="1137"/>
            </a:xfrm>
            <a:custGeom>
              <a:avLst/>
              <a:gdLst/>
              <a:ahLst/>
              <a:cxnLst/>
              <a:rect l="l" t="t" r="r" b="b"/>
              <a:pathLst>
                <a:path w="75" h="33" extrusionOk="0">
                  <a:moveTo>
                    <a:pt x="74" y="0"/>
                  </a:moveTo>
                  <a:cubicBezTo>
                    <a:pt x="45" y="0"/>
                    <a:pt x="19" y="12"/>
                    <a:pt x="0" y="32"/>
                  </a:cubicBezTo>
                  <a:cubicBezTo>
                    <a:pt x="26" y="22"/>
                    <a:pt x="50" y="10"/>
                    <a:pt x="7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2" name="Google Shape;6292;p33"/>
            <p:cNvSpPr/>
            <p:nvPr/>
          </p:nvSpPr>
          <p:spPr>
            <a:xfrm>
              <a:off x="6402510" y="4317284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99" y="797"/>
                  </a:cubicBezTo>
                  <a:cubicBezTo>
                    <a:pt x="156" y="797"/>
                    <a:pt x="199" y="751"/>
                    <a:pt x="199" y="697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3" name="Google Shape;6293;p33"/>
            <p:cNvSpPr/>
            <p:nvPr/>
          </p:nvSpPr>
          <p:spPr>
            <a:xfrm>
              <a:off x="6474047" y="4363287"/>
              <a:ext cx="6926" cy="16506"/>
            </a:xfrm>
            <a:custGeom>
              <a:avLst/>
              <a:gdLst/>
              <a:ahLst/>
              <a:cxnLst/>
              <a:rect l="l" t="t" r="r" b="b"/>
              <a:pathLst>
                <a:path w="201" h="479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479"/>
                  </a:lnTo>
                  <a:cubicBezTo>
                    <a:pt x="66" y="470"/>
                    <a:pt x="134" y="461"/>
                    <a:pt x="201" y="451"/>
                  </a:cubicBezTo>
                  <a:lnTo>
                    <a:pt x="201" y="99"/>
                  </a:lnTo>
                  <a:cubicBezTo>
                    <a:pt x="201" y="42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4" name="Google Shape;6294;p33"/>
            <p:cNvSpPr/>
            <p:nvPr/>
          </p:nvSpPr>
          <p:spPr>
            <a:xfrm>
              <a:off x="6405887" y="4263666"/>
              <a:ext cx="34" cy="3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5" name="Google Shape;6295;p33"/>
            <p:cNvSpPr/>
            <p:nvPr/>
          </p:nvSpPr>
          <p:spPr>
            <a:xfrm>
              <a:off x="6430112" y="3876551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6"/>
                    <a:pt x="0" y="99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6" y="797"/>
                    <a:pt x="199" y="752"/>
                    <a:pt x="199" y="697"/>
                  </a:cubicBezTo>
                  <a:lnTo>
                    <a:pt x="199" y="99"/>
                  </a:lnTo>
                  <a:cubicBezTo>
                    <a:pt x="199" y="46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6" name="Google Shape;6296;p33"/>
            <p:cNvSpPr/>
            <p:nvPr/>
          </p:nvSpPr>
          <p:spPr>
            <a:xfrm>
              <a:off x="6374840" y="4282170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7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2"/>
                    <a:pt x="44" y="799"/>
                    <a:pt x="101" y="799"/>
                  </a:cubicBezTo>
                  <a:cubicBezTo>
                    <a:pt x="158" y="799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7" name="Google Shape;6297;p33"/>
            <p:cNvSpPr/>
            <p:nvPr/>
          </p:nvSpPr>
          <p:spPr>
            <a:xfrm>
              <a:off x="6430112" y="3957702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8"/>
                    <a:pt x="101" y="798"/>
                  </a:cubicBezTo>
                  <a:cubicBezTo>
                    <a:pt x="154" y="798"/>
                    <a:pt x="199" y="753"/>
                    <a:pt x="199" y="699"/>
                  </a:cubicBezTo>
                  <a:lnTo>
                    <a:pt x="199" y="100"/>
                  </a:lnTo>
                  <a:cubicBezTo>
                    <a:pt x="199" y="45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8" name="Google Shape;6298;p33"/>
            <p:cNvSpPr/>
            <p:nvPr/>
          </p:nvSpPr>
          <p:spPr>
            <a:xfrm>
              <a:off x="6402407" y="391166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9" name="Google Shape;6299;p33"/>
            <p:cNvSpPr/>
            <p:nvPr/>
          </p:nvSpPr>
          <p:spPr>
            <a:xfrm>
              <a:off x="6574081" y="4201019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2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0" name="Google Shape;6300;p33"/>
            <p:cNvSpPr/>
            <p:nvPr/>
          </p:nvSpPr>
          <p:spPr>
            <a:xfrm>
              <a:off x="6574081" y="403878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0" y="0"/>
                  </a:moveTo>
                  <a:cubicBezTo>
                    <a:pt x="44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7"/>
                  </a:cubicBezTo>
                  <a:lnTo>
                    <a:pt x="200" y="101"/>
                  </a:lnTo>
                  <a:cubicBezTo>
                    <a:pt x="201" y="47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1" name="Google Shape;6301;p33"/>
            <p:cNvSpPr/>
            <p:nvPr/>
          </p:nvSpPr>
          <p:spPr>
            <a:xfrm>
              <a:off x="6650546" y="4073899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4" y="799"/>
                    <a:pt x="200" y="754"/>
                    <a:pt x="200" y="698"/>
                  </a:cubicBezTo>
                  <a:lnTo>
                    <a:pt x="200" y="101"/>
                  </a:lnTo>
                  <a:cubicBezTo>
                    <a:pt x="200" y="47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2" name="Google Shape;6302;p33"/>
            <p:cNvSpPr/>
            <p:nvPr/>
          </p:nvSpPr>
          <p:spPr>
            <a:xfrm>
              <a:off x="6650546" y="415501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5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4" y="799"/>
                    <a:pt x="200" y="755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3" name="Google Shape;6303;p33"/>
            <p:cNvSpPr/>
            <p:nvPr/>
          </p:nvSpPr>
          <p:spPr>
            <a:xfrm>
              <a:off x="6574081" y="4119902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4" name="Google Shape;6304;p33"/>
            <p:cNvSpPr/>
            <p:nvPr/>
          </p:nvSpPr>
          <p:spPr>
            <a:xfrm>
              <a:off x="6574081" y="4282101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9"/>
                  </a:cubicBezTo>
                  <a:lnTo>
                    <a:pt x="200" y="100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5" name="Google Shape;6305;p33"/>
            <p:cNvSpPr/>
            <p:nvPr/>
          </p:nvSpPr>
          <p:spPr>
            <a:xfrm>
              <a:off x="6473978" y="3876551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1" y="46"/>
                    <a:pt x="1" y="99"/>
                  </a:cubicBezTo>
                  <a:lnTo>
                    <a:pt x="1" y="698"/>
                  </a:lnTo>
                  <a:cubicBezTo>
                    <a:pt x="1" y="754"/>
                    <a:pt x="46" y="797"/>
                    <a:pt x="101" y="797"/>
                  </a:cubicBezTo>
                  <a:cubicBezTo>
                    <a:pt x="158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6" name="Google Shape;6306;p33"/>
            <p:cNvSpPr/>
            <p:nvPr/>
          </p:nvSpPr>
          <p:spPr>
            <a:xfrm>
              <a:off x="6529147" y="36332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4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7" y="798"/>
                    <a:pt x="101" y="798"/>
                  </a:cubicBezTo>
                  <a:cubicBezTo>
                    <a:pt x="158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7" name="Google Shape;6307;p33"/>
            <p:cNvSpPr/>
            <p:nvPr/>
          </p:nvSpPr>
          <p:spPr>
            <a:xfrm>
              <a:off x="6501683" y="374946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3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8" name="Google Shape;6308;p33"/>
            <p:cNvSpPr/>
            <p:nvPr/>
          </p:nvSpPr>
          <p:spPr>
            <a:xfrm>
              <a:off x="6501683" y="3668383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0" y="1"/>
                  </a:moveTo>
                  <a:cubicBezTo>
                    <a:pt x="43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9"/>
                  </a:cubicBezTo>
                  <a:lnTo>
                    <a:pt x="200" y="100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9" name="Google Shape;6309;p33"/>
            <p:cNvSpPr/>
            <p:nvPr/>
          </p:nvSpPr>
          <p:spPr>
            <a:xfrm>
              <a:off x="6501580" y="3830548"/>
              <a:ext cx="7030" cy="27568"/>
            </a:xfrm>
            <a:custGeom>
              <a:avLst/>
              <a:gdLst/>
              <a:ahLst/>
              <a:cxnLst/>
              <a:rect l="l" t="t" r="r" b="b"/>
              <a:pathLst>
                <a:path w="204" h="800" extrusionOk="0">
                  <a:moveTo>
                    <a:pt x="101" y="1"/>
                  </a:moveTo>
                  <a:cubicBezTo>
                    <a:pt x="45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7" y="799"/>
                    <a:pt x="101" y="799"/>
                  </a:cubicBezTo>
                  <a:cubicBezTo>
                    <a:pt x="158" y="799"/>
                    <a:pt x="202" y="754"/>
                    <a:pt x="202" y="699"/>
                  </a:cubicBezTo>
                  <a:lnTo>
                    <a:pt x="202" y="101"/>
                  </a:lnTo>
                  <a:cubicBezTo>
                    <a:pt x="203" y="46"/>
                    <a:pt x="158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0" name="Google Shape;6310;p33"/>
            <p:cNvSpPr/>
            <p:nvPr/>
          </p:nvSpPr>
          <p:spPr>
            <a:xfrm>
              <a:off x="6550408" y="374946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100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4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1" name="Google Shape;6311;p33"/>
            <p:cNvSpPr/>
            <p:nvPr/>
          </p:nvSpPr>
          <p:spPr>
            <a:xfrm>
              <a:off x="6550408" y="3668383"/>
              <a:ext cx="6995" cy="27499"/>
            </a:xfrm>
            <a:custGeom>
              <a:avLst/>
              <a:gdLst/>
              <a:ahLst/>
              <a:cxnLst/>
              <a:rect l="l" t="t" r="r" b="b"/>
              <a:pathLst>
                <a:path w="203" h="798" extrusionOk="0">
                  <a:moveTo>
                    <a:pt x="102" y="1"/>
                  </a:moveTo>
                  <a:cubicBezTo>
                    <a:pt x="45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0" y="752"/>
                    <a:pt x="45" y="797"/>
                    <a:pt x="102" y="797"/>
                  </a:cubicBezTo>
                  <a:cubicBezTo>
                    <a:pt x="158" y="797"/>
                    <a:pt x="202" y="752"/>
                    <a:pt x="202" y="699"/>
                  </a:cubicBezTo>
                  <a:lnTo>
                    <a:pt x="202" y="100"/>
                  </a:lnTo>
                  <a:cubicBezTo>
                    <a:pt x="202" y="44"/>
                    <a:pt x="157" y="1"/>
                    <a:pt x="10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2" name="Google Shape;6312;p33"/>
            <p:cNvSpPr/>
            <p:nvPr/>
          </p:nvSpPr>
          <p:spPr>
            <a:xfrm>
              <a:off x="6550408" y="3830548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100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0" y="799"/>
                  </a:cubicBezTo>
                  <a:cubicBezTo>
                    <a:pt x="157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4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3" name="Google Shape;6313;p33"/>
            <p:cNvSpPr/>
            <p:nvPr/>
          </p:nvSpPr>
          <p:spPr>
            <a:xfrm>
              <a:off x="6473978" y="3714317"/>
              <a:ext cx="6961" cy="27568"/>
            </a:xfrm>
            <a:custGeom>
              <a:avLst/>
              <a:gdLst/>
              <a:ahLst/>
              <a:cxnLst/>
              <a:rect l="l" t="t" r="r" b="b"/>
              <a:pathLst>
                <a:path w="202" h="800" extrusionOk="0">
                  <a:moveTo>
                    <a:pt x="101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8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4" name="Google Shape;6314;p33"/>
            <p:cNvSpPr/>
            <p:nvPr/>
          </p:nvSpPr>
          <p:spPr>
            <a:xfrm>
              <a:off x="6629285" y="3876620"/>
              <a:ext cx="7030" cy="19160"/>
            </a:xfrm>
            <a:custGeom>
              <a:avLst/>
              <a:gdLst/>
              <a:ahLst/>
              <a:cxnLst/>
              <a:rect l="l" t="t" r="r" b="b"/>
              <a:pathLst>
                <a:path w="204" h="556" extrusionOk="0">
                  <a:moveTo>
                    <a:pt x="101" y="0"/>
                  </a:moveTo>
                  <a:cubicBezTo>
                    <a:pt x="45" y="0"/>
                    <a:pt x="1" y="45"/>
                    <a:pt x="1" y="100"/>
                  </a:cubicBezTo>
                  <a:lnTo>
                    <a:pt x="1" y="555"/>
                  </a:lnTo>
                  <a:cubicBezTo>
                    <a:pt x="71" y="541"/>
                    <a:pt x="135" y="523"/>
                    <a:pt x="203" y="505"/>
                  </a:cubicBezTo>
                  <a:lnTo>
                    <a:pt x="203" y="100"/>
                  </a:lnTo>
                  <a:lnTo>
                    <a:pt x="202" y="100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5" name="Google Shape;6315;p33"/>
            <p:cNvSpPr/>
            <p:nvPr/>
          </p:nvSpPr>
          <p:spPr>
            <a:xfrm>
              <a:off x="6473978" y="3957702"/>
              <a:ext cx="6995" cy="19229"/>
            </a:xfrm>
            <a:custGeom>
              <a:avLst/>
              <a:gdLst/>
              <a:ahLst/>
              <a:cxnLst/>
              <a:rect l="l" t="t" r="r" b="b"/>
              <a:pathLst>
                <a:path w="203" h="558" extrusionOk="0">
                  <a:moveTo>
                    <a:pt x="103" y="1"/>
                  </a:moveTo>
                  <a:cubicBezTo>
                    <a:pt x="46" y="1"/>
                    <a:pt x="2" y="46"/>
                    <a:pt x="2" y="100"/>
                  </a:cubicBezTo>
                  <a:lnTo>
                    <a:pt x="1" y="558"/>
                  </a:lnTo>
                  <a:cubicBezTo>
                    <a:pt x="68" y="529"/>
                    <a:pt x="136" y="498"/>
                    <a:pt x="203" y="468"/>
                  </a:cubicBezTo>
                  <a:lnTo>
                    <a:pt x="203" y="100"/>
                  </a:lnTo>
                  <a:cubicBezTo>
                    <a:pt x="203" y="45"/>
                    <a:pt x="158" y="1"/>
                    <a:pt x="10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6" name="Google Shape;6316;p33"/>
            <p:cNvSpPr/>
            <p:nvPr/>
          </p:nvSpPr>
          <p:spPr>
            <a:xfrm>
              <a:off x="6374840" y="3957702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7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4"/>
                    <a:pt x="47" y="798"/>
                    <a:pt x="101" y="798"/>
                  </a:cubicBezTo>
                  <a:cubicBezTo>
                    <a:pt x="156" y="798"/>
                    <a:pt x="201" y="753"/>
                    <a:pt x="201" y="699"/>
                  </a:cubicBezTo>
                  <a:lnTo>
                    <a:pt x="201" y="100"/>
                  </a:lnTo>
                  <a:cubicBezTo>
                    <a:pt x="201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7" name="Google Shape;6317;p33"/>
            <p:cNvSpPr/>
            <p:nvPr/>
          </p:nvSpPr>
          <p:spPr>
            <a:xfrm>
              <a:off x="6473978" y="37954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8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5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8" name="Google Shape;6318;p33"/>
            <p:cNvSpPr/>
            <p:nvPr/>
          </p:nvSpPr>
          <p:spPr>
            <a:xfrm>
              <a:off x="6374840" y="3876620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7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2"/>
                    <a:pt x="44" y="798"/>
                    <a:pt x="101" y="798"/>
                  </a:cubicBezTo>
                  <a:cubicBezTo>
                    <a:pt x="158" y="798"/>
                    <a:pt x="201" y="752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9" name="Google Shape;6319;p33"/>
            <p:cNvSpPr/>
            <p:nvPr/>
          </p:nvSpPr>
          <p:spPr>
            <a:xfrm>
              <a:off x="6501580" y="39117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5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3"/>
                    <a:pt x="47" y="798"/>
                    <a:pt x="101" y="798"/>
                  </a:cubicBezTo>
                  <a:cubicBezTo>
                    <a:pt x="158" y="798"/>
                    <a:pt x="202" y="753"/>
                    <a:pt x="202" y="698"/>
                  </a:cubicBezTo>
                  <a:lnTo>
                    <a:pt x="202" y="101"/>
                  </a:lnTo>
                  <a:cubicBezTo>
                    <a:pt x="202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0" name="Google Shape;6320;p33"/>
            <p:cNvSpPr/>
            <p:nvPr/>
          </p:nvSpPr>
          <p:spPr>
            <a:xfrm>
              <a:off x="6650546" y="374946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0"/>
                  </a:moveTo>
                  <a:cubicBezTo>
                    <a:pt x="45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99" y="798"/>
                  </a:cubicBezTo>
                  <a:cubicBezTo>
                    <a:pt x="154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1" name="Google Shape;6321;p33"/>
            <p:cNvSpPr/>
            <p:nvPr/>
          </p:nvSpPr>
          <p:spPr>
            <a:xfrm>
              <a:off x="5844896" y="3957702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5" y="1"/>
                    <a:pt x="0" y="45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8"/>
                    <a:pt x="99" y="798"/>
                  </a:cubicBezTo>
                  <a:cubicBezTo>
                    <a:pt x="154" y="798"/>
                    <a:pt x="199" y="753"/>
                    <a:pt x="199" y="699"/>
                  </a:cubicBezTo>
                  <a:lnTo>
                    <a:pt x="199" y="100"/>
                  </a:lnTo>
                  <a:cubicBezTo>
                    <a:pt x="199" y="45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2" name="Google Shape;6322;p33"/>
            <p:cNvSpPr/>
            <p:nvPr/>
          </p:nvSpPr>
          <p:spPr>
            <a:xfrm>
              <a:off x="5813987" y="4073933"/>
              <a:ext cx="6926" cy="13612"/>
            </a:xfrm>
            <a:custGeom>
              <a:avLst/>
              <a:gdLst/>
              <a:ahLst/>
              <a:cxnLst/>
              <a:rect l="l" t="t" r="r" b="b"/>
              <a:pathLst>
                <a:path w="201" h="395" extrusionOk="0">
                  <a:moveTo>
                    <a:pt x="100" y="1"/>
                  </a:moveTo>
                  <a:cubicBezTo>
                    <a:pt x="47" y="1"/>
                    <a:pt x="0" y="46"/>
                    <a:pt x="0" y="100"/>
                  </a:cubicBezTo>
                  <a:lnTo>
                    <a:pt x="0" y="173"/>
                  </a:lnTo>
                  <a:cubicBezTo>
                    <a:pt x="64" y="250"/>
                    <a:pt x="130" y="324"/>
                    <a:pt x="201" y="395"/>
                  </a:cubicBezTo>
                  <a:lnTo>
                    <a:pt x="201" y="100"/>
                  </a:lnTo>
                  <a:cubicBezTo>
                    <a:pt x="201" y="45"/>
                    <a:pt x="156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3" name="Google Shape;6323;p33"/>
            <p:cNvSpPr/>
            <p:nvPr/>
          </p:nvSpPr>
          <p:spPr>
            <a:xfrm>
              <a:off x="6330009" y="3552152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4" name="Google Shape;6324;p33"/>
            <p:cNvSpPr/>
            <p:nvPr/>
          </p:nvSpPr>
          <p:spPr>
            <a:xfrm>
              <a:off x="5844896" y="4038819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99" y="1"/>
                  </a:moveTo>
                  <a:cubicBezTo>
                    <a:pt x="45" y="1"/>
                    <a:pt x="0" y="47"/>
                    <a:pt x="0" y="101"/>
                  </a:cubicBezTo>
                  <a:lnTo>
                    <a:pt x="0" y="697"/>
                  </a:lnTo>
                  <a:cubicBezTo>
                    <a:pt x="0" y="752"/>
                    <a:pt x="45" y="797"/>
                    <a:pt x="99" y="797"/>
                  </a:cubicBezTo>
                  <a:cubicBezTo>
                    <a:pt x="156" y="797"/>
                    <a:pt x="199" y="752"/>
                    <a:pt x="199" y="697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5" name="Google Shape;6325;p33"/>
            <p:cNvSpPr/>
            <p:nvPr/>
          </p:nvSpPr>
          <p:spPr>
            <a:xfrm>
              <a:off x="5813987" y="3911734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0" y="798"/>
                  </a:cubicBezTo>
                  <a:cubicBezTo>
                    <a:pt x="156" y="798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6" name="Google Shape;6326;p33"/>
            <p:cNvSpPr/>
            <p:nvPr/>
          </p:nvSpPr>
          <p:spPr>
            <a:xfrm>
              <a:off x="5813987" y="3992851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0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7" y="797"/>
                    <a:pt x="100" y="797"/>
                  </a:cubicBezTo>
                  <a:cubicBezTo>
                    <a:pt x="156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5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7" name="Google Shape;6327;p33"/>
            <p:cNvSpPr/>
            <p:nvPr/>
          </p:nvSpPr>
          <p:spPr>
            <a:xfrm>
              <a:off x="5897825" y="403878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5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8" y="797"/>
                    <a:pt x="202" y="752"/>
                    <a:pt x="202" y="697"/>
                  </a:cubicBezTo>
                  <a:lnTo>
                    <a:pt x="202" y="101"/>
                  </a:lnTo>
                  <a:cubicBezTo>
                    <a:pt x="202" y="47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8" name="Google Shape;6328;p33"/>
            <p:cNvSpPr/>
            <p:nvPr/>
          </p:nvSpPr>
          <p:spPr>
            <a:xfrm>
              <a:off x="6374840" y="4363287"/>
              <a:ext cx="6995" cy="18402"/>
            </a:xfrm>
            <a:custGeom>
              <a:avLst/>
              <a:gdLst/>
              <a:ahLst/>
              <a:cxnLst/>
              <a:rect l="l" t="t" r="r" b="b"/>
              <a:pathLst>
                <a:path w="203" h="534" extrusionOk="0">
                  <a:moveTo>
                    <a:pt x="101" y="0"/>
                  </a:moveTo>
                  <a:cubicBezTo>
                    <a:pt x="44" y="0"/>
                    <a:pt x="1" y="45"/>
                    <a:pt x="1" y="99"/>
                  </a:cubicBezTo>
                  <a:lnTo>
                    <a:pt x="1" y="534"/>
                  </a:lnTo>
                  <a:lnTo>
                    <a:pt x="203" y="534"/>
                  </a:lnTo>
                  <a:lnTo>
                    <a:pt x="203" y="99"/>
                  </a:lnTo>
                  <a:cubicBezTo>
                    <a:pt x="203" y="45"/>
                    <a:pt x="158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9" name="Google Shape;6329;p33"/>
            <p:cNvSpPr/>
            <p:nvPr/>
          </p:nvSpPr>
          <p:spPr>
            <a:xfrm>
              <a:off x="6430112" y="4363287"/>
              <a:ext cx="6995" cy="18402"/>
            </a:xfrm>
            <a:custGeom>
              <a:avLst/>
              <a:gdLst/>
              <a:ahLst/>
              <a:cxnLst/>
              <a:rect l="l" t="t" r="r" b="b"/>
              <a:pathLst>
                <a:path w="203" h="534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534"/>
                  </a:lnTo>
                  <a:lnTo>
                    <a:pt x="202" y="534"/>
                  </a:lnTo>
                  <a:lnTo>
                    <a:pt x="202" y="99"/>
                  </a:lnTo>
                  <a:cubicBezTo>
                    <a:pt x="199" y="45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0" name="Google Shape;6330;p33"/>
            <p:cNvSpPr/>
            <p:nvPr/>
          </p:nvSpPr>
          <p:spPr>
            <a:xfrm>
              <a:off x="5786316" y="3957702"/>
              <a:ext cx="6995" cy="27499"/>
            </a:xfrm>
            <a:custGeom>
              <a:avLst/>
              <a:gdLst/>
              <a:ahLst/>
              <a:cxnLst/>
              <a:rect l="l" t="t" r="r" b="b"/>
              <a:pathLst>
                <a:path w="203" h="798" extrusionOk="0">
                  <a:moveTo>
                    <a:pt x="102" y="1"/>
                  </a:moveTo>
                  <a:cubicBezTo>
                    <a:pt x="46" y="1"/>
                    <a:pt x="2" y="46"/>
                    <a:pt x="2" y="100"/>
                  </a:cubicBezTo>
                  <a:lnTo>
                    <a:pt x="2" y="699"/>
                  </a:lnTo>
                  <a:cubicBezTo>
                    <a:pt x="1" y="753"/>
                    <a:pt x="46" y="798"/>
                    <a:pt x="102" y="798"/>
                  </a:cubicBezTo>
                  <a:cubicBezTo>
                    <a:pt x="159" y="798"/>
                    <a:pt x="203" y="753"/>
                    <a:pt x="203" y="699"/>
                  </a:cubicBezTo>
                  <a:lnTo>
                    <a:pt x="203" y="100"/>
                  </a:lnTo>
                  <a:cubicBezTo>
                    <a:pt x="203" y="45"/>
                    <a:pt x="156" y="1"/>
                    <a:pt x="10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1" name="Google Shape;6331;p33"/>
            <p:cNvSpPr/>
            <p:nvPr/>
          </p:nvSpPr>
          <p:spPr>
            <a:xfrm>
              <a:off x="5874186" y="4073933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0" y="1"/>
                  </a:moveTo>
                  <a:cubicBezTo>
                    <a:pt x="44" y="1"/>
                    <a:pt x="1" y="46"/>
                    <a:pt x="1" y="100"/>
                  </a:cubicBezTo>
                  <a:lnTo>
                    <a:pt x="1" y="699"/>
                  </a:lnTo>
                  <a:cubicBezTo>
                    <a:pt x="1" y="753"/>
                    <a:pt x="44" y="798"/>
                    <a:pt x="100" y="798"/>
                  </a:cubicBezTo>
                  <a:cubicBezTo>
                    <a:pt x="156" y="798"/>
                    <a:pt x="200" y="753"/>
                    <a:pt x="200" y="699"/>
                  </a:cubicBezTo>
                  <a:lnTo>
                    <a:pt x="200" y="100"/>
                  </a:lnTo>
                  <a:cubicBezTo>
                    <a:pt x="200" y="45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2" name="Google Shape;6332;p33"/>
            <p:cNvSpPr/>
            <p:nvPr/>
          </p:nvSpPr>
          <p:spPr>
            <a:xfrm>
              <a:off x="6673289" y="37954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9" y="1"/>
                  </a:moveTo>
                  <a:cubicBezTo>
                    <a:pt x="43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6" y="799"/>
                    <a:pt x="99" y="799"/>
                  </a:cubicBezTo>
                  <a:cubicBezTo>
                    <a:pt x="100" y="799"/>
                    <a:pt x="101" y="799"/>
                    <a:pt x="102" y="799"/>
                  </a:cubicBezTo>
                  <a:cubicBezTo>
                    <a:pt x="156" y="799"/>
                    <a:pt x="200" y="754"/>
                    <a:pt x="200" y="699"/>
                  </a:cubicBezTo>
                  <a:lnTo>
                    <a:pt x="200" y="101"/>
                  </a:lnTo>
                  <a:cubicBezTo>
                    <a:pt x="200" y="44"/>
                    <a:pt x="155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3" name="Google Shape;6333;p33"/>
            <p:cNvSpPr/>
            <p:nvPr/>
          </p:nvSpPr>
          <p:spPr>
            <a:xfrm>
              <a:off x="6700890" y="3830617"/>
              <a:ext cx="6995" cy="18057"/>
            </a:xfrm>
            <a:custGeom>
              <a:avLst/>
              <a:gdLst/>
              <a:ahLst/>
              <a:cxnLst/>
              <a:rect l="l" t="t" r="r" b="b"/>
              <a:pathLst>
                <a:path w="203" h="524" extrusionOk="0">
                  <a:moveTo>
                    <a:pt x="101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524"/>
                  </a:lnTo>
                  <a:cubicBezTo>
                    <a:pt x="73" y="421"/>
                    <a:pt x="140" y="313"/>
                    <a:pt x="203" y="201"/>
                  </a:cubicBezTo>
                  <a:lnTo>
                    <a:pt x="203" y="101"/>
                  </a:lnTo>
                  <a:lnTo>
                    <a:pt x="200" y="101"/>
                  </a:lnTo>
                  <a:cubicBezTo>
                    <a:pt x="200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33"/>
            <p:cNvSpPr/>
            <p:nvPr/>
          </p:nvSpPr>
          <p:spPr>
            <a:xfrm>
              <a:off x="6673289" y="3714317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99" y="1"/>
                  </a:moveTo>
                  <a:cubicBezTo>
                    <a:pt x="43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6" y="799"/>
                    <a:pt x="99" y="799"/>
                  </a:cubicBezTo>
                  <a:cubicBezTo>
                    <a:pt x="156" y="799"/>
                    <a:pt x="200" y="753"/>
                    <a:pt x="200" y="699"/>
                  </a:cubicBezTo>
                  <a:lnTo>
                    <a:pt x="200" y="101"/>
                  </a:lnTo>
                  <a:cubicBezTo>
                    <a:pt x="200" y="46"/>
                    <a:pt x="155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33"/>
            <p:cNvSpPr/>
            <p:nvPr/>
          </p:nvSpPr>
          <p:spPr>
            <a:xfrm>
              <a:off x="6629285" y="3719555"/>
              <a:ext cx="6961" cy="22261"/>
            </a:xfrm>
            <a:custGeom>
              <a:avLst/>
              <a:gdLst/>
              <a:ahLst/>
              <a:cxnLst/>
              <a:rect l="l" t="t" r="r" b="b"/>
              <a:pathLst>
                <a:path w="202" h="646" extrusionOk="0">
                  <a:moveTo>
                    <a:pt x="202" y="0"/>
                  </a:moveTo>
                  <a:cubicBezTo>
                    <a:pt x="165" y="32"/>
                    <a:pt x="129" y="68"/>
                    <a:pt x="95" y="105"/>
                  </a:cubicBezTo>
                  <a:cubicBezTo>
                    <a:pt x="62" y="141"/>
                    <a:pt x="30" y="180"/>
                    <a:pt x="1" y="220"/>
                  </a:cubicBezTo>
                  <a:lnTo>
                    <a:pt x="1" y="545"/>
                  </a:lnTo>
                  <a:cubicBezTo>
                    <a:pt x="1" y="602"/>
                    <a:pt x="46" y="646"/>
                    <a:pt x="101" y="646"/>
                  </a:cubicBezTo>
                  <a:cubicBezTo>
                    <a:pt x="158" y="646"/>
                    <a:pt x="202" y="599"/>
                    <a:pt x="202" y="545"/>
                  </a:cubicBezTo>
                  <a:lnTo>
                    <a:pt x="202" y="0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33"/>
            <p:cNvSpPr/>
            <p:nvPr/>
          </p:nvSpPr>
          <p:spPr>
            <a:xfrm>
              <a:off x="6650546" y="3830548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99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99" y="799"/>
                  </a:cubicBezTo>
                  <a:cubicBezTo>
                    <a:pt x="154" y="799"/>
                    <a:pt x="200" y="754"/>
                    <a:pt x="200" y="699"/>
                  </a:cubicBezTo>
                  <a:lnTo>
                    <a:pt x="200" y="101"/>
                  </a:lnTo>
                  <a:cubicBezTo>
                    <a:pt x="200" y="46"/>
                    <a:pt x="154" y="1"/>
                    <a:pt x="9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33"/>
            <p:cNvSpPr/>
            <p:nvPr/>
          </p:nvSpPr>
          <p:spPr>
            <a:xfrm>
              <a:off x="6629285" y="3795434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5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7"/>
                    <a:pt x="101" y="797"/>
                  </a:cubicBezTo>
                  <a:cubicBezTo>
                    <a:pt x="158" y="797"/>
                    <a:pt x="202" y="752"/>
                    <a:pt x="202" y="699"/>
                  </a:cubicBezTo>
                  <a:lnTo>
                    <a:pt x="202" y="101"/>
                  </a:lnTo>
                  <a:cubicBezTo>
                    <a:pt x="202" y="46"/>
                    <a:pt x="158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33"/>
            <p:cNvSpPr/>
            <p:nvPr/>
          </p:nvSpPr>
          <p:spPr>
            <a:xfrm>
              <a:off x="5925392" y="4073899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1" y="0"/>
                  </a:moveTo>
                  <a:cubicBezTo>
                    <a:pt x="44" y="0"/>
                    <a:pt x="1" y="47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1" y="799"/>
                  </a:cubicBezTo>
                  <a:cubicBezTo>
                    <a:pt x="158" y="799"/>
                    <a:pt x="201" y="754"/>
                    <a:pt x="201" y="698"/>
                  </a:cubicBezTo>
                  <a:lnTo>
                    <a:pt x="201" y="101"/>
                  </a:lnTo>
                  <a:cubicBezTo>
                    <a:pt x="203" y="47"/>
                    <a:pt x="158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33"/>
            <p:cNvSpPr/>
            <p:nvPr/>
          </p:nvSpPr>
          <p:spPr>
            <a:xfrm>
              <a:off x="5925461" y="3911734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8"/>
                    <a:pt x="100" y="798"/>
                  </a:cubicBezTo>
                  <a:cubicBezTo>
                    <a:pt x="157" y="798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33"/>
            <p:cNvSpPr/>
            <p:nvPr/>
          </p:nvSpPr>
          <p:spPr>
            <a:xfrm>
              <a:off x="5925461" y="3830617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0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9"/>
                    <a:pt x="100" y="799"/>
                  </a:cubicBezTo>
                  <a:cubicBezTo>
                    <a:pt x="157" y="799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33"/>
            <p:cNvSpPr/>
            <p:nvPr/>
          </p:nvSpPr>
          <p:spPr>
            <a:xfrm>
              <a:off x="5925461" y="3992851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0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7" y="797"/>
                    <a:pt x="100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33"/>
            <p:cNvSpPr/>
            <p:nvPr/>
          </p:nvSpPr>
          <p:spPr>
            <a:xfrm>
              <a:off x="6700890" y="374946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1" y="47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6" y="798"/>
                    <a:pt x="200" y="753"/>
                    <a:pt x="200" y="698"/>
                  </a:cubicBezTo>
                  <a:lnTo>
                    <a:pt x="200" y="100"/>
                  </a:lnTo>
                  <a:cubicBezTo>
                    <a:pt x="200" y="47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33"/>
            <p:cNvSpPr/>
            <p:nvPr/>
          </p:nvSpPr>
          <p:spPr>
            <a:xfrm>
              <a:off x="6194137" y="3681167"/>
              <a:ext cx="6995" cy="14714"/>
            </a:xfrm>
            <a:custGeom>
              <a:avLst/>
              <a:gdLst/>
              <a:ahLst/>
              <a:cxnLst/>
              <a:rect l="l" t="t" r="r" b="b"/>
              <a:pathLst>
                <a:path w="203" h="427" extrusionOk="0">
                  <a:moveTo>
                    <a:pt x="0" y="0"/>
                  </a:moveTo>
                  <a:lnTo>
                    <a:pt x="0" y="328"/>
                  </a:lnTo>
                  <a:lnTo>
                    <a:pt x="2" y="328"/>
                  </a:lnTo>
                  <a:cubicBezTo>
                    <a:pt x="2" y="383"/>
                    <a:pt x="47" y="426"/>
                    <a:pt x="102" y="426"/>
                  </a:cubicBezTo>
                  <a:cubicBezTo>
                    <a:pt x="156" y="426"/>
                    <a:pt x="202" y="381"/>
                    <a:pt x="202" y="328"/>
                  </a:cubicBezTo>
                  <a:lnTo>
                    <a:pt x="202" y="6"/>
                  </a:lnTo>
                  <a:lnTo>
                    <a:pt x="134" y="6"/>
                  </a:lnTo>
                  <a:cubicBezTo>
                    <a:pt x="89" y="6"/>
                    <a:pt x="44" y="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4" name="Google Shape;6344;p33"/>
            <p:cNvSpPr/>
            <p:nvPr/>
          </p:nvSpPr>
          <p:spPr>
            <a:xfrm>
              <a:off x="5874186" y="3992851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100" y="0"/>
                  </a:moveTo>
                  <a:cubicBezTo>
                    <a:pt x="44" y="0"/>
                    <a:pt x="1" y="45"/>
                    <a:pt x="1" y="99"/>
                  </a:cubicBezTo>
                  <a:lnTo>
                    <a:pt x="1" y="698"/>
                  </a:lnTo>
                  <a:cubicBezTo>
                    <a:pt x="1" y="753"/>
                    <a:pt x="46" y="797"/>
                    <a:pt x="100" y="797"/>
                  </a:cubicBezTo>
                  <a:cubicBezTo>
                    <a:pt x="156" y="797"/>
                    <a:pt x="200" y="752"/>
                    <a:pt x="200" y="698"/>
                  </a:cubicBezTo>
                  <a:lnTo>
                    <a:pt x="200" y="99"/>
                  </a:lnTo>
                  <a:cubicBezTo>
                    <a:pt x="200" y="44"/>
                    <a:pt x="155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5" name="Google Shape;6345;p33"/>
            <p:cNvSpPr/>
            <p:nvPr/>
          </p:nvSpPr>
          <p:spPr>
            <a:xfrm>
              <a:off x="6351201" y="3830548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4"/>
                    <a:pt x="199" y="699"/>
                  </a:cubicBezTo>
                  <a:lnTo>
                    <a:pt x="199" y="101"/>
                  </a:lnTo>
                  <a:cubicBezTo>
                    <a:pt x="199" y="45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6" name="Google Shape;6346;p33"/>
            <p:cNvSpPr/>
            <p:nvPr/>
          </p:nvSpPr>
          <p:spPr>
            <a:xfrm>
              <a:off x="6351201" y="391166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2"/>
                    <a:pt x="199" y="699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7" name="Google Shape;6347;p33"/>
            <p:cNvSpPr/>
            <p:nvPr/>
          </p:nvSpPr>
          <p:spPr>
            <a:xfrm>
              <a:off x="6351201" y="3749465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101" y="798"/>
                  </a:cubicBezTo>
                  <a:cubicBezTo>
                    <a:pt x="156" y="798"/>
                    <a:pt x="199" y="753"/>
                    <a:pt x="199" y="698"/>
                  </a:cubicBezTo>
                  <a:lnTo>
                    <a:pt x="199" y="100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8" name="Google Shape;6348;p33"/>
            <p:cNvSpPr/>
            <p:nvPr/>
          </p:nvSpPr>
          <p:spPr>
            <a:xfrm>
              <a:off x="6302407" y="3506149"/>
              <a:ext cx="6926" cy="27568"/>
            </a:xfrm>
            <a:custGeom>
              <a:avLst/>
              <a:gdLst/>
              <a:ahLst/>
              <a:cxnLst/>
              <a:rect l="l" t="t" r="r" b="b"/>
              <a:pathLst>
                <a:path w="201" h="800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6"/>
                    <a:pt x="45" y="799"/>
                    <a:pt x="101" y="799"/>
                  </a:cubicBezTo>
                  <a:cubicBezTo>
                    <a:pt x="157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5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9" name="Google Shape;6349;p33"/>
            <p:cNvSpPr/>
            <p:nvPr/>
          </p:nvSpPr>
          <p:spPr>
            <a:xfrm>
              <a:off x="6351201" y="3992851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101" y="798"/>
                  </a:cubicBezTo>
                  <a:cubicBezTo>
                    <a:pt x="156" y="798"/>
                    <a:pt x="199" y="752"/>
                    <a:pt x="199" y="698"/>
                  </a:cubicBezTo>
                  <a:lnTo>
                    <a:pt x="199" y="100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0" name="Google Shape;6350;p33"/>
            <p:cNvSpPr/>
            <p:nvPr/>
          </p:nvSpPr>
          <p:spPr>
            <a:xfrm>
              <a:off x="6351201" y="3668383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6" y="797"/>
                    <a:pt x="199" y="752"/>
                    <a:pt x="199" y="699"/>
                  </a:cubicBezTo>
                  <a:lnTo>
                    <a:pt x="199" y="100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1" name="Google Shape;6351;p33"/>
            <p:cNvSpPr/>
            <p:nvPr/>
          </p:nvSpPr>
          <p:spPr>
            <a:xfrm>
              <a:off x="6351201" y="358726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2"/>
                    <a:pt x="45" y="799"/>
                    <a:pt x="101" y="799"/>
                  </a:cubicBezTo>
                  <a:cubicBezTo>
                    <a:pt x="156" y="799"/>
                    <a:pt x="199" y="752"/>
                    <a:pt x="199" y="699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2" name="Google Shape;6352;p33"/>
            <p:cNvSpPr/>
            <p:nvPr/>
          </p:nvSpPr>
          <p:spPr>
            <a:xfrm>
              <a:off x="6302338" y="4560670"/>
              <a:ext cx="6995" cy="27499"/>
            </a:xfrm>
            <a:custGeom>
              <a:avLst/>
              <a:gdLst/>
              <a:ahLst/>
              <a:cxnLst/>
              <a:rect l="l" t="t" r="r" b="b"/>
              <a:pathLst>
                <a:path w="203" h="798" extrusionOk="0">
                  <a:moveTo>
                    <a:pt x="103" y="1"/>
                  </a:moveTo>
                  <a:cubicBezTo>
                    <a:pt x="46" y="1"/>
                    <a:pt x="2" y="46"/>
                    <a:pt x="2" y="99"/>
                  </a:cubicBezTo>
                  <a:lnTo>
                    <a:pt x="2" y="698"/>
                  </a:lnTo>
                  <a:cubicBezTo>
                    <a:pt x="1" y="752"/>
                    <a:pt x="46" y="797"/>
                    <a:pt x="103" y="797"/>
                  </a:cubicBezTo>
                  <a:cubicBezTo>
                    <a:pt x="159" y="797"/>
                    <a:pt x="203" y="752"/>
                    <a:pt x="203" y="698"/>
                  </a:cubicBezTo>
                  <a:lnTo>
                    <a:pt x="203" y="99"/>
                  </a:lnTo>
                  <a:cubicBezTo>
                    <a:pt x="203" y="44"/>
                    <a:pt x="156" y="1"/>
                    <a:pt x="10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3" name="Google Shape;6353;p33"/>
            <p:cNvSpPr/>
            <p:nvPr/>
          </p:nvSpPr>
          <p:spPr>
            <a:xfrm>
              <a:off x="6351201" y="4317284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6" y="797"/>
                    <a:pt x="199" y="751"/>
                    <a:pt x="199" y="697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4" name="Google Shape;6354;p33"/>
            <p:cNvSpPr/>
            <p:nvPr/>
          </p:nvSpPr>
          <p:spPr>
            <a:xfrm>
              <a:off x="6351201" y="4398401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2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5" name="Google Shape;6355;p33"/>
            <p:cNvSpPr/>
            <p:nvPr/>
          </p:nvSpPr>
          <p:spPr>
            <a:xfrm>
              <a:off x="6351201" y="4479518"/>
              <a:ext cx="6892" cy="27465"/>
            </a:xfrm>
            <a:custGeom>
              <a:avLst/>
              <a:gdLst/>
              <a:ahLst/>
              <a:cxnLst/>
              <a:rect l="l" t="t" r="r" b="b"/>
              <a:pathLst>
                <a:path w="200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5" y="797"/>
                    <a:pt x="101" y="797"/>
                  </a:cubicBezTo>
                  <a:cubicBezTo>
                    <a:pt x="156" y="797"/>
                    <a:pt x="199" y="752"/>
                    <a:pt x="199" y="698"/>
                  </a:cubicBezTo>
                  <a:lnTo>
                    <a:pt x="199" y="99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6" name="Google Shape;6356;p33"/>
            <p:cNvSpPr/>
            <p:nvPr/>
          </p:nvSpPr>
          <p:spPr>
            <a:xfrm>
              <a:off x="6351201" y="4236167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6" y="797"/>
                    <a:pt x="199" y="752"/>
                    <a:pt x="199" y="697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33"/>
            <p:cNvSpPr/>
            <p:nvPr/>
          </p:nvSpPr>
          <p:spPr>
            <a:xfrm>
              <a:off x="6351201" y="4073933"/>
              <a:ext cx="6892" cy="27499"/>
            </a:xfrm>
            <a:custGeom>
              <a:avLst/>
              <a:gdLst/>
              <a:ahLst/>
              <a:cxnLst/>
              <a:rect l="l" t="t" r="r" b="b"/>
              <a:pathLst>
                <a:path w="200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8"/>
                    <a:pt x="101" y="798"/>
                  </a:cubicBezTo>
                  <a:cubicBezTo>
                    <a:pt x="156" y="798"/>
                    <a:pt x="199" y="753"/>
                    <a:pt x="199" y="699"/>
                  </a:cubicBezTo>
                  <a:lnTo>
                    <a:pt x="199" y="100"/>
                  </a:lnTo>
                  <a:cubicBezTo>
                    <a:pt x="199" y="45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8" name="Google Shape;6358;p33"/>
            <p:cNvSpPr/>
            <p:nvPr/>
          </p:nvSpPr>
          <p:spPr>
            <a:xfrm>
              <a:off x="6351201" y="415501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3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9" name="Google Shape;6359;p33"/>
            <p:cNvSpPr/>
            <p:nvPr/>
          </p:nvSpPr>
          <p:spPr>
            <a:xfrm>
              <a:off x="6302407" y="4073899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4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33"/>
            <p:cNvSpPr/>
            <p:nvPr/>
          </p:nvSpPr>
          <p:spPr>
            <a:xfrm>
              <a:off x="6302407" y="4317284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7" y="797"/>
                    <a:pt x="201" y="751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1" name="Google Shape;6361;p33"/>
            <p:cNvSpPr/>
            <p:nvPr/>
          </p:nvSpPr>
          <p:spPr>
            <a:xfrm>
              <a:off x="6302407" y="4236167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2" name="Google Shape;6362;p33"/>
            <p:cNvSpPr/>
            <p:nvPr/>
          </p:nvSpPr>
          <p:spPr>
            <a:xfrm>
              <a:off x="6302407" y="4155119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7"/>
                  </a:lnTo>
                  <a:cubicBezTo>
                    <a:pt x="0" y="753"/>
                    <a:pt x="45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3" name="Google Shape;6363;p33"/>
            <p:cNvSpPr/>
            <p:nvPr/>
          </p:nvSpPr>
          <p:spPr>
            <a:xfrm>
              <a:off x="6302407" y="4479518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5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5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4" name="Google Shape;6364;p33"/>
            <p:cNvSpPr/>
            <p:nvPr/>
          </p:nvSpPr>
          <p:spPr>
            <a:xfrm>
              <a:off x="6302407" y="4398401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5" name="Google Shape;6365;p33"/>
            <p:cNvSpPr/>
            <p:nvPr/>
          </p:nvSpPr>
          <p:spPr>
            <a:xfrm>
              <a:off x="6302407" y="3587266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6" name="Google Shape;6366;p33"/>
            <p:cNvSpPr/>
            <p:nvPr/>
          </p:nvSpPr>
          <p:spPr>
            <a:xfrm>
              <a:off x="6330009" y="347103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7" name="Google Shape;6367;p33"/>
            <p:cNvSpPr/>
            <p:nvPr/>
          </p:nvSpPr>
          <p:spPr>
            <a:xfrm>
              <a:off x="6302407" y="3749465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0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101" y="798"/>
                  </a:cubicBezTo>
                  <a:cubicBezTo>
                    <a:pt x="157" y="798"/>
                    <a:pt x="201" y="753"/>
                    <a:pt x="201" y="698"/>
                  </a:cubicBezTo>
                  <a:lnTo>
                    <a:pt x="201" y="100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8" name="Google Shape;6368;p33"/>
            <p:cNvSpPr/>
            <p:nvPr/>
          </p:nvSpPr>
          <p:spPr>
            <a:xfrm>
              <a:off x="6302407" y="3668383"/>
              <a:ext cx="6926" cy="27499"/>
            </a:xfrm>
            <a:custGeom>
              <a:avLst/>
              <a:gdLst/>
              <a:ahLst/>
              <a:cxnLst/>
              <a:rect l="l" t="t" r="r" b="b"/>
              <a:pathLst>
                <a:path w="201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0"/>
                  </a:cubicBezTo>
                  <a:lnTo>
                    <a:pt x="0" y="699"/>
                  </a:lnTo>
                  <a:cubicBezTo>
                    <a:pt x="0" y="754"/>
                    <a:pt x="45" y="797"/>
                    <a:pt x="101" y="797"/>
                  </a:cubicBezTo>
                  <a:cubicBezTo>
                    <a:pt x="157" y="797"/>
                    <a:pt x="201" y="752"/>
                    <a:pt x="201" y="699"/>
                  </a:cubicBezTo>
                  <a:lnTo>
                    <a:pt x="201" y="100"/>
                  </a:lnTo>
                  <a:cubicBezTo>
                    <a:pt x="201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9" name="Google Shape;6369;p33"/>
            <p:cNvSpPr/>
            <p:nvPr/>
          </p:nvSpPr>
          <p:spPr>
            <a:xfrm>
              <a:off x="6302407" y="3830617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0" name="Google Shape;6370;p33"/>
            <p:cNvSpPr/>
            <p:nvPr/>
          </p:nvSpPr>
          <p:spPr>
            <a:xfrm>
              <a:off x="6302407" y="3992851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8"/>
                  </a:lnTo>
                  <a:cubicBezTo>
                    <a:pt x="0" y="753"/>
                    <a:pt x="45" y="797"/>
                    <a:pt x="101" y="797"/>
                  </a:cubicBezTo>
                  <a:cubicBezTo>
                    <a:pt x="157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1" name="Google Shape;6371;p33"/>
            <p:cNvSpPr/>
            <p:nvPr/>
          </p:nvSpPr>
          <p:spPr>
            <a:xfrm>
              <a:off x="6351201" y="4560566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4"/>
                    <a:pt x="199" y="698"/>
                  </a:cubicBezTo>
                  <a:lnTo>
                    <a:pt x="199" y="101"/>
                  </a:lnTo>
                  <a:cubicBezTo>
                    <a:pt x="199" y="44"/>
                    <a:pt x="154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2" name="Google Shape;6372;p33"/>
            <p:cNvSpPr/>
            <p:nvPr/>
          </p:nvSpPr>
          <p:spPr>
            <a:xfrm>
              <a:off x="6302407" y="3911734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5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8"/>
                    <a:pt x="101" y="798"/>
                  </a:cubicBezTo>
                  <a:cubicBezTo>
                    <a:pt x="157" y="798"/>
                    <a:pt x="201" y="752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3" name="Google Shape;6373;p33"/>
            <p:cNvSpPr/>
            <p:nvPr/>
          </p:nvSpPr>
          <p:spPr>
            <a:xfrm>
              <a:off x="6529147" y="3876551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1" y="46"/>
                    <a:pt x="1" y="99"/>
                  </a:cubicBezTo>
                  <a:lnTo>
                    <a:pt x="1" y="698"/>
                  </a:lnTo>
                  <a:cubicBezTo>
                    <a:pt x="1" y="754"/>
                    <a:pt x="47" y="797"/>
                    <a:pt x="101" y="797"/>
                  </a:cubicBezTo>
                  <a:cubicBezTo>
                    <a:pt x="158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33"/>
            <p:cNvSpPr/>
            <p:nvPr/>
          </p:nvSpPr>
          <p:spPr>
            <a:xfrm>
              <a:off x="6550443" y="4073899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4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33"/>
            <p:cNvSpPr/>
            <p:nvPr/>
          </p:nvSpPr>
          <p:spPr>
            <a:xfrm>
              <a:off x="6473978" y="4282170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6" y="0"/>
                    <a:pt x="1" y="44"/>
                    <a:pt x="1" y="99"/>
                  </a:cubicBezTo>
                  <a:lnTo>
                    <a:pt x="1" y="698"/>
                  </a:lnTo>
                  <a:cubicBezTo>
                    <a:pt x="1" y="755"/>
                    <a:pt x="46" y="797"/>
                    <a:pt x="101" y="797"/>
                  </a:cubicBezTo>
                  <a:cubicBezTo>
                    <a:pt x="158" y="797"/>
                    <a:pt x="201" y="752"/>
                    <a:pt x="201" y="698"/>
                  </a:cubicBezTo>
                  <a:lnTo>
                    <a:pt x="201" y="99"/>
                  </a:lnTo>
                  <a:cubicBezTo>
                    <a:pt x="201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6" name="Google Shape;6376;p33"/>
            <p:cNvSpPr/>
            <p:nvPr/>
          </p:nvSpPr>
          <p:spPr>
            <a:xfrm>
              <a:off x="6501545" y="4240096"/>
              <a:ext cx="6995" cy="23571"/>
            </a:xfrm>
            <a:custGeom>
              <a:avLst/>
              <a:gdLst/>
              <a:ahLst/>
              <a:cxnLst/>
              <a:rect l="l" t="t" r="r" b="b"/>
              <a:pathLst>
                <a:path w="203" h="684" extrusionOk="0">
                  <a:moveTo>
                    <a:pt x="203" y="0"/>
                  </a:moveTo>
                  <a:cubicBezTo>
                    <a:pt x="137" y="57"/>
                    <a:pt x="72" y="111"/>
                    <a:pt x="0" y="161"/>
                  </a:cubicBezTo>
                  <a:lnTo>
                    <a:pt x="0" y="583"/>
                  </a:lnTo>
                  <a:lnTo>
                    <a:pt x="2" y="583"/>
                  </a:lnTo>
                  <a:cubicBezTo>
                    <a:pt x="2" y="640"/>
                    <a:pt x="48" y="683"/>
                    <a:pt x="102" y="683"/>
                  </a:cubicBezTo>
                  <a:cubicBezTo>
                    <a:pt x="159" y="683"/>
                    <a:pt x="203" y="638"/>
                    <a:pt x="203" y="583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7" name="Google Shape;6377;p33"/>
            <p:cNvSpPr/>
            <p:nvPr/>
          </p:nvSpPr>
          <p:spPr>
            <a:xfrm>
              <a:off x="6529147" y="4201742"/>
              <a:ext cx="6961" cy="26810"/>
            </a:xfrm>
            <a:custGeom>
              <a:avLst/>
              <a:gdLst/>
              <a:ahLst/>
              <a:cxnLst/>
              <a:rect l="l" t="t" r="r" b="b"/>
              <a:pathLst>
                <a:path w="202" h="778" extrusionOk="0">
                  <a:moveTo>
                    <a:pt x="162" y="1"/>
                  </a:moveTo>
                  <a:cubicBezTo>
                    <a:pt x="140" y="60"/>
                    <a:pt x="117" y="119"/>
                    <a:pt x="92" y="175"/>
                  </a:cubicBezTo>
                  <a:cubicBezTo>
                    <a:pt x="78" y="216"/>
                    <a:pt x="57" y="252"/>
                    <a:pt x="40" y="292"/>
                  </a:cubicBezTo>
                  <a:cubicBezTo>
                    <a:pt x="27" y="316"/>
                    <a:pt x="15" y="344"/>
                    <a:pt x="1" y="367"/>
                  </a:cubicBezTo>
                  <a:lnTo>
                    <a:pt x="1" y="677"/>
                  </a:lnTo>
                  <a:cubicBezTo>
                    <a:pt x="1" y="734"/>
                    <a:pt x="46" y="777"/>
                    <a:pt x="101" y="777"/>
                  </a:cubicBezTo>
                  <a:cubicBezTo>
                    <a:pt x="158" y="777"/>
                    <a:pt x="201" y="731"/>
                    <a:pt x="201" y="677"/>
                  </a:cubicBezTo>
                  <a:lnTo>
                    <a:pt x="201" y="79"/>
                  </a:lnTo>
                  <a:cubicBezTo>
                    <a:pt x="201" y="46"/>
                    <a:pt x="185" y="21"/>
                    <a:pt x="16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8" name="Google Shape;6378;p33"/>
            <p:cNvSpPr/>
            <p:nvPr/>
          </p:nvSpPr>
          <p:spPr>
            <a:xfrm>
              <a:off x="6550443" y="4155119"/>
              <a:ext cx="6961" cy="27465"/>
            </a:xfrm>
            <a:custGeom>
              <a:avLst/>
              <a:gdLst/>
              <a:ahLst/>
              <a:cxnLst/>
              <a:rect l="l" t="t" r="r" b="b"/>
              <a:pathLst>
                <a:path w="202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7"/>
                  </a:lnTo>
                  <a:cubicBezTo>
                    <a:pt x="0" y="753"/>
                    <a:pt x="47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9" name="Google Shape;6379;p33"/>
            <p:cNvSpPr/>
            <p:nvPr/>
          </p:nvSpPr>
          <p:spPr>
            <a:xfrm>
              <a:off x="6550443" y="4236167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1"/>
                  </a:moveTo>
                  <a:cubicBezTo>
                    <a:pt x="44" y="1"/>
                    <a:pt x="0" y="47"/>
                    <a:pt x="0" y="101"/>
                  </a:cubicBezTo>
                  <a:lnTo>
                    <a:pt x="0" y="699"/>
                  </a:lnTo>
                  <a:cubicBezTo>
                    <a:pt x="0" y="755"/>
                    <a:pt x="47" y="799"/>
                    <a:pt x="101" y="799"/>
                  </a:cubicBezTo>
                  <a:cubicBezTo>
                    <a:pt x="157" y="799"/>
                    <a:pt x="201" y="754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0" name="Google Shape;6380;p33"/>
            <p:cNvSpPr/>
            <p:nvPr/>
          </p:nvSpPr>
          <p:spPr>
            <a:xfrm>
              <a:off x="6550443" y="4317284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7"/>
                  </a:lnTo>
                  <a:cubicBezTo>
                    <a:pt x="0" y="754"/>
                    <a:pt x="47" y="797"/>
                    <a:pt x="101" y="797"/>
                  </a:cubicBezTo>
                  <a:cubicBezTo>
                    <a:pt x="157" y="797"/>
                    <a:pt x="201" y="751"/>
                    <a:pt x="201" y="697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1" name="Google Shape;6381;p33"/>
            <p:cNvSpPr/>
            <p:nvPr/>
          </p:nvSpPr>
          <p:spPr>
            <a:xfrm>
              <a:off x="6501580" y="4317319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5" y="1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7" y="798"/>
                    <a:pt x="101" y="798"/>
                  </a:cubicBezTo>
                  <a:cubicBezTo>
                    <a:pt x="158" y="798"/>
                    <a:pt x="202" y="753"/>
                    <a:pt x="202" y="697"/>
                  </a:cubicBezTo>
                  <a:lnTo>
                    <a:pt x="202" y="101"/>
                  </a:lnTo>
                  <a:cubicBezTo>
                    <a:pt x="202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2" name="Google Shape;6382;p33"/>
            <p:cNvSpPr/>
            <p:nvPr/>
          </p:nvSpPr>
          <p:spPr>
            <a:xfrm>
              <a:off x="6529147" y="37954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7" y="799"/>
                    <a:pt x="101" y="799"/>
                  </a:cubicBezTo>
                  <a:cubicBezTo>
                    <a:pt x="158" y="799"/>
                    <a:pt x="201" y="752"/>
                    <a:pt x="201" y="699"/>
                  </a:cubicBezTo>
                  <a:lnTo>
                    <a:pt x="201" y="101"/>
                  </a:lnTo>
                  <a:cubicBezTo>
                    <a:pt x="201" y="44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3" name="Google Shape;6383;p33"/>
            <p:cNvSpPr/>
            <p:nvPr/>
          </p:nvSpPr>
          <p:spPr>
            <a:xfrm>
              <a:off x="6529147" y="3714317"/>
              <a:ext cx="6995" cy="27568"/>
            </a:xfrm>
            <a:custGeom>
              <a:avLst/>
              <a:gdLst/>
              <a:ahLst/>
              <a:cxnLst/>
              <a:rect l="l" t="t" r="r" b="b"/>
              <a:pathLst>
                <a:path w="203" h="800" extrusionOk="0">
                  <a:moveTo>
                    <a:pt x="102" y="1"/>
                  </a:moveTo>
                  <a:cubicBezTo>
                    <a:pt x="46" y="1"/>
                    <a:pt x="3" y="46"/>
                    <a:pt x="3" y="101"/>
                  </a:cubicBezTo>
                  <a:lnTo>
                    <a:pt x="3" y="699"/>
                  </a:lnTo>
                  <a:cubicBezTo>
                    <a:pt x="1" y="755"/>
                    <a:pt x="47" y="799"/>
                    <a:pt x="102" y="799"/>
                  </a:cubicBezTo>
                  <a:cubicBezTo>
                    <a:pt x="159" y="799"/>
                    <a:pt x="203" y="754"/>
                    <a:pt x="203" y="699"/>
                  </a:cubicBezTo>
                  <a:lnTo>
                    <a:pt x="203" y="101"/>
                  </a:lnTo>
                  <a:cubicBezTo>
                    <a:pt x="203" y="45"/>
                    <a:pt x="158" y="1"/>
                    <a:pt x="10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4" name="Google Shape;6384;p33"/>
            <p:cNvSpPr/>
            <p:nvPr/>
          </p:nvSpPr>
          <p:spPr>
            <a:xfrm>
              <a:off x="6529147" y="4282170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2" y="0"/>
                  </a:moveTo>
                  <a:cubicBezTo>
                    <a:pt x="46" y="0"/>
                    <a:pt x="3" y="45"/>
                    <a:pt x="3" y="101"/>
                  </a:cubicBezTo>
                  <a:lnTo>
                    <a:pt x="3" y="698"/>
                  </a:lnTo>
                  <a:cubicBezTo>
                    <a:pt x="1" y="752"/>
                    <a:pt x="47" y="799"/>
                    <a:pt x="102" y="799"/>
                  </a:cubicBezTo>
                  <a:cubicBezTo>
                    <a:pt x="159" y="799"/>
                    <a:pt x="203" y="752"/>
                    <a:pt x="203" y="698"/>
                  </a:cubicBezTo>
                  <a:lnTo>
                    <a:pt x="203" y="101"/>
                  </a:lnTo>
                  <a:cubicBezTo>
                    <a:pt x="203" y="44"/>
                    <a:pt x="158" y="0"/>
                    <a:pt x="10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5" name="Google Shape;6385;p33"/>
            <p:cNvSpPr/>
            <p:nvPr/>
          </p:nvSpPr>
          <p:spPr>
            <a:xfrm>
              <a:off x="6453200" y="4263114"/>
              <a:ext cx="3343" cy="586"/>
            </a:xfrm>
            <a:custGeom>
              <a:avLst/>
              <a:gdLst/>
              <a:ahLst/>
              <a:cxnLst/>
              <a:rect l="l" t="t" r="r" b="b"/>
              <a:pathLst>
                <a:path w="97" h="17" extrusionOk="0">
                  <a:moveTo>
                    <a:pt x="96" y="1"/>
                  </a:moveTo>
                  <a:lnTo>
                    <a:pt x="96" y="1"/>
                  </a:lnTo>
                  <a:cubicBezTo>
                    <a:pt x="66" y="4"/>
                    <a:pt x="34" y="4"/>
                    <a:pt x="0" y="8"/>
                  </a:cubicBezTo>
                  <a:cubicBezTo>
                    <a:pt x="15" y="11"/>
                    <a:pt x="30" y="17"/>
                    <a:pt x="44" y="17"/>
                  </a:cubicBezTo>
                  <a:cubicBezTo>
                    <a:pt x="64" y="17"/>
                    <a:pt x="80" y="10"/>
                    <a:pt x="9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6" name="Google Shape;6386;p33"/>
            <p:cNvSpPr/>
            <p:nvPr/>
          </p:nvSpPr>
          <p:spPr>
            <a:xfrm>
              <a:off x="6351201" y="3506114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1" y="1"/>
                  </a:moveTo>
                  <a:cubicBezTo>
                    <a:pt x="44" y="1"/>
                    <a:pt x="0" y="46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6" y="799"/>
                    <a:pt x="199" y="752"/>
                    <a:pt x="199" y="698"/>
                  </a:cubicBezTo>
                  <a:lnTo>
                    <a:pt x="199" y="101"/>
                  </a:lnTo>
                  <a:cubicBezTo>
                    <a:pt x="202" y="46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33"/>
            <p:cNvSpPr/>
            <p:nvPr/>
          </p:nvSpPr>
          <p:spPr>
            <a:xfrm>
              <a:off x="6574150" y="3876620"/>
              <a:ext cx="6995" cy="21503"/>
            </a:xfrm>
            <a:custGeom>
              <a:avLst/>
              <a:gdLst/>
              <a:ahLst/>
              <a:cxnLst/>
              <a:rect l="l" t="t" r="r" b="b"/>
              <a:pathLst>
                <a:path w="203" h="624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lnTo>
                    <a:pt x="0" y="624"/>
                  </a:lnTo>
                  <a:lnTo>
                    <a:pt x="202" y="624"/>
                  </a:lnTo>
                  <a:lnTo>
                    <a:pt x="202" y="100"/>
                  </a:lnTo>
                  <a:lnTo>
                    <a:pt x="199" y="100"/>
                  </a:lnTo>
                  <a:cubicBezTo>
                    <a:pt x="199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8" name="Google Shape;6388;p33"/>
            <p:cNvSpPr/>
            <p:nvPr/>
          </p:nvSpPr>
          <p:spPr>
            <a:xfrm>
              <a:off x="6451235" y="4317319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1"/>
                  </a:moveTo>
                  <a:cubicBezTo>
                    <a:pt x="47" y="1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7" y="798"/>
                    <a:pt x="101" y="798"/>
                  </a:cubicBezTo>
                  <a:cubicBezTo>
                    <a:pt x="158" y="798"/>
                    <a:pt x="201" y="753"/>
                    <a:pt x="201" y="697"/>
                  </a:cubicBezTo>
                  <a:lnTo>
                    <a:pt x="201" y="101"/>
                  </a:lnTo>
                  <a:cubicBezTo>
                    <a:pt x="201" y="45"/>
                    <a:pt x="156" y="1"/>
                    <a:pt x="10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9" name="Google Shape;6389;p33"/>
            <p:cNvSpPr/>
            <p:nvPr/>
          </p:nvSpPr>
          <p:spPr>
            <a:xfrm>
              <a:off x="6601683" y="3830617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97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3"/>
                    <a:pt x="200" y="698"/>
                  </a:cubicBezTo>
                  <a:lnTo>
                    <a:pt x="200" y="101"/>
                  </a:lnTo>
                  <a:cubicBezTo>
                    <a:pt x="200" y="44"/>
                    <a:pt x="155" y="0"/>
                    <a:pt x="100" y="0"/>
                  </a:cubicBezTo>
                  <a:cubicBezTo>
                    <a:pt x="99" y="0"/>
                    <a:pt x="98" y="0"/>
                    <a:pt x="9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33"/>
            <p:cNvSpPr/>
            <p:nvPr/>
          </p:nvSpPr>
          <p:spPr>
            <a:xfrm>
              <a:off x="6473944" y="3638817"/>
              <a:ext cx="6995" cy="21951"/>
            </a:xfrm>
            <a:custGeom>
              <a:avLst/>
              <a:gdLst/>
              <a:ahLst/>
              <a:cxnLst/>
              <a:rect l="l" t="t" r="r" b="b"/>
              <a:pathLst>
                <a:path w="203" h="637" extrusionOk="0">
                  <a:moveTo>
                    <a:pt x="202" y="1"/>
                  </a:moveTo>
                  <a:cubicBezTo>
                    <a:pt x="118" y="120"/>
                    <a:pt x="51" y="251"/>
                    <a:pt x="0" y="389"/>
                  </a:cubicBezTo>
                  <a:lnTo>
                    <a:pt x="0" y="536"/>
                  </a:lnTo>
                  <a:lnTo>
                    <a:pt x="2" y="536"/>
                  </a:lnTo>
                  <a:cubicBezTo>
                    <a:pt x="2" y="593"/>
                    <a:pt x="47" y="636"/>
                    <a:pt x="102" y="636"/>
                  </a:cubicBezTo>
                  <a:cubicBezTo>
                    <a:pt x="159" y="636"/>
                    <a:pt x="202" y="591"/>
                    <a:pt x="202" y="536"/>
                  </a:cubicBezTo>
                  <a:lnTo>
                    <a:pt x="202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1" name="Google Shape;6391;p33"/>
            <p:cNvSpPr/>
            <p:nvPr/>
          </p:nvSpPr>
          <p:spPr>
            <a:xfrm>
              <a:off x="6629285" y="4119902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5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8" y="798"/>
                    <a:pt x="202" y="753"/>
                    <a:pt x="202" y="698"/>
                  </a:cubicBezTo>
                  <a:lnTo>
                    <a:pt x="202" y="100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2" name="Google Shape;6392;p33"/>
            <p:cNvSpPr/>
            <p:nvPr/>
          </p:nvSpPr>
          <p:spPr>
            <a:xfrm>
              <a:off x="6629285" y="4201019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5" y="0"/>
                    <a:pt x="1" y="45"/>
                    <a:pt x="1" y="100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1" y="798"/>
                  </a:cubicBezTo>
                  <a:cubicBezTo>
                    <a:pt x="158" y="798"/>
                    <a:pt x="202" y="752"/>
                    <a:pt x="202" y="698"/>
                  </a:cubicBezTo>
                  <a:lnTo>
                    <a:pt x="202" y="100"/>
                  </a:lnTo>
                  <a:cubicBezTo>
                    <a:pt x="202" y="45"/>
                    <a:pt x="158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3" name="Google Shape;6393;p33"/>
            <p:cNvSpPr/>
            <p:nvPr/>
          </p:nvSpPr>
          <p:spPr>
            <a:xfrm>
              <a:off x="6451201" y="3844194"/>
              <a:ext cx="6995" cy="13922"/>
            </a:xfrm>
            <a:custGeom>
              <a:avLst/>
              <a:gdLst/>
              <a:ahLst/>
              <a:cxnLst/>
              <a:rect l="l" t="t" r="r" b="b"/>
              <a:pathLst>
                <a:path w="203" h="404" extrusionOk="0">
                  <a:moveTo>
                    <a:pt x="202" y="0"/>
                  </a:moveTo>
                  <a:cubicBezTo>
                    <a:pt x="141" y="88"/>
                    <a:pt x="74" y="170"/>
                    <a:pt x="0" y="245"/>
                  </a:cubicBezTo>
                  <a:lnTo>
                    <a:pt x="0" y="303"/>
                  </a:lnTo>
                  <a:lnTo>
                    <a:pt x="2" y="303"/>
                  </a:lnTo>
                  <a:cubicBezTo>
                    <a:pt x="2" y="359"/>
                    <a:pt x="48" y="403"/>
                    <a:pt x="102" y="403"/>
                  </a:cubicBezTo>
                  <a:cubicBezTo>
                    <a:pt x="157" y="403"/>
                    <a:pt x="202" y="358"/>
                    <a:pt x="202" y="303"/>
                  </a:cubicBezTo>
                  <a:lnTo>
                    <a:pt x="202" y="0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4" name="Google Shape;6394;p33"/>
            <p:cNvSpPr/>
            <p:nvPr/>
          </p:nvSpPr>
          <p:spPr>
            <a:xfrm>
              <a:off x="6451235" y="3911734"/>
              <a:ext cx="6961" cy="27534"/>
            </a:xfrm>
            <a:custGeom>
              <a:avLst/>
              <a:gdLst/>
              <a:ahLst/>
              <a:cxnLst/>
              <a:rect l="l" t="t" r="r" b="b"/>
              <a:pathLst>
                <a:path w="202" h="799" extrusionOk="0">
                  <a:moveTo>
                    <a:pt x="101" y="0"/>
                  </a:moveTo>
                  <a:cubicBezTo>
                    <a:pt x="47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3"/>
                    <a:pt x="47" y="798"/>
                    <a:pt x="101" y="798"/>
                  </a:cubicBezTo>
                  <a:cubicBezTo>
                    <a:pt x="158" y="798"/>
                    <a:pt x="201" y="753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6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5" name="Google Shape;6395;p33"/>
            <p:cNvSpPr/>
            <p:nvPr/>
          </p:nvSpPr>
          <p:spPr>
            <a:xfrm>
              <a:off x="6601683" y="4236133"/>
              <a:ext cx="6995" cy="27534"/>
            </a:xfrm>
            <a:custGeom>
              <a:avLst/>
              <a:gdLst/>
              <a:ahLst/>
              <a:cxnLst/>
              <a:rect l="l" t="t" r="r" b="b"/>
              <a:pathLst>
                <a:path w="203" h="799" extrusionOk="0">
                  <a:moveTo>
                    <a:pt x="100" y="0"/>
                  </a:moveTo>
                  <a:cubicBezTo>
                    <a:pt x="44" y="0"/>
                    <a:pt x="1" y="45"/>
                    <a:pt x="1" y="101"/>
                  </a:cubicBezTo>
                  <a:lnTo>
                    <a:pt x="1" y="698"/>
                  </a:lnTo>
                  <a:cubicBezTo>
                    <a:pt x="1" y="755"/>
                    <a:pt x="46" y="798"/>
                    <a:pt x="100" y="798"/>
                  </a:cubicBezTo>
                  <a:cubicBezTo>
                    <a:pt x="156" y="798"/>
                    <a:pt x="200" y="752"/>
                    <a:pt x="200" y="698"/>
                  </a:cubicBezTo>
                  <a:lnTo>
                    <a:pt x="200" y="102"/>
                  </a:lnTo>
                  <a:cubicBezTo>
                    <a:pt x="203" y="45"/>
                    <a:pt x="156" y="0"/>
                    <a:pt x="1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6" name="Google Shape;6396;p33"/>
            <p:cNvSpPr/>
            <p:nvPr/>
          </p:nvSpPr>
          <p:spPr>
            <a:xfrm>
              <a:off x="6574081" y="3714317"/>
              <a:ext cx="6892" cy="27568"/>
            </a:xfrm>
            <a:custGeom>
              <a:avLst/>
              <a:gdLst/>
              <a:ahLst/>
              <a:cxnLst/>
              <a:rect l="l" t="t" r="r" b="b"/>
              <a:pathLst>
                <a:path w="200" h="800" extrusionOk="0">
                  <a:moveTo>
                    <a:pt x="100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4"/>
                    <a:pt x="200" y="699"/>
                  </a:cubicBezTo>
                  <a:lnTo>
                    <a:pt x="200" y="101"/>
                  </a:lnTo>
                  <a:cubicBezTo>
                    <a:pt x="200" y="45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7" name="Google Shape;6397;p33"/>
            <p:cNvSpPr/>
            <p:nvPr/>
          </p:nvSpPr>
          <p:spPr>
            <a:xfrm>
              <a:off x="6574081" y="3634888"/>
              <a:ext cx="6892" cy="25879"/>
            </a:xfrm>
            <a:custGeom>
              <a:avLst/>
              <a:gdLst/>
              <a:ahLst/>
              <a:cxnLst/>
              <a:rect l="l" t="t" r="r" b="b"/>
              <a:pathLst>
                <a:path w="200" h="751" extrusionOk="0">
                  <a:moveTo>
                    <a:pt x="18" y="0"/>
                  </a:moveTo>
                  <a:cubicBezTo>
                    <a:pt x="8" y="16"/>
                    <a:pt x="1" y="35"/>
                    <a:pt x="1" y="54"/>
                  </a:cubicBezTo>
                  <a:lnTo>
                    <a:pt x="1" y="653"/>
                  </a:lnTo>
                  <a:cubicBezTo>
                    <a:pt x="1" y="705"/>
                    <a:pt x="46" y="750"/>
                    <a:pt x="100" y="750"/>
                  </a:cubicBezTo>
                  <a:cubicBezTo>
                    <a:pt x="156" y="750"/>
                    <a:pt x="200" y="705"/>
                    <a:pt x="200" y="650"/>
                  </a:cubicBezTo>
                  <a:lnTo>
                    <a:pt x="200" y="268"/>
                  </a:lnTo>
                  <a:cubicBezTo>
                    <a:pt x="197" y="260"/>
                    <a:pt x="191" y="253"/>
                    <a:pt x="187" y="246"/>
                  </a:cubicBezTo>
                  <a:cubicBezTo>
                    <a:pt x="169" y="214"/>
                    <a:pt x="153" y="185"/>
                    <a:pt x="133" y="156"/>
                  </a:cubicBezTo>
                  <a:cubicBezTo>
                    <a:pt x="121" y="140"/>
                    <a:pt x="111" y="124"/>
                    <a:pt x="98" y="108"/>
                  </a:cubicBezTo>
                  <a:cubicBezTo>
                    <a:pt x="81" y="81"/>
                    <a:pt x="62" y="58"/>
                    <a:pt x="44" y="32"/>
                  </a:cubicBezTo>
                  <a:cubicBezTo>
                    <a:pt x="34" y="22"/>
                    <a:pt x="25" y="10"/>
                    <a:pt x="1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8" name="Google Shape;6398;p33"/>
            <p:cNvSpPr/>
            <p:nvPr/>
          </p:nvSpPr>
          <p:spPr>
            <a:xfrm>
              <a:off x="6629285" y="4038785"/>
              <a:ext cx="6961" cy="27499"/>
            </a:xfrm>
            <a:custGeom>
              <a:avLst/>
              <a:gdLst/>
              <a:ahLst/>
              <a:cxnLst/>
              <a:rect l="l" t="t" r="r" b="b"/>
              <a:pathLst>
                <a:path w="202" h="798" extrusionOk="0">
                  <a:moveTo>
                    <a:pt x="101" y="0"/>
                  </a:moveTo>
                  <a:cubicBezTo>
                    <a:pt x="45" y="0"/>
                    <a:pt x="1" y="47"/>
                    <a:pt x="1" y="101"/>
                  </a:cubicBezTo>
                  <a:lnTo>
                    <a:pt x="1" y="697"/>
                  </a:lnTo>
                  <a:cubicBezTo>
                    <a:pt x="1" y="753"/>
                    <a:pt x="46" y="797"/>
                    <a:pt x="101" y="797"/>
                  </a:cubicBezTo>
                  <a:cubicBezTo>
                    <a:pt x="158" y="797"/>
                    <a:pt x="202" y="752"/>
                    <a:pt x="202" y="697"/>
                  </a:cubicBezTo>
                  <a:lnTo>
                    <a:pt x="202" y="101"/>
                  </a:lnTo>
                  <a:cubicBezTo>
                    <a:pt x="202" y="44"/>
                    <a:pt x="155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9" name="Google Shape;6399;p33"/>
            <p:cNvSpPr/>
            <p:nvPr/>
          </p:nvSpPr>
          <p:spPr>
            <a:xfrm>
              <a:off x="6601752" y="4073899"/>
              <a:ext cx="6926" cy="27534"/>
            </a:xfrm>
            <a:custGeom>
              <a:avLst/>
              <a:gdLst/>
              <a:ahLst/>
              <a:cxnLst/>
              <a:rect l="l" t="t" r="r" b="b"/>
              <a:pathLst>
                <a:path w="201" h="799" extrusionOk="0">
                  <a:moveTo>
                    <a:pt x="101" y="0"/>
                  </a:moveTo>
                  <a:cubicBezTo>
                    <a:pt x="44" y="0"/>
                    <a:pt x="0" y="47"/>
                    <a:pt x="0" y="101"/>
                  </a:cubicBezTo>
                  <a:lnTo>
                    <a:pt x="0" y="698"/>
                  </a:lnTo>
                  <a:cubicBezTo>
                    <a:pt x="0" y="755"/>
                    <a:pt x="45" y="799"/>
                    <a:pt x="101" y="799"/>
                  </a:cubicBezTo>
                  <a:cubicBezTo>
                    <a:pt x="157" y="799"/>
                    <a:pt x="201" y="754"/>
                    <a:pt x="201" y="698"/>
                  </a:cubicBezTo>
                  <a:lnTo>
                    <a:pt x="201" y="101"/>
                  </a:lnTo>
                  <a:cubicBezTo>
                    <a:pt x="201" y="44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0" name="Google Shape;6400;p33"/>
            <p:cNvSpPr/>
            <p:nvPr/>
          </p:nvSpPr>
          <p:spPr>
            <a:xfrm>
              <a:off x="6574081" y="3795434"/>
              <a:ext cx="6892" cy="27534"/>
            </a:xfrm>
            <a:custGeom>
              <a:avLst/>
              <a:gdLst/>
              <a:ahLst/>
              <a:cxnLst/>
              <a:rect l="l" t="t" r="r" b="b"/>
              <a:pathLst>
                <a:path w="200" h="799" extrusionOk="0">
                  <a:moveTo>
                    <a:pt x="100" y="1"/>
                  </a:moveTo>
                  <a:cubicBezTo>
                    <a:pt x="44" y="1"/>
                    <a:pt x="1" y="46"/>
                    <a:pt x="1" y="101"/>
                  </a:cubicBezTo>
                  <a:lnTo>
                    <a:pt x="1" y="699"/>
                  </a:lnTo>
                  <a:cubicBezTo>
                    <a:pt x="1" y="755"/>
                    <a:pt x="46" y="799"/>
                    <a:pt x="100" y="799"/>
                  </a:cubicBezTo>
                  <a:cubicBezTo>
                    <a:pt x="156" y="799"/>
                    <a:pt x="200" y="752"/>
                    <a:pt x="200" y="699"/>
                  </a:cubicBezTo>
                  <a:lnTo>
                    <a:pt x="200" y="101"/>
                  </a:lnTo>
                  <a:cubicBezTo>
                    <a:pt x="200" y="44"/>
                    <a:pt x="155" y="1"/>
                    <a:pt x="10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1" name="Google Shape;6401;p33"/>
            <p:cNvSpPr/>
            <p:nvPr/>
          </p:nvSpPr>
          <p:spPr>
            <a:xfrm>
              <a:off x="6601752" y="4155119"/>
              <a:ext cx="6926" cy="27465"/>
            </a:xfrm>
            <a:custGeom>
              <a:avLst/>
              <a:gdLst/>
              <a:ahLst/>
              <a:cxnLst/>
              <a:rect l="l" t="t" r="r" b="b"/>
              <a:pathLst>
                <a:path w="201" h="797" extrusionOk="0">
                  <a:moveTo>
                    <a:pt x="101" y="0"/>
                  </a:moveTo>
                  <a:cubicBezTo>
                    <a:pt x="44" y="0"/>
                    <a:pt x="0" y="45"/>
                    <a:pt x="0" y="99"/>
                  </a:cubicBezTo>
                  <a:lnTo>
                    <a:pt x="0" y="697"/>
                  </a:lnTo>
                  <a:cubicBezTo>
                    <a:pt x="0" y="753"/>
                    <a:pt x="45" y="797"/>
                    <a:pt x="101" y="797"/>
                  </a:cubicBezTo>
                  <a:cubicBezTo>
                    <a:pt x="157" y="797"/>
                    <a:pt x="201" y="752"/>
                    <a:pt x="201" y="697"/>
                  </a:cubicBezTo>
                  <a:lnTo>
                    <a:pt x="201" y="99"/>
                  </a:lnTo>
                  <a:cubicBezTo>
                    <a:pt x="201" y="42"/>
                    <a:pt x="154" y="0"/>
                    <a:pt x="1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2" name="Google Shape;6402;p33"/>
            <p:cNvSpPr/>
            <p:nvPr/>
          </p:nvSpPr>
          <p:spPr>
            <a:xfrm>
              <a:off x="6053614" y="4610084"/>
              <a:ext cx="482095" cy="131844"/>
            </a:xfrm>
            <a:custGeom>
              <a:avLst/>
              <a:gdLst/>
              <a:ahLst/>
              <a:cxnLst/>
              <a:rect l="l" t="t" r="r" b="b"/>
              <a:pathLst>
                <a:path w="13990" h="3826" extrusionOk="0">
                  <a:moveTo>
                    <a:pt x="6995" y="0"/>
                  </a:moveTo>
                  <a:cubicBezTo>
                    <a:pt x="3132" y="0"/>
                    <a:pt x="0" y="1711"/>
                    <a:pt x="0" y="3825"/>
                  </a:cubicBezTo>
                  <a:lnTo>
                    <a:pt x="13990" y="3825"/>
                  </a:lnTo>
                  <a:cubicBezTo>
                    <a:pt x="13990" y="1714"/>
                    <a:pt x="10859" y="0"/>
                    <a:pt x="69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03" name="Google Shape;6403;p33"/>
          <p:cNvSpPr/>
          <p:nvPr/>
        </p:nvSpPr>
        <p:spPr>
          <a:xfrm>
            <a:off x="4978825" y="4336000"/>
            <a:ext cx="1086350" cy="425975"/>
          </a:xfrm>
          <a:custGeom>
            <a:avLst/>
            <a:gdLst/>
            <a:ahLst/>
            <a:cxnLst/>
            <a:rect l="l" t="t" r="r" b="b"/>
            <a:pathLst>
              <a:path w="43454" h="17039" extrusionOk="0">
                <a:moveTo>
                  <a:pt x="14733" y="1"/>
                </a:moveTo>
                <a:cubicBezTo>
                  <a:pt x="6400" y="1"/>
                  <a:pt x="8334" y="8929"/>
                  <a:pt x="8334" y="8929"/>
                </a:cubicBezTo>
                <a:cubicBezTo>
                  <a:pt x="8334" y="8929"/>
                  <a:pt x="6086" y="7540"/>
                  <a:pt x="4102" y="7540"/>
                </a:cubicBezTo>
                <a:cubicBezTo>
                  <a:pt x="3110" y="7540"/>
                  <a:pt x="2184" y="7887"/>
                  <a:pt x="1638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5" y="17039"/>
                </a:lnTo>
                <a:cubicBezTo>
                  <a:pt x="39285" y="17039"/>
                  <a:pt x="43453" y="13691"/>
                  <a:pt x="40682" y="10864"/>
                </a:cubicBezTo>
                <a:cubicBezTo>
                  <a:pt x="39847" y="10012"/>
                  <a:pt x="38779" y="9714"/>
                  <a:pt x="37695" y="9714"/>
                </a:cubicBezTo>
                <a:cubicBezTo>
                  <a:pt x="35186" y="9714"/>
                  <a:pt x="32590" y="11310"/>
                  <a:pt x="32590" y="11310"/>
                </a:cubicBezTo>
                <a:cubicBezTo>
                  <a:pt x="32590" y="11310"/>
                  <a:pt x="34228" y="5804"/>
                  <a:pt x="29382" y="4762"/>
                </a:cubicBezTo>
                <a:cubicBezTo>
                  <a:pt x="28907" y="4660"/>
                  <a:pt x="28461" y="4614"/>
                  <a:pt x="28042" y="4614"/>
                </a:cubicBezTo>
                <a:cubicBezTo>
                  <a:pt x="24180" y="4614"/>
                  <a:pt x="22620" y="8519"/>
                  <a:pt x="22620" y="8519"/>
                </a:cubicBezTo>
                <a:cubicBezTo>
                  <a:pt x="22620" y="8519"/>
                  <a:pt x="23066" y="1"/>
                  <a:pt x="147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4" name="Google Shape;6404;p33"/>
          <p:cNvSpPr/>
          <p:nvPr/>
        </p:nvSpPr>
        <p:spPr>
          <a:xfrm>
            <a:off x="4194375" y="4336000"/>
            <a:ext cx="1086325" cy="425975"/>
          </a:xfrm>
          <a:custGeom>
            <a:avLst/>
            <a:gdLst/>
            <a:ahLst/>
            <a:cxnLst/>
            <a:rect l="l" t="t" r="r" b="b"/>
            <a:pathLst>
              <a:path w="43453" h="17039" extrusionOk="0">
                <a:moveTo>
                  <a:pt x="14732" y="1"/>
                </a:moveTo>
                <a:cubicBezTo>
                  <a:pt x="6399" y="1"/>
                  <a:pt x="8333" y="8929"/>
                  <a:pt x="8333" y="8929"/>
                </a:cubicBezTo>
                <a:cubicBezTo>
                  <a:pt x="8333" y="8929"/>
                  <a:pt x="6085" y="7540"/>
                  <a:pt x="4101" y="7540"/>
                </a:cubicBezTo>
                <a:cubicBezTo>
                  <a:pt x="3109" y="7540"/>
                  <a:pt x="2183" y="7887"/>
                  <a:pt x="1637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4" y="17039"/>
                </a:lnTo>
                <a:cubicBezTo>
                  <a:pt x="39284" y="17039"/>
                  <a:pt x="43452" y="13691"/>
                  <a:pt x="40681" y="10864"/>
                </a:cubicBezTo>
                <a:cubicBezTo>
                  <a:pt x="39846" y="10012"/>
                  <a:pt x="38778" y="9714"/>
                  <a:pt x="37694" y="9714"/>
                </a:cubicBezTo>
                <a:cubicBezTo>
                  <a:pt x="35185" y="9714"/>
                  <a:pt x="32589" y="11310"/>
                  <a:pt x="32589" y="11310"/>
                </a:cubicBezTo>
                <a:cubicBezTo>
                  <a:pt x="32589" y="11310"/>
                  <a:pt x="34227" y="5804"/>
                  <a:pt x="29380" y="4762"/>
                </a:cubicBezTo>
                <a:cubicBezTo>
                  <a:pt x="28906" y="4660"/>
                  <a:pt x="28460" y="4614"/>
                  <a:pt x="28041" y="4614"/>
                </a:cubicBezTo>
                <a:cubicBezTo>
                  <a:pt x="24179" y="4614"/>
                  <a:pt x="22619" y="8519"/>
                  <a:pt x="22619" y="8519"/>
                </a:cubicBezTo>
                <a:cubicBezTo>
                  <a:pt x="22619" y="8519"/>
                  <a:pt x="23065" y="1"/>
                  <a:pt x="147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05" name="Google Shape;6405;p33"/>
          <p:cNvGrpSpPr/>
          <p:nvPr/>
        </p:nvGrpSpPr>
        <p:grpSpPr>
          <a:xfrm>
            <a:off x="4681000" y="4356050"/>
            <a:ext cx="771492" cy="385866"/>
            <a:chOff x="4681000" y="4356050"/>
            <a:chExt cx="771492" cy="385866"/>
          </a:xfrm>
        </p:grpSpPr>
        <p:sp>
          <p:nvSpPr>
            <p:cNvPr id="6406" name="Google Shape;6406;p33"/>
            <p:cNvSpPr/>
            <p:nvPr/>
          </p:nvSpPr>
          <p:spPr>
            <a:xfrm>
              <a:off x="4681000" y="4356050"/>
              <a:ext cx="771492" cy="385818"/>
            </a:xfrm>
            <a:custGeom>
              <a:avLst/>
              <a:gdLst/>
              <a:ahLst/>
              <a:cxnLst/>
              <a:rect l="l" t="t" r="r" b="b"/>
              <a:pathLst>
                <a:path w="16031" h="8017" extrusionOk="0">
                  <a:moveTo>
                    <a:pt x="8016" y="1"/>
                  </a:moveTo>
                  <a:cubicBezTo>
                    <a:pt x="3588" y="1"/>
                    <a:pt x="1" y="3589"/>
                    <a:pt x="1" y="8016"/>
                  </a:cubicBezTo>
                  <a:lnTo>
                    <a:pt x="16030" y="8016"/>
                  </a:lnTo>
                  <a:cubicBezTo>
                    <a:pt x="16030" y="3589"/>
                    <a:pt x="12441" y="1"/>
                    <a:pt x="80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7" name="Google Shape;6407;p33"/>
            <p:cNvSpPr/>
            <p:nvPr/>
          </p:nvSpPr>
          <p:spPr>
            <a:xfrm>
              <a:off x="4694620" y="4356291"/>
              <a:ext cx="740259" cy="385626"/>
            </a:xfrm>
            <a:custGeom>
              <a:avLst/>
              <a:gdLst/>
              <a:ahLst/>
              <a:cxnLst/>
              <a:rect l="l" t="t" r="r" b="b"/>
              <a:pathLst>
                <a:path w="15382" h="8013" extrusionOk="0">
                  <a:moveTo>
                    <a:pt x="11147" y="759"/>
                  </a:moveTo>
                  <a:lnTo>
                    <a:pt x="8688" y="8009"/>
                  </a:lnTo>
                  <a:lnTo>
                    <a:pt x="8925" y="8009"/>
                  </a:lnTo>
                  <a:lnTo>
                    <a:pt x="11350" y="859"/>
                  </a:lnTo>
                  <a:cubicBezTo>
                    <a:pt x="11284" y="826"/>
                    <a:pt x="11216" y="792"/>
                    <a:pt x="11147" y="759"/>
                  </a:cubicBezTo>
                  <a:close/>
                  <a:moveTo>
                    <a:pt x="666" y="4227"/>
                  </a:moveTo>
                  <a:cubicBezTo>
                    <a:pt x="628" y="4298"/>
                    <a:pt x="594" y="4368"/>
                    <a:pt x="558" y="4437"/>
                  </a:cubicBezTo>
                  <a:lnTo>
                    <a:pt x="4018" y="8010"/>
                  </a:lnTo>
                  <a:lnTo>
                    <a:pt x="4328" y="8010"/>
                  </a:lnTo>
                  <a:lnTo>
                    <a:pt x="666" y="4227"/>
                  </a:lnTo>
                  <a:close/>
                  <a:moveTo>
                    <a:pt x="63" y="5680"/>
                  </a:moveTo>
                  <a:cubicBezTo>
                    <a:pt x="42" y="5753"/>
                    <a:pt x="20" y="5826"/>
                    <a:pt x="0" y="5901"/>
                  </a:cubicBezTo>
                  <a:lnTo>
                    <a:pt x="3571" y="8011"/>
                  </a:lnTo>
                  <a:lnTo>
                    <a:pt x="4011" y="8011"/>
                  </a:lnTo>
                  <a:lnTo>
                    <a:pt x="63" y="5680"/>
                  </a:lnTo>
                  <a:close/>
                  <a:moveTo>
                    <a:pt x="3797" y="1030"/>
                  </a:moveTo>
                  <a:cubicBezTo>
                    <a:pt x="3731" y="1066"/>
                    <a:pt x="3664" y="1103"/>
                    <a:pt x="3599" y="1143"/>
                  </a:cubicBezTo>
                  <a:lnTo>
                    <a:pt x="5872" y="8011"/>
                  </a:lnTo>
                  <a:lnTo>
                    <a:pt x="6107" y="8011"/>
                  </a:lnTo>
                  <a:lnTo>
                    <a:pt x="3797" y="1030"/>
                  </a:lnTo>
                  <a:close/>
                  <a:moveTo>
                    <a:pt x="6064" y="171"/>
                  </a:moveTo>
                  <a:cubicBezTo>
                    <a:pt x="5991" y="188"/>
                    <a:pt x="5918" y="204"/>
                    <a:pt x="5843" y="221"/>
                  </a:cubicBezTo>
                  <a:lnTo>
                    <a:pt x="6441" y="8011"/>
                  </a:lnTo>
                  <a:lnTo>
                    <a:pt x="6665" y="8011"/>
                  </a:lnTo>
                  <a:lnTo>
                    <a:pt x="6064" y="171"/>
                  </a:lnTo>
                  <a:close/>
                  <a:moveTo>
                    <a:pt x="7564" y="0"/>
                  </a:moveTo>
                  <a:cubicBezTo>
                    <a:pt x="7489" y="3"/>
                    <a:pt x="7412" y="3"/>
                    <a:pt x="7338" y="6"/>
                  </a:cubicBezTo>
                  <a:cubicBezTo>
                    <a:pt x="7137" y="1539"/>
                    <a:pt x="7274" y="2531"/>
                    <a:pt x="7753" y="2958"/>
                  </a:cubicBezTo>
                  <a:cubicBezTo>
                    <a:pt x="7947" y="3132"/>
                    <a:pt x="8152" y="3172"/>
                    <a:pt x="8305" y="3172"/>
                  </a:cubicBezTo>
                  <a:cubicBezTo>
                    <a:pt x="8324" y="3172"/>
                    <a:pt x="8343" y="3169"/>
                    <a:pt x="8363" y="3168"/>
                  </a:cubicBezTo>
                  <a:lnTo>
                    <a:pt x="8363" y="3168"/>
                  </a:lnTo>
                  <a:lnTo>
                    <a:pt x="7715" y="8009"/>
                  </a:lnTo>
                  <a:lnTo>
                    <a:pt x="7937" y="8009"/>
                  </a:lnTo>
                  <a:lnTo>
                    <a:pt x="7937" y="8011"/>
                  </a:lnTo>
                  <a:lnTo>
                    <a:pt x="8995" y="96"/>
                  </a:lnTo>
                  <a:cubicBezTo>
                    <a:pt x="8922" y="85"/>
                    <a:pt x="8847" y="75"/>
                    <a:pt x="8774" y="65"/>
                  </a:cubicBezTo>
                  <a:lnTo>
                    <a:pt x="8391" y="2944"/>
                  </a:lnTo>
                  <a:cubicBezTo>
                    <a:pt x="8368" y="2947"/>
                    <a:pt x="8339" y="2950"/>
                    <a:pt x="8306" y="2950"/>
                  </a:cubicBezTo>
                  <a:cubicBezTo>
                    <a:pt x="8196" y="2950"/>
                    <a:pt x="8043" y="2921"/>
                    <a:pt x="7898" y="2789"/>
                  </a:cubicBezTo>
                  <a:cubicBezTo>
                    <a:pt x="7643" y="2558"/>
                    <a:pt x="7316" y="1893"/>
                    <a:pt x="7564" y="0"/>
                  </a:cubicBezTo>
                  <a:close/>
                  <a:moveTo>
                    <a:pt x="14012" y="3036"/>
                  </a:moveTo>
                  <a:lnTo>
                    <a:pt x="10327" y="8011"/>
                  </a:lnTo>
                  <a:lnTo>
                    <a:pt x="10604" y="8011"/>
                  </a:lnTo>
                  <a:lnTo>
                    <a:pt x="12753" y="5109"/>
                  </a:lnTo>
                  <a:lnTo>
                    <a:pt x="14777" y="4189"/>
                  </a:lnTo>
                  <a:cubicBezTo>
                    <a:pt x="14741" y="4121"/>
                    <a:pt x="14704" y="4060"/>
                    <a:pt x="14666" y="3995"/>
                  </a:cubicBezTo>
                  <a:lnTo>
                    <a:pt x="13027" y="4741"/>
                  </a:lnTo>
                  <a:lnTo>
                    <a:pt x="14156" y="3218"/>
                  </a:lnTo>
                  <a:cubicBezTo>
                    <a:pt x="14108" y="3156"/>
                    <a:pt x="14060" y="3096"/>
                    <a:pt x="14012" y="3036"/>
                  </a:cubicBezTo>
                  <a:close/>
                  <a:moveTo>
                    <a:pt x="15307" y="5390"/>
                  </a:moveTo>
                  <a:lnTo>
                    <a:pt x="11182" y="8011"/>
                  </a:lnTo>
                  <a:lnTo>
                    <a:pt x="11598" y="8011"/>
                  </a:lnTo>
                  <a:lnTo>
                    <a:pt x="15382" y="5610"/>
                  </a:lnTo>
                  <a:cubicBezTo>
                    <a:pt x="15357" y="5537"/>
                    <a:pt x="15332" y="5462"/>
                    <a:pt x="15307" y="5390"/>
                  </a:cubicBezTo>
                  <a:close/>
                  <a:moveTo>
                    <a:pt x="2326" y="2097"/>
                  </a:moveTo>
                  <a:cubicBezTo>
                    <a:pt x="2269" y="2148"/>
                    <a:pt x="2213" y="2204"/>
                    <a:pt x="2155" y="2257"/>
                  </a:cubicBezTo>
                  <a:lnTo>
                    <a:pt x="3962" y="5962"/>
                  </a:lnTo>
                  <a:cubicBezTo>
                    <a:pt x="3925" y="5982"/>
                    <a:pt x="3871" y="6000"/>
                    <a:pt x="3798" y="6000"/>
                  </a:cubicBezTo>
                  <a:cubicBezTo>
                    <a:pt x="3772" y="6000"/>
                    <a:pt x="3744" y="5998"/>
                    <a:pt x="3714" y="5993"/>
                  </a:cubicBezTo>
                  <a:cubicBezTo>
                    <a:pt x="3351" y="5932"/>
                    <a:pt x="2601" y="5446"/>
                    <a:pt x="1460" y="3027"/>
                  </a:cubicBezTo>
                  <a:cubicBezTo>
                    <a:pt x="1408" y="3092"/>
                    <a:pt x="1355" y="3156"/>
                    <a:pt x="1305" y="3224"/>
                  </a:cubicBezTo>
                  <a:cubicBezTo>
                    <a:pt x="2406" y="5524"/>
                    <a:pt x="3191" y="6134"/>
                    <a:pt x="3677" y="6215"/>
                  </a:cubicBezTo>
                  <a:cubicBezTo>
                    <a:pt x="3718" y="6222"/>
                    <a:pt x="3757" y="6226"/>
                    <a:pt x="3796" y="6226"/>
                  </a:cubicBezTo>
                  <a:cubicBezTo>
                    <a:pt x="3908" y="6226"/>
                    <a:pt x="3994" y="6198"/>
                    <a:pt x="4058" y="6165"/>
                  </a:cubicBezTo>
                  <a:lnTo>
                    <a:pt x="4960" y="8013"/>
                  </a:lnTo>
                  <a:lnTo>
                    <a:pt x="5208" y="8013"/>
                  </a:lnTo>
                  <a:lnTo>
                    <a:pt x="2326" y="2097"/>
                  </a:ln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08" name="Google Shape;6408;p33"/>
          <p:cNvSpPr/>
          <p:nvPr/>
        </p:nvSpPr>
        <p:spPr>
          <a:xfrm>
            <a:off x="3091544" y="4284300"/>
            <a:ext cx="252850" cy="474577"/>
          </a:xfrm>
          <a:custGeom>
            <a:avLst/>
            <a:gdLst/>
            <a:ahLst/>
            <a:cxnLst/>
            <a:rect l="l" t="t" r="r" b="b"/>
            <a:pathLst>
              <a:path w="6623" h="12430" extrusionOk="0">
                <a:moveTo>
                  <a:pt x="2662" y="1"/>
                </a:moveTo>
                <a:cubicBezTo>
                  <a:pt x="1944" y="2648"/>
                  <a:pt x="1635" y="5405"/>
                  <a:pt x="1732" y="8147"/>
                </a:cubicBezTo>
                <a:cubicBezTo>
                  <a:pt x="1272" y="7296"/>
                  <a:pt x="728" y="6492"/>
                  <a:pt x="124" y="5759"/>
                </a:cubicBezTo>
                <a:lnTo>
                  <a:pt x="124" y="5759"/>
                </a:lnTo>
                <a:cubicBezTo>
                  <a:pt x="0" y="7511"/>
                  <a:pt x="257" y="9282"/>
                  <a:pt x="845" y="10935"/>
                </a:cubicBezTo>
                <a:cubicBezTo>
                  <a:pt x="1013" y="11410"/>
                  <a:pt x="1210" y="11873"/>
                  <a:pt x="1432" y="12323"/>
                </a:cubicBezTo>
                <a:cubicBezTo>
                  <a:pt x="1699" y="12352"/>
                  <a:pt x="1961" y="12375"/>
                  <a:pt x="2217" y="12393"/>
                </a:cubicBezTo>
                <a:cubicBezTo>
                  <a:pt x="2530" y="12414"/>
                  <a:pt x="2832" y="12424"/>
                  <a:pt x="3124" y="12428"/>
                </a:cubicBezTo>
                <a:cubicBezTo>
                  <a:pt x="3161" y="12428"/>
                  <a:pt x="3200" y="12429"/>
                  <a:pt x="3236" y="12429"/>
                </a:cubicBezTo>
                <a:lnTo>
                  <a:pt x="3461" y="12429"/>
                </a:lnTo>
                <a:cubicBezTo>
                  <a:pt x="3753" y="12428"/>
                  <a:pt x="4033" y="12417"/>
                  <a:pt x="4301" y="12401"/>
                </a:cubicBezTo>
                <a:cubicBezTo>
                  <a:pt x="4524" y="11915"/>
                  <a:pt x="4732" y="11427"/>
                  <a:pt x="4922" y="10932"/>
                </a:cubicBezTo>
                <a:cubicBezTo>
                  <a:pt x="6016" y="8108"/>
                  <a:pt x="6614" y="5144"/>
                  <a:pt x="6623" y="2043"/>
                </a:cubicBezTo>
                <a:lnTo>
                  <a:pt x="6623" y="2043"/>
                </a:lnTo>
                <a:cubicBezTo>
                  <a:pt x="5346" y="3960"/>
                  <a:pt x="4395" y="6093"/>
                  <a:pt x="3801" y="8321"/>
                </a:cubicBezTo>
                <a:cubicBezTo>
                  <a:pt x="3832" y="5570"/>
                  <a:pt x="3457" y="2842"/>
                  <a:pt x="266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9" name="Google Shape;6409;p33"/>
          <p:cNvSpPr/>
          <p:nvPr/>
        </p:nvSpPr>
        <p:spPr>
          <a:xfrm>
            <a:off x="861975" y="4459938"/>
            <a:ext cx="168500" cy="287125"/>
          </a:xfrm>
          <a:custGeom>
            <a:avLst/>
            <a:gdLst/>
            <a:ahLst/>
            <a:cxnLst/>
            <a:rect l="l" t="t" r="r" b="b"/>
            <a:pathLst>
              <a:path w="6740" h="11485" extrusionOk="0">
                <a:moveTo>
                  <a:pt x="3358" y="1"/>
                </a:moveTo>
                <a:cubicBezTo>
                  <a:pt x="2953" y="2674"/>
                  <a:pt x="2838" y="5324"/>
                  <a:pt x="2876" y="7227"/>
                </a:cubicBezTo>
                <a:cubicBezTo>
                  <a:pt x="2877" y="7323"/>
                  <a:pt x="2880" y="7411"/>
                  <a:pt x="2883" y="7503"/>
                </a:cubicBezTo>
                <a:cubicBezTo>
                  <a:pt x="2538" y="5647"/>
                  <a:pt x="1710" y="4219"/>
                  <a:pt x="1147" y="2519"/>
                </a:cubicBezTo>
                <a:lnTo>
                  <a:pt x="1147" y="2519"/>
                </a:lnTo>
                <a:cubicBezTo>
                  <a:pt x="1210" y="4946"/>
                  <a:pt x="1835" y="6828"/>
                  <a:pt x="2302" y="8983"/>
                </a:cubicBezTo>
                <a:cubicBezTo>
                  <a:pt x="1859" y="7906"/>
                  <a:pt x="868" y="6667"/>
                  <a:pt x="289" y="5788"/>
                </a:cubicBezTo>
                <a:lnTo>
                  <a:pt x="289" y="5788"/>
                </a:lnTo>
                <a:cubicBezTo>
                  <a:pt x="553" y="7361"/>
                  <a:pt x="1435" y="8948"/>
                  <a:pt x="1960" y="10182"/>
                </a:cubicBezTo>
                <a:cubicBezTo>
                  <a:pt x="1598" y="9719"/>
                  <a:pt x="436" y="9149"/>
                  <a:pt x="1" y="8750"/>
                </a:cubicBezTo>
                <a:lnTo>
                  <a:pt x="1" y="8750"/>
                </a:lnTo>
                <a:cubicBezTo>
                  <a:pt x="262" y="9691"/>
                  <a:pt x="1167" y="10585"/>
                  <a:pt x="1872" y="11357"/>
                </a:cubicBezTo>
                <a:cubicBezTo>
                  <a:pt x="2516" y="11440"/>
                  <a:pt x="3166" y="11485"/>
                  <a:pt x="3815" y="11485"/>
                </a:cubicBezTo>
                <a:cubicBezTo>
                  <a:pt x="4146" y="11485"/>
                  <a:pt x="4476" y="11473"/>
                  <a:pt x="4806" y="11449"/>
                </a:cubicBezTo>
                <a:cubicBezTo>
                  <a:pt x="4877" y="11445"/>
                  <a:pt x="4952" y="11435"/>
                  <a:pt x="5024" y="11428"/>
                </a:cubicBezTo>
                <a:cubicBezTo>
                  <a:pt x="5675" y="10576"/>
                  <a:pt x="6470" y="9425"/>
                  <a:pt x="6740" y="8449"/>
                </a:cubicBezTo>
                <a:lnTo>
                  <a:pt x="6740" y="8449"/>
                </a:lnTo>
                <a:cubicBezTo>
                  <a:pt x="6304" y="8848"/>
                  <a:pt x="5401" y="9719"/>
                  <a:pt x="5039" y="10188"/>
                </a:cubicBezTo>
                <a:cubicBezTo>
                  <a:pt x="5563" y="8953"/>
                  <a:pt x="6431" y="7445"/>
                  <a:pt x="6696" y="5870"/>
                </a:cubicBezTo>
                <a:lnTo>
                  <a:pt x="6696" y="5870"/>
                </a:lnTo>
                <a:cubicBezTo>
                  <a:pt x="6118" y="6750"/>
                  <a:pt x="5139" y="7908"/>
                  <a:pt x="4695" y="8987"/>
                </a:cubicBezTo>
                <a:cubicBezTo>
                  <a:pt x="5160" y="6833"/>
                  <a:pt x="5761" y="4931"/>
                  <a:pt x="5826" y="2501"/>
                </a:cubicBezTo>
                <a:lnTo>
                  <a:pt x="5826" y="2501"/>
                </a:lnTo>
                <a:cubicBezTo>
                  <a:pt x="5265" y="4181"/>
                  <a:pt x="4469" y="5613"/>
                  <a:pt x="4125" y="7449"/>
                </a:cubicBezTo>
                <a:cubicBezTo>
                  <a:pt x="4127" y="4915"/>
                  <a:pt x="3873" y="2382"/>
                  <a:pt x="335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0" name="Google Shape;6410;p33"/>
          <p:cNvSpPr/>
          <p:nvPr/>
        </p:nvSpPr>
        <p:spPr>
          <a:xfrm>
            <a:off x="3165100" y="4365825"/>
            <a:ext cx="597150" cy="366325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1" name="Google Shape;6411;p33"/>
          <p:cNvSpPr/>
          <p:nvPr/>
        </p:nvSpPr>
        <p:spPr>
          <a:xfrm>
            <a:off x="8146316" y="4159399"/>
            <a:ext cx="555377" cy="601870"/>
          </a:xfrm>
          <a:custGeom>
            <a:avLst/>
            <a:gdLst/>
            <a:ahLst/>
            <a:cxnLst/>
            <a:rect l="l" t="t" r="r" b="b"/>
            <a:pathLst>
              <a:path w="6367" h="6900" extrusionOk="0">
                <a:moveTo>
                  <a:pt x="2953" y="5823"/>
                </a:moveTo>
                <a:lnTo>
                  <a:pt x="2953" y="5829"/>
                </a:lnTo>
                <a:lnTo>
                  <a:pt x="2953" y="6188"/>
                </a:lnTo>
                <a:lnTo>
                  <a:pt x="2952" y="6871"/>
                </a:lnTo>
                <a:cubicBezTo>
                  <a:pt x="2908" y="6645"/>
                  <a:pt x="2859" y="6422"/>
                  <a:pt x="2807" y="6207"/>
                </a:cubicBezTo>
                <a:cubicBezTo>
                  <a:pt x="2794" y="6155"/>
                  <a:pt x="2783" y="6104"/>
                  <a:pt x="2769" y="6053"/>
                </a:cubicBezTo>
                <a:cubicBezTo>
                  <a:pt x="2769" y="6051"/>
                  <a:pt x="2768" y="6049"/>
                  <a:pt x="2768" y="6048"/>
                </a:cubicBezTo>
                <a:cubicBezTo>
                  <a:pt x="2836" y="5978"/>
                  <a:pt x="2900" y="5903"/>
                  <a:pt x="2953" y="5823"/>
                </a:cubicBezTo>
                <a:close/>
                <a:moveTo>
                  <a:pt x="3127" y="1"/>
                </a:moveTo>
                <a:cubicBezTo>
                  <a:pt x="2908" y="401"/>
                  <a:pt x="2857" y="887"/>
                  <a:pt x="2981" y="1325"/>
                </a:cubicBezTo>
                <a:lnTo>
                  <a:pt x="2981" y="1332"/>
                </a:lnTo>
                <a:lnTo>
                  <a:pt x="2979" y="1886"/>
                </a:lnTo>
                <a:cubicBezTo>
                  <a:pt x="2917" y="1657"/>
                  <a:pt x="2821" y="1436"/>
                  <a:pt x="2689" y="1209"/>
                </a:cubicBezTo>
                <a:lnTo>
                  <a:pt x="2689" y="1209"/>
                </a:lnTo>
                <a:cubicBezTo>
                  <a:pt x="2589" y="1663"/>
                  <a:pt x="2699" y="2156"/>
                  <a:pt x="2978" y="2525"/>
                </a:cubicBezTo>
                <a:lnTo>
                  <a:pt x="2978" y="2528"/>
                </a:lnTo>
                <a:lnTo>
                  <a:pt x="2975" y="2990"/>
                </a:lnTo>
                <a:lnTo>
                  <a:pt x="2975" y="2992"/>
                </a:lnTo>
                <a:cubicBezTo>
                  <a:pt x="2920" y="2836"/>
                  <a:pt x="2833" y="2688"/>
                  <a:pt x="2699" y="2539"/>
                </a:cubicBezTo>
                <a:lnTo>
                  <a:pt x="2699" y="2539"/>
                </a:lnTo>
                <a:cubicBezTo>
                  <a:pt x="2718" y="2840"/>
                  <a:pt x="2814" y="3137"/>
                  <a:pt x="2973" y="3397"/>
                </a:cubicBezTo>
                <a:lnTo>
                  <a:pt x="2972" y="3862"/>
                </a:lnTo>
                <a:lnTo>
                  <a:pt x="2972" y="3867"/>
                </a:lnTo>
                <a:cubicBezTo>
                  <a:pt x="2894" y="3570"/>
                  <a:pt x="2753" y="3332"/>
                  <a:pt x="2470" y="3123"/>
                </a:cubicBezTo>
                <a:lnTo>
                  <a:pt x="2470" y="3123"/>
                </a:lnTo>
                <a:cubicBezTo>
                  <a:pt x="2511" y="3514"/>
                  <a:pt x="2692" y="3889"/>
                  <a:pt x="2971" y="4167"/>
                </a:cubicBezTo>
                <a:lnTo>
                  <a:pt x="2966" y="4760"/>
                </a:lnTo>
                <a:lnTo>
                  <a:pt x="2966" y="4764"/>
                </a:lnTo>
                <a:cubicBezTo>
                  <a:pt x="2814" y="5076"/>
                  <a:pt x="2725" y="5417"/>
                  <a:pt x="2699" y="5762"/>
                </a:cubicBezTo>
                <a:cubicBezTo>
                  <a:pt x="2698" y="5759"/>
                  <a:pt x="2698" y="5755"/>
                  <a:pt x="2696" y="5752"/>
                </a:cubicBezTo>
                <a:cubicBezTo>
                  <a:pt x="2649" y="5579"/>
                  <a:pt x="2598" y="5411"/>
                  <a:pt x="2546" y="5244"/>
                </a:cubicBezTo>
                <a:cubicBezTo>
                  <a:pt x="2546" y="5243"/>
                  <a:pt x="2546" y="5243"/>
                  <a:pt x="2544" y="5240"/>
                </a:cubicBezTo>
                <a:cubicBezTo>
                  <a:pt x="2695" y="4847"/>
                  <a:pt x="2654" y="4469"/>
                  <a:pt x="2538" y="4048"/>
                </a:cubicBezTo>
                <a:cubicBezTo>
                  <a:pt x="2449" y="4337"/>
                  <a:pt x="2420" y="4641"/>
                  <a:pt x="2446" y="4940"/>
                </a:cubicBezTo>
                <a:cubicBezTo>
                  <a:pt x="2408" y="4830"/>
                  <a:pt x="2370" y="4721"/>
                  <a:pt x="2330" y="4614"/>
                </a:cubicBezTo>
                <a:cubicBezTo>
                  <a:pt x="2330" y="4614"/>
                  <a:pt x="2330" y="4612"/>
                  <a:pt x="2328" y="4612"/>
                </a:cubicBezTo>
                <a:cubicBezTo>
                  <a:pt x="2437" y="4054"/>
                  <a:pt x="2399" y="3446"/>
                  <a:pt x="2189" y="2920"/>
                </a:cubicBezTo>
                <a:cubicBezTo>
                  <a:pt x="2118" y="3179"/>
                  <a:pt x="2089" y="3448"/>
                  <a:pt x="2095" y="3716"/>
                </a:cubicBezTo>
                <a:cubicBezTo>
                  <a:pt x="2061" y="3593"/>
                  <a:pt x="2014" y="3474"/>
                  <a:pt x="1941" y="3358"/>
                </a:cubicBezTo>
                <a:lnTo>
                  <a:pt x="1941" y="3358"/>
                </a:lnTo>
                <a:cubicBezTo>
                  <a:pt x="1937" y="3497"/>
                  <a:pt x="1951" y="3636"/>
                  <a:pt x="1980" y="3773"/>
                </a:cubicBezTo>
                <a:cubicBezTo>
                  <a:pt x="1924" y="3655"/>
                  <a:pt x="1870" y="3536"/>
                  <a:pt x="1810" y="3423"/>
                </a:cubicBezTo>
                <a:lnTo>
                  <a:pt x="1810" y="3420"/>
                </a:lnTo>
                <a:cubicBezTo>
                  <a:pt x="1895" y="2985"/>
                  <a:pt x="1871" y="2536"/>
                  <a:pt x="1731" y="2114"/>
                </a:cubicBezTo>
                <a:cubicBezTo>
                  <a:pt x="1610" y="2430"/>
                  <a:pt x="1586" y="2775"/>
                  <a:pt x="1647" y="3106"/>
                </a:cubicBezTo>
                <a:cubicBezTo>
                  <a:pt x="1645" y="3104"/>
                  <a:pt x="1644" y="3100"/>
                  <a:pt x="1644" y="3098"/>
                </a:cubicBezTo>
                <a:cubicBezTo>
                  <a:pt x="1518" y="2868"/>
                  <a:pt x="1386" y="2641"/>
                  <a:pt x="1245" y="2420"/>
                </a:cubicBezTo>
                <a:cubicBezTo>
                  <a:pt x="1270" y="2027"/>
                  <a:pt x="1210" y="1679"/>
                  <a:pt x="1001" y="1329"/>
                </a:cubicBezTo>
                <a:lnTo>
                  <a:pt x="1001" y="1329"/>
                </a:lnTo>
                <a:cubicBezTo>
                  <a:pt x="969" y="1605"/>
                  <a:pt x="994" y="1886"/>
                  <a:pt x="1071" y="2151"/>
                </a:cubicBezTo>
                <a:lnTo>
                  <a:pt x="1071" y="2151"/>
                </a:lnTo>
                <a:cubicBezTo>
                  <a:pt x="1071" y="2151"/>
                  <a:pt x="1070" y="2150"/>
                  <a:pt x="1068" y="2150"/>
                </a:cubicBezTo>
                <a:cubicBezTo>
                  <a:pt x="955" y="1980"/>
                  <a:pt x="835" y="1811"/>
                  <a:pt x="710" y="1644"/>
                </a:cubicBezTo>
                <a:lnTo>
                  <a:pt x="710" y="1642"/>
                </a:lnTo>
                <a:lnTo>
                  <a:pt x="706" y="1639"/>
                </a:lnTo>
                <a:cubicBezTo>
                  <a:pt x="568" y="1307"/>
                  <a:pt x="329" y="1032"/>
                  <a:pt x="1" y="858"/>
                </a:cubicBezTo>
                <a:lnTo>
                  <a:pt x="1" y="858"/>
                </a:lnTo>
                <a:cubicBezTo>
                  <a:pt x="52" y="1303"/>
                  <a:pt x="327" y="1715"/>
                  <a:pt x="713" y="1941"/>
                </a:cubicBezTo>
                <a:cubicBezTo>
                  <a:pt x="713" y="1944"/>
                  <a:pt x="716" y="1944"/>
                  <a:pt x="716" y="1945"/>
                </a:cubicBezTo>
                <a:cubicBezTo>
                  <a:pt x="884" y="2179"/>
                  <a:pt x="1043" y="2420"/>
                  <a:pt x="1194" y="2666"/>
                </a:cubicBezTo>
                <a:cubicBezTo>
                  <a:pt x="1025" y="2524"/>
                  <a:pt x="820" y="2420"/>
                  <a:pt x="578" y="2351"/>
                </a:cubicBezTo>
                <a:lnTo>
                  <a:pt x="578" y="2351"/>
                </a:lnTo>
                <a:cubicBezTo>
                  <a:pt x="733" y="2753"/>
                  <a:pt x="1087" y="3072"/>
                  <a:pt x="1500" y="3195"/>
                </a:cubicBezTo>
                <a:cubicBezTo>
                  <a:pt x="1500" y="3198"/>
                  <a:pt x="1502" y="3200"/>
                  <a:pt x="1502" y="3200"/>
                </a:cubicBezTo>
                <a:cubicBezTo>
                  <a:pt x="1602" y="3384"/>
                  <a:pt x="1697" y="3571"/>
                  <a:pt x="1786" y="3764"/>
                </a:cubicBezTo>
                <a:cubicBezTo>
                  <a:pt x="1593" y="3578"/>
                  <a:pt x="1354" y="3442"/>
                  <a:pt x="1094" y="3377"/>
                </a:cubicBezTo>
                <a:lnTo>
                  <a:pt x="1094" y="3377"/>
                </a:lnTo>
                <a:cubicBezTo>
                  <a:pt x="1271" y="3749"/>
                  <a:pt x="1573" y="3989"/>
                  <a:pt x="1951" y="4126"/>
                </a:cubicBezTo>
                <a:cubicBezTo>
                  <a:pt x="1951" y="4126"/>
                  <a:pt x="1951" y="4128"/>
                  <a:pt x="1953" y="4128"/>
                </a:cubicBezTo>
                <a:cubicBezTo>
                  <a:pt x="1993" y="4221"/>
                  <a:pt x="2032" y="4315"/>
                  <a:pt x="2072" y="4411"/>
                </a:cubicBezTo>
                <a:cubicBezTo>
                  <a:pt x="1948" y="4253"/>
                  <a:pt x="1786" y="4137"/>
                  <a:pt x="1567" y="4058"/>
                </a:cubicBezTo>
                <a:lnTo>
                  <a:pt x="1567" y="4058"/>
                </a:lnTo>
                <a:cubicBezTo>
                  <a:pt x="1716" y="4340"/>
                  <a:pt x="1938" y="4577"/>
                  <a:pt x="2203" y="4754"/>
                </a:cubicBezTo>
                <a:cubicBezTo>
                  <a:pt x="2203" y="4757"/>
                  <a:pt x="2205" y="4759"/>
                  <a:pt x="2205" y="4760"/>
                </a:cubicBezTo>
                <a:cubicBezTo>
                  <a:pt x="2295" y="5007"/>
                  <a:pt x="2379" y="5260"/>
                  <a:pt x="2457" y="5521"/>
                </a:cubicBezTo>
                <a:cubicBezTo>
                  <a:pt x="2459" y="5527"/>
                  <a:pt x="2459" y="5530"/>
                  <a:pt x="2460" y="5536"/>
                </a:cubicBezTo>
                <a:cubicBezTo>
                  <a:pt x="2276" y="5210"/>
                  <a:pt x="1973" y="5005"/>
                  <a:pt x="1589" y="4889"/>
                </a:cubicBezTo>
                <a:lnTo>
                  <a:pt x="1589" y="4889"/>
                </a:lnTo>
                <a:cubicBezTo>
                  <a:pt x="1789" y="5266"/>
                  <a:pt x="2122" y="5566"/>
                  <a:pt x="2514" y="5732"/>
                </a:cubicBezTo>
                <a:lnTo>
                  <a:pt x="2514" y="5733"/>
                </a:lnTo>
                <a:cubicBezTo>
                  <a:pt x="2554" y="5881"/>
                  <a:pt x="2594" y="6026"/>
                  <a:pt x="2630" y="6178"/>
                </a:cubicBezTo>
                <a:cubicBezTo>
                  <a:pt x="2630" y="6179"/>
                  <a:pt x="2630" y="6180"/>
                  <a:pt x="2630" y="6181"/>
                </a:cubicBezTo>
                <a:lnTo>
                  <a:pt x="2630" y="6181"/>
                </a:lnTo>
                <a:cubicBezTo>
                  <a:pt x="2414" y="5848"/>
                  <a:pt x="2071" y="5649"/>
                  <a:pt x="1647" y="5607"/>
                </a:cubicBezTo>
                <a:lnTo>
                  <a:pt x="1647" y="5607"/>
                </a:lnTo>
                <a:cubicBezTo>
                  <a:pt x="1886" y="5991"/>
                  <a:pt x="2263" y="6287"/>
                  <a:pt x="2691" y="6432"/>
                </a:cubicBezTo>
                <a:lnTo>
                  <a:pt x="2691" y="6433"/>
                </a:lnTo>
                <a:cubicBezTo>
                  <a:pt x="2725" y="6581"/>
                  <a:pt x="2757" y="6731"/>
                  <a:pt x="2786" y="6884"/>
                </a:cubicBezTo>
                <a:cubicBezTo>
                  <a:pt x="2844" y="6892"/>
                  <a:pt x="2902" y="6897"/>
                  <a:pt x="2959" y="6899"/>
                </a:cubicBezTo>
                <a:lnTo>
                  <a:pt x="2963" y="6899"/>
                </a:lnTo>
                <a:cubicBezTo>
                  <a:pt x="2987" y="6899"/>
                  <a:pt x="3011" y="6900"/>
                  <a:pt x="3034" y="6900"/>
                </a:cubicBezTo>
                <a:cubicBezTo>
                  <a:pt x="3066" y="6900"/>
                  <a:pt x="3098" y="6899"/>
                  <a:pt x="3130" y="6897"/>
                </a:cubicBezTo>
                <a:lnTo>
                  <a:pt x="3132" y="6284"/>
                </a:lnTo>
                <a:lnTo>
                  <a:pt x="3132" y="6281"/>
                </a:lnTo>
                <a:cubicBezTo>
                  <a:pt x="3176" y="6259"/>
                  <a:pt x="3224" y="6238"/>
                  <a:pt x="3268" y="6212"/>
                </a:cubicBezTo>
                <a:lnTo>
                  <a:pt x="3268" y="6212"/>
                </a:lnTo>
                <a:cubicBezTo>
                  <a:pt x="3213" y="6439"/>
                  <a:pt x="3168" y="6667"/>
                  <a:pt x="3134" y="6897"/>
                </a:cubicBezTo>
                <a:cubicBezTo>
                  <a:pt x="3195" y="6896"/>
                  <a:pt x="3253" y="6890"/>
                  <a:pt x="3308" y="6884"/>
                </a:cubicBezTo>
                <a:cubicBezTo>
                  <a:pt x="3342" y="6665"/>
                  <a:pt x="3385" y="6449"/>
                  <a:pt x="3439" y="6233"/>
                </a:cubicBezTo>
                <a:cubicBezTo>
                  <a:pt x="3452" y="6180"/>
                  <a:pt x="3465" y="6125"/>
                  <a:pt x="3481" y="6072"/>
                </a:cubicBezTo>
                <a:lnTo>
                  <a:pt x="3481" y="6071"/>
                </a:lnTo>
                <a:cubicBezTo>
                  <a:pt x="3841" y="5804"/>
                  <a:pt x="4132" y="5429"/>
                  <a:pt x="4313" y="5030"/>
                </a:cubicBezTo>
                <a:lnTo>
                  <a:pt x="4313" y="5030"/>
                </a:lnTo>
                <a:cubicBezTo>
                  <a:pt x="4099" y="5094"/>
                  <a:pt x="3900" y="5199"/>
                  <a:pt x="3725" y="5334"/>
                </a:cubicBezTo>
                <a:lnTo>
                  <a:pt x="3725" y="5333"/>
                </a:lnTo>
                <a:cubicBezTo>
                  <a:pt x="3780" y="5186"/>
                  <a:pt x="3841" y="5040"/>
                  <a:pt x="3907" y="4898"/>
                </a:cubicBezTo>
                <a:cubicBezTo>
                  <a:pt x="4323" y="4699"/>
                  <a:pt x="4619" y="4460"/>
                  <a:pt x="4895" y="4076"/>
                </a:cubicBezTo>
                <a:lnTo>
                  <a:pt x="4895" y="4076"/>
                </a:lnTo>
                <a:cubicBezTo>
                  <a:pt x="4754" y="4099"/>
                  <a:pt x="4619" y="4148"/>
                  <a:pt x="4493" y="4213"/>
                </a:cubicBezTo>
                <a:cubicBezTo>
                  <a:pt x="4619" y="4061"/>
                  <a:pt x="4724" y="3890"/>
                  <a:pt x="4815" y="3706"/>
                </a:cubicBezTo>
                <a:lnTo>
                  <a:pt x="4815" y="3706"/>
                </a:lnTo>
                <a:cubicBezTo>
                  <a:pt x="4638" y="3819"/>
                  <a:pt x="4474" y="3957"/>
                  <a:pt x="4329" y="4112"/>
                </a:cubicBezTo>
                <a:lnTo>
                  <a:pt x="4331" y="4109"/>
                </a:lnTo>
                <a:cubicBezTo>
                  <a:pt x="4432" y="3941"/>
                  <a:pt x="4542" y="3778"/>
                  <a:pt x="4658" y="3619"/>
                </a:cubicBezTo>
                <a:lnTo>
                  <a:pt x="4663" y="3614"/>
                </a:lnTo>
                <a:cubicBezTo>
                  <a:pt x="5075" y="3442"/>
                  <a:pt x="5489" y="3164"/>
                  <a:pt x="5804" y="2875"/>
                </a:cubicBezTo>
                <a:lnTo>
                  <a:pt x="5804" y="2875"/>
                </a:lnTo>
                <a:cubicBezTo>
                  <a:pt x="5524" y="2917"/>
                  <a:pt x="5253" y="3020"/>
                  <a:pt x="5014" y="3172"/>
                </a:cubicBezTo>
                <a:cubicBezTo>
                  <a:pt x="5014" y="3171"/>
                  <a:pt x="5017" y="3171"/>
                  <a:pt x="5017" y="3169"/>
                </a:cubicBezTo>
                <a:cubicBezTo>
                  <a:pt x="5137" y="3029"/>
                  <a:pt x="5260" y="2895"/>
                  <a:pt x="5391" y="2766"/>
                </a:cubicBezTo>
                <a:lnTo>
                  <a:pt x="5394" y="2765"/>
                </a:lnTo>
                <a:cubicBezTo>
                  <a:pt x="5428" y="2768"/>
                  <a:pt x="5462" y="2769"/>
                  <a:pt x="5495" y="2769"/>
                </a:cubicBezTo>
                <a:cubicBezTo>
                  <a:pt x="5698" y="2769"/>
                  <a:pt x="5884" y="2712"/>
                  <a:pt x="6027" y="2553"/>
                </a:cubicBezTo>
                <a:cubicBezTo>
                  <a:pt x="5995" y="2550"/>
                  <a:pt x="5963" y="2549"/>
                  <a:pt x="5931" y="2549"/>
                </a:cubicBezTo>
                <a:cubicBezTo>
                  <a:pt x="5837" y="2549"/>
                  <a:pt x="5742" y="2561"/>
                  <a:pt x="5650" y="2585"/>
                </a:cubicBezTo>
                <a:cubicBezTo>
                  <a:pt x="5945" y="2409"/>
                  <a:pt x="6177" y="2157"/>
                  <a:pt x="6367" y="1829"/>
                </a:cubicBezTo>
                <a:lnTo>
                  <a:pt x="6367" y="1829"/>
                </a:lnTo>
                <a:cubicBezTo>
                  <a:pt x="5933" y="1922"/>
                  <a:pt x="5547" y="2205"/>
                  <a:pt x="5321" y="2585"/>
                </a:cubicBezTo>
                <a:lnTo>
                  <a:pt x="5320" y="2586"/>
                </a:lnTo>
                <a:cubicBezTo>
                  <a:pt x="5207" y="2695"/>
                  <a:pt x="5099" y="2807"/>
                  <a:pt x="4995" y="2924"/>
                </a:cubicBezTo>
                <a:cubicBezTo>
                  <a:pt x="5149" y="2637"/>
                  <a:pt x="5250" y="2333"/>
                  <a:pt x="5307" y="1995"/>
                </a:cubicBezTo>
                <a:lnTo>
                  <a:pt x="5307" y="1995"/>
                </a:lnTo>
                <a:cubicBezTo>
                  <a:pt x="4982" y="2346"/>
                  <a:pt x="4770" y="2800"/>
                  <a:pt x="4700" y="3272"/>
                </a:cubicBezTo>
                <a:cubicBezTo>
                  <a:pt x="4700" y="3274"/>
                  <a:pt x="4699" y="3274"/>
                  <a:pt x="4698" y="3275"/>
                </a:cubicBezTo>
                <a:cubicBezTo>
                  <a:pt x="4534" y="3483"/>
                  <a:pt x="4380" y="3696"/>
                  <a:pt x="4239" y="3918"/>
                </a:cubicBezTo>
                <a:cubicBezTo>
                  <a:pt x="4379" y="3580"/>
                  <a:pt x="4476" y="3213"/>
                  <a:pt x="4506" y="2889"/>
                </a:cubicBezTo>
                <a:lnTo>
                  <a:pt x="4506" y="2889"/>
                </a:lnTo>
                <a:cubicBezTo>
                  <a:pt x="4277" y="3282"/>
                  <a:pt x="4105" y="3709"/>
                  <a:pt x="3996" y="4150"/>
                </a:cubicBezTo>
                <a:cubicBezTo>
                  <a:pt x="4009" y="3938"/>
                  <a:pt x="3987" y="3728"/>
                  <a:pt x="3917" y="3532"/>
                </a:cubicBezTo>
                <a:cubicBezTo>
                  <a:pt x="3844" y="3894"/>
                  <a:pt x="3817" y="4267"/>
                  <a:pt x="3836" y="4638"/>
                </a:cubicBezTo>
                <a:cubicBezTo>
                  <a:pt x="3836" y="4641"/>
                  <a:pt x="3835" y="4641"/>
                  <a:pt x="3835" y="4643"/>
                </a:cubicBezTo>
                <a:cubicBezTo>
                  <a:pt x="3784" y="4744"/>
                  <a:pt x="3735" y="4846"/>
                  <a:pt x="3691" y="4950"/>
                </a:cubicBezTo>
                <a:cubicBezTo>
                  <a:pt x="3668" y="4673"/>
                  <a:pt x="3593" y="4411"/>
                  <a:pt x="3452" y="4164"/>
                </a:cubicBezTo>
                <a:lnTo>
                  <a:pt x="3452" y="4164"/>
                </a:lnTo>
                <a:cubicBezTo>
                  <a:pt x="3416" y="4482"/>
                  <a:pt x="3481" y="4811"/>
                  <a:pt x="3632" y="5092"/>
                </a:cubicBezTo>
                <a:cubicBezTo>
                  <a:pt x="3562" y="5253"/>
                  <a:pt x="3501" y="5418"/>
                  <a:pt x="3446" y="5585"/>
                </a:cubicBezTo>
                <a:cubicBezTo>
                  <a:pt x="3446" y="5587"/>
                  <a:pt x="3445" y="5591"/>
                  <a:pt x="3445" y="5592"/>
                </a:cubicBezTo>
                <a:cubicBezTo>
                  <a:pt x="3314" y="5740"/>
                  <a:pt x="3204" y="5910"/>
                  <a:pt x="3127" y="6093"/>
                </a:cubicBezTo>
                <a:lnTo>
                  <a:pt x="3132" y="5505"/>
                </a:lnTo>
                <a:lnTo>
                  <a:pt x="3132" y="5497"/>
                </a:lnTo>
                <a:cubicBezTo>
                  <a:pt x="3275" y="5131"/>
                  <a:pt x="3306" y="4717"/>
                  <a:pt x="3219" y="4340"/>
                </a:cubicBezTo>
                <a:lnTo>
                  <a:pt x="3219" y="4340"/>
                </a:lnTo>
                <a:cubicBezTo>
                  <a:pt x="3190" y="4380"/>
                  <a:pt x="3162" y="4421"/>
                  <a:pt x="3134" y="4463"/>
                </a:cubicBezTo>
                <a:lnTo>
                  <a:pt x="3134" y="4456"/>
                </a:lnTo>
                <a:lnTo>
                  <a:pt x="3139" y="3816"/>
                </a:lnTo>
                <a:lnTo>
                  <a:pt x="3139" y="3815"/>
                </a:lnTo>
                <a:cubicBezTo>
                  <a:pt x="3529" y="3454"/>
                  <a:pt x="3775" y="3033"/>
                  <a:pt x="3906" y="2510"/>
                </a:cubicBezTo>
                <a:lnTo>
                  <a:pt x="3906" y="2510"/>
                </a:lnTo>
                <a:cubicBezTo>
                  <a:pt x="3655" y="2644"/>
                  <a:pt x="3446" y="2853"/>
                  <a:pt x="3301" y="3098"/>
                </a:cubicBezTo>
                <a:cubicBezTo>
                  <a:pt x="3369" y="2872"/>
                  <a:pt x="3394" y="2636"/>
                  <a:pt x="3416" y="2373"/>
                </a:cubicBezTo>
                <a:lnTo>
                  <a:pt x="3416" y="2373"/>
                </a:lnTo>
                <a:cubicBezTo>
                  <a:pt x="3284" y="2585"/>
                  <a:pt x="3191" y="2821"/>
                  <a:pt x="3142" y="3068"/>
                </a:cubicBezTo>
                <a:lnTo>
                  <a:pt x="3142" y="3062"/>
                </a:lnTo>
                <a:lnTo>
                  <a:pt x="3147" y="2135"/>
                </a:lnTo>
                <a:cubicBezTo>
                  <a:pt x="3398" y="1809"/>
                  <a:pt x="3575" y="1389"/>
                  <a:pt x="3623" y="990"/>
                </a:cubicBezTo>
                <a:lnTo>
                  <a:pt x="3623" y="990"/>
                </a:lnTo>
                <a:cubicBezTo>
                  <a:pt x="3408" y="1193"/>
                  <a:pt x="3246" y="1451"/>
                  <a:pt x="3147" y="1729"/>
                </a:cubicBezTo>
                <a:lnTo>
                  <a:pt x="3147" y="1726"/>
                </a:lnTo>
                <a:lnTo>
                  <a:pt x="3152" y="1100"/>
                </a:lnTo>
                <a:cubicBezTo>
                  <a:pt x="3242" y="738"/>
                  <a:pt x="3242" y="387"/>
                  <a:pt x="312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12" name="Google Shape;6412;p33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6413" name="Google Shape;6413;p33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4" name="Google Shape;6414;p33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5" name="Google Shape;6415;p33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6416" name="Google Shape;6416;p33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7" name="Google Shape;6417;p33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8" name="Google Shape;6418;p33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9" name="Google Shape;6419;p33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0" name="Google Shape;6420;p33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1" name="Google Shape;6421;p33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2" name="Google Shape;6422;p33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3" name="Google Shape;6423;p33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4" name="Google Shape;6424;p33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5" name="Google Shape;6425;p33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6" name="Google Shape;6426;p33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7" name="Google Shape;6427;p33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8" name="Google Shape;6428;p33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9" name="Google Shape;6429;p33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0" name="Google Shape;6430;p33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1" name="Google Shape;6431;p33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2" name="Google Shape;6432;p33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3" name="Google Shape;6433;p33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4" name="Google Shape;6434;p33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5" name="Google Shape;6435;p33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36" name="Google Shape;6436;p33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MAIN_POINT_1">
    <p:spTree>
      <p:nvGrpSpPr>
        <p:cNvPr id="1" name="Shape 6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38" name="Google Shape;6438;p34"/>
          <p:cNvGrpSpPr/>
          <p:nvPr/>
        </p:nvGrpSpPr>
        <p:grpSpPr>
          <a:xfrm>
            <a:off x="1256919" y="196433"/>
            <a:ext cx="6831596" cy="3384269"/>
            <a:chOff x="1256919" y="196433"/>
            <a:chExt cx="6831596" cy="3384269"/>
          </a:xfrm>
        </p:grpSpPr>
        <p:sp>
          <p:nvSpPr>
            <p:cNvPr id="6439" name="Google Shape;6439;p34"/>
            <p:cNvSpPr/>
            <p:nvPr/>
          </p:nvSpPr>
          <p:spPr>
            <a:xfrm rot="-1973773">
              <a:off x="2747001" y="31591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0" name="Google Shape;6440;p34"/>
            <p:cNvSpPr/>
            <p:nvPr/>
          </p:nvSpPr>
          <p:spPr>
            <a:xfrm rot="2359819">
              <a:off x="3537150" y="32934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1" name="Google Shape;6441;p34"/>
            <p:cNvSpPr/>
            <p:nvPr/>
          </p:nvSpPr>
          <p:spPr>
            <a:xfrm rot="-1973773">
              <a:off x="7648732" y="202972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2" name="Google Shape;6442;p34"/>
            <p:cNvSpPr/>
            <p:nvPr/>
          </p:nvSpPr>
          <p:spPr>
            <a:xfrm>
              <a:off x="7887221" y="144583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3" name="Google Shape;6443;p34"/>
            <p:cNvSpPr/>
            <p:nvPr/>
          </p:nvSpPr>
          <p:spPr>
            <a:xfrm rot="2359819">
              <a:off x="7312972" y="279526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4" name="Google Shape;6444;p34"/>
            <p:cNvSpPr/>
            <p:nvPr/>
          </p:nvSpPr>
          <p:spPr>
            <a:xfrm rot="2359819">
              <a:off x="4822998" y="23797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5" name="Google Shape;6445;p34"/>
            <p:cNvSpPr/>
            <p:nvPr/>
          </p:nvSpPr>
          <p:spPr>
            <a:xfrm rot="-1973773">
              <a:off x="4215039" y="3620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6" name="Google Shape;6446;p34"/>
            <p:cNvSpPr/>
            <p:nvPr/>
          </p:nvSpPr>
          <p:spPr>
            <a:xfrm>
              <a:off x="1735053" y="2795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7" name="Google Shape;6447;p34"/>
            <p:cNvSpPr/>
            <p:nvPr/>
          </p:nvSpPr>
          <p:spPr>
            <a:xfrm rot="-1973773">
              <a:off x="4545073" y="29576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8" name="Google Shape;6448;p34"/>
            <p:cNvSpPr/>
            <p:nvPr/>
          </p:nvSpPr>
          <p:spPr>
            <a:xfrm rot="2359819">
              <a:off x="1296367" y="8599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9" name="Google Shape;6449;p34"/>
            <p:cNvSpPr/>
            <p:nvPr/>
          </p:nvSpPr>
          <p:spPr>
            <a:xfrm rot="2359819">
              <a:off x="5115222" y="33427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0" name="Google Shape;6450;p34"/>
          <p:cNvGrpSpPr/>
          <p:nvPr/>
        </p:nvGrpSpPr>
        <p:grpSpPr>
          <a:xfrm>
            <a:off x="8305928" y="708350"/>
            <a:ext cx="833058" cy="2135153"/>
            <a:chOff x="8305928" y="708350"/>
            <a:chExt cx="833058" cy="2135153"/>
          </a:xfrm>
        </p:grpSpPr>
        <p:sp>
          <p:nvSpPr>
            <p:cNvPr id="6451" name="Google Shape;6451;p34"/>
            <p:cNvSpPr/>
            <p:nvPr/>
          </p:nvSpPr>
          <p:spPr>
            <a:xfrm>
              <a:off x="8523370" y="708350"/>
              <a:ext cx="288725" cy="2135026"/>
            </a:xfrm>
            <a:custGeom>
              <a:avLst/>
              <a:gdLst/>
              <a:ahLst/>
              <a:cxnLst/>
              <a:rect l="l" t="t" r="r" b="b"/>
              <a:pathLst>
                <a:path w="9098" h="67282" extrusionOk="0">
                  <a:moveTo>
                    <a:pt x="2586" y="1"/>
                  </a:moveTo>
                  <a:cubicBezTo>
                    <a:pt x="2586" y="3"/>
                    <a:pt x="1" y="30725"/>
                    <a:pt x="3388" y="67164"/>
                  </a:cubicBezTo>
                  <a:cubicBezTo>
                    <a:pt x="4156" y="67225"/>
                    <a:pt x="4926" y="67267"/>
                    <a:pt x="5701" y="67281"/>
                  </a:cubicBezTo>
                  <a:cubicBezTo>
                    <a:pt x="9097" y="31429"/>
                    <a:pt x="2587" y="3"/>
                    <a:pt x="25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2" name="Google Shape;6452;p34"/>
            <p:cNvSpPr/>
            <p:nvPr/>
          </p:nvSpPr>
          <p:spPr>
            <a:xfrm>
              <a:off x="8472595" y="1106258"/>
              <a:ext cx="210213" cy="1734974"/>
            </a:xfrm>
            <a:custGeom>
              <a:avLst/>
              <a:gdLst/>
              <a:ahLst/>
              <a:cxnLst/>
              <a:rect l="l" t="t" r="r" b="b"/>
              <a:pathLst>
                <a:path w="6624" h="54675" extrusionOk="0">
                  <a:moveTo>
                    <a:pt x="768" y="0"/>
                  </a:moveTo>
                  <a:lnTo>
                    <a:pt x="768" y="0"/>
                  </a:lnTo>
                  <a:cubicBezTo>
                    <a:pt x="768" y="1"/>
                    <a:pt x="1" y="21646"/>
                    <a:pt x="3386" y="54476"/>
                  </a:cubicBezTo>
                  <a:cubicBezTo>
                    <a:pt x="4150" y="54560"/>
                    <a:pt x="4913" y="54626"/>
                    <a:pt x="5682" y="54675"/>
                  </a:cubicBezTo>
                  <a:cubicBezTo>
                    <a:pt x="6624" y="22655"/>
                    <a:pt x="768" y="1"/>
                    <a:pt x="7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3" name="Google Shape;6453;p34"/>
            <p:cNvSpPr/>
            <p:nvPr/>
          </p:nvSpPr>
          <p:spPr>
            <a:xfrm>
              <a:off x="8364319" y="1380278"/>
              <a:ext cx="255848" cy="1458521"/>
            </a:xfrm>
            <a:custGeom>
              <a:avLst/>
              <a:gdLst/>
              <a:ahLst/>
              <a:cxnLst/>
              <a:rect l="l" t="t" r="r" b="b"/>
              <a:pathLst>
                <a:path w="8062" h="45963" extrusionOk="0">
                  <a:moveTo>
                    <a:pt x="1283" y="0"/>
                  </a:moveTo>
                  <a:lnTo>
                    <a:pt x="1283" y="0"/>
                  </a:lnTo>
                  <a:cubicBezTo>
                    <a:pt x="1283" y="1"/>
                    <a:pt x="0" y="13002"/>
                    <a:pt x="5751" y="45716"/>
                  </a:cubicBezTo>
                  <a:cubicBezTo>
                    <a:pt x="6520" y="45813"/>
                    <a:pt x="7288" y="45897"/>
                    <a:pt x="8061" y="45962"/>
                  </a:cubicBezTo>
                  <a:cubicBezTo>
                    <a:pt x="6044" y="14162"/>
                    <a:pt x="1284" y="1"/>
                    <a:pt x="12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4" name="Google Shape;6454;p34"/>
            <p:cNvSpPr/>
            <p:nvPr/>
          </p:nvSpPr>
          <p:spPr>
            <a:xfrm>
              <a:off x="8305928" y="1798210"/>
              <a:ext cx="254134" cy="1034416"/>
            </a:xfrm>
            <a:custGeom>
              <a:avLst/>
              <a:gdLst/>
              <a:ahLst/>
              <a:cxnLst/>
              <a:rect l="l" t="t" r="r" b="b"/>
              <a:pathLst>
                <a:path w="8008" h="32598" extrusionOk="0">
                  <a:moveTo>
                    <a:pt x="1265" y="0"/>
                  </a:moveTo>
                  <a:lnTo>
                    <a:pt x="1265" y="0"/>
                  </a:lnTo>
                  <a:cubicBezTo>
                    <a:pt x="1265" y="1"/>
                    <a:pt x="0" y="9193"/>
                    <a:pt x="5595" y="32283"/>
                  </a:cubicBezTo>
                  <a:cubicBezTo>
                    <a:pt x="6398" y="32394"/>
                    <a:pt x="7201" y="32501"/>
                    <a:pt x="8007" y="32597"/>
                  </a:cubicBezTo>
                  <a:cubicBezTo>
                    <a:pt x="5968" y="10047"/>
                    <a:pt x="1265" y="1"/>
                    <a:pt x="12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5" name="Google Shape;6455;p34"/>
            <p:cNvSpPr/>
            <p:nvPr/>
          </p:nvSpPr>
          <p:spPr>
            <a:xfrm>
              <a:off x="8632598" y="708350"/>
              <a:ext cx="288788" cy="2135153"/>
            </a:xfrm>
            <a:custGeom>
              <a:avLst/>
              <a:gdLst/>
              <a:ahLst/>
              <a:cxnLst/>
              <a:rect l="l" t="t" r="r" b="b"/>
              <a:pathLst>
                <a:path w="9100" h="67286" extrusionOk="0">
                  <a:moveTo>
                    <a:pt x="6513" y="1"/>
                  </a:moveTo>
                  <a:cubicBezTo>
                    <a:pt x="6513" y="3"/>
                    <a:pt x="0" y="31432"/>
                    <a:pt x="3399" y="67286"/>
                  </a:cubicBezTo>
                  <a:lnTo>
                    <a:pt x="3417" y="67286"/>
                  </a:lnTo>
                  <a:cubicBezTo>
                    <a:pt x="4182" y="67271"/>
                    <a:pt x="4946" y="67240"/>
                    <a:pt x="5709" y="67197"/>
                  </a:cubicBezTo>
                  <a:cubicBezTo>
                    <a:pt x="9100" y="30745"/>
                    <a:pt x="6513" y="3"/>
                    <a:pt x="65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6" name="Google Shape;6456;p34"/>
            <p:cNvSpPr/>
            <p:nvPr/>
          </p:nvSpPr>
          <p:spPr>
            <a:xfrm>
              <a:off x="8761946" y="1106258"/>
              <a:ext cx="210276" cy="1735546"/>
            </a:xfrm>
            <a:custGeom>
              <a:avLst/>
              <a:gdLst/>
              <a:ahLst/>
              <a:cxnLst/>
              <a:rect l="l" t="t" r="r" b="b"/>
              <a:pathLst>
                <a:path w="6626" h="54693" extrusionOk="0">
                  <a:moveTo>
                    <a:pt x="5858" y="0"/>
                  </a:moveTo>
                  <a:lnTo>
                    <a:pt x="5858" y="0"/>
                  </a:lnTo>
                  <a:cubicBezTo>
                    <a:pt x="5858" y="1"/>
                    <a:pt x="1" y="22665"/>
                    <a:pt x="944" y="54692"/>
                  </a:cubicBezTo>
                  <a:cubicBezTo>
                    <a:pt x="1707" y="54658"/>
                    <a:pt x="2469" y="54612"/>
                    <a:pt x="3230" y="54553"/>
                  </a:cubicBezTo>
                  <a:cubicBezTo>
                    <a:pt x="6625" y="21679"/>
                    <a:pt x="5858" y="1"/>
                    <a:pt x="58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7" name="Google Shape;6457;p34"/>
            <p:cNvSpPr/>
            <p:nvPr/>
          </p:nvSpPr>
          <p:spPr>
            <a:xfrm>
              <a:off x="8824431" y="1380310"/>
              <a:ext cx="256101" cy="1459854"/>
            </a:xfrm>
            <a:custGeom>
              <a:avLst/>
              <a:gdLst/>
              <a:ahLst/>
              <a:cxnLst/>
              <a:rect l="l" t="t" r="r" b="b"/>
              <a:pathLst>
                <a:path w="8070" h="46005" extrusionOk="0">
                  <a:moveTo>
                    <a:pt x="6783" y="0"/>
                  </a:moveTo>
                  <a:cubicBezTo>
                    <a:pt x="6783" y="1"/>
                    <a:pt x="2018" y="14176"/>
                    <a:pt x="1" y="46005"/>
                  </a:cubicBezTo>
                  <a:cubicBezTo>
                    <a:pt x="766" y="45956"/>
                    <a:pt x="1532" y="45898"/>
                    <a:pt x="2295" y="45831"/>
                  </a:cubicBezTo>
                  <a:cubicBezTo>
                    <a:pt x="8069" y="13033"/>
                    <a:pt x="6783" y="1"/>
                    <a:pt x="6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8" name="Google Shape;6458;p34"/>
            <p:cNvSpPr/>
            <p:nvPr/>
          </p:nvSpPr>
          <p:spPr>
            <a:xfrm>
              <a:off x="8884408" y="1798210"/>
              <a:ext cx="254578" cy="1037494"/>
            </a:xfrm>
            <a:custGeom>
              <a:avLst/>
              <a:gdLst/>
              <a:ahLst/>
              <a:cxnLst/>
              <a:rect l="l" t="t" r="r" b="b"/>
              <a:pathLst>
                <a:path w="8022" h="32695" extrusionOk="0">
                  <a:moveTo>
                    <a:pt x="6750" y="0"/>
                  </a:moveTo>
                  <a:cubicBezTo>
                    <a:pt x="6750" y="1"/>
                    <a:pt x="2035" y="10079"/>
                    <a:pt x="0" y="32695"/>
                  </a:cubicBezTo>
                  <a:cubicBezTo>
                    <a:pt x="795" y="32628"/>
                    <a:pt x="1586" y="32550"/>
                    <a:pt x="2376" y="32466"/>
                  </a:cubicBezTo>
                  <a:cubicBezTo>
                    <a:pt x="8022" y="9238"/>
                    <a:pt x="6750" y="1"/>
                    <a:pt x="67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9" name="Google Shape;6459;p34"/>
          <p:cNvGrpSpPr/>
          <p:nvPr/>
        </p:nvGrpSpPr>
        <p:grpSpPr>
          <a:xfrm>
            <a:off x="8424000" y="1804475"/>
            <a:ext cx="497050" cy="1143925"/>
            <a:chOff x="8424000" y="1804475"/>
            <a:chExt cx="497050" cy="1143925"/>
          </a:xfrm>
        </p:grpSpPr>
        <p:sp>
          <p:nvSpPr>
            <p:cNvPr id="6460" name="Google Shape;6460;p34"/>
            <p:cNvSpPr/>
            <p:nvPr/>
          </p:nvSpPr>
          <p:spPr>
            <a:xfrm>
              <a:off x="8424000" y="2062400"/>
              <a:ext cx="375275" cy="886000"/>
            </a:xfrm>
            <a:custGeom>
              <a:avLst/>
              <a:gdLst/>
              <a:ahLst/>
              <a:cxnLst/>
              <a:rect l="l" t="t" r="r" b="b"/>
              <a:pathLst>
                <a:path w="15011" h="35440" extrusionOk="0">
                  <a:moveTo>
                    <a:pt x="11019" y="1"/>
                  </a:moveTo>
                  <a:cubicBezTo>
                    <a:pt x="10991" y="1"/>
                    <a:pt x="10962" y="12"/>
                    <a:pt x="10941" y="39"/>
                  </a:cubicBezTo>
                  <a:cubicBezTo>
                    <a:pt x="9298" y="2260"/>
                    <a:pt x="7972" y="4673"/>
                    <a:pt x="6845" y="7189"/>
                  </a:cubicBezTo>
                  <a:cubicBezTo>
                    <a:pt x="6164" y="8707"/>
                    <a:pt x="5547" y="10255"/>
                    <a:pt x="4970" y="11818"/>
                  </a:cubicBezTo>
                  <a:cubicBezTo>
                    <a:pt x="5143" y="10311"/>
                    <a:pt x="5107" y="8769"/>
                    <a:pt x="5039" y="7257"/>
                  </a:cubicBezTo>
                  <a:cubicBezTo>
                    <a:pt x="4951" y="5323"/>
                    <a:pt x="4549" y="3463"/>
                    <a:pt x="4108" y="1586"/>
                  </a:cubicBezTo>
                  <a:cubicBezTo>
                    <a:pt x="4090" y="1509"/>
                    <a:pt x="4026" y="1473"/>
                    <a:pt x="3961" y="1473"/>
                  </a:cubicBezTo>
                  <a:cubicBezTo>
                    <a:pt x="3893" y="1473"/>
                    <a:pt x="3823" y="1512"/>
                    <a:pt x="3801" y="1586"/>
                  </a:cubicBezTo>
                  <a:cubicBezTo>
                    <a:pt x="3533" y="2451"/>
                    <a:pt x="3370" y="3357"/>
                    <a:pt x="3251" y="4252"/>
                  </a:cubicBezTo>
                  <a:cubicBezTo>
                    <a:pt x="3035" y="5874"/>
                    <a:pt x="3001" y="7531"/>
                    <a:pt x="3327" y="9141"/>
                  </a:cubicBezTo>
                  <a:cubicBezTo>
                    <a:pt x="3497" y="9989"/>
                    <a:pt x="3742" y="10820"/>
                    <a:pt x="3955" y="11658"/>
                  </a:cubicBezTo>
                  <a:cubicBezTo>
                    <a:pt x="4064" y="12085"/>
                    <a:pt x="4167" y="12518"/>
                    <a:pt x="4248" y="12952"/>
                  </a:cubicBezTo>
                  <a:cubicBezTo>
                    <a:pt x="4289" y="13171"/>
                    <a:pt x="4313" y="13393"/>
                    <a:pt x="4328" y="13615"/>
                  </a:cubicBezTo>
                  <a:cubicBezTo>
                    <a:pt x="3470" y="16092"/>
                    <a:pt x="2707" y="18604"/>
                    <a:pt x="1982" y="21114"/>
                  </a:cubicBezTo>
                  <a:cubicBezTo>
                    <a:pt x="1254" y="23647"/>
                    <a:pt x="664" y="26224"/>
                    <a:pt x="310" y="28837"/>
                  </a:cubicBezTo>
                  <a:cubicBezTo>
                    <a:pt x="140" y="30099"/>
                    <a:pt x="11" y="31372"/>
                    <a:pt x="20" y="32645"/>
                  </a:cubicBezTo>
                  <a:cubicBezTo>
                    <a:pt x="24" y="33579"/>
                    <a:pt x="37" y="34510"/>
                    <a:pt x="1" y="35440"/>
                  </a:cubicBezTo>
                  <a:lnTo>
                    <a:pt x="387" y="35440"/>
                  </a:lnTo>
                  <a:cubicBezTo>
                    <a:pt x="487" y="34398"/>
                    <a:pt x="451" y="33335"/>
                    <a:pt x="498" y="32302"/>
                  </a:cubicBezTo>
                  <a:cubicBezTo>
                    <a:pt x="565" y="30850"/>
                    <a:pt x="730" y="29400"/>
                    <a:pt x="964" y="27968"/>
                  </a:cubicBezTo>
                  <a:cubicBezTo>
                    <a:pt x="1380" y="25391"/>
                    <a:pt x="2017" y="22846"/>
                    <a:pt x="2763" y="20346"/>
                  </a:cubicBezTo>
                  <a:cubicBezTo>
                    <a:pt x="2868" y="19990"/>
                    <a:pt x="2976" y="19635"/>
                    <a:pt x="3084" y="19278"/>
                  </a:cubicBezTo>
                  <a:cubicBezTo>
                    <a:pt x="3185" y="19127"/>
                    <a:pt x="3291" y="18976"/>
                    <a:pt x="3403" y="18831"/>
                  </a:cubicBezTo>
                  <a:cubicBezTo>
                    <a:pt x="3866" y="18456"/>
                    <a:pt x="4411" y="18213"/>
                    <a:pt x="5009" y="18049"/>
                  </a:cubicBezTo>
                  <a:cubicBezTo>
                    <a:pt x="5733" y="17852"/>
                    <a:pt x="6480" y="17766"/>
                    <a:pt x="7216" y="17634"/>
                  </a:cubicBezTo>
                  <a:cubicBezTo>
                    <a:pt x="8078" y="17482"/>
                    <a:pt x="8925" y="17235"/>
                    <a:pt x="9759" y="16969"/>
                  </a:cubicBezTo>
                  <a:cubicBezTo>
                    <a:pt x="10700" y="16668"/>
                    <a:pt x="11603" y="16286"/>
                    <a:pt x="12429" y="15741"/>
                  </a:cubicBezTo>
                  <a:cubicBezTo>
                    <a:pt x="13250" y="15199"/>
                    <a:pt x="14020" y="14583"/>
                    <a:pt x="14886" y="14110"/>
                  </a:cubicBezTo>
                  <a:cubicBezTo>
                    <a:pt x="15010" y="14042"/>
                    <a:pt x="14956" y="13842"/>
                    <a:pt x="14818" y="13842"/>
                  </a:cubicBezTo>
                  <a:cubicBezTo>
                    <a:pt x="14816" y="13842"/>
                    <a:pt x="14815" y="13842"/>
                    <a:pt x="14813" y="13842"/>
                  </a:cubicBezTo>
                  <a:cubicBezTo>
                    <a:pt x="13698" y="13864"/>
                    <a:pt x="12579" y="13854"/>
                    <a:pt x="11469" y="13997"/>
                  </a:cubicBezTo>
                  <a:cubicBezTo>
                    <a:pt x="9686" y="14227"/>
                    <a:pt x="8064" y="14937"/>
                    <a:pt x="6575" y="15926"/>
                  </a:cubicBezTo>
                  <a:cubicBezTo>
                    <a:pt x="5575" y="16589"/>
                    <a:pt x="4597" y="17297"/>
                    <a:pt x="3769" y="18156"/>
                  </a:cubicBezTo>
                  <a:cubicBezTo>
                    <a:pt x="3617" y="18243"/>
                    <a:pt x="3473" y="18340"/>
                    <a:pt x="3337" y="18451"/>
                  </a:cubicBezTo>
                  <a:cubicBezTo>
                    <a:pt x="3847" y="16770"/>
                    <a:pt x="4374" y="15097"/>
                    <a:pt x="4941" y="13436"/>
                  </a:cubicBezTo>
                  <a:cubicBezTo>
                    <a:pt x="6520" y="8806"/>
                    <a:pt x="8422" y="4249"/>
                    <a:pt x="11098" y="132"/>
                  </a:cubicBezTo>
                  <a:cubicBezTo>
                    <a:pt x="11143" y="61"/>
                    <a:pt x="11084" y="1"/>
                    <a:pt x="110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1" name="Google Shape;6461;p34"/>
            <p:cNvSpPr/>
            <p:nvPr/>
          </p:nvSpPr>
          <p:spPr>
            <a:xfrm>
              <a:off x="8507150" y="1804475"/>
              <a:ext cx="413900" cy="444400"/>
            </a:xfrm>
            <a:custGeom>
              <a:avLst/>
              <a:gdLst/>
              <a:ahLst/>
              <a:cxnLst/>
              <a:rect l="l" t="t" r="r" b="b"/>
              <a:pathLst>
                <a:path w="16556" h="17776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5" y="7479"/>
                    <a:pt x="8673" y="7499"/>
                    <a:pt x="8693" y="7519"/>
                  </a:cubicBezTo>
                  <a:cubicBezTo>
                    <a:pt x="8681" y="7525"/>
                    <a:pt x="8669" y="7534"/>
                    <a:pt x="8656" y="7540"/>
                  </a:cubicBezTo>
                  <a:cubicBezTo>
                    <a:pt x="8650" y="7514"/>
                    <a:pt x="8643" y="7487"/>
                    <a:pt x="8635" y="7459"/>
                  </a:cubicBezTo>
                  <a:close/>
                  <a:moveTo>
                    <a:pt x="11074" y="1"/>
                  </a:moveTo>
                  <a:cubicBezTo>
                    <a:pt x="11005" y="1"/>
                    <a:pt x="10934" y="14"/>
                    <a:pt x="10861" y="42"/>
                  </a:cubicBezTo>
                  <a:cubicBezTo>
                    <a:pt x="10463" y="194"/>
                    <a:pt x="10166" y="629"/>
                    <a:pt x="9931" y="964"/>
                  </a:cubicBezTo>
                  <a:cubicBezTo>
                    <a:pt x="9157" y="2053"/>
                    <a:pt x="8892" y="3376"/>
                    <a:pt x="8641" y="4661"/>
                  </a:cubicBezTo>
                  <a:cubicBezTo>
                    <a:pt x="8511" y="5324"/>
                    <a:pt x="8376" y="6028"/>
                    <a:pt x="8370" y="6722"/>
                  </a:cubicBezTo>
                  <a:cubicBezTo>
                    <a:pt x="8194" y="6322"/>
                    <a:pt x="7976" y="5940"/>
                    <a:pt x="7730" y="5560"/>
                  </a:cubicBezTo>
                  <a:cubicBezTo>
                    <a:pt x="7248" y="4812"/>
                    <a:pt x="6759" y="4065"/>
                    <a:pt x="6261" y="3326"/>
                  </a:cubicBezTo>
                  <a:cubicBezTo>
                    <a:pt x="5809" y="2661"/>
                    <a:pt x="5326" y="1998"/>
                    <a:pt x="4720" y="1465"/>
                  </a:cubicBezTo>
                  <a:cubicBezTo>
                    <a:pt x="4208" y="1016"/>
                    <a:pt x="3613" y="722"/>
                    <a:pt x="2964" y="527"/>
                  </a:cubicBezTo>
                  <a:cubicBezTo>
                    <a:pt x="2804" y="479"/>
                    <a:pt x="2616" y="444"/>
                    <a:pt x="2435" y="444"/>
                  </a:cubicBezTo>
                  <a:cubicBezTo>
                    <a:pt x="2086" y="444"/>
                    <a:pt x="1765" y="575"/>
                    <a:pt x="1723" y="1003"/>
                  </a:cubicBezTo>
                  <a:cubicBezTo>
                    <a:pt x="1691" y="1333"/>
                    <a:pt x="1836" y="1670"/>
                    <a:pt x="1905" y="1986"/>
                  </a:cubicBezTo>
                  <a:cubicBezTo>
                    <a:pt x="1974" y="2309"/>
                    <a:pt x="2086" y="2616"/>
                    <a:pt x="2227" y="2915"/>
                  </a:cubicBezTo>
                  <a:cubicBezTo>
                    <a:pt x="3312" y="5218"/>
                    <a:pt x="5682" y="6423"/>
                    <a:pt x="7784" y="7695"/>
                  </a:cubicBezTo>
                  <a:cubicBezTo>
                    <a:pt x="6691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4" y="5964"/>
                  </a:cubicBezTo>
                  <a:cubicBezTo>
                    <a:pt x="2381" y="5952"/>
                    <a:pt x="2202" y="5944"/>
                    <a:pt x="2020" y="5944"/>
                  </a:cubicBezTo>
                  <a:cubicBezTo>
                    <a:pt x="1544" y="5944"/>
                    <a:pt x="1054" y="5998"/>
                    <a:pt x="626" y="6169"/>
                  </a:cubicBezTo>
                  <a:cubicBezTo>
                    <a:pt x="309" y="6296"/>
                    <a:pt x="1" y="6547"/>
                    <a:pt x="94" y="6926"/>
                  </a:cubicBezTo>
                  <a:cubicBezTo>
                    <a:pt x="182" y="7284"/>
                    <a:pt x="531" y="7545"/>
                    <a:pt x="827" y="7727"/>
                  </a:cubicBezTo>
                  <a:cubicBezTo>
                    <a:pt x="1293" y="8015"/>
                    <a:pt x="1821" y="8156"/>
                    <a:pt x="2347" y="8287"/>
                  </a:cubicBezTo>
                  <a:cubicBezTo>
                    <a:pt x="3019" y="8458"/>
                    <a:pt x="3706" y="8575"/>
                    <a:pt x="4399" y="8619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39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4" y="9062"/>
                    <a:pt x="3825" y="9484"/>
                  </a:cubicBezTo>
                  <a:cubicBezTo>
                    <a:pt x="2462" y="10355"/>
                    <a:pt x="1065" y="11450"/>
                    <a:pt x="423" y="12979"/>
                  </a:cubicBezTo>
                  <a:cubicBezTo>
                    <a:pt x="251" y="13391"/>
                    <a:pt x="22" y="14053"/>
                    <a:pt x="481" y="14369"/>
                  </a:cubicBezTo>
                  <a:cubicBezTo>
                    <a:pt x="627" y="14469"/>
                    <a:pt x="798" y="14508"/>
                    <a:pt x="977" y="14508"/>
                  </a:cubicBezTo>
                  <a:cubicBezTo>
                    <a:pt x="1363" y="14508"/>
                    <a:pt x="1790" y="14328"/>
                    <a:pt x="2099" y="14200"/>
                  </a:cubicBezTo>
                  <a:cubicBezTo>
                    <a:pt x="3584" y="13582"/>
                    <a:pt x="4697" y="12427"/>
                    <a:pt x="5765" y="11261"/>
                  </a:cubicBezTo>
                  <a:cubicBezTo>
                    <a:pt x="6325" y="10649"/>
                    <a:pt x="6898" y="10058"/>
                    <a:pt x="7393" y="9392"/>
                  </a:cubicBezTo>
                  <a:cubicBezTo>
                    <a:pt x="7663" y="9029"/>
                    <a:pt x="7936" y="8634"/>
                    <a:pt x="8247" y="8282"/>
                  </a:cubicBezTo>
                  <a:cubicBezTo>
                    <a:pt x="8290" y="8271"/>
                    <a:pt x="8336" y="8262"/>
                    <a:pt x="8380" y="8250"/>
                  </a:cubicBezTo>
                  <a:cubicBezTo>
                    <a:pt x="8388" y="8252"/>
                    <a:pt x="8394" y="8256"/>
                    <a:pt x="8402" y="8258"/>
                  </a:cubicBezTo>
                  <a:cubicBezTo>
                    <a:pt x="7269" y="9704"/>
                    <a:pt x="6633" y="11384"/>
                    <a:pt x="6244" y="13179"/>
                  </a:cubicBezTo>
                  <a:cubicBezTo>
                    <a:pt x="6074" y="13966"/>
                    <a:pt x="5939" y="14766"/>
                    <a:pt x="5920" y="15573"/>
                  </a:cubicBezTo>
                  <a:cubicBezTo>
                    <a:pt x="5907" y="16176"/>
                    <a:pt x="5903" y="16972"/>
                    <a:pt x="6247" y="17498"/>
                  </a:cubicBezTo>
                  <a:cubicBezTo>
                    <a:pt x="6377" y="17697"/>
                    <a:pt x="6525" y="17776"/>
                    <a:pt x="6679" y="17776"/>
                  </a:cubicBezTo>
                  <a:cubicBezTo>
                    <a:pt x="7140" y="17776"/>
                    <a:pt x="7648" y="17059"/>
                    <a:pt x="7858" y="16729"/>
                  </a:cubicBezTo>
                  <a:cubicBezTo>
                    <a:pt x="8560" y="15621"/>
                    <a:pt x="8816" y="14312"/>
                    <a:pt x="8993" y="13027"/>
                  </a:cubicBezTo>
                  <a:cubicBezTo>
                    <a:pt x="9115" y="12147"/>
                    <a:pt x="9132" y="11275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9" y="11680"/>
                    <a:pt x="9611" y="12322"/>
                  </a:cubicBezTo>
                  <a:cubicBezTo>
                    <a:pt x="9946" y="13629"/>
                    <a:pt x="10544" y="14841"/>
                    <a:pt x="11556" y="15755"/>
                  </a:cubicBezTo>
                  <a:cubicBezTo>
                    <a:pt x="11781" y="15959"/>
                    <a:pt x="12084" y="16169"/>
                    <a:pt x="12372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4" y="15522"/>
                    <a:pt x="13018" y="14841"/>
                    <a:pt x="12930" y="14369"/>
                  </a:cubicBezTo>
                  <a:cubicBezTo>
                    <a:pt x="12664" y="12949"/>
                    <a:pt x="12119" y="11567"/>
                    <a:pt x="11357" y="10342"/>
                  </a:cubicBezTo>
                  <a:cubicBezTo>
                    <a:pt x="11239" y="10153"/>
                    <a:pt x="11116" y="9968"/>
                    <a:pt x="10994" y="9782"/>
                  </a:cubicBezTo>
                  <a:lnTo>
                    <a:pt x="10994" y="9782"/>
                  </a:lnTo>
                  <a:cubicBezTo>
                    <a:pt x="12074" y="10481"/>
                    <a:pt x="13159" y="11192"/>
                    <a:pt x="14430" y="11498"/>
                  </a:cubicBezTo>
                  <a:cubicBezTo>
                    <a:pt x="14730" y="11570"/>
                    <a:pt x="15070" y="11646"/>
                    <a:pt x="15397" y="11646"/>
                  </a:cubicBezTo>
                  <a:cubicBezTo>
                    <a:pt x="15560" y="11646"/>
                    <a:pt x="15720" y="11627"/>
                    <a:pt x="15870" y="11580"/>
                  </a:cubicBezTo>
                  <a:cubicBezTo>
                    <a:pt x="16296" y="11446"/>
                    <a:pt x="16556" y="10980"/>
                    <a:pt x="16320" y="10574"/>
                  </a:cubicBezTo>
                  <a:cubicBezTo>
                    <a:pt x="16045" y="10101"/>
                    <a:pt x="15384" y="9812"/>
                    <a:pt x="14924" y="9573"/>
                  </a:cubicBezTo>
                  <a:cubicBezTo>
                    <a:pt x="14231" y="9219"/>
                    <a:pt x="13507" y="8926"/>
                    <a:pt x="12773" y="8669"/>
                  </a:cubicBezTo>
                  <a:cubicBezTo>
                    <a:pt x="12447" y="8553"/>
                    <a:pt x="12119" y="8448"/>
                    <a:pt x="11786" y="8349"/>
                  </a:cubicBezTo>
                  <a:cubicBezTo>
                    <a:pt x="12224" y="8276"/>
                    <a:pt x="12655" y="8174"/>
                    <a:pt x="13069" y="8040"/>
                  </a:cubicBezTo>
                  <a:cubicBezTo>
                    <a:pt x="13627" y="7857"/>
                    <a:pt x="14143" y="7596"/>
                    <a:pt x="14635" y="7275"/>
                  </a:cubicBezTo>
                  <a:cubicBezTo>
                    <a:pt x="15050" y="7005"/>
                    <a:pt x="15475" y="6700"/>
                    <a:pt x="15777" y="6302"/>
                  </a:cubicBezTo>
                  <a:cubicBezTo>
                    <a:pt x="16024" y="5979"/>
                    <a:pt x="16160" y="5561"/>
                    <a:pt x="15901" y="5202"/>
                  </a:cubicBezTo>
                  <a:cubicBezTo>
                    <a:pt x="15613" y="4804"/>
                    <a:pt x="15084" y="4672"/>
                    <a:pt x="14615" y="4672"/>
                  </a:cubicBezTo>
                  <a:cubicBezTo>
                    <a:pt x="14595" y="4672"/>
                    <a:pt x="14576" y="4672"/>
                    <a:pt x="14556" y="4672"/>
                  </a:cubicBezTo>
                  <a:cubicBezTo>
                    <a:pt x="13434" y="4697"/>
                    <a:pt x="12369" y="5262"/>
                    <a:pt x="11430" y="5824"/>
                  </a:cubicBezTo>
                  <a:cubicBezTo>
                    <a:pt x="10882" y="6152"/>
                    <a:pt x="10330" y="6477"/>
                    <a:pt x="9813" y="6852"/>
                  </a:cubicBezTo>
                  <a:cubicBezTo>
                    <a:pt x="9750" y="6898"/>
                    <a:pt x="9688" y="6943"/>
                    <a:pt x="9626" y="6990"/>
                  </a:cubicBezTo>
                  <a:cubicBezTo>
                    <a:pt x="9815" y="6706"/>
                    <a:pt x="9997" y="6420"/>
                    <a:pt x="10159" y="6120"/>
                  </a:cubicBezTo>
                  <a:cubicBezTo>
                    <a:pt x="10544" y="5399"/>
                    <a:pt x="10805" y="4607"/>
                    <a:pt x="11026" y="3823"/>
                  </a:cubicBezTo>
                  <a:cubicBezTo>
                    <a:pt x="11212" y="3162"/>
                    <a:pt x="11309" y="2493"/>
                    <a:pt x="11457" y="1826"/>
                  </a:cubicBezTo>
                  <a:cubicBezTo>
                    <a:pt x="11550" y="1406"/>
                    <a:pt x="11707" y="953"/>
                    <a:pt x="11633" y="519"/>
                  </a:cubicBezTo>
                  <a:cubicBezTo>
                    <a:pt x="11582" y="220"/>
                    <a:pt x="11354" y="1"/>
                    <a:pt x="110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2" name="Google Shape;6462;p34"/>
            <p:cNvSpPr/>
            <p:nvPr/>
          </p:nvSpPr>
          <p:spPr>
            <a:xfrm>
              <a:off x="8686100" y="1972750"/>
              <a:ext cx="101825" cy="85000"/>
            </a:xfrm>
            <a:custGeom>
              <a:avLst/>
              <a:gdLst/>
              <a:ahLst/>
              <a:cxnLst/>
              <a:rect l="l" t="t" r="r" b="b"/>
              <a:pathLst>
                <a:path w="4073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4"/>
                    <a:pt x="1104" y="41"/>
                    <a:pt x="902" y="129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8" y="2503"/>
                    <a:pt x="1138" y="3399"/>
                    <a:pt x="2076" y="3399"/>
                  </a:cubicBezTo>
                  <a:cubicBezTo>
                    <a:pt x="2434" y="3399"/>
                    <a:pt x="2775" y="3269"/>
                    <a:pt x="3038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63" name="Google Shape;6463;p34"/>
          <p:cNvGrpSpPr/>
          <p:nvPr/>
        </p:nvGrpSpPr>
        <p:grpSpPr>
          <a:xfrm>
            <a:off x="6929365" y="2349075"/>
            <a:ext cx="871145" cy="1368958"/>
            <a:chOff x="6929365" y="2349075"/>
            <a:chExt cx="871145" cy="1368958"/>
          </a:xfrm>
        </p:grpSpPr>
        <p:sp>
          <p:nvSpPr>
            <p:cNvPr id="6464" name="Google Shape;6464;p34"/>
            <p:cNvSpPr/>
            <p:nvPr/>
          </p:nvSpPr>
          <p:spPr>
            <a:xfrm>
              <a:off x="7399148" y="2930238"/>
              <a:ext cx="80380" cy="161574"/>
            </a:xfrm>
            <a:custGeom>
              <a:avLst/>
              <a:gdLst/>
              <a:ahLst/>
              <a:cxnLst/>
              <a:rect l="l" t="t" r="r" b="b"/>
              <a:pathLst>
                <a:path w="2666" h="5359" extrusionOk="0">
                  <a:moveTo>
                    <a:pt x="2548" y="1"/>
                  </a:moveTo>
                  <a:cubicBezTo>
                    <a:pt x="2504" y="1"/>
                    <a:pt x="2465" y="27"/>
                    <a:pt x="2449" y="69"/>
                  </a:cubicBezTo>
                  <a:cubicBezTo>
                    <a:pt x="1772" y="1833"/>
                    <a:pt x="957" y="3560"/>
                    <a:pt x="29" y="5203"/>
                  </a:cubicBezTo>
                  <a:cubicBezTo>
                    <a:pt x="1" y="5254"/>
                    <a:pt x="20" y="5319"/>
                    <a:pt x="68" y="5345"/>
                  </a:cubicBezTo>
                  <a:cubicBezTo>
                    <a:pt x="86" y="5355"/>
                    <a:pt x="102" y="5358"/>
                    <a:pt x="120" y="5358"/>
                  </a:cubicBezTo>
                  <a:cubicBezTo>
                    <a:pt x="157" y="5358"/>
                    <a:pt x="193" y="5341"/>
                    <a:pt x="212" y="5305"/>
                  </a:cubicBezTo>
                  <a:cubicBezTo>
                    <a:pt x="1146" y="3654"/>
                    <a:pt x="1964" y="1916"/>
                    <a:pt x="2645" y="144"/>
                  </a:cubicBezTo>
                  <a:cubicBezTo>
                    <a:pt x="2666" y="88"/>
                    <a:pt x="2638" y="28"/>
                    <a:pt x="2585" y="8"/>
                  </a:cubicBezTo>
                  <a:cubicBezTo>
                    <a:pt x="2573" y="3"/>
                    <a:pt x="2560" y="1"/>
                    <a:pt x="25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5" name="Google Shape;6465;p34"/>
            <p:cNvSpPr/>
            <p:nvPr/>
          </p:nvSpPr>
          <p:spPr>
            <a:xfrm>
              <a:off x="7470033" y="2899845"/>
              <a:ext cx="31386" cy="41426"/>
            </a:xfrm>
            <a:custGeom>
              <a:avLst/>
              <a:gdLst/>
              <a:ahLst/>
              <a:cxnLst/>
              <a:rect l="l" t="t" r="r" b="b"/>
              <a:pathLst>
                <a:path w="1041" h="1374" extrusionOk="0">
                  <a:moveTo>
                    <a:pt x="985" y="1"/>
                  </a:moveTo>
                  <a:cubicBezTo>
                    <a:pt x="42" y="324"/>
                    <a:pt x="1" y="1038"/>
                    <a:pt x="128" y="1374"/>
                  </a:cubicBezTo>
                  <a:cubicBezTo>
                    <a:pt x="585" y="1322"/>
                    <a:pt x="1040" y="839"/>
                    <a:pt x="9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6" name="Google Shape;6466;p34"/>
            <p:cNvSpPr/>
            <p:nvPr/>
          </p:nvSpPr>
          <p:spPr>
            <a:xfrm>
              <a:off x="7444405" y="2891885"/>
              <a:ext cx="68471" cy="63918"/>
            </a:xfrm>
            <a:custGeom>
              <a:avLst/>
              <a:gdLst/>
              <a:ahLst/>
              <a:cxnLst/>
              <a:rect l="l" t="t" r="r" b="b"/>
              <a:pathLst>
                <a:path w="2271" h="2120" extrusionOk="0">
                  <a:moveTo>
                    <a:pt x="1115" y="0"/>
                  </a:moveTo>
                  <a:cubicBezTo>
                    <a:pt x="935" y="0"/>
                    <a:pt x="1" y="1067"/>
                    <a:pt x="432" y="1697"/>
                  </a:cubicBezTo>
                  <a:cubicBezTo>
                    <a:pt x="647" y="2005"/>
                    <a:pt x="873" y="2120"/>
                    <a:pt x="1091" y="2120"/>
                  </a:cubicBezTo>
                  <a:cubicBezTo>
                    <a:pt x="1361" y="2120"/>
                    <a:pt x="1618" y="1944"/>
                    <a:pt x="1827" y="1745"/>
                  </a:cubicBezTo>
                  <a:cubicBezTo>
                    <a:pt x="2206" y="1382"/>
                    <a:pt x="2271" y="744"/>
                    <a:pt x="2271" y="744"/>
                  </a:cubicBezTo>
                  <a:lnTo>
                    <a:pt x="2271" y="744"/>
                  </a:lnTo>
                  <a:lnTo>
                    <a:pt x="1178" y="1112"/>
                  </a:lnTo>
                  <a:lnTo>
                    <a:pt x="1127" y="2"/>
                  </a:lnTo>
                  <a:cubicBezTo>
                    <a:pt x="1123" y="1"/>
                    <a:pt x="1120" y="0"/>
                    <a:pt x="11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7" name="Google Shape;6467;p34"/>
            <p:cNvSpPr/>
            <p:nvPr/>
          </p:nvSpPr>
          <p:spPr>
            <a:xfrm>
              <a:off x="7452455" y="2923725"/>
              <a:ext cx="45949" cy="34612"/>
            </a:xfrm>
            <a:custGeom>
              <a:avLst/>
              <a:gdLst/>
              <a:ahLst/>
              <a:cxnLst/>
              <a:rect l="l" t="t" r="r" b="b"/>
              <a:pathLst>
                <a:path w="1524" h="1148" extrusionOk="0">
                  <a:moveTo>
                    <a:pt x="20" y="0"/>
                  </a:moveTo>
                  <a:cubicBezTo>
                    <a:pt x="17" y="0"/>
                    <a:pt x="1" y="249"/>
                    <a:pt x="2" y="275"/>
                  </a:cubicBezTo>
                  <a:cubicBezTo>
                    <a:pt x="10" y="373"/>
                    <a:pt x="36" y="472"/>
                    <a:pt x="76" y="561"/>
                  </a:cubicBezTo>
                  <a:cubicBezTo>
                    <a:pt x="142" y="711"/>
                    <a:pt x="262" y="845"/>
                    <a:pt x="393" y="940"/>
                  </a:cubicBezTo>
                  <a:cubicBezTo>
                    <a:pt x="415" y="956"/>
                    <a:pt x="437" y="971"/>
                    <a:pt x="459" y="986"/>
                  </a:cubicBezTo>
                  <a:cubicBezTo>
                    <a:pt x="615" y="1082"/>
                    <a:pt x="789" y="1148"/>
                    <a:pt x="961" y="1148"/>
                  </a:cubicBezTo>
                  <a:cubicBezTo>
                    <a:pt x="1086" y="1148"/>
                    <a:pt x="1210" y="1113"/>
                    <a:pt x="1325" y="1030"/>
                  </a:cubicBezTo>
                  <a:cubicBezTo>
                    <a:pt x="1402" y="975"/>
                    <a:pt x="1468" y="906"/>
                    <a:pt x="1523" y="833"/>
                  </a:cubicBezTo>
                  <a:cubicBezTo>
                    <a:pt x="1376" y="776"/>
                    <a:pt x="1230" y="754"/>
                    <a:pt x="1094" y="754"/>
                  </a:cubicBezTo>
                  <a:cubicBezTo>
                    <a:pt x="876" y="754"/>
                    <a:pt x="684" y="810"/>
                    <a:pt x="554" y="859"/>
                  </a:cubicBezTo>
                  <a:cubicBezTo>
                    <a:pt x="513" y="619"/>
                    <a:pt x="386" y="187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8" name="Google Shape;6468;p34"/>
            <p:cNvSpPr/>
            <p:nvPr/>
          </p:nvSpPr>
          <p:spPr>
            <a:xfrm>
              <a:off x="7456224" y="3426675"/>
              <a:ext cx="108088" cy="96118"/>
            </a:xfrm>
            <a:custGeom>
              <a:avLst/>
              <a:gdLst/>
              <a:ahLst/>
              <a:cxnLst/>
              <a:rect l="l" t="t" r="r" b="b"/>
              <a:pathLst>
                <a:path w="3585" h="3188" extrusionOk="0">
                  <a:moveTo>
                    <a:pt x="3465" y="0"/>
                  </a:moveTo>
                  <a:cubicBezTo>
                    <a:pt x="3428" y="0"/>
                    <a:pt x="3392" y="19"/>
                    <a:pt x="3373" y="54"/>
                  </a:cubicBezTo>
                  <a:cubicBezTo>
                    <a:pt x="2899" y="925"/>
                    <a:pt x="2315" y="1272"/>
                    <a:pt x="1697" y="1639"/>
                  </a:cubicBezTo>
                  <a:cubicBezTo>
                    <a:pt x="1146" y="1966"/>
                    <a:pt x="579" y="2304"/>
                    <a:pt x="36" y="3019"/>
                  </a:cubicBezTo>
                  <a:cubicBezTo>
                    <a:pt x="1" y="3065"/>
                    <a:pt x="9" y="3131"/>
                    <a:pt x="55" y="3166"/>
                  </a:cubicBezTo>
                  <a:cubicBezTo>
                    <a:pt x="74" y="3181"/>
                    <a:pt x="96" y="3188"/>
                    <a:pt x="118" y="3188"/>
                  </a:cubicBezTo>
                  <a:cubicBezTo>
                    <a:pt x="149" y="3188"/>
                    <a:pt x="180" y="3173"/>
                    <a:pt x="202" y="3145"/>
                  </a:cubicBezTo>
                  <a:cubicBezTo>
                    <a:pt x="720" y="2461"/>
                    <a:pt x="1271" y="2134"/>
                    <a:pt x="1802" y="1818"/>
                  </a:cubicBezTo>
                  <a:cubicBezTo>
                    <a:pt x="2445" y="1435"/>
                    <a:pt x="3052" y="1075"/>
                    <a:pt x="3557" y="154"/>
                  </a:cubicBezTo>
                  <a:cubicBezTo>
                    <a:pt x="3585" y="104"/>
                    <a:pt x="3566" y="40"/>
                    <a:pt x="3514" y="13"/>
                  </a:cubicBezTo>
                  <a:cubicBezTo>
                    <a:pt x="3499" y="4"/>
                    <a:pt x="3482" y="0"/>
                    <a:pt x="34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9" name="Google Shape;6469;p34"/>
            <p:cNvSpPr/>
            <p:nvPr/>
          </p:nvSpPr>
          <p:spPr>
            <a:xfrm>
              <a:off x="7555120" y="3399750"/>
              <a:ext cx="33587" cy="37627"/>
            </a:xfrm>
            <a:custGeom>
              <a:avLst/>
              <a:gdLst/>
              <a:ahLst/>
              <a:cxnLst/>
              <a:rect l="l" t="t" r="r" b="b"/>
              <a:pathLst>
                <a:path w="1114" h="1248" extrusionOk="0">
                  <a:moveTo>
                    <a:pt x="1114" y="0"/>
                  </a:moveTo>
                  <a:lnTo>
                    <a:pt x="1114" y="0"/>
                  </a:lnTo>
                  <a:cubicBezTo>
                    <a:pt x="136" y="196"/>
                    <a:pt x="1" y="896"/>
                    <a:pt x="83" y="1247"/>
                  </a:cubicBezTo>
                  <a:cubicBezTo>
                    <a:pt x="88" y="1247"/>
                    <a:pt x="93" y="1247"/>
                    <a:pt x="97" y="1247"/>
                  </a:cubicBezTo>
                  <a:cubicBezTo>
                    <a:pt x="552" y="1247"/>
                    <a:pt x="1057" y="831"/>
                    <a:pt x="1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0" name="Google Shape;6470;p34"/>
            <p:cNvSpPr/>
            <p:nvPr/>
          </p:nvSpPr>
          <p:spPr>
            <a:xfrm>
              <a:off x="7530757" y="3388926"/>
              <a:ext cx="68953" cy="63375"/>
            </a:xfrm>
            <a:custGeom>
              <a:avLst/>
              <a:gdLst/>
              <a:ahLst/>
              <a:cxnLst/>
              <a:rect l="l" t="t" r="r" b="b"/>
              <a:pathLst>
                <a:path w="2287" h="2102" extrusionOk="0">
                  <a:moveTo>
                    <a:pt x="1236" y="0"/>
                  </a:moveTo>
                  <a:cubicBezTo>
                    <a:pt x="1039" y="0"/>
                    <a:pt x="1" y="917"/>
                    <a:pt x="341" y="1590"/>
                  </a:cubicBezTo>
                  <a:cubicBezTo>
                    <a:pt x="534" y="1968"/>
                    <a:pt x="776" y="2102"/>
                    <a:pt x="1022" y="2102"/>
                  </a:cubicBezTo>
                  <a:cubicBezTo>
                    <a:pt x="1262" y="2102"/>
                    <a:pt x="1507" y="1974"/>
                    <a:pt x="1715" y="1823"/>
                  </a:cubicBezTo>
                  <a:cubicBezTo>
                    <a:pt x="2138" y="1516"/>
                    <a:pt x="2286" y="889"/>
                    <a:pt x="2286" y="889"/>
                  </a:cubicBezTo>
                  <a:lnTo>
                    <a:pt x="2286" y="889"/>
                  </a:lnTo>
                  <a:lnTo>
                    <a:pt x="1154" y="1110"/>
                  </a:lnTo>
                  <a:lnTo>
                    <a:pt x="1154" y="1110"/>
                  </a:lnTo>
                  <a:lnTo>
                    <a:pt x="1254" y="4"/>
                  </a:lnTo>
                  <a:cubicBezTo>
                    <a:pt x="1249" y="1"/>
                    <a:pt x="1243" y="0"/>
                    <a:pt x="1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1" name="Google Shape;6471;p34"/>
            <p:cNvSpPr/>
            <p:nvPr/>
          </p:nvSpPr>
          <p:spPr>
            <a:xfrm>
              <a:off x="7537421" y="3417178"/>
              <a:ext cx="43416" cy="38230"/>
            </a:xfrm>
            <a:custGeom>
              <a:avLst/>
              <a:gdLst/>
              <a:ahLst/>
              <a:cxnLst/>
              <a:rect l="l" t="t" r="r" b="b"/>
              <a:pathLst>
                <a:path w="1440" h="1268" extrusionOk="0">
                  <a:moveTo>
                    <a:pt x="61" y="1"/>
                  </a:moveTo>
                  <a:cubicBezTo>
                    <a:pt x="56" y="1"/>
                    <a:pt x="8" y="243"/>
                    <a:pt x="5" y="271"/>
                  </a:cubicBezTo>
                  <a:cubicBezTo>
                    <a:pt x="1" y="369"/>
                    <a:pt x="12" y="469"/>
                    <a:pt x="40" y="565"/>
                  </a:cubicBezTo>
                  <a:cubicBezTo>
                    <a:pt x="86" y="719"/>
                    <a:pt x="189" y="869"/>
                    <a:pt x="305" y="980"/>
                  </a:cubicBezTo>
                  <a:cubicBezTo>
                    <a:pt x="325" y="1001"/>
                    <a:pt x="346" y="1017"/>
                    <a:pt x="363" y="1035"/>
                  </a:cubicBezTo>
                  <a:cubicBezTo>
                    <a:pt x="530" y="1170"/>
                    <a:pt x="725" y="1268"/>
                    <a:pt x="926" y="1268"/>
                  </a:cubicBezTo>
                  <a:cubicBezTo>
                    <a:pt x="1022" y="1268"/>
                    <a:pt x="1120" y="1245"/>
                    <a:pt x="1216" y="1193"/>
                  </a:cubicBezTo>
                  <a:cubicBezTo>
                    <a:pt x="1300" y="1149"/>
                    <a:pt x="1374" y="1090"/>
                    <a:pt x="1440" y="1027"/>
                  </a:cubicBezTo>
                  <a:cubicBezTo>
                    <a:pt x="1236" y="913"/>
                    <a:pt x="1025" y="877"/>
                    <a:pt x="841" y="877"/>
                  </a:cubicBezTo>
                  <a:cubicBezTo>
                    <a:pt x="698" y="877"/>
                    <a:pt x="571" y="899"/>
                    <a:pt x="475" y="923"/>
                  </a:cubicBezTo>
                  <a:cubicBezTo>
                    <a:pt x="465" y="678"/>
                    <a:pt x="399" y="236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2" name="Google Shape;6472;p34"/>
            <p:cNvSpPr/>
            <p:nvPr/>
          </p:nvSpPr>
          <p:spPr>
            <a:xfrm>
              <a:off x="7136985" y="2985595"/>
              <a:ext cx="88038" cy="85988"/>
            </a:xfrm>
            <a:custGeom>
              <a:avLst/>
              <a:gdLst/>
              <a:ahLst/>
              <a:cxnLst/>
              <a:rect l="l" t="t" r="r" b="b"/>
              <a:pathLst>
                <a:path w="2920" h="2852" extrusionOk="0">
                  <a:moveTo>
                    <a:pt x="116" y="1"/>
                  </a:moveTo>
                  <a:cubicBezTo>
                    <a:pt x="89" y="1"/>
                    <a:pt x="62" y="11"/>
                    <a:pt x="41" y="32"/>
                  </a:cubicBezTo>
                  <a:cubicBezTo>
                    <a:pt x="0" y="73"/>
                    <a:pt x="2" y="139"/>
                    <a:pt x="41" y="180"/>
                  </a:cubicBezTo>
                  <a:cubicBezTo>
                    <a:pt x="348" y="483"/>
                    <a:pt x="692" y="753"/>
                    <a:pt x="1024" y="1011"/>
                  </a:cubicBezTo>
                  <a:cubicBezTo>
                    <a:pt x="1187" y="1138"/>
                    <a:pt x="1348" y="1265"/>
                    <a:pt x="1508" y="1398"/>
                  </a:cubicBezTo>
                  <a:cubicBezTo>
                    <a:pt x="1913" y="1732"/>
                    <a:pt x="2417" y="2195"/>
                    <a:pt x="2705" y="2793"/>
                  </a:cubicBezTo>
                  <a:cubicBezTo>
                    <a:pt x="2724" y="2829"/>
                    <a:pt x="2761" y="2851"/>
                    <a:pt x="2799" y="2851"/>
                  </a:cubicBezTo>
                  <a:cubicBezTo>
                    <a:pt x="2814" y="2851"/>
                    <a:pt x="2828" y="2847"/>
                    <a:pt x="2844" y="2840"/>
                  </a:cubicBezTo>
                  <a:cubicBezTo>
                    <a:pt x="2897" y="2815"/>
                    <a:pt x="2919" y="2751"/>
                    <a:pt x="2894" y="2700"/>
                  </a:cubicBezTo>
                  <a:cubicBezTo>
                    <a:pt x="2587" y="2067"/>
                    <a:pt x="2065" y="1584"/>
                    <a:pt x="1642" y="1236"/>
                  </a:cubicBezTo>
                  <a:cubicBezTo>
                    <a:pt x="1483" y="1104"/>
                    <a:pt x="1317" y="975"/>
                    <a:pt x="1154" y="847"/>
                  </a:cubicBezTo>
                  <a:cubicBezTo>
                    <a:pt x="827" y="591"/>
                    <a:pt x="488" y="327"/>
                    <a:pt x="191" y="32"/>
                  </a:cubicBezTo>
                  <a:cubicBezTo>
                    <a:pt x="170" y="11"/>
                    <a:pt x="143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3" name="Google Shape;6473;p34"/>
            <p:cNvSpPr/>
            <p:nvPr/>
          </p:nvSpPr>
          <p:spPr>
            <a:xfrm>
              <a:off x="7117749" y="2967776"/>
              <a:ext cx="24663" cy="24301"/>
            </a:xfrm>
            <a:custGeom>
              <a:avLst/>
              <a:gdLst/>
              <a:ahLst/>
              <a:cxnLst/>
              <a:rect l="l" t="t" r="r" b="b"/>
              <a:pathLst>
                <a:path w="818" h="806" extrusionOk="0">
                  <a:moveTo>
                    <a:pt x="1" y="0"/>
                  </a:moveTo>
                  <a:cubicBezTo>
                    <a:pt x="83" y="543"/>
                    <a:pt x="423" y="805"/>
                    <a:pt x="726" y="805"/>
                  </a:cubicBezTo>
                  <a:cubicBezTo>
                    <a:pt x="744" y="805"/>
                    <a:pt x="762" y="804"/>
                    <a:pt x="781" y="802"/>
                  </a:cubicBezTo>
                  <a:cubicBezTo>
                    <a:pt x="817" y="557"/>
                    <a:pt x="685" y="80"/>
                    <a:pt x="1" y="0"/>
                  </a:cubicBezTo>
                  <a:close/>
                </a:path>
              </a:pathLst>
            </a:custGeom>
            <a:solidFill>
              <a:srgbClr val="FAAD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4" name="Google Shape;6474;p34"/>
            <p:cNvSpPr/>
            <p:nvPr/>
          </p:nvSpPr>
          <p:spPr>
            <a:xfrm>
              <a:off x="7110995" y="2959122"/>
              <a:ext cx="47667" cy="43506"/>
            </a:xfrm>
            <a:custGeom>
              <a:avLst/>
              <a:gdLst/>
              <a:ahLst/>
              <a:cxnLst/>
              <a:rect l="l" t="t" r="r" b="b"/>
              <a:pathLst>
                <a:path w="1581" h="1443" extrusionOk="0">
                  <a:moveTo>
                    <a:pt x="681" y="0"/>
                  </a:moveTo>
                  <a:cubicBezTo>
                    <a:pt x="675" y="0"/>
                    <a:pt x="669" y="2"/>
                    <a:pt x="665" y="4"/>
                  </a:cubicBezTo>
                  <a:lnTo>
                    <a:pt x="793" y="765"/>
                  </a:lnTo>
                  <a:lnTo>
                    <a:pt x="0" y="675"/>
                  </a:lnTo>
                  <a:lnTo>
                    <a:pt x="0" y="675"/>
                  </a:lnTo>
                  <a:cubicBezTo>
                    <a:pt x="0" y="675"/>
                    <a:pt x="138" y="1097"/>
                    <a:pt x="447" y="1286"/>
                  </a:cubicBezTo>
                  <a:cubicBezTo>
                    <a:pt x="587" y="1372"/>
                    <a:pt x="747" y="1442"/>
                    <a:pt x="901" y="1442"/>
                  </a:cubicBezTo>
                  <a:cubicBezTo>
                    <a:pt x="1086" y="1442"/>
                    <a:pt x="1261" y="1342"/>
                    <a:pt x="1383" y="1050"/>
                  </a:cubicBezTo>
                  <a:cubicBezTo>
                    <a:pt x="1580" y="569"/>
                    <a:pt x="82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5" name="Google Shape;6475;p34"/>
            <p:cNvSpPr/>
            <p:nvPr/>
          </p:nvSpPr>
          <p:spPr>
            <a:xfrm>
              <a:off x="7125829" y="2977032"/>
              <a:ext cx="28884" cy="27828"/>
            </a:xfrm>
            <a:custGeom>
              <a:avLst/>
              <a:gdLst/>
              <a:ahLst/>
              <a:cxnLst/>
              <a:rect l="l" t="t" r="r" b="b"/>
              <a:pathLst>
                <a:path w="958" h="923" extrusionOk="0">
                  <a:moveTo>
                    <a:pt x="894" y="0"/>
                  </a:moveTo>
                  <a:cubicBezTo>
                    <a:pt x="894" y="0"/>
                    <a:pt x="894" y="0"/>
                    <a:pt x="894" y="0"/>
                  </a:cubicBezTo>
                  <a:cubicBezTo>
                    <a:pt x="674" y="179"/>
                    <a:pt x="652" y="489"/>
                    <a:pt x="659" y="658"/>
                  </a:cubicBezTo>
                  <a:cubicBezTo>
                    <a:pt x="612" y="651"/>
                    <a:pt x="554" y="645"/>
                    <a:pt x="489" y="645"/>
                  </a:cubicBezTo>
                  <a:cubicBezTo>
                    <a:pt x="344" y="645"/>
                    <a:pt x="166" y="674"/>
                    <a:pt x="0" y="783"/>
                  </a:cubicBezTo>
                  <a:cubicBezTo>
                    <a:pt x="50" y="824"/>
                    <a:pt x="103" y="861"/>
                    <a:pt x="163" y="886"/>
                  </a:cubicBezTo>
                  <a:cubicBezTo>
                    <a:pt x="222" y="911"/>
                    <a:pt x="279" y="923"/>
                    <a:pt x="335" y="923"/>
                  </a:cubicBezTo>
                  <a:cubicBezTo>
                    <a:pt x="487" y="923"/>
                    <a:pt x="627" y="840"/>
                    <a:pt x="743" y="729"/>
                  </a:cubicBezTo>
                  <a:cubicBezTo>
                    <a:pt x="755" y="720"/>
                    <a:pt x="768" y="705"/>
                    <a:pt x="781" y="692"/>
                  </a:cubicBezTo>
                  <a:cubicBezTo>
                    <a:pt x="855" y="610"/>
                    <a:pt x="916" y="500"/>
                    <a:pt x="940" y="389"/>
                  </a:cubicBezTo>
                  <a:cubicBezTo>
                    <a:pt x="955" y="320"/>
                    <a:pt x="958" y="251"/>
                    <a:pt x="947" y="184"/>
                  </a:cubicBezTo>
                  <a:cubicBezTo>
                    <a:pt x="946" y="165"/>
                    <a:pt x="897" y="0"/>
                    <a:pt x="8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6" name="Google Shape;6476;p34"/>
            <p:cNvSpPr/>
            <p:nvPr/>
          </p:nvSpPr>
          <p:spPr>
            <a:xfrm>
              <a:off x="7609060" y="2713119"/>
              <a:ext cx="117555" cy="32472"/>
            </a:xfrm>
            <a:custGeom>
              <a:avLst/>
              <a:gdLst/>
              <a:ahLst/>
              <a:cxnLst/>
              <a:rect l="l" t="t" r="r" b="b"/>
              <a:pathLst>
                <a:path w="3899" h="1077" extrusionOk="0">
                  <a:moveTo>
                    <a:pt x="3785" y="0"/>
                  </a:moveTo>
                  <a:cubicBezTo>
                    <a:pt x="3776" y="0"/>
                    <a:pt x="3768" y="1"/>
                    <a:pt x="3759" y="3"/>
                  </a:cubicBezTo>
                  <a:cubicBezTo>
                    <a:pt x="3353" y="102"/>
                    <a:pt x="2927" y="152"/>
                    <a:pt x="2514" y="202"/>
                  </a:cubicBezTo>
                  <a:cubicBezTo>
                    <a:pt x="2306" y="225"/>
                    <a:pt x="2099" y="249"/>
                    <a:pt x="1893" y="281"/>
                  </a:cubicBezTo>
                  <a:cubicBezTo>
                    <a:pt x="1350" y="359"/>
                    <a:pt x="652" y="501"/>
                    <a:pt x="64" y="884"/>
                  </a:cubicBezTo>
                  <a:cubicBezTo>
                    <a:pt x="14" y="915"/>
                    <a:pt x="0" y="981"/>
                    <a:pt x="33" y="1030"/>
                  </a:cubicBezTo>
                  <a:cubicBezTo>
                    <a:pt x="52" y="1061"/>
                    <a:pt x="86" y="1077"/>
                    <a:pt x="121" y="1077"/>
                  </a:cubicBezTo>
                  <a:cubicBezTo>
                    <a:pt x="138" y="1077"/>
                    <a:pt x="159" y="1071"/>
                    <a:pt x="178" y="1061"/>
                  </a:cubicBezTo>
                  <a:cubicBezTo>
                    <a:pt x="733" y="699"/>
                    <a:pt x="1403" y="564"/>
                    <a:pt x="1924" y="488"/>
                  </a:cubicBezTo>
                  <a:cubicBezTo>
                    <a:pt x="2130" y="459"/>
                    <a:pt x="2334" y="432"/>
                    <a:pt x="2539" y="409"/>
                  </a:cubicBezTo>
                  <a:cubicBezTo>
                    <a:pt x="2958" y="359"/>
                    <a:pt x="3391" y="307"/>
                    <a:pt x="3809" y="207"/>
                  </a:cubicBezTo>
                  <a:cubicBezTo>
                    <a:pt x="3864" y="193"/>
                    <a:pt x="3899" y="137"/>
                    <a:pt x="3886" y="80"/>
                  </a:cubicBezTo>
                  <a:cubicBezTo>
                    <a:pt x="3875" y="34"/>
                    <a:pt x="3831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7" name="Google Shape;6477;p34"/>
            <p:cNvSpPr/>
            <p:nvPr/>
          </p:nvSpPr>
          <p:spPr>
            <a:xfrm>
              <a:off x="7720769" y="2706758"/>
              <a:ext cx="32652" cy="15226"/>
            </a:xfrm>
            <a:custGeom>
              <a:avLst/>
              <a:gdLst/>
              <a:ahLst/>
              <a:cxnLst/>
              <a:rect l="l" t="t" r="r" b="b"/>
              <a:pathLst>
                <a:path w="1083" h="505" extrusionOk="0">
                  <a:moveTo>
                    <a:pt x="629" y="0"/>
                  </a:moveTo>
                  <a:cubicBezTo>
                    <a:pt x="279" y="0"/>
                    <a:pt x="70" y="225"/>
                    <a:pt x="0" y="392"/>
                  </a:cubicBezTo>
                  <a:cubicBezTo>
                    <a:pt x="95" y="464"/>
                    <a:pt x="218" y="505"/>
                    <a:pt x="355" y="505"/>
                  </a:cubicBezTo>
                  <a:cubicBezTo>
                    <a:pt x="584" y="505"/>
                    <a:pt x="850" y="390"/>
                    <a:pt x="1082" y="110"/>
                  </a:cubicBezTo>
                  <a:cubicBezTo>
                    <a:pt x="911" y="32"/>
                    <a:pt x="760" y="0"/>
                    <a:pt x="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8" name="Google Shape;6478;p34"/>
            <p:cNvSpPr/>
            <p:nvPr/>
          </p:nvSpPr>
          <p:spPr>
            <a:xfrm>
              <a:off x="7709010" y="2694848"/>
              <a:ext cx="44140" cy="37476"/>
            </a:xfrm>
            <a:custGeom>
              <a:avLst/>
              <a:gdLst/>
              <a:ahLst/>
              <a:cxnLst/>
              <a:rect l="l" t="t" r="r" b="b"/>
              <a:pathLst>
                <a:path w="1464" h="1243" extrusionOk="0">
                  <a:moveTo>
                    <a:pt x="1079" y="1"/>
                  </a:moveTo>
                  <a:cubicBezTo>
                    <a:pt x="775" y="1"/>
                    <a:pt x="152" y="144"/>
                    <a:pt x="88" y="556"/>
                  </a:cubicBezTo>
                  <a:cubicBezTo>
                    <a:pt x="0" y="1128"/>
                    <a:pt x="398" y="1242"/>
                    <a:pt x="759" y="1242"/>
                  </a:cubicBezTo>
                  <a:cubicBezTo>
                    <a:pt x="761" y="1242"/>
                    <a:pt x="764" y="1242"/>
                    <a:pt x="766" y="1242"/>
                  </a:cubicBezTo>
                  <a:cubicBezTo>
                    <a:pt x="1127" y="1241"/>
                    <a:pt x="1464" y="950"/>
                    <a:pt x="1464" y="950"/>
                  </a:cubicBezTo>
                  <a:lnTo>
                    <a:pt x="738" y="617"/>
                  </a:lnTo>
                  <a:lnTo>
                    <a:pt x="1242" y="35"/>
                  </a:lnTo>
                  <a:cubicBezTo>
                    <a:pt x="1230" y="13"/>
                    <a:pt x="1168" y="1"/>
                    <a:pt x="1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9" name="Google Shape;6479;p34"/>
            <p:cNvSpPr/>
            <p:nvPr/>
          </p:nvSpPr>
          <p:spPr>
            <a:xfrm>
              <a:off x="7710126" y="2699793"/>
              <a:ext cx="19296" cy="34461"/>
            </a:xfrm>
            <a:custGeom>
              <a:avLst/>
              <a:gdLst/>
              <a:ahLst/>
              <a:cxnLst/>
              <a:rect l="l" t="t" r="r" b="b"/>
              <a:pathLst>
                <a:path w="640" h="1143" extrusionOk="0">
                  <a:moveTo>
                    <a:pt x="281" y="0"/>
                  </a:moveTo>
                  <a:cubicBezTo>
                    <a:pt x="277" y="0"/>
                    <a:pt x="150" y="115"/>
                    <a:pt x="140" y="130"/>
                  </a:cubicBezTo>
                  <a:cubicBezTo>
                    <a:pt x="98" y="184"/>
                    <a:pt x="62" y="246"/>
                    <a:pt x="40" y="309"/>
                  </a:cubicBezTo>
                  <a:cubicBezTo>
                    <a:pt x="4" y="416"/>
                    <a:pt x="1" y="541"/>
                    <a:pt x="21" y="651"/>
                  </a:cubicBezTo>
                  <a:cubicBezTo>
                    <a:pt x="24" y="669"/>
                    <a:pt x="30" y="688"/>
                    <a:pt x="32" y="702"/>
                  </a:cubicBezTo>
                  <a:cubicBezTo>
                    <a:pt x="90" y="914"/>
                    <a:pt x="214" y="1106"/>
                    <a:pt x="447" y="1137"/>
                  </a:cubicBezTo>
                  <a:cubicBezTo>
                    <a:pt x="474" y="1141"/>
                    <a:pt x="500" y="1142"/>
                    <a:pt x="527" y="1142"/>
                  </a:cubicBezTo>
                  <a:cubicBezTo>
                    <a:pt x="564" y="1142"/>
                    <a:pt x="602" y="1139"/>
                    <a:pt x="639" y="1134"/>
                  </a:cubicBezTo>
                  <a:cubicBezTo>
                    <a:pt x="518" y="874"/>
                    <a:pt x="283" y="745"/>
                    <a:pt x="140" y="686"/>
                  </a:cubicBezTo>
                  <a:cubicBezTo>
                    <a:pt x="233" y="544"/>
                    <a:pt x="375" y="269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0" name="Google Shape;6480;p34"/>
            <p:cNvSpPr/>
            <p:nvPr/>
          </p:nvSpPr>
          <p:spPr>
            <a:xfrm>
              <a:off x="7360766" y="2510202"/>
              <a:ext cx="66662" cy="1190443"/>
            </a:xfrm>
            <a:custGeom>
              <a:avLst/>
              <a:gdLst/>
              <a:ahLst/>
              <a:cxnLst/>
              <a:rect l="l" t="t" r="r" b="b"/>
              <a:pathLst>
                <a:path w="2211" h="39484" extrusionOk="0">
                  <a:moveTo>
                    <a:pt x="1444" y="1"/>
                  </a:moveTo>
                  <a:cubicBezTo>
                    <a:pt x="1439" y="1"/>
                    <a:pt x="1434" y="1"/>
                    <a:pt x="1430" y="1"/>
                  </a:cubicBezTo>
                  <a:cubicBezTo>
                    <a:pt x="1199" y="13"/>
                    <a:pt x="1023" y="209"/>
                    <a:pt x="1036" y="441"/>
                  </a:cubicBezTo>
                  <a:cubicBezTo>
                    <a:pt x="1374" y="6535"/>
                    <a:pt x="919" y="16175"/>
                    <a:pt x="518" y="24678"/>
                  </a:cubicBezTo>
                  <a:cubicBezTo>
                    <a:pt x="261" y="30152"/>
                    <a:pt x="17" y="35322"/>
                    <a:pt x="1" y="39062"/>
                  </a:cubicBezTo>
                  <a:cubicBezTo>
                    <a:pt x="1" y="39294"/>
                    <a:pt x="186" y="39481"/>
                    <a:pt x="416" y="39484"/>
                  </a:cubicBezTo>
                  <a:lnTo>
                    <a:pt x="419" y="39484"/>
                  </a:lnTo>
                  <a:cubicBezTo>
                    <a:pt x="648" y="39484"/>
                    <a:pt x="835" y="39297"/>
                    <a:pt x="835" y="39068"/>
                  </a:cubicBezTo>
                  <a:cubicBezTo>
                    <a:pt x="852" y="35346"/>
                    <a:pt x="1096" y="30183"/>
                    <a:pt x="1353" y="24719"/>
                  </a:cubicBezTo>
                  <a:cubicBezTo>
                    <a:pt x="1755" y="16193"/>
                    <a:pt x="2211" y="6532"/>
                    <a:pt x="1870" y="394"/>
                  </a:cubicBezTo>
                  <a:cubicBezTo>
                    <a:pt x="1859" y="169"/>
                    <a:pt x="1677" y="1"/>
                    <a:pt x="14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1" name="Google Shape;6481;p34"/>
            <p:cNvSpPr/>
            <p:nvPr/>
          </p:nvSpPr>
          <p:spPr>
            <a:xfrm>
              <a:off x="7252825" y="2349075"/>
              <a:ext cx="297369" cy="296405"/>
            </a:xfrm>
            <a:custGeom>
              <a:avLst/>
              <a:gdLst/>
              <a:ahLst/>
              <a:cxnLst/>
              <a:rect l="l" t="t" r="r" b="b"/>
              <a:pathLst>
                <a:path w="9863" h="9831" extrusionOk="0">
                  <a:moveTo>
                    <a:pt x="4295" y="0"/>
                  </a:moveTo>
                  <a:cubicBezTo>
                    <a:pt x="4143" y="0"/>
                    <a:pt x="3989" y="27"/>
                    <a:pt x="3838" y="79"/>
                  </a:cubicBezTo>
                  <a:cubicBezTo>
                    <a:pt x="2844" y="424"/>
                    <a:pt x="2759" y="1416"/>
                    <a:pt x="2910" y="2320"/>
                  </a:cubicBezTo>
                  <a:cubicBezTo>
                    <a:pt x="2519" y="1987"/>
                    <a:pt x="2069" y="1767"/>
                    <a:pt x="1600" y="1767"/>
                  </a:cubicBezTo>
                  <a:cubicBezTo>
                    <a:pt x="1344" y="1767"/>
                    <a:pt x="1083" y="1832"/>
                    <a:pt x="822" y="1981"/>
                  </a:cubicBezTo>
                  <a:cubicBezTo>
                    <a:pt x="140" y="2370"/>
                    <a:pt x="1" y="3280"/>
                    <a:pt x="337" y="3944"/>
                  </a:cubicBezTo>
                  <a:cubicBezTo>
                    <a:pt x="593" y="4449"/>
                    <a:pt x="1027" y="4771"/>
                    <a:pt x="1528" y="4963"/>
                  </a:cubicBezTo>
                  <a:cubicBezTo>
                    <a:pt x="1218" y="5047"/>
                    <a:pt x="927" y="5186"/>
                    <a:pt x="681" y="5418"/>
                  </a:cubicBezTo>
                  <a:cubicBezTo>
                    <a:pt x="196" y="5868"/>
                    <a:pt x="16" y="6596"/>
                    <a:pt x="355" y="7189"/>
                  </a:cubicBezTo>
                  <a:cubicBezTo>
                    <a:pt x="610" y="7633"/>
                    <a:pt x="997" y="7804"/>
                    <a:pt x="1434" y="7804"/>
                  </a:cubicBezTo>
                  <a:cubicBezTo>
                    <a:pt x="1820" y="7804"/>
                    <a:pt x="2245" y="7670"/>
                    <a:pt x="2651" y="7475"/>
                  </a:cubicBezTo>
                  <a:lnTo>
                    <a:pt x="2651" y="7475"/>
                  </a:lnTo>
                  <a:cubicBezTo>
                    <a:pt x="2541" y="7674"/>
                    <a:pt x="2460" y="7891"/>
                    <a:pt x="2425" y="8127"/>
                  </a:cubicBezTo>
                  <a:cubicBezTo>
                    <a:pt x="2334" y="8760"/>
                    <a:pt x="2582" y="9462"/>
                    <a:pt x="3200" y="9728"/>
                  </a:cubicBezTo>
                  <a:cubicBezTo>
                    <a:pt x="3364" y="9798"/>
                    <a:pt x="3533" y="9830"/>
                    <a:pt x="3702" y="9830"/>
                  </a:cubicBezTo>
                  <a:cubicBezTo>
                    <a:pt x="4199" y="9830"/>
                    <a:pt x="4688" y="9551"/>
                    <a:pt x="5007" y="9164"/>
                  </a:cubicBezTo>
                  <a:cubicBezTo>
                    <a:pt x="5322" y="8779"/>
                    <a:pt x="5475" y="8260"/>
                    <a:pt x="5507" y="7731"/>
                  </a:cubicBezTo>
                  <a:cubicBezTo>
                    <a:pt x="5703" y="8240"/>
                    <a:pt x="6007" y="8700"/>
                    <a:pt x="6498" y="8967"/>
                  </a:cubicBezTo>
                  <a:cubicBezTo>
                    <a:pt x="6758" y="9108"/>
                    <a:pt x="7054" y="9185"/>
                    <a:pt x="7345" y="9185"/>
                  </a:cubicBezTo>
                  <a:cubicBezTo>
                    <a:pt x="7712" y="9185"/>
                    <a:pt x="8071" y="9062"/>
                    <a:pt x="8341" y="8787"/>
                  </a:cubicBezTo>
                  <a:cubicBezTo>
                    <a:pt x="8839" y="8280"/>
                    <a:pt x="8833" y="7459"/>
                    <a:pt x="8544" y="6850"/>
                  </a:cubicBezTo>
                  <a:cubicBezTo>
                    <a:pt x="8371" y="6486"/>
                    <a:pt x="8089" y="6188"/>
                    <a:pt x="7758" y="5940"/>
                  </a:cubicBezTo>
                  <a:cubicBezTo>
                    <a:pt x="8767" y="5910"/>
                    <a:pt x="9771" y="5587"/>
                    <a:pt x="9830" y="4608"/>
                  </a:cubicBezTo>
                  <a:cubicBezTo>
                    <a:pt x="9862" y="4069"/>
                    <a:pt x="9677" y="3633"/>
                    <a:pt x="9099" y="3451"/>
                  </a:cubicBezTo>
                  <a:cubicBezTo>
                    <a:pt x="8874" y="3380"/>
                    <a:pt x="8671" y="3360"/>
                    <a:pt x="8499" y="3360"/>
                  </a:cubicBezTo>
                  <a:cubicBezTo>
                    <a:pt x="8286" y="3360"/>
                    <a:pt x="8121" y="3390"/>
                    <a:pt x="8019" y="3390"/>
                  </a:cubicBezTo>
                  <a:cubicBezTo>
                    <a:pt x="7999" y="3390"/>
                    <a:pt x="7982" y="3389"/>
                    <a:pt x="7967" y="3386"/>
                  </a:cubicBezTo>
                  <a:cubicBezTo>
                    <a:pt x="8250" y="3063"/>
                    <a:pt x="8725" y="2454"/>
                    <a:pt x="8811" y="2015"/>
                  </a:cubicBezTo>
                  <a:cubicBezTo>
                    <a:pt x="8945" y="1339"/>
                    <a:pt x="8893" y="931"/>
                    <a:pt x="8237" y="661"/>
                  </a:cubicBezTo>
                  <a:cubicBezTo>
                    <a:pt x="8037" y="578"/>
                    <a:pt x="7847" y="541"/>
                    <a:pt x="7668" y="541"/>
                  </a:cubicBezTo>
                  <a:cubicBezTo>
                    <a:pt x="6873" y="541"/>
                    <a:pt x="6272" y="1269"/>
                    <a:pt x="5798" y="2042"/>
                  </a:cubicBezTo>
                  <a:cubicBezTo>
                    <a:pt x="5727" y="633"/>
                    <a:pt x="5034" y="0"/>
                    <a:pt x="42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2" name="Google Shape;6482;p34"/>
            <p:cNvSpPr/>
            <p:nvPr/>
          </p:nvSpPr>
          <p:spPr>
            <a:xfrm>
              <a:off x="7268082" y="2374311"/>
              <a:ext cx="252416" cy="228688"/>
            </a:xfrm>
            <a:custGeom>
              <a:avLst/>
              <a:gdLst/>
              <a:ahLst/>
              <a:cxnLst/>
              <a:rect l="l" t="t" r="r" b="b"/>
              <a:pathLst>
                <a:path w="8372" h="7585" extrusionOk="0">
                  <a:moveTo>
                    <a:pt x="3791" y="1"/>
                  </a:moveTo>
                  <a:cubicBezTo>
                    <a:pt x="3762" y="1"/>
                    <a:pt x="3731" y="5"/>
                    <a:pt x="3699" y="15"/>
                  </a:cubicBezTo>
                  <a:cubicBezTo>
                    <a:pt x="2806" y="270"/>
                    <a:pt x="3827" y="3555"/>
                    <a:pt x="3827" y="3555"/>
                  </a:cubicBezTo>
                  <a:cubicBezTo>
                    <a:pt x="3827" y="3555"/>
                    <a:pt x="2068" y="2059"/>
                    <a:pt x="1361" y="2059"/>
                  </a:cubicBezTo>
                  <a:cubicBezTo>
                    <a:pt x="1249" y="2059"/>
                    <a:pt x="1164" y="2097"/>
                    <a:pt x="1116" y="2183"/>
                  </a:cubicBezTo>
                  <a:cubicBezTo>
                    <a:pt x="765" y="2821"/>
                    <a:pt x="3443" y="4064"/>
                    <a:pt x="3443" y="4064"/>
                  </a:cubicBezTo>
                  <a:cubicBezTo>
                    <a:pt x="3443" y="4064"/>
                    <a:pt x="0" y="4640"/>
                    <a:pt x="670" y="5500"/>
                  </a:cubicBezTo>
                  <a:cubicBezTo>
                    <a:pt x="805" y="5675"/>
                    <a:pt x="1016" y="5745"/>
                    <a:pt x="1266" y="5745"/>
                  </a:cubicBezTo>
                  <a:cubicBezTo>
                    <a:pt x="2246" y="5745"/>
                    <a:pt x="3826" y="4671"/>
                    <a:pt x="3827" y="4671"/>
                  </a:cubicBezTo>
                  <a:lnTo>
                    <a:pt x="3827" y="4671"/>
                  </a:lnTo>
                  <a:cubicBezTo>
                    <a:pt x="3826" y="4671"/>
                    <a:pt x="2169" y="7349"/>
                    <a:pt x="2997" y="7572"/>
                  </a:cubicBezTo>
                  <a:cubicBezTo>
                    <a:pt x="3028" y="7581"/>
                    <a:pt x="3059" y="7585"/>
                    <a:pt x="3090" y="7585"/>
                  </a:cubicBezTo>
                  <a:cubicBezTo>
                    <a:pt x="3878" y="7585"/>
                    <a:pt x="4528" y="4926"/>
                    <a:pt x="4528" y="4926"/>
                  </a:cubicBezTo>
                  <a:cubicBezTo>
                    <a:pt x="4528" y="4926"/>
                    <a:pt x="5883" y="6894"/>
                    <a:pt x="6487" y="6894"/>
                  </a:cubicBezTo>
                  <a:cubicBezTo>
                    <a:pt x="6558" y="6894"/>
                    <a:pt x="6618" y="6867"/>
                    <a:pt x="6665" y="6807"/>
                  </a:cubicBezTo>
                  <a:cubicBezTo>
                    <a:pt x="7110" y="6233"/>
                    <a:pt x="5133" y="4448"/>
                    <a:pt x="5133" y="4448"/>
                  </a:cubicBezTo>
                  <a:lnTo>
                    <a:pt x="5133" y="4448"/>
                  </a:lnTo>
                  <a:cubicBezTo>
                    <a:pt x="5134" y="4448"/>
                    <a:pt x="5688" y="4490"/>
                    <a:pt x="6331" y="4490"/>
                  </a:cubicBezTo>
                  <a:cubicBezTo>
                    <a:pt x="7260" y="4490"/>
                    <a:pt x="8372" y="4401"/>
                    <a:pt x="8258" y="3967"/>
                  </a:cubicBezTo>
                  <a:cubicBezTo>
                    <a:pt x="8169" y="3623"/>
                    <a:pt x="7482" y="3532"/>
                    <a:pt x="6779" y="3532"/>
                  </a:cubicBezTo>
                  <a:cubicBezTo>
                    <a:pt x="5983" y="3532"/>
                    <a:pt x="5164" y="3649"/>
                    <a:pt x="5164" y="3649"/>
                  </a:cubicBezTo>
                  <a:cubicBezTo>
                    <a:pt x="5164" y="3649"/>
                    <a:pt x="7781" y="1609"/>
                    <a:pt x="7236" y="1004"/>
                  </a:cubicBezTo>
                  <a:cubicBezTo>
                    <a:pt x="7186" y="948"/>
                    <a:pt x="7121" y="922"/>
                    <a:pt x="7044" y="922"/>
                  </a:cubicBezTo>
                  <a:cubicBezTo>
                    <a:pt x="6308" y="922"/>
                    <a:pt x="4499" y="3269"/>
                    <a:pt x="4464" y="3269"/>
                  </a:cubicBezTo>
                  <a:cubicBezTo>
                    <a:pt x="4463" y="3269"/>
                    <a:pt x="4463" y="3269"/>
                    <a:pt x="4464" y="3267"/>
                  </a:cubicBezTo>
                  <a:cubicBezTo>
                    <a:pt x="4494" y="3175"/>
                    <a:pt x="4583" y="1"/>
                    <a:pt x="37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3" name="Google Shape;6483;p34"/>
            <p:cNvSpPr/>
            <p:nvPr/>
          </p:nvSpPr>
          <p:spPr>
            <a:xfrm>
              <a:off x="7357088" y="2462232"/>
              <a:ext cx="91626" cy="73777"/>
            </a:xfrm>
            <a:custGeom>
              <a:avLst/>
              <a:gdLst/>
              <a:ahLst/>
              <a:cxnLst/>
              <a:rect l="l" t="t" r="r" b="b"/>
              <a:pathLst>
                <a:path w="3039" h="2447" extrusionOk="0">
                  <a:moveTo>
                    <a:pt x="1489" y="1"/>
                  </a:moveTo>
                  <a:cubicBezTo>
                    <a:pt x="1426" y="1"/>
                    <a:pt x="1363" y="4"/>
                    <a:pt x="1300" y="9"/>
                  </a:cubicBezTo>
                  <a:cubicBezTo>
                    <a:pt x="983" y="37"/>
                    <a:pt x="662" y="137"/>
                    <a:pt x="428" y="353"/>
                  </a:cubicBezTo>
                  <a:cubicBezTo>
                    <a:pt x="83" y="674"/>
                    <a:pt x="1" y="1220"/>
                    <a:pt x="182" y="1654"/>
                  </a:cubicBezTo>
                  <a:cubicBezTo>
                    <a:pt x="407" y="2197"/>
                    <a:pt x="944" y="2446"/>
                    <a:pt x="1485" y="2446"/>
                  </a:cubicBezTo>
                  <a:cubicBezTo>
                    <a:pt x="2258" y="2446"/>
                    <a:pt x="3039" y="1938"/>
                    <a:pt x="2929" y="1054"/>
                  </a:cubicBezTo>
                  <a:cubicBezTo>
                    <a:pt x="2898" y="817"/>
                    <a:pt x="2782" y="598"/>
                    <a:pt x="2615" y="427"/>
                  </a:cubicBezTo>
                  <a:cubicBezTo>
                    <a:pt x="2532" y="341"/>
                    <a:pt x="2437" y="267"/>
                    <a:pt x="2334" y="210"/>
                  </a:cubicBezTo>
                  <a:cubicBezTo>
                    <a:pt x="2080" y="63"/>
                    <a:pt x="1783" y="1"/>
                    <a:pt x="14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4" name="Google Shape;6484;p34"/>
            <p:cNvSpPr/>
            <p:nvPr/>
          </p:nvSpPr>
          <p:spPr>
            <a:xfrm>
              <a:off x="7188031" y="2498926"/>
              <a:ext cx="178126" cy="243401"/>
            </a:xfrm>
            <a:custGeom>
              <a:avLst/>
              <a:gdLst/>
              <a:ahLst/>
              <a:cxnLst/>
              <a:rect l="l" t="t" r="r" b="b"/>
              <a:pathLst>
                <a:path w="5908" h="8073" extrusionOk="0">
                  <a:moveTo>
                    <a:pt x="3674" y="0"/>
                  </a:moveTo>
                  <a:lnTo>
                    <a:pt x="3674" y="0"/>
                  </a:lnTo>
                  <a:cubicBezTo>
                    <a:pt x="0" y="3439"/>
                    <a:pt x="1796" y="8072"/>
                    <a:pt x="1796" y="8072"/>
                  </a:cubicBezTo>
                  <a:cubicBezTo>
                    <a:pt x="1796" y="8072"/>
                    <a:pt x="5907" y="4348"/>
                    <a:pt x="36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5" name="Google Shape;6485;p34"/>
            <p:cNvSpPr/>
            <p:nvPr/>
          </p:nvSpPr>
          <p:spPr>
            <a:xfrm>
              <a:off x="7078432" y="2684174"/>
              <a:ext cx="171945" cy="99646"/>
            </a:xfrm>
            <a:custGeom>
              <a:avLst/>
              <a:gdLst/>
              <a:ahLst/>
              <a:cxnLst/>
              <a:rect l="l" t="t" r="r" b="b"/>
              <a:pathLst>
                <a:path w="5703" h="3305" extrusionOk="0">
                  <a:moveTo>
                    <a:pt x="428" y="0"/>
                  </a:moveTo>
                  <a:cubicBezTo>
                    <a:pt x="289" y="0"/>
                    <a:pt x="146" y="5"/>
                    <a:pt x="1" y="15"/>
                  </a:cubicBezTo>
                  <a:cubicBezTo>
                    <a:pt x="1093" y="3048"/>
                    <a:pt x="4307" y="3304"/>
                    <a:pt x="5362" y="3304"/>
                  </a:cubicBezTo>
                  <a:cubicBezTo>
                    <a:pt x="5577" y="3304"/>
                    <a:pt x="5703" y="3294"/>
                    <a:pt x="5703" y="3294"/>
                  </a:cubicBezTo>
                  <a:cubicBezTo>
                    <a:pt x="5703" y="3294"/>
                    <a:pt x="4109" y="0"/>
                    <a:pt x="4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6" name="Google Shape;6486;p34"/>
            <p:cNvSpPr/>
            <p:nvPr/>
          </p:nvSpPr>
          <p:spPr>
            <a:xfrm>
              <a:off x="7052954" y="2544575"/>
              <a:ext cx="336896" cy="1173257"/>
            </a:xfrm>
            <a:custGeom>
              <a:avLst/>
              <a:gdLst/>
              <a:ahLst/>
              <a:cxnLst/>
              <a:rect l="l" t="t" r="r" b="b"/>
              <a:pathLst>
                <a:path w="11174" h="38914" extrusionOk="0">
                  <a:moveTo>
                    <a:pt x="473" y="0"/>
                  </a:moveTo>
                  <a:cubicBezTo>
                    <a:pt x="303" y="0"/>
                    <a:pt x="144" y="104"/>
                    <a:pt x="81" y="272"/>
                  </a:cubicBezTo>
                  <a:cubicBezTo>
                    <a:pt x="0" y="489"/>
                    <a:pt x="110" y="729"/>
                    <a:pt x="328" y="809"/>
                  </a:cubicBezTo>
                  <a:cubicBezTo>
                    <a:pt x="2385" y="1571"/>
                    <a:pt x="4150" y="3125"/>
                    <a:pt x="5175" y="5066"/>
                  </a:cubicBezTo>
                  <a:cubicBezTo>
                    <a:pt x="6095" y="6818"/>
                    <a:pt x="6426" y="8812"/>
                    <a:pt x="6744" y="10741"/>
                  </a:cubicBezTo>
                  <a:cubicBezTo>
                    <a:pt x="8282" y="20063"/>
                    <a:pt x="9451" y="29153"/>
                    <a:pt x="10316" y="38535"/>
                  </a:cubicBezTo>
                  <a:cubicBezTo>
                    <a:pt x="10335" y="38751"/>
                    <a:pt x="10518" y="38914"/>
                    <a:pt x="10731" y="38914"/>
                  </a:cubicBezTo>
                  <a:cubicBezTo>
                    <a:pt x="10743" y="38914"/>
                    <a:pt x="10756" y="38914"/>
                    <a:pt x="10772" y="38912"/>
                  </a:cubicBezTo>
                  <a:cubicBezTo>
                    <a:pt x="11003" y="38890"/>
                    <a:pt x="11173" y="38686"/>
                    <a:pt x="11151" y="38457"/>
                  </a:cubicBezTo>
                  <a:cubicBezTo>
                    <a:pt x="10285" y="29056"/>
                    <a:pt x="9113" y="19945"/>
                    <a:pt x="7571" y="10606"/>
                  </a:cubicBezTo>
                  <a:cubicBezTo>
                    <a:pt x="7258" y="8702"/>
                    <a:pt x="6902" y="6548"/>
                    <a:pt x="5916" y="4677"/>
                  </a:cubicBezTo>
                  <a:cubicBezTo>
                    <a:pt x="4799" y="2555"/>
                    <a:pt x="2868" y="859"/>
                    <a:pt x="618" y="27"/>
                  </a:cubicBezTo>
                  <a:cubicBezTo>
                    <a:pt x="570" y="9"/>
                    <a:pt x="521" y="0"/>
                    <a:pt x="4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7" name="Google Shape;6487;p34"/>
            <p:cNvSpPr/>
            <p:nvPr/>
          </p:nvSpPr>
          <p:spPr>
            <a:xfrm>
              <a:off x="6929365" y="2443478"/>
              <a:ext cx="241110" cy="227904"/>
            </a:xfrm>
            <a:custGeom>
              <a:avLst/>
              <a:gdLst/>
              <a:ahLst/>
              <a:cxnLst/>
              <a:rect l="l" t="t" r="r" b="b"/>
              <a:pathLst>
                <a:path w="7997" h="7559" extrusionOk="0">
                  <a:moveTo>
                    <a:pt x="4284" y="1"/>
                  </a:moveTo>
                  <a:cubicBezTo>
                    <a:pt x="4251" y="1"/>
                    <a:pt x="4218" y="2"/>
                    <a:pt x="4184" y="4"/>
                  </a:cubicBezTo>
                  <a:cubicBezTo>
                    <a:pt x="3418" y="55"/>
                    <a:pt x="3174" y="842"/>
                    <a:pt x="3158" y="1634"/>
                  </a:cubicBezTo>
                  <a:cubicBezTo>
                    <a:pt x="2961" y="1377"/>
                    <a:pt x="2725" y="1158"/>
                    <a:pt x="2440" y="1026"/>
                  </a:cubicBezTo>
                  <a:cubicBezTo>
                    <a:pt x="2235" y="930"/>
                    <a:pt x="2001" y="875"/>
                    <a:pt x="1768" y="875"/>
                  </a:cubicBezTo>
                  <a:cubicBezTo>
                    <a:pt x="1459" y="875"/>
                    <a:pt x="1153" y="972"/>
                    <a:pt x="927" y="1195"/>
                  </a:cubicBezTo>
                  <a:cubicBezTo>
                    <a:pt x="544" y="1577"/>
                    <a:pt x="546" y="2180"/>
                    <a:pt x="797" y="2635"/>
                  </a:cubicBezTo>
                  <a:cubicBezTo>
                    <a:pt x="1008" y="3020"/>
                    <a:pt x="1369" y="3255"/>
                    <a:pt x="1770" y="3403"/>
                  </a:cubicBezTo>
                  <a:cubicBezTo>
                    <a:pt x="1358" y="3433"/>
                    <a:pt x="951" y="3553"/>
                    <a:pt x="653" y="3803"/>
                  </a:cubicBezTo>
                  <a:cubicBezTo>
                    <a:pt x="251" y="4139"/>
                    <a:pt x="1" y="4713"/>
                    <a:pt x="223" y="5218"/>
                  </a:cubicBezTo>
                  <a:cubicBezTo>
                    <a:pt x="405" y="5631"/>
                    <a:pt x="833" y="5830"/>
                    <a:pt x="1263" y="5830"/>
                  </a:cubicBezTo>
                  <a:cubicBezTo>
                    <a:pt x="1335" y="5830"/>
                    <a:pt x="1408" y="5824"/>
                    <a:pt x="1480" y="5813"/>
                  </a:cubicBezTo>
                  <a:cubicBezTo>
                    <a:pt x="1666" y="5783"/>
                    <a:pt x="1835" y="5719"/>
                    <a:pt x="1988" y="5634"/>
                  </a:cubicBezTo>
                  <a:lnTo>
                    <a:pt x="1988" y="5634"/>
                  </a:lnTo>
                  <a:cubicBezTo>
                    <a:pt x="1670" y="6312"/>
                    <a:pt x="1569" y="7058"/>
                    <a:pt x="2227" y="7427"/>
                  </a:cubicBezTo>
                  <a:cubicBezTo>
                    <a:pt x="2388" y="7517"/>
                    <a:pt x="2561" y="7558"/>
                    <a:pt x="2734" y="7558"/>
                  </a:cubicBezTo>
                  <a:cubicBezTo>
                    <a:pt x="3059" y="7558"/>
                    <a:pt x="3381" y="7410"/>
                    <a:pt x="3609" y="7161"/>
                  </a:cubicBezTo>
                  <a:cubicBezTo>
                    <a:pt x="3789" y="6964"/>
                    <a:pt x="3895" y="6736"/>
                    <a:pt x="3960" y="6494"/>
                  </a:cubicBezTo>
                  <a:cubicBezTo>
                    <a:pt x="4114" y="6883"/>
                    <a:pt x="4366" y="7221"/>
                    <a:pt x="4764" y="7418"/>
                  </a:cubicBezTo>
                  <a:cubicBezTo>
                    <a:pt x="4941" y="7505"/>
                    <a:pt x="5139" y="7550"/>
                    <a:pt x="5335" y="7550"/>
                  </a:cubicBezTo>
                  <a:cubicBezTo>
                    <a:pt x="5719" y="7550"/>
                    <a:pt x="6097" y="7379"/>
                    <a:pt x="6296" y="7026"/>
                  </a:cubicBezTo>
                  <a:cubicBezTo>
                    <a:pt x="6622" y="6446"/>
                    <a:pt x="6424" y="5866"/>
                    <a:pt x="6017" y="5396"/>
                  </a:cubicBezTo>
                  <a:lnTo>
                    <a:pt x="6017" y="5396"/>
                  </a:lnTo>
                  <a:cubicBezTo>
                    <a:pt x="6180" y="5422"/>
                    <a:pt x="6347" y="5438"/>
                    <a:pt x="6511" y="5438"/>
                  </a:cubicBezTo>
                  <a:cubicBezTo>
                    <a:pt x="7056" y="5438"/>
                    <a:pt x="7561" y="5257"/>
                    <a:pt x="7763" y="4657"/>
                  </a:cubicBezTo>
                  <a:cubicBezTo>
                    <a:pt x="7996" y="3964"/>
                    <a:pt x="7544" y="3192"/>
                    <a:pt x="6215" y="3137"/>
                  </a:cubicBezTo>
                  <a:cubicBezTo>
                    <a:pt x="6954" y="2676"/>
                    <a:pt x="7636" y="2066"/>
                    <a:pt x="7280" y="1221"/>
                  </a:cubicBezTo>
                  <a:cubicBezTo>
                    <a:pt x="7126" y="854"/>
                    <a:pt x="6916" y="731"/>
                    <a:pt x="6616" y="731"/>
                  </a:cubicBezTo>
                  <a:cubicBezTo>
                    <a:pt x="6498" y="731"/>
                    <a:pt x="6366" y="750"/>
                    <a:pt x="6218" y="781"/>
                  </a:cubicBezTo>
                  <a:cubicBezTo>
                    <a:pt x="5874" y="850"/>
                    <a:pt x="5400" y="1226"/>
                    <a:pt x="5151" y="1450"/>
                  </a:cubicBezTo>
                  <a:cubicBezTo>
                    <a:pt x="5129" y="1331"/>
                    <a:pt x="5236" y="1001"/>
                    <a:pt x="5095" y="565"/>
                  </a:cubicBezTo>
                  <a:cubicBezTo>
                    <a:pt x="4961" y="153"/>
                    <a:pt x="4659" y="1"/>
                    <a:pt x="42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8" name="Google Shape;6488;p34"/>
            <p:cNvSpPr/>
            <p:nvPr/>
          </p:nvSpPr>
          <p:spPr>
            <a:xfrm>
              <a:off x="6961747" y="2468594"/>
              <a:ext cx="187714" cy="181292"/>
            </a:xfrm>
            <a:custGeom>
              <a:avLst/>
              <a:gdLst/>
              <a:ahLst/>
              <a:cxnLst/>
              <a:rect l="l" t="t" r="r" b="b"/>
              <a:pathLst>
                <a:path w="6226" h="6013" extrusionOk="0">
                  <a:moveTo>
                    <a:pt x="2917" y="1"/>
                  </a:moveTo>
                  <a:cubicBezTo>
                    <a:pt x="2400" y="1"/>
                    <a:pt x="2608" y="2451"/>
                    <a:pt x="2608" y="2451"/>
                  </a:cubicBezTo>
                  <a:cubicBezTo>
                    <a:pt x="2608" y="2451"/>
                    <a:pt x="1475" y="1217"/>
                    <a:pt x="921" y="1217"/>
                  </a:cubicBezTo>
                  <a:cubicBezTo>
                    <a:pt x="857" y="1217"/>
                    <a:pt x="801" y="1233"/>
                    <a:pt x="755" y="1269"/>
                  </a:cubicBezTo>
                  <a:cubicBezTo>
                    <a:pt x="309" y="1622"/>
                    <a:pt x="2240" y="2926"/>
                    <a:pt x="2240" y="2926"/>
                  </a:cubicBezTo>
                  <a:cubicBezTo>
                    <a:pt x="2240" y="2926"/>
                    <a:pt x="0" y="3494"/>
                    <a:pt x="179" y="4140"/>
                  </a:cubicBezTo>
                  <a:cubicBezTo>
                    <a:pt x="215" y="4268"/>
                    <a:pt x="325" y="4319"/>
                    <a:pt x="478" y="4319"/>
                  </a:cubicBezTo>
                  <a:cubicBezTo>
                    <a:pt x="1102" y="4319"/>
                    <a:pt x="2444" y="3473"/>
                    <a:pt x="2444" y="3473"/>
                  </a:cubicBezTo>
                  <a:lnTo>
                    <a:pt x="2444" y="3473"/>
                  </a:lnTo>
                  <a:cubicBezTo>
                    <a:pt x="2444" y="3473"/>
                    <a:pt x="1138" y="5428"/>
                    <a:pt x="1815" y="5946"/>
                  </a:cubicBezTo>
                  <a:cubicBezTo>
                    <a:pt x="1875" y="5991"/>
                    <a:pt x="1932" y="6012"/>
                    <a:pt x="1988" y="6012"/>
                  </a:cubicBezTo>
                  <a:cubicBezTo>
                    <a:pt x="2565" y="6012"/>
                    <a:pt x="2919" y="3768"/>
                    <a:pt x="2919" y="3768"/>
                  </a:cubicBezTo>
                  <a:cubicBezTo>
                    <a:pt x="2919" y="3768"/>
                    <a:pt x="3788" y="5602"/>
                    <a:pt x="4305" y="5602"/>
                  </a:cubicBezTo>
                  <a:cubicBezTo>
                    <a:pt x="4340" y="5602"/>
                    <a:pt x="4373" y="5593"/>
                    <a:pt x="4404" y="5576"/>
                  </a:cubicBezTo>
                  <a:cubicBezTo>
                    <a:pt x="4902" y="5300"/>
                    <a:pt x="3316" y="3467"/>
                    <a:pt x="3316" y="3467"/>
                  </a:cubicBezTo>
                  <a:lnTo>
                    <a:pt x="3316" y="3467"/>
                  </a:lnTo>
                  <a:cubicBezTo>
                    <a:pt x="3316" y="3467"/>
                    <a:pt x="4540" y="3837"/>
                    <a:pt x="5364" y="3837"/>
                  </a:cubicBezTo>
                  <a:cubicBezTo>
                    <a:pt x="5735" y="3837"/>
                    <a:pt x="6025" y="3762"/>
                    <a:pt x="6085" y="3545"/>
                  </a:cubicBezTo>
                  <a:cubicBezTo>
                    <a:pt x="6225" y="3035"/>
                    <a:pt x="4856" y="2947"/>
                    <a:pt x="4069" y="2947"/>
                  </a:cubicBezTo>
                  <a:cubicBezTo>
                    <a:pt x="3772" y="2947"/>
                    <a:pt x="3558" y="2959"/>
                    <a:pt x="3538" y="2967"/>
                  </a:cubicBezTo>
                  <a:cubicBezTo>
                    <a:pt x="3537" y="2967"/>
                    <a:pt x="3537" y="2967"/>
                    <a:pt x="3536" y="2967"/>
                  </a:cubicBezTo>
                  <a:cubicBezTo>
                    <a:pt x="3493" y="2967"/>
                    <a:pt x="5762" y="1202"/>
                    <a:pt x="5288" y="785"/>
                  </a:cubicBezTo>
                  <a:cubicBezTo>
                    <a:pt x="5244" y="746"/>
                    <a:pt x="5190" y="728"/>
                    <a:pt x="5129" y="728"/>
                  </a:cubicBezTo>
                  <a:cubicBezTo>
                    <a:pt x="4531" y="728"/>
                    <a:pt x="3232" y="2422"/>
                    <a:pt x="3232" y="2422"/>
                  </a:cubicBezTo>
                  <a:cubicBezTo>
                    <a:pt x="3232" y="2422"/>
                    <a:pt x="3538" y="150"/>
                    <a:pt x="2962" y="6"/>
                  </a:cubicBezTo>
                  <a:cubicBezTo>
                    <a:pt x="2946" y="2"/>
                    <a:pt x="293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9" name="Google Shape;6489;p34"/>
            <p:cNvSpPr/>
            <p:nvPr/>
          </p:nvSpPr>
          <p:spPr>
            <a:xfrm>
              <a:off x="7007818" y="2524615"/>
              <a:ext cx="69405" cy="67174"/>
            </a:xfrm>
            <a:custGeom>
              <a:avLst/>
              <a:gdLst/>
              <a:ahLst/>
              <a:cxnLst/>
              <a:rect l="l" t="t" r="r" b="b"/>
              <a:pathLst>
                <a:path w="2302" h="2228" extrusionOk="0">
                  <a:moveTo>
                    <a:pt x="1331" y="0"/>
                  </a:moveTo>
                  <a:cubicBezTo>
                    <a:pt x="255" y="0"/>
                    <a:pt x="1" y="1755"/>
                    <a:pt x="999" y="2159"/>
                  </a:cubicBezTo>
                  <a:cubicBezTo>
                    <a:pt x="1114" y="2205"/>
                    <a:pt x="1238" y="2228"/>
                    <a:pt x="1361" y="2228"/>
                  </a:cubicBezTo>
                  <a:cubicBezTo>
                    <a:pt x="1607" y="2228"/>
                    <a:pt x="1851" y="2137"/>
                    <a:pt x="2017" y="1956"/>
                  </a:cubicBezTo>
                  <a:cubicBezTo>
                    <a:pt x="2186" y="1772"/>
                    <a:pt x="2259" y="1520"/>
                    <a:pt x="2280" y="1272"/>
                  </a:cubicBezTo>
                  <a:cubicBezTo>
                    <a:pt x="2302" y="994"/>
                    <a:pt x="2258" y="705"/>
                    <a:pt x="2115" y="464"/>
                  </a:cubicBezTo>
                  <a:cubicBezTo>
                    <a:pt x="2068" y="383"/>
                    <a:pt x="2010" y="310"/>
                    <a:pt x="1944" y="245"/>
                  </a:cubicBezTo>
                  <a:cubicBezTo>
                    <a:pt x="1806" y="119"/>
                    <a:pt x="1635" y="29"/>
                    <a:pt x="1452" y="7"/>
                  </a:cubicBezTo>
                  <a:cubicBezTo>
                    <a:pt x="1410" y="3"/>
                    <a:pt x="1370" y="0"/>
                    <a:pt x="1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0" name="Google Shape;6490;p34"/>
            <p:cNvSpPr/>
            <p:nvPr/>
          </p:nvSpPr>
          <p:spPr>
            <a:xfrm>
              <a:off x="7101558" y="2816236"/>
              <a:ext cx="289380" cy="901606"/>
            </a:xfrm>
            <a:custGeom>
              <a:avLst/>
              <a:gdLst/>
              <a:ahLst/>
              <a:cxnLst/>
              <a:rect l="l" t="t" r="r" b="b"/>
              <a:pathLst>
                <a:path w="9598" h="29904" extrusionOk="0">
                  <a:moveTo>
                    <a:pt x="473" y="1"/>
                  </a:moveTo>
                  <a:cubicBezTo>
                    <a:pt x="392" y="1"/>
                    <a:pt x="310" y="24"/>
                    <a:pt x="237" y="74"/>
                  </a:cubicBezTo>
                  <a:cubicBezTo>
                    <a:pt x="47" y="206"/>
                    <a:pt x="0" y="464"/>
                    <a:pt x="130" y="655"/>
                  </a:cubicBezTo>
                  <a:cubicBezTo>
                    <a:pt x="2854" y="4609"/>
                    <a:pt x="3915" y="9440"/>
                    <a:pt x="4846" y="14456"/>
                  </a:cubicBezTo>
                  <a:cubicBezTo>
                    <a:pt x="5031" y="15459"/>
                    <a:pt x="5196" y="16490"/>
                    <a:pt x="5372" y="17581"/>
                  </a:cubicBezTo>
                  <a:cubicBezTo>
                    <a:pt x="6055" y="21828"/>
                    <a:pt x="6759" y="26218"/>
                    <a:pt x="8756" y="29695"/>
                  </a:cubicBezTo>
                  <a:cubicBezTo>
                    <a:pt x="8834" y="29829"/>
                    <a:pt x="8975" y="29904"/>
                    <a:pt x="9121" y="29904"/>
                  </a:cubicBezTo>
                  <a:cubicBezTo>
                    <a:pt x="9190" y="29904"/>
                    <a:pt x="9261" y="29887"/>
                    <a:pt x="9328" y="29848"/>
                  </a:cubicBezTo>
                  <a:cubicBezTo>
                    <a:pt x="9527" y="29732"/>
                    <a:pt x="9598" y="29476"/>
                    <a:pt x="9482" y="29277"/>
                  </a:cubicBezTo>
                  <a:cubicBezTo>
                    <a:pt x="7560" y="25932"/>
                    <a:pt x="6867" y="21619"/>
                    <a:pt x="6197" y="17447"/>
                  </a:cubicBezTo>
                  <a:cubicBezTo>
                    <a:pt x="6021" y="16349"/>
                    <a:pt x="5853" y="15314"/>
                    <a:pt x="5665" y="14302"/>
                  </a:cubicBezTo>
                  <a:cubicBezTo>
                    <a:pt x="4718" y="9194"/>
                    <a:pt x="3635" y="4270"/>
                    <a:pt x="818" y="181"/>
                  </a:cubicBezTo>
                  <a:cubicBezTo>
                    <a:pt x="736" y="63"/>
                    <a:pt x="606" y="1"/>
                    <a:pt x="4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1" name="Google Shape;6491;p34"/>
            <p:cNvSpPr/>
            <p:nvPr/>
          </p:nvSpPr>
          <p:spPr>
            <a:xfrm>
              <a:off x="6988491" y="2700034"/>
              <a:ext cx="244667" cy="243853"/>
            </a:xfrm>
            <a:custGeom>
              <a:avLst/>
              <a:gdLst/>
              <a:ahLst/>
              <a:cxnLst/>
              <a:rect l="l" t="t" r="r" b="b"/>
              <a:pathLst>
                <a:path w="8115" h="8088" extrusionOk="0">
                  <a:moveTo>
                    <a:pt x="5243" y="1"/>
                  </a:moveTo>
                  <a:cubicBezTo>
                    <a:pt x="5220" y="1"/>
                    <a:pt x="5196" y="2"/>
                    <a:pt x="5172" y="3"/>
                  </a:cubicBezTo>
                  <a:cubicBezTo>
                    <a:pt x="4257" y="44"/>
                    <a:pt x="4000" y="922"/>
                    <a:pt x="3900" y="1787"/>
                  </a:cubicBezTo>
                  <a:cubicBezTo>
                    <a:pt x="3510" y="1049"/>
                    <a:pt x="3015" y="743"/>
                    <a:pt x="2570" y="743"/>
                  </a:cubicBezTo>
                  <a:cubicBezTo>
                    <a:pt x="2305" y="743"/>
                    <a:pt x="2058" y="851"/>
                    <a:pt x="1862" y="1041"/>
                  </a:cubicBezTo>
                  <a:cubicBezTo>
                    <a:pt x="1272" y="1613"/>
                    <a:pt x="1541" y="2345"/>
                    <a:pt x="1946" y="2935"/>
                  </a:cubicBezTo>
                  <a:cubicBezTo>
                    <a:pt x="1764" y="2886"/>
                    <a:pt x="1582" y="2857"/>
                    <a:pt x="1405" y="2857"/>
                  </a:cubicBezTo>
                  <a:cubicBezTo>
                    <a:pt x="998" y="2857"/>
                    <a:pt x="621" y="3006"/>
                    <a:pt x="354" y="3384"/>
                  </a:cubicBezTo>
                  <a:cubicBezTo>
                    <a:pt x="0" y="3887"/>
                    <a:pt x="201" y="4577"/>
                    <a:pt x="661" y="4936"/>
                  </a:cubicBezTo>
                  <a:cubicBezTo>
                    <a:pt x="966" y="5176"/>
                    <a:pt x="1322" y="5269"/>
                    <a:pt x="1689" y="5269"/>
                  </a:cubicBezTo>
                  <a:cubicBezTo>
                    <a:pt x="1740" y="5269"/>
                    <a:pt x="1791" y="5267"/>
                    <a:pt x="1842" y="5264"/>
                  </a:cubicBezTo>
                  <a:lnTo>
                    <a:pt x="1842" y="5264"/>
                  </a:lnTo>
                  <a:cubicBezTo>
                    <a:pt x="1651" y="5425"/>
                    <a:pt x="1491" y="5621"/>
                    <a:pt x="1389" y="5866"/>
                  </a:cubicBezTo>
                  <a:cubicBezTo>
                    <a:pt x="1195" y="6346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0" y="7410"/>
                  </a:cubicBezTo>
                  <a:cubicBezTo>
                    <a:pt x="2713" y="7410"/>
                    <a:pt x="3128" y="7083"/>
                    <a:pt x="3466" y="6672"/>
                  </a:cubicBezTo>
                  <a:lnTo>
                    <a:pt x="3466" y="6672"/>
                  </a:lnTo>
                  <a:cubicBezTo>
                    <a:pt x="3452" y="6850"/>
                    <a:pt x="3467" y="7029"/>
                    <a:pt x="3520" y="7208"/>
                  </a:cubicBezTo>
                  <a:cubicBezTo>
                    <a:pt x="3661" y="7678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8" y="8071"/>
                    <a:pt x="5561" y="7599"/>
                    <a:pt x="5692" y="7092"/>
                  </a:cubicBezTo>
                  <a:cubicBezTo>
                    <a:pt x="5789" y="6716"/>
                    <a:pt x="5725" y="6296"/>
                    <a:pt x="5573" y="5913"/>
                  </a:cubicBezTo>
                  <a:lnTo>
                    <a:pt x="5573" y="5913"/>
                  </a:lnTo>
                  <a:cubicBezTo>
                    <a:pt x="5880" y="6209"/>
                    <a:pt x="6247" y="6434"/>
                    <a:pt x="6683" y="6461"/>
                  </a:cubicBezTo>
                  <a:cubicBezTo>
                    <a:pt x="6712" y="6462"/>
                    <a:pt x="6741" y="6463"/>
                    <a:pt x="6770" y="6463"/>
                  </a:cubicBezTo>
                  <a:cubicBezTo>
                    <a:pt x="7263" y="6463"/>
                    <a:pt x="7759" y="6207"/>
                    <a:pt x="7929" y="5725"/>
                  </a:cubicBezTo>
                  <a:cubicBezTo>
                    <a:pt x="8114" y="5202"/>
                    <a:pt x="7840" y="4622"/>
                    <a:pt x="7432" y="4287"/>
                  </a:cubicBezTo>
                  <a:cubicBezTo>
                    <a:pt x="7189" y="4088"/>
                    <a:pt x="6890" y="3969"/>
                    <a:pt x="6574" y="3903"/>
                  </a:cubicBezTo>
                  <a:cubicBezTo>
                    <a:pt x="7282" y="3549"/>
                    <a:pt x="7885" y="2988"/>
                    <a:pt x="7605" y="2276"/>
                  </a:cubicBezTo>
                  <a:cubicBezTo>
                    <a:pt x="7463" y="1920"/>
                    <a:pt x="7227" y="1685"/>
                    <a:pt x="6841" y="1685"/>
                  </a:cubicBezTo>
                  <a:cubicBezTo>
                    <a:pt x="6796" y="1685"/>
                    <a:pt x="6750" y="1688"/>
                    <a:pt x="6702" y="1694"/>
                  </a:cubicBezTo>
                  <a:cubicBezTo>
                    <a:pt x="6248" y="1754"/>
                    <a:pt x="5994" y="1992"/>
                    <a:pt x="5880" y="2023"/>
                  </a:cubicBezTo>
                  <a:cubicBezTo>
                    <a:pt x="5972" y="1702"/>
                    <a:pt x="6109" y="1113"/>
                    <a:pt x="6026" y="774"/>
                  </a:cubicBezTo>
                  <a:cubicBezTo>
                    <a:pt x="5903" y="273"/>
                    <a:pt x="5741" y="1"/>
                    <a:pt x="5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2" name="Google Shape;6492;p34"/>
            <p:cNvSpPr/>
            <p:nvPr/>
          </p:nvSpPr>
          <p:spPr>
            <a:xfrm>
              <a:off x="7025336" y="2729642"/>
              <a:ext cx="182890" cy="183161"/>
            </a:xfrm>
            <a:custGeom>
              <a:avLst/>
              <a:gdLst/>
              <a:ahLst/>
              <a:cxnLst/>
              <a:rect l="l" t="t" r="r" b="b"/>
              <a:pathLst>
                <a:path w="6066" h="6075" extrusionOk="0">
                  <a:moveTo>
                    <a:pt x="3913" y="1"/>
                  </a:moveTo>
                  <a:cubicBezTo>
                    <a:pt x="3360" y="1"/>
                    <a:pt x="2794" y="2538"/>
                    <a:pt x="2769" y="2538"/>
                  </a:cubicBezTo>
                  <a:cubicBezTo>
                    <a:pt x="2768" y="2538"/>
                    <a:pt x="2768" y="2537"/>
                    <a:pt x="2768" y="2536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2"/>
                    <a:pt x="2412" y="2952"/>
                    <a:pt x="2412" y="2952"/>
                  </a:cubicBezTo>
                  <a:cubicBezTo>
                    <a:pt x="2412" y="2952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6" y="5371"/>
                  </a:cubicBezTo>
                  <a:cubicBezTo>
                    <a:pt x="883" y="5406"/>
                    <a:pt x="953" y="5421"/>
                    <a:pt x="1026" y="5421"/>
                  </a:cubicBezTo>
                  <a:cubicBezTo>
                    <a:pt x="1778" y="5421"/>
                    <a:pt x="2779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19" y="6074"/>
                    <a:pt x="3134" y="6073"/>
                    <a:pt x="3150" y="6070"/>
                  </a:cubicBezTo>
                  <a:cubicBezTo>
                    <a:pt x="3810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2" y="3764"/>
                    <a:pt x="3633" y="3151"/>
                    <a:pt x="3633" y="3151"/>
                  </a:cubicBezTo>
                  <a:cubicBezTo>
                    <a:pt x="3633" y="3151"/>
                    <a:pt x="6066" y="2238"/>
                    <a:pt x="5688" y="1781"/>
                  </a:cubicBezTo>
                  <a:cubicBezTo>
                    <a:pt x="5630" y="1710"/>
                    <a:pt x="5535" y="1680"/>
                    <a:pt x="5416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3" name="Google Shape;6493;p34"/>
            <p:cNvSpPr/>
            <p:nvPr/>
          </p:nvSpPr>
          <p:spPr>
            <a:xfrm>
              <a:off x="7081507" y="2794799"/>
              <a:ext cx="79083" cy="60059"/>
            </a:xfrm>
            <a:custGeom>
              <a:avLst/>
              <a:gdLst/>
              <a:ahLst/>
              <a:cxnLst/>
              <a:rect l="l" t="t" r="r" b="b"/>
              <a:pathLst>
                <a:path w="2623" h="1992" extrusionOk="0">
                  <a:moveTo>
                    <a:pt x="1347" y="1"/>
                  </a:moveTo>
                  <a:cubicBezTo>
                    <a:pt x="1102" y="1"/>
                    <a:pt x="856" y="81"/>
                    <a:pt x="643" y="205"/>
                  </a:cubicBezTo>
                  <a:cubicBezTo>
                    <a:pt x="428" y="329"/>
                    <a:pt x="232" y="506"/>
                    <a:pt x="138" y="736"/>
                  </a:cubicBezTo>
                  <a:cubicBezTo>
                    <a:pt x="0" y="1077"/>
                    <a:pt x="122" y="1492"/>
                    <a:pt x="394" y="1739"/>
                  </a:cubicBezTo>
                  <a:cubicBezTo>
                    <a:pt x="587" y="1916"/>
                    <a:pt x="819" y="1992"/>
                    <a:pt x="1054" y="1992"/>
                  </a:cubicBezTo>
                  <a:cubicBezTo>
                    <a:pt x="1825" y="1992"/>
                    <a:pt x="2623" y="1177"/>
                    <a:pt x="2143" y="407"/>
                  </a:cubicBezTo>
                  <a:cubicBezTo>
                    <a:pt x="2041" y="249"/>
                    <a:pt x="1887" y="134"/>
                    <a:pt x="1712" y="68"/>
                  </a:cubicBezTo>
                  <a:cubicBezTo>
                    <a:pt x="1627" y="34"/>
                    <a:pt x="1533" y="12"/>
                    <a:pt x="1441" y="5"/>
                  </a:cubicBezTo>
                  <a:cubicBezTo>
                    <a:pt x="1410" y="2"/>
                    <a:pt x="1379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4" name="Google Shape;6494;p34"/>
            <p:cNvSpPr/>
            <p:nvPr/>
          </p:nvSpPr>
          <p:spPr>
            <a:xfrm>
              <a:off x="7534858" y="2942268"/>
              <a:ext cx="182106" cy="83515"/>
            </a:xfrm>
            <a:custGeom>
              <a:avLst/>
              <a:gdLst/>
              <a:ahLst/>
              <a:cxnLst/>
              <a:rect l="l" t="t" r="r" b="b"/>
              <a:pathLst>
                <a:path w="6040" h="2770" extrusionOk="0">
                  <a:moveTo>
                    <a:pt x="5596" y="0"/>
                  </a:moveTo>
                  <a:cubicBezTo>
                    <a:pt x="1388" y="0"/>
                    <a:pt x="0" y="2597"/>
                    <a:pt x="0" y="2597"/>
                  </a:cubicBezTo>
                  <a:cubicBezTo>
                    <a:pt x="450" y="2714"/>
                    <a:pt x="895" y="2770"/>
                    <a:pt x="1330" y="2770"/>
                  </a:cubicBezTo>
                  <a:cubicBezTo>
                    <a:pt x="3211" y="2770"/>
                    <a:pt x="4909" y="1721"/>
                    <a:pt x="6040" y="9"/>
                  </a:cubicBezTo>
                  <a:cubicBezTo>
                    <a:pt x="5889" y="3"/>
                    <a:pt x="5741" y="0"/>
                    <a:pt x="55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5" name="Google Shape;6495;p34"/>
            <p:cNvSpPr/>
            <p:nvPr/>
          </p:nvSpPr>
          <p:spPr>
            <a:xfrm>
              <a:off x="7365289" y="2564384"/>
              <a:ext cx="328122" cy="1140394"/>
            </a:xfrm>
            <a:custGeom>
              <a:avLst/>
              <a:gdLst/>
              <a:ahLst/>
              <a:cxnLst/>
              <a:rect l="l" t="t" r="r" b="b"/>
              <a:pathLst>
                <a:path w="10883" h="37824" extrusionOk="0">
                  <a:moveTo>
                    <a:pt x="10409" y="1"/>
                  </a:moveTo>
                  <a:cubicBezTo>
                    <a:pt x="10247" y="1"/>
                    <a:pt x="10093" y="96"/>
                    <a:pt x="10024" y="254"/>
                  </a:cubicBezTo>
                  <a:cubicBezTo>
                    <a:pt x="6224" y="9102"/>
                    <a:pt x="4275" y="18190"/>
                    <a:pt x="2391" y="26978"/>
                  </a:cubicBezTo>
                  <a:cubicBezTo>
                    <a:pt x="1623" y="30552"/>
                    <a:pt x="901" y="33929"/>
                    <a:pt x="56" y="37305"/>
                  </a:cubicBezTo>
                  <a:cubicBezTo>
                    <a:pt x="1" y="37528"/>
                    <a:pt x="137" y="37754"/>
                    <a:pt x="360" y="37812"/>
                  </a:cubicBezTo>
                  <a:cubicBezTo>
                    <a:pt x="394" y="37820"/>
                    <a:pt x="428" y="37823"/>
                    <a:pt x="462" y="37823"/>
                  </a:cubicBezTo>
                  <a:cubicBezTo>
                    <a:pt x="648" y="37823"/>
                    <a:pt x="820" y="37697"/>
                    <a:pt x="867" y="37506"/>
                  </a:cubicBezTo>
                  <a:cubicBezTo>
                    <a:pt x="1713" y="34119"/>
                    <a:pt x="2473" y="30577"/>
                    <a:pt x="3207" y="27153"/>
                  </a:cubicBezTo>
                  <a:cubicBezTo>
                    <a:pt x="5083" y="18403"/>
                    <a:pt x="7022" y="9356"/>
                    <a:pt x="10792" y="584"/>
                  </a:cubicBezTo>
                  <a:cubicBezTo>
                    <a:pt x="10883" y="373"/>
                    <a:pt x="10786" y="127"/>
                    <a:pt x="10573" y="35"/>
                  </a:cubicBezTo>
                  <a:cubicBezTo>
                    <a:pt x="10519" y="12"/>
                    <a:pt x="10464" y="1"/>
                    <a:pt x="104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6" name="Google Shape;6496;p34"/>
            <p:cNvSpPr/>
            <p:nvPr/>
          </p:nvSpPr>
          <p:spPr>
            <a:xfrm>
              <a:off x="7506003" y="2652094"/>
              <a:ext cx="109716" cy="156087"/>
            </a:xfrm>
            <a:custGeom>
              <a:avLst/>
              <a:gdLst/>
              <a:ahLst/>
              <a:cxnLst/>
              <a:rect l="l" t="t" r="r" b="b"/>
              <a:pathLst>
                <a:path w="3639" h="5177" extrusionOk="0">
                  <a:moveTo>
                    <a:pt x="670" y="1"/>
                  </a:moveTo>
                  <a:cubicBezTo>
                    <a:pt x="0" y="3979"/>
                    <a:pt x="3016" y="5177"/>
                    <a:pt x="3016" y="5177"/>
                  </a:cubicBezTo>
                  <a:cubicBezTo>
                    <a:pt x="3016" y="5177"/>
                    <a:pt x="3639" y="1822"/>
                    <a:pt x="6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7" name="Google Shape;6497;p34"/>
            <p:cNvSpPr/>
            <p:nvPr/>
          </p:nvSpPr>
          <p:spPr>
            <a:xfrm>
              <a:off x="7555843" y="2448061"/>
              <a:ext cx="244667" cy="243883"/>
            </a:xfrm>
            <a:custGeom>
              <a:avLst/>
              <a:gdLst/>
              <a:ahLst/>
              <a:cxnLst/>
              <a:rect l="l" t="t" r="r" b="b"/>
              <a:pathLst>
                <a:path w="8115" h="8089" extrusionOk="0">
                  <a:moveTo>
                    <a:pt x="5240" y="0"/>
                  </a:moveTo>
                  <a:cubicBezTo>
                    <a:pt x="5218" y="0"/>
                    <a:pt x="5195" y="1"/>
                    <a:pt x="5172" y="2"/>
                  </a:cubicBezTo>
                  <a:cubicBezTo>
                    <a:pt x="4257" y="44"/>
                    <a:pt x="4000" y="921"/>
                    <a:pt x="3900" y="1786"/>
                  </a:cubicBezTo>
                  <a:cubicBezTo>
                    <a:pt x="3510" y="1049"/>
                    <a:pt x="3015" y="744"/>
                    <a:pt x="2570" y="744"/>
                  </a:cubicBezTo>
                  <a:cubicBezTo>
                    <a:pt x="2305" y="744"/>
                    <a:pt x="2059" y="852"/>
                    <a:pt x="1862" y="1041"/>
                  </a:cubicBezTo>
                  <a:cubicBezTo>
                    <a:pt x="1272" y="1614"/>
                    <a:pt x="1539" y="2344"/>
                    <a:pt x="1946" y="2936"/>
                  </a:cubicBezTo>
                  <a:cubicBezTo>
                    <a:pt x="1764" y="2886"/>
                    <a:pt x="1582" y="2858"/>
                    <a:pt x="1405" y="2858"/>
                  </a:cubicBezTo>
                  <a:cubicBezTo>
                    <a:pt x="998" y="2858"/>
                    <a:pt x="621" y="3006"/>
                    <a:pt x="354" y="3385"/>
                  </a:cubicBezTo>
                  <a:cubicBezTo>
                    <a:pt x="0" y="3886"/>
                    <a:pt x="202" y="4576"/>
                    <a:pt x="661" y="4935"/>
                  </a:cubicBezTo>
                  <a:cubicBezTo>
                    <a:pt x="966" y="5177"/>
                    <a:pt x="1322" y="5270"/>
                    <a:pt x="1688" y="5270"/>
                  </a:cubicBezTo>
                  <a:cubicBezTo>
                    <a:pt x="1739" y="5270"/>
                    <a:pt x="1790" y="5268"/>
                    <a:pt x="1840" y="5264"/>
                  </a:cubicBezTo>
                  <a:lnTo>
                    <a:pt x="1840" y="5264"/>
                  </a:lnTo>
                  <a:cubicBezTo>
                    <a:pt x="1651" y="5426"/>
                    <a:pt x="1491" y="5621"/>
                    <a:pt x="1390" y="5866"/>
                  </a:cubicBezTo>
                  <a:cubicBezTo>
                    <a:pt x="1194" y="6345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1" y="7410"/>
                  </a:cubicBezTo>
                  <a:cubicBezTo>
                    <a:pt x="2713" y="7410"/>
                    <a:pt x="3128" y="7084"/>
                    <a:pt x="3466" y="6673"/>
                  </a:cubicBezTo>
                  <a:lnTo>
                    <a:pt x="3466" y="6673"/>
                  </a:lnTo>
                  <a:cubicBezTo>
                    <a:pt x="3453" y="6850"/>
                    <a:pt x="3467" y="7028"/>
                    <a:pt x="3520" y="7208"/>
                  </a:cubicBezTo>
                  <a:cubicBezTo>
                    <a:pt x="3662" y="7679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9" y="8070"/>
                    <a:pt x="5561" y="7599"/>
                    <a:pt x="5692" y="7092"/>
                  </a:cubicBezTo>
                  <a:cubicBezTo>
                    <a:pt x="5789" y="6717"/>
                    <a:pt x="5726" y="6297"/>
                    <a:pt x="5573" y="5912"/>
                  </a:cubicBezTo>
                  <a:lnTo>
                    <a:pt x="5573" y="5912"/>
                  </a:lnTo>
                  <a:cubicBezTo>
                    <a:pt x="5878" y="6210"/>
                    <a:pt x="6245" y="6433"/>
                    <a:pt x="6683" y="6461"/>
                  </a:cubicBezTo>
                  <a:cubicBezTo>
                    <a:pt x="6711" y="6463"/>
                    <a:pt x="6739" y="6464"/>
                    <a:pt x="6767" y="6464"/>
                  </a:cubicBezTo>
                  <a:cubicBezTo>
                    <a:pt x="7260" y="6464"/>
                    <a:pt x="7759" y="6208"/>
                    <a:pt x="7930" y="5725"/>
                  </a:cubicBezTo>
                  <a:cubicBezTo>
                    <a:pt x="8115" y="5203"/>
                    <a:pt x="7840" y="4623"/>
                    <a:pt x="7432" y="4288"/>
                  </a:cubicBezTo>
                  <a:cubicBezTo>
                    <a:pt x="7190" y="4088"/>
                    <a:pt x="6890" y="3969"/>
                    <a:pt x="6574" y="3903"/>
                  </a:cubicBezTo>
                  <a:cubicBezTo>
                    <a:pt x="7281" y="3548"/>
                    <a:pt x="7886" y="2988"/>
                    <a:pt x="7604" y="2276"/>
                  </a:cubicBezTo>
                  <a:cubicBezTo>
                    <a:pt x="7463" y="1921"/>
                    <a:pt x="7228" y="1685"/>
                    <a:pt x="6843" y="1685"/>
                  </a:cubicBezTo>
                  <a:cubicBezTo>
                    <a:pt x="6798" y="1685"/>
                    <a:pt x="6751" y="1688"/>
                    <a:pt x="6702" y="1695"/>
                  </a:cubicBezTo>
                  <a:cubicBezTo>
                    <a:pt x="6248" y="1755"/>
                    <a:pt x="5994" y="1991"/>
                    <a:pt x="5878" y="2024"/>
                  </a:cubicBezTo>
                  <a:cubicBezTo>
                    <a:pt x="5972" y="1702"/>
                    <a:pt x="6109" y="1112"/>
                    <a:pt x="6025" y="773"/>
                  </a:cubicBezTo>
                  <a:cubicBezTo>
                    <a:pt x="5903" y="272"/>
                    <a:pt x="5740" y="0"/>
                    <a:pt x="52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8" name="Google Shape;6498;p34"/>
            <p:cNvSpPr/>
            <p:nvPr/>
          </p:nvSpPr>
          <p:spPr>
            <a:xfrm>
              <a:off x="7592688" y="2477730"/>
              <a:ext cx="182950" cy="183161"/>
            </a:xfrm>
            <a:custGeom>
              <a:avLst/>
              <a:gdLst/>
              <a:ahLst/>
              <a:cxnLst/>
              <a:rect l="l" t="t" r="r" b="b"/>
              <a:pathLst>
                <a:path w="6068" h="6075" extrusionOk="0">
                  <a:moveTo>
                    <a:pt x="3913" y="1"/>
                  </a:moveTo>
                  <a:cubicBezTo>
                    <a:pt x="3360" y="1"/>
                    <a:pt x="2793" y="2539"/>
                    <a:pt x="2769" y="2539"/>
                  </a:cubicBezTo>
                  <a:cubicBezTo>
                    <a:pt x="2768" y="2539"/>
                    <a:pt x="2768" y="2538"/>
                    <a:pt x="2768" y="2537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0"/>
                    <a:pt x="2413" y="2951"/>
                    <a:pt x="2413" y="2951"/>
                  </a:cubicBezTo>
                  <a:cubicBezTo>
                    <a:pt x="2413" y="2951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8" y="5371"/>
                  </a:cubicBezTo>
                  <a:cubicBezTo>
                    <a:pt x="885" y="5406"/>
                    <a:pt x="955" y="5421"/>
                    <a:pt x="1027" y="5421"/>
                  </a:cubicBezTo>
                  <a:cubicBezTo>
                    <a:pt x="1778" y="5421"/>
                    <a:pt x="2780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20" y="6074"/>
                    <a:pt x="3134" y="6073"/>
                    <a:pt x="3150" y="6070"/>
                  </a:cubicBezTo>
                  <a:cubicBezTo>
                    <a:pt x="3811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3" y="3764"/>
                    <a:pt x="3633" y="3151"/>
                    <a:pt x="3633" y="3151"/>
                  </a:cubicBezTo>
                  <a:cubicBezTo>
                    <a:pt x="3633" y="3151"/>
                    <a:pt x="6067" y="2238"/>
                    <a:pt x="5689" y="1781"/>
                  </a:cubicBezTo>
                  <a:cubicBezTo>
                    <a:pt x="5630" y="1710"/>
                    <a:pt x="5535" y="1680"/>
                    <a:pt x="5415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9" name="Google Shape;6499;p34"/>
            <p:cNvSpPr/>
            <p:nvPr/>
          </p:nvSpPr>
          <p:spPr>
            <a:xfrm>
              <a:off x="7648859" y="2542856"/>
              <a:ext cx="79114" cy="60059"/>
            </a:xfrm>
            <a:custGeom>
              <a:avLst/>
              <a:gdLst/>
              <a:ahLst/>
              <a:cxnLst/>
              <a:rect l="l" t="t" r="r" b="b"/>
              <a:pathLst>
                <a:path w="2624" h="1992" extrusionOk="0">
                  <a:moveTo>
                    <a:pt x="1347" y="1"/>
                  </a:moveTo>
                  <a:cubicBezTo>
                    <a:pt x="1101" y="1"/>
                    <a:pt x="856" y="80"/>
                    <a:pt x="644" y="204"/>
                  </a:cubicBezTo>
                  <a:cubicBezTo>
                    <a:pt x="428" y="329"/>
                    <a:pt x="233" y="505"/>
                    <a:pt x="139" y="734"/>
                  </a:cubicBezTo>
                  <a:cubicBezTo>
                    <a:pt x="0" y="1076"/>
                    <a:pt x="122" y="1490"/>
                    <a:pt x="393" y="1739"/>
                  </a:cubicBezTo>
                  <a:cubicBezTo>
                    <a:pt x="585" y="1915"/>
                    <a:pt x="818" y="1991"/>
                    <a:pt x="1053" y="1991"/>
                  </a:cubicBezTo>
                  <a:cubicBezTo>
                    <a:pt x="1824" y="1991"/>
                    <a:pt x="2623" y="1175"/>
                    <a:pt x="2143" y="407"/>
                  </a:cubicBezTo>
                  <a:cubicBezTo>
                    <a:pt x="2042" y="248"/>
                    <a:pt x="1887" y="132"/>
                    <a:pt x="1713" y="66"/>
                  </a:cubicBezTo>
                  <a:cubicBezTo>
                    <a:pt x="1627" y="34"/>
                    <a:pt x="1533" y="12"/>
                    <a:pt x="1441" y="4"/>
                  </a:cubicBezTo>
                  <a:cubicBezTo>
                    <a:pt x="1410" y="2"/>
                    <a:pt x="1378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0" name="Google Shape;6500;p34"/>
            <p:cNvSpPr/>
            <p:nvPr/>
          </p:nvSpPr>
          <p:spPr>
            <a:xfrm>
              <a:off x="7501752" y="2737451"/>
              <a:ext cx="239934" cy="244245"/>
            </a:xfrm>
            <a:custGeom>
              <a:avLst/>
              <a:gdLst/>
              <a:ahLst/>
              <a:cxnLst/>
              <a:rect l="l" t="t" r="r" b="b"/>
              <a:pathLst>
                <a:path w="7958" h="8101" extrusionOk="0">
                  <a:moveTo>
                    <a:pt x="5161" y="1"/>
                  </a:moveTo>
                  <a:cubicBezTo>
                    <a:pt x="4943" y="1"/>
                    <a:pt x="4740" y="133"/>
                    <a:pt x="4499" y="349"/>
                  </a:cubicBezTo>
                  <a:cubicBezTo>
                    <a:pt x="4239" y="582"/>
                    <a:pt x="4021" y="1145"/>
                    <a:pt x="3916" y="1465"/>
                  </a:cubicBezTo>
                  <a:cubicBezTo>
                    <a:pt x="3837" y="1372"/>
                    <a:pt x="3762" y="1035"/>
                    <a:pt x="3420" y="731"/>
                  </a:cubicBezTo>
                  <a:cubicBezTo>
                    <a:pt x="3250" y="578"/>
                    <a:pt x="3075" y="512"/>
                    <a:pt x="2900" y="512"/>
                  </a:cubicBezTo>
                  <a:cubicBezTo>
                    <a:pt x="2716" y="512"/>
                    <a:pt x="2532" y="585"/>
                    <a:pt x="2352" y="707"/>
                  </a:cubicBezTo>
                  <a:cubicBezTo>
                    <a:pt x="1720" y="1138"/>
                    <a:pt x="1905" y="1941"/>
                    <a:pt x="2288" y="2631"/>
                  </a:cubicBezTo>
                  <a:cubicBezTo>
                    <a:pt x="2034" y="2526"/>
                    <a:pt x="1771" y="2460"/>
                    <a:pt x="1505" y="2460"/>
                  </a:cubicBezTo>
                  <a:cubicBezTo>
                    <a:pt x="1457" y="2460"/>
                    <a:pt x="1409" y="2462"/>
                    <a:pt x="1361" y="2466"/>
                  </a:cubicBezTo>
                  <a:cubicBezTo>
                    <a:pt x="836" y="2515"/>
                    <a:pt x="283" y="2839"/>
                    <a:pt x="141" y="3375"/>
                  </a:cubicBezTo>
                  <a:cubicBezTo>
                    <a:pt x="0" y="3898"/>
                    <a:pt x="307" y="4419"/>
                    <a:pt x="755" y="4687"/>
                  </a:cubicBezTo>
                  <a:cubicBezTo>
                    <a:pt x="1009" y="4837"/>
                    <a:pt x="1287" y="4896"/>
                    <a:pt x="1570" y="4896"/>
                  </a:cubicBezTo>
                  <a:cubicBezTo>
                    <a:pt x="1707" y="4896"/>
                    <a:pt x="1845" y="4882"/>
                    <a:pt x="1982" y="4858"/>
                  </a:cubicBezTo>
                  <a:lnTo>
                    <a:pt x="1982" y="4858"/>
                  </a:lnTo>
                  <a:cubicBezTo>
                    <a:pt x="1642" y="5092"/>
                    <a:pt x="1354" y="5402"/>
                    <a:pt x="1219" y="5767"/>
                  </a:cubicBezTo>
                  <a:cubicBezTo>
                    <a:pt x="1041" y="6259"/>
                    <a:pt x="1116" y="6882"/>
                    <a:pt x="1562" y="7205"/>
                  </a:cubicBezTo>
                  <a:cubicBezTo>
                    <a:pt x="1736" y="7331"/>
                    <a:pt x="1934" y="7387"/>
                    <a:pt x="2135" y="7387"/>
                  </a:cubicBezTo>
                  <a:cubicBezTo>
                    <a:pt x="2424" y="7387"/>
                    <a:pt x="2718" y="7270"/>
                    <a:pt x="2949" y="7084"/>
                  </a:cubicBezTo>
                  <a:cubicBezTo>
                    <a:pt x="3095" y="6965"/>
                    <a:pt x="3207" y="6826"/>
                    <a:pt x="3297" y="6672"/>
                  </a:cubicBezTo>
                  <a:cubicBezTo>
                    <a:pt x="3365" y="7413"/>
                    <a:pt x="3650" y="8101"/>
                    <a:pt x="4389" y="8101"/>
                  </a:cubicBezTo>
                  <a:cubicBezTo>
                    <a:pt x="4396" y="8101"/>
                    <a:pt x="4402" y="8101"/>
                    <a:pt x="4408" y="8101"/>
                  </a:cubicBezTo>
                  <a:cubicBezTo>
                    <a:pt x="4941" y="8090"/>
                    <a:pt x="5358" y="7678"/>
                    <a:pt x="5467" y="7172"/>
                  </a:cubicBezTo>
                  <a:cubicBezTo>
                    <a:pt x="5521" y="6914"/>
                    <a:pt x="5499" y="6663"/>
                    <a:pt x="5433" y="6421"/>
                  </a:cubicBezTo>
                  <a:lnTo>
                    <a:pt x="5433" y="6421"/>
                  </a:lnTo>
                  <a:cubicBezTo>
                    <a:pt x="5738" y="6659"/>
                    <a:pt x="6092" y="6816"/>
                    <a:pt x="6491" y="6816"/>
                  </a:cubicBezTo>
                  <a:cubicBezTo>
                    <a:pt x="6525" y="6816"/>
                    <a:pt x="6559" y="6815"/>
                    <a:pt x="6593" y="6813"/>
                  </a:cubicBezTo>
                  <a:cubicBezTo>
                    <a:pt x="7173" y="6773"/>
                    <a:pt x="7730" y="6316"/>
                    <a:pt x="7719" y="5703"/>
                  </a:cubicBezTo>
                  <a:cubicBezTo>
                    <a:pt x="7708" y="5039"/>
                    <a:pt x="7244" y="4637"/>
                    <a:pt x="6656" y="4437"/>
                  </a:cubicBezTo>
                  <a:cubicBezTo>
                    <a:pt x="7324" y="4176"/>
                    <a:pt x="7957" y="3722"/>
                    <a:pt x="7790" y="2917"/>
                  </a:cubicBezTo>
                  <a:cubicBezTo>
                    <a:pt x="7692" y="2440"/>
                    <a:pt x="7314" y="2086"/>
                    <a:pt x="6726" y="2086"/>
                  </a:cubicBezTo>
                  <a:cubicBezTo>
                    <a:pt x="6430" y="2086"/>
                    <a:pt x="6081" y="2176"/>
                    <a:pt x="5687" y="2384"/>
                  </a:cubicBezTo>
                  <a:cubicBezTo>
                    <a:pt x="6091" y="1615"/>
                    <a:pt x="6373" y="744"/>
                    <a:pt x="5639" y="193"/>
                  </a:cubicBezTo>
                  <a:cubicBezTo>
                    <a:pt x="5461" y="60"/>
                    <a:pt x="5307" y="1"/>
                    <a:pt x="51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1" name="Google Shape;6501;p34"/>
            <p:cNvSpPr/>
            <p:nvPr/>
          </p:nvSpPr>
          <p:spPr>
            <a:xfrm>
              <a:off x="7537029" y="2767452"/>
              <a:ext cx="185181" cy="187563"/>
            </a:xfrm>
            <a:custGeom>
              <a:avLst/>
              <a:gdLst/>
              <a:ahLst/>
              <a:cxnLst/>
              <a:rect l="l" t="t" r="r" b="b"/>
              <a:pathLst>
                <a:path w="6142" h="6221" extrusionOk="0">
                  <a:moveTo>
                    <a:pt x="3835" y="0"/>
                  </a:moveTo>
                  <a:cubicBezTo>
                    <a:pt x="3238" y="0"/>
                    <a:pt x="2927" y="2455"/>
                    <a:pt x="2927" y="2455"/>
                  </a:cubicBezTo>
                  <a:cubicBezTo>
                    <a:pt x="2927" y="2455"/>
                    <a:pt x="2113" y="495"/>
                    <a:pt x="1543" y="495"/>
                  </a:cubicBezTo>
                  <a:cubicBezTo>
                    <a:pt x="1521" y="495"/>
                    <a:pt x="1499" y="498"/>
                    <a:pt x="1478" y="504"/>
                  </a:cubicBezTo>
                  <a:cubicBezTo>
                    <a:pt x="906" y="670"/>
                    <a:pt x="2404" y="2794"/>
                    <a:pt x="2404" y="2794"/>
                  </a:cubicBezTo>
                  <a:cubicBezTo>
                    <a:pt x="2404" y="2794"/>
                    <a:pt x="1433" y="2496"/>
                    <a:pt x="777" y="2496"/>
                  </a:cubicBezTo>
                  <a:cubicBezTo>
                    <a:pt x="494" y="2496"/>
                    <a:pt x="270" y="2551"/>
                    <a:pt x="207" y="2711"/>
                  </a:cubicBezTo>
                  <a:cubicBezTo>
                    <a:pt x="0" y="3239"/>
                    <a:pt x="2325" y="3393"/>
                    <a:pt x="2325" y="3393"/>
                  </a:cubicBezTo>
                  <a:cubicBezTo>
                    <a:pt x="2325" y="3393"/>
                    <a:pt x="679" y="5013"/>
                    <a:pt x="1160" y="5480"/>
                  </a:cubicBezTo>
                  <a:cubicBezTo>
                    <a:pt x="1207" y="5525"/>
                    <a:pt x="1260" y="5546"/>
                    <a:pt x="1317" y="5546"/>
                  </a:cubicBezTo>
                  <a:cubicBezTo>
                    <a:pt x="1850" y="5546"/>
                    <a:pt x="2777" y="3765"/>
                    <a:pt x="2777" y="3765"/>
                  </a:cubicBezTo>
                  <a:lnTo>
                    <a:pt x="2777" y="3765"/>
                  </a:lnTo>
                  <a:cubicBezTo>
                    <a:pt x="2777" y="3765"/>
                    <a:pt x="2636" y="6110"/>
                    <a:pt x="3482" y="6217"/>
                  </a:cubicBezTo>
                  <a:cubicBezTo>
                    <a:pt x="3499" y="6219"/>
                    <a:pt x="3515" y="6220"/>
                    <a:pt x="3531" y="6220"/>
                  </a:cubicBezTo>
                  <a:cubicBezTo>
                    <a:pt x="4288" y="6220"/>
                    <a:pt x="3337" y="3780"/>
                    <a:pt x="3337" y="3780"/>
                  </a:cubicBezTo>
                  <a:lnTo>
                    <a:pt x="3337" y="3780"/>
                  </a:lnTo>
                  <a:cubicBezTo>
                    <a:pt x="3337" y="3780"/>
                    <a:pt x="4686" y="4701"/>
                    <a:pt x="5285" y="4701"/>
                  </a:cubicBezTo>
                  <a:cubicBezTo>
                    <a:pt x="5398" y="4701"/>
                    <a:pt x="5485" y="4668"/>
                    <a:pt x="5530" y="4590"/>
                  </a:cubicBezTo>
                  <a:cubicBezTo>
                    <a:pt x="5818" y="4100"/>
                    <a:pt x="3526" y="3319"/>
                    <a:pt x="3526" y="3319"/>
                  </a:cubicBezTo>
                  <a:cubicBezTo>
                    <a:pt x="3526" y="3319"/>
                    <a:pt x="6141" y="2690"/>
                    <a:pt x="5956" y="1987"/>
                  </a:cubicBezTo>
                  <a:cubicBezTo>
                    <a:pt x="5920" y="1849"/>
                    <a:pt x="5804" y="1793"/>
                    <a:pt x="5640" y="1793"/>
                  </a:cubicBezTo>
                  <a:cubicBezTo>
                    <a:pt x="4971" y="1793"/>
                    <a:pt x="3507" y="2725"/>
                    <a:pt x="3466" y="2772"/>
                  </a:cubicBezTo>
                  <a:cubicBezTo>
                    <a:pt x="3465" y="2773"/>
                    <a:pt x="3465" y="2773"/>
                    <a:pt x="3464" y="2773"/>
                  </a:cubicBezTo>
                  <a:cubicBezTo>
                    <a:pt x="3436" y="2773"/>
                    <a:pt x="4494" y="125"/>
                    <a:pt x="3877" y="4"/>
                  </a:cubicBezTo>
                  <a:cubicBezTo>
                    <a:pt x="3863" y="2"/>
                    <a:pt x="3848" y="0"/>
                    <a:pt x="3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2" name="Google Shape;6502;p34"/>
            <p:cNvSpPr/>
            <p:nvPr/>
          </p:nvSpPr>
          <p:spPr>
            <a:xfrm>
              <a:off x="7578879" y="2828900"/>
              <a:ext cx="77305" cy="65275"/>
            </a:xfrm>
            <a:custGeom>
              <a:avLst/>
              <a:gdLst/>
              <a:ahLst/>
              <a:cxnLst/>
              <a:rect l="l" t="t" r="r" b="b"/>
              <a:pathLst>
                <a:path w="2564" h="2165" extrusionOk="0">
                  <a:moveTo>
                    <a:pt x="1363" y="0"/>
                  </a:moveTo>
                  <a:cubicBezTo>
                    <a:pt x="1252" y="0"/>
                    <a:pt x="1141" y="22"/>
                    <a:pt x="1038" y="68"/>
                  </a:cubicBezTo>
                  <a:cubicBezTo>
                    <a:pt x="0" y="522"/>
                    <a:pt x="576" y="2164"/>
                    <a:pt x="1597" y="2164"/>
                  </a:cubicBezTo>
                  <a:cubicBezTo>
                    <a:pt x="1642" y="2164"/>
                    <a:pt x="1687" y="2161"/>
                    <a:pt x="1734" y="2154"/>
                  </a:cubicBezTo>
                  <a:cubicBezTo>
                    <a:pt x="2098" y="2101"/>
                    <a:pt x="2432" y="1825"/>
                    <a:pt x="2511" y="1467"/>
                  </a:cubicBezTo>
                  <a:cubicBezTo>
                    <a:pt x="2564" y="1223"/>
                    <a:pt x="2499" y="968"/>
                    <a:pt x="2392" y="745"/>
                  </a:cubicBezTo>
                  <a:cubicBezTo>
                    <a:pt x="2270" y="492"/>
                    <a:pt x="2087" y="267"/>
                    <a:pt x="1844" y="129"/>
                  </a:cubicBezTo>
                  <a:cubicBezTo>
                    <a:pt x="1764" y="84"/>
                    <a:pt x="1675" y="49"/>
                    <a:pt x="1584" y="28"/>
                  </a:cubicBezTo>
                  <a:cubicBezTo>
                    <a:pt x="1512" y="10"/>
                    <a:pt x="1437" y="0"/>
                    <a:pt x="13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3" name="Google Shape;6503;p34"/>
            <p:cNvSpPr/>
            <p:nvPr/>
          </p:nvSpPr>
          <p:spPr>
            <a:xfrm>
              <a:off x="7302906" y="2693491"/>
              <a:ext cx="208457" cy="197030"/>
            </a:xfrm>
            <a:custGeom>
              <a:avLst/>
              <a:gdLst/>
              <a:ahLst/>
              <a:cxnLst/>
              <a:rect l="l" t="t" r="r" b="b"/>
              <a:pathLst>
                <a:path w="6914" h="6535" extrusionOk="0">
                  <a:moveTo>
                    <a:pt x="3700" y="1"/>
                  </a:moveTo>
                  <a:cubicBezTo>
                    <a:pt x="3672" y="1"/>
                    <a:pt x="3642" y="2"/>
                    <a:pt x="3613" y="4"/>
                  </a:cubicBezTo>
                  <a:cubicBezTo>
                    <a:pt x="2952" y="51"/>
                    <a:pt x="2742" y="729"/>
                    <a:pt x="2727" y="1412"/>
                  </a:cubicBezTo>
                  <a:cubicBezTo>
                    <a:pt x="2559" y="1190"/>
                    <a:pt x="2353" y="1001"/>
                    <a:pt x="2106" y="888"/>
                  </a:cubicBezTo>
                  <a:cubicBezTo>
                    <a:pt x="1929" y="804"/>
                    <a:pt x="1725" y="757"/>
                    <a:pt x="1524" y="757"/>
                  </a:cubicBezTo>
                  <a:cubicBezTo>
                    <a:pt x="1256" y="757"/>
                    <a:pt x="993" y="840"/>
                    <a:pt x="799" y="1035"/>
                  </a:cubicBezTo>
                  <a:cubicBezTo>
                    <a:pt x="468" y="1365"/>
                    <a:pt x="469" y="1888"/>
                    <a:pt x="688" y="2280"/>
                  </a:cubicBezTo>
                  <a:cubicBezTo>
                    <a:pt x="871" y="2610"/>
                    <a:pt x="1183" y="2814"/>
                    <a:pt x="1528" y="2944"/>
                  </a:cubicBezTo>
                  <a:cubicBezTo>
                    <a:pt x="1172" y="2968"/>
                    <a:pt x="821" y="3073"/>
                    <a:pt x="563" y="3290"/>
                  </a:cubicBezTo>
                  <a:cubicBezTo>
                    <a:pt x="214" y="3579"/>
                    <a:pt x="1" y="4077"/>
                    <a:pt x="192" y="4512"/>
                  </a:cubicBezTo>
                  <a:cubicBezTo>
                    <a:pt x="349" y="4869"/>
                    <a:pt x="721" y="5040"/>
                    <a:pt x="1093" y="5040"/>
                  </a:cubicBezTo>
                  <a:cubicBezTo>
                    <a:pt x="1155" y="5040"/>
                    <a:pt x="1217" y="5035"/>
                    <a:pt x="1278" y="5026"/>
                  </a:cubicBezTo>
                  <a:cubicBezTo>
                    <a:pt x="1440" y="5001"/>
                    <a:pt x="1585" y="4945"/>
                    <a:pt x="1719" y="4870"/>
                  </a:cubicBezTo>
                  <a:lnTo>
                    <a:pt x="1719" y="4870"/>
                  </a:lnTo>
                  <a:cubicBezTo>
                    <a:pt x="1444" y="5457"/>
                    <a:pt x="1357" y="6102"/>
                    <a:pt x="1924" y="6421"/>
                  </a:cubicBezTo>
                  <a:cubicBezTo>
                    <a:pt x="2064" y="6499"/>
                    <a:pt x="2214" y="6535"/>
                    <a:pt x="2363" y="6535"/>
                  </a:cubicBezTo>
                  <a:cubicBezTo>
                    <a:pt x="2644" y="6535"/>
                    <a:pt x="2923" y="6407"/>
                    <a:pt x="3119" y="6192"/>
                  </a:cubicBezTo>
                  <a:cubicBezTo>
                    <a:pt x="3274" y="6023"/>
                    <a:pt x="3368" y="5826"/>
                    <a:pt x="3422" y="5616"/>
                  </a:cubicBezTo>
                  <a:cubicBezTo>
                    <a:pt x="3557" y="5951"/>
                    <a:pt x="3774" y="6244"/>
                    <a:pt x="4118" y="6413"/>
                  </a:cubicBezTo>
                  <a:cubicBezTo>
                    <a:pt x="4270" y="6490"/>
                    <a:pt x="4442" y="6528"/>
                    <a:pt x="4612" y="6528"/>
                  </a:cubicBezTo>
                  <a:cubicBezTo>
                    <a:pt x="4944" y="6528"/>
                    <a:pt x="5271" y="6381"/>
                    <a:pt x="5444" y="6076"/>
                  </a:cubicBezTo>
                  <a:cubicBezTo>
                    <a:pt x="5724" y="5575"/>
                    <a:pt x="5554" y="5071"/>
                    <a:pt x="5203" y="4666"/>
                  </a:cubicBezTo>
                  <a:lnTo>
                    <a:pt x="5203" y="4666"/>
                  </a:lnTo>
                  <a:cubicBezTo>
                    <a:pt x="5344" y="4688"/>
                    <a:pt x="5487" y="4702"/>
                    <a:pt x="5628" y="4702"/>
                  </a:cubicBezTo>
                  <a:cubicBezTo>
                    <a:pt x="6098" y="4702"/>
                    <a:pt x="6536" y="4546"/>
                    <a:pt x="6711" y="4027"/>
                  </a:cubicBezTo>
                  <a:cubicBezTo>
                    <a:pt x="6914" y="3430"/>
                    <a:pt x="6522" y="2761"/>
                    <a:pt x="5373" y="2713"/>
                  </a:cubicBezTo>
                  <a:cubicBezTo>
                    <a:pt x="6011" y="2315"/>
                    <a:pt x="6601" y="1788"/>
                    <a:pt x="6293" y="1058"/>
                  </a:cubicBezTo>
                  <a:cubicBezTo>
                    <a:pt x="6160" y="741"/>
                    <a:pt x="5980" y="635"/>
                    <a:pt x="5720" y="635"/>
                  </a:cubicBezTo>
                  <a:cubicBezTo>
                    <a:pt x="5617" y="635"/>
                    <a:pt x="5502" y="651"/>
                    <a:pt x="5373" y="678"/>
                  </a:cubicBezTo>
                  <a:cubicBezTo>
                    <a:pt x="5078" y="738"/>
                    <a:pt x="4669" y="1064"/>
                    <a:pt x="4453" y="1256"/>
                  </a:cubicBezTo>
                  <a:cubicBezTo>
                    <a:pt x="4434" y="1154"/>
                    <a:pt x="4523" y="867"/>
                    <a:pt x="4403" y="491"/>
                  </a:cubicBezTo>
                  <a:cubicBezTo>
                    <a:pt x="4287" y="135"/>
                    <a:pt x="4026" y="1"/>
                    <a:pt x="3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4" name="Google Shape;6504;p34"/>
            <p:cNvSpPr/>
            <p:nvPr/>
          </p:nvSpPr>
          <p:spPr>
            <a:xfrm>
              <a:off x="7330766" y="2715260"/>
              <a:ext cx="162267" cy="156810"/>
            </a:xfrm>
            <a:custGeom>
              <a:avLst/>
              <a:gdLst/>
              <a:ahLst/>
              <a:cxnLst/>
              <a:rect l="l" t="t" r="r" b="b"/>
              <a:pathLst>
                <a:path w="5382" h="5201" extrusionOk="0">
                  <a:moveTo>
                    <a:pt x="2524" y="1"/>
                  </a:moveTo>
                  <a:cubicBezTo>
                    <a:pt x="2075" y="1"/>
                    <a:pt x="2256" y="2120"/>
                    <a:pt x="2256" y="2120"/>
                  </a:cubicBezTo>
                  <a:cubicBezTo>
                    <a:pt x="2256" y="2120"/>
                    <a:pt x="1278" y="1054"/>
                    <a:pt x="798" y="1054"/>
                  </a:cubicBezTo>
                  <a:cubicBezTo>
                    <a:pt x="742" y="1054"/>
                    <a:pt x="694" y="1068"/>
                    <a:pt x="654" y="1100"/>
                  </a:cubicBezTo>
                  <a:cubicBezTo>
                    <a:pt x="269" y="1404"/>
                    <a:pt x="1937" y="2533"/>
                    <a:pt x="1937" y="2533"/>
                  </a:cubicBezTo>
                  <a:cubicBezTo>
                    <a:pt x="1937" y="2533"/>
                    <a:pt x="0" y="3022"/>
                    <a:pt x="156" y="3581"/>
                  </a:cubicBezTo>
                  <a:cubicBezTo>
                    <a:pt x="187" y="3692"/>
                    <a:pt x="282" y="3736"/>
                    <a:pt x="415" y="3736"/>
                  </a:cubicBezTo>
                  <a:cubicBezTo>
                    <a:pt x="954" y="3736"/>
                    <a:pt x="2113" y="3004"/>
                    <a:pt x="2113" y="3004"/>
                  </a:cubicBezTo>
                  <a:lnTo>
                    <a:pt x="2113" y="3004"/>
                  </a:lnTo>
                  <a:cubicBezTo>
                    <a:pt x="2113" y="3004"/>
                    <a:pt x="984" y="4696"/>
                    <a:pt x="1570" y="5144"/>
                  </a:cubicBezTo>
                  <a:cubicBezTo>
                    <a:pt x="1621" y="5183"/>
                    <a:pt x="1671" y="5201"/>
                    <a:pt x="1719" y="5201"/>
                  </a:cubicBezTo>
                  <a:cubicBezTo>
                    <a:pt x="2218" y="5201"/>
                    <a:pt x="2524" y="3260"/>
                    <a:pt x="2524" y="3260"/>
                  </a:cubicBezTo>
                  <a:cubicBezTo>
                    <a:pt x="2524" y="3260"/>
                    <a:pt x="3275" y="4844"/>
                    <a:pt x="3724" y="4844"/>
                  </a:cubicBezTo>
                  <a:cubicBezTo>
                    <a:pt x="3754" y="4844"/>
                    <a:pt x="3782" y="4837"/>
                    <a:pt x="3809" y="4822"/>
                  </a:cubicBezTo>
                  <a:cubicBezTo>
                    <a:pt x="4238" y="4581"/>
                    <a:pt x="2868" y="2997"/>
                    <a:pt x="2868" y="2997"/>
                  </a:cubicBezTo>
                  <a:lnTo>
                    <a:pt x="2868" y="2997"/>
                  </a:lnTo>
                  <a:cubicBezTo>
                    <a:pt x="2868" y="2997"/>
                    <a:pt x="3929" y="3318"/>
                    <a:pt x="4641" y="3318"/>
                  </a:cubicBezTo>
                  <a:cubicBezTo>
                    <a:pt x="4960" y="3318"/>
                    <a:pt x="5210" y="3253"/>
                    <a:pt x="5261" y="3066"/>
                  </a:cubicBezTo>
                  <a:cubicBezTo>
                    <a:pt x="5382" y="2625"/>
                    <a:pt x="4199" y="2550"/>
                    <a:pt x="3518" y="2550"/>
                  </a:cubicBezTo>
                  <a:cubicBezTo>
                    <a:pt x="3262" y="2550"/>
                    <a:pt x="3076" y="2561"/>
                    <a:pt x="3059" y="2567"/>
                  </a:cubicBezTo>
                  <a:cubicBezTo>
                    <a:pt x="3058" y="2567"/>
                    <a:pt x="3058" y="2567"/>
                    <a:pt x="3058" y="2567"/>
                  </a:cubicBezTo>
                  <a:cubicBezTo>
                    <a:pt x="3022" y="2567"/>
                    <a:pt x="4982" y="1040"/>
                    <a:pt x="4573" y="680"/>
                  </a:cubicBezTo>
                  <a:cubicBezTo>
                    <a:pt x="4534" y="646"/>
                    <a:pt x="4488" y="631"/>
                    <a:pt x="4435" y="631"/>
                  </a:cubicBezTo>
                  <a:cubicBezTo>
                    <a:pt x="3918" y="631"/>
                    <a:pt x="2796" y="2094"/>
                    <a:pt x="2796" y="2094"/>
                  </a:cubicBezTo>
                  <a:cubicBezTo>
                    <a:pt x="2796" y="2094"/>
                    <a:pt x="3060" y="131"/>
                    <a:pt x="2563" y="6"/>
                  </a:cubicBezTo>
                  <a:cubicBezTo>
                    <a:pt x="2549" y="2"/>
                    <a:pt x="2536" y="1"/>
                    <a:pt x="2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5" name="Google Shape;6505;p34"/>
            <p:cNvSpPr/>
            <p:nvPr/>
          </p:nvSpPr>
          <p:spPr>
            <a:xfrm>
              <a:off x="7370656" y="2763683"/>
              <a:ext cx="59968" cy="58069"/>
            </a:xfrm>
            <a:custGeom>
              <a:avLst/>
              <a:gdLst/>
              <a:ahLst/>
              <a:cxnLst/>
              <a:rect l="l" t="t" r="r" b="b"/>
              <a:pathLst>
                <a:path w="1989" h="1926" extrusionOk="0">
                  <a:moveTo>
                    <a:pt x="1150" y="0"/>
                  </a:moveTo>
                  <a:cubicBezTo>
                    <a:pt x="221" y="0"/>
                    <a:pt x="1" y="1517"/>
                    <a:pt x="864" y="1867"/>
                  </a:cubicBezTo>
                  <a:cubicBezTo>
                    <a:pt x="962" y="1906"/>
                    <a:pt x="1068" y="1926"/>
                    <a:pt x="1175" y="1926"/>
                  </a:cubicBezTo>
                  <a:cubicBezTo>
                    <a:pt x="1387" y="1926"/>
                    <a:pt x="1599" y="1847"/>
                    <a:pt x="1743" y="1692"/>
                  </a:cubicBezTo>
                  <a:cubicBezTo>
                    <a:pt x="1887" y="1535"/>
                    <a:pt x="1952" y="1316"/>
                    <a:pt x="1971" y="1102"/>
                  </a:cubicBezTo>
                  <a:cubicBezTo>
                    <a:pt x="1988" y="861"/>
                    <a:pt x="1952" y="611"/>
                    <a:pt x="1828" y="404"/>
                  </a:cubicBezTo>
                  <a:cubicBezTo>
                    <a:pt x="1789" y="334"/>
                    <a:pt x="1737" y="270"/>
                    <a:pt x="1679" y="215"/>
                  </a:cubicBezTo>
                  <a:cubicBezTo>
                    <a:pt x="1561" y="102"/>
                    <a:pt x="1414" y="24"/>
                    <a:pt x="1254" y="6"/>
                  </a:cubicBezTo>
                  <a:cubicBezTo>
                    <a:pt x="1219" y="2"/>
                    <a:pt x="1184" y="0"/>
                    <a:pt x="1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6" name="Google Shape;6506;p34"/>
            <p:cNvSpPr/>
            <p:nvPr/>
          </p:nvSpPr>
          <p:spPr>
            <a:xfrm>
              <a:off x="7417540" y="3193125"/>
              <a:ext cx="115957" cy="180176"/>
            </a:xfrm>
            <a:custGeom>
              <a:avLst/>
              <a:gdLst/>
              <a:ahLst/>
              <a:cxnLst/>
              <a:rect l="l" t="t" r="r" b="b"/>
              <a:pathLst>
                <a:path w="3846" h="5976" extrusionOk="0">
                  <a:moveTo>
                    <a:pt x="454" y="0"/>
                  </a:moveTo>
                  <a:lnTo>
                    <a:pt x="454" y="0"/>
                  </a:lnTo>
                  <a:cubicBezTo>
                    <a:pt x="0" y="2723"/>
                    <a:pt x="934" y="4993"/>
                    <a:pt x="2855" y="5975"/>
                  </a:cubicBezTo>
                  <a:cubicBezTo>
                    <a:pt x="3087" y="4268"/>
                    <a:pt x="3846" y="2334"/>
                    <a:pt x="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7" name="Google Shape;6507;p34"/>
            <p:cNvSpPr/>
            <p:nvPr/>
          </p:nvSpPr>
          <p:spPr>
            <a:xfrm>
              <a:off x="7507993" y="3240673"/>
              <a:ext cx="150629" cy="122560"/>
            </a:xfrm>
            <a:custGeom>
              <a:avLst/>
              <a:gdLst/>
              <a:ahLst/>
              <a:cxnLst/>
              <a:rect l="l" t="t" r="r" b="b"/>
              <a:pathLst>
                <a:path w="4996" h="4065" extrusionOk="0">
                  <a:moveTo>
                    <a:pt x="4996" y="0"/>
                  </a:moveTo>
                  <a:lnTo>
                    <a:pt x="4996" y="0"/>
                  </a:lnTo>
                  <a:cubicBezTo>
                    <a:pt x="899" y="397"/>
                    <a:pt x="621" y="2456"/>
                    <a:pt x="0" y="4062"/>
                  </a:cubicBezTo>
                  <a:cubicBezTo>
                    <a:pt x="49" y="4064"/>
                    <a:pt x="97" y="4064"/>
                    <a:pt x="145" y="4064"/>
                  </a:cubicBezTo>
                  <a:cubicBezTo>
                    <a:pt x="2240" y="4064"/>
                    <a:pt x="4093" y="2542"/>
                    <a:pt x="49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8" name="Google Shape;6508;p34"/>
            <p:cNvSpPr/>
            <p:nvPr/>
          </p:nvSpPr>
          <p:spPr>
            <a:xfrm>
              <a:off x="7366525" y="3101194"/>
              <a:ext cx="213191" cy="616839"/>
            </a:xfrm>
            <a:custGeom>
              <a:avLst/>
              <a:gdLst/>
              <a:ahLst/>
              <a:cxnLst/>
              <a:rect l="l" t="t" r="r" b="b"/>
              <a:pathLst>
                <a:path w="7071" h="20459" extrusionOk="0">
                  <a:moveTo>
                    <a:pt x="6610" y="0"/>
                  </a:moveTo>
                  <a:cubicBezTo>
                    <a:pt x="6419" y="0"/>
                    <a:pt x="6249" y="131"/>
                    <a:pt x="6205" y="324"/>
                  </a:cubicBezTo>
                  <a:cubicBezTo>
                    <a:pt x="3932" y="10124"/>
                    <a:pt x="2667" y="14550"/>
                    <a:pt x="101" y="19858"/>
                  </a:cubicBezTo>
                  <a:cubicBezTo>
                    <a:pt x="1" y="20066"/>
                    <a:pt x="89" y="20316"/>
                    <a:pt x="296" y="20416"/>
                  </a:cubicBezTo>
                  <a:cubicBezTo>
                    <a:pt x="355" y="20445"/>
                    <a:pt x="416" y="20458"/>
                    <a:pt x="478" y="20458"/>
                  </a:cubicBezTo>
                  <a:cubicBezTo>
                    <a:pt x="632" y="20458"/>
                    <a:pt x="782" y="20370"/>
                    <a:pt x="854" y="20222"/>
                  </a:cubicBezTo>
                  <a:cubicBezTo>
                    <a:pt x="3454" y="14842"/>
                    <a:pt x="4729" y="10381"/>
                    <a:pt x="7017" y="512"/>
                  </a:cubicBezTo>
                  <a:cubicBezTo>
                    <a:pt x="7071" y="289"/>
                    <a:pt x="6931" y="63"/>
                    <a:pt x="6705" y="11"/>
                  </a:cubicBezTo>
                  <a:cubicBezTo>
                    <a:pt x="6673" y="4"/>
                    <a:pt x="6641" y="0"/>
                    <a:pt x="66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9" name="Google Shape;6509;p34"/>
            <p:cNvSpPr/>
            <p:nvPr/>
          </p:nvSpPr>
          <p:spPr>
            <a:xfrm>
              <a:off x="7445611" y="2986861"/>
              <a:ext cx="241562" cy="228416"/>
            </a:xfrm>
            <a:custGeom>
              <a:avLst/>
              <a:gdLst/>
              <a:ahLst/>
              <a:cxnLst/>
              <a:rect l="l" t="t" r="r" b="b"/>
              <a:pathLst>
                <a:path w="8012" h="7576" extrusionOk="0">
                  <a:moveTo>
                    <a:pt x="3663" y="1"/>
                  </a:moveTo>
                  <a:cubicBezTo>
                    <a:pt x="3265" y="1"/>
                    <a:pt x="2952" y="156"/>
                    <a:pt x="2822" y="589"/>
                  </a:cubicBezTo>
                  <a:cubicBezTo>
                    <a:pt x="2692" y="1028"/>
                    <a:pt x="2805" y="1356"/>
                    <a:pt x="2786" y="1475"/>
                  </a:cubicBezTo>
                  <a:cubicBezTo>
                    <a:pt x="2532" y="1257"/>
                    <a:pt x="2049" y="893"/>
                    <a:pt x="1705" y="830"/>
                  </a:cubicBezTo>
                  <a:cubicBezTo>
                    <a:pt x="1566" y="805"/>
                    <a:pt x="1442" y="789"/>
                    <a:pt x="1330" y="789"/>
                  </a:cubicBezTo>
                  <a:cubicBezTo>
                    <a:pt x="1016" y="789"/>
                    <a:pt x="802" y="913"/>
                    <a:pt x="654" y="1294"/>
                  </a:cubicBezTo>
                  <a:cubicBezTo>
                    <a:pt x="317" y="2146"/>
                    <a:pt x="1013" y="2740"/>
                    <a:pt x="1762" y="3185"/>
                  </a:cubicBezTo>
                  <a:cubicBezTo>
                    <a:pt x="433" y="3272"/>
                    <a:pt x="0" y="4053"/>
                    <a:pt x="250" y="4740"/>
                  </a:cubicBezTo>
                  <a:cubicBezTo>
                    <a:pt x="459" y="5316"/>
                    <a:pt x="943" y="5492"/>
                    <a:pt x="1468" y="5492"/>
                  </a:cubicBezTo>
                  <a:cubicBezTo>
                    <a:pt x="1648" y="5492"/>
                    <a:pt x="1832" y="5472"/>
                    <a:pt x="2012" y="5439"/>
                  </a:cubicBezTo>
                  <a:lnTo>
                    <a:pt x="2012" y="5439"/>
                  </a:lnTo>
                  <a:cubicBezTo>
                    <a:pt x="1617" y="5918"/>
                    <a:pt x="1432" y="6504"/>
                    <a:pt x="1771" y="7075"/>
                  </a:cubicBezTo>
                  <a:cubicBezTo>
                    <a:pt x="1972" y="7414"/>
                    <a:pt x="2340" y="7576"/>
                    <a:pt x="2714" y="7576"/>
                  </a:cubicBezTo>
                  <a:cubicBezTo>
                    <a:pt x="2920" y="7576"/>
                    <a:pt x="3129" y="7526"/>
                    <a:pt x="3311" y="7430"/>
                  </a:cubicBezTo>
                  <a:cubicBezTo>
                    <a:pt x="3702" y="7225"/>
                    <a:pt x="3947" y="6881"/>
                    <a:pt x="4094" y="6489"/>
                  </a:cubicBezTo>
                  <a:cubicBezTo>
                    <a:pt x="4165" y="6730"/>
                    <a:pt x="4276" y="6954"/>
                    <a:pt x="4460" y="7145"/>
                  </a:cubicBezTo>
                  <a:cubicBezTo>
                    <a:pt x="4688" y="7383"/>
                    <a:pt x="5004" y="7524"/>
                    <a:pt x="5321" y="7524"/>
                  </a:cubicBezTo>
                  <a:cubicBezTo>
                    <a:pt x="5501" y="7524"/>
                    <a:pt x="5681" y="7479"/>
                    <a:pt x="5847" y="7380"/>
                  </a:cubicBezTo>
                  <a:cubicBezTo>
                    <a:pt x="6495" y="6997"/>
                    <a:pt x="6377" y="6254"/>
                    <a:pt x="6045" y="5582"/>
                  </a:cubicBezTo>
                  <a:lnTo>
                    <a:pt x="6045" y="5582"/>
                  </a:lnTo>
                  <a:cubicBezTo>
                    <a:pt x="6201" y="5667"/>
                    <a:pt x="6373" y="5727"/>
                    <a:pt x="6558" y="5750"/>
                  </a:cubicBezTo>
                  <a:cubicBezTo>
                    <a:pt x="6618" y="5758"/>
                    <a:pt x="6679" y="5762"/>
                    <a:pt x="6740" y="5762"/>
                  </a:cubicBezTo>
                  <a:cubicBezTo>
                    <a:pt x="7180" y="5762"/>
                    <a:pt x="7623" y="5556"/>
                    <a:pt x="7800" y="5126"/>
                  </a:cubicBezTo>
                  <a:cubicBezTo>
                    <a:pt x="8012" y="4617"/>
                    <a:pt x="7749" y="4047"/>
                    <a:pt x="7339" y="3723"/>
                  </a:cubicBezTo>
                  <a:cubicBezTo>
                    <a:pt x="7035" y="3480"/>
                    <a:pt x="6627" y="3367"/>
                    <a:pt x="6214" y="3348"/>
                  </a:cubicBezTo>
                  <a:cubicBezTo>
                    <a:pt x="6611" y="3191"/>
                    <a:pt x="6968" y="2946"/>
                    <a:pt x="7169" y="2560"/>
                  </a:cubicBezTo>
                  <a:cubicBezTo>
                    <a:pt x="7411" y="2099"/>
                    <a:pt x="7398" y="1495"/>
                    <a:pt x="7006" y="1119"/>
                  </a:cubicBezTo>
                  <a:cubicBezTo>
                    <a:pt x="6785" y="909"/>
                    <a:pt x="6492" y="818"/>
                    <a:pt x="6194" y="818"/>
                  </a:cubicBezTo>
                  <a:cubicBezTo>
                    <a:pt x="5950" y="818"/>
                    <a:pt x="5703" y="879"/>
                    <a:pt x="5489" y="984"/>
                  </a:cubicBezTo>
                  <a:cubicBezTo>
                    <a:pt x="5209" y="1124"/>
                    <a:pt x="4975" y="1347"/>
                    <a:pt x="4787" y="1608"/>
                  </a:cubicBezTo>
                  <a:cubicBezTo>
                    <a:pt x="4752" y="818"/>
                    <a:pt x="4489" y="37"/>
                    <a:pt x="3724" y="2"/>
                  </a:cubicBezTo>
                  <a:cubicBezTo>
                    <a:pt x="3703" y="1"/>
                    <a:pt x="3683" y="1"/>
                    <a:pt x="36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0" name="Google Shape;6510;p34"/>
            <p:cNvSpPr/>
            <p:nvPr/>
          </p:nvSpPr>
          <p:spPr>
            <a:xfrm>
              <a:off x="7466053" y="3011826"/>
              <a:ext cx="188407" cy="180659"/>
            </a:xfrm>
            <a:custGeom>
              <a:avLst/>
              <a:gdLst/>
              <a:ahLst/>
              <a:cxnLst/>
              <a:rect l="l" t="t" r="r" b="b"/>
              <a:pathLst>
                <a:path w="6249" h="5992" extrusionOk="0">
                  <a:moveTo>
                    <a:pt x="3256" y="1"/>
                  </a:moveTo>
                  <a:cubicBezTo>
                    <a:pt x="3241" y="1"/>
                    <a:pt x="3224" y="3"/>
                    <a:pt x="3208" y="8"/>
                  </a:cubicBezTo>
                  <a:cubicBezTo>
                    <a:pt x="2636" y="165"/>
                    <a:pt x="2993" y="2429"/>
                    <a:pt x="2993" y="2429"/>
                  </a:cubicBezTo>
                  <a:cubicBezTo>
                    <a:pt x="2993" y="2429"/>
                    <a:pt x="1667" y="778"/>
                    <a:pt x="1066" y="778"/>
                  </a:cubicBezTo>
                  <a:cubicBezTo>
                    <a:pt x="1002" y="778"/>
                    <a:pt x="946" y="797"/>
                    <a:pt x="901" y="839"/>
                  </a:cubicBezTo>
                  <a:cubicBezTo>
                    <a:pt x="435" y="1268"/>
                    <a:pt x="2744" y="2981"/>
                    <a:pt x="2702" y="2981"/>
                  </a:cubicBezTo>
                  <a:cubicBezTo>
                    <a:pt x="2702" y="2981"/>
                    <a:pt x="2701" y="2981"/>
                    <a:pt x="2701" y="2981"/>
                  </a:cubicBezTo>
                  <a:cubicBezTo>
                    <a:pt x="2686" y="2977"/>
                    <a:pt x="2573" y="2972"/>
                    <a:pt x="2403" y="2972"/>
                  </a:cubicBezTo>
                  <a:cubicBezTo>
                    <a:pt x="1696" y="2972"/>
                    <a:pt x="0" y="3057"/>
                    <a:pt x="168" y="3616"/>
                  </a:cubicBezTo>
                  <a:cubicBezTo>
                    <a:pt x="230" y="3820"/>
                    <a:pt x="494" y="3892"/>
                    <a:pt x="837" y="3892"/>
                  </a:cubicBezTo>
                  <a:cubicBezTo>
                    <a:pt x="1660" y="3892"/>
                    <a:pt x="2934" y="3476"/>
                    <a:pt x="2934" y="3476"/>
                  </a:cubicBezTo>
                  <a:lnTo>
                    <a:pt x="2934" y="3476"/>
                  </a:lnTo>
                  <a:cubicBezTo>
                    <a:pt x="2934" y="3476"/>
                    <a:pt x="1390" y="5344"/>
                    <a:pt x="1893" y="5611"/>
                  </a:cubicBezTo>
                  <a:cubicBezTo>
                    <a:pt x="1923" y="5627"/>
                    <a:pt x="1954" y="5634"/>
                    <a:pt x="1987" y="5634"/>
                  </a:cubicBezTo>
                  <a:cubicBezTo>
                    <a:pt x="2504" y="5634"/>
                    <a:pt x="3338" y="3770"/>
                    <a:pt x="3338" y="3770"/>
                  </a:cubicBezTo>
                  <a:cubicBezTo>
                    <a:pt x="3338" y="3770"/>
                    <a:pt x="3741" y="5991"/>
                    <a:pt x="4315" y="5991"/>
                  </a:cubicBezTo>
                  <a:cubicBezTo>
                    <a:pt x="4372" y="5991"/>
                    <a:pt x="4431" y="5969"/>
                    <a:pt x="4491" y="5921"/>
                  </a:cubicBezTo>
                  <a:cubicBezTo>
                    <a:pt x="5155" y="5389"/>
                    <a:pt x="3807" y="3464"/>
                    <a:pt x="3807" y="3464"/>
                  </a:cubicBezTo>
                  <a:lnTo>
                    <a:pt x="3807" y="3464"/>
                  </a:lnTo>
                  <a:cubicBezTo>
                    <a:pt x="3807" y="3464"/>
                    <a:pt x="5142" y="4264"/>
                    <a:pt x="5773" y="4264"/>
                  </a:cubicBezTo>
                  <a:cubicBezTo>
                    <a:pt x="5935" y="4264"/>
                    <a:pt x="6050" y="4211"/>
                    <a:pt x="6084" y="4078"/>
                  </a:cubicBezTo>
                  <a:cubicBezTo>
                    <a:pt x="6249" y="3429"/>
                    <a:pt x="3997" y="2914"/>
                    <a:pt x="3997" y="2914"/>
                  </a:cubicBezTo>
                  <a:cubicBezTo>
                    <a:pt x="3997" y="2914"/>
                    <a:pt x="5896" y="1564"/>
                    <a:pt x="5444" y="1222"/>
                  </a:cubicBezTo>
                  <a:cubicBezTo>
                    <a:pt x="5399" y="1188"/>
                    <a:pt x="5346" y="1173"/>
                    <a:pt x="5285" y="1173"/>
                  </a:cubicBezTo>
                  <a:cubicBezTo>
                    <a:pt x="4733" y="1173"/>
                    <a:pt x="3617" y="2445"/>
                    <a:pt x="3617" y="2445"/>
                  </a:cubicBezTo>
                  <a:cubicBezTo>
                    <a:pt x="3617" y="2445"/>
                    <a:pt x="3769" y="1"/>
                    <a:pt x="32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1" name="Google Shape;6511;p34"/>
            <p:cNvSpPr/>
            <p:nvPr/>
          </p:nvSpPr>
          <p:spPr>
            <a:xfrm>
              <a:off x="7538657" y="3067757"/>
              <a:ext cx="69586" cy="67235"/>
            </a:xfrm>
            <a:custGeom>
              <a:avLst/>
              <a:gdLst/>
              <a:ahLst/>
              <a:cxnLst/>
              <a:rect l="l" t="t" r="r" b="b"/>
              <a:pathLst>
                <a:path w="2308" h="2230" extrusionOk="0">
                  <a:moveTo>
                    <a:pt x="967" y="0"/>
                  </a:moveTo>
                  <a:cubicBezTo>
                    <a:pt x="922" y="0"/>
                    <a:pt x="874" y="4"/>
                    <a:pt x="826" y="10"/>
                  </a:cubicBezTo>
                  <a:cubicBezTo>
                    <a:pt x="644" y="38"/>
                    <a:pt x="475" y="131"/>
                    <a:pt x="343" y="261"/>
                  </a:cubicBezTo>
                  <a:cubicBezTo>
                    <a:pt x="277" y="327"/>
                    <a:pt x="220" y="402"/>
                    <a:pt x="174" y="483"/>
                  </a:cubicBezTo>
                  <a:cubicBezTo>
                    <a:pt x="37" y="727"/>
                    <a:pt x="1" y="1018"/>
                    <a:pt x="29" y="1295"/>
                  </a:cubicBezTo>
                  <a:cubicBezTo>
                    <a:pt x="55" y="1543"/>
                    <a:pt x="136" y="1794"/>
                    <a:pt x="306" y="1972"/>
                  </a:cubicBezTo>
                  <a:cubicBezTo>
                    <a:pt x="471" y="2144"/>
                    <a:pt x="708" y="2229"/>
                    <a:pt x="946" y="2229"/>
                  </a:cubicBezTo>
                  <a:cubicBezTo>
                    <a:pt x="1077" y="2229"/>
                    <a:pt x="1207" y="2204"/>
                    <a:pt x="1327" y="2153"/>
                  </a:cubicBezTo>
                  <a:cubicBezTo>
                    <a:pt x="2308" y="1726"/>
                    <a:pt x="2025" y="0"/>
                    <a:pt x="9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2" name="Google Shape;6512;p34"/>
            <p:cNvSpPr/>
            <p:nvPr/>
          </p:nvSpPr>
          <p:spPr>
            <a:xfrm>
              <a:off x="7057145" y="3261236"/>
              <a:ext cx="147403" cy="94369"/>
            </a:xfrm>
            <a:custGeom>
              <a:avLst/>
              <a:gdLst/>
              <a:ahLst/>
              <a:cxnLst/>
              <a:rect l="l" t="t" r="r" b="b"/>
              <a:pathLst>
                <a:path w="4889" h="3130" extrusionOk="0">
                  <a:moveTo>
                    <a:pt x="117" y="0"/>
                  </a:moveTo>
                  <a:cubicBezTo>
                    <a:pt x="79" y="0"/>
                    <a:pt x="40" y="0"/>
                    <a:pt x="1" y="1"/>
                  </a:cubicBezTo>
                  <a:cubicBezTo>
                    <a:pt x="926" y="3009"/>
                    <a:pt x="4285" y="3130"/>
                    <a:pt x="4818" y="3130"/>
                  </a:cubicBezTo>
                  <a:cubicBezTo>
                    <a:pt x="4864" y="3130"/>
                    <a:pt x="4889" y="3129"/>
                    <a:pt x="4889" y="3129"/>
                  </a:cubicBezTo>
                  <a:cubicBezTo>
                    <a:pt x="4889" y="3129"/>
                    <a:pt x="3554" y="0"/>
                    <a:pt x="1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3" name="Google Shape;6513;p34"/>
            <p:cNvSpPr/>
            <p:nvPr/>
          </p:nvSpPr>
          <p:spPr>
            <a:xfrm>
              <a:off x="7187488" y="3222432"/>
              <a:ext cx="126087" cy="172368"/>
            </a:xfrm>
            <a:custGeom>
              <a:avLst/>
              <a:gdLst/>
              <a:ahLst/>
              <a:cxnLst/>
              <a:rect l="l" t="t" r="r" b="b"/>
              <a:pathLst>
                <a:path w="4182" h="5717" extrusionOk="0">
                  <a:moveTo>
                    <a:pt x="2600" y="0"/>
                  </a:moveTo>
                  <a:lnTo>
                    <a:pt x="2600" y="0"/>
                  </a:lnTo>
                  <a:cubicBezTo>
                    <a:pt x="1" y="2437"/>
                    <a:pt x="1271" y="5717"/>
                    <a:pt x="1271" y="5717"/>
                  </a:cubicBezTo>
                  <a:cubicBezTo>
                    <a:pt x="1271" y="5717"/>
                    <a:pt x="4181" y="3080"/>
                    <a:pt x="26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4" name="Google Shape;6514;p34"/>
            <p:cNvSpPr/>
            <p:nvPr/>
          </p:nvSpPr>
          <p:spPr>
            <a:xfrm>
              <a:off x="7119347" y="3119586"/>
              <a:ext cx="271501" cy="598266"/>
            </a:xfrm>
            <a:custGeom>
              <a:avLst/>
              <a:gdLst/>
              <a:ahLst/>
              <a:cxnLst/>
              <a:rect l="l" t="t" r="r" b="b"/>
              <a:pathLst>
                <a:path w="9005" h="19843" extrusionOk="0">
                  <a:moveTo>
                    <a:pt x="466" y="1"/>
                  </a:moveTo>
                  <a:cubicBezTo>
                    <a:pt x="429" y="1"/>
                    <a:pt x="390" y="6"/>
                    <a:pt x="352" y="17"/>
                  </a:cubicBezTo>
                  <a:cubicBezTo>
                    <a:pt x="128" y="78"/>
                    <a:pt x="1" y="310"/>
                    <a:pt x="64" y="532"/>
                  </a:cubicBezTo>
                  <a:cubicBezTo>
                    <a:pt x="1923" y="7118"/>
                    <a:pt x="4346" y="12828"/>
                    <a:pt x="8165" y="19630"/>
                  </a:cubicBezTo>
                  <a:cubicBezTo>
                    <a:pt x="8243" y="19766"/>
                    <a:pt x="8384" y="19843"/>
                    <a:pt x="8531" y="19843"/>
                  </a:cubicBezTo>
                  <a:cubicBezTo>
                    <a:pt x="8598" y="19843"/>
                    <a:pt x="8670" y="19826"/>
                    <a:pt x="8732" y="19788"/>
                  </a:cubicBezTo>
                  <a:cubicBezTo>
                    <a:pt x="8934" y="19677"/>
                    <a:pt x="9005" y="19421"/>
                    <a:pt x="8892" y="19218"/>
                  </a:cubicBezTo>
                  <a:cubicBezTo>
                    <a:pt x="5106" y="12479"/>
                    <a:pt x="2708" y="6823"/>
                    <a:pt x="867" y="304"/>
                  </a:cubicBezTo>
                  <a:cubicBezTo>
                    <a:pt x="815" y="121"/>
                    <a:pt x="649" y="1"/>
                    <a:pt x="4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5" name="Google Shape;6515;p34"/>
            <p:cNvSpPr/>
            <p:nvPr/>
          </p:nvSpPr>
          <p:spPr>
            <a:xfrm>
              <a:off x="7027235" y="3022982"/>
              <a:ext cx="207613" cy="198297"/>
            </a:xfrm>
            <a:custGeom>
              <a:avLst/>
              <a:gdLst/>
              <a:ahLst/>
              <a:cxnLst/>
              <a:rect l="l" t="t" r="r" b="b"/>
              <a:pathLst>
                <a:path w="6886" h="6577" extrusionOk="0">
                  <a:moveTo>
                    <a:pt x="3283" y="1"/>
                  </a:moveTo>
                  <a:cubicBezTo>
                    <a:pt x="2977" y="1"/>
                    <a:pt x="2730" y="128"/>
                    <a:pt x="2608" y="467"/>
                  </a:cubicBezTo>
                  <a:cubicBezTo>
                    <a:pt x="2474" y="840"/>
                    <a:pt x="2555" y="1127"/>
                    <a:pt x="2533" y="1230"/>
                  </a:cubicBezTo>
                  <a:cubicBezTo>
                    <a:pt x="2323" y="1028"/>
                    <a:pt x="1925" y="689"/>
                    <a:pt x="1631" y="620"/>
                  </a:cubicBezTo>
                  <a:cubicBezTo>
                    <a:pt x="1490" y="586"/>
                    <a:pt x="1366" y="565"/>
                    <a:pt x="1256" y="565"/>
                  </a:cubicBezTo>
                  <a:cubicBezTo>
                    <a:pt x="1013" y="565"/>
                    <a:pt x="839" y="669"/>
                    <a:pt x="700" y="968"/>
                  </a:cubicBezTo>
                  <a:cubicBezTo>
                    <a:pt x="369" y="1688"/>
                    <a:pt x="940" y="2235"/>
                    <a:pt x="1564" y="2655"/>
                  </a:cubicBezTo>
                  <a:cubicBezTo>
                    <a:pt x="413" y="2664"/>
                    <a:pt x="0" y="3316"/>
                    <a:pt x="182" y="3921"/>
                  </a:cubicBezTo>
                  <a:cubicBezTo>
                    <a:pt x="346" y="4473"/>
                    <a:pt x="816" y="4635"/>
                    <a:pt x="1316" y="4635"/>
                  </a:cubicBezTo>
                  <a:cubicBezTo>
                    <a:pt x="1433" y="4635"/>
                    <a:pt x="1551" y="4626"/>
                    <a:pt x="1668" y="4611"/>
                  </a:cubicBezTo>
                  <a:lnTo>
                    <a:pt x="1668" y="4611"/>
                  </a:lnTo>
                  <a:cubicBezTo>
                    <a:pt x="1305" y="5005"/>
                    <a:pt x="1116" y="5502"/>
                    <a:pt x="1380" y="6012"/>
                  </a:cubicBezTo>
                  <a:cubicBezTo>
                    <a:pt x="1547" y="6335"/>
                    <a:pt x="1887" y="6493"/>
                    <a:pt x="2233" y="6493"/>
                  </a:cubicBezTo>
                  <a:cubicBezTo>
                    <a:pt x="2391" y="6493"/>
                    <a:pt x="2549" y="6460"/>
                    <a:pt x="2693" y="6395"/>
                  </a:cubicBezTo>
                  <a:cubicBezTo>
                    <a:pt x="3041" y="6238"/>
                    <a:pt x="3269" y="5953"/>
                    <a:pt x="3414" y="5621"/>
                  </a:cubicBezTo>
                  <a:cubicBezTo>
                    <a:pt x="3461" y="5833"/>
                    <a:pt x="3548" y="6033"/>
                    <a:pt x="3696" y="6207"/>
                  </a:cubicBezTo>
                  <a:cubicBezTo>
                    <a:pt x="3893" y="6437"/>
                    <a:pt x="4179" y="6576"/>
                    <a:pt x="4471" y="6576"/>
                  </a:cubicBezTo>
                  <a:cubicBezTo>
                    <a:pt x="4610" y="6576"/>
                    <a:pt x="4750" y="6545"/>
                    <a:pt x="4882" y="6476"/>
                  </a:cubicBezTo>
                  <a:cubicBezTo>
                    <a:pt x="5461" y="6178"/>
                    <a:pt x="5396" y="5529"/>
                    <a:pt x="5141" y="4934"/>
                  </a:cubicBezTo>
                  <a:lnTo>
                    <a:pt x="5141" y="4934"/>
                  </a:lnTo>
                  <a:cubicBezTo>
                    <a:pt x="5272" y="5015"/>
                    <a:pt x="5414" y="5077"/>
                    <a:pt x="5574" y="5106"/>
                  </a:cubicBezTo>
                  <a:cubicBezTo>
                    <a:pt x="5648" y="5120"/>
                    <a:pt x="5724" y="5127"/>
                    <a:pt x="5800" y="5127"/>
                  </a:cubicBezTo>
                  <a:cubicBezTo>
                    <a:pt x="6158" y="5127"/>
                    <a:pt x="6513" y="4968"/>
                    <a:pt x="6677" y="4629"/>
                  </a:cubicBezTo>
                  <a:cubicBezTo>
                    <a:pt x="6885" y="4199"/>
                    <a:pt x="6687" y="3693"/>
                    <a:pt x="6349" y="3392"/>
                  </a:cubicBezTo>
                  <a:cubicBezTo>
                    <a:pt x="6097" y="3169"/>
                    <a:pt x="5750" y="3052"/>
                    <a:pt x="5396" y="3015"/>
                  </a:cubicBezTo>
                  <a:cubicBezTo>
                    <a:pt x="5747" y="2898"/>
                    <a:pt x="6064" y="2705"/>
                    <a:pt x="6258" y="2382"/>
                  </a:cubicBezTo>
                  <a:cubicBezTo>
                    <a:pt x="6490" y="1996"/>
                    <a:pt x="6511" y="1475"/>
                    <a:pt x="6189" y="1131"/>
                  </a:cubicBezTo>
                  <a:cubicBezTo>
                    <a:pt x="5991" y="921"/>
                    <a:pt x="5712" y="829"/>
                    <a:pt x="5429" y="829"/>
                  </a:cubicBezTo>
                  <a:cubicBezTo>
                    <a:pt x="5243" y="829"/>
                    <a:pt x="5055" y="869"/>
                    <a:pt x="4888" y="940"/>
                  </a:cubicBezTo>
                  <a:cubicBezTo>
                    <a:pt x="4639" y="1047"/>
                    <a:pt x="4427" y="1230"/>
                    <a:pt x="4251" y="1445"/>
                  </a:cubicBezTo>
                  <a:cubicBezTo>
                    <a:pt x="4260" y="763"/>
                    <a:pt x="4070" y="77"/>
                    <a:pt x="3413" y="8"/>
                  </a:cubicBezTo>
                  <a:cubicBezTo>
                    <a:pt x="3368" y="3"/>
                    <a:pt x="3325" y="1"/>
                    <a:pt x="32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6" name="Google Shape;6516;p34"/>
            <p:cNvSpPr/>
            <p:nvPr/>
          </p:nvSpPr>
          <p:spPr>
            <a:xfrm>
              <a:off x="7045748" y="3044902"/>
              <a:ext cx="161333" cy="157534"/>
            </a:xfrm>
            <a:custGeom>
              <a:avLst/>
              <a:gdLst/>
              <a:ahLst/>
              <a:cxnLst/>
              <a:rect l="l" t="t" r="r" b="b"/>
              <a:pathLst>
                <a:path w="5351" h="5225" extrusionOk="0">
                  <a:moveTo>
                    <a:pt x="2928" y="1"/>
                  </a:moveTo>
                  <a:cubicBezTo>
                    <a:pt x="2917" y="1"/>
                    <a:pt x="2906" y="2"/>
                    <a:pt x="2894" y="5"/>
                  </a:cubicBezTo>
                  <a:cubicBezTo>
                    <a:pt x="2392" y="112"/>
                    <a:pt x="2589" y="2084"/>
                    <a:pt x="2589" y="2084"/>
                  </a:cubicBezTo>
                  <a:cubicBezTo>
                    <a:pt x="2589" y="2084"/>
                    <a:pt x="1504" y="564"/>
                    <a:pt x="992" y="564"/>
                  </a:cubicBezTo>
                  <a:cubicBezTo>
                    <a:pt x="943" y="564"/>
                    <a:pt x="899" y="578"/>
                    <a:pt x="862" y="608"/>
                  </a:cubicBezTo>
                  <a:cubicBezTo>
                    <a:pt x="440" y="954"/>
                    <a:pt x="2346" y="2547"/>
                    <a:pt x="2311" y="2547"/>
                  </a:cubicBezTo>
                  <a:cubicBezTo>
                    <a:pt x="2310" y="2547"/>
                    <a:pt x="2310" y="2547"/>
                    <a:pt x="2310" y="2546"/>
                  </a:cubicBezTo>
                  <a:cubicBezTo>
                    <a:pt x="2285" y="2538"/>
                    <a:pt x="1946" y="2509"/>
                    <a:pt x="1540" y="2509"/>
                  </a:cubicBezTo>
                  <a:cubicBezTo>
                    <a:pt x="863" y="2509"/>
                    <a:pt x="1" y="2588"/>
                    <a:pt x="92" y="2971"/>
                  </a:cubicBezTo>
                  <a:cubicBezTo>
                    <a:pt x="144" y="3177"/>
                    <a:pt x="436" y="3246"/>
                    <a:pt x="800" y="3246"/>
                  </a:cubicBezTo>
                  <a:cubicBezTo>
                    <a:pt x="1509" y="3246"/>
                    <a:pt x="2492" y="2986"/>
                    <a:pt x="2492" y="2986"/>
                  </a:cubicBezTo>
                  <a:lnTo>
                    <a:pt x="2492" y="2986"/>
                  </a:lnTo>
                  <a:cubicBezTo>
                    <a:pt x="2492" y="2986"/>
                    <a:pt x="1067" y="4520"/>
                    <a:pt x="1487" y="4775"/>
                  </a:cubicBezTo>
                  <a:cubicBezTo>
                    <a:pt x="1515" y="4792"/>
                    <a:pt x="1546" y="4800"/>
                    <a:pt x="1578" y="4800"/>
                  </a:cubicBezTo>
                  <a:cubicBezTo>
                    <a:pt x="2026" y="4800"/>
                    <a:pt x="2824" y="3257"/>
                    <a:pt x="2824" y="3257"/>
                  </a:cubicBezTo>
                  <a:cubicBezTo>
                    <a:pt x="2824" y="3257"/>
                    <a:pt x="3065" y="5224"/>
                    <a:pt x="3568" y="5224"/>
                  </a:cubicBezTo>
                  <a:cubicBezTo>
                    <a:pt x="3614" y="5224"/>
                    <a:pt x="3662" y="5208"/>
                    <a:pt x="3712" y="5172"/>
                  </a:cubicBezTo>
                  <a:cubicBezTo>
                    <a:pt x="4312" y="4743"/>
                    <a:pt x="3242" y="3017"/>
                    <a:pt x="3242" y="3016"/>
                  </a:cubicBezTo>
                  <a:lnTo>
                    <a:pt x="3242" y="3016"/>
                  </a:lnTo>
                  <a:cubicBezTo>
                    <a:pt x="3242" y="3016"/>
                    <a:pt x="4403" y="3806"/>
                    <a:pt x="4933" y="3806"/>
                  </a:cubicBezTo>
                  <a:cubicBezTo>
                    <a:pt x="5056" y="3806"/>
                    <a:pt x="5145" y="3763"/>
                    <a:pt x="5177" y="3660"/>
                  </a:cubicBezTo>
                  <a:cubicBezTo>
                    <a:pt x="5351" y="3104"/>
                    <a:pt x="3433" y="2549"/>
                    <a:pt x="3433" y="2549"/>
                  </a:cubicBezTo>
                  <a:cubicBezTo>
                    <a:pt x="3433" y="2549"/>
                    <a:pt x="5141" y="1480"/>
                    <a:pt x="4763" y="1163"/>
                  </a:cubicBezTo>
                  <a:cubicBezTo>
                    <a:pt x="4722" y="1128"/>
                    <a:pt x="4670" y="1112"/>
                    <a:pt x="4610" y="1112"/>
                  </a:cubicBezTo>
                  <a:cubicBezTo>
                    <a:pt x="4125" y="1112"/>
                    <a:pt x="3126" y="2128"/>
                    <a:pt x="3126" y="2128"/>
                  </a:cubicBezTo>
                  <a:cubicBezTo>
                    <a:pt x="3126" y="2128"/>
                    <a:pt x="3382" y="1"/>
                    <a:pt x="29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7" name="Google Shape;6517;p34"/>
            <p:cNvSpPr/>
            <p:nvPr/>
          </p:nvSpPr>
          <p:spPr>
            <a:xfrm>
              <a:off x="7108070" y="3093385"/>
              <a:ext cx="59516" cy="58009"/>
            </a:xfrm>
            <a:custGeom>
              <a:avLst/>
              <a:gdLst/>
              <a:ahLst/>
              <a:cxnLst/>
              <a:rect l="l" t="t" r="r" b="b"/>
              <a:pathLst>
                <a:path w="1974" h="1924" extrusionOk="0">
                  <a:moveTo>
                    <a:pt x="838" y="0"/>
                  </a:moveTo>
                  <a:cubicBezTo>
                    <a:pt x="813" y="0"/>
                    <a:pt x="788" y="1"/>
                    <a:pt x="762" y="3"/>
                  </a:cubicBezTo>
                  <a:cubicBezTo>
                    <a:pt x="602" y="15"/>
                    <a:pt x="454" y="88"/>
                    <a:pt x="332" y="195"/>
                  </a:cubicBezTo>
                  <a:cubicBezTo>
                    <a:pt x="272" y="248"/>
                    <a:pt x="219" y="311"/>
                    <a:pt x="177" y="379"/>
                  </a:cubicBezTo>
                  <a:cubicBezTo>
                    <a:pt x="49" y="583"/>
                    <a:pt x="0" y="830"/>
                    <a:pt x="12" y="1071"/>
                  </a:cubicBezTo>
                  <a:cubicBezTo>
                    <a:pt x="21" y="1285"/>
                    <a:pt x="78" y="1505"/>
                    <a:pt x="218" y="1670"/>
                  </a:cubicBezTo>
                  <a:cubicBezTo>
                    <a:pt x="360" y="1839"/>
                    <a:pt x="583" y="1924"/>
                    <a:pt x="805" y="1924"/>
                  </a:cubicBezTo>
                  <a:cubicBezTo>
                    <a:pt x="902" y="1924"/>
                    <a:pt x="998" y="1908"/>
                    <a:pt x="1088" y="1875"/>
                  </a:cubicBezTo>
                  <a:cubicBezTo>
                    <a:pt x="1973" y="1550"/>
                    <a:pt x="1793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8" name="Google Shape;6518;p34"/>
            <p:cNvSpPr/>
            <p:nvPr/>
          </p:nvSpPr>
          <p:spPr>
            <a:xfrm>
              <a:off x="7162553" y="2938559"/>
              <a:ext cx="322635" cy="319108"/>
            </a:xfrm>
            <a:custGeom>
              <a:avLst/>
              <a:gdLst/>
              <a:ahLst/>
              <a:cxnLst/>
              <a:rect l="l" t="t" r="r" b="b"/>
              <a:pathLst>
                <a:path w="10701" h="10584" extrusionOk="0">
                  <a:moveTo>
                    <a:pt x="6282" y="0"/>
                  </a:moveTo>
                  <a:cubicBezTo>
                    <a:pt x="6196" y="0"/>
                    <a:pt x="6102" y="9"/>
                    <a:pt x="5998" y="28"/>
                  </a:cubicBezTo>
                  <a:cubicBezTo>
                    <a:pt x="4823" y="241"/>
                    <a:pt x="4642" y="1419"/>
                    <a:pt x="4667" y="2551"/>
                  </a:cubicBezTo>
                  <a:cubicBezTo>
                    <a:pt x="4098" y="1754"/>
                    <a:pt x="3479" y="1426"/>
                    <a:pt x="2942" y="1426"/>
                  </a:cubicBezTo>
                  <a:cubicBezTo>
                    <a:pt x="2529" y="1426"/>
                    <a:pt x="2164" y="1620"/>
                    <a:pt x="1908" y="1946"/>
                  </a:cubicBezTo>
                  <a:cubicBezTo>
                    <a:pt x="1246" y="2786"/>
                    <a:pt x="1717" y="3684"/>
                    <a:pt x="2346" y="4376"/>
                  </a:cubicBezTo>
                  <a:cubicBezTo>
                    <a:pt x="2214" y="4358"/>
                    <a:pt x="2082" y="4349"/>
                    <a:pt x="1953" y="4349"/>
                  </a:cubicBezTo>
                  <a:cubicBezTo>
                    <a:pt x="1300" y="4349"/>
                    <a:pt x="704" y="4593"/>
                    <a:pt x="371" y="5234"/>
                  </a:cubicBezTo>
                  <a:cubicBezTo>
                    <a:pt x="1" y="5940"/>
                    <a:pt x="381" y="6797"/>
                    <a:pt x="1035" y="7182"/>
                  </a:cubicBezTo>
                  <a:cubicBezTo>
                    <a:pt x="1366" y="7377"/>
                    <a:pt x="1721" y="7458"/>
                    <a:pt x="2079" y="7458"/>
                  </a:cubicBezTo>
                  <a:cubicBezTo>
                    <a:pt x="2257" y="7458"/>
                    <a:pt x="2437" y="7438"/>
                    <a:pt x="2615" y="7402"/>
                  </a:cubicBezTo>
                  <a:lnTo>
                    <a:pt x="2615" y="7402"/>
                  </a:lnTo>
                  <a:cubicBezTo>
                    <a:pt x="2396" y="7645"/>
                    <a:pt x="2224" y="7924"/>
                    <a:pt x="2137" y="8258"/>
                  </a:cubicBezTo>
                  <a:cubicBezTo>
                    <a:pt x="1971" y="8909"/>
                    <a:pt x="2215" y="9633"/>
                    <a:pt x="2832" y="9954"/>
                  </a:cubicBezTo>
                  <a:cubicBezTo>
                    <a:pt x="3031" y="10058"/>
                    <a:pt x="3223" y="10104"/>
                    <a:pt x="3407" y="10104"/>
                  </a:cubicBezTo>
                  <a:cubicBezTo>
                    <a:pt x="4029" y="10104"/>
                    <a:pt x="4560" y="9578"/>
                    <a:pt x="4957" y="8937"/>
                  </a:cubicBezTo>
                  <a:cubicBezTo>
                    <a:pt x="4971" y="9169"/>
                    <a:pt x="5021" y="9396"/>
                    <a:pt x="5123" y="9620"/>
                  </a:cubicBezTo>
                  <a:cubicBezTo>
                    <a:pt x="5363" y="10153"/>
                    <a:pt x="5872" y="10583"/>
                    <a:pt x="6464" y="10583"/>
                  </a:cubicBezTo>
                  <a:cubicBezTo>
                    <a:pt x="6530" y="10583"/>
                    <a:pt x="6598" y="10578"/>
                    <a:pt x="6666" y="10567"/>
                  </a:cubicBezTo>
                  <a:cubicBezTo>
                    <a:pt x="7375" y="10449"/>
                    <a:pt x="7824" y="9771"/>
                    <a:pt x="7904" y="9092"/>
                  </a:cubicBezTo>
                  <a:cubicBezTo>
                    <a:pt x="7962" y="8590"/>
                    <a:pt x="7808" y="8060"/>
                    <a:pt x="7545" y="7590"/>
                  </a:cubicBezTo>
                  <a:lnTo>
                    <a:pt x="7545" y="7590"/>
                  </a:lnTo>
                  <a:cubicBezTo>
                    <a:pt x="7958" y="7895"/>
                    <a:pt x="8425" y="8109"/>
                    <a:pt x="8940" y="8109"/>
                  </a:cubicBezTo>
                  <a:cubicBezTo>
                    <a:pt x="8984" y="8109"/>
                    <a:pt x="9029" y="8107"/>
                    <a:pt x="9074" y="8104"/>
                  </a:cubicBezTo>
                  <a:cubicBezTo>
                    <a:pt x="9749" y="8054"/>
                    <a:pt x="10410" y="7627"/>
                    <a:pt x="10554" y="6937"/>
                  </a:cubicBezTo>
                  <a:cubicBezTo>
                    <a:pt x="10701" y="6228"/>
                    <a:pt x="10246" y="5529"/>
                    <a:pt x="9663" y="5168"/>
                  </a:cubicBezTo>
                  <a:cubicBezTo>
                    <a:pt x="9316" y="4950"/>
                    <a:pt x="8910" y="4849"/>
                    <a:pt x="8491" y="4818"/>
                  </a:cubicBezTo>
                  <a:cubicBezTo>
                    <a:pt x="9340" y="4238"/>
                    <a:pt x="10023" y="3410"/>
                    <a:pt x="9537" y="2541"/>
                  </a:cubicBezTo>
                  <a:cubicBezTo>
                    <a:pt x="9318" y="2151"/>
                    <a:pt x="9018" y="1899"/>
                    <a:pt x="8599" y="1899"/>
                  </a:cubicBezTo>
                  <a:cubicBezTo>
                    <a:pt x="8497" y="1899"/>
                    <a:pt x="8388" y="1914"/>
                    <a:pt x="8271" y="1946"/>
                  </a:cubicBezTo>
                  <a:cubicBezTo>
                    <a:pt x="7695" y="2102"/>
                    <a:pt x="7412" y="2452"/>
                    <a:pt x="7265" y="2513"/>
                  </a:cubicBezTo>
                  <a:cubicBezTo>
                    <a:pt x="7328" y="2081"/>
                    <a:pt x="7401" y="1298"/>
                    <a:pt x="7236" y="874"/>
                  </a:cubicBezTo>
                  <a:cubicBezTo>
                    <a:pt x="7016" y="316"/>
                    <a:pt x="6787" y="0"/>
                    <a:pt x="62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9" name="Google Shape;6519;p34"/>
            <p:cNvSpPr/>
            <p:nvPr/>
          </p:nvSpPr>
          <p:spPr>
            <a:xfrm>
              <a:off x="7210915" y="2977756"/>
              <a:ext cx="231823" cy="240748"/>
            </a:xfrm>
            <a:custGeom>
              <a:avLst/>
              <a:gdLst/>
              <a:ahLst/>
              <a:cxnLst/>
              <a:rect l="l" t="t" r="r" b="b"/>
              <a:pathLst>
                <a:path w="7689" h="7985" extrusionOk="0">
                  <a:moveTo>
                    <a:pt x="4554" y="1"/>
                  </a:moveTo>
                  <a:cubicBezTo>
                    <a:pt x="3817" y="1"/>
                    <a:pt x="3520" y="3476"/>
                    <a:pt x="3487" y="3476"/>
                  </a:cubicBezTo>
                  <a:cubicBezTo>
                    <a:pt x="3487" y="3476"/>
                    <a:pt x="3487" y="3475"/>
                    <a:pt x="3486" y="3474"/>
                  </a:cubicBezTo>
                  <a:cubicBezTo>
                    <a:pt x="3464" y="3386"/>
                    <a:pt x="2031" y="999"/>
                    <a:pt x="1280" y="999"/>
                  </a:cubicBezTo>
                  <a:cubicBezTo>
                    <a:pt x="1191" y="999"/>
                    <a:pt x="1111" y="1033"/>
                    <a:pt x="1044" y="1108"/>
                  </a:cubicBezTo>
                  <a:cubicBezTo>
                    <a:pt x="420" y="1816"/>
                    <a:pt x="3100" y="4070"/>
                    <a:pt x="3100" y="4070"/>
                  </a:cubicBezTo>
                  <a:cubicBezTo>
                    <a:pt x="3100" y="4070"/>
                    <a:pt x="2205" y="3948"/>
                    <a:pt x="1381" y="3948"/>
                  </a:cubicBezTo>
                  <a:cubicBezTo>
                    <a:pt x="664" y="3948"/>
                    <a:pt x="1" y="4040"/>
                    <a:pt x="24" y="4384"/>
                  </a:cubicBezTo>
                  <a:cubicBezTo>
                    <a:pt x="48" y="4738"/>
                    <a:pt x="738" y="4830"/>
                    <a:pt x="1454" y="4830"/>
                  </a:cubicBezTo>
                  <a:cubicBezTo>
                    <a:pt x="2238" y="4830"/>
                    <a:pt x="3052" y="4719"/>
                    <a:pt x="3052" y="4719"/>
                  </a:cubicBezTo>
                  <a:lnTo>
                    <a:pt x="3052" y="4719"/>
                  </a:lnTo>
                  <a:cubicBezTo>
                    <a:pt x="3052" y="4719"/>
                    <a:pt x="416" y="7102"/>
                    <a:pt x="1463" y="7472"/>
                  </a:cubicBezTo>
                  <a:cubicBezTo>
                    <a:pt x="1527" y="7495"/>
                    <a:pt x="1592" y="7506"/>
                    <a:pt x="1658" y="7506"/>
                  </a:cubicBezTo>
                  <a:cubicBezTo>
                    <a:pt x="2652" y="7506"/>
                    <a:pt x="3712" y="5028"/>
                    <a:pt x="3712" y="5028"/>
                  </a:cubicBezTo>
                  <a:cubicBezTo>
                    <a:pt x="3712" y="5028"/>
                    <a:pt x="3760" y="7984"/>
                    <a:pt x="4501" y="7984"/>
                  </a:cubicBezTo>
                  <a:cubicBezTo>
                    <a:pt x="4532" y="7984"/>
                    <a:pt x="4563" y="7979"/>
                    <a:pt x="4596" y="7969"/>
                  </a:cubicBezTo>
                  <a:cubicBezTo>
                    <a:pt x="5429" y="7704"/>
                    <a:pt x="4452" y="4860"/>
                    <a:pt x="4452" y="4860"/>
                  </a:cubicBezTo>
                  <a:lnTo>
                    <a:pt x="4452" y="4860"/>
                  </a:lnTo>
                  <a:cubicBezTo>
                    <a:pt x="4453" y="4860"/>
                    <a:pt x="6075" y="5541"/>
                    <a:pt x="6878" y="5541"/>
                  </a:cubicBezTo>
                  <a:cubicBezTo>
                    <a:pt x="7129" y="5541"/>
                    <a:pt x="7300" y="5475"/>
                    <a:pt x="7316" y="5299"/>
                  </a:cubicBezTo>
                  <a:cubicBezTo>
                    <a:pt x="7383" y="4561"/>
                    <a:pt x="4708" y="4116"/>
                    <a:pt x="4708" y="4116"/>
                  </a:cubicBezTo>
                  <a:cubicBezTo>
                    <a:pt x="4708" y="4116"/>
                    <a:pt x="7689" y="2514"/>
                    <a:pt x="7123" y="1991"/>
                  </a:cubicBezTo>
                  <a:cubicBezTo>
                    <a:pt x="7056" y="1929"/>
                    <a:pt x="6965" y="1902"/>
                    <a:pt x="6857" y="1902"/>
                  </a:cubicBezTo>
                  <a:cubicBezTo>
                    <a:pt x="6053" y="1902"/>
                    <a:pt x="4298" y="3417"/>
                    <a:pt x="4298" y="3417"/>
                  </a:cubicBezTo>
                  <a:cubicBezTo>
                    <a:pt x="4298" y="3417"/>
                    <a:pt x="5417" y="233"/>
                    <a:pt x="4621" y="10"/>
                  </a:cubicBezTo>
                  <a:cubicBezTo>
                    <a:pt x="4599" y="4"/>
                    <a:pt x="4576" y="1"/>
                    <a:pt x="4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0" name="Google Shape;6520;p34"/>
            <p:cNvSpPr/>
            <p:nvPr/>
          </p:nvSpPr>
          <p:spPr>
            <a:xfrm>
              <a:off x="7284393" y="3065134"/>
              <a:ext cx="103987" cy="79777"/>
            </a:xfrm>
            <a:custGeom>
              <a:avLst/>
              <a:gdLst/>
              <a:ahLst/>
              <a:cxnLst/>
              <a:rect l="l" t="t" r="r" b="b"/>
              <a:pathLst>
                <a:path w="3449" h="2646" extrusionOk="0">
                  <a:moveTo>
                    <a:pt x="1738" y="0"/>
                  </a:moveTo>
                  <a:cubicBezTo>
                    <a:pt x="1717" y="0"/>
                    <a:pt x="1697" y="1"/>
                    <a:pt x="1676" y="2"/>
                  </a:cubicBezTo>
                  <a:cubicBezTo>
                    <a:pt x="1312" y="18"/>
                    <a:pt x="967" y="177"/>
                    <a:pt x="679" y="398"/>
                  </a:cubicBezTo>
                  <a:cubicBezTo>
                    <a:pt x="422" y="597"/>
                    <a:pt x="201" y="856"/>
                    <a:pt x="120" y="1171"/>
                  </a:cubicBezTo>
                  <a:cubicBezTo>
                    <a:pt x="1" y="1635"/>
                    <a:pt x="230" y="2149"/>
                    <a:pt x="622" y="2423"/>
                  </a:cubicBezTo>
                  <a:cubicBezTo>
                    <a:pt x="845" y="2578"/>
                    <a:pt x="1090" y="2646"/>
                    <a:pt x="1334" y="2646"/>
                  </a:cubicBezTo>
                  <a:cubicBezTo>
                    <a:pt x="2398" y="2646"/>
                    <a:pt x="3448" y="1362"/>
                    <a:pt x="2647" y="398"/>
                  </a:cubicBezTo>
                  <a:cubicBezTo>
                    <a:pt x="2494" y="213"/>
                    <a:pt x="2274" y="90"/>
                    <a:pt x="2037" y="34"/>
                  </a:cubicBezTo>
                  <a:cubicBezTo>
                    <a:pt x="1940" y="12"/>
                    <a:pt x="1838" y="0"/>
                    <a:pt x="17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1" name="Google Shape;6521;p34"/>
            <p:cNvSpPr/>
            <p:nvPr/>
          </p:nvSpPr>
          <p:spPr>
            <a:xfrm>
              <a:off x="7164634" y="3424444"/>
              <a:ext cx="95937" cy="50109"/>
            </a:xfrm>
            <a:custGeom>
              <a:avLst/>
              <a:gdLst/>
              <a:ahLst/>
              <a:cxnLst/>
              <a:rect l="l" t="t" r="r" b="b"/>
              <a:pathLst>
                <a:path w="3182" h="1662" extrusionOk="0">
                  <a:moveTo>
                    <a:pt x="117" y="0"/>
                  </a:moveTo>
                  <a:cubicBezTo>
                    <a:pt x="86" y="0"/>
                    <a:pt x="55" y="14"/>
                    <a:pt x="35" y="40"/>
                  </a:cubicBezTo>
                  <a:cubicBezTo>
                    <a:pt x="1" y="87"/>
                    <a:pt x="8" y="152"/>
                    <a:pt x="54" y="187"/>
                  </a:cubicBezTo>
                  <a:cubicBezTo>
                    <a:pt x="789" y="758"/>
                    <a:pt x="1252" y="838"/>
                    <a:pt x="1662" y="907"/>
                  </a:cubicBezTo>
                  <a:cubicBezTo>
                    <a:pt x="2071" y="977"/>
                    <a:pt x="2425" y="1037"/>
                    <a:pt x="2989" y="1629"/>
                  </a:cubicBezTo>
                  <a:cubicBezTo>
                    <a:pt x="3008" y="1651"/>
                    <a:pt x="3036" y="1661"/>
                    <a:pt x="3064" y="1661"/>
                  </a:cubicBezTo>
                  <a:cubicBezTo>
                    <a:pt x="3089" y="1661"/>
                    <a:pt x="3115" y="1653"/>
                    <a:pt x="3137" y="1633"/>
                  </a:cubicBezTo>
                  <a:cubicBezTo>
                    <a:pt x="3178" y="1594"/>
                    <a:pt x="3181" y="1528"/>
                    <a:pt x="3140" y="1485"/>
                  </a:cubicBezTo>
                  <a:cubicBezTo>
                    <a:pt x="2529" y="842"/>
                    <a:pt x="2126" y="774"/>
                    <a:pt x="1698" y="701"/>
                  </a:cubicBezTo>
                  <a:cubicBezTo>
                    <a:pt x="1295" y="634"/>
                    <a:pt x="878" y="562"/>
                    <a:pt x="182" y="23"/>
                  </a:cubicBezTo>
                  <a:cubicBezTo>
                    <a:pt x="162" y="8"/>
                    <a:pt x="139" y="0"/>
                    <a:pt x="1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2" name="Google Shape;6522;p34"/>
            <p:cNvSpPr/>
            <p:nvPr/>
          </p:nvSpPr>
          <p:spPr>
            <a:xfrm>
              <a:off x="7126251" y="3396826"/>
              <a:ext cx="40642" cy="28552"/>
            </a:xfrm>
            <a:custGeom>
              <a:avLst/>
              <a:gdLst/>
              <a:ahLst/>
              <a:cxnLst/>
              <a:rect l="l" t="t" r="r" b="b"/>
              <a:pathLst>
                <a:path w="1348" h="947" extrusionOk="0">
                  <a:moveTo>
                    <a:pt x="191" y="0"/>
                  </a:moveTo>
                  <a:cubicBezTo>
                    <a:pt x="130" y="0"/>
                    <a:pt x="67" y="3"/>
                    <a:pt x="1" y="9"/>
                  </a:cubicBezTo>
                  <a:cubicBezTo>
                    <a:pt x="246" y="661"/>
                    <a:pt x="707" y="946"/>
                    <a:pt x="1106" y="946"/>
                  </a:cubicBezTo>
                  <a:cubicBezTo>
                    <a:pt x="1190" y="946"/>
                    <a:pt x="1271" y="934"/>
                    <a:pt x="1347" y="909"/>
                  </a:cubicBezTo>
                  <a:cubicBezTo>
                    <a:pt x="1327" y="575"/>
                    <a:pt x="1038" y="0"/>
                    <a:pt x="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3" name="Google Shape;6523;p34"/>
            <p:cNvSpPr/>
            <p:nvPr/>
          </p:nvSpPr>
          <p:spPr>
            <a:xfrm>
              <a:off x="7120281" y="3380725"/>
              <a:ext cx="66209" cy="59938"/>
            </a:xfrm>
            <a:custGeom>
              <a:avLst/>
              <a:gdLst/>
              <a:ahLst/>
              <a:cxnLst/>
              <a:rect l="l" t="t" r="r" b="b"/>
              <a:pathLst>
                <a:path w="2196" h="1988" extrusionOk="0">
                  <a:moveTo>
                    <a:pt x="786" y="0"/>
                  </a:moveTo>
                  <a:cubicBezTo>
                    <a:pt x="763" y="0"/>
                    <a:pt x="747" y="5"/>
                    <a:pt x="738" y="13"/>
                  </a:cubicBezTo>
                  <a:lnTo>
                    <a:pt x="1149" y="1044"/>
                  </a:lnTo>
                  <a:lnTo>
                    <a:pt x="1" y="1157"/>
                  </a:lnTo>
                  <a:cubicBezTo>
                    <a:pt x="1" y="1157"/>
                    <a:pt x="322" y="1715"/>
                    <a:pt x="816" y="1887"/>
                  </a:cubicBezTo>
                  <a:cubicBezTo>
                    <a:pt x="981" y="1945"/>
                    <a:pt x="1160" y="1988"/>
                    <a:pt x="1330" y="1988"/>
                  </a:cubicBezTo>
                  <a:cubicBezTo>
                    <a:pt x="1665" y="1988"/>
                    <a:pt x="1967" y="1820"/>
                    <a:pt x="2068" y="1270"/>
                  </a:cubicBezTo>
                  <a:cubicBezTo>
                    <a:pt x="2195" y="564"/>
                    <a:pt x="1055" y="0"/>
                    <a:pt x="7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4" name="Google Shape;6524;p34"/>
            <p:cNvSpPr/>
            <p:nvPr/>
          </p:nvSpPr>
          <p:spPr>
            <a:xfrm>
              <a:off x="7147689" y="3399690"/>
              <a:ext cx="36451" cy="44924"/>
            </a:xfrm>
            <a:custGeom>
              <a:avLst/>
              <a:gdLst/>
              <a:ahLst/>
              <a:cxnLst/>
              <a:rect l="l" t="t" r="r" b="b"/>
              <a:pathLst>
                <a:path w="1209" h="1490" extrusionOk="0">
                  <a:moveTo>
                    <a:pt x="1027" y="1"/>
                  </a:moveTo>
                  <a:cubicBezTo>
                    <a:pt x="1027" y="1"/>
                    <a:pt x="1027" y="1"/>
                    <a:pt x="1027" y="1"/>
                  </a:cubicBezTo>
                  <a:cubicBezTo>
                    <a:pt x="771" y="322"/>
                    <a:pt x="835" y="766"/>
                    <a:pt x="895" y="1002"/>
                  </a:cubicBezTo>
                  <a:cubicBezTo>
                    <a:pt x="670" y="1015"/>
                    <a:pt x="288" y="1082"/>
                    <a:pt x="1" y="1380"/>
                  </a:cubicBezTo>
                  <a:cubicBezTo>
                    <a:pt x="83" y="1422"/>
                    <a:pt x="169" y="1459"/>
                    <a:pt x="262" y="1477"/>
                  </a:cubicBezTo>
                  <a:cubicBezTo>
                    <a:pt x="305" y="1485"/>
                    <a:pt x="348" y="1490"/>
                    <a:pt x="389" y="1490"/>
                  </a:cubicBezTo>
                  <a:cubicBezTo>
                    <a:pt x="661" y="1490"/>
                    <a:pt x="877" y="1306"/>
                    <a:pt x="1034" y="1079"/>
                  </a:cubicBezTo>
                  <a:cubicBezTo>
                    <a:pt x="1047" y="1057"/>
                    <a:pt x="1059" y="1035"/>
                    <a:pt x="1074" y="1010"/>
                  </a:cubicBezTo>
                  <a:cubicBezTo>
                    <a:pt x="1153" y="872"/>
                    <a:pt x="1209" y="697"/>
                    <a:pt x="1209" y="535"/>
                  </a:cubicBezTo>
                  <a:cubicBezTo>
                    <a:pt x="1209" y="435"/>
                    <a:pt x="1190" y="337"/>
                    <a:pt x="1158" y="243"/>
                  </a:cubicBezTo>
                  <a:cubicBezTo>
                    <a:pt x="1147" y="217"/>
                    <a:pt x="1031" y="1"/>
                    <a:pt x="10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5" name="Google Shape;6525;p34"/>
            <p:cNvSpPr/>
            <p:nvPr/>
          </p:nvSpPr>
          <p:spPr>
            <a:xfrm>
              <a:off x="7203378" y="2499348"/>
              <a:ext cx="13899" cy="193262"/>
            </a:xfrm>
            <a:custGeom>
              <a:avLst/>
              <a:gdLst/>
              <a:ahLst/>
              <a:cxnLst/>
              <a:rect l="l" t="t" r="r" b="b"/>
              <a:pathLst>
                <a:path w="461" h="6410" extrusionOk="0">
                  <a:moveTo>
                    <a:pt x="354" y="1"/>
                  </a:moveTo>
                  <a:cubicBezTo>
                    <a:pt x="300" y="1"/>
                    <a:pt x="252" y="41"/>
                    <a:pt x="246" y="95"/>
                  </a:cubicBezTo>
                  <a:cubicBezTo>
                    <a:pt x="30" y="2154"/>
                    <a:pt x="1" y="4246"/>
                    <a:pt x="159" y="6311"/>
                  </a:cubicBezTo>
                  <a:cubicBezTo>
                    <a:pt x="165" y="6366"/>
                    <a:pt x="211" y="6409"/>
                    <a:pt x="265" y="6409"/>
                  </a:cubicBezTo>
                  <a:cubicBezTo>
                    <a:pt x="266" y="6409"/>
                    <a:pt x="269" y="6409"/>
                    <a:pt x="274" y="6406"/>
                  </a:cubicBezTo>
                  <a:cubicBezTo>
                    <a:pt x="331" y="6403"/>
                    <a:pt x="372" y="6352"/>
                    <a:pt x="369" y="6295"/>
                  </a:cubicBezTo>
                  <a:cubicBezTo>
                    <a:pt x="209" y="4243"/>
                    <a:pt x="239" y="2165"/>
                    <a:pt x="456" y="117"/>
                  </a:cubicBezTo>
                  <a:cubicBezTo>
                    <a:pt x="460" y="58"/>
                    <a:pt x="419" y="7"/>
                    <a:pt x="362" y="1"/>
                  </a:cubicBezTo>
                  <a:cubicBezTo>
                    <a:pt x="359" y="1"/>
                    <a:pt x="356" y="1"/>
                    <a:pt x="3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6" name="Google Shape;6526;p34"/>
            <p:cNvSpPr/>
            <p:nvPr/>
          </p:nvSpPr>
          <p:spPr>
            <a:xfrm>
              <a:off x="7197950" y="2465579"/>
              <a:ext cx="33798" cy="48150"/>
            </a:xfrm>
            <a:custGeom>
              <a:avLst/>
              <a:gdLst/>
              <a:ahLst/>
              <a:cxnLst/>
              <a:rect l="l" t="t" r="r" b="b"/>
              <a:pathLst>
                <a:path w="1121" h="1597" extrusionOk="0">
                  <a:moveTo>
                    <a:pt x="750" y="1"/>
                  </a:moveTo>
                  <a:lnTo>
                    <a:pt x="750" y="1"/>
                  </a:lnTo>
                  <a:cubicBezTo>
                    <a:pt x="0" y="659"/>
                    <a:pt x="234" y="1334"/>
                    <a:pt x="477" y="1597"/>
                  </a:cubicBezTo>
                  <a:cubicBezTo>
                    <a:pt x="881" y="1375"/>
                    <a:pt x="1120" y="757"/>
                    <a:pt x="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7" name="Google Shape;6527;p34"/>
            <p:cNvSpPr/>
            <p:nvPr/>
          </p:nvSpPr>
          <p:spPr>
            <a:xfrm>
              <a:off x="7178141" y="2466393"/>
              <a:ext cx="65546" cy="60873"/>
            </a:xfrm>
            <a:custGeom>
              <a:avLst/>
              <a:gdLst/>
              <a:ahLst/>
              <a:cxnLst/>
              <a:rect l="l" t="t" r="r" b="b"/>
              <a:pathLst>
                <a:path w="2174" h="2019" extrusionOk="0">
                  <a:moveTo>
                    <a:pt x="654" y="0"/>
                  </a:moveTo>
                  <a:cubicBezTo>
                    <a:pt x="497" y="8"/>
                    <a:pt x="1" y="1402"/>
                    <a:pt x="651" y="1830"/>
                  </a:cubicBezTo>
                  <a:cubicBezTo>
                    <a:pt x="856" y="1963"/>
                    <a:pt x="1034" y="2018"/>
                    <a:pt x="1189" y="2018"/>
                  </a:cubicBezTo>
                  <a:cubicBezTo>
                    <a:pt x="1569" y="2018"/>
                    <a:pt x="1810" y="1684"/>
                    <a:pt x="1961" y="1345"/>
                  </a:cubicBezTo>
                  <a:cubicBezTo>
                    <a:pt x="2174" y="868"/>
                    <a:pt x="1990" y="253"/>
                    <a:pt x="1990" y="253"/>
                  </a:cubicBezTo>
                  <a:lnTo>
                    <a:pt x="1990" y="253"/>
                  </a:lnTo>
                  <a:lnTo>
                    <a:pt x="1118" y="100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8" name="Google Shape;6528;p34"/>
            <p:cNvSpPr/>
            <p:nvPr/>
          </p:nvSpPr>
          <p:spPr>
            <a:xfrm>
              <a:off x="7186372" y="2505348"/>
              <a:ext cx="51587" cy="22974"/>
            </a:xfrm>
            <a:custGeom>
              <a:avLst/>
              <a:gdLst/>
              <a:ahLst/>
              <a:cxnLst/>
              <a:rect l="l" t="t" r="r" b="b"/>
              <a:pathLst>
                <a:path w="1711" h="762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77" y="238"/>
                    <a:pt x="90" y="263"/>
                  </a:cubicBezTo>
                  <a:cubicBezTo>
                    <a:pt x="134" y="353"/>
                    <a:pt x="195" y="434"/>
                    <a:pt x="267" y="501"/>
                  </a:cubicBezTo>
                  <a:cubicBezTo>
                    <a:pt x="384" y="613"/>
                    <a:pt x="547" y="692"/>
                    <a:pt x="704" y="730"/>
                  </a:cubicBezTo>
                  <a:cubicBezTo>
                    <a:pt x="729" y="736"/>
                    <a:pt x="757" y="742"/>
                    <a:pt x="781" y="743"/>
                  </a:cubicBezTo>
                  <a:cubicBezTo>
                    <a:pt x="850" y="755"/>
                    <a:pt x="920" y="761"/>
                    <a:pt x="989" y="761"/>
                  </a:cubicBezTo>
                  <a:cubicBezTo>
                    <a:pt x="1232" y="761"/>
                    <a:pt x="1461" y="681"/>
                    <a:pt x="1601" y="457"/>
                  </a:cubicBezTo>
                  <a:cubicBezTo>
                    <a:pt x="1648" y="378"/>
                    <a:pt x="1684" y="293"/>
                    <a:pt x="1710" y="202"/>
                  </a:cubicBezTo>
                  <a:lnTo>
                    <a:pt x="1710" y="202"/>
                  </a:lnTo>
                  <a:cubicBezTo>
                    <a:pt x="1296" y="207"/>
                    <a:pt x="986" y="439"/>
                    <a:pt x="823" y="594"/>
                  </a:cubicBezTo>
                  <a:cubicBezTo>
                    <a:pt x="692" y="385"/>
                    <a:pt x="413" y="36"/>
                    <a:pt x="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29" name="Google Shape;6529;p34"/>
          <p:cNvSpPr/>
          <p:nvPr/>
        </p:nvSpPr>
        <p:spPr>
          <a:xfrm>
            <a:off x="4786922" y="3398702"/>
            <a:ext cx="291163" cy="315537"/>
          </a:xfrm>
          <a:custGeom>
            <a:avLst/>
            <a:gdLst/>
            <a:ahLst/>
            <a:cxnLst/>
            <a:rect l="l" t="t" r="r" b="b"/>
            <a:pathLst>
              <a:path w="6367" h="6900" extrusionOk="0">
                <a:moveTo>
                  <a:pt x="2953" y="5823"/>
                </a:moveTo>
                <a:lnTo>
                  <a:pt x="2953" y="5829"/>
                </a:lnTo>
                <a:lnTo>
                  <a:pt x="2953" y="6188"/>
                </a:lnTo>
                <a:lnTo>
                  <a:pt x="2952" y="6871"/>
                </a:lnTo>
                <a:cubicBezTo>
                  <a:pt x="2908" y="6645"/>
                  <a:pt x="2859" y="6422"/>
                  <a:pt x="2807" y="6207"/>
                </a:cubicBezTo>
                <a:cubicBezTo>
                  <a:pt x="2794" y="6155"/>
                  <a:pt x="2783" y="6104"/>
                  <a:pt x="2769" y="6053"/>
                </a:cubicBezTo>
                <a:cubicBezTo>
                  <a:pt x="2769" y="6051"/>
                  <a:pt x="2768" y="6049"/>
                  <a:pt x="2768" y="6048"/>
                </a:cubicBezTo>
                <a:cubicBezTo>
                  <a:pt x="2836" y="5978"/>
                  <a:pt x="2900" y="5903"/>
                  <a:pt x="2953" y="5823"/>
                </a:cubicBezTo>
                <a:close/>
                <a:moveTo>
                  <a:pt x="3127" y="1"/>
                </a:moveTo>
                <a:cubicBezTo>
                  <a:pt x="2908" y="401"/>
                  <a:pt x="2857" y="887"/>
                  <a:pt x="2981" y="1325"/>
                </a:cubicBezTo>
                <a:lnTo>
                  <a:pt x="2981" y="1332"/>
                </a:lnTo>
                <a:lnTo>
                  <a:pt x="2979" y="1886"/>
                </a:lnTo>
                <a:cubicBezTo>
                  <a:pt x="2917" y="1657"/>
                  <a:pt x="2821" y="1436"/>
                  <a:pt x="2689" y="1209"/>
                </a:cubicBezTo>
                <a:lnTo>
                  <a:pt x="2689" y="1209"/>
                </a:lnTo>
                <a:cubicBezTo>
                  <a:pt x="2589" y="1663"/>
                  <a:pt x="2699" y="2156"/>
                  <a:pt x="2978" y="2525"/>
                </a:cubicBezTo>
                <a:lnTo>
                  <a:pt x="2978" y="2528"/>
                </a:lnTo>
                <a:lnTo>
                  <a:pt x="2975" y="2990"/>
                </a:lnTo>
                <a:lnTo>
                  <a:pt x="2975" y="2992"/>
                </a:lnTo>
                <a:cubicBezTo>
                  <a:pt x="2920" y="2836"/>
                  <a:pt x="2833" y="2688"/>
                  <a:pt x="2699" y="2539"/>
                </a:cubicBezTo>
                <a:lnTo>
                  <a:pt x="2699" y="2539"/>
                </a:lnTo>
                <a:cubicBezTo>
                  <a:pt x="2718" y="2840"/>
                  <a:pt x="2814" y="3137"/>
                  <a:pt x="2973" y="3397"/>
                </a:cubicBezTo>
                <a:lnTo>
                  <a:pt x="2972" y="3862"/>
                </a:lnTo>
                <a:lnTo>
                  <a:pt x="2972" y="3867"/>
                </a:lnTo>
                <a:cubicBezTo>
                  <a:pt x="2894" y="3570"/>
                  <a:pt x="2753" y="3332"/>
                  <a:pt x="2470" y="3123"/>
                </a:cubicBezTo>
                <a:lnTo>
                  <a:pt x="2470" y="3123"/>
                </a:lnTo>
                <a:cubicBezTo>
                  <a:pt x="2511" y="3514"/>
                  <a:pt x="2692" y="3889"/>
                  <a:pt x="2971" y="4167"/>
                </a:cubicBezTo>
                <a:lnTo>
                  <a:pt x="2966" y="4760"/>
                </a:lnTo>
                <a:lnTo>
                  <a:pt x="2966" y="4764"/>
                </a:lnTo>
                <a:cubicBezTo>
                  <a:pt x="2814" y="5076"/>
                  <a:pt x="2725" y="5417"/>
                  <a:pt x="2699" y="5762"/>
                </a:cubicBezTo>
                <a:cubicBezTo>
                  <a:pt x="2698" y="5759"/>
                  <a:pt x="2698" y="5755"/>
                  <a:pt x="2696" y="5752"/>
                </a:cubicBezTo>
                <a:cubicBezTo>
                  <a:pt x="2649" y="5579"/>
                  <a:pt x="2598" y="5411"/>
                  <a:pt x="2546" y="5244"/>
                </a:cubicBezTo>
                <a:cubicBezTo>
                  <a:pt x="2546" y="5243"/>
                  <a:pt x="2546" y="5243"/>
                  <a:pt x="2544" y="5240"/>
                </a:cubicBezTo>
                <a:cubicBezTo>
                  <a:pt x="2695" y="4847"/>
                  <a:pt x="2654" y="4469"/>
                  <a:pt x="2538" y="4048"/>
                </a:cubicBezTo>
                <a:cubicBezTo>
                  <a:pt x="2449" y="4337"/>
                  <a:pt x="2420" y="4641"/>
                  <a:pt x="2446" y="4940"/>
                </a:cubicBezTo>
                <a:cubicBezTo>
                  <a:pt x="2408" y="4830"/>
                  <a:pt x="2370" y="4721"/>
                  <a:pt x="2330" y="4614"/>
                </a:cubicBezTo>
                <a:cubicBezTo>
                  <a:pt x="2330" y="4614"/>
                  <a:pt x="2330" y="4612"/>
                  <a:pt x="2328" y="4612"/>
                </a:cubicBezTo>
                <a:cubicBezTo>
                  <a:pt x="2437" y="4054"/>
                  <a:pt x="2399" y="3446"/>
                  <a:pt x="2189" y="2920"/>
                </a:cubicBezTo>
                <a:cubicBezTo>
                  <a:pt x="2118" y="3179"/>
                  <a:pt x="2089" y="3448"/>
                  <a:pt x="2095" y="3716"/>
                </a:cubicBezTo>
                <a:cubicBezTo>
                  <a:pt x="2061" y="3593"/>
                  <a:pt x="2014" y="3474"/>
                  <a:pt x="1941" y="3358"/>
                </a:cubicBezTo>
                <a:lnTo>
                  <a:pt x="1941" y="3358"/>
                </a:lnTo>
                <a:cubicBezTo>
                  <a:pt x="1937" y="3497"/>
                  <a:pt x="1951" y="3636"/>
                  <a:pt x="1980" y="3773"/>
                </a:cubicBezTo>
                <a:cubicBezTo>
                  <a:pt x="1924" y="3655"/>
                  <a:pt x="1870" y="3536"/>
                  <a:pt x="1810" y="3423"/>
                </a:cubicBezTo>
                <a:lnTo>
                  <a:pt x="1810" y="3420"/>
                </a:lnTo>
                <a:cubicBezTo>
                  <a:pt x="1895" y="2985"/>
                  <a:pt x="1871" y="2536"/>
                  <a:pt x="1731" y="2114"/>
                </a:cubicBezTo>
                <a:cubicBezTo>
                  <a:pt x="1610" y="2430"/>
                  <a:pt x="1586" y="2775"/>
                  <a:pt x="1647" y="3106"/>
                </a:cubicBezTo>
                <a:cubicBezTo>
                  <a:pt x="1645" y="3104"/>
                  <a:pt x="1644" y="3100"/>
                  <a:pt x="1644" y="3098"/>
                </a:cubicBezTo>
                <a:cubicBezTo>
                  <a:pt x="1518" y="2868"/>
                  <a:pt x="1386" y="2641"/>
                  <a:pt x="1245" y="2420"/>
                </a:cubicBezTo>
                <a:cubicBezTo>
                  <a:pt x="1270" y="2027"/>
                  <a:pt x="1210" y="1679"/>
                  <a:pt x="1001" y="1329"/>
                </a:cubicBezTo>
                <a:lnTo>
                  <a:pt x="1001" y="1329"/>
                </a:lnTo>
                <a:cubicBezTo>
                  <a:pt x="969" y="1605"/>
                  <a:pt x="994" y="1886"/>
                  <a:pt x="1071" y="2151"/>
                </a:cubicBezTo>
                <a:lnTo>
                  <a:pt x="1071" y="2151"/>
                </a:lnTo>
                <a:cubicBezTo>
                  <a:pt x="1071" y="2151"/>
                  <a:pt x="1070" y="2150"/>
                  <a:pt x="1068" y="2150"/>
                </a:cubicBezTo>
                <a:cubicBezTo>
                  <a:pt x="955" y="1980"/>
                  <a:pt x="835" y="1811"/>
                  <a:pt x="710" y="1644"/>
                </a:cubicBezTo>
                <a:lnTo>
                  <a:pt x="710" y="1642"/>
                </a:lnTo>
                <a:lnTo>
                  <a:pt x="706" y="1639"/>
                </a:lnTo>
                <a:cubicBezTo>
                  <a:pt x="568" y="1307"/>
                  <a:pt x="329" y="1032"/>
                  <a:pt x="1" y="858"/>
                </a:cubicBezTo>
                <a:lnTo>
                  <a:pt x="1" y="858"/>
                </a:lnTo>
                <a:cubicBezTo>
                  <a:pt x="52" y="1303"/>
                  <a:pt x="327" y="1715"/>
                  <a:pt x="713" y="1941"/>
                </a:cubicBezTo>
                <a:cubicBezTo>
                  <a:pt x="713" y="1944"/>
                  <a:pt x="716" y="1944"/>
                  <a:pt x="716" y="1945"/>
                </a:cubicBezTo>
                <a:cubicBezTo>
                  <a:pt x="884" y="2179"/>
                  <a:pt x="1043" y="2420"/>
                  <a:pt x="1194" y="2666"/>
                </a:cubicBezTo>
                <a:cubicBezTo>
                  <a:pt x="1025" y="2524"/>
                  <a:pt x="820" y="2420"/>
                  <a:pt x="578" y="2351"/>
                </a:cubicBezTo>
                <a:lnTo>
                  <a:pt x="578" y="2351"/>
                </a:lnTo>
                <a:cubicBezTo>
                  <a:pt x="733" y="2753"/>
                  <a:pt x="1087" y="3072"/>
                  <a:pt x="1500" y="3195"/>
                </a:cubicBezTo>
                <a:cubicBezTo>
                  <a:pt x="1500" y="3198"/>
                  <a:pt x="1502" y="3200"/>
                  <a:pt x="1502" y="3200"/>
                </a:cubicBezTo>
                <a:cubicBezTo>
                  <a:pt x="1602" y="3384"/>
                  <a:pt x="1697" y="3571"/>
                  <a:pt x="1786" y="3764"/>
                </a:cubicBezTo>
                <a:cubicBezTo>
                  <a:pt x="1593" y="3578"/>
                  <a:pt x="1354" y="3442"/>
                  <a:pt x="1094" y="3377"/>
                </a:cubicBezTo>
                <a:lnTo>
                  <a:pt x="1094" y="3377"/>
                </a:lnTo>
                <a:cubicBezTo>
                  <a:pt x="1271" y="3749"/>
                  <a:pt x="1573" y="3989"/>
                  <a:pt x="1951" y="4126"/>
                </a:cubicBezTo>
                <a:cubicBezTo>
                  <a:pt x="1951" y="4126"/>
                  <a:pt x="1951" y="4128"/>
                  <a:pt x="1953" y="4128"/>
                </a:cubicBezTo>
                <a:cubicBezTo>
                  <a:pt x="1993" y="4221"/>
                  <a:pt x="2032" y="4315"/>
                  <a:pt x="2072" y="4411"/>
                </a:cubicBezTo>
                <a:cubicBezTo>
                  <a:pt x="1948" y="4253"/>
                  <a:pt x="1786" y="4137"/>
                  <a:pt x="1567" y="4058"/>
                </a:cubicBezTo>
                <a:lnTo>
                  <a:pt x="1567" y="4058"/>
                </a:lnTo>
                <a:cubicBezTo>
                  <a:pt x="1716" y="4340"/>
                  <a:pt x="1938" y="4577"/>
                  <a:pt x="2203" y="4754"/>
                </a:cubicBezTo>
                <a:cubicBezTo>
                  <a:pt x="2203" y="4757"/>
                  <a:pt x="2205" y="4759"/>
                  <a:pt x="2205" y="4760"/>
                </a:cubicBezTo>
                <a:cubicBezTo>
                  <a:pt x="2295" y="5007"/>
                  <a:pt x="2379" y="5260"/>
                  <a:pt x="2457" y="5521"/>
                </a:cubicBezTo>
                <a:cubicBezTo>
                  <a:pt x="2459" y="5527"/>
                  <a:pt x="2459" y="5530"/>
                  <a:pt x="2460" y="5536"/>
                </a:cubicBezTo>
                <a:cubicBezTo>
                  <a:pt x="2276" y="5210"/>
                  <a:pt x="1973" y="5005"/>
                  <a:pt x="1589" y="4889"/>
                </a:cubicBezTo>
                <a:lnTo>
                  <a:pt x="1589" y="4889"/>
                </a:lnTo>
                <a:cubicBezTo>
                  <a:pt x="1789" y="5266"/>
                  <a:pt x="2122" y="5566"/>
                  <a:pt x="2514" y="5732"/>
                </a:cubicBezTo>
                <a:lnTo>
                  <a:pt x="2514" y="5733"/>
                </a:lnTo>
                <a:cubicBezTo>
                  <a:pt x="2554" y="5881"/>
                  <a:pt x="2594" y="6026"/>
                  <a:pt x="2630" y="6178"/>
                </a:cubicBezTo>
                <a:cubicBezTo>
                  <a:pt x="2630" y="6179"/>
                  <a:pt x="2630" y="6180"/>
                  <a:pt x="2630" y="6181"/>
                </a:cubicBezTo>
                <a:lnTo>
                  <a:pt x="2630" y="6181"/>
                </a:lnTo>
                <a:cubicBezTo>
                  <a:pt x="2414" y="5848"/>
                  <a:pt x="2071" y="5649"/>
                  <a:pt x="1647" y="5607"/>
                </a:cubicBezTo>
                <a:lnTo>
                  <a:pt x="1647" y="5607"/>
                </a:lnTo>
                <a:cubicBezTo>
                  <a:pt x="1886" y="5991"/>
                  <a:pt x="2263" y="6287"/>
                  <a:pt x="2691" y="6432"/>
                </a:cubicBezTo>
                <a:lnTo>
                  <a:pt x="2691" y="6433"/>
                </a:lnTo>
                <a:cubicBezTo>
                  <a:pt x="2725" y="6581"/>
                  <a:pt x="2757" y="6731"/>
                  <a:pt x="2786" y="6884"/>
                </a:cubicBezTo>
                <a:cubicBezTo>
                  <a:pt x="2844" y="6892"/>
                  <a:pt x="2902" y="6897"/>
                  <a:pt x="2959" y="6899"/>
                </a:cubicBezTo>
                <a:lnTo>
                  <a:pt x="2963" y="6899"/>
                </a:lnTo>
                <a:cubicBezTo>
                  <a:pt x="2987" y="6899"/>
                  <a:pt x="3011" y="6900"/>
                  <a:pt x="3034" y="6900"/>
                </a:cubicBezTo>
                <a:cubicBezTo>
                  <a:pt x="3066" y="6900"/>
                  <a:pt x="3098" y="6899"/>
                  <a:pt x="3130" y="6897"/>
                </a:cubicBezTo>
                <a:lnTo>
                  <a:pt x="3132" y="6284"/>
                </a:lnTo>
                <a:lnTo>
                  <a:pt x="3132" y="6281"/>
                </a:lnTo>
                <a:cubicBezTo>
                  <a:pt x="3176" y="6259"/>
                  <a:pt x="3224" y="6238"/>
                  <a:pt x="3268" y="6212"/>
                </a:cubicBezTo>
                <a:lnTo>
                  <a:pt x="3268" y="6212"/>
                </a:lnTo>
                <a:cubicBezTo>
                  <a:pt x="3213" y="6439"/>
                  <a:pt x="3168" y="6667"/>
                  <a:pt x="3134" y="6897"/>
                </a:cubicBezTo>
                <a:cubicBezTo>
                  <a:pt x="3195" y="6896"/>
                  <a:pt x="3253" y="6890"/>
                  <a:pt x="3308" y="6884"/>
                </a:cubicBezTo>
                <a:cubicBezTo>
                  <a:pt x="3342" y="6665"/>
                  <a:pt x="3385" y="6449"/>
                  <a:pt x="3439" y="6233"/>
                </a:cubicBezTo>
                <a:cubicBezTo>
                  <a:pt x="3452" y="6180"/>
                  <a:pt x="3465" y="6125"/>
                  <a:pt x="3481" y="6072"/>
                </a:cubicBezTo>
                <a:lnTo>
                  <a:pt x="3481" y="6071"/>
                </a:lnTo>
                <a:cubicBezTo>
                  <a:pt x="3841" y="5804"/>
                  <a:pt x="4132" y="5429"/>
                  <a:pt x="4313" y="5030"/>
                </a:cubicBezTo>
                <a:lnTo>
                  <a:pt x="4313" y="5030"/>
                </a:lnTo>
                <a:cubicBezTo>
                  <a:pt x="4099" y="5094"/>
                  <a:pt x="3900" y="5199"/>
                  <a:pt x="3725" y="5334"/>
                </a:cubicBezTo>
                <a:lnTo>
                  <a:pt x="3725" y="5333"/>
                </a:lnTo>
                <a:cubicBezTo>
                  <a:pt x="3780" y="5186"/>
                  <a:pt x="3841" y="5040"/>
                  <a:pt x="3907" y="4898"/>
                </a:cubicBezTo>
                <a:cubicBezTo>
                  <a:pt x="4323" y="4699"/>
                  <a:pt x="4619" y="4460"/>
                  <a:pt x="4895" y="4076"/>
                </a:cubicBezTo>
                <a:lnTo>
                  <a:pt x="4895" y="4076"/>
                </a:lnTo>
                <a:cubicBezTo>
                  <a:pt x="4754" y="4099"/>
                  <a:pt x="4619" y="4148"/>
                  <a:pt x="4493" y="4213"/>
                </a:cubicBezTo>
                <a:cubicBezTo>
                  <a:pt x="4619" y="4061"/>
                  <a:pt x="4724" y="3890"/>
                  <a:pt x="4815" y="3706"/>
                </a:cubicBezTo>
                <a:lnTo>
                  <a:pt x="4815" y="3706"/>
                </a:lnTo>
                <a:cubicBezTo>
                  <a:pt x="4638" y="3819"/>
                  <a:pt x="4474" y="3957"/>
                  <a:pt x="4329" y="4112"/>
                </a:cubicBezTo>
                <a:lnTo>
                  <a:pt x="4331" y="4109"/>
                </a:lnTo>
                <a:cubicBezTo>
                  <a:pt x="4432" y="3941"/>
                  <a:pt x="4542" y="3778"/>
                  <a:pt x="4658" y="3619"/>
                </a:cubicBezTo>
                <a:lnTo>
                  <a:pt x="4663" y="3614"/>
                </a:lnTo>
                <a:cubicBezTo>
                  <a:pt x="5075" y="3442"/>
                  <a:pt x="5489" y="3164"/>
                  <a:pt x="5804" y="2875"/>
                </a:cubicBezTo>
                <a:lnTo>
                  <a:pt x="5804" y="2875"/>
                </a:lnTo>
                <a:cubicBezTo>
                  <a:pt x="5524" y="2917"/>
                  <a:pt x="5253" y="3020"/>
                  <a:pt x="5014" y="3172"/>
                </a:cubicBezTo>
                <a:cubicBezTo>
                  <a:pt x="5014" y="3171"/>
                  <a:pt x="5017" y="3171"/>
                  <a:pt x="5017" y="3169"/>
                </a:cubicBezTo>
                <a:cubicBezTo>
                  <a:pt x="5137" y="3029"/>
                  <a:pt x="5260" y="2895"/>
                  <a:pt x="5391" y="2766"/>
                </a:cubicBezTo>
                <a:lnTo>
                  <a:pt x="5394" y="2765"/>
                </a:lnTo>
                <a:cubicBezTo>
                  <a:pt x="5428" y="2768"/>
                  <a:pt x="5462" y="2769"/>
                  <a:pt x="5495" y="2769"/>
                </a:cubicBezTo>
                <a:cubicBezTo>
                  <a:pt x="5698" y="2769"/>
                  <a:pt x="5884" y="2712"/>
                  <a:pt x="6027" y="2553"/>
                </a:cubicBezTo>
                <a:cubicBezTo>
                  <a:pt x="5995" y="2550"/>
                  <a:pt x="5963" y="2549"/>
                  <a:pt x="5931" y="2549"/>
                </a:cubicBezTo>
                <a:cubicBezTo>
                  <a:pt x="5837" y="2549"/>
                  <a:pt x="5742" y="2561"/>
                  <a:pt x="5650" y="2585"/>
                </a:cubicBezTo>
                <a:cubicBezTo>
                  <a:pt x="5945" y="2409"/>
                  <a:pt x="6177" y="2157"/>
                  <a:pt x="6367" y="1829"/>
                </a:cubicBezTo>
                <a:lnTo>
                  <a:pt x="6367" y="1829"/>
                </a:lnTo>
                <a:cubicBezTo>
                  <a:pt x="5933" y="1922"/>
                  <a:pt x="5547" y="2205"/>
                  <a:pt x="5321" y="2585"/>
                </a:cubicBezTo>
                <a:lnTo>
                  <a:pt x="5320" y="2586"/>
                </a:lnTo>
                <a:cubicBezTo>
                  <a:pt x="5207" y="2695"/>
                  <a:pt x="5099" y="2807"/>
                  <a:pt x="4995" y="2924"/>
                </a:cubicBezTo>
                <a:cubicBezTo>
                  <a:pt x="5149" y="2637"/>
                  <a:pt x="5250" y="2333"/>
                  <a:pt x="5307" y="1995"/>
                </a:cubicBezTo>
                <a:lnTo>
                  <a:pt x="5307" y="1995"/>
                </a:lnTo>
                <a:cubicBezTo>
                  <a:pt x="4982" y="2346"/>
                  <a:pt x="4770" y="2800"/>
                  <a:pt x="4700" y="3272"/>
                </a:cubicBezTo>
                <a:cubicBezTo>
                  <a:pt x="4700" y="3274"/>
                  <a:pt x="4699" y="3274"/>
                  <a:pt x="4698" y="3275"/>
                </a:cubicBezTo>
                <a:cubicBezTo>
                  <a:pt x="4534" y="3483"/>
                  <a:pt x="4380" y="3696"/>
                  <a:pt x="4239" y="3918"/>
                </a:cubicBezTo>
                <a:cubicBezTo>
                  <a:pt x="4379" y="3580"/>
                  <a:pt x="4476" y="3213"/>
                  <a:pt x="4506" y="2889"/>
                </a:cubicBezTo>
                <a:lnTo>
                  <a:pt x="4506" y="2889"/>
                </a:lnTo>
                <a:cubicBezTo>
                  <a:pt x="4277" y="3282"/>
                  <a:pt x="4105" y="3709"/>
                  <a:pt x="3996" y="4150"/>
                </a:cubicBezTo>
                <a:cubicBezTo>
                  <a:pt x="4009" y="3938"/>
                  <a:pt x="3987" y="3728"/>
                  <a:pt x="3917" y="3532"/>
                </a:cubicBezTo>
                <a:cubicBezTo>
                  <a:pt x="3844" y="3894"/>
                  <a:pt x="3817" y="4267"/>
                  <a:pt x="3836" y="4638"/>
                </a:cubicBezTo>
                <a:cubicBezTo>
                  <a:pt x="3836" y="4641"/>
                  <a:pt x="3835" y="4641"/>
                  <a:pt x="3835" y="4643"/>
                </a:cubicBezTo>
                <a:cubicBezTo>
                  <a:pt x="3784" y="4744"/>
                  <a:pt x="3735" y="4846"/>
                  <a:pt x="3691" y="4950"/>
                </a:cubicBezTo>
                <a:cubicBezTo>
                  <a:pt x="3668" y="4673"/>
                  <a:pt x="3593" y="4411"/>
                  <a:pt x="3452" y="4164"/>
                </a:cubicBezTo>
                <a:lnTo>
                  <a:pt x="3452" y="4164"/>
                </a:lnTo>
                <a:cubicBezTo>
                  <a:pt x="3416" y="4482"/>
                  <a:pt x="3481" y="4811"/>
                  <a:pt x="3632" y="5092"/>
                </a:cubicBezTo>
                <a:cubicBezTo>
                  <a:pt x="3562" y="5253"/>
                  <a:pt x="3501" y="5418"/>
                  <a:pt x="3446" y="5585"/>
                </a:cubicBezTo>
                <a:cubicBezTo>
                  <a:pt x="3446" y="5587"/>
                  <a:pt x="3445" y="5591"/>
                  <a:pt x="3445" y="5592"/>
                </a:cubicBezTo>
                <a:cubicBezTo>
                  <a:pt x="3314" y="5740"/>
                  <a:pt x="3204" y="5910"/>
                  <a:pt x="3127" y="6093"/>
                </a:cubicBezTo>
                <a:lnTo>
                  <a:pt x="3132" y="5505"/>
                </a:lnTo>
                <a:lnTo>
                  <a:pt x="3132" y="5497"/>
                </a:lnTo>
                <a:cubicBezTo>
                  <a:pt x="3275" y="5131"/>
                  <a:pt x="3306" y="4717"/>
                  <a:pt x="3219" y="4340"/>
                </a:cubicBezTo>
                <a:lnTo>
                  <a:pt x="3219" y="4340"/>
                </a:lnTo>
                <a:cubicBezTo>
                  <a:pt x="3190" y="4380"/>
                  <a:pt x="3162" y="4421"/>
                  <a:pt x="3134" y="4463"/>
                </a:cubicBezTo>
                <a:lnTo>
                  <a:pt x="3134" y="4456"/>
                </a:lnTo>
                <a:lnTo>
                  <a:pt x="3139" y="3816"/>
                </a:lnTo>
                <a:lnTo>
                  <a:pt x="3139" y="3815"/>
                </a:lnTo>
                <a:cubicBezTo>
                  <a:pt x="3529" y="3454"/>
                  <a:pt x="3775" y="3033"/>
                  <a:pt x="3906" y="2510"/>
                </a:cubicBezTo>
                <a:lnTo>
                  <a:pt x="3906" y="2510"/>
                </a:lnTo>
                <a:cubicBezTo>
                  <a:pt x="3655" y="2644"/>
                  <a:pt x="3446" y="2853"/>
                  <a:pt x="3301" y="3098"/>
                </a:cubicBezTo>
                <a:cubicBezTo>
                  <a:pt x="3369" y="2872"/>
                  <a:pt x="3394" y="2636"/>
                  <a:pt x="3416" y="2373"/>
                </a:cubicBezTo>
                <a:lnTo>
                  <a:pt x="3416" y="2373"/>
                </a:lnTo>
                <a:cubicBezTo>
                  <a:pt x="3284" y="2585"/>
                  <a:pt x="3191" y="2821"/>
                  <a:pt x="3142" y="3068"/>
                </a:cubicBezTo>
                <a:lnTo>
                  <a:pt x="3142" y="3062"/>
                </a:lnTo>
                <a:lnTo>
                  <a:pt x="3147" y="2135"/>
                </a:lnTo>
                <a:cubicBezTo>
                  <a:pt x="3398" y="1809"/>
                  <a:pt x="3575" y="1389"/>
                  <a:pt x="3623" y="990"/>
                </a:cubicBezTo>
                <a:lnTo>
                  <a:pt x="3623" y="990"/>
                </a:lnTo>
                <a:cubicBezTo>
                  <a:pt x="3408" y="1193"/>
                  <a:pt x="3246" y="1451"/>
                  <a:pt x="3147" y="1729"/>
                </a:cubicBezTo>
                <a:lnTo>
                  <a:pt x="3147" y="1726"/>
                </a:lnTo>
                <a:lnTo>
                  <a:pt x="3152" y="1100"/>
                </a:lnTo>
                <a:cubicBezTo>
                  <a:pt x="3242" y="738"/>
                  <a:pt x="3242" y="387"/>
                  <a:pt x="312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30" name="Google Shape;6530;p34"/>
          <p:cNvGrpSpPr/>
          <p:nvPr/>
        </p:nvGrpSpPr>
        <p:grpSpPr>
          <a:xfrm>
            <a:off x="4028525" y="3271113"/>
            <a:ext cx="321775" cy="467850"/>
            <a:chOff x="4028525" y="3271113"/>
            <a:chExt cx="321775" cy="467850"/>
          </a:xfrm>
        </p:grpSpPr>
        <p:sp>
          <p:nvSpPr>
            <p:cNvPr id="6531" name="Google Shape;6531;p34"/>
            <p:cNvSpPr/>
            <p:nvPr/>
          </p:nvSpPr>
          <p:spPr>
            <a:xfrm>
              <a:off x="4028525" y="3397813"/>
              <a:ext cx="51825" cy="77800"/>
            </a:xfrm>
            <a:custGeom>
              <a:avLst/>
              <a:gdLst/>
              <a:ahLst/>
              <a:cxnLst/>
              <a:rect l="l" t="t" r="r" b="b"/>
              <a:pathLst>
                <a:path w="2073" h="3112" extrusionOk="0">
                  <a:moveTo>
                    <a:pt x="34" y="0"/>
                  </a:moveTo>
                  <a:lnTo>
                    <a:pt x="34" y="0"/>
                  </a:lnTo>
                  <a:cubicBezTo>
                    <a:pt x="0" y="1291"/>
                    <a:pt x="791" y="2568"/>
                    <a:pt x="1962" y="3111"/>
                  </a:cubicBezTo>
                  <a:cubicBezTo>
                    <a:pt x="2072" y="1836"/>
                    <a:pt x="1201" y="532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2" name="Google Shape;6532;p34"/>
            <p:cNvSpPr/>
            <p:nvPr/>
          </p:nvSpPr>
          <p:spPr>
            <a:xfrm>
              <a:off x="4095025" y="3443588"/>
              <a:ext cx="33025" cy="79525"/>
            </a:xfrm>
            <a:custGeom>
              <a:avLst/>
              <a:gdLst/>
              <a:ahLst/>
              <a:cxnLst/>
              <a:rect l="l" t="t" r="r" b="b"/>
              <a:pathLst>
                <a:path w="1321" h="3181" extrusionOk="0">
                  <a:moveTo>
                    <a:pt x="943" y="1"/>
                  </a:moveTo>
                  <a:lnTo>
                    <a:pt x="943" y="1"/>
                  </a:lnTo>
                  <a:cubicBezTo>
                    <a:pt x="203" y="856"/>
                    <a:pt x="1" y="2140"/>
                    <a:pt x="442" y="3180"/>
                  </a:cubicBezTo>
                  <a:cubicBezTo>
                    <a:pt x="1156" y="2262"/>
                    <a:pt x="1321" y="1102"/>
                    <a:pt x="9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3" name="Google Shape;6533;p34"/>
            <p:cNvSpPr/>
            <p:nvPr/>
          </p:nvSpPr>
          <p:spPr>
            <a:xfrm>
              <a:off x="4061000" y="3520638"/>
              <a:ext cx="60775" cy="31975"/>
            </a:xfrm>
            <a:custGeom>
              <a:avLst/>
              <a:gdLst/>
              <a:ahLst/>
              <a:cxnLst/>
              <a:rect l="l" t="t" r="r" b="b"/>
              <a:pathLst>
                <a:path w="2431" h="1279" extrusionOk="0">
                  <a:moveTo>
                    <a:pt x="1" y="0"/>
                  </a:moveTo>
                  <a:lnTo>
                    <a:pt x="1" y="0"/>
                  </a:lnTo>
                  <a:cubicBezTo>
                    <a:pt x="224" y="476"/>
                    <a:pt x="523" y="865"/>
                    <a:pt x="987" y="1111"/>
                  </a:cubicBezTo>
                  <a:cubicBezTo>
                    <a:pt x="1224" y="1237"/>
                    <a:pt x="1461" y="1279"/>
                    <a:pt x="1706" y="1279"/>
                  </a:cubicBezTo>
                  <a:cubicBezTo>
                    <a:pt x="1939" y="1279"/>
                    <a:pt x="2178" y="1241"/>
                    <a:pt x="2430" y="1202"/>
                  </a:cubicBezTo>
                  <a:cubicBezTo>
                    <a:pt x="1810" y="518"/>
                    <a:pt x="923" y="7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4" name="Google Shape;6534;p34"/>
            <p:cNvSpPr/>
            <p:nvPr/>
          </p:nvSpPr>
          <p:spPr>
            <a:xfrm>
              <a:off x="4131550" y="3487338"/>
              <a:ext cx="46550" cy="83950"/>
            </a:xfrm>
            <a:custGeom>
              <a:avLst/>
              <a:gdLst/>
              <a:ahLst/>
              <a:cxnLst/>
              <a:rect l="l" t="t" r="r" b="b"/>
              <a:pathLst>
                <a:path w="1862" h="3358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1331"/>
                    <a:pt x="753" y="2624"/>
                    <a:pt x="1861" y="3357"/>
                  </a:cubicBezTo>
                  <a:cubicBezTo>
                    <a:pt x="1712" y="2714"/>
                    <a:pt x="1649" y="2027"/>
                    <a:pt x="1356" y="1433"/>
                  </a:cubicBezTo>
                  <a:cubicBezTo>
                    <a:pt x="1065" y="841"/>
                    <a:pt x="603" y="275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5" name="Google Shape;6535;p34"/>
            <p:cNvSpPr/>
            <p:nvPr/>
          </p:nvSpPr>
          <p:spPr>
            <a:xfrm>
              <a:off x="4221825" y="3412338"/>
              <a:ext cx="48825" cy="50725"/>
            </a:xfrm>
            <a:custGeom>
              <a:avLst/>
              <a:gdLst/>
              <a:ahLst/>
              <a:cxnLst/>
              <a:rect l="l" t="t" r="r" b="b"/>
              <a:pathLst>
                <a:path w="1953" h="2029" extrusionOk="0">
                  <a:moveTo>
                    <a:pt x="1953" y="1"/>
                  </a:moveTo>
                  <a:lnTo>
                    <a:pt x="1953" y="1"/>
                  </a:lnTo>
                  <a:cubicBezTo>
                    <a:pt x="1458" y="83"/>
                    <a:pt x="991" y="331"/>
                    <a:pt x="642" y="692"/>
                  </a:cubicBezTo>
                  <a:cubicBezTo>
                    <a:pt x="292" y="1054"/>
                    <a:pt x="64" y="1530"/>
                    <a:pt x="0" y="2029"/>
                  </a:cubicBezTo>
                  <a:cubicBezTo>
                    <a:pt x="562" y="1949"/>
                    <a:pt x="1078" y="1800"/>
                    <a:pt x="1460" y="1381"/>
                  </a:cubicBezTo>
                  <a:cubicBezTo>
                    <a:pt x="1840" y="960"/>
                    <a:pt x="1927" y="567"/>
                    <a:pt x="19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6" name="Google Shape;6536;p34"/>
            <p:cNvSpPr/>
            <p:nvPr/>
          </p:nvSpPr>
          <p:spPr>
            <a:xfrm>
              <a:off x="4194225" y="3313813"/>
              <a:ext cx="53750" cy="43975"/>
            </a:xfrm>
            <a:custGeom>
              <a:avLst/>
              <a:gdLst/>
              <a:ahLst/>
              <a:cxnLst/>
              <a:rect l="l" t="t" r="r" b="b"/>
              <a:pathLst>
                <a:path w="2150" h="1759" extrusionOk="0">
                  <a:moveTo>
                    <a:pt x="2149" y="0"/>
                  </a:moveTo>
                  <a:lnTo>
                    <a:pt x="2149" y="0"/>
                  </a:lnTo>
                  <a:cubicBezTo>
                    <a:pt x="1651" y="12"/>
                    <a:pt x="1159" y="196"/>
                    <a:pt x="773" y="512"/>
                  </a:cubicBezTo>
                  <a:cubicBezTo>
                    <a:pt x="387" y="828"/>
                    <a:pt x="111" y="1273"/>
                    <a:pt x="0" y="1759"/>
                  </a:cubicBezTo>
                  <a:cubicBezTo>
                    <a:pt x="998" y="1604"/>
                    <a:pt x="1835" y="957"/>
                    <a:pt x="21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7" name="Google Shape;6537;p34"/>
            <p:cNvSpPr/>
            <p:nvPr/>
          </p:nvSpPr>
          <p:spPr>
            <a:xfrm>
              <a:off x="4159250" y="3271113"/>
              <a:ext cx="28700" cy="62200"/>
            </a:xfrm>
            <a:custGeom>
              <a:avLst/>
              <a:gdLst/>
              <a:ahLst/>
              <a:cxnLst/>
              <a:rect l="l" t="t" r="r" b="b"/>
              <a:pathLst>
                <a:path w="1148" h="2488" extrusionOk="0">
                  <a:moveTo>
                    <a:pt x="107" y="1"/>
                  </a:moveTo>
                  <a:cubicBezTo>
                    <a:pt x="0" y="468"/>
                    <a:pt x="43" y="970"/>
                    <a:pt x="228" y="1412"/>
                  </a:cubicBezTo>
                  <a:cubicBezTo>
                    <a:pt x="413" y="1854"/>
                    <a:pt x="739" y="2237"/>
                    <a:pt x="1148" y="2488"/>
                  </a:cubicBezTo>
                  <a:cubicBezTo>
                    <a:pt x="1130" y="1496"/>
                    <a:pt x="781" y="728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8" name="Google Shape;6538;p34"/>
            <p:cNvSpPr/>
            <p:nvPr/>
          </p:nvSpPr>
          <p:spPr>
            <a:xfrm>
              <a:off x="4156800" y="3325963"/>
              <a:ext cx="25250" cy="55850"/>
            </a:xfrm>
            <a:custGeom>
              <a:avLst/>
              <a:gdLst/>
              <a:ahLst/>
              <a:cxnLst/>
              <a:rect l="l" t="t" r="r" b="b"/>
              <a:pathLst>
                <a:path w="1010" h="2234" extrusionOk="0">
                  <a:moveTo>
                    <a:pt x="112" y="0"/>
                  </a:moveTo>
                  <a:cubicBezTo>
                    <a:pt x="0" y="822"/>
                    <a:pt x="329" y="1691"/>
                    <a:pt x="955" y="2234"/>
                  </a:cubicBezTo>
                  <a:cubicBezTo>
                    <a:pt x="1010" y="1413"/>
                    <a:pt x="723" y="547"/>
                    <a:pt x="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9" name="Google Shape;6539;p34"/>
            <p:cNvSpPr/>
            <p:nvPr/>
          </p:nvSpPr>
          <p:spPr>
            <a:xfrm>
              <a:off x="4130850" y="3348213"/>
              <a:ext cx="45950" cy="81325"/>
            </a:xfrm>
            <a:custGeom>
              <a:avLst/>
              <a:gdLst/>
              <a:ahLst/>
              <a:cxnLst/>
              <a:rect l="l" t="t" r="r" b="b"/>
              <a:pathLst>
                <a:path w="1838" h="3253" extrusionOk="0">
                  <a:moveTo>
                    <a:pt x="0" y="1"/>
                  </a:moveTo>
                  <a:lnTo>
                    <a:pt x="0" y="1"/>
                  </a:lnTo>
                  <a:cubicBezTo>
                    <a:pt x="79" y="1286"/>
                    <a:pt x="777" y="2521"/>
                    <a:pt x="1837" y="3252"/>
                  </a:cubicBezTo>
                  <a:cubicBezTo>
                    <a:pt x="1754" y="1969"/>
                    <a:pt x="1068" y="71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0" name="Google Shape;6540;p34"/>
            <p:cNvSpPr/>
            <p:nvPr/>
          </p:nvSpPr>
          <p:spPr>
            <a:xfrm>
              <a:off x="4177025" y="3382838"/>
              <a:ext cx="55250" cy="88300"/>
            </a:xfrm>
            <a:custGeom>
              <a:avLst/>
              <a:gdLst/>
              <a:ahLst/>
              <a:cxnLst/>
              <a:rect l="l" t="t" r="r" b="b"/>
              <a:pathLst>
                <a:path w="2210" h="3532" extrusionOk="0">
                  <a:moveTo>
                    <a:pt x="2209" y="1"/>
                  </a:moveTo>
                  <a:cubicBezTo>
                    <a:pt x="936" y="696"/>
                    <a:pt x="69" y="2084"/>
                    <a:pt x="0" y="3532"/>
                  </a:cubicBezTo>
                  <a:cubicBezTo>
                    <a:pt x="1215" y="2695"/>
                    <a:pt x="2066" y="1468"/>
                    <a:pt x="2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1" name="Google Shape;6541;p34"/>
            <p:cNvSpPr/>
            <p:nvPr/>
          </p:nvSpPr>
          <p:spPr>
            <a:xfrm>
              <a:off x="4093475" y="3420663"/>
              <a:ext cx="80850" cy="79975"/>
            </a:xfrm>
            <a:custGeom>
              <a:avLst/>
              <a:gdLst/>
              <a:ahLst/>
              <a:cxnLst/>
              <a:rect l="l" t="t" r="r" b="b"/>
              <a:pathLst>
                <a:path w="3234" h="3199" extrusionOk="0">
                  <a:moveTo>
                    <a:pt x="1" y="0"/>
                  </a:moveTo>
                  <a:cubicBezTo>
                    <a:pt x="172" y="767"/>
                    <a:pt x="665" y="1426"/>
                    <a:pt x="1258" y="1937"/>
                  </a:cubicBezTo>
                  <a:cubicBezTo>
                    <a:pt x="1852" y="2449"/>
                    <a:pt x="2546" y="2826"/>
                    <a:pt x="3234" y="3199"/>
                  </a:cubicBezTo>
                  <a:cubicBezTo>
                    <a:pt x="2696" y="1748"/>
                    <a:pt x="1419" y="62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2" name="Google Shape;6542;p34"/>
            <p:cNvSpPr/>
            <p:nvPr/>
          </p:nvSpPr>
          <p:spPr>
            <a:xfrm>
              <a:off x="4054150" y="3557388"/>
              <a:ext cx="104450" cy="54175"/>
            </a:xfrm>
            <a:custGeom>
              <a:avLst/>
              <a:gdLst/>
              <a:ahLst/>
              <a:cxnLst/>
              <a:rect l="l" t="t" r="r" b="b"/>
              <a:pathLst>
                <a:path w="4178" h="2167" extrusionOk="0">
                  <a:moveTo>
                    <a:pt x="1" y="1"/>
                  </a:moveTo>
                  <a:lnTo>
                    <a:pt x="1" y="1"/>
                  </a:lnTo>
                  <a:cubicBezTo>
                    <a:pt x="1011" y="1263"/>
                    <a:pt x="2565" y="2070"/>
                    <a:pt x="4178" y="2166"/>
                  </a:cubicBezTo>
                  <a:cubicBezTo>
                    <a:pt x="3168" y="842"/>
                    <a:pt x="1658" y="16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3" name="Google Shape;6543;p34"/>
            <p:cNvSpPr/>
            <p:nvPr/>
          </p:nvSpPr>
          <p:spPr>
            <a:xfrm>
              <a:off x="4268250" y="3506263"/>
              <a:ext cx="82050" cy="83000"/>
            </a:xfrm>
            <a:custGeom>
              <a:avLst/>
              <a:gdLst/>
              <a:ahLst/>
              <a:cxnLst/>
              <a:rect l="l" t="t" r="r" b="b"/>
              <a:pathLst>
                <a:path w="3282" h="3320" extrusionOk="0">
                  <a:moveTo>
                    <a:pt x="3281" y="1"/>
                  </a:moveTo>
                  <a:lnTo>
                    <a:pt x="3281" y="1"/>
                  </a:lnTo>
                  <a:cubicBezTo>
                    <a:pt x="2462" y="143"/>
                    <a:pt x="1693" y="544"/>
                    <a:pt x="1110" y="1136"/>
                  </a:cubicBezTo>
                  <a:cubicBezTo>
                    <a:pt x="527" y="1724"/>
                    <a:pt x="134" y="2499"/>
                    <a:pt x="0" y="3320"/>
                  </a:cubicBezTo>
                  <a:cubicBezTo>
                    <a:pt x="801" y="3047"/>
                    <a:pt x="1426" y="2756"/>
                    <a:pt x="2058" y="2195"/>
                  </a:cubicBezTo>
                  <a:cubicBezTo>
                    <a:pt x="2690" y="1633"/>
                    <a:pt x="3211" y="843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4" name="Google Shape;6544;p34"/>
            <p:cNvSpPr/>
            <p:nvPr/>
          </p:nvSpPr>
          <p:spPr>
            <a:xfrm>
              <a:off x="4217600" y="3528238"/>
              <a:ext cx="39475" cy="103625"/>
            </a:xfrm>
            <a:custGeom>
              <a:avLst/>
              <a:gdLst/>
              <a:ahLst/>
              <a:cxnLst/>
              <a:rect l="l" t="t" r="r" b="b"/>
              <a:pathLst>
                <a:path w="1579" h="4145" extrusionOk="0">
                  <a:moveTo>
                    <a:pt x="1438" y="1"/>
                  </a:moveTo>
                  <a:cubicBezTo>
                    <a:pt x="456" y="1116"/>
                    <a:pt x="1" y="2677"/>
                    <a:pt x="230" y="4144"/>
                  </a:cubicBezTo>
                  <a:cubicBezTo>
                    <a:pt x="1209" y="2988"/>
                    <a:pt x="1578" y="1509"/>
                    <a:pt x="14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5" name="Google Shape;6545;p34"/>
            <p:cNvSpPr/>
            <p:nvPr/>
          </p:nvSpPr>
          <p:spPr>
            <a:xfrm>
              <a:off x="4214050" y="3618763"/>
              <a:ext cx="88625" cy="26600"/>
            </a:xfrm>
            <a:custGeom>
              <a:avLst/>
              <a:gdLst/>
              <a:ahLst/>
              <a:cxnLst/>
              <a:rect l="l" t="t" r="r" b="b"/>
              <a:pathLst>
                <a:path w="3545" h="1064" extrusionOk="0">
                  <a:moveTo>
                    <a:pt x="2889" y="1"/>
                  </a:moveTo>
                  <a:cubicBezTo>
                    <a:pt x="1845" y="1"/>
                    <a:pt x="802" y="369"/>
                    <a:pt x="1" y="1040"/>
                  </a:cubicBezTo>
                  <a:cubicBezTo>
                    <a:pt x="181" y="1056"/>
                    <a:pt x="363" y="1064"/>
                    <a:pt x="545" y="1064"/>
                  </a:cubicBezTo>
                  <a:cubicBezTo>
                    <a:pt x="1636" y="1064"/>
                    <a:pt x="2747" y="774"/>
                    <a:pt x="3545" y="50"/>
                  </a:cubicBezTo>
                  <a:cubicBezTo>
                    <a:pt x="3328" y="17"/>
                    <a:pt x="3108" y="1"/>
                    <a:pt x="2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6" name="Google Shape;6546;p34"/>
            <p:cNvSpPr/>
            <p:nvPr/>
          </p:nvSpPr>
          <p:spPr>
            <a:xfrm>
              <a:off x="4129675" y="3633913"/>
              <a:ext cx="50725" cy="54650"/>
            </a:xfrm>
            <a:custGeom>
              <a:avLst/>
              <a:gdLst/>
              <a:ahLst/>
              <a:cxnLst/>
              <a:rect l="l" t="t" r="r" b="b"/>
              <a:pathLst>
                <a:path w="2029" h="2186" extrusionOk="0">
                  <a:moveTo>
                    <a:pt x="1" y="0"/>
                  </a:moveTo>
                  <a:lnTo>
                    <a:pt x="1" y="0"/>
                  </a:lnTo>
                  <a:cubicBezTo>
                    <a:pt x="400" y="933"/>
                    <a:pt x="1130" y="1719"/>
                    <a:pt x="2029" y="2186"/>
                  </a:cubicBezTo>
                  <a:cubicBezTo>
                    <a:pt x="1716" y="1152"/>
                    <a:pt x="1008" y="391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7" name="Google Shape;6547;p34"/>
            <p:cNvSpPr/>
            <p:nvPr/>
          </p:nvSpPr>
          <p:spPr>
            <a:xfrm>
              <a:off x="4179625" y="3496463"/>
              <a:ext cx="63425" cy="106250"/>
            </a:xfrm>
            <a:custGeom>
              <a:avLst/>
              <a:gdLst/>
              <a:ahLst/>
              <a:cxnLst/>
              <a:rect l="l" t="t" r="r" b="b"/>
              <a:pathLst>
                <a:path w="2537" h="4250" extrusionOk="0">
                  <a:moveTo>
                    <a:pt x="2537" y="1"/>
                  </a:moveTo>
                  <a:cubicBezTo>
                    <a:pt x="1013" y="822"/>
                    <a:pt x="0" y="2519"/>
                    <a:pt x="0" y="4250"/>
                  </a:cubicBezTo>
                  <a:cubicBezTo>
                    <a:pt x="1405" y="3339"/>
                    <a:pt x="2327" y="1664"/>
                    <a:pt x="2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8" name="Google Shape;6548;p34"/>
            <p:cNvSpPr/>
            <p:nvPr/>
          </p:nvSpPr>
          <p:spPr>
            <a:xfrm>
              <a:off x="4050125" y="3430013"/>
              <a:ext cx="128350" cy="219325"/>
            </a:xfrm>
            <a:custGeom>
              <a:avLst/>
              <a:gdLst/>
              <a:ahLst/>
              <a:cxnLst/>
              <a:rect l="l" t="t" r="r" b="b"/>
              <a:pathLst>
                <a:path w="5134" h="8773" extrusionOk="0">
                  <a:moveTo>
                    <a:pt x="0" y="0"/>
                  </a:moveTo>
                  <a:lnTo>
                    <a:pt x="5033" y="8773"/>
                  </a:lnTo>
                  <a:lnTo>
                    <a:pt x="5134" y="8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9" name="Google Shape;6549;p34"/>
            <p:cNvSpPr/>
            <p:nvPr/>
          </p:nvSpPr>
          <p:spPr>
            <a:xfrm>
              <a:off x="4178450" y="3531063"/>
              <a:ext cx="145750" cy="153175"/>
            </a:xfrm>
            <a:custGeom>
              <a:avLst/>
              <a:gdLst/>
              <a:ahLst/>
              <a:cxnLst/>
              <a:rect l="l" t="t" r="r" b="b"/>
              <a:pathLst>
                <a:path w="5830" h="6127" extrusionOk="0">
                  <a:moveTo>
                    <a:pt x="5830" y="0"/>
                  </a:moveTo>
                  <a:lnTo>
                    <a:pt x="1" y="5516"/>
                  </a:lnTo>
                  <a:lnTo>
                    <a:pt x="154" y="6127"/>
                  </a:lnTo>
                  <a:lnTo>
                    <a:pt x="583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0" name="Google Shape;6550;p34"/>
            <p:cNvSpPr/>
            <p:nvPr/>
          </p:nvSpPr>
          <p:spPr>
            <a:xfrm>
              <a:off x="4175925" y="3445163"/>
              <a:ext cx="68000" cy="58625"/>
            </a:xfrm>
            <a:custGeom>
              <a:avLst/>
              <a:gdLst/>
              <a:ahLst/>
              <a:cxnLst/>
              <a:rect l="l" t="t" r="r" b="b"/>
              <a:pathLst>
                <a:path w="2720" h="2345" extrusionOk="0">
                  <a:moveTo>
                    <a:pt x="2720" y="1"/>
                  </a:moveTo>
                  <a:lnTo>
                    <a:pt x="1" y="1860"/>
                  </a:lnTo>
                  <a:lnTo>
                    <a:pt x="1" y="2345"/>
                  </a:lnTo>
                  <a:lnTo>
                    <a:pt x="27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1" name="Google Shape;6551;p34"/>
            <p:cNvSpPr/>
            <p:nvPr/>
          </p:nvSpPr>
          <p:spPr>
            <a:xfrm>
              <a:off x="4169925" y="3307288"/>
              <a:ext cx="31725" cy="431675"/>
            </a:xfrm>
            <a:custGeom>
              <a:avLst/>
              <a:gdLst/>
              <a:ahLst/>
              <a:cxnLst/>
              <a:rect l="l" t="t" r="r" b="b"/>
              <a:pathLst>
                <a:path w="1269" h="17267" extrusionOk="0">
                  <a:moveTo>
                    <a:pt x="73" y="0"/>
                  </a:moveTo>
                  <a:lnTo>
                    <a:pt x="943" y="1658"/>
                  </a:lnTo>
                  <a:lnTo>
                    <a:pt x="99" y="3443"/>
                  </a:lnTo>
                  <a:lnTo>
                    <a:pt x="19" y="14607"/>
                  </a:lnTo>
                  <a:lnTo>
                    <a:pt x="0" y="17266"/>
                  </a:lnTo>
                  <a:lnTo>
                    <a:pt x="64" y="17266"/>
                  </a:lnTo>
                  <a:cubicBezTo>
                    <a:pt x="208" y="17266"/>
                    <a:pt x="349" y="17265"/>
                    <a:pt x="488" y="17263"/>
                  </a:cubicBezTo>
                  <a:cubicBezTo>
                    <a:pt x="583" y="17263"/>
                    <a:pt x="676" y="17259"/>
                    <a:pt x="767" y="17258"/>
                  </a:cubicBezTo>
                  <a:lnTo>
                    <a:pt x="700" y="14610"/>
                  </a:lnTo>
                  <a:lnTo>
                    <a:pt x="425" y="3614"/>
                  </a:lnTo>
                  <a:lnTo>
                    <a:pt x="1269" y="146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52" name="Google Shape;6552;p34"/>
          <p:cNvGrpSpPr/>
          <p:nvPr/>
        </p:nvGrpSpPr>
        <p:grpSpPr>
          <a:xfrm>
            <a:off x="4438188" y="3250100"/>
            <a:ext cx="267875" cy="509875"/>
            <a:chOff x="4438188" y="3250100"/>
            <a:chExt cx="267875" cy="509875"/>
          </a:xfrm>
        </p:grpSpPr>
        <p:sp>
          <p:nvSpPr>
            <p:cNvPr id="6553" name="Google Shape;6553;p34"/>
            <p:cNvSpPr/>
            <p:nvPr/>
          </p:nvSpPr>
          <p:spPr>
            <a:xfrm>
              <a:off x="4476188" y="3250100"/>
              <a:ext cx="201375" cy="509875"/>
            </a:xfrm>
            <a:custGeom>
              <a:avLst/>
              <a:gdLst/>
              <a:ahLst/>
              <a:cxnLst/>
              <a:rect l="l" t="t" r="r" b="b"/>
              <a:pathLst>
                <a:path w="8055" h="20395" extrusionOk="0">
                  <a:moveTo>
                    <a:pt x="1281" y="1"/>
                  </a:moveTo>
                  <a:cubicBezTo>
                    <a:pt x="1193" y="1"/>
                    <a:pt x="1105" y="14"/>
                    <a:pt x="1018" y="41"/>
                  </a:cubicBezTo>
                  <a:cubicBezTo>
                    <a:pt x="353" y="256"/>
                    <a:pt x="188" y="1135"/>
                    <a:pt x="324" y="1819"/>
                  </a:cubicBezTo>
                  <a:cubicBezTo>
                    <a:pt x="461" y="2505"/>
                    <a:pt x="782" y="3185"/>
                    <a:pt x="651" y="3870"/>
                  </a:cubicBezTo>
                  <a:cubicBezTo>
                    <a:pt x="563" y="4322"/>
                    <a:pt x="286" y="4717"/>
                    <a:pt x="183" y="5162"/>
                  </a:cubicBezTo>
                  <a:cubicBezTo>
                    <a:pt x="1" y="5961"/>
                    <a:pt x="398" y="6769"/>
                    <a:pt x="814" y="7475"/>
                  </a:cubicBezTo>
                  <a:cubicBezTo>
                    <a:pt x="1230" y="8180"/>
                    <a:pt x="1693" y="8925"/>
                    <a:pt x="1658" y="9744"/>
                  </a:cubicBezTo>
                  <a:cubicBezTo>
                    <a:pt x="1623" y="10541"/>
                    <a:pt x="1115" y="11263"/>
                    <a:pt x="1079" y="12063"/>
                  </a:cubicBezTo>
                  <a:cubicBezTo>
                    <a:pt x="1023" y="13370"/>
                    <a:pt x="2211" y="14389"/>
                    <a:pt x="2558" y="15651"/>
                  </a:cubicBezTo>
                  <a:cubicBezTo>
                    <a:pt x="2877" y="16809"/>
                    <a:pt x="2484" y="18007"/>
                    <a:pt x="2480" y="19182"/>
                  </a:cubicBezTo>
                  <a:cubicBezTo>
                    <a:pt x="2480" y="19247"/>
                    <a:pt x="2480" y="19310"/>
                    <a:pt x="2484" y="19375"/>
                  </a:cubicBezTo>
                  <a:cubicBezTo>
                    <a:pt x="2491" y="19573"/>
                    <a:pt x="2497" y="19781"/>
                    <a:pt x="2508" y="19993"/>
                  </a:cubicBezTo>
                  <a:cubicBezTo>
                    <a:pt x="3386" y="20212"/>
                    <a:pt x="4196" y="20327"/>
                    <a:pt x="4936" y="20372"/>
                  </a:cubicBezTo>
                  <a:cubicBezTo>
                    <a:pt x="5070" y="20380"/>
                    <a:pt x="5199" y="20386"/>
                    <a:pt x="5330" y="20390"/>
                  </a:cubicBezTo>
                  <a:cubicBezTo>
                    <a:pt x="5428" y="20392"/>
                    <a:pt x="5526" y="20394"/>
                    <a:pt x="5620" y="20394"/>
                  </a:cubicBezTo>
                  <a:cubicBezTo>
                    <a:pt x="5656" y="20395"/>
                    <a:pt x="5692" y="20395"/>
                    <a:pt x="5728" y="20395"/>
                  </a:cubicBezTo>
                  <a:cubicBezTo>
                    <a:pt x="6113" y="20395"/>
                    <a:pt x="6473" y="20374"/>
                    <a:pt x="6806" y="20341"/>
                  </a:cubicBezTo>
                  <a:cubicBezTo>
                    <a:pt x="6827" y="19875"/>
                    <a:pt x="7028" y="19439"/>
                    <a:pt x="7259" y="19011"/>
                  </a:cubicBezTo>
                  <a:cubicBezTo>
                    <a:pt x="7290" y="18955"/>
                    <a:pt x="7320" y="18898"/>
                    <a:pt x="7352" y="18842"/>
                  </a:cubicBezTo>
                  <a:cubicBezTo>
                    <a:pt x="7453" y="18663"/>
                    <a:pt x="7556" y="18481"/>
                    <a:pt x="7648" y="18300"/>
                  </a:cubicBezTo>
                  <a:cubicBezTo>
                    <a:pt x="7879" y="17855"/>
                    <a:pt x="8054" y="17400"/>
                    <a:pt x="8009" y="16910"/>
                  </a:cubicBezTo>
                  <a:cubicBezTo>
                    <a:pt x="7956" y="16299"/>
                    <a:pt x="7573" y="15807"/>
                    <a:pt x="7191" y="15310"/>
                  </a:cubicBezTo>
                  <a:cubicBezTo>
                    <a:pt x="7064" y="15147"/>
                    <a:pt x="6938" y="14983"/>
                    <a:pt x="6821" y="14814"/>
                  </a:cubicBezTo>
                  <a:cubicBezTo>
                    <a:pt x="6653" y="14565"/>
                    <a:pt x="6509" y="14310"/>
                    <a:pt x="6425" y="14028"/>
                  </a:cubicBezTo>
                  <a:cubicBezTo>
                    <a:pt x="6088" y="12897"/>
                    <a:pt x="6755" y="11529"/>
                    <a:pt x="6082" y="10560"/>
                  </a:cubicBezTo>
                  <a:cubicBezTo>
                    <a:pt x="5983" y="10414"/>
                    <a:pt x="5856" y="10289"/>
                    <a:pt x="5719" y="10179"/>
                  </a:cubicBezTo>
                  <a:cubicBezTo>
                    <a:pt x="5249" y="9797"/>
                    <a:pt x="4633" y="9561"/>
                    <a:pt x="4282" y="9064"/>
                  </a:cubicBezTo>
                  <a:cubicBezTo>
                    <a:pt x="3574" y="8061"/>
                    <a:pt x="4300" y="6602"/>
                    <a:pt x="3829" y="5470"/>
                  </a:cubicBezTo>
                  <a:cubicBezTo>
                    <a:pt x="3591" y="4895"/>
                    <a:pt x="3071" y="4477"/>
                    <a:pt x="2822" y="3908"/>
                  </a:cubicBezTo>
                  <a:cubicBezTo>
                    <a:pt x="2605" y="3411"/>
                    <a:pt x="2612" y="2849"/>
                    <a:pt x="2615" y="2307"/>
                  </a:cubicBezTo>
                  <a:cubicBezTo>
                    <a:pt x="2619" y="1762"/>
                    <a:pt x="2606" y="1197"/>
                    <a:pt x="2355" y="715"/>
                  </a:cubicBezTo>
                  <a:cubicBezTo>
                    <a:pt x="2144" y="316"/>
                    <a:pt x="1717" y="1"/>
                    <a:pt x="1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4" name="Google Shape;6554;p34"/>
            <p:cNvSpPr/>
            <p:nvPr/>
          </p:nvSpPr>
          <p:spPr>
            <a:xfrm>
              <a:off x="4508963" y="3292525"/>
              <a:ext cx="107700" cy="467450"/>
            </a:xfrm>
            <a:custGeom>
              <a:avLst/>
              <a:gdLst/>
              <a:ahLst/>
              <a:cxnLst/>
              <a:rect l="l" t="t" r="r" b="b"/>
              <a:pathLst>
                <a:path w="4308" h="18698" extrusionOk="0">
                  <a:moveTo>
                    <a:pt x="154" y="1"/>
                  </a:moveTo>
                  <a:cubicBezTo>
                    <a:pt x="145" y="1"/>
                    <a:pt x="137" y="1"/>
                    <a:pt x="128" y="3"/>
                  </a:cubicBezTo>
                  <a:cubicBezTo>
                    <a:pt x="52" y="17"/>
                    <a:pt x="0" y="91"/>
                    <a:pt x="14" y="166"/>
                  </a:cubicBezTo>
                  <a:cubicBezTo>
                    <a:pt x="398" y="2332"/>
                    <a:pt x="818" y="4497"/>
                    <a:pt x="1260" y="6662"/>
                  </a:cubicBezTo>
                  <a:cubicBezTo>
                    <a:pt x="1261" y="6676"/>
                    <a:pt x="1264" y="6690"/>
                    <a:pt x="1268" y="6703"/>
                  </a:cubicBezTo>
                  <a:cubicBezTo>
                    <a:pt x="1632" y="8481"/>
                    <a:pt x="2016" y="10257"/>
                    <a:pt x="2417" y="12030"/>
                  </a:cubicBezTo>
                  <a:lnTo>
                    <a:pt x="753" y="10472"/>
                  </a:lnTo>
                  <a:cubicBezTo>
                    <a:pt x="726" y="10447"/>
                    <a:pt x="692" y="10434"/>
                    <a:pt x="657" y="10434"/>
                  </a:cubicBezTo>
                  <a:cubicBezTo>
                    <a:pt x="620" y="10434"/>
                    <a:pt x="582" y="10449"/>
                    <a:pt x="555" y="10479"/>
                  </a:cubicBezTo>
                  <a:cubicBezTo>
                    <a:pt x="500" y="10536"/>
                    <a:pt x="503" y="10625"/>
                    <a:pt x="559" y="10677"/>
                  </a:cubicBezTo>
                  <a:lnTo>
                    <a:pt x="2526" y="12517"/>
                  </a:lnTo>
                  <a:cubicBezTo>
                    <a:pt x="2881" y="14074"/>
                    <a:pt x="3252" y="15623"/>
                    <a:pt x="3634" y="17166"/>
                  </a:cubicBezTo>
                  <a:cubicBezTo>
                    <a:pt x="3697" y="17423"/>
                    <a:pt x="3760" y="17682"/>
                    <a:pt x="3825" y="17937"/>
                  </a:cubicBezTo>
                  <a:cubicBezTo>
                    <a:pt x="3888" y="18190"/>
                    <a:pt x="3954" y="18442"/>
                    <a:pt x="4017" y="18692"/>
                  </a:cubicBezTo>
                  <a:cubicBezTo>
                    <a:pt x="4115" y="18695"/>
                    <a:pt x="4214" y="18697"/>
                    <a:pt x="4308" y="18697"/>
                  </a:cubicBezTo>
                  <a:cubicBezTo>
                    <a:pt x="4207" y="18297"/>
                    <a:pt x="4104" y="17897"/>
                    <a:pt x="4006" y="17495"/>
                  </a:cubicBezTo>
                  <a:cubicBezTo>
                    <a:pt x="3976" y="17384"/>
                    <a:pt x="3950" y="17273"/>
                    <a:pt x="3923" y="17161"/>
                  </a:cubicBezTo>
                  <a:cubicBezTo>
                    <a:pt x="3056" y="13675"/>
                    <a:pt x="2263" y="10156"/>
                    <a:pt x="1541" y="6630"/>
                  </a:cubicBezTo>
                  <a:lnTo>
                    <a:pt x="1700" y="4298"/>
                  </a:lnTo>
                  <a:cubicBezTo>
                    <a:pt x="1704" y="4221"/>
                    <a:pt x="1646" y="4152"/>
                    <a:pt x="1569" y="4146"/>
                  </a:cubicBezTo>
                  <a:cubicBezTo>
                    <a:pt x="1567" y="4146"/>
                    <a:pt x="1565" y="4146"/>
                    <a:pt x="1563" y="4146"/>
                  </a:cubicBezTo>
                  <a:cubicBezTo>
                    <a:pt x="1487" y="4146"/>
                    <a:pt x="1423" y="4202"/>
                    <a:pt x="1419" y="4277"/>
                  </a:cubicBezTo>
                  <a:lnTo>
                    <a:pt x="1329" y="5593"/>
                  </a:lnTo>
                  <a:cubicBezTo>
                    <a:pt x="964" y="3767"/>
                    <a:pt x="615" y="1941"/>
                    <a:pt x="291" y="117"/>
                  </a:cubicBezTo>
                  <a:cubicBezTo>
                    <a:pt x="278" y="48"/>
                    <a:pt x="221" y="1"/>
                    <a:pt x="15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5" name="Google Shape;6555;p34"/>
            <p:cNvSpPr/>
            <p:nvPr/>
          </p:nvSpPr>
          <p:spPr>
            <a:xfrm>
              <a:off x="4594313" y="3364175"/>
              <a:ext cx="111750" cy="395800"/>
            </a:xfrm>
            <a:custGeom>
              <a:avLst/>
              <a:gdLst/>
              <a:ahLst/>
              <a:cxnLst/>
              <a:rect l="l" t="t" r="r" b="b"/>
              <a:pathLst>
                <a:path w="4470" h="15832" extrusionOk="0">
                  <a:moveTo>
                    <a:pt x="2490" y="1"/>
                  </a:moveTo>
                  <a:cubicBezTo>
                    <a:pt x="2071" y="1"/>
                    <a:pt x="1682" y="296"/>
                    <a:pt x="1408" y="627"/>
                  </a:cubicBezTo>
                  <a:cubicBezTo>
                    <a:pt x="846" y="1307"/>
                    <a:pt x="565" y="2210"/>
                    <a:pt x="640" y="3089"/>
                  </a:cubicBezTo>
                  <a:cubicBezTo>
                    <a:pt x="711" y="3932"/>
                    <a:pt x="1095" y="4750"/>
                    <a:pt x="999" y="5591"/>
                  </a:cubicBezTo>
                  <a:cubicBezTo>
                    <a:pt x="998" y="5598"/>
                    <a:pt x="998" y="5606"/>
                    <a:pt x="996" y="5613"/>
                  </a:cubicBezTo>
                  <a:cubicBezTo>
                    <a:pt x="873" y="6622"/>
                    <a:pt x="85" y="7477"/>
                    <a:pt x="48" y="8493"/>
                  </a:cubicBezTo>
                  <a:cubicBezTo>
                    <a:pt x="1" y="9837"/>
                    <a:pt x="1265" y="10927"/>
                    <a:pt x="1328" y="12267"/>
                  </a:cubicBezTo>
                  <a:cubicBezTo>
                    <a:pt x="1359" y="12979"/>
                    <a:pt x="1053" y="13636"/>
                    <a:pt x="746" y="14296"/>
                  </a:cubicBezTo>
                  <a:cubicBezTo>
                    <a:pt x="696" y="14409"/>
                    <a:pt x="645" y="14518"/>
                    <a:pt x="596" y="14629"/>
                  </a:cubicBezTo>
                  <a:cubicBezTo>
                    <a:pt x="530" y="14775"/>
                    <a:pt x="470" y="14923"/>
                    <a:pt x="415" y="15071"/>
                  </a:cubicBezTo>
                  <a:cubicBezTo>
                    <a:pt x="399" y="15114"/>
                    <a:pt x="383" y="15156"/>
                    <a:pt x="369" y="15198"/>
                  </a:cubicBezTo>
                  <a:cubicBezTo>
                    <a:pt x="301" y="15399"/>
                    <a:pt x="249" y="15602"/>
                    <a:pt x="211" y="15809"/>
                  </a:cubicBezTo>
                  <a:cubicBezTo>
                    <a:pt x="345" y="15817"/>
                    <a:pt x="474" y="15823"/>
                    <a:pt x="605" y="15827"/>
                  </a:cubicBezTo>
                  <a:cubicBezTo>
                    <a:pt x="703" y="15829"/>
                    <a:pt x="801" y="15831"/>
                    <a:pt x="895" y="15831"/>
                  </a:cubicBezTo>
                  <a:cubicBezTo>
                    <a:pt x="931" y="15832"/>
                    <a:pt x="967" y="15832"/>
                    <a:pt x="1003" y="15832"/>
                  </a:cubicBezTo>
                  <a:cubicBezTo>
                    <a:pt x="1388" y="15832"/>
                    <a:pt x="1748" y="15811"/>
                    <a:pt x="2081" y="15778"/>
                  </a:cubicBezTo>
                  <a:cubicBezTo>
                    <a:pt x="2165" y="15768"/>
                    <a:pt x="2245" y="15760"/>
                    <a:pt x="2326" y="15750"/>
                  </a:cubicBezTo>
                  <a:cubicBezTo>
                    <a:pt x="2432" y="15737"/>
                    <a:pt x="2536" y="15723"/>
                    <a:pt x="2635" y="15708"/>
                  </a:cubicBezTo>
                  <a:cubicBezTo>
                    <a:pt x="2915" y="15666"/>
                    <a:pt x="3171" y="15614"/>
                    <a:pt x="3402" y="15562"/>
                  </a:cubicBezTo>
                  <a:cubicBezTo>
                    <a:pt x="3562" y="15282"/>
                    <a:pt x="3749" y="15014"/>
                    <a:pt x="3921" y="14743"/>
                  </a:cubicBezTo>
                  <a:cubicBezTo>
                    <a:pt x="4221" y="14265"/>
                    <a:pt x="4470" y="13781"/>
                    <a:pt x="4435" y="13230"/>
                  </a:cubicBezTo>
                  <a:cubicBezTo>
                    <a:pt x="4356" y="12088"/>
                    <a:pt x="3047" y="11285"/>
                    <a:pt x="3065" y="10142"/>
                  </a:cubicBezTo>
                  <a:cubicBezTo>
                    <a:pt x="3078" y="9445"/>
                    <a:pt x="3592" y="8851"/>
                    <a:pt x="3710" y="8165"/>
                  </a:cubicBezTo>
                  <a:cubicBezTo>
                    <a:pt x="3956" y="6754"/>
                    <a:pt x="2503" y="5508"/>
                    <a:pt x="2609" y="4081"/>
                  </a:cubicBezTo>
                  <a:cubicBezTo>
                    <a:pt x="2647" y="3567"/>
                    <a:pt x="2886" y="3091"/>
                    <a:pt x="3106" y="2624"/>
                  </a:cubicBezTo>
                  <a:cubicBezTo>
                    <a:pt x="3328" y="2155"/>
                    <a:pt x="3536" y="1660"/>
                    <a:pt x="3508" y="1144"/>
                  </a:cubicBezTo>
                  <a:cubicBezTo>
                    <a:pt x="3480" y="627"/>
                    <a:pt x="3140" y="92"/>
                    <a:pt x="2630" y="12"/>
                  </a:cubicBezTo>
                  <a:cubicBezTo>
                    <a:pt x="2583" y="4"/>
                    <a:pt x="2536" y="1"/>
                    <a:pt x="24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6" name="Google Shape;6556;p34"/>
            <p:cNvSpPr/>
            <p:nvPr/>
          </p:nvSpPr>
          <p:spPr>
            <a:xfrm>
              <a:off x="4619138" y="3403325"/>
              <a:ext cx="51750" cy="354650"/>
            </a:xfrm>
            <a:custGeom>
              <a:avLst/>
              <a:gdLst/>
              <a:ahLst/>
              <a:cxnLst/>
              <a:rect l="l" t="t" r="r" b="b"/>
              <a:pathLst>
                <a:path w="2070" h="14186" extrusionOk="0">
                  <a:moveTo>
                    <a:pt x="953" y="1"/>
                  </a:moveTo>
                  <a:cubicBezTo>
                    <a:pt x="877" y="1"/>
                    <a:pt x="814" y="59"/>
                    <a:pt x="811" y="136"/>
                  </a:cubicBezTo>
                  <a:cubicBezTo>
                    <a:pt x="682" y="3330"/>
                    <a:pt x="686" y="6043"/>
                    <a:pt x="1102" y="8687"/>
                  </a:cubicBezTo>
                  <a:cubicBezTo>
                    <a:pt x="1134" y="8880"/>
                    <a:pt x="1165" y="9076"/>
                    <a:pt x="1200" y="9269"/>
                  </a:cubicBezTo>
                  <a:lnTo>
                    <a:pt x="277" y="7932"/>
                  </a:lnTo>
                  <a:cubicBezTo>
                    <a:pt x="249" y="7892"/>
                    <a:pt x="205" y="7871"/>
                    <a:pt x="160" y="7871"/>
                  </a:cubicBezTo>
                  <a:cubicBezTo>
                    <a:pt x="133" y="7871"/>
                    <a:pt x="105" y="7879"/>
                    <a:pt x="81" y="7896"/>
                  </a:cubicBezTo>
                  <a:cubicBezTo>
                    <a:pt x="17" y="7942"/>
                    <a:pt x="1" y="8028"/>
                    <a:pt x="46" y="8092"/>
                  </a:cubicBezTo>
                  <a:lnTo>
                    <a:pt x="1332" y="9953"/>
                  </a:lnTo>
                  <a:cubicBezTo>
                    <a:pt x="1339" y="9981"/>
                    <a:pt x="1345" y="10008"/>
                    <a:pt x="1349" y="10035"/>
                  </a:cubicBezTo>
                  <a:cubicBezTo>
                    <a:pt x="1488" y="10710"/>
                    <a:pt x="1630" y="11411"/>
                    <a:pt x="1648" y="12107"/>
                  </a:cubicBezTo>
                  <a:cubicBezTo>
                    <a:pt x="1654" y="12310"/>
                    <a:pt x="1648" y="12514"/>
                    <a:pt x="1634" y="12715"/>
                  </a:cubicBezTo>
                  <a:cubicBezTo>
                    <a:pt x="1628" y="12775"/>
                    <a:pt x="1623" y="12837"/>
                    <a:pt x="1616" y="12896"/>
                  </a:cubicBezTo>
                  <a:cubicBezTo>
                    <a:pt x="1567" y="13336"/>
                    <a:pt x="1473" y="13767"/>
                    <a:pt x="1332" y="14185"/>
                  </a:cubicBezTo>
                  <a:cubicBezTo>
                    <a:pt x="1437" y="14173"/>
                    <a:pt x="1541" y="14159"/>
                    <a:pt x="1641" y="14143"/>
                  </a:cubicBezTo>
                  <a:cubicBezTo>
                    <a:pt x="1763" y="13751"/>
                    <a:pt x="1848" y="13350"/>
                    <a:pt x="1894" y="12944"/>
                  </a:cubicBezTo>
                  <a:cubicBezTo>
                    <a:pt x="1921" y="12689"/>
                    <a:pt x="1932" y="12430"/>
                    <a:pt x="1929" y="12173"/>
                  </a:cubicBezTo>
                  <a:cubicBezTo>
                    <a:pt x="1929" y="12149"/>
                    <a:pt x="1928" y="12123"/>
                    <a:pt x="1928" y="12100"/>
                  </a:cubicBezTo>
                  <a:cubicBezTo>
                    <a:pt x="1908" y="11379"/>
                    <a:pt x="1762" y="10667"/>
                    <a:pt x="1623" y="9979"/>
                  </a:cubicBezTo>
                  <a:cubicBezTo>
                    <a:pt x="1586" y="9799"/>
                    <a:pt x="1550" y="9619"/>
                    <a:pt x="1515" y="9439"/>
                  </a:cubicBezTo>
                  <a:cubicBezTo>
                    <a:pt x="1499" y="9354"/>
                    <a:pt x="1482" y="9269"/>
                    <a:pt x="1468" y="9184"/>
                  </a:cubicBezTo>
                  <a:cubicBezTo>
                    <a:pt x="1328" y="8401"/>
                    <a:pt x="1227" y="7618"/>
                    <a:pt x="1157" y="6817"/>
                  </a:cubicBezTo>
                  <a:lnTo>
                    <a:pt x="2023" y="5591"/>
                  </a:lnTo>
                  <a:cubicBezTo>
                    <a:pt x="2069" y="5528"/>
                    <a:pt x="2054" y="5441"/>
                    <a:pt x="1991" y="5398"/>
                  </a:cubicBezTo>
                  <a:cubicBezTo>
                    <a:pt x="1966" y="5380"/>
                    <a:pt x="1937" y="5371"/>
                    <a:pt x="1908" y="5371"/>
                  </a:cubicBezTo>
                  <a:cubicBezTo>
                    <a:pt x="1865" y="5371"/>
                    <a:pt x="1823" y="5392"/>
                    <a:pt x="1796" y="5431"/>
                  </a:cubicBezTo>
                  <a:lnTo>
                    <a:pt x="1121" y="6383"/>
                  </a:lnTo>
                  <a:cubicBezTo>
                    <a:pt x="975" y="4450"/>
                    <a:pt x="1001" y="2422"/>
                    <a:pt x="1092" y="147"/>
                  </a:cubicBezTo>
                  <a:cubicBezTo>
                    <a:pt x="1093" y="70"/>
                    <a:pt x="1033" y="4"/>
                    <a:pt x="956" y="1"/>
                  </a:cubicBezTo>
                  <a:cubicBezTo>
                    <a:pt x="955" y="1"/>
                    <a:pt x="954" y="1"/>
                    <a:pt x="95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7" name="Google Shape;6557;p34"/>
            <p:cNvSpPr/>
            <p:nvPr/>
          </p:nvSpPr>
          <p:spPr>
            <a:xfrm>
              <a:off x="4438188" y="3498725"/>
              <a:ext cx="136575" cy="256150"/>
            </a:xfrm>
            <a:custGeom>
              <a:avLst/>
              <a:gdLst/>
              <a:ahLst/>
              <a:cxnLst/>
              <a:rect l="l" t="t" r="r" b="b"/>
              <a:pathLst>
                <a:path w="5463" h="10246" extrusionOk="0">
                  <a:moveTo>
                    <a:pt x="2196" y="1"/>
                  </a:moveTo>
                  <a:cubicBezTo>
                    <a:pt x="1603" y="2184"/>
                    <a:pt x="1347" y="4456"/>
                    <a:pt x="1427" y="6715"/>
                  </a:cubicBezTo>
                  <a:cubicBezTo>
                    <a:pt x="1048" y="6012"/>
                    <a:pt x="602" y="5351"/>
                    <a:pt x="103" y="4747"/>
                  </a:cubicBezTo>
                  <a:lnTo>
                    <a:pt x="103" y="4747"/>
                  </a:lnTo>
                  <a:cubicBezTo>
                    <a:pt x="0" y="6189"/>
                    <a:pt x="211" y="7649"/>
                    <a:pt x="697" y="9013"/>
                  </a:cubicBezTo>
                  <a:cubicBezTo>
                    <a:pt x="836" y="9403"/>
                    <a:pt x="998" y="9785"/>
                    <a:pt x="1180" y="10156"/>
                  </a:cubicBezTo>
                  <a:cubicBezTo>
                    <a:pt x="1402" y="10181"/>
                    <a:pt x="1617" y="10201"/>
                    <a:pt x="1826" y="10215"/>
                  </a:cubicBezTo>
                  <a:cubicBezTo>
                    <a:pt x="2085" y="10232"/>
                    <a:pt x="2336" y="10240"/>
                    <a:pt x="2576" y="10244"/>
                  </a:cubicBezTo>
                  <a:cubicBezTo>
                    <a:pt x="2607" y="10244"/>
                    <a:pt x="2638" y="10246"/>
                    <a:pt x="2669" y="10246"/>
                  </a:cubicBezTo>
                  <a:lnTo>
                    <a:pt x="2856" y="10246"/>
                  </a:lnTo>
                  <a:cubicBezTo>
                    <a:pt x="3097" y="10244"/>
                    <a:pt x="3328" y="10236"/>
                    <a:pt x="3548" y="10222"/>
                  </a:cubicBezTo>
                  <a:cubicBezTo>
                    <a:pt x="3734" y="9822"/>
                    <a:pt x="3904" y="9417"/>
                    <a:pt x="4060" y="9010"/>
                  </a:cubicBezTo>
                  <a:cubicBezTo>
                    <a:pt x="4963" y="6682"/>
                    <a:pt x="5456" y="4238"/>
                    <a:pt x="5463" y="1684"/>
                  </a:cubicBezTo>
                  <a:lnTo>
                    <a:pt x="5463" y="1684"/>
                  </a:lnTo>
                  <a:cubicBezTo>
                    <a:pt x="4408" y="3265"/>
                    <a:pt x="3624" y="5022"/>
                    <a:pt x="3134" y="6859"/>
                  </a:cubicBezTo>
                  <a:cubicBezTo>
                    <a:pt x="3159" y="4591"/>
                    <a:pt x="2850" y="2341"/>
                    <a:pt x="2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58" name="Google Shape;6558;p34"/>
          <p:cNvGrpSpPr/>
          <p:nvPr/>
        </p:nvGrpSpPr>
        <p:grpSpPr>
          <a:xfrm>
            <a:off x="1339225" y="2349075"/>
            <a:ext cx="410950" cy="1039975"/>
            <a:chOff x="1339225" y="2349075"/>
            <a:chExt cx="410950" cy="1039975"/>
          </a:xfrm>
        </p:grpSpPr>
        <p:sp>
          <p:nvSpPr>
            <p:cNvPr id="6559" name="Google Shape;6559;p34"/>
            <p:cNvSpPr/>
            <p:nvPr/>
          </p:nvSpPr>
          <p:spPr>
            <a:xfrm>
              <a:off x="1339225" y="2613275"/>
              <a:ext cx="161900" cy="154050"/>
            </a:xfrm>
            <a:custGeom>
              <a:avLst/>
              <a:gdLst/>
              <a:ahLst/>
              <a:cxnLst/>
              <a:rect l="l" t="t" r="r" b="b"/>
              <a:pathLst>
                <a:path w="6476" h="6162" extrusionOk="0">
                  <a:moveTo>
                    <a:pt x="4279" y="1"/>
                  </a:moveTo>
                  <a:cubicBezTo>
                    <a:pt x="4084" y="1"/>
                    <a:pt x="3884" y="78"/>
                    <a:pt x="3708" y="259"/>
                  </a:cubicBezTo>
                  <a:cubicBezTo>
                    <a:pt x="3443" y="530"/>
                    <a:pt x="3312" y="858"/>
                    <a:pt x="3188" y="1200"/>
                  </a:cubicBezTo>
                  <a:cubicBezTo>
                    <a:pt x="2916" y="675"/>
                    <a:pt x="2535" y="304"/>
                    <a:pt x="1924" y="225"/>
                  </a:cubicBezTo>
                  <a:cubicBezTo>
                    <a:pt x="1904" y="222"/>
                    <a:pt x="1885" y="221"/>
                    <a:pt x="1865" y="221"/>
                  </a:cubicBezTo>
                  <a:cubicBezTo>
                    <a:pt x="1587" y="221"/>
                    <a:pt x="1361" y="481"/>
                    <a:pt x="1276" y="718"/>
                  </a:cubicBezTo>
                  <a:cubicBezTo>
                    <a:pt x="1121" y="1148"/>
                    <a:pt x="1255" y="1608"/>
                    <a:pt x="1451" y="2039"/>
                  </a:cubicBezTo>
                  <a:cubicBezTo>
                    <a:pt x="929" y="2046"/>
                    <a:pt x="449" y="2206"/>
                    <a:pt x="141" y="2626"/>
                  </a:cubicBezTo>
                  <a:cubicBezTo>
                    <a:pt x="0" y="2818"/>
                    <a:pt x="38" y="3102"/>
                    <a:pt x="141" y="3297"/>
                  </a:cubicBezTo>
                  <a:cubicBezTo>
                    <a:pt x="286" y="3569"/>
                    <a:pt x="523" y="3747"/>
                    <a:pt x="809" y="3859"/>
                  </a:cubicBezTo>
                  <a:cubicBezTo>
                    <a:pt x="639" y="4125"/>
                    <a:pt x="536" y="4419"/>
                    <a:pt x="538" y="4731"/>
                  </a:cubicBezTo>
                  <a:cubicBezTo>
                    <a:pt x="539" y="5172"/>
                    <a:pt x="932" y="5587"/>
                    <a:pt x="1373" y="5587"/>
                  </a:cubicBezTo>
                  <a:cubicBezTo>
                    <a:pt x="1450" y="5587"/>
                    <a:pt x="1529" y="5574"/>
                    <a:pt x="1608" y="5546"/>
                  </a:cubicBezTo>
                  <a:cubicBezTo>
                    <a:pt x="1804" y="5477"/>
                    <a:pt x="1966" y="5378"/>
                    <a:pt x="2110" y="5260"/>
                  </a:cubicBezTo>
                  <a:cubicBezTo>
                    <a:pt x="2112" y="5859"/>
                    <a:pt x="2601" y="6161"/>
                    <a:pt x="3097" y="6161"/>
                  </a:cubicBezTo>
                  <a:cubicBezTo>
                    <a:pt x="3598" y="6161"/>
                    <a:pt x="4106" y="5854"/>
                    <a:pt x="4132" y="5233"/>
                  </a:cubicBezTo>
                  <a:cubicBezTo>
                    <a:pt x="4365" y="5397"/>
                    <a:pt x="4630" y="5504"/>
                    <a:pt x="4930" y="5504"/>
                  </a:cubicBezTo>
                  <a:cubicBezTo>
                    <a:pt x="4937" y="5504"/>
                    <a:pt x="4944" y="5504"/>
                    <a:pt x="4951" y="5503"/>
                  </a:cubicBezTo>
                  <a:cubicBezTo>
                    <a:pt x="5440" y="5495"/>
                    <a:pt x="5812" y="5106"/>
                    <a:pt x="5832" y="4623"/>
                  </a:cubicBezTo>
                  <a:cubicBezTo>
                    <a:pt x="5849" y="4168"/>
                    <a:pt x="5636" y="3845"/>
                    <a:pt x="5355" y="3563"/>
                  </a:cubicBezTo>
                  <a:cubicBezTo>
                    <a:pt x="5534" y="3554"/>
                    <a:pt x="5713" y="3532"/>
                    <a:pt x="5879" y="3477"/>
                  </a:cubicBezTo>
                  <a:cubicBezTo>
                    <a:pt x="6221" y="3364"/>
                    <a:pt x="6476" y="3062"/>
                    <a:pt x="6476" y="2692"/>
                  </a:cubicBezTo>
                  <a:cubicBezTo>
                    <a:pt x="6476" y="2356"/>
                    <a:pt x="6224" y="1975"/>
                    <a:pt x="5876" y="1909"/>
                  </a:cubicBezTo>
                  <a:cubicBezTo>
                    <a:pt x="5752" y="1885"/>
                    <a:pt x="5615" y="1874"/>
                    <a:pt x="5470" y="1874"/>
                  </a:cubicBezTo>
                  <a:cubicBezTo>
                    <a:pt x="5304" y="1874"/>
                    <a:pt x="5129" y="1889"/>
                    <a:pt x="4952" y="1916"/>
                  </a:cubicBezTo>
                  <a:cubicBezTo>
                    <a:pt x="5107" y="1581"/>
                    <a:pt x="5225" y="1224"/>
                    <a:pt x="5182" y="869"/>
                  </a:cubicBezTo>
                  <a:cubicBezTo>
                    <a:pt x="5124" y="387"/>
                    <a:pt x="4715" y="1"/>
                    <a:pt x="42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0" name="Google Shape;6560;p34"/>
            <p:cNvSpPr/>
            <p:nvPr/>
          </p:nvSpPr>
          <p:spPr>
            <a:xfrm>
              <a:off x="1391775" y="2665775"/>
              <a:ext cx="51050" cy="51025"/>
            </a:xfrm>
            <a:custGeom>
              <a:avLst/>
              <a:gdLst/>
              <a:ahLst/>
              <a:cxnLst/>
              <a:rect l="l" t="t" r="r" b="b"/>
              <a:pathLst>
                <a:path w="2042" h="2041" extrusionOk="0">
                  <a:moveTo>
                    <a:pt x="1023" y="1"/>
                  </a:moveTo>
                  <a:cubicBezTo>
                    <a:pt x="1022" y="1"/>
                    <a:pt x="1022" y="1"/>
                    <a:pt x="1021" y="1"/>
                  </a:cubicBezTo>
                  <a:cubicBezTo>
                    <a:pt x="459" y="1"/>
                    <a:pt x="1" y="458"/>
                    <a:pt x="1" y="1021"/>
                  </a:cubicBezTo>
                  <a:cubicBezTo>
                    <a:pt x="1" y="1583"/>
                    <a:pt x="457" y="2041"/>
                    <a:pt x="1021" y="2041"/>
                  </a:cubicBezTo>
                  <a:cubicBezTo>
                    <a:pt x="1584" y="2041"/>
                    <a:pt x="2042" y="1584"/>
                    <a:pt x="2042" y="1021"/>
                  </a:cubicBezTo>
                  <a:cubicBezTo>
                    <a:pt x="2042" y="458"/>
                    <a:pt x="1585" y="1"/>
                    <a:pt x="10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1" name="Google Shape;6561;p34"/>
            <p:cNvSpPr/>
            <p:nvPr/>
          </p:nvSpPr>
          <p:spPr>
            <a:xfrm>
              <a:off x="1436000" y="2349075"/>
              <a:ext cx="215150" cy="204800"/>
            </a:xfrm>
            <a:custGeom>
              <a:avLst/>
              <a:gdLst/>
              <a:ahLst/>
              <a:cxnLst/>
              <a:rect l="l" t="t" r="r" b="b"/>
              <a:pathLst>
                <a:path w="8606" h="8192" extrusionOk="0">
                  <a:moveTo>
                    <a:pt x="5688" y="0"/>
                  </a:moveTo>
                  <a:cubicBezTo>
                    <a:pt x="5429" y="0"/>
                    <a:pt x="5163" y="103"/>
                    <a:pt x="4929" y="343"/>
                  </a:cubicBezTo>
                  <a:cubicBezTo>
                    <a:pt x="4577" y="703"/>
                    <a:pt x="4401" y="1142"/>
                    <a:pt x="4237" y="1594"/>
                  </a:cubicBezTo>
                  <a:cubicBezTo>
                    <a:pt x="3875" y="897"/>
                    <a:pt x="3368" y="404"/>
                    <a:pt x="2557" y="298"/>
                  </a:cubicBezTo>
                  <a:cubicBezTo>
                    <a:pt x="2531" y="294"/>
                    <a:pt x="2505" y="293"/>
                    <a:pt x="2480" y="293"/>
                  </a:cubicBezTo>
                  <a:cubicBezTo>
                    <a:pt x="2110" y="293"/>
                    <a:pt x="1809" y="639"/>
                    <a:pt x="1694" y="954"/>
                  </a:cubicBezTo>
                  <a:cubicBezTo>
                    <a:pt x="1490" y="1524"/>
                    <a:pt x="1667" y="2136"/>
                    <a:pt x="1928" y="2709"/>
                  </a:cubicBezTo>
                  <a:cubicBezTo>
                    <a:pt x="1233" y="2719"/>
                    <a:pt x="597" y="2931"/>
                    <a:pt x="187" y="3491"/>
                  </a:cubicBezTo>
                  <a:cubicBezTo>
                    <a:pt x="1" y="3746"/>
                    <a:pt x="50" y="4123"/>
                    <a:pt x="187" y="4384"/>
                  </a:cubicBezTo>
                  <a:cubicBezTo>
                    <a:pt x="377" y="4746"/>
                    <a:pt x="694" y="4981"/>
                    <a:pt x="1074" y="5130"/>
                  </a:cubicBezTo>
                  <a:cubicBezTo>
                    <a:pt x="848" y="5486"/>
                    <a:pt x="711" y="5875"/>
                    <a:pt x="711" y="6290"/>
                  </a:cubicBezTo>
                  <a:cubicBezTo>
                    <a:pt x="712" y="6875"/>
                    <a:pt x="1235" y="7427"/>
                    <a:pt x="1822" y="7427"/>
                  </a:cubicBezTo>
                  <a:cubicBezTo>
                    <a:pt x="1925" y="7427"/>
                    <a:pt x="2030" y="7410"/>
                    <a:pt x="2134" y="7374"/>
                  </a:cubicBezTo>
                  <a:cubicBezTo>
                    <a:pt x="2394" y="7281"/>
                    <a:pt x="2609" y="7148"/>
                    <a:pt x="2801" y="6992"/>
                  </a:cubicBezTo>
                  <a:cubicBezTo>
                    <a:pt x="2803" y="7789"/>
                    <a:pt x="3453" y="8191"/>
                    <a:pt x="4113" y="8191"/>
                  </a:cubicBezTo>
                  <a:cubicBezTo>
                    <a:pt x="4778" y="8191"/>
                    <a:pt x="5454" y="7782"/>
                    <a:pt x="5488" y="6956"/>
                  </a:cubicBezTo>
                  <a:cubicBezTo>
                    <a:pt x="5798" y="7175"/>
                    <a:pt x="6150" y="7317"/>
                    <a:pt x="6552" y="7317"/>
                  </a:cubicBezTo>
                  <a:cubicBezTo>
                    <a:pt x="6561" y="7317"/>
                    <a:pt x="6569" y="7317"/>
                    <a:pt x="6578" y="7316"/>
                  </a:cubicBezTo>
                  <a:cubicBezTo>
                    <a:pt x="7229" y="7306"/>
                    <a:pt x="7723" y="6789"/>
                    <a:pt x="7748" y="6147"/>
                  </a:cubicBezTo>
                  <a:cubicBezTo>
                    <a:pt x="7771" y="5541"/>
                    <a:pt x="7486" y="5114"/>
                    <a:pt x="7113" y="4737"/>
                  </a:cubicBezTo>
                  <a:cubicBezTo>
                    <a:pt x="7354" y="4725"/>
                    <a:pt x="7590" y="4697"/>
                    <a:pt x="7810" y="4624"/>
                  </a:cubicBezTo>
                  <a:cubicBezTo>
                    <a:pt x="8266" y="4474"/>
                    <a:pt x="8604" y="4074"/>
                    <a:pt x="8604" y="3580"/>
                  </a:cubicBezTo>
                  <a:cubicBezTo>
                    <a:pt x="8605" y="3133"/>
                    <a:pt x="8272" y="2625"/>
                    <a:pt x="7811" y="2537"/>
                  </a:cubicBezTo>
                  <a:cubicBezTo>
                    <a:pt x="7645" y="2505"/>
                    <a:pt x="7462" y="2490"/>
                    <a:pt x="7268" y="2490"/>
                  </a:cubicBezTo>
                  <a:cubicBezTo>
                    <a:pt x="7049" y="2490"/>
                    <a:pt x="6816" y="2510"/>
                    <a:pt x="6582" y="2547"/>
                  </a:cubicBezTo>
                  <a:cubicBezTo>
                    <a:pt x="6786" y="2101"/>
                    <a:pt x="6944" y="1628"/>
                    <a:pt x="6888" y="1154"/>
                  </a:cubicBezTo>
                  <a:cubicBezTo>
                    <a:pt x="6812" y="513"/>
                    <a:pt x="6267" y="0"/>
                    <a:pt x="56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2" name="Google Shape;6562;p34"/>
            <p:cNvSpPr/>
            <p:nvPr/>
          </p:nvSpPr>
          <p:spPr>
            <a:xfrm>
              <a:off x="1505775" y="2418825"/>
              <a:ext cx="67875" cy="67875"/>
            </a:xfrm>
            <a:custGeom>
              <a:avLst/>
              <a:gdLst/>
              <a:ahLst/>
              <a:cxnLst/>
              <a:rect l="l" t="t" r="r" b="b"/>
              <a:pathLst>
                <a:path w="2715" h="2715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7"/>
                    <a:pt x="608" y="2715"/>
                    <a:pt x="1358" y="2715"/>
                  </a:cubicBezTo>
                  <a:cubicBezTo>
                    <a:pt x="2107" y="2715"/>
                    <a:pt x="2715" y="2107"/>
                    <a:pt x="2715" y="1358"/>
                  </a:cubicBezTo>
                  <a:cubicBezTo>
                    <a:pt x="2715" y="608"/>
                    <a:pt x="2107" y="1"/>
                    <a:pt x="13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3" name="Google Shape;6563;p34"/>
            <p:cNvSpPr/>
            <p:nvPr/>
          </p:nvSpPr>
          <p:spPr>
            <a:xfrm>
              <a:off x="1364250" y="2512850"/>
              <a:ext cx="385925" cy="876200"/>
            </a:xfrm>
            <a:custGeom>
              <a:avLst/>
              <a:gdLst/>
              <a:ahLst/>
              <a:cxnLst/>
              <a:rect l="l" t="t" r="r" b="b"/>
              <a:pathLst>
                <a:path w="15437" h="35048" extrusionOk="0">
                  <a:moveTo>
                    <a:pt x="14282" y="2988"/>
                  </a:moveTo>
                  <a:lnTo>
                    <a:pt x="14282" y="2988"/>
                  </a:lnTo>
                  <a:cubicBezTo>
                    <a:pt x="14234" y="3040"/>
                    <a:pt x="14186" y="3094"/>
                    <a:pt x="14140" y="3147"/>
                  </a:cubicBezTo>
                  <a:cubicBezTo>
                    <a:pt x="14120" y="3125"/>
                    <a:pt x="14097" y="3107"/>
                    <a:pt x="14072" y="3095"/>
                  </a:cubicBezTo>
                  <a:cubicBezTo>
                    <a:pt x="14142" y="3058"/>
                    <a:pt x="14211" y="3022"/>
                    <a:pt x="14282" y="2988"/>
                  </a:cubicBezTo>
                  <a:close/>
                  <a:moveTo>
                    <a:pt x="13472" y="3418"/>
                  </a:moveTo>
                  <a:lnTo>
                    <a:pt x="13472" y="3418"/>
                  </a:lnTo>
                  <a:cubicBezTo>
                    <a:pt x="13449" y="3438"/>
                    <a:pt x="13424" y="3457"/>
                    <a:pt x="13400" y="3475"/>
                  </a:cubicBezTo>
                  <a:cubicBezTo>
                    <a:pt x="13343" y="3512"/>
                    <a:pt x="13289" y="3552"/>
                    <a:pt x="13232" y="3589"/>
                  </a:cubicBezTo>
                  <a:cubicBezTo>
                    <a:pt x="13227" y="3584"/>
                    <a:pt x="13222" y="3578"/>
                    <a:pt x="13216" y="3573"/>
                  </a:cubicBezTo>
                  <a:cubicBezTo>
                    <a:pt x="13301" y="3521"/>
                    <a:pt x="13385" y="3469"/>
                    <a:pt x="13472" y="3418"/>
                  </a:cubicBezTo>
                  <a:close/>
                  <a:moveTo>
                    <a:pt x="4340" y="14115"/>
                  </a:moveTo>
                  <a:cubicBezTo>
                    <a:pt x="4369" y="14158"/>
                    <a:pt x="4397" y="14203"/>
                    <a:pt x="4426" y="14248"/>
                  </a:cubicBezTo>
                  <a:cubicBezTo>
                    <a:pt x="4422" y="14244"/>
                    <a:pt x="4416" y="14239"/>
                    <a:pt x="4411" y="14234"/>
                  </a:cubicBezTo>
                  <a:cubicBezTo>
                    <a:pt x="4403" y="14221"/>
                    <a:pt x="4398" y="14208"/>
                    <a:pt x="4388" y="14197"/>
                  </a:cubicBezTo>
                  <a:cubicBezTo>
                    <a:pt x="4367" y="14172"/>
                    <a:pt x="4346" y="14154"/>
                    <a:pt x="4325" y="14130"/>
                  </a:cubicBezTo>
                  <a:cubicBezTo>
                    <a:pt x="4331" y="14125"/>
                    <a:pt x="4335" y="14120"/>
                    <a:pt x="4340" y="14115"/>
                  </a:cubicBezTo>
                  <a:close/>
                  <a:moveTo>
                    <a:pt x="3629" y="14741"/>
                  </a:moveTo>
                  <a:lnTo>
                    <a:pt x="3629" y="14741"/>
                  </a:lnTo>
                  <a:cubicBezTo>
                    <a:pt x="3657" y="14746"/>
                    <a:pt x="3686" y="14752"/>
                    <a:pt x="3716" y="14757"/>
                  </a:cubicBezTo>
                  <a:cubicBezTo>
                    <a:pt x="3771" y="14779"/>
                    <a:pt x="3828" y="14799"/>
                    <a:pt x="3885" y="14821"/>
                  </a:cubicBezTo>
                  <a:cubicBezTo>
                    <a:pt x="3799" y="14798"/>
                    <a:pt x="3714" y="14769"/>
                    <a:pt x="3629" y="14741"/>
                  </a:cubicBezTo>
                  <a:close/>
                  <a:moveTo>
                    <a:pt x="8363" y="1"/>
                  </a:moveTo>
                  <a:cubicBezTo>
                    <a:pt x="8228" y="1"/>
                    <a:pt x="8079" y="116"/>
                    <a:pt x="8110" y="292"/>
                  </a:cubicBezTo>
                  <a:cubicBezTo>
                    <a:pt x="9527" y="8238"/>
                    <a:pt x="9349" y="16504"/>
                    <a:pt x="6330" y="24048"/>
                  </a:cubicBezTo>
                  <a:cubicBezTo>
                    <a:pt x="6550" y="18874"/>
                    <a:pt x="5875" y="13751"/>
                    <a:pt x="3255" y="9057"/>
                  </a:cubicBezTo>
                  <a:cubicBezTo>
                    <a:pt x="3209" y="8976"/>
                    <a:pt x="3139" y="8942"/>
                    <a:pt x="3069" y="8942"/>
                  </a:cubicBezTo>
                  <a:cubicBezTo>
                    <a:pt x="2911" y="8942"/>
                    <a:pt x="2751" y="9110"/>
                    <a:pt x="2852" y="9291"/>
                  </a:cubicBezTo>
                  <a:cubicBezTo>
                    <a:pt x="3733" y="10868"/>
                    <a:pt x="4386" y="12493"/>
                    <a:pt x="4860" y="14154"/>
                  </a:cubicBezTo>
                  <a:cubicBezTo>
                    <a:pt x="4453" y="13578"/>
                    <a:pt x="4142" y="12989"/>
                    <a:pt x="3372" y="12637"/>
                  </a:cubicBezTo>
                  <a:cubicBezTo>
                    <a:pt x="2818" y="12384"/>
                    <a:pt x="2237" y="12291"/>
                    <a:pt x="1648" y="12291"/>
                  </a:cubicBezTo>
                  <a:cubicBezTo>
                    <a:pt x="1183" y="12291"/>
                    <a:pt x="713" y="12349"/>
                    <a:pt x="250" y="12430"/>
                  </a:cubicBezTo>
                  <a:cubicBezTo>
                    <a:pt x="0" y="12475"/>
                    <a:pt x="62" y="12806"/>
                    <a:pt x="250" y="12879"/>
                  </a:cubicBezTo>
                  <a:cubicBezTo>
                    <a:pt x="1317" y="13301"/>
                    <a:pt x="1744" y="14346"/>
                    <a:pt x="2698" y="14897"/>
                  </a:cubicBezTo>
                  <a:cubicBezTo>
                    <a:pt x="3444" y="15328"/>
                    <a:pt x="4343" y="15412"/>
                    <a:pt x="5184" y="15499"/>
                  </a:cubicBezTo>
                  <a:cubicBezTo>
                    <a:pt x="5186" y="15499"/>
                    <a:pt x="5187" y="15499"/>
                    <a:pt x="5189" y="15499"/>
                  </a:cubicBezTo>
                  <a:cubicBezTo>
                    <a:pt x="5194" y="15499"/>
                    <a:pt x="5199" y="15498"/>
                    <a:pt x="5205" y="15498"/>
                  </a:cubicBezTo>
                  <a:cubicBezTo>
                    <a:pt x="6621" y="21753"/>
                    <a:pt x="5661" y="28434"/>
                    <a:pt x="4458" y="34756"/>
                  </a:cubicBezTo>
                  <a:cubicBezTo>
                    <a:pt x="4424" y="34932"/>
                    <a:pt x="4572" y="35047"/>
                    <a:pt x="4708" y="35047"/>
                  </a:cubicBezTo>
                  <a:cubicBezTo>
                    <a:pt x="4799" y="35047"/>
                    <a:pt x="4883" y="34997"/>
                    <a:pt x="4906" y="34880"/>
                  </a:cubicBezTo>
                  <a:cubicBezTo>
                    <a:pt x="5498" y="31763"/>
                    <a:pt x="6029" y="28562"/>
                    <a:pt x="6254" y="25370"/>
                  </a:cubicBezTo>
                  <a:cubicBezTo>
                    <a:pt x="6280" y="25350"/>
                    <a:pt x="6301" y="25324"/>
                    <a:pt x="6319" y="25285"/>
                  </a:cubicBezTo>
                  <a:cubicBezTo>
                    <a:pt x="8736" y="19767"/>
                    <a:pt x="9599" y="13860"/>
                    <a:pt x="9397" y="7937"/>
                  </a:cubicBezTo>
                  <a:lnTo>
                    <a:pt x="9397" y="7937"/>
                  </a:lnTo>
                  <a:cubicBezTo>
                    <a:pt x="9418" y="7944"/>
                    <a:pt x="9440" y="7947"/>
                    <a:pt x="9463" y="7947"/>
                  </a:cubicBezTo>
                  <a:cubicBezTo>
                    <a:pt x="9499" y="7947"/>
                    <a:pt x="9537" y="7937"/>
                    <a:pt x="9573" y="7913"/>
                  </a:cubicBezTo>
                  <a:cubicBezTo>
                    <a:pt x="11817" y="6471"/>
                    <a:pt x="13582" y="4502"/>
                    <a:pt x="15319" y="2505"/>
                  </a:cubicBezTo>
                  <a:cubicBezTo>
                    <a:pt x="15437" y="2369"/>
                    <a:pt x="15355" y="2100"/>
                    <a:pt x="15175" y="2100"/>
                  </a:cubicBezTo>
                  <a:cubicBezTo>
                    <a:pt x="15150" y="2100"/>
                    <a:pt x="15123" y="2105"/>
                    <a:pt x="15094" y="2117"/>
                  </a:cubicBezTo>
                  <a:cubicBezTo>
                    <a:pt x="12693" y="3105"/>
                    <a:pt x="10506" y="4624"/>
                    <a:pt x="9354" y="6969"/>
                  </a:cubicBezTo>
                  <a:cubicBezTo>
                    <a:pt x="9231" y="4696"/>
                    <a:pt x="8960" y="2421"/>
                    <a:pt x="8559" y="169"/>
                  </a:cubicBezTo>
                  <a:cubicBezTo>
                    <a:pt x="8538" y="52"/>
                    <a:pt x="8453" y="1"/>
                    <a:pt x="8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64" name="Google Shape;6564;p34"/>
          <p:cNvGrpSpPr/>
          <p:nvPr/>
        </p:nvGrpSpPr>
        <p:grpSpPr>
          <a:xfrm>
            <a:off x="685925" y="2483113"/>
            <a:ext cx="418675" cy="915575"/>
            <a:chOff x="685925" y="2483113"/>
            <a:chExt cx="418675" cy="915575"/>
          </a:xfrm>
        </p:grpSpPr>
        <p:sp>
          <p:nvSpPr>
            <p:cNvPr id="6565" name="Google Shape;6565;p34"/>
            <p:cNvSpPr/>
            <p:nvPr/>
          </p:nvSpPr>
          <p:spPr>
            <a:xfrm>
              <a:off x="812325" y="2727438"/>
              <a:ext cx="292275" cy="283425"/>
            </a:xfrm>
            <a:custGeom>
              <a:avLst/>
              <a:gdLst/>
              <a:ahLst/>
              <a:cxnLst/>
              <a:rect l="l" t="t" r="r" b="b"/>
              <a:pathLst>
                <a:path w="11691" h="11337" extrusionOk="0">
                  <a:moveTo>
                    <a:pt x="7278" y="1"/>
                  </a:moveTo>
                  <a:cubicBezTo>
                    <a:pt x="6877" y="1"/>
                    <a:pt x="6474" y="176"/>
                    <a:pt x="6154" y="587"/>
                  </a:cubicBezTo>
                  <a:cubicBezTo>
                    <a:pt x="5733" y="1128"/>
                    <a:pt x="5560" y="1746"/>
                    <a:pt x="5406" y="2384"/>
                  </a:cubicBezTo>
                  <a:cubicBezTo>
                    <a:pt x="4810" y="1494"/>
                    <a:pt x="4052" y="905"/>
                    <a:pt x="2938" y="883"/>
                  </a:cubicBezTo>
                  <a:cubicBezTo>
                    <a:pt x="2932" y="882"/>
                    <a:pt x="2927" y="882"/>
                    <a:pt x="2922" y="882"/>
                  </a:cubicBezTo>
                  <a:cubicBezTo>
                    <a:pt x="2375" y="882"/>
                    <a:pt x="1982" y="1430"/>
                    <a:pt x="1870" y="1901"/>
                  </a:cubicBezTo>
                  <a:cubicBezTo>
                    <a:pt x="1679" y="2702"/>
                    <a:pt x="2012" y="3503"/>
                    <a:pt x="2450" y="4240"/>
                  </a:cubicBezTo>
                  <a:cubicBezTo>
                    <a:pt x="1512" y="4357"/>
                    <a:pt x="682" y="4739"/>
                    <a:pt x="214" y="5558"/>
                  </a:cubicBezTo>
                  <a:cubicBezTo>
                    <a:pt x="1" y="5932"/>
                    <a:pt x="123" y="6434"/>
                    <a:pt x="349" y="6765"/>
                  </a:cubicBezTo>
                  <a:cubicBezTo>
                    <a:pt x="661" y="7224"/>
                    <a:pt x="1124" y="7497"/>
                    <a:pt x="1661" y="7641"/>
                  </a:cubicBezTo>
                  <a:cubicBezTo>
                    <a:pt x="1408" y="8156"/>
                    <a:pt x="1281" y="8702"/>
                    <a:pt x="1345" y="9264"/>
                  </a:cubicBezTo>
                  <a:cubicBezTo>
                    <a:pt x="1429" y="10008"/>
                    <a:pt x="2132" y="10643"/>
                    <a:pt x="2876" y="10643"/>
                  </a:cubicBezTo>
                  <a:cubicBezTo>
                    <a:pt x="3062" y="10643"/>
                    <a:pt x="3251" y="10604"/>
                    <a:pt x="3433" y="10516"/>
                  </a:cubicBezTo>
                  <a:cubicBezTo>
                    <a:pt x="3771" y="10353"/>
                    <a:pt x="4041" y="10140"/>
                    <a:pt x="4276" y="9899"/>
                  </a:cubicBezTo>
                  <a:cubicBezTo>
                    <a:pt x="4389" y="10879"/>
                    <a:pt x="5176" y="11337"/>
                    <a:pt x="5990" y="11337"/>
                  </a:cubicBezTo>
                  <a:cubicBezTo>
                    <a:pt x="6972" y="11337"/>
                    <a:pt x="7991" y="10669"/>
                    <a:pt x="7906" y="9447"/>
                  </a:cubicBezTo>
                  <a:lnTo>
                    <a:pt x="7906" y="9447"/>
                  </a:lnTo>
                  <a:cubicBezTo>
                    <a:pt x="8287" y="9657"/>
                    <a:pt x="8702" y="9789"/>
                    <a:pt x="9147" y="9789"/>
                  </a:cubicBezTo>
                  <a:cubicBezTo>
                    <a:pt x="9242" y="9789"/>
                    <a:pt x="9338" y="9783"/>
                    <a:pt x="9435" y="9770"/>
                  </a:cubicBezTo>
                  <a:cubicBezTo>
                    <a:pt x="10312" y="9659"/>
                    <a:pt x="10903" y="8884"/>
                    <a:pt x="10841" y="8012"/>
                  </a:cubicBezTo>
                  <a:cubicBezTo>
                    <a:pt x="10782" y="7190"/>
                    <a:pt x="10333" y="6654"/>
                    <a:pt x="9772" y="6202"/>
                  </a:cubicBezTo>
                  <a:cubicBezTo>
                    <a:pt x="10093" y="6149"/>
                    <a:pt x="10410" y="6075"/>
                    <a:pt x="10698" y="5943"/>
                  </a:cubicBezTo>
                  <a:cubicBezTo>
                    <a:pt x="11291" y="5673"/>
                    <a:pt x="11690" y="5078"/>
                    <a:pt x="11616" y="4412"/>
                  </a:cubicBezTo>
                  <a:cubicBezTo>
                    <a:pt x="11547" y="3806"/>
                    <a:pt x="11020" y="3171"/>
                    <a:pt x="10383" y="3121"/>
                  </a:cubicBezTo>
                  <a:cubicBezTo>
                    <a:pt x="10300" y="3114"/>
                    <a:pt x="10215" y="3111"/>
                    <a:pt x="10127" y="3111"/>
                  </a:cubicBezTo>
                  <a:cubicBezTo>
                    <a:pt x="9696" y="3111"/>
                    <a:pt x="9207" y="3186"/>
                    <a:pt x="8722" y="3319"/>
                  </a:cubicBezTo>
                  <a:cubicBezTo>
                    <a:pt x="8932" y="2685"/>
                    <a:pt x="9074" y="2019"/>
                    <a:pt x="8926" y="1390"/>
                  </a:cubicBezTo>
                  <a:cubicBezTo>
                    <a:pt x="8738" y="588"/>
                    <a:pt x="8013" y="1"/>
                    <a:pt x="72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6" name="Google Shape;6566;p34"/>
            <p:cNvSpPr/>
            <p:nvPr/>
          </p:nvSpPr>
          <p:spPr>
            <a:xfrm>
              <a:off x="905400" y="2827563"/>
              <a:ext cx="97425" cy="92375"/>
            </a:xfrm>
            <a:custGeom>
              <a:avLst/>
              <a:gdLst/>
              <a:ahLst/>
              <a:cxnLst/>
              <a:rect l="l" t="t" r="r" b="b"/>
              <a:pathLst>
                <a:path w="3897" h="3695" extrusionOk="0">
                  <a:moveTo>
                    <a:pt x="1951" y="0"/>
                  </a:moveTo>
                  <a:cubicBezTo>
                    <a:pt x="1883" y="0"/>
                    <a:pt x="1814" y="4"/>
                    <a:pt x="1744" y="12"/>
                  </a:cubicBezTo>
                  <a:cubicBezTo>
                    <a:pt x="730" y="124"/>
                    <a:pt x="1" y="1038"/>
                    <a:pt x="113" y="2052"/>
                  </a:cubicBezTo>
                  <a:cubicBezTo>
                    <a:pt x="218" y="2996"/>
                    <a:pt x="1020" y="3694"/>
                    <a:pt x="1948" y="3694"/>
                  </a:cubicBezTo>
                  <a:cubicBezTo>
                    <a:pt x="2016" y="3694"/>
                    <a:pt x="2085" y="3690"/>
                    <a:pt x="2154" y="3683"/>
                  </a:cubicBezTo>
                  <a:cubicBezTo>
                    <a:pt x="3168" y="3570"/>
                    <a:pt x="3897" y="2656"/>
                    <a:pt x="3785" y="1642"/>
                  </a:cubicBezTo>
                  <a:cubicBezTo>
                    <a:pt x="3680" y="698"/>
                    <a:pt x="2880" y="0"/>
                    <a:pt x="1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7" name="Google Shape;6567;p34"/>
            <p:cNvSpPr/>
            <p:nvPr/>
          </p:nvSpPr>
          <p:spPr>
            <a:xfrm>
              <a:off x="738725" y="2483113"/>
              <a:ext cx="171800" cy="166650"/>
            </a:xfrm>
            <a:custGeom>
              <a:avLst/>
              <a:gdLst/>
              <a:ahLst/>
              <a:cxnLst/>
              <a:rect l="l" t="t" r="r" b="b"/>
              <a:pathLst>
                <a:path w="6872" h="6666" extrusionOk="0">
                  <a:moveTo>
                    <a:pt x="4279" y="0"/>
                  </a:moveTo>
                  <a:cubicBezTo>
                    <a:pt x="4043" y="0"/>
                    <a:pt x="3806" y="103"/>
                    <a:pt x="3618" y="345"/>
                  </a:cubicBezTo>
                  <a:cubicBezTo>
                    <a:pt x="3370" y="662"/>
                    <a:pt x="3268" y="1025"/>
                    <a:pt x="3178" y="1400"/>
                  </a:cubicBezTo>
                  <a:cubicBezTo>
                    <a:pt x="2827" y="878"/>
                    <a:pt x="2381" y="531"/>
                    <a:pt x="1727" y="518"/>
                  </a:cubicBezTo>
                  <a:cubicBezTo>
                    <a:pt x="1724" y="518"/>
                    <a:pt x="1721" y="518"/>
                    <a:pt x="1718" y="518"/>
                  </a:cubicBezTo>
                  <a:cubicBezTo>
                    <a:pt x="1396" y="518"/>
                    <a:pt x="1166" y="840"/>
                    <a:pt x="1100" y="1117"/>
                  </a:cubicBezTo>
                  <a:cubicBezTo>
                    <a:pt x="987" y="1586"/>
                    <a:pt x="1183" y="2058"/>
                    <a:pt x="1441" y="2492"/>
                  </a:cubicBezTo>
                  <a:cubicBezTo>
                    <a:pt x="888" y="2560"/>
                    <a:pt x="401" y="2786"/>
                    <a:pt x="126" y="3266"/>
                  </a:cubicBezTo>
                  <a:cubicBezTo>
                    <a:pt x="0" y="3487"/>
                    <a:pt x="73" y="3782"/>
                    <a:pt x="206" y="3976"/>
                  </a:cubicBezTo>
                  <a:cubicBezTo>
                    <a:pt x="389" y="4246"/>
                    <a:pt x="660" y="4406"/>
                    <a:pt x="976" y="4492"/>
                  </a:cubicBezTo>
                  <a:cubicBezTo>
                    <a:pt x="829" y="4794"/>
                    <a:pt x="753" y="5116"/>
                    <a:pt x="791" y="5446"/>
                  </a:cubicBezTo>
                  <a:cubicBezTo>
                    <a:pt x="841" y="5884"/>
                    <a:pt x="1255" y="6257"/>
                    <a:pt x="1692" y="6257"/>
                  </a:cubicBezTo>
                  <a:cubicBezTo>
                    <a:pt x="1801" y="6257"/>
                    <a:pt x="1912" y="6234"/>
                    <a:pt x="2018" y="6183"/>
                  </a:cubicBezTo>
                  <a:cubicBezTo>
                    <a:pt x="2219" y="6086"/>
                    <a:pt x="2376" y="5962"/>
                    <a:pt x="2515" y="5820"/>
                  </a:cubicBezTo>
                  <a:cubicBezTo>
                    <a:pt x="2581" y="6396"/>
                    <a:pt x="3044" y="6665"/>
                    <a:pt x="3522" y="6665"/>
                  </a:cubicBezTo>
                  <a:cubicBezTo>
                    <a:pt x="4099" y="6665"/>
                    <a:pt x="4698" y="6272"/>
                    <a:pt x="4648" y="5553"/>
                  </a:cubicBezTo>
                  <a:lnTo>
                    <a:pt x="4648" y="5553"/>
                  </a:lnTo>
                  <a:cubicBezTo>
                    <a:pt x="4873" y="5677"/>
                    <a:pt x="5117" y="5755"/>
                    <a:pt x="5379" y="5755"/>
                  </a:cubicBezTo>
                  <a:cubicBezTo>
                    <a:pt x="5434" y="5755"/>
                    <a:pt x="5490" y="5751"/>
                    <a:pt x="5548" y="5744"/>
                  </a:cubicBezTo>
                  <a:cubicBezTo>
                    <a:pt x="6063" y="5678"/>
                    <a:pt x="6410" y="5223"/>
                    <a:pt x="6374" y="4711"/>
                  </a:cubicBezTo>
                  <a:cubicBezTo>
                    <a:pt x="6340" y="4228"/>
                    <a:pt x="6077" y="3913"/>
                    <a:pt x="5746" y="3646"/>
                  </a:cubicBezTo>
                  <a:cubicBezTo>
                    <a:pt x="5935" y="3616"/>
                    <a:pt x="6120" y="3571"/>
                    <a:pt x="6289" y="3495"/>
                  </a:cubicBezTo>
                  <a:cubicBezTo>
                    <a:pt x="6638" y="3335"/>
                    <a:pt x="6872" y="2986"/>
                    <a:pt x="6828" y="2593"/>
                  </a:cubicBezTo>
                  <a:cubicBezTo>
                    <a:pt x="6788" y="2238"/>
                    <a:pt x="6478" y="1864"/>
                    <a:pt x="6103" y="1834"/>
                  </a:cubicBezTo>
                  <a:cubicBezTo>
                    <a:pt x="6055" y="1831"/>
                    <a:pt x="6006" y="1829"/>
                    <a:pt x="5954" y="1829"/>
                  </a:cubicBezTo>
                  <a:cubicBezTo>
                    <a:pt x="5701" y="1829"/>
                    <a:pt x="5413" y="1873"/>
                    <a:pt x="5128" y="1951"/>
                  </a:cubicBezTo>
                  <a:cubicBezTo>
                    <a:pt x="5251" y="1578"/>
                    <a:pt x="5334" y="1187"/>
                    <a:pt x="5247" y="817"/>
                  </a:cubicBezTo>
                  <a:cubicBezTo>
                    <a:pt x="5137" y="345"/>
                    <a:pt x="4710" y="0"/>
                    <a:pt x="42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8" name="Google Shape;6568;p34"/>
            <p:cNvSpPr/>
            <p:nvPr/>
          </p:nvSpPr>
          <p:spPr>
            <a:xfrm>
              <a:off x="793425" y="2541963"/>
              <a:ext cx="57300" cy="54300"/>
            </a:xfrm>
            <a:custGeom>
              <a:avLst/>
              <a:gdLst/>
              <a:ahLst/>
              <a:cxnLst/>
              <a:rect l="l" t="t" r="r" b="b"/>
              <a:pathLst>
                <a:path w="2292" h="2172" extrusionOk="0">
                  <a:moveTo>
                    <a:pt x="1148" y="0"/>
                  </a:moveTo>
                  <a:cubicBezTo>
                    <a:pt x="1108" y="0"/>
                    <a:pt x="1067" y="3"/>
                    <a:pt x="1026" y="7"/>
                  </a:cubicBezTo>
                  <a:cubicBezTo>
                    <a:pt x="430" y="72"/>
                    <a:pt x="1" y="610"/>
                    <a:pt x="67" y="1206"/>
                  </a:cubicBezTo>
                  <a:cubicBezTo>
                    <a:pt x="129" y="1761"/>
                    <a:pt x="598" y="2172"/>
                    <a:pt x="1144" y="2172"/>
                  </a:cubicBezTo>
                  <a:cubicBezTo>
                    <a:pt x="1184" y="2172"/>
                    <a:pt x="1225" y="2170"/>
                    <a:pt x="1266" y="2165"/>
                  </a:cubicBezTo>
                  <a:cubicBezTo>
                    <a:pt x="1862" y="2099"/>
                    <a:pt x="2291" y="1563"/>
                    <a:pt x="2225" y="966"/>
                  </a:cubicBezTo>
                  <a:cubicBezTo>
                    <a:pt x="2163" y="411"/>
                    <a:pt x="1694" y="0"/>
                    <a:pt x="11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9" name="Google Shape;6569;p34"/>
            <p:cNvSpPr/>
            <p:nvPr/>
          </p:nvSpPr>
          <p:spPr>
            <a:xfrm>
              <a:off x="685925" y="2626263"/>
              <a:ext cx="259850" cy="772425"/>
            </a:xfrm>
            <a:custGeom>
              <a:avLst/>
              <a:gdLst/>
              <a:ahLst/>
              <a:cxnLst/>
              <a:rect l="l" t="t" r="r" b="b"/>
              <a:pathLst>
                <a:path w="10394" h="30897" extrusionOk="0">
                  <a:moveTo>
                    <a:pt x="1038" y="4478"/>
                  </a:moveTo>
                  <a:cubicBezTo>
                    <a:pt x="1060" y="4525"/>
                    <a:pt x="1082" y="4572"/>
                    <a:pt x="1105" y="4618"/>
                  </a:cubicBezTo>
                  <a:cubicBezTo>
                    <a:pt x="1074" y="4637"/>
                    <a:pt x="1049" y="4664"/>
                    <a:pt x="1032" y="4698"/>
                  </a:cubicBezTo>
                  <a:cubicBezTo>
                    <a:pt x="1034" y="4626"/>
                    <a:pt x="1033" y="4551"/>
                    <a:pt x="1038" y="4478"/>
                  </a:cubicBezTo>
                  <a:close/>
                  <a:moveTo>
                    <a:pt x="1568" y="6877"/>
                  </a:moveTo>
                  <a:cubicBezTo>
                    <a:pt x="1608" y="6983"/>
                    <a:pt x="1649" y="7090"/>
                    <a:pt x="1691" y="7196"/>
                  </a:cubicBezTo>
                  <a:cubicBezTo>
                    <a:pt x="1645" y="7101"/>
                    <a:pt x="1597" y="6993"/>
                    <a:pt x="1548" y="6878"/>
                  </a:cubicBezTo>
                  <a:cubicBezTo>
                    <a:pt x="1555" y="6878"/>
                    <a:pt x="1562" y="6877"/>
                    <a:pt x="1568" y="6877"/>
                  </a:cubicBezTo>
                  <a:close/>
                  <a:moveTo>
                    <a:pt x="1744" y="7298"/>
                  </a:moveTo>
                  <a:cubicBezTo>
                    <a:pt x="1784" y="7350"/>
                    <a:pt x="1839" y="7380"/>
                    <a:pt x="1899" y="7387"/>
                  </a:cubicBezTo>
                  <a:cubicBezTo>
                    <a:pt x="1905" y="7400"/>
                    <a:pt x="1909" y="7412"/>
                    <a:pt x="1915" y="7424"/>
                  </a:cubicBezTo>
                  <a:cubicBezTo>
                    <a:pt x="1931" y="7454"/>
                    <a:pt x="1953" y="7478"/>
                    <a:pt x="1976" y="7498"/>
                  </a:cubicBezTo>
                  <a:cubicBezTo>
                    <a:pt x="1975" y="7506"/>
                    <a:pt x="1972" y="7514"/>
                    <a:pt x="1970" y="7521"/>
                  </a:cubicBezTo>
                  <a:cubicBezTo>
                    <a:pt x="1970" y="7522"/>
                    <a:pt x="1968" y="7522"/>
                    <a:pt x="1967" y="7522"/>
                  </a:cubicBezTo>
                  <a:cubicBezTo>
                    <a:pt x="1960" y="7528"/>
                    <a:pt x="1951" y="7531"/>
                    <a:pt x="1942" y="7531"/>
                  </a:cubicBezTo>
                  <a:cubicBezTo>
                    <a:pt x="1891" y="7531"/>
                    <a:pt x="1822" y="7440"/>
                    <a:pt x="1744" y="7298"/>
                  </a:cubicBezTo>
                  <a:close/>
                  <a:moveTo>
                    <a:pt x="8490" y="19544"/>
                  </a:moveTo>
                  <a:cubicBezTo>
                    <a:pt x="8506" y="19544"/>
                    <a:pt x="8522" y="19544"/>
                    <a:pt x="8538" y="19545"/>
                  </a:cubicBezTo>
                  <a:cubicBezTo>
                    <a:pt x="8465" y="19556"/>
                    <a:pt x="8395" y="19572"/>
                    <a:pt x="8322" y="19585"/>
                  </a:cubicBezTo>
                  <a:cubicBezTo>
                    <a:pt x="8331" y="19572"/>
                    <a:pt x="8340" y="19561"/>
                    <a:pt x="8346" y="19546"/>
                  </a:cubicBezTo>
                  <a:cubicBezTo>
                    <a:pt x="8394" y="19546"/>
                    <a:pt x="8443" y="19544"/>
                    <a:pt x="8490" y="19544"/>
                  </a:cubicBezTo>
                  <a:close/>
                  <a:moveTo>
                    <a:pt x="8974" y="20219"/>
                  </a:moveTo>
                  <a:lnTo>
                    <a:pt x="8974" y="20219"/>
                  </a:lnTo>
                  <a:cubicBezTo>
                    <a:pt x="8913" y="20265"/>
                    <a:pt x="8851" y="20309"/>
                    <a:pt x="8787" y="20354"/>
                  </a:cubicBezTo>
                  <a:cubicBezTo>
                    <a:pt x="8782" y="20330"/>
                    <a:pt x="8773" y="20308"/>
                    <a:pt x="8761" y="20288"/>
                  </a:cubicBezTo>
                  <a:cubicBezTo>
                    <a:pt x="8833" y="20265"/>
                    <a:pt x="8903" y="20242"/>
                    <a:pt x="8974" y="20219"/>
                  </a:cubicBezTo>
                  <a:close/>
                  <a:moveTo>
                    <a:pt x="4489" y="0"/>
                  </a:moveTo>
                  <a:cubicBezTo>
                    <a:pt x="4411" y="0"/>
                    <a:pt x="4335" y="41"/>
                    <a:pt x="4296" y="137"/>
                  </a:cubicBezTo>
                  <a:cubicBezTo>
                    <a:pt x="3511" y="2132"/>
                    <a:pt x="2852" y="4162"/>
                    <a:pt x="2305" y="6220"/>
                  </a:cubicBezTo>
                  <a:cubicBezTo>
                    <a:pt x="2154" y="5680"/>
                    <a:pt x="1861" y="5184"/>
                    <a:pt x="1605" y="4667"/>
                  </a:cubicBezTo>
                  <a:cubicBezTo>
                    <a:pt x="1594" y="4624"/>
                    <a:pt x="1584" y="4580"/>
                    <a:pt x="1572" y="4538"/>
                  </a:cubicBezTo>
                  <a:cubicBezTo>
                    <a:pt x="1556" y="4483"/>
                    <a:pt x="1525" y="4447"/>
                    <a:pt x="1489" y="4425"/>
                  </a:cubicBezTo>
                  <a:cubicBezTo>
                    <a:pt x="1345" y="4109"/>
                    <a:pt x="1226" y="3783"/>
                    <a:pt x="1172" y="3431"/>
                  </a:cubicBezTo>
                  <a:cubicBezTo>
                    <a:pt x="1151" y="3299"/>
                    <a:pt x="1043" y="3231"/>
                    <a:pt x="937" y="3231"/>
                  </a:cubicBezTo>
                  <a:cubicBezTo>
                    <a:pt x="835" y="3231"/>
                    <a:pt x="735" y="3293"/>
                    <a:pt x="711" y="3421"/>
                  </a:cubicBezTo>
                  <a:cubicBezTo>
                    <a:pt x="490" y="4582"/>
                    <a:pt x="469" y="5805"/>
                    <a:pt x="1014" y="6887"/>
                  </a:cubicBezTo>
                  <a:cubicBezTo>
                    <a:pt x="1157" y="7169"/>
                    <a:pt x="1493" y="7818"/>
                    <a:pt x="1875" y="7951"/>
                  </a:cubicBezTo>
                  <a:cubicBezTo>
                    <a:pt x="184" y="15268"/>
                    <a:pt x="1" y="22875"/>
                    <a:pt x="1374" y="30319"/>
                  </a:cubicBezTo>
                  <a:cubicBezTo>
                    <a:pt x="1355" y="30402"/>
                    <a:pt x="1335" y="30482"/>
                    <a:pt x="1317" y="30565"/>
                  </a:cubicBezTo>
                  <a:cubicBezTo>
                    <a:pt x="1286" y="30713"/>
                    <a:pt x="1386" y="30803"/>
                    <a:pt x="1504" y="30820"/>
                  </a:cubicBezTo>
                  <a:cubicBezTo>
                    <a:pt x="1552" y="30872"/>
                    <a:pt x="1621" y="30897"/>
                    <a:pt x="1688" y="30897"/>
                  </a:cubicBezTo>
                  <a:cubicBezTo>
                    <a:pt x="1813" y="30897"/>
                    <a:pt x="1933" y="30811"/>
                    <a:pt x="1903" y="30652"/>
                  </a:cubicBezTo>
                  <a:cubicBezTo>
                    <a:pt x="1882" y="30545"/>
                    <a:pt x="1867" y="30438"/>
                    <a:pt x="1847" y="30330"/>
                  </a:cubicBezTo>
                  <a:cubicBezTo>
                    <a:pt x="2515" y="27330"/>
                    <a:pt x="3541" y="24458"/>
                    <a:pt x="4906" y="21753"/>
                  </a:cubicBezTo>
                  <a:cubicBezTo>
                    <a:pt x="5205" y="21829"/>
                    <a:pt x="5511" y="21864"/>
                    <a:pt x="5821" y="21864"/>
                  </a:cubicBezTo>
                  <a:cubicBezTo>
                    <a:pt x="7486" y="21864"/>
                    <a:pt x="9238" y="20847"/>
                    <a:pt x="10277" y="19638"/>
                  </a:cubicBezTo>
                  <a:cubicBezTo>
                    <a:pt x="10393" y="19503"/>
                    <a:pt x="10299" y="19292"/>
                    <a:pt x="10132" y="19264"/>
                  </a:cubicBezTo>
                  <a:cubicBezTo>
                    <a:pt x="9556" y="19166"/>
                    <a:pt x="8960" y="19069"/>
                    <a:pt x="8370" y="19069"/>
                  </a:cubicBezTo>
                  <a:cubicBezTo>
                    <a:pt x="7959" y="19069"/>
                    <a:pt x="7550" y="19116"/>
                    <a:pt x="7152" y="19243"/>
                  </a:cubicBezTo>
                  <a:cubicBezTo>
                    <a:pt x="6695" y="19388"/>
                    <a:pt x="6286" y="19625"/>
                    <a:pt x="5903" y="19904"/>
                  </a:cubicBezTo>
                  <a:cubicBezTo>
                    <a:pt x="7042" y="17938"/>
                    <a:pt x="8365" y="16070"/>
                    <a:pt x="9868" y="14320"/>
                  </a:cubicBezTo>
                  <a:cubicBezTo>
                    <a:pt x="10012" y="14154"/>
                    <a:pt x="9848" y="13950"/>
                    <a:pt x="9674" y="13950"/>
                  </a:cubicBezTo>
                  <a:cubicBezTo>
                    <a:pt x="9614" y="13950"/>
                    <a:pt x="9553" y="13975"/>
                    <a:pt x="9502" y="14033"/>
                  </a:cubicBezTo>
                  <a:cubicBezTo>
                    <a:pt x="7713" y="16117"/>
                    <a:pt x="6172" y="18370"/>
                    <a:pt x="4896" y="20760"/>
                  </a:cubicBezTo>
                  <a:cubicBezTo>
                    <a:pt x="4854" y="20800"/>
                    <a:pt x="4813" y="20837"/>
                    <a:pt x="4771" y="20877"/>
                  </a:cubicBezTo>
                  <a:cubicBezTo>
                    <a:pt x="4693" y="20950"/>
                    <a:pt x="4679" y="21048"/>
                    <a:pt x="4705" y="21132"/>
                  </a:cubicBezTo>
                  <a:cubicBezTo>
                    <a:pt x="3383" y="23675"/>
                    <a:pt x="2356" y="26368"/>
                    <a:pt x="1645" y="29174"/>
                  </a:cubicBezTo>
                  <a:cubicBezTo>
                    <a:pt x="57" y="19458"/>
                    <a:pt x="1104" y="9507"/>
                    <a:pt x="4722" y="327"/>
                  </a:cubicBezTo>
                  <a:cubicBezTo>
                    <a:pt x="4794" y="145"/>
                    <a:pt x="4637" y="0"/>
                    <a:pt x="44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70" name="Google Shape;6570;p34"/>
          <p:cNvGrpSpPr/>
          <p:nvPr/>
        </p:nvGrpSpPr>
        <p:grpSpPr>
          <a:xfrm>
            <a:off x="341300" y="2518600"/>
            <a:ext cx="497025" cy="1143950"/>
            <a:chOff x="341300" y="2518600"/>
            <a:chExt cx="497025" cy="1143950"/>
          </a:xfrm>
        </p:grpSpPr>
        <p:sp>
          <p:nvSpPr>
            <p:cNvPr id="6571" name="Google Shape;6571;p34"/>
            <p:cNvSpPr/>
            <p:nvPr/>
          </p:nvSpPr>
          <p:spPr>
            <a:xfrm>
              <a:off x="341300" y="2776525"/>
              <a:ext cx="375250" cy="886025"/>
            </a:xfrm>
            <a:custGeom>
              <a:avLst/>
              <a:gdLst/>
              <a:ahLst/>
              <a:cxnLst/>
              <a:rect l="l" t="t" r="r" b="b"/>
              <a:pathLst>
                <a:path w="15010" h="35441" extrusionOk="0">
                  <a:moveTo>
                    <a:pt x="11018" y="1"/>
                  </a:moveTo>
                  <a:cubicBezTo>
                    <a:pt x="10990" y="1"/>
                    <a:pt x="10961" y="12"/>
                    <a:pt x="10940" y="40"/>
                  </a:cubicBezTo>
                  <a:cubicBezTo>
                    <a:pt x="9298" y="2260"/>
                    <a:pt x="7971" y="4672"/>
                    <a:pt x="6844" y="7189"/>
                  </a:cubicBezTo>
                  <a:cubicBezTo>
                    <a:pt x="6164" y="8706"/>
                    <a:pt x="5547" y="10255"/>
                    <a:pt x="4969" y="11818"/>
                  </a:cubicBezTo>
                  <a:cubicBezTo>
                    <a:pt x="5142" y="10310"/>
                    <a:pt x="5107" y="8769"/>
                    <a:pt x="5038" y="7258"/>
                  </a:cubicBezTo>
                  <a:cubicBezTo>
                    <a:pt x="4950" y="5324"/>
                    <a:pt x="4548" y="3463"/>
                    <a:pt x="4107" y="1586"/>
                  </a:cubicBezTo>
                  <a:cubicBezTo>
                    <a:pt x="4089" y="1509"/>
                    <a:pt x="4026" y="1472"/>
                    <a:pt x="3961" y="1472"/>
                  </a:cubicBezTo>
                  <a:cubicBezTo>
                    <a:pt x="3893" y="1472"/>
                    <a:pt x="3822" y="1512"/>
                    <a:pt x="3800" y="1586"/>
                  </a:cubicBezTo>
                  <a:cubicBezTo>
                    <a:pt x="3533" y="2451"/>
                    <a:pt x="3370" y="3356"/>
                    <a:pt x="3250" y="4252"/>
                  </a:cubicBezTo>
                  <a:cubicBezTo>
                    <a:pt x="3035" y="5874"/>
                    <a:pt x="3001" y="7530"/>
                    <a:pt x="3325" y="9141"/>
                  </a:cubicBezTo>
                  <a:cubicBezTo>
                    <a:pt x="3496" y="9989"/>
                    <a:pt x="3740" y="10820"/>
                    <a:pt x="3955" y="11657"/>
                  </a:cubicBezTo>
                  <a:cubicBezTo>
                    <a:pt x="4064" y="12085"/>
                    <a:pt x="4165" y="12518"/>
                    <a:pt x="4247" y="12952"/>
                  </a:cubicBezTo>
                  <a:cubicBezTo>
                    <a:pt x="4289" y="13171"/>
                    <a:pt x="4312" y="13393"/>
                    <a:pt x="4327" y="13615"/>
                  </a:cubicBezTo>
                  <a:cubicBezTo>
                    <a:pt x="3469" y="16092"/>
                    <a:pt x="2706" y="18604"/>
                    <a:pt x="1981" y="21114"/>
                  </a:cubicBezTo>
                  <a:cubicBezTo>
                    <a:pt x="1253" y="23648"/>
                    <a:pt x="663" y="26224"/>
                    <a:pt x="309" y="28836"/>
                  </a:cubicBezTo>
                  <a:cubicBezTo>
                    <a:pt x="139" y="30099"/>
                    <a:pt x="11" y="31372"/>
                    <a:pt x="19" y="32645"/>
                  </a:cubicBezTo>
                  <a:cubicBezTo>
                    <a:pt x="23" y="33580"/>
                    <a:pt x="37" y="34509"/>
                    <a:pt x="0" y="35440"/>
                  </a:cubicBezTo>
                  <a:lnTo>
                    <a:pt x="386" y="35440"/>
                  </a:lnTo>
                  <a:cubicBezTo>
                    <a:pt x="487" y="34398"/>
                    <a:pt x="450" y="33335"/>
                    <a:pt x="497" y="32302"/>
                  </a:cubicBezTo>
                  <a:cubicBezTo>
                    <a:pt x="564" y="30850"/>
                    <a:pt x="729" y="29400"/>
                    <a:pt x="964" y="27968"/>
                  </a:cubicBezTo>
                  <a:cubicBezTo>
                    <a:pt x="1380" y="25391"/>
                    <a:pt x="2016" y="22846"/>
                    <a:pt x="2762" y="20347"/>
                  </a:cubicBezTo>
                  <a:cubicBezTo>
                    <a:pt x="2868" y="19990"/>
                    <a:pt x="2976" y="19635"/>
                    <a:pt x="3083" y="19278"/>
                  </a:cubicBezTo>
                  <a:cubicBezTo>
                    <a:pt x="3184" y="19127"/>
                    <a:pt x="3290" y="18977"/>
                    <a:pt x="3402" y="18831"/>
                  </a:cubicBezTo>
                  <a:cubicBezTo>
                    <a:pt x="3865" y="18455"/>
                    <a:pt x="4410" y="18213"/>
                    <a:pt x="5008" y="18049"/>
                  </a:cubicBezTo>
                  <a:cubicBezTo>
                    <a:pt x="5732" y="17852"/>
                    <a:pt x="6479" y="17765"/>
                    <a:pt x="7215" y="17635"/>
                  </a:cubicBezTo>
                  <a:cubicBezTo>
                    <a:pt x="8077" y="17481"/>
                    <a:pt x="8924" y="17235"/>
                    <a:pt x="9758" y="16968"/>
                  </a:cubicBezTo>
                  <a:cubicBezTo>
                    <a:pt x="10700" y="16668"/>
                    <a:pt x="11601" y="16286"/>
                    <a:pt x="12428" y="15741"/>
                  </a:cubicBezTo>
                  <a:cubicBezTo>
                    <a:pt x="13249" y="15199"/>
                    <a:pt x="14019" y="14582"/>
                    <a:pt x="14885" y="14110"/>
                  </a:cubicBezTo>
                  <a:cubicBezTo>
                    <a:pt x="15010" y="14042"/>
                    <a:pt x="14955" y="13842"/>
                    <a:pt x="14817" y="13842"/>
                  </a:cubicBezTo>
                  <a:cubicBezTo>
                    <a:pt x="14816" y="13842"/>
                    <a:pt x="14814" y="13842"/>
                    <a:pt x="14813" y="13842"/>
                  </a:cubicBezTo>
                  <a:cubicBezTo>
                    <a:pt x="13696" y="13864"/>
                    <a:pt x="12578" y="13854"/>
                    <a:pt x="11468" y="13998"/>
                  </a:cubicBezTo>
                  <a:cubicBezTo>
                    <a:pt x="9685" y="14227"/>
                    <a:pt x="8063" y="14937"/>
                    <a:pt x="6574" y="15927"/>
                  </a:cubicBezTo>
                  <a:cubicBezTo>
                    <a:pt x="5575" y="16588"/>
                    <a:pt x="4596" y="17298"/>
                    <a:pt x="3768" y="18156"/>
                  </a:cubicBezTo>
                  <a:cubicBezTo>
                    <a:pt x="3615" y="18242"/>
                    <a:pt x="3472" y="18340"/>
                    <a:pt x="3335" y="18450"/>
                  </a:cubicBezTo>
                  <a:cubicBezTo>
                    <a:pt x="3847" y="16770"/>
                    <a:pt x="4373" y="15097"/>
                    <a:pt x="4940" y="13435"/>
                  </a:cubicBezTo>
                  <a:cubicBezTo>
                    <a:pt x="6519" y="8805"/>
                    <a:pt x="8421" y="4248"/>
                    <a:pt x="11097" y="131"/>
                  </a:cubicBezTo>
                  <a:cubicBezTo>
                    <a:pt x="11142" y="61"/>
                    <a:pt x="11082" y="1"/>
                    <a:pt x="1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2" name="Google Shape;6572;p34"/>
            <p:cNvSpPr/>
            <p:nvPr/>
          </p:nvSpPr>
          <p:spPr>
            <a:xfrm>
              <a:off x="424450" y="2518600"/>
              <a:ext cx="413875" cy="444425"/>
            </a:xfrm>
            <a:custGeom>
              <a:avLst/>
              <a:gdLst/>
              <a:ahLst/>
              <a:cxnLst/>
              <a:rect l="l" t="t" r="r" b="b"/>
              <a:pathLst>
                <a:path w="16555" h="17777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4" y="7479"/>
                    <a:pt x="8672" y="7500"/>
                    <a:pt x="8692" y="7519"/>
                  </a:cubicBezTo>
                  <a:cubicBezTo>
                    <a:pt x="8678" y="7525"/>
                    <a:pt x="8668" y="7533"/>
                    <a:pt x="8656" y="7539"/>
                  </a:cubicBezTo>
                  <a:cubicBezTo>
                    <a:pt x="8649" y="7514"/>
                    <a:pt x="8642" y="7486"/>
                    <a:pt x="8635" y="7459"/>
                  </a:cubicBezTo>
                  <a:close/>
                  <a:moveTo>
                    <a:pt x="11073" y="1"/>
                  </a:moveTo>
                  <a:cubicBezTo>
                    <a:pt x="11005" y="1"/>
                    <a:pt x="10933" y="14"/>
                    <a:pt x="10860" y="42"/>
                  </a:cubicBezTo>
                  <a:cubicBezTo>
                    <a:pt x="10462" y="194"/>
                    <a:pt x="10165" y="629"/>
                    <a:pt x="9930" y="963"/>
                  </a:cubicBezTo>
                  <a:cubicBezTo>
                    <a:pt x="9156" y="2052"/>
                    <a:pt x="8891" y="3376"/>
                    <a:pt x="8640" y="4660"/>
                  </a:cubicBezTo>
                  <a:cubicBezTo>
                    <a:pt x="8510" y="5324"/>
                    <a:pt x="8376" y="6028"/>
                    <a:pt x="8369" y="6722"/>
                  </a:cubicBezTo>
                  <a:cubicBezTo>
                    <a:pt x="8193" y="6322"/>
                    <a:pt x="7975" y="5940"/>
                    <a:pt x="7729" y="5560"/>
                  </a:cubicBezTo>
                  <a:cubicBezTo>
                    <a:pt x="7247" y="4813"/>
                    <a:pt x="6759" y="4064"/>
                    <a:pt x="6260" y="3326"/>
                  </a:cubicBezTo>
                  <a:cubicBezTo>
                    <a:pt x="5809" y="2662"/>
                    <a:pt x="5325" y="1998"/>
                    <a:pt x="4719" y="1465"/>
                  </a:cubicBezTo>
                  <a:cubicBezTo>
                    <a:pt x="4208" y="1015"/>
                    <a:pt x="3612" y="722"/>
                    <a:pt x="2963" y="527"/>
                  </a:cubicBezTo>
                  <a:cubicBezTo>
                    <a:pt x="2803" y="479"/>
                    <a:pt x="2615" y="444"/>
                    <a:pt x="2434" y="444"/>
                  </a:cubicBezTo>
                  <a:cubicBezTo>
                    <a:pt x="2086" y="444"/>
                    <a:pt x="1764" y="575"/>
                    <a:pt x="1723" y="1003"/>
                  </a:cubicBezTo>
                  <a:cubicBezTo>
                    <a:pt x="1691" y="1333"/>
                    <a:pt x="1836" y="1670"/>
                    <a:pt x="1904" y="1987"/>
                  </a:cubicBezTo>
                  <a:cubicBezTo>
                    <a:pt x="1974" y="2309"/>
                    <a:pt x="2086" y="2616"/>
                    <a:pt x="2227" y="2916"/>
                  </a:cubicBezTo>
                  <a:cubicBezTo>
                    <a:pt x="3312" y="5218"/>
                    <a:pt x="5681" y="6423"/>
                    <a:pt x="7783" y="7696"/>
                  </a:cubicBezTo>
                  <a:cubicBezTo>
                    <a:pt x="6690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3" y="5965"/>
                  </a:cubicBezTo>
                  <a:cubicBezTo>
                    <a:pt x="2380" y="5952"/>
                    <a:pt x="2201" y="5944"/>
                    <a:pt x="2019" y="5944"/>
                  </a:cubicBezTo>
                  <a:cubicBezTo>
                    <a:pt x="1544" y="5944"/>
                    <a:pt x="1053" y="5999"/>
                    <a:pt x="626" y="6169"/>
                  </a:cubicBezTo>
                  <a:cubicBezTo>
                    <a:pt x="308" y="6297"/>
                    <a:pt x="0" y="6548"/>
                    <a:pt x="93" y="6926"/>
                  </a:cubicBezTo>
                  <a:cubicBezTo>
                    <a:pt x="182" y="7284"/>
                    <a:pt x="530" y="7545"/>
                    <a:pt x="827" y="7728"/>
                  </a:cubicBezTo>
                  <a:cubicBezTo>
                    <a:pt x="1292" y="8015"/>
                    <a:pt x="1820" y="8155"/>
                    <a:pt x="2346" y="8288"/>
                  </a:cubicBezTo>
                  <a:cubicBezTo>
                    <a:pt x="3018" y="8458"/>
                    <a:pt x="3706" y="8575"/>
                    <a:pt x="4398" y="8620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40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3" y="9062"/>
                    <a:pt x="3824" y="9485"/>
                  </a:cubicBezTo>
                  <a:cubicBezTo>
                    <a:pt x="2461" y="10356"/>
                    <a:pt x="1064" y="11450"/>
                    <a:pt x="422" y="12979"/>
                  </a:cubicBezTo>
                  <a:cubicBezTo>
                    <a:pt x="250" y="13391"/>
                    <a:pt x="21" y="14053"/>
                    <a:pt x="480" y="14369"/>
                  </a:cubicBezTo>
                  <a:cubicBezTo>
                    <a:pt x="626" y="14469"/>
                    <a:pt x="797" y="14508"/>
                    <a:pt x="976" y="14508"/>
                  </a:cubicBezTo>
                  <a:cubicBezTo>
                    <a:pt x="1363" y="14508"/>
                    <a:pt x="1789" y="14328"/>
                    <a:pt x="2098" y="14200"/>
                  </a:cubicBezTo>
                  <a:cubicBezTo>
                    <a:pt x="3583" y="13582"/>
                    <a:pt x="4696" y="12428"/>
                    <a:pt x="5764" y="11261"/>
                  </a:cubicBezTo>
                  <a:cubicBezTo>
                    <a:pt x="6324" y="10649"/>
                    <a:pt x="6898" y="10058"/>
                    <a:pt x="7392" y="9392"/>
                  </a:cubicBezTo>
                  <a:cubicBezTo>
                    <a:pt x="7662" y="9029"/>
                    <a:pt x="7936" y="8634"/>
                    <a:pt x="8246" y="8283"/>
                  </a:cubicBezTo>
                  <a:cubicBezTo>
                    <a:pt x="8289" y="8271"/>
                    <a:pt x="8335" y="8262"/>
                    <a:pt x="8380" y="8250"/>
                  </a:cubicBezTo>
                  <a:cubicBezTo>
                    <a:pt x="8387" y="8252"/>
                    <a:pt x="8393" y="8257"/>
                    <a:pt x="8401" y="8259"/>
                  </a:cubicBezTo>
                  <a:cubicBezTo>
                    <a:pt x="7268" y="9704"/>
                    <a:pt x="6632" y="11384"/>
                    <a:pt x="6243" y="13180"/>
                  </a:cubicBezTo>
                  <a:cubicBezTo>
                    <a:pt x="6073" y="13967"/>
                    <a:pt x="5938" y="14766"/>
                    <a:pt x="5920" y="15573"/>
                  </a:cubicBezTo>
                  <a:cubicBezTo>
                    <a:pt x="5906" y="16177"/>
                    <a:pt x="5902" y="16972"/>
                    <a:pt x="6246" y="17498"/>
                  </a:cubicBezTo>
                  <a:cubicBezTo>
                    <a:pt x="6377" y="17697"/>
                    <a:pt x="6525" y="17776"/>
                    <a:pt x="6678" y="17776"/>
                  </a:cubicBezTo>
                  <a:cubicBezTo>
                    <a:pt x="7139" y="17776"/>
                    <a:pt x="7648" y="17059"/>
                    <a:pt x="7857" y="16729"/>
                  </a:cubicBezTo>
                  <a:cubicBezTo>
                    <a:pt x="8559" y="15621"/>
                    <a:pt x="8815" y="14312"/>
                    <a:pt x="8993" y="13027"/>
                  </a:cubicBezTo>
                  <a:cubicBezTo>
                    <a:pt x="9114" y="12148"/>
                    <a:pt x="9132" y="11276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8" y="11680"/>
                    <a:pt x="9611" y="12322"/>
                  </a:cubicBezTo>
                  <a:cubicBezTo>
                    <a:pt x="9946" y="13630"/>
                    <a:pt x="10543" y="14841"/>
                    <a:pt x="11555" y="15756"/>
                  </a:cubicBezTo>
                  <a:cubicBezTo>
                    <a:pt x="11780" y="15959"/>
                    <a:pt x="12083" y="16169"/>
                    <a:pt x="12371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3" y="15522"/>
                    <a:pt x="13017" y="14841"/>
                    <a:pt x="12929" y="14369"/>
                  </a:cubicBezTo>
                  <a:cubicBezTo>
                    <a:pt x="12664" y="12949"/>
                    <a:pt x="12118" y="11567"/>
                    <a:pt x="11356" y="10342"/>
                  </a:cubicBezTo>
                  <a:cubicBezTo>
                    <a:pt x="11238" y="10153"/>
                    <a:pt x="11115" y="9968"/>
                    <a:pt x="10993" y="9782"/>
                  </a:cubicBezTo>
                  <a:lnTo>
                    <a:pt x="10993" y="9782"/>
                  </a:lnTo>
                  <a:cubicBezTo>
                    <a:pt x="12074" y="10481"/>
                    <a:pt x="13158" y="11193"/>
                    <a:pt x="14429" y="11498"/>
                  </a:cubicBezTo>
                  <a:cubicBezTo>
                    <a:pt x="14729" y="11571"/>
                    <a:pt x="15069" y="11646"/>
                    <a:pt x="15397" y="11646"/>
                  </a:cubicBezTo>
                  <a:cubicBezTo>
                    <a:pt x="15560" y="11646"/>
                    <a:pt x="15719" y="11627"/>
                    <a:pt x="15869" y="11580"/>
                  </a:cubicBezTo>
                  <a:cubicBezTo>
                    <a:pt x="16296" y="11447"/>
                    <a:pt x="16555" y="10980"/>
                    <a:pt x="16319" y="10574"/>
                  </a:cubicBezTo>
                  <a:cubicBezTo>
                    <a:pt x="16045" y="10102"/>
                    <a:pt x="15383" y="9812"/>
                    <a:pt x="14924" y="9574"/>
                  </a:cubicBezTo>
                  <a:cubicBezTo>
                    <a:pt x="14231" y="9218"/>
                    <a:pt x="13506" y="8927"/>
                    <a:pt x="12773" y="8668"/>
                  </a:cubicBezTo>
                  <a:cubicBezTo>
                    <a:pt x="12446" y="8553"/>
                    <a:pt x="12118" y="8448"/>
                    <a:pt x="11786" y="8349"/>
                  </a:cubicBezTo>
                  <a:cubicBezTo>
                    <a:pt x="12223" y="8276"/>
                    <a:pt x="12654" y="8175"/>
                    <a:pt x="13068" y="8040"/>
                  </a:cubicBezTo>
                  <a:cubicBezTo>
                    <a:pt x="13627" y="7857"/>
                    <a:pt x="14143" y="7595"/>
                    <a:pt x="14634" y="7276"/>
                  </a:cubicBezTo>
                  <a:cubicBezTo>
                    <a:pt x="15049" y="7004"/>
                    <a:pt x="15474" y="6699"/>
                    <a:pt x="15776" y="6302"/>
                  </a:cubicBezTo>
                  <a:cubicBezTo>
                    <a:pt x="16023" y="5979"/>
                    <a:pt x="16160" y="5561"/>
                    <a:pt x="15900" y="5202"/>
                  </a:cubicBezTo>
                  <a:cubicBezTo>
                    <a:pt x="15613" y="4806"/>
                    <a:pt x="15087" y="4672"/>
                    <a:pt x="14619" y="4672"/>
                  </a:cubicBezTo>
                  <a:cubicBezTo>
                    <a:pt x="14598" y="4672"/>
                    <a:pt x="14576" y="4672"/>
                    <a:pt x="14555" y="4673"/>
                  </a:cubicBezTo>
                  <a:cubicBezTo>
                    <a:pt x="13433" y="4696"/>
                    <a:pt x="12368" y="5262"/>
                    <a:pt x="11430" y="5825"/>
                  </a:cubicBezTo>
                  <a:cubicBezTo>
                    <a:pt x="10881" y="6152"/>
                    <a:pt x="10329" y="6477"/>
                    <a:pt x="9812" y="6852"/>
                  </a:cubicBezTo>
                  <a:cubicBezTo>
                    <a:pt x="9750" y="6898"/>
                    <a:pt x="9687" y="6944"/>
                    <a:pt x="9625" y="6990"/>
                  </a:cubicBezTo>
                  <a:cubicBezTo>
                    <a:pt x="9814" y="6706"/>
                    <a:pt x="9997" y="6420"/>
                    <a:pt x="10158" y="6120"/>
                  </a:cubicBezTo>
                  <a:cubicBezTo>
                    <a:pt x="10543" y="5399"/>
                    <a:pt x="10804" y="4607"/>
                    <a:pt x="11025" y="3823"/>
                  </a:cubicBezTo>
                  <a:cubicBezTo>
                    <a:pt x="11211" y="3162"/>
                    <a:pt x="11309" y="2493"/>
                    <a:pt x="11457" y="1826"/>
                  </a:cubicBezTo>
                  <a:cubicBezTo>
                    <a:pt x="11549" y="1406"/>
                    <a:pt x="11707" y="953"/>
                    <a:pt x="11632" y="519"/>
                  </a:cubicBezTo>
                  <a:cubicBezTo>
                    <a:pt x="11581" y="220"/>
                    <a:pt x="11353" y="1"/>
                    <a:pt x="110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3" name="Google Shape;6573;p34"/>
            <p:cNvSpPr/>
            <p:nvPr/>
          </p:nvSpPr>
          <p:spPr>
            <a:xfrm>
              <a:off x="603375" y="2686875"/>
              <a:ext cx="101850" cy="85000"/>
            </a:xfrm>
            <a:custGeom>
              <a:avLst/>
              <a:gdLst/>
              <a:ahLst/>
              <a:cxnLst/>
              <a:rect l="l" t="t" r="r" b="b"/>
              <a:pathLst>
                <a:path w="4074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3"/>
                    <a:pt x="1104" y="42"/>
                    <a:pt x="902" y="130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9" y="2503"/>
                    <a:pt x="1139" y="3399"/>
                    <a:pt x="2076" y="3399"/>
                  </a:cubicBezTo>
                  <a:cubicBezTo>
                    <a:pt x="2434" y="3399"/>
                    <a:pt x="2775" y="3269"/>
                    <a:pt x="3039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rgbClr val="EFA0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74" name="Google Shape;6574;p34"/>
          <p:cNvGrpSpPr/>
          <p:nvPr/>
        </p:nvGrpSpPr>
        <p:grpSpPr>
          <a:xfrm>
            <a:off x="0" y="898250"/>
            <a:ext cx="1176611" cy="2202584"/>
            <a:chOff x="0" y="898250"/>
            <a:chExt cx="1176611" cy="2202584"/>
          </a:xfrm>
        </p:grpSpPr>
        <p:sp>
          <p:nvSpPr>
            <p:cNvPr id="6575" name="Google Shape;6575;p34"/>
            <p:cNvSpPr/>
            <p:nvPr/>
          </p:nvSpPr>
          <p:spPr>
            <a:xfrm>
              <a:off x="161160" y="1859455"/>
              <a:ext cx="480134" cy="1241074"/>
            </a:xfrm>
            <a:custGeom>
              <a:avLst/>
              <a:gdLst/>
              <a:ahLst/>
              <a:cxnLst/>
              <a:rect l="l" t="t" r="r" b="b"/>
              <a:pathLst>
                <a:path w="7761" h="20061" extrusionOk="0">
                  <a:moveTo>
                    <a:pt x="7426" y="1"/>
                  </a:moveTo>
                  <a:cubicBezTo>
                    <a:pt x="7343" y="1"/>
                    <a:pt x="7261" y="35"/>
                    <a:pt x="7202" y="103"/>
                  </a:cubicBezTo>
                  <a:cubicBezTo>
                    <a:pt x="6216" y="1245"/>
                    <a:pt x="5072" y="3144"/>
                    <a:pt x="3978" y="5602"/>
                  </a:cubicBezTo>
                  <a:cubicBezTo>
                    <a:pt x="2598" y="8707"/>
                    <a:pt x="1287" y="12703"/>
                    <a:pt x="457" y="17186"/>
                  </a:cubicBezTo>
                  <a:cubicBezTo>
                    <a:pt x="436" y="17288"/>
                    <a:pt x="418" y="17393"/>
                    <a:pt x="399" y="17497"/>
                  </a:cubicBezTo>
                  <a:cubicBezTo>
                    <a:pt x="248" y="18334"/>
                    <a:pt x="114" y="19191"/>
                    <a:pt x="1" y="20060"/>
                  </a:cubicBezTo>
                  <a:cubicBezTo>
                    <a:pt x="102" y="20060"/>
                    <a:pt x="203" y="20059"/>
                    <a:pt x="304" y="20054"/>
                  </a:cubicBezTo>
                  <a:cubicBezTo>
                    <a:pt x="402" y="20053"/>
                    <a:pt x="498" y="20052"/>
                    <a:pt x="592" y="20047"/>
                  </a:cubicBezTo>
                  <a:cubicBezTo>
                    <a:pt x="704" y="19185"/>
                    <a:pt x="838" y="18341"/>
                    <a:pt x="989" y="17516"/>
                  </a:cubicBezTo>
                  <a:cubicBezTo>
                    <a:pt x="1772" y="13179"/>
                    <a:pt x="3006" y="9417"/>
                    <a:pt x="4263" y="6488"/>
                  </a:cubicBezTo>
                  <a:cubicBezTo>
                    <a:pt x="5508" y="3588"/>
                    <a:pt x="6777" y="1506"/>
                    <a:pt x="7654" y="493"/>
                  </a:cubicBezTo>
                  <a:cubicBezTo>
                    <a:pt x="7761" y="370"/>
                    <a:pt x="7747" y="182"/>
                    <a:pt x="7622" y="74"/>
                  </a:cubicBezTo>
                  <a:cubicBezTo>
                    <a:pt x="7565" y="25"/>
                    <a:pt x="7495" y="1"/>
                    <a:pt x="74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6" name="Google Shape;6576;p34"/>
            <p:cNvSpPr/>
            <p:nvPr/>
          </p:nvSpPr>
          <p:spPr>
            <a:xfrm>
              <a:off x="0" y="898250"/>
              <a:ext cx="1002089" cy="903415"/>
            </a:xfrm>
            <a:custGeom>
              <a:avLst/>
              <a:gdLst/>
              <a:ahLst/>
              <a:cxnLst/>
              <a:rect l="l" t="t" r="r" b="b"/>
              <a:pathLst>
                <a:path w="16198" h="14603" extrusionOk="0">
                  <a:moveTo>
                    <a:pt x="6199" y="1"/>
                  </a:moveTo>
                  <a:cubicBezTo>
                    <a:pt x="5458" y="1"/>
                    <a:pt x="4706" y="89"/>
                    <a:pt x="3955" y="281"/>
                  </a:cubicBezTo>
                  <a:lnTo>
                    <a:pt x="4704" y="4537"/>
                  </a:lnTo>
                  <a:lnTo>
                    <a:pt x="2952" y="603"/>
                  </a:lnTo>
                  <a:cubicBezTo>
                    <a:pt x="1948" y="991"/>
                    <a:pt x="957" y="1579"/>
                    <a:pt x="7" y="2409"/>
                  </a:cubicBezTo>
                  <a:cubicBezTo>
                    <a:pt x="6" y="2411"/>
                    <a:pt x="3" y="2414"/>
                    <a:pt x="0" y="2415"/>
                  </a:cubicBezTo>
                  <a:lnTo>
                    <a:pt x="0" y="7874"/>
                  </a:lnTo>
                  <a:cubicBezTo>
                    <a:pt x="216" y="7900"/>
                    <a:pt x="431" y="7938"/>
                    <a:pt x="641" y="7994"/>
                  </a:cubicBezTo>
                  <a:cubicBezTo>
                    <a:pt x="1996" y="8356"/>
                    <a:pt x="3148" y="9332"/>
                    <a:pt x="3844" y="10549"/>
                  </a:cubicBezTo>
                  <a:cubicBezTo>
                    <a:pt x="4542" y="11765"/>
                    <a:pt x="4805" y="13203"/>
                    <a:pt x="4718" y="14602"/>
                  </a:cubicBezTo>
                  <a:cubicBezTo>
                    <a:pt x="4858" y="12439"/>
                    <a:pt x="7686" y="10936"/>
                    <a:pt x="9550" y="10689"/>
                  </a:cubicBezTo>
                  <a:cubicBezTo>
                    <a:pt x="9732" y="10665"/>
                    <a:pt x="9915" y="10653"/>
                    <a:pt x="10096" y="10653"/>
                  </a:cubicBezTo>
                  <a:cubicBezTo>
                    <a:pt x="12074" y="10653"/>
                    <a:pt x="13930" y="12046"/>
                    <a:pt x="14874" y="13821"/>
                  </a:cubicBezTo>
                  <a:cubicBezTo>
                    <a:pt x="16197" y="10581"/>
                    <a:pt x="16010" y="7501"/>
                    <a:pt x="14468" y="4866"/>
                  </a:cubicBezTo>
                  <a:lnTo>
                    <a:pt x="10704" y="5548"/>
                  </a:lnTo>
                  <a:lnTo>
                    <a:pt x="13612" y="3624"/>
                  </a:lnTo>
                  <a:cubicBezTo>
                    <a:pt x="12454" y="2221"/>
                    <a:pt x="10711" y="988"/>
                    <a:pt x="8954" y="416"/>
                  </a:cubicBezTo>
                  <a:lnTo>
                    <a:pt x="8184" y="1964"/>
                  </a:lnTo>
                  <a:lnTo>
                    <a:pt x="8184" y="1964"/>
                  </a:lnTo>
                  <a:lnTo>
                    <a:pt x="8340" y="246"/>
                  </a:lnTo>
                  <a:cubicBezTo>
                    <a:pt x="8294" y="236"/>
                    <a:pt x="8248" y="222"/>
                    <a:pt x="8200" y="213"/>
                  </a:cubicBezTo>
                  <a:cubicBezTo>
                    <a:pt x="7548" y="75"/>
                    <a:pt x="6878" y="1"/>
                    <a:pt x="61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7" name="Google Shape;6577;p34"/>
            <p:cNvSpPr/>
            <p:nvPr/>
          </p:nvSpPr>
          <p:spPr>
            <a:xfrm>
              <a:off x="143157" y="1331680"/>
              <a:ext cx="262741" cy="1769153"/>
            </a:xfrm>
            <a:custGeom>
              <a:avLst/>
              <a:gdLst/>
              <a:ahLst/>
              <a:cxnLst/>
              <a:rect l="l" t="t" r="r" b="b"/>
              <a:pathLst>
                <a:path w="4247" h="28597" extrusionOk="0">
                  <a:moveTo>
                    <a:pt x="3916" y="1"/>
                  </a:moveTo>
                  <a:cubicBezTo>
                    <a:pt x="3785" y="1"/>
                    <a:pt x="3666" y="87"/>
                    <a:pt x="3629" y="219"/>
                  </a:cubicBezTo>
                  <a:cubicBezTo>
                    <a:pt x="3425" y="951"/>
                    <a:pt x="3220" y="1795"/>
                    <a:pt x="3016" y="2736"/>
                  </a:cubicBezTo>
                  <a:cubicBezTo>
                    <a:pt x="2988" y="2863"/>
                    <a:pt x="2962" y="2992"/>
                    <a:pt x="2933" y="3121"/>
                  </a:cubicBezTo>
                  <a:cubicBezTo>
                    <a:pt x="2780" y="3850"/>
                    <a:pt x="2626" y="4635"/>
                    <a:pt x="2477" y="5468"/>
                  </a:cubicBezTo>
                  <a:cubicBezTo>
                    <a:pt x="2436" y="5679"/>
                    <a:pt x="2400" y="5894"/>
                    <a:pt x="2362" y="6113"/>
                  </a:cubicBezTo>
                  <a:cubicBezTo>
                    <a:pt x="2224" y="6891"/>
                    <a:pt x="2089" y="7708"/>
                    <a:pt x="1959" y="8558"/>
                  </a:cubicBezTo>
                  <a:cubicBezTo>
                    <a:pt x="1174" y="13620"/>
                    <a:pt x="501" y="19823"/>
                    <a:pt x="133" y="26028"/>
                  </a:cubicBezTo>
                  <a:cubicBezTo>
                    <a:pt x="124" y="26185"/>
                    <a:pt x="117" y="26344"/>
                    <a:pt x="109" y="26500"/>
                  </a:cubicBezTo>
                  <a:cubicBezTo>
                    <a:pt x="67" y="27201"/>
                    <a:pt x="32" y="27901"/>
                    <a:pt x="1" y="28597"/>
                  </a:cubicBezTo>
                  <a:cubicBezTo>
                    <a:pt x="88" y="28597"/>
                    <a:pt x="172" y="28597"/>
                    <a:pt x="255" y="28593"/>
                  </a:cubicBezTo>
                  <a:lnTo>
                    <a:pt x="293" y="28593"/>
                  </a:lnTo>
                  <a:cubicBezTo>
                    <a:pt x="396" y="28593"/>
                    <a:pt x="495" y="28591"/>
                    <a:pt x="596" y="28587"/>
                  </a:cubicBezTo>
                  <a:cubicBezTo>
                    <a:pt x="636" y="27737"/>
                    <a:pt x="679" y="26886"/>
                    <a:pt x="733" y="26031"/>
                  </a:cubicBezTo>
                  <a:cubicBezTo>
                    <a:pt x="737" y="25925"/>
                    <a:pt x="744" y="25824"/>
                    <a:pt x="749" y="25719"/>
                  </a:cubicBezTo>
                  <a:cubicBezTo>
                    <a:pt x="1112" y="19779"/>
                    <a:pt x="1752" y="13859"/>
                    <a:pt x="2495" y="8971"/>
                  </a:cubicBezTo>
                  <a:cubicBezTo>
                    <a:pt x="2647" y="7965"/>
                    <a:pt x="2806" y="7005"/>
                    <a:pt x="2967" y="6097"/>
                  </a:cubicBezTo>
                  <a:cubicBezTo>
                    <a:pt x="2998" y="5908"/>
                    <a:pt x="3032" y="5721"/>
                    <a:pt x="3066" y="5538"/>
                  </a:cubicBezTo>
                  <a:cubicBezTo>
                    <a:pt x="3195" y="4811"/>
                    <a:pt x="3331" y="4117"/>
                    <a:pt x="3466" y="3465"/>
                  </a:cubicBezTo>
                  <a:cubicBezTo>
                    <a:pt x="3509" y="3255"/>
                    <a:pt x="3553" y="3051"/>
                    <a:pt x="3598" y="2852"/>
                  </a:cubicBezTo>
                  <a:cubicBezTo>
                    <a:pt x="3799" y="1926"/>
                    <a:pt x="4001" y="1096"/>
                    <a:pt x="4202" y="375"/>
                  </a:cubicBezTo>
                  <a:cubicBezTo>
                    <a:pt x="4247" y="218"/>
                    <a:pt x="4154" y="54"/>
                    <a:pt x="3995" y="12"/>
                  </a:cubicBezTo>
                  <a:cubicBezTo>
                    <a:pt x="3969" y="4"/>
                    <a:pt x="3942" y="1"/>
                    <a:pt x="39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8" name="Google Shape;6578;p34"/>
            <p:cNvSpPr/>
            <p:nvPr/>
          </p:nvSpPr>
          <p:spPr>
            <a:xfrm>
              <a:off x="15343" y="1471125"/>
              <a:ext cx="1161268" cy="1007348"/>
            </a:xfrm>
            <a:custGeom>
              <a:avLst/>
              <a:gdLst/>
              <a:ahLst/>
              <a:cxnLst/>
              <a:rect l="l" t="t" r="r" b="b"/>
              <a:pathLst>
                <a:path w="18771" h="16283" extrusionOk="0">
                  <a:moveTo>
                    <a:pt x="8522" y="1"/>
                  </a:moveTo>
                  <a:cubicBezTo>
                    <a:pt x="7448" y="57"/>
                    <a:pt x="6320" y="304"/>
                    <a:pt x="5158" y="797"/>
                  </a:cubicBezTo>
                  <a:cubicBezTo>
                    <a:pt x="2794" y="1798"/>
                    <a:pt x="1283" y="3320"/>
                    <a:pt x="1" y="5902"/>
                  </a:cubicBezTo>
                  <a:cubicBezTo>
                    <a:pt x="501" y="5682"/>
                    <a:pt x="1044" y="5578"/>
                    <a:pt x="1588" y="5578"/>
                  </a:cubicBezTo>
                  <a:cubicBezTo>
                    <a:pt x="2441" y="5578"/>
                    <a:pt x="3300" y="5834"/>
                    <a:pt x="4016" y="6301"/>
                  </a:cubicBezTo>
                  <a:cubicBezTo>
                    <a:pt x="5191" y="7068"/>
                    <a:pt x="5980" y="8355"/>
                    <a:pt x="6264" y="9728"/>
                  </a:cubicBezTo>
                  <a:cubicBezTo>
                    <a:pt x="6546" y="11101"/>
                    <a:pt x="6346" y="12550"/>
                    <a:pt x="5827" y="13852"/>
                  </a:cubicBezTo>
                  <a:cubicBezTo>
                    <a:pt x="6487" y="12212"/>
                    <a:pt x="8709" y="11546"/>
                    <a:pt x="10509" y="11546"/>
                  </a:cubicBezTo>
                  <a:cubicBezTo>
                    <a:pt x="10915" y="11546"/>
                    <a:pt x="11299" y="11580"/>
                    <a:pt x="11639" y="11644"/>
                  </a:cubicBezTo>
                  <a:cubicBezTo>
                    <a:pt x="13798" y="12049"/>
                    <a:pt x="15345" y="14119"/>
                    <a:pt x="15722" y="16282"/>
                  </a:cubicBezTo>
                  <a:cubicBezTo>
                    <a:pt x="17990" y="13616"/>
                    <a:pt x="18771" y="10632"/>
                    <a:pt x="18130" y="7647"/>
                  </a:cubicBezTo>
                  <a:lnTo>
                    <a:pt x="14340" y="7117"/>
                  </a:lnTo>
                  <a:lnTo>
                    <a:pt x="17704" y="6197"/>
                  </a:lnTo>
                  <a:cubicBezTo>
                    <a:pt x="17043" y="4504"/>
                    <a:pt x="15772" y="2786"/>
                    <a:pt x="14281" y="1696"/>
                  </a:cubicBezTo>
                  <a:lnTo>
                    <a:pt x="13067" y="2926"/>
                  </a:lnTo>
                  <a:lnTo>
                    <a:pt x="13067" y="2926"/>
                  </a:lnTo>
                  <a:lnTo>
                    <a:pt x="13751" y="1343"/>
                  </a:lnTo>
                  <a:cubicBezTo>
                    <a:pt x="13710" y="1318"/>
                    <a:pt x="13671" y="1290"/>
                    <a:pt x="13629" y="1268"/>
                  </a:cubicBezTo>
                  <a:cubicBezTo>
                    <a:pt x="12422" y="567"/>
                    <a:pt x="11057" y="106"/>
                    <a:pt x="9575" y="8"/>
                  </a:cubicBezTo>
                  <a:lnTo>
                    <a:pt x="8957" y="4284"/>
                  </a:lnTo>
                  <a:lnTo>
                    <a:pt x="85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9" name="Google Shape;6579;p34"/>
          <p:cNvSpPr/>
          <p:nvPr/>
        </p:nvSpPr>
        <p:spPr>
          <a:xfrm>
            <a:off x="7540501" y="2605701"/>
            <a:ext cx="1603509" cy="1112371"/>
          </a:xfrm>
          <a:custGeom>
            <a:avLst/>
            <a:gdLst/>
            <a:ahLst/>
            <a:cxnLst/>
            <a:rect l="l" t="t" r="r" b="b"/>
            <a:pathLst>
              <a:path w="46492" h="32252" extrusionOk="0">
                <a:moveTo>
                  <a:pt x="41432" y="0"/>
                </a:moveTo>
                <a:cubicBezTo>
                  <a:pt x="39365" y="0"/>
                  <a:pt x="37293" y="324"/>
                  <a:pt x="35334" y="960"/>
                </a:cubicBezTo>
                <a:cubicBezTo>
                  <a:pt x="29699" y="2795"/>
                  <a:pt x="25007" y="7021"/>
                  <a:pt x="22002" y="12129"/>
                </a:cubicBezTo>
                <a:cubicBezTo>
                  <a:pt x="20037" y="15465"/>
                  <a:pt x="18788" y="19800"/>
                  <a:pt x="20804" y="23100"/>
                </a:cubicBezTo>
                <a:cubicBezTo>
                  <a:pt x="18864" y="22477"/>
                  <a:pt x="16828" y="22169"/>
                  <a:pt x="14791" y="22169"/>
                </a:cubicBezTo>
                <a:cubicBezTo>
                  <a:pt x="11779" y="22169"/>
                  <a:pt x="8764" y="22843"/>
                  <a:pt x="6057" y="24168"/>
                </a:cubicBezTo>
                <a:cubicBezTo>
                  <a:pt x="2921" y="25708"/>
                  <a:pt x="0" y="29038"/>
                  <a:pt x="465" y="32252"/>
                </a:cubicBezTo>
                <a:lnTo>
                  <a:pt x="46492" y="32252"/>
                </a:lnTo>
                <a:lnTo>
                  <a:pt x="46492" y="674"/>
                </a:lnTo>
                <a:cubicBezTo>
                  <a:pt x="44853" y="223"/>
                  <a:pt x="43144" y="0"/>
                  <a:pt x="414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0" name="Google Shape;6580;p34"/>
          <p:cNvSpPr/>
          <p:nvPr/>
        </p:nvSpPr>
        <p:spPr>
          <a:xfrm>
            <a:off x="0" y="2900475"/>
            <a:ext cx="1483750" cy="817550"/>
          </a:xfrm>
          <a:custGeom>
            <a:avLst/>
            <a:gdLst/>
            <a:ahLst/>
            <a:cxnLst/>
            <a:rect l="l" t="t" r="r" b="b"/>
            <a:pathLst>
              <a:path w="59350" h="32702" extrusionOk="0">
                <a:moveTo>
                  <a:pt x="3764" y="0"/>
                </a:moveTo>
                <a:cubicBezTo>
                  <a:pt x="2456" y="0"/>
                  <a:pt x="1165" y="242"/>
                  <a:pt x="0" y="742"/>
                </a:cubicBezTo>
                <a:lnTo>
                  <a:pt x="0" y="32702"/>
                </a:lnTo>
                <a:lnTo>
                  <a:pt x="59324" y="32702"/>
                </a:lnTo>
                <a:cubicBezTo>
                  <a:pt x="59350" y="26832"/>
                  <a:pt x="55492" y="21084"/>
                  <a:pt x="49992" y="18985"/>
                </a:cubicBezTo>
                <a:cubicBezTo>
                  <a:pt x="48414" y="18384"/>
                  <a:pt x="46737" y="18096"/>
                  <a:pt x="45056" y="18096"/>
                </a:cubicBezTo>
                <a:cubicBezTo>
                  <a:pt x="40551" y="18096"/>
                  <a:pt x="36018" y="20158"/>
                  <a:pt x="33282" y="23762"/>
                </a:cubicBezTo>
                <a:cubicBezTo>
                  <a:pt x="33036" y="19912"/>
                  <a:pt x="30703" y="16259"/>
                  <a:pt x="27319" y="14416"/>
                </a:cubicBezTo>
                <a:cubicBezTo>
                  <a:pt x="25651" y="13510"/>
                  <a:pt x="23753" y="13058"/>
                  <a:pt x="21856" y="13058"/>
                </a:cubicBezTo>
                <a:cubicBezTo>
                  <a:pt x="19898" y="13058"/>
                  <a:pt x="17940" y="13539"/>
                  <a:pt x="16233" y="14498"/>
                </a:cubicBezTo>
                <a:cubicBezTo>
                  <a:pt x="15793" y="9733"/>
                  <a:pt x="13926" y="4837"/>
                  <a:pt x="10064" y="2013"/>
                </a:cubicBezTo>
                <a:cubicBezTo>
                  <a:pt x="8268" y="699"/>
                  <a:pt x="5991" y="0"/>
                  <a:pt x="37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1" name="Google Shape;6581;p34"/>
          <p:cNvSpPr/>
          <p:nvPr/>
        </p:nvSpPr>
        <p:spPr>
          <a:xfrm>
            <a:off x="1238150" y="3292050"/>
            <a:ext cx="1086350" cy="425975"/>
          </a:xfrm>
          <a:custGeom>
            <a:avLst/>
            <a:gdLst/>
            <a:ahLst/>
            <a:cxnLst/>
            <a:rect l="l" t="t" r="r" b="b"/>
            <a:pathLst>
              <a:path w="43454" h="17039" extrusionOk="0">
                <a:moveTo>
                  <a:pt x="14733" y="1"/>
                </a:moveTo>
                <a:cubicBezTo>
                  <a:pt x="6400" y="1"/>
                  <a:pt x="8334" y="8929"/>
                  <a:pt x="8334" y="8929"/>
                </a:cubicBezTo>
                <a:cubicBezTo>
                  <a:pt x="8334" y="8929"/>
                  <a:pt x="6086" y="7540"/>
                  <a:pt x="4102" y="7540"/>
                </a:cubicBezTo>
                <a:cubicBezTo>
                  <a:pt x="3110" y="7540"/>
                  <a:pt x="2184" y="7887"/>
                  <a:pt x="1638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5" y="17039"/>
                </a:lnTo>
                <a:cubicBezTo>
                  <a:pt x="39285" y="17039"/>
                  <a:pt x="43453" y="13691"/>
                  <a:pt x="40682" y="10864"/>
                </a:cubicBezTo>
                <a:cubicBezTo>
                  <a:pt x="39847" y="10012"/>
                  <a:pt x="38779" y="9714"/>
                  <a:pt x="37695" y="9714"/>
                </a:cubicBezTo>
                <a:cubicBezTo>
                  <a:pt x="35186" y="9714"/>
                  <a:pt x="32590" y="11310"/>
                  <a:pt x="32590" y="11310"/>
                </a:cubicBezTo>
                <a:cubicBezTo>
                  <a:pt x="32590" y="11310"/>
                  <a:pt x="34228" y="5804"/>
                  <a:pt x="29382" y="4762"/>
                </a:cubicBezTo>
                <a:cubicBezTo>
                  <a:pt x="28907" y="4660"/>
                  <a:pt x="28461" y="4614"/>
                  <a:pt x="28042" y="4614"/>
                </a:cubicBezTo>
                <a:cubicBezTo>
                  <a:pt x="24180" y="4614"/>
                  <a:pt x="22620" y="8519"/>
                  <a:pt x="22620" y="8519"/>
                </a:cubicBezTo>
                <a:cubicBezTo>
                  <a:pt x="22620" y="8519"/>
                  <a:pt x="23066" y="1"/>
                  <a:pt x="147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2" name="Google Shape;6582;p34"/>
          <p:cNvSpPr/>
          <p:nvPr/>
        </p:nvSpPr>
        <p:spPr>
          <a:xfrm>
            <a:off x="929000" y="3292050"/>
            <a:ext cx="1086325" cy="425975"/>
          </a:xfrm>
          <a:custGeom>
            <a:avLst/>
            <a:gdLst/>
            <a:ahLst/>
            <a:cxnLst/>
            <a:rect l="l" t="t" r="r" b="b"/>
            <a:pathLst>
              <a:path w="43453" h="17039" extrusionOk="0">
                <a:moveTo>
                  <a:pt x="14732" y="1"/>
                </a:moveTo>
                <a:cubicBezTo>
                  <a:pt x="6399" y="1"/>
                  <a:pt x="8333" y="8929"/>
                  <a:pt x="8333" y="8929"/>
                </a:cubicBezTo>
                <a:cubicBezTo>
                  <a:pt x="8333" y="8929"/>
                  <a:pt x="6085" y="7540"/>
                  <a:pt x="4101" y="7540"/>
                </a:cubicBezTo>
                <a:cubicBezTo>
                  <a:pt x="3109" y="7540"/>
                  <a:pt x="2183" y="7887"/>
                  <a:pt x="1637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4" y="17039"/>
                </a:lnTo>
                <a:cubicBezTo>
                  <a:pt x="39284" y="17039"/>
                  <a:pt x="43452" y="13691"/>
                  <a:pt x="40681" y="10864"/>
                </a:cubicBezTo>
                <a:cubicBezTo>
                  <a:pt x="39846" y="10012"/>
                  <a:pt x="38778" y="9714"/>
                  <a:pt x="37694" y="9714"/>
                </a:cubicBezTo>
                <a:cubicBezTo>
                  <a:pt x="35185" y="9714"/>
                  <a:pt x="32589" y="11310"/>
                  <a:pt x="32589" y="11310"/>
                </a:cubicBezTo>
                <a:cubicBezTo>
                  <a:pt x="32589" y="11310"/>
                  <a:pt x="34227" y="5804"/>
                  <a:pt x="29380" y="4762"/>
                </a:cubicBezTo>
                <a:cubicBezTo>
                  <a:pt x="28906" y="4660"/>
                  <a:pt x="28460" y="4614"/>
                  <a:pt x="28041" y="4614"/>
                </a:cubicBezTo>
                <a:cubicBezTo>
                  <a:pt x="24179" y="4614"/>
                  <a:pt x="22619" y="8519"/>
                  <a:pt x="22619" y="8519"/>
                </a:cubicBezTo>
                <a:cubicBezTo>
                  <a:pt x="22619" y="8519"/>
                  <a:pt x="23065" y="1"/>
                  <a:pt x="147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3" name="Google Shape;6583;p34"/>
          <p:cNvSpPr/>
          <p:nvPr/>
        </p:nvSpPr>
        <p:spPr>
          <a:xfrm>
            <a:off x="7933750" y="2948141"/>
            <a:ext cx="1210233" cy="769902"/>
          </a:xfrm>
          <a:custGeom>
            <a:avLst/>
            <a:gdLst/>
            <a:ahLst/>
            <a:cxnLst/>
            <a:rect l="l" t="t" r="r" b="b"/>
            <a:pathLst>
              <a:path w="26781" h="17037" extrusionOk="0">
                <a:moveTo>
                  <a:pt x="26779" y="4762"/>
                </a:moveTo>
                <a:lnTo>
                  <a:pt x="26779" y="4762"/>
                </a:lnTo>
                <a:lnTo>
                  <a:pt x="26779" y="4762"/>
                </a:lnTo>
                <a:cubicBezTo>
                  <a:pt x="26780" y="4762"/>
                  <a:pt x="26780" y="4762"/>
                  <a:pt x="26780" y="4762"/>
                </a:cubicBezTo>
                <a:close/>
                <a:moveTo>
                  <a:pt x="14734" y="1"/>
                </a:moveTo>
                <a:cubicBezTo>
                  <a:pt x="6401" y="1"/>
                  <a:pt x="8335" y="8929"/>
                  <a:pt x="8335" y="8929"/>
                </a:cubicBezTo>
                <a:cubicBezTo>
                  <a:pt x="8335" y="8929"/>
                  <a:pt x="6086" y="7540"/>
                  <a:pt x="4102" y="7540"/>
                </a:cubicBezTo>
                <a:cubicBezTo>
                  <a:pt x="3109" y="7540"/>
                  <a:pt x="2183" y="7887"/>
                  <a:pt x="1638" y="8929"/>
                </a:cubicBezTo>
                <a:cubicBezTo>
                  <a:pt x="0" y="12054"/>
                  <a:pt x="3422" y="17037"/>
                  <a:pt x="3422" y="17037"/>
                </a:cubicBezTo>
                <a:lnTo>
                  <a:pt x="26779" y="17037"/>
                </a:lnTo>
                <a:lnTo>
                  <a:pt x="26779" y="4762"/>
                </a:lnTo>
                <a:lnTo>
                  <a:pt x="26779" y="4762"/>
                </a:lnTo>
                <a:cubicBezTo>
                  <a:pt x="23836" y="5474"/>
                  <a:pt x="22621" y="8519"/>
                  <a:pt x="22621" y="8519"/>
                </a:cubicBezTo>
                <a:cubicBezTo>
                  <a:pt x="22621" y="8519"/>
                  <a:pt x="23066" y="1"/>
                  <a:pt x="1473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4" name="Google Shape;6584;p34"/>
          <p:cNvSpPr/>
          <p:nvPr/>
        </p:nvSpPr>
        <p:spPr>
          <a:xfrm>
            <a:off x="8492511" y="2948412"/>
            <a:ext cx="651504" cy="769631"/>
          </a:xfrm>
          <a:custGeom>
            <a:avLst/>
            <a:gdLst/>
            <a:ahLst/>
            <a:cxnLst/>
            <a:rect l="l" t="t" r="r" b="b"/>
            <a:pathLst>
              <a:path w="14417" h="17031" extrusionOk="0">
                <a:moveTo>
                  <a:pt x="14415" y="0"/>
                </a:moveTo>
                <a:cubicBezTo>
                  <a:pt x="6452" y="225"/>
                  <a:pt x="8335" y="8923"/>
                  <a:pt x="8335" y="8923"/>
                </a:cubicBezTo>
                <a:cubicBezTo>
                  <a:pt x="8335" y="8923"/>
                  <a:pt x="6087" y="7534"/>
                  <a:pt x="4102" y="7534"/>
                </a:cubicBezTo>
                <a:cubicBezTo>
                  <a:pt x="3110" y="7534"/>
                  <a:pt x="2184" y="7881"/>
                  <a:pt x="1639" y="8923"/>
                </a:cubicBezTo>
                <a:cubicBezTo>
                  <a:pt x="1" y="12048"/>
                  <a:pt x="3424" y="17031"/>
                  <a:pt x="3424" y="17031"/>
                </a:cubicBezTo>
                <a:lnTo>
                  <a:pt x="14416" y="17031"/>
                </a:lnTo>
                <a:lnTo>
                  <a:pt x="1441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85" name="Google Shape;6585;p34"/>
          <p:cNvGrpSpPr/>
          <p:nvPr/>
        </p:nvGrpSpPr>
        <p:grpSpPr>
          <a:xfrm>
            <a:off x="-139762" y="3697400"/>
            <a:ext cx="9423536" cy="2455670"/>
            <a:chOff x="-139762" y="3697400"/>
            <a:chExt cx="9423536" cy="2455670"/>
          </a:xfrm>
        </p:grpSpPr>
        <p:sp>
          <p:nvSpPr>
            <p:cNvPr id="6586" name="Google Shape;6586;p34"/>
            <p:cNvSpPr/>
            <p:nvPr/>
          </p:nvSpPr>
          <p:spPr>
            <a:xfrm>
              <a:off x="-139314" y="369740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7" name="Google Shape;6587;p34"/>
            <p:cNvSpPr/>
            <p:nvPr/>
          </p:nvSpPr>
          <p:spPr>
            <a:xfrm>
              <a:off x="-139762" y="381956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88" name="Google Shape;6588;p34"/>
          <p:cNvGrpSpPr/>
          <p:nvPr/>
        </p:nvGrpSpPr>
        <p:grpSpPr>
          <a:xfrm>
            <a:off x="-299288" y="3202025"/>
            <a:ext cx="9742572" cy="2394210"/>
            <a:chOff x="-299288" y="2897225"/>
            <a:chExt cx="9742572" cy="2394210"/>
          </a:xfrm>
        </p:grpSpPr>
        <p:sp>
          <p:nvSpPr>
            <p:cNvPr id="6589" name="Google Shape;6589;p34"/>
            <p:cNvSpPr/>
            <p:nvPr/>
          </p:nvSpPr>
          <p:spPr>
            <a:xfrm>
              <a:off x="-299288" y="33634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590;p34"/>
            <p:cNvSpPr/>
            <p:nvPr/>
          </p:nvSpPr>
          <p:spPr>
            <a:xfrm>
              <a:off x="485464" y="3193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1" name="Google Shape;6591;p34"/>
            <p:cNvSpPr/>
            <p:nvPr/>
          </p:nvSpPr>
          <p:spPr>
            <a:xfrm>
              <a:off x="1079265" y="3641300"/>
              <a:ext cx="620549" cy="1399510"/>
            </a:xfrm>
            <a:custGeom>
              <a:avLst/>
              <a:gdLst/>
              <a:ahLst/>
              <a:cxnLst/>
              <a:rect l="l" t="t" r="r" b="b"/>
              <a:pathLst>
                <a:path w="12739" h="28730" extrusionOk="0">
                  <a:moveTo>
                    <a:pt x="8955" y="1"/>
                  </a:moveTo>
                  <a:cubicBezTo>
                    <a:pt x="8835" y="1"/>
                    <a:pt x="8715" y="48"/>
                    <a:pt x="8619" y="160"/>
                  </a:cubicBezTo>
                  <a:cubicBezTo>
                    <a:pt x="7725" y="1194"/>
                    <a:pt x="8207" y="2861"/>
                    <a:pt x="8552" y="4196"/>
                  </a:cubicBezTo>
                  <a:cubicBezTo>
                    <a:pt x="8475" y="4263"/>
                    <a:pt x="8409" y="4351"/>
                    <a:pt x="8359" y="4469"/>
                  </a:cubicBezTo>
                  <a:cubicBezTo>
                    <a:pt x="8323" y="4549"/>
                    <a:pt x="8290" y="4631"/>
                    <a:pt x="8256" y="4713"/>
                  </a:cubicBezTo>
                  <a:lnTo>
                    <a:pt x="8255" y="4714"/>
                  </a:lnTo>
                  <a:cubicBezTo>
                    <a:pt x="8099" y="4858"/>
                    <a:pt x="8041" y="5033"/>
                    <a:pt x="8050" y="5204"/>
                  </a:cubicBezTo>
                  <a:cubicBezTo>
                    <a:pt x="7998" y="5331"/>
                    <a:pt x="7948" y="5461"/>
                    <a:pt x="7896" y="5589"/>
                  </a:cubicBezTo>
                  <a:cubicBezTo>
                    <a:pt x="7548" y="4575"/>
                    <a:pt x="7089" y="3595"/>
                    <a:pt x="6584" y="2666"/>
                  </a:cubicBezTo>
                  <a:cubicBezTo>
                    <a:pt x="6472" y="2460"/>
                    <a:pt x="6270" y="2368"/>
                    <a:pt x="6067" y="2368"/>
                  </a:cubicBezTo>
                  <a:cubicBezTo>
                    <a:pt x="5742" y="2368"/>
                    <a:pt x="5411" y="2602"/>
                    <a:pt x="5425" y="2980"/>
                  </a:cubicBezTo>
                  <a:cubicBezTo>
                    <a:pt x="5491" y="4788"/>
                    <a:pt x="6031" y="6491"/>
                    <a:pt x="7028" y="7995"/>
                  </a:cubicBezTo>
                  <a:cubicBezTo>
                    <a:pt x="6709" y="8982"/>
                    <a:pt x="6424" y="9987"/>
                    <a:pt x="6185" y="11004"/>
                  </a:cubicBezTo>
                  <a:cubicBezTo>
                    <a:pt x="5866" y="10294"/>
                    <a:pt x="5516" y="9597"/>
                    <a:pt x="5172" y="8915"/>
                  </a:cubicBezTo>
                  <a:cubicBezTo>
                    <a:pt x="4924" y="8423"/>
                    <a:pt x="4512" y="7337"/>
                    <a:pt x="3848" y="7337"/>
                  </a:cubicBezTo>
                  <a:cubicBezTo>
                    <a:pt x="3696" y="7337"/>
                    <a:pt x="3531" y="7394"/>
                    <a:pt x="3352" y="7528"/>
                  </a:cubicBezTo>
                  <a:cubicBezTo>
                    <a:pt x="2604" y="8087"/>
                    <a:pt x="3160" y="9298"/>
                    <a:pt x="3444" y="9942"/>
                  </a:cubicBezTo>
                  <a:cubicBezTo>
                    <a:pt x="3956" y="11103"/>
                    <a:pt x="4712" y="12134"/>
                    <a:pt x="5622" y="13015"/>
                  </a:cubicBezTo>
                  <a:cubicBezTo>
                    <a:pt x="5663" y="13055"/>
                    <a:pt x="5707" y="13079"/>
                    <a:pt x="5752" y="13100"/>
                  </a:cubicBezTo>
                  <a:cubicBezTo>
                    <a:pt x="5467" y="14710"/>
                    <a:pt x="5291" y="16329"/>
                    <a:pt x="5246" y="17925"/>
                  </a:cubicBezTo>
                  <a:cubicBezTo>
                    <a:pt x="5231" y="18492"/>
                    <a:pt x="5233" y="19076"/>
                    <a:pt x="5254" y="19663"/>
                  </a:cubicBezTo>
                  <a:cubicBezTo>
                    <a:pt x="5211" y="19635"/>
                    <a:pt x="5170" y="19605"/>
                    <a:pt x="5126" y="19576"/>
                  </a:cubicBezTo>
                  <a:cubicBezTo>
                    <a:pt x="4409" y="18487"/>
                    <a:pt x="3462" y="17459"/>
                    <a:pt x="2653" y="16472"/>
                  </a:cubicBezTo>
                  <a:cubicBezTo>
                    <a:pt x="2332" y="16079"/>
                    <a:pt x="1665" y="15484"/>
                    <a:pt x="1108" y="15484"/>
                  </a:cubicBezTo>
                  <a:cubicBezTo>
                    <a:pt x="826" y="15484"/>
                    <a:pt x="571" y="15638"/>
                    <a:pt x="404" y="16049"/>
                  </a:cubicBezTo>
                  <a:cubicBezTo>
                    <a:pt x="1" y="17044"/>
                    <a:pt x="1349" y="18083"/>
                    <a:pt x="1960" y="18666"/>
                  </a:cubicBezTo>
                  <a:cubicBezTo>
                    <a:pt x="2723" y="19394"/>
                    <a:pt x="3555" y="20043"/>
                    <a:pt x="4435" y="20621"/>
                  </a:cubicBezTo>
                  <a:cubicBezTo>
                    <a:pt x="4499" y="20681"/>
                    <a:pt x="4560" y="20747"/>
                    <a:pt x="4626" y="20803"/>
                  </a:cubicBezTo>
                  <a:cubicBezTo>
                    <a:pt x="4722" y="20885"/>
                    <a:pt x="4829" y="20926"/>
                    <a:pt x="4937" y="20938"/>
                  </a:cubicBezTo>
                  <a:cubicBezTo>
                    <a:pt x="5014" y="20984"/>
                    <a:pt x="5088" y="21035"/>
                    <a:pt x="5164" y="21082"/>
                  </a:cubicBezTo>
                  <a:cubicBezTo>
                    <a:pt x="5230" y="21121"/>
                    <a:pt x="5296" y="21144"/>
                    <a:pt x="5361" y="21158"/>
                  </a:cubicBezTo>
                  <a:cubicBezTo>
                    <a:pt x="5664" y="23992"/>
                    <a:pt x="6586" y="26794"/>
                    <a:pt x="8790" y="28647"/>
                  </a:cubicBezTo>
                  <a:cubicBezTo>
                    <a:pt x="8858" y="28705"/>
                    <a:pt x="8941" y="28730"/>
                    <a:pt x="9024" y="28730"/>
                  </a:cubicBezTo>
                  <a:cubicBezTo>
                    <a:pt x="9289" y="28730"/>
                    <a:pt x="9555" y="28477"/>
                    <a:pt x="9352" y="28213"/>
                  </a:cubicBezTo>
                  <a:cubicBezTo>
                    <a:pt x="7543" y="25845"/>
                    <a:pt x="6846" y="23258"/>
                    <a:pt x="6772" y="20581"/>
                  </a:cubicBezTo>
                  <a:cubicBezTo>
                    <a:pt x="6773" y="20579"/>
                    <a:pt x="6776" y="20575"/>
                    <a:pt x="6777" y="20572"/>
                  </a:cubicBezTo>
                  <a:cubicBezTo>
                    <a:pt x="7699" y="20006"/>
                    <a:pt x="8505" y="19128"/>
                    <a:pt x="9276" y="18415"/>
                  </a:cubicBezTo>
                  <a:cubicBezTo>
                    <a:pt x="9998" y="17750"/>
                    <a:pt x="11296" y="17034"/>
                    <a:pt x="11189" y="15907"/>
                  </a:cubicBezTo>
                  <a:cubicBezTo>
                    <a:pt x="11149" y="15498"/>
                    <a:pt x="10802" y="15115"/>
                    <a:pt x="10403" y="15115"/>
                  </a:cubicBezTo>
                  <a:cubicBezTo>
                    <a:pt x="10279" y="15115"/>
                    <a:pt x="10150" y="15152"/>
                    <a:pt x="10023" y="15238"/>
                  </a:cubicBezTo>
                  <a:cubicBezTo>
                    <a:pt x="8776" y="16079"/>
                    <a:pt x="7700" y="17137"/>
                    <a:pt x="6841" y="18358"/>
                  </a:cubicBezTo>
                  <a:cubicBezTo>
                    <a:pt x="6983" y="16714"/>
                    <a:pt x="7305" y="15052"/>
                    <a:pt x="7700" y="13398"/>
                  </a:cubicBezTo>
                  <a:cubicBezTo>
                    <a:pt x="7816" y="13226"/>
                    <a:pt x="7940" y="13056"/>
                    <a:pt x="8064" y="12889"/>
                  </a:cubicBezTo>
                  <a:cubicBezTo>
                    <a:pt x="8931" y="12347"/>
                    <a:pt x="9786" y="11722"/>
                    <a:pt x="10563" y="11114"/>
                  </a:cubicBezTo>
                  <a:cubicBezTo>
                    <a:pt x="11363" y="10488"/>
                    <a:pt x="11698" y="9918"/>
                    <a:pt x="11822" y="8936"/>
                  </a:cubicBezTo>
                  <a:cubicBezTo>
                    <a:pt x="11847" y="8739"/>
                    <a:pt x="11634" y="8539"/>
                    <a:pt x="11445" y="8539"/>
                  </a:cubicBezTo>
                  <a:cubicBezTo>
                    <a:pt x="11438" y="8539"/>
                    <a:pt x="11432" y="8539"/>
                    <a:pt x="11425" y="8540"/>
                  </a:cubicBezTo>
                  <a:cubicBezTo>
                    <a:pt x="10340" y="8616"/>
                    <a:pt x="9400" y="9674"/>
                    <a:pt x="8697" y="10421"/>
                  </a:cubicBezTo>
                  <a:cubicBezTo>
                    <a:pt x="8584" y="10541"/>
                    <a:pt x="8479" y="10668"/>
                    <a:pt x="8370" y="10791"/>
                  </a:cubicBezTo>
                  <a:cubicBezTo>
                    <a:pt x="8633" y="9820"/>
                    <a:pt x="8902" y="8858"/>
                    <a:pt x="9153" y="7911"/>
                  </a:cubicBezTo>
                  <a:cubicBezTo>
                    <a:pt x="9820" y="7427"/>
                    <a:pt x="10486" y="6939"/>
                    <a:pt x="11184" y="6507"/>
                  </a:cubicBezTo>
                  <a:cubicBezTo>
                    <a:pt x="11799" y="6124"/>
                    <a:pt x="12372" y="5714"/>
                    <a:pt x="12606" y="4999"/>
                  </a:cubicBezTo>
                  <a:cubicBezTo>
                    <a:pt x="12738" y="4599"/>
                    <a:pt x="12382" y="4248"/>
                    <a:pt x="12011" y="4248"/>
                  </a:cubicBezTo>
                  <a:cubicBezTo>
                    <a:pt x="11915" y="4248"/>
                    <a:pt x="11818" y="4271"/>
                    <a:pt x="11728" y="4324"/>
                  </a:cubicBezTo>
                  <a:cubicBezTo>
                    <a:pt x="11158" y="4658"/>
                    <a:pt x="10627" y="5044"/>
                    <a:pt x="10139" y="5472"/>
                  </a:cubicBezTo>
                  <a:cubicBezTo>
                    <a:pt x="10137" y="5465"/>
                    <a:pt x="10137" y="5458"/>
                    <a:pt x="10134" y="5449"/>
                  </a:cubicBezTo>
                  <a:cubicBezTo>
                    <a:pt x="10111" y="5316"/>
                    <a:pt x="10089" y="5185"/>
                    <a:pt x="10067" y="5052"/>
                  </a:cubicBezTo>
                  <a:cubicBezTo>
                    <a:pt x="10937" y="4210"/>
                    <a:pt x="11602" y="3087"/>
                    <a:pt x="12062" y="2027"/>
                  </a:cubicBezTo>
                  <a:cubicBezTo>
                    <a:pt x="12210" y="1686"/>
                    <a:pt x="11970" y="1224"/>
                    <a:pt x="11622" y="1224"/>
                  </a:cubicBezTo>
                  <a:cubicBezTo>
                    <a:pt x="11537" y="1224"/>
                    <a:pt x="11445" y="1251"/>
                    <a:pt x="11351" y="1315"/>
                  </a:cubicBezTo>
                  <a:cubicBezTo>
                    <a:pt x="10604" y="1822"/>
                    <a:pt x="10113" y="2448"/>
                    <a:pt x="9765" y="3157"/>
                  </a:cubicBezTo>
                  <a:cubicBezTo>
                    <a:pt x="9644" y="2287"/>
                    <a:pt x="9548" y="1414"/>
                    <a:pt x="9506" y="527"/>
                  </a:cubicBezTo>
                  <a:cubicBezTo>
                    <a:pt x="9492" y="239"/>
                    <a:pt x="9223" y="1"/>
                    <a:pt x="89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2" name="Google Shape;6592;p34"/>
            <p:cNvSpPr/>
            <p:nvPr/>
          </p:nvSpPr>
          <p:spPr>
            <a:xfrm>
              <a:off x="854897" y="4378507"/>
              <a:ext cx="244098" cy="651919"/>
            </a:xfrm>
            <a:custGeom>
              <a:avLst/>
              <a:gdLst/>
              <a:ahLst/>
              <a:cxnLst/>
              <a:rect l="l" t="t" r="r" b="b"/>
              <a:pathLst>
                <a:path w="5011" h="13383" extrusionOk="0">
                  <a:moveTo>
                    <a:pt x="3367" y="12250"/>
                  </a:moveTo>
                  <a:cubicBezTo>
                    <a:pt x="3386" y="12253"/>
                    <a:pt x="3403" y="12256"/>
                    <a:pt x="3419" y="12256"/>
                  </a:cubicBezTo>
                  <a:cubicBezTo>
                    <a:pt x="3400" y="12284"/>
                    <a:pt x="3383" y="12312"/>
                    <a:pt x="3362" y="12338"/>
                  </a:cubicBezTo>
                  <a:cubicBezTo>
                    <a:pt x="3363" y="12309"/>
                    <a:pt x="3367" y="12280"/>
                    <a:pt x="3367" y="12250"/>
                  </a:cubicBezTo>
                  <a:close/>
                  <a:moveTo>
                    <a:pt x="1886" y="0"/>
                  </a:moveTo>
                  <a:cubicBezTo>
                    <a:pt x="1706" y="0"/>
                    <a:pt x="1512" y="116"/>
                    <a:pt x="1488" y="346"/>
                  </a:cubicBezTo>
                  <a:cubicBezTo>
                    <a:pt x="1065" y="4303"/>
                    <a:pt x="0" y="9328"/>
                    <a:pt x="2686" y="12712"/>
                  </a:cubicBezTo>
                  <a:cubicBezTo>
                    <a:pt x="2688" y="12801"/>
                    <a:pt x="2694" y="12890"/>
                    <a:pt x="2692" y="12981"/>
                  </a:cubicBezTo>
                  <a:cubicBezTo>
                    <a:pt x="2691" y="13045"/>
                    <a:pt x="2708" y="13094"/>
                    <a:pt x="2731" y="13138"/>
                  </a:cubicBezTo>
                  <a:cubicBezTo>
                    <a:pt x="2747" y="13267"/>
                    <a:pt x="2842" y="13383"/>
                    <a:pt x="2967" y="13383"/>
                  </a:cubicBezTo>
                  <a:cubicBezTo>
                    <a:pt x="3011" y="13383"/>
                    <a:pt x="3059" y="13368"/>
                    <a:pt x="3108" y="13334"/>
                  </a:cubicBezTo>
                  <a:cubicBezTo>
                    <a:pt x="3139" y="13313"/>
                    <a:pt x="3164" y="13288"/>
                    <a:pt x="3193" y="13267"/>
                  </a:cubicBezTo>
                  <a:cubicBezTo>
                    <a:pt x="3230" y="13285"/>
                    <a:pt x="3269" y="13294"/>
                    <a:pt x="3307" y="13294"/>
                  </a:cubicBezTo>
                  <a:cubicBezTo>
                    <a:pt x="3483" y="13294"/>
                    <a:pt x="3655" y="13118"/>
                    <a:pt x="3575" y="12940"/>
                  </a:cubicBezTo>
                  <a:cubicBezTo>
                    <a:pt x="4321" y="12197"/>
                    <a:pt x="4605" y="11210"/>
                    <a:pt x="4774" y="10113"/>
                  </a:cubicBezTo>
                  <a:cubicBezTo>
                    <a:pt x="4951" y="8972"/>
                    <a:pt x="5010" y="7805"/>
                    <a:pt x="4883" y="6657"/>
                  </a:cubicBezTo>
                  <a:cubicBezTo>
                    <a:pt x="4838" y="6262"/>
                    <a:pt x="4762" y="5873"/>
                    <a:pt x="4685" y="5489"/>
                  </a:cubicBezTo>
                  <a:cubicBezTo>
                    <a:pt x="4685" y="5474"/>
                    <a:pt x="4685" y="5462"/>
                    <a:pt x="4686" y="5447"/>
                  </a:cubicBezTo>
                  <a:cubicBezTo>
                    <a:pt x="4687" y="5390"/>
                    <a:pt x="4670" y="5342"/>
                    <a:pt x="4647" y="5298"/>
                  </a:cubicBezTo>
                  <a:cubicBezTo>
                    <a:pt x="4466" y="4390"/>
                    <a:pt x="4296" y="3492"/>
                    <a:pt x="4516" y="2544"/>
                  </a:cubicBezTo>
                  <a:cubicBezTo>
                    <a:pt x="4551" y="2350"/>
                    <a:pt x="4392" y="2222"/>
                    <a:pt x="4243" y="2222"/>
                  </a:cubicBezTo>
                  <a:cubicBezTo>
                    <a:pt x="4144" y="2222"/>
                    <a:pt x="4050" y="2278"/>
                    <a:pt x="4018" y="2407"/>
                  </a:cubicBezTo>
                  <a:cubicBezTo>
                    <a:pt x="3974" y="2590"/>
                    <a:pt x="3942" y="2772"/>
                    <a:pt x="3918" y="2955"/>
                  </a:cubicBezTo>
                  <a:cubicBezTo>
                    <a:pt x="3535" y="5059"/>
                    <a:pt x="3257" y="7164"/>
                    <a:pt x="3142" y="9289"/>
                  </a:cubicBezTo>
                  <a:cubicBezTo>
                    <a:pt x="2714" y="6518"/>
                    <a:pt x="1868" y="3850"/>
                    <a:pt x="2146" y="935"/>
                  </a:cubicBezTo>
                  <a:cubicBezTo>
                    <a:pt x="2169" y="739"/>
                    <a:pt x="2191" y="542"/>
                    <a:pt x="2210" y="346"/>
                  </a:cubicBezTo>
                  <a:cubicBezTo>
                    <a:pt x="2234" y="115"/>
                    <a:pt x="2066" y="0"/>
                    <a:pt x="18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3" name="Google Shape;6593;p34"/>
            <p:cNvSpPr/>
            <p:nvPr/>
          </p:nvSpPr>
          <p:spPr>
            <a:xfrm>
              <a:off x="300553" y="3817784"/>
              <a:ext cx="253792" cy="1160429"/>
            </a:xfrm>
            <a:custGeom>
              <a:avLst/>
              <a:gdLst/>
              <a:ahLst/>
              <a:cxnLst/>
              <a:rect l="l" t="t" r="r" b="b"/>
              <a:pathLst>
                <a:path w="5210" h="23822" extrusionOk="0">
                  <a:moveTo>
                    <a:pt x="2812" y="1"/>
                  </a:moveTo>
                  <a:cubicBezTo>
                    <a:pt x="2644" y="1"/>
                    <a:pt x="2489" y="175"/>
                    <a:pt x="2583" y="382"/>
                  </a:cubicBezTo>
                  <a:cubicBezTo>
                    <a:pt x="3580" y="2579"/>
                    <a:pt x="2111" y="4639"/>
                    <a:pt x="2117" y="6855"/>
                  </a:cubicBezTo>
                  <a:cubicBezTo>
                    <a:pt x="2120" y="7698"/>
                    <a:pt x="2177" y="8526"/>
                    <a:pt x="2227" y="9351"/>
                  </a:cubicBezTo>
                  <a:cubicBezTo>
                    <a:pt x="1913" y="8764"/>
                    <a:pt x="1681" y="8178"/>
                    <a:pt x="1633" y="7443"/>
                  </a:cubicBezTo>
                  <a:cubicBezTo>
                    <a:pt x="1625" y="7323"/>
                    <a:pt x="1528" y="7261"/>
                    <a:pt x="1435" y="7261"/>
                  </a:cubicBezTo>
                  <a:cubicBezTo>
                    <a:pt x="1342" y="7261"/>
                    <a:pt x="1253" y="7321"/>
                    <a:pt x="1255" y="7443"/>
                  </a:cubicBezTo>
                  <a:cubicBezTo>
                    <a:pt x="1273" y="8440"/>
                    <a:pt x="1560" y="9583"/>
                    <a:pt x="2278" y="10317"/>
                  </a:cubicBezTo>
                  <a:cubicBezTo>
                    <a:pt x="2305" y="10948"/>
                    <a:pt x="2314" y="11584"/>
                    <a:pt x="2278" y="12230"/>
                  </a:cubicBezTo>
                  <a:cubicBezTo>
                    <a:pt x="2172" y="14125"/>
                    <a:pt x="2256" y="16046"/>
                    <a:pt x="2427" y="17964"/>
                  </a:cubicBezTo>
                  <a:cubicBezTo>
                    <a:pt x="1909" y="17011"/>
                    <a:pt x="1340" y="16072"/>
                    <a:pt x="1236" y="14988"/>
                  </a:cubicBezTo>
                  <a:cubicBezTo>
                    <a:pt x="1166" y="14256"/>
                    <a:pt x="1154" y="13610"/>
                    <a:pt x="473" y="13203"/>
                  </a:cubicBezTo>
                  <a:cubicBezTo>
                    <a:pt x="434" y="13179"/>
                    <a:pt x="393" y="13168"/>
                    <a:pt x="354" y="13168"/>
                  </a:cubicBezTo>
                  <a:cubicBezTo>
                    <a:pt x="159" y="13168"/>
                    <a:pt x="0" y="13430"/>
                    <a:pt x="174" y="13590"/>
                  </a:cubicBezTo>
                  <a:cubicBezTo>
                    <a:pt x="919" y="14276"/>
                    <a:pt x="580" y="15464"/>
                    <a:pt x="971" y="16347"/>
                  </a:cubicBezTo>
                  <a:cubicBezTo>
                    <a:pt x="1377" y="17264"/>
                    <a:pt x="1965" y="18190"/>
                    <a:pt x="2531" y="19021"/>
                  </a:cubicBezTo>
                  <a:cubicBezTo>
                    <a:pt x="2693" y="20584"/>
                    <a:pt x="2895" y="22141"/>
                    <a:pt x="3087" y="23673"/>
                  </a:cubicBezTo>
                  <a:cubicBezTo>
                    <a:pt x="3099" y="23770"/>
                    <a:pt x="3180" y="23822"/>
                    <a:pt x="3256" y="23822"/>
                  </a:cubicBezTo>
                  <a:cubicBezTo>
                    <a:pt x="3330" y="23822"/>
                    <a:pt x="3399" y="23774"/>
                    <a:pt x="3397" y="23673"/>
                  </a:cubicBezTo>
                  <a:cubicBezTo>
                    <a:pt x="3348" y="21633"/>
                    <a:pt x="3214" y="19606"/>
                    <a:pt x="3118" y="17580"/>
                  </a:cubicBezTo>
                  <a:cubicBezTo>
                    <a:pt x="3222" y="17169"/>
                    <a:pt x="3351" y="16760"/>
                    <a:pt x="3531" y="16351"/>
                  </a:cubicBezTo>
                  <a:cubicBezTo>
                    <a:pt x="3890" y="15537"/>
                    <a:pt x="4445" y="14771"/>
                    <a:pt x="4658" y="13897"/>
                  </a:cubicBezTo>
                  <a:cubicBezTo>
                    <a:pt x="4900" y="12902"/>
                    <a:pt x="4714" y="11945"/>
                    <a:pt x="3900" y="11288"/>
                  </a:cubicBezTo>
                  <a:cubicBezTo>
                    <a:pt x="3860" y="11256"/>
                    <a:pt x="3817" y="11243"/>
                    <a:pt x="3775" y="11243"/>
                  </a:cubicBezTo>
                  <a:cubicBezTo>
                    <a:pt x="3621" y="11243"/>
                    <a:pt x="3487" y="11428"/>
                    <a:pt x="3633" y="11555"/>
                  </a:cubicBezTo>
                  <a:cubicBezTo>
                    <a:pt x="5210" y="12934"/>
                    <a:pt x="3709" y="14780"/>
                    <a:pt x="3102" y="16211"/>
                  </a:cubicBezTo>
                  <a:cubicBezTo>
                    <a:pt x="3090" y="16243"/>
                    <a:pt x="3079" y="16275"/>
                    <a:pt x="3065" y="16308"/>
                  </a:cubicBezTo>
                  <a:cubicBezTo>
                    <a:pt x="2998" y="14515"/>
                    <a:pt x="2976" y="12720"/>
                    <a:pt x="3090" y="10915"/>
                  </a:cubicBezTo>
                  <a:cubicBezTo>
                    <a:pt x="3152" y="9928"/>
                    <a:pt x="3043" y="8986"/>
                    <a:pt x="2949" y="8004"/>
                  </a:cubicBezTo>
                  <a:cubicBezTo>
                    <a:pt x="2811" y="6591"/>
                    <a:pt x="3051" y="5341"/>
                    <a:pt x="3382" y="3983"/>
                  </a:cubicBezTo>
                  <a:cubicBezTo>
                    <a:pt x="3723" y="2596"/>
                    <a:pt x="3883" y="1350"/>
                    <a:pt x="3027" y="122"/>
                  </a:cubicBezTo>
                  <a:cubicBezTo>
                    <a:pt x="2967" y="37"/>
                    <a:pt x="2888" y="1"/>
                    <a:pt x="28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4" name="Google Shape;6594;p34"/>
            <p:cNvSpPr/>
            <p:nvPr/>
          </p:nvSpPr>
          <p:spPr>
            <a:xfrm>
              <a:off x="-77843" y="28972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5" name="Google Shape;6595;p34"/>
            <p:cNvSpPr/>
            <p:nvPr/>
          </p:nvSpPr>
          <p:spPr>
            <a:xfrm>
              <a:off x="1570526" y="3904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6" name="Google Shape;6596;p34"/>
            <p:cNvSpPr/>
            <p:nvPr/>
          </p:nvSpPr>
          <p:spPr>
            <a:xfrm>
              <a:off x="1888373" y="3931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7" name="Google Shape;6597;p34"/>
            <p:cNvSpPr/>
            <p:nvPr/>
          </p:nvSpPr>
          <p:spPr>
            <a:xfrm>
              <a:off x="5340161" y="4096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8" name="Google Shape;6598;p34"/>
            <p:cNvSpPr/>
            <p:nvPr/>
          </p:nvSpPr>
          <p:spPr>
            <a:xfrm>
              <a:off x="2146206" y="31782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9" name="Google Shape;6599;p34"/>
            <p:cNvSpPr/>
            <p:nvPr/>
          </p:nvSpPr>
          <p:spPr>
            <a:xfrm>
              <a:off x="2566591" y="4041323"/>
              <a:ext cx="313514" cy="909414"/>
            </a:xfrm>
            <a:custGeom>
              <a:avLst/>
              <a:gdLst/>
              <a:ahLst/>
              <a:cxnLst/>
              <a:rect l="l" t="t" r="r" b="b"/>
              <a:pathLst>
                <a:path w="6436" h="18669" extrusionOk="0">
                  <a:moveTo>
                    <a:pt x="3382" y="1"/>
                  </a:moveTo>
                  <a:cubicBezTo>
                    <a:pt x="3259" y="1"/>
                    <a:pt x="3141" y="102"/>
                    <a:pt x="3172" y="267"/>
                  </a:cubicBezTo>
                  <a:cubicBezTo>
                    <a:pt x="3276" y="847"/>
                    <a:pt x="3374" y="1411"/>
                    <a:pt x="3414" y="1989"/>
                  </a:cubicBezTo>
                  <a:cubicBezTo>
                    <a:pt x="3368" y="1995"/>
                    <a:pt x="3321" y="2008"/>
                    <a:pt x="3279" y="2030"/>
                  </a:cubicBezTo>
                  <a:cubicBezTo>
                    <a:pt x="3219" y="1878"/>
                    <a:pt x="3157" y="1726"/>
                    <a:pt x="3108" y="1575"/>
                  </a:cubicBezTo>
                  <a:cubicBezTo>
                    <a:pt x="2980" y="1190"/>
                    <a:pt x="2868" y="769"/>
                    <a:pt x="2658" y="419"/>
                  </a:cubicBezTo>
                  <a:cubicBezTo>
                    <a:pt x="2629" y="370"/>
                    <a:pt x="2583" y="348"/>
                    <a:pt x="2537" y="348"/>
                  </a:cubicBezTo>
                  <a:cubicBezTo>
                    <a:pt x="2462" y="348"/>
                    <a:pt x="2388" y="405"/>
                    <a:pt x="2384" y="494"/>
                  </a:cubicBezTo>
                  <a:cubicBezTo>
                    <a:pt x="2365" y="925"/>
                    <a:pt x="2513" y="1380"/>
                    <a:pt x="2664" y="1781"/>
                  </a:cubicBezTo>
                  <a:cubicBezTo>
                    <a:pt x="2767" y="2051"/>
                    <a:pt x="2867" y="2352"/>
                    <a:pt x="3016" y="2611"/>
                  </a:cubicBezTo>
                  <a:cubicBezTo>
                    <a:pt x="2896" y="3140"/>
                    <a:pt x="2794" y="3673"/>
                    <a:pt x="2717" y="4209"/>
                  </a:cubicBezTo>
                  <a:cubicBezTo>
                    <a:pt x="2321" y="3841"/>
                    <a:pt x="1886" y="3507"/>
                    <a:pt x="1498" y="3195"/>
                  </a:cubicBezTo>
                  <a:cubicBezTo>
                    <a:pt x="1426" y="3137"/>
                    <a:pt x="1348" y="3112"/>
                    <a:pt x="1272" y="3112"/>
                  </a:cubicBezTo>
                  <a:cubicBezTo>
                    <a:pt x="1000" y="3112"/>
                    <a:pt x="765" y="3434"/>
                    <a:pt x="1020" y="3673"/>
                  </a:cubicBezTo>
                  <a:cubicBezTo>
                    <a:pt x="1379" y="4011"/>
                    <a:pt x="1729" y="4362"/>
                    <a:pt x="2063" y="4726"/>
                  </a:cubicBezTo>
                  <a:cubicBezTo>
                    <a:pt x="2240" y="4919"/>
                    <a:pt x="2410" y="5126"/>
                    <a:pt x="2590" y="5323"/>
                  </a:cubicBezTo>
                  <a:cubicBezTo>
                    <a:pt x="2410" y="7404"/>
                    <a:pt x="2548" y="9522"/>
                    <a:pt x="2958" y="11585"/>
                  </a:cubicBezTo>
                  <a:cubicBezTo>
                    <a:pt x="2857" y="11474"/>
                    <a:pt x="2756" y="11365"/>
                    <a:pt x="2658" y="11253"/>
                  </a:cubicBezTo>
                  <a:cubicBezTo>
                    <a:pt x="2379" y="10929"/>
                    <a:pt x="2131" y="10561"/>
                    <a:pt x="1856" y="10229"/>
                  </a:cubicBezTo>
                  <a:cubicBezTo>
                    <a:pt x="1865" y="10201"/>
                    <a:pt x="1874" y="10170"/>
                    <a:pt x="1876" y="10135"/>
                  </a:cubicBezTo>
                  <a:cubicBezTo>
                    <a:pt x="1912" y="9528"/>
                    <a:pt x="1652" y="8844"/>
                    <a:pt x="1522" y="8254"/>
                  </a:cubicBezTo>
                  <a:cubicBezTo>
                    <a:pt x="1494" y="8132"/>
                    <a:pt x="1385" y="8075"/>
                    <a:pt x="1276" y="8075"/>
                  </a:cubicBezTo>
                  <a:cubicBezTo>
                    <a:pt x="1141" y="8075"/>
                    <a:pt x="1005" y="8162"/>
                    <a:pt x="1024" y="8321"/>
                  </a:cubicBezTo>
                  <a:cubicBezTo>
                    <a:pt x="1065" y="8698"/>
                    <a:pt x="1070" y="9130"/>
                    <a:pt x="1125" y="9539"/>
                  </a:cubicBezTo>
                  <a:cubicBezTo>
                    <a:pt x="1051" y="9483"/>
                    <a:pt x="975" y="9428"/>
                    <a:pt x="907" y="9367"/>
                  </a:cubicBezTo>
                  <a:cubicBezTo>
                    <a:pt x="741" y="9220"/>
                    <a:pt x="599" y="9058"/>
                    <a:pt x="408" y="8943"/>
                  </a:cubicBezTo>
                  <a:cubicBezTo>
                    <a:pt x="364" y="8916"/>
                    <a:pt x="320" y="8904"/>
                    <a:pt x="278" y="8904"/>
                  </a:cubicBezTo>
                  <a:cubicBezTo>
                    <a:pt x="123" y="8904"/>
                    <a:pt x="1" y="9069"/>
                    <a:pt x="29" y="9234"/>
                  </a:cubicBezTo>
                  <a:cubicBezTo>
                    <a:pt x="102" y="9663"/>
                    <a:pt x="507" y="10011"/>
                    <a:pt x="913" y="10195"/>
                  </a:cubicBezTo>
                  <a:cubicBezTo>
                    <a:pt x="920" y="10237"/>
                    <a:pt x="930" y="10278"/>
                    <a:pt x="951" y="10321"/>
                  </a:cubicBezTo>
                  <a:cubicBezTo>
                    <a:pt x="1214" y="10838"/>
                    <a:pt x="1668" y="11297"/>
                    <a:pt x="2050" y="11728"/>
                  </a:cubicBezTo>
                  <a:cubicBezTo>
                    <a:pt x="2445" y="12173"/>
                    <a:pt x="2860" y="12598"/>
                    <a:pt x="3290" y="13008"/>
                  </a:cubicBezTo>
                  <a:cubicBezTo>
                    <a:pt x="3795" y="14925"/>
                    <a:pt x="4529" y="16777"/>
                    <a:pt x="5469" y="18482"/>
                  </a:cubicBezTo>
                  <a:cubicBezTo>
                    <a:pt x="5541" y="18614"/>
                    <a:pt x="5652" y="18668"/>
                    <a:pt x="5762" y="18668"/>
                  </a:cubicBezTo>
                  <a:cubicBezTo>
                    <a:pt x="6008" y="18668"/>
                    <a:pt x="6258" y="18399"/>
                    <a:pt x="6114" y="18104"/>
                  </a:cubicBezTo>
                  <a:cubicBezTo>
                    <a:pt x="5165" y="16158"/>
                    <a:pt x="4508" y="14199"/>
                    <a:pt x="4104" y="12210"/>
                  </a:cubicBezTo>
                  <a:cubicBezTo>
                    <a:pt x="4489" y="11467"/>
                    <a:pt x="4809" y="10649"/>
                    <a:pt x="5085" y="9871"/>
                  </a:cubicBezTo>
                  <a:cubicBezTo>
                    <a:pt x="5656" y="9242"/>
                    <a:pt x="6158" y="8522"/>
                    <a:pt x="6389" y="7694"/>
                  </a:cubicBezTo>
                  <a:cubicBezTo>
                    <a:pt x="6436" y="7528"/>
                    <a:pt x="6297" y="7407"/>
                    <a:pt x="6158" y="7407"/>
                  </a:cubicBezTo>
                  <a:cubicBezTo>
                    <a:pt x="6086" y="7407"/>
                    <a:pt x="6013" y="7440"/>
                    <a:pt x="5966" y="7517"/>
                  </a:cubicBezTo>
                  <a:cubicBezTo>
                    <a:pt x="5771" y="7836"/>
                    <a:pt x="5586" y="8157"/>
                    <a:pt x="5394" y="8476"/>
                  </a:cubicBezTo>
                  <a:cubicBezTo>
                    <a:pt x="5407" y="8055"/>
                    <a:pt x="5397" y="7633"/>
                    <a:pt x="5388" y="7208"/>
                  </a:cubicBezTo>
                  <a:cubicBezTo>
                    <a:pt x="5383" y="6978"/>
                    <a:pt x="5207" y="6863"/>
                    <a:pt x="5032" y="6863"/>
                  </a:cubicBezTo>
                  <a:cubicBezTo>
                    <a:pt x="4857" y="6863"/>
                    <a:pt x="4682" y="6978"/>
                    <a:pt x="4676" y="7208"/>
                  </a:cubicBezTo>
                  <a:cubicBezTo>
                    <a:pt x="4661" y="7861"/>
                    <a:pt x="4641" y="8507"/>
                    <a:pt x="4722" y="9154"/>
                  </a:cubicBezTo>
                  <a:cubicBezTo>
                    <a:pt x="4646" y="9190"/>
                    <a:pt x="4582" y="9252"/>
                    <a:pt x="4545" y="9346"/>
                  </a:cubicBezTo>
                  <a:cubicBezTo>
                    <a:pt x="4322" y="9916"/>
                    <a:pt x="4099" y="10524"/>
                    <a:pt x="3912" y="11140"/>
                  </a:cubicBezTo>
                  <a:cubicBezTo>
                    <a:pt x="3663" y="9554"/>
                    <a:pt x="3570" y="7950"/>
                    <a:pt x="3617" y="6316"/>
                  </a:cubicBezTo>
                  <a:cubicBezTo>
                    <a:pt x="4583" y="5659"/>
                    <a:pt x="5638" y="4766"/>
                    <a:pt x="5945" y="3622"/>
                  </a:cubicBezTo>
                  <a:cubicBezTo>
                    <a:pt x="5991" y="3444"/>
                    <a:pt x="5850" y="3313"/>
                    <a:pt x="5700" y="3313"/>
                  </a:cubicBezTo>
                  <a:cubicBezTo>
                    <a:pt x="5640" y="3313"/>
                    <a:pt x="5579" y="3334"/>
                    <a:pt x="5528" y="3380"/>
                  </a:cubicBezTo>
                  <a:cubicBezTo>
                    <a:pt x="5105" y="3761"/>
                    <a:pt x="4787" y="4228"/>
                    <a:pt x="4405" y="4648"/>
                  </a:cubicBezTo>
                  <a:cubicBezTo>
                    <a:pt x="4172" y="4902"/>
                    <a:pt x="3924" y="5140"/>
                    <a:pt x="3667" y="5365"/>
                  </a:cubicBezTo>
                  <a:cubicBezTo>
                    <a:pt x="3665" y="5359"/>
                    <a:pt x="3665" y="5355"/>
                    <a:pt x="3663" y="5352"/>
                  </a:cubicBezTo>
                  <a:cubicBezTo>
                    <a:pt x="3663" y="5350"/>
                    <a:pt x="3661" y="5350"/>
                    <a:pt x="3661" y="5349"/>
                  </a:cubicBezTo>
                  <a:cubicBezTo>
                    <a:pt x="3689" y="4909"/>
                    <a:pt x="3726" y="4468"/>
                    <a:pt x="3773" y="4023"/>
                  </a:cubicBezTo>
                  <a:cubicBezTo>
                    <a:pt x="4312" y="3476"/>
                    <a:pt x="4842" y="2927"/>
                    <a:pt x="5320" y="2324"/>
                  </a:cubicBezTo>
                  <a:cubicBezTo>
                    <a:pt x="5439" y="2175"/>
                    <a:pt x="5328" y="2001"/>
                    <a:pt x="5183" y="2001"/>
                  </a:cubicBezTo>
                  <a:cubicBezTo>
                    <a:pt x="5140" y="2001"/>
                    <a:pt x="5094" y="2016"/>
                    <a:pt x="5050" y="2052"/>
                  </a:cubicBezTo>
                  <a:cubicBezTo>
                    <a:pt x="4639" y="2386"/>
                    <a:pt x="4255" y="2746"/>
                    <a:pt x="3879" y="3115"/>
                  </a:cubicBezTo>
                  <a:cubicBezTo>
                    <a:pt x="3904" y="2928"/>
                    <a:pt x="3927" y="2740"/>
                    <a:pt x="3955" y="2550"/>
                  </a:cubicBezTo>
                  <a:cubicBezTo>
                    <a:pt x="3976" y="2404"/>
                    <a:pt x="3935" y="2280"/>
                    <a:pt x="3863" y="2185"/>
                  </a:cubicBezTo>
                  <a:cubicBezTo>
                    <a:pt x="3910" y="1497"/>
                    <a:pt x="3845" y="791"/>
                    <a:pt x="3592" y="152"/>
                  </a:cubicBezTo>
                  <a:cubicBezTo>
                    <a:pt x="3550" y="47"/>
                    <a:pt x="3465" y="1"/>
                    <a:pt x="3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0" name="Google Shape;6600;p34"/>
            <p:cNvSpPr/>
            <p:nvPr/>
          </p:nvSpPr>
          <p:spPr>
            <a:xfrm>
              <a:off x="2652471" y="33217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1" name="Google Shape;6601;p34"/>
            <p:cNvSpPr/>
            <p:nvPr/>
          </p:nvSpPr>
          <p:spPr>
            <a:xfrm>
              <a:off x="3150795" y="35282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2" name="Google Shape;6602;p34"/>
            <p:cNvSpPr/>
            <p:nvPr/>
          </p:nvSpPr>
          <p:spPr>
            <a:xfrm>
              <a:off x="3357968" y="4339586"/>
              <a:ext cx="151593" cy="637013"/>
            </a:xfrm>
            <a:custGeom>
              <a:avLst/>
              <a:gdLst/>
              <a:ahLst/>
              <a:cxnLst/>
              <a:rect l="l" t="t" r="r" b="b"/>
              <a:pathLst>
                <a:path w="3112" h="13077" extrusionOk="0">
                  <a:moveTo>
                    <a:pt x="2833" y="1"/>
                  </a:moveTo>
                  <a:cubicBezTo>
                    <a:pt x="2723" y="1"/>
                    <a:pt x="2614" y="59"/>
                    <a:pt x="2585" y="187"/>
                  </a:cubicBezTo>
                  <a:cubicBezTo>
                    <a:pt x="2104" y="2301"/>
                    <a:pt x="1828" y="4533"/>
                    <a:pt x="1700" y="6770"/>
                  </a:cubicBezTo>
                  <a:cubicBezTo>
                    <a:pt x="1455" y="5387"/>
                    <a:pt x="1091" y="4026"/>
                    <a:pt x="599" y="2708"/>
                  </a:cubicBezTo>
                  <a:cubicBezTo>
                    <a:pt x="549" y="2573"/>
                    <a:pt x="436" y="2514"/>
                    <a:pt x="325" y="2514"/>
                  </a:cubicBezTo>
                  <a:cubicBezTo>
                    <a:pt x="160" y="2514"/>
                    <a:pt x="0" y="2645"/>
                    <a:pt x="59" y="2856"/>
                  </a:cubicBezTo>
                  <a:cubicBezTo>
                    <a:pt x="809" y="5549"/>
                    <a:pt x="1327" y="8225"/>
                    <a:pt x="1627" y="10988"/>
                  </a:cubicBezTo>
                  <a:cubicBezTo>
                    <a:pt x="1640" y="11607"/>
                    <a:pt x="1659" y="12221"/>
                    <a:pt x="1692" y="12827"/>
                  </a:cubicBezTo>
                  <a:cubicBezTo>
                    <a:pt x="1701" y="12993"/>
                    <a:pt x="1827" y="13076"/>
                    <a:pt x="1952" y="13076"/>
                  </a:cubicBezTo>
                  <a:cubicBezTo>
                    <a:pt x="2077" y="13076"/>
                    <a:pt x="2202" y="12993"/>
                    <a:pt x="2208" y="12827"/>
                  </a:cubicBezTo>
                  <a:cubicBezTo>
                    <a:pt x="2369" y="8611"/>
                    <a:pt x="2794" y="4459"/>
                    <a:pt x="3100" y="257"/>
                  </a:cubicBezTo>
                  <a:cubicBezTo>
                    <a:pt x="3112" y="93"/>
                    <a:pt x="2971" y="1"/>
                    <a:pt x="2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3" name="Google Shape;6603;p34"/>
            <p:cNvSpPr/>
            <p:nvPr/>
          </p:nvSpPr>
          <p:spPr>
            <a:xfrm>
              <a:off x="3484668" y="4297645"/>
              <a:ext cx="243319" cy="770583"/>
            </a:xfrm>
            <a:custGeom>
              <a:avLst/>
              <a:gdLst/>
              <a:ahLst/>
              <a:cxnLst/>
              <a:rect l="l" t="t" r="r" b="b"/>
              <a:pathLst>
                <a:path w="4995" h="15819" extrusionOk="0">
                  <a:moveTo>
                    <a:pt x="2433" y="13045"/>
                  </a:moveTo>
                  <a:cubicBezTo>
                    <a:pt x="2452" y="13257"/>
                    <a:pt x="2470" y="13468"/>
                    <a:pt x="2488" y="13678"/>
                  </a:cubicBezTo>
                  <a:cubicBezTo>
                    <a:pt x="2452" y="13501"/>
                    <a:pt x="2417" y="13323"/>
                    <a:pt x="2386" y="13147"/>
                  </a:cubicBezTo>
                  <a:lnTo>
                    <a:pt x="2433" y="13045"/>
                  </a:lnTo>
                  <a:close/>
                  <a:moveTo>
                    <a:pt x="1303" y="0"/>
                  </a:moveTo>
                  <a:cubicBezTo>
                    <a:pt x="1138" y="0"/>
                    <a:pt x="976" y="138"/>
                    <a:pt x="1017" y="357"/>
                  </a:cubicBezTo>
                  <a:cubicBezTo>
                    <a:pt x="1303" y="1852"/>
                    <a:pt x="1780" y="3290"/>
                    <a:pt x="1780" y="4830"/>
                  </a:cubicBezTo>
                  <a:cubicBezTo>
                    <a:pt x="1780" y="6079"/>
                    <a:pt x="1414" y="7262"/>
                    <a:pt x="1323" y="8498"/>
                  </a:cubicBezTo>
                  <a:cubicBezTo>
                    <a:pt x="1255" y="9445"/>
                    <a:pt x="1319" y="10382"/>
                    <a:pt x="1463" y="11310"/>
                  </a:cubicBezTo>
                  <a:cubicBezTo>
                    <a:pt x="1115" y="10782"/>
                    <a:pt x="775" y="10252"/>
                    <a:pt x="382" y="9756"/>
                  </a:cubicBezTo>
                  <a:cubicBezTo>
                    <a:pt x="346" y="9710"/>
                    <a:pt x="299" y="9691"/>
                    <a:pt x="252" y="9691"/>
                  </a:cubicBezTo>
                  <a:cubicBezTo>
                    <a:pt x="128" y="9691"/>
                    <a:pt x="1" y="9821"/>
                    <a:pt x="40" y="9955"/>
                  </a:cubicBezTo>
                  <a:cubicBezTo>
                    <a:pt x="337" y="10956"/>
                    <a:pt x="1013" y="11831"/>
                    <a:pt x="1716" y="12608"/>
                  </a:cubicBezTo>
                  <a:cubicBezTo>
                    <a:pt x="1952" y="13647"/>
                    <a:pt x="2254" y="14673"/>
                    <a:pt x="2557" y="15687"/>
                  </a:cubicBezTo>
                  <a:cubicBezTo>
                    <a:pt x="2585" y="15778"/>
                    <a:pt x="2657" y="15818"/>
                    <a:pt x="2730" y="15818"/>
                  </a:cubicBezTo>
                  <a:cubicBezTo>
                    <a:pt x="2841" y="15818"/>
                    <a:pt x="2954" y="15728"/>
                    <a:pt x="2918" y="15586"/>
                  </a:cubicBezTo>
                  <a:cubicBezTo>
                    <a:pt x="2900" y="15521"/>
                    <a:pt x="2887" y="15456"/>
                    <a:pt x="2871" y="15391"/>
                  </a:cubicBezTo>
                  <a:cubicBezTo>
                    <a:pt x="2875" y="15381"/>
                    <a:pt x="2880" y="15370"/>
                    <a:pt x="2882" y="15358"/>
                  </a:cubicBezTo>
                  <a:cubicBezTo>
                    <a:pt x="3038" y="14191"/>
                    <a:pt x="3014" y="13027"/>
                    <a:pt x="2987" y="11860"/>
                  </a:cubicBezTo>
                  <a:cubicBezTo>
                    <a:pt x="4060" y="9596"/>
                    <a:pt x="4994" y="7474"/>
                    <a:pt x="4277" y="4804"/>
                  </a:cubicBezTo>
                  <a:cubicBezTo>
                    <a:pt x="4238" y="4661"/>
                    <a:pt x="4109" y="4594"/>
                    <a:pt x="3981" y="4594"/>
                  </a:cubicBezTo>
                  <a:cubicBezTo>
                    <a:pt x="3826" y="4594"/>
                    <a:pt x="3674" y="4694"/>
                    <a:pt x="3691" y="4883"/>
                  </a:cubicBezTo>
                  <a:cubicBezTo>
                    <a:pt x="3842" y="6529"/>
                    <a:pt x="3792" y="8122"/>
                    <a:pt x="3263" y="9706"/>
                  </a:cubicBezTo>
                  <a:cubicBezTo>
                    <a:pt x="3173" y="9979"/>
                    <a:pt x="3071" y="10243"/>
                    <a:pt x="2967" y="10507"/>
                  </a:cubicBezTo>
                  <a:cubicBezTo>
                    <a:pt x="2965" y="9703"/>
                    <a:pt x="2991" y="8900"/>
                    <a:pt x="3108" y="8096"/>
                  </a:cubicBezTo>
                  <a:cubicBezTo>
                    <a:pt x="3390" y="6170"/>
                    <a:pt x="3873" y="4391"/>
                    <a:pt x="3515" y="2439"/>
                  </a:cubicBezTo>
                  <a:cubicBezTo>
                    <a:pt x="3493" y="2314"/>
                    <a:pt x="3392" y="2258"/>
                    <a:pt x="3287" y="2258"/>
                  </a:cubicBezTo>
                  <a:cubicBezTo>
                    <a:pt x="3154" y="2258"/>
                    <a:pt x="3014" y="2348"/>
                    <a:pt x="3018" y="2507"/>
                  </a:cubicBezTo>
                  <a:cubicBezTo>
                    <a:pt x="3071" y="4732"/>
                    <a:pt x="2448" y="6833"/>
                    <a:pt x="2261" y="9034"/>
                  </a:cubicBezTo>
                  <a:cubicBezTo>
                    <a:pt x="2169" y="10099"/>
                    <a:pt x="2252" y="11160"/>
                    <a:pt x="2353" y="12220"/>
                  </a:cubicBezTo>
                  <a:cubicBezTo>
                    <a:pt x="2330" y="12304"/>
                    <a:pt x="2314" y="12391"/>
                    <a:pt x="2294" y="12477"/>
                  </a:cubicBezTo>
                  <a:cubicBezTo>
                    <a:pt x="2287" y="12467"/>
                    <a:pt x="2278" y="12454"/>
                    <a:pt x="2271" y="12444"/>
                  </a:cubicBezTo>
                  <a:cubicBezTo>
                    <a:pt x="1988" y="10539"/>
                    <a:pt x="1951" y="8673"/>
                    <a:pt x="2292" y="6612"/>
                  </a:cubicBezTo>
                  <a:cubicBezTo>
                    <a:pt x="2654" y="4425"/>
                    <a:pt x="2325" y="2285"/>
                    <a:pt x="1575" y="203"/>
                  </a:cubicBezTo>
                  <a:cubicBezTo>
                    <a:pt x="1524" y="62"/>
                    <a:pt x="1413" y="0"/>
                    <a:pt x="1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4" name="Google Shape;6604;p34"/>
            <p:cNvSpPr/>
            <p:nvPr/>
          </p:nvSpPr>
          <p:spPr>
            <a:xfrm>
              <a:off x="3640693" y="34055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5" name="Google Shape;6605;p34"/>
            <p:cNvSpPr/>
            <p:nvPr/>
          </p:nvSpPr>
          <p:spPr>
            <a:xfrm>
              <a:off x="4093374" y="36635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6" name="Google Shape;6606;p34"/>
            <p:cNvSpPr/>
            <p:nvPr/>
          </p:nvSpPr>
          <p:spPr>
            <a:xfrm>
              <a:off x="4445514" y="34706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7" name="Google Shape;6607;p34"/>
            <p:cNvSpPr/>
            <p:nvPr/>
          </p:nvSpPr>
          <p:spPr>
            <a:xfrm>
              <a:off x="8377993" y="3745154"/>
              <a:ext cx="953986" cy="1546281"/>
            </a:xfrm>
            <a:custGeom>
              <a:avLst/>
              <a:gdLst/>
              <a:ahLst/>
              <a:cxnLst/>
              <a:rect l="l" t="t" r="r" b="b"/>
              <a:pathLst>
                <a:path w="19584" h="31743" extrusionOk="0">
                  <a:moveTo>
                    <a:pt x="16775" y="17639"/>
                  </a:moveTo>
                  <a:lnTo>
                    <a:pt x="16775" y="17639"/>
                  </a:lnTo>
                  <a:cubicBezTo>
                    <a:pt x="16440" y="17835"/>
                    <a:pt x="16122" y="18051"/>
                    <a:pt x="15819" y="18289"/>
                  </a:cubicBezTo>
                  <a:cubicBezTo>
                    <a:pt x="16099" y="17999"/>
                    <a:pt x="16417" y="17771"/>
                    <a:pt x="16775" y="17639"/>
                  </a:cubicBezTo>
                  <a:close/>
                  <a:moveTo>
                    <a:pt x="3033" y="0"/>
                  </a:moveTo>
                  <a:cubicBezTo>
                    <a:pt x="2841" y="0"/>
                    <a:pt x="2635" y="230"/>
                    <a:pt x="2775" y="420"/>
                  </a:cubicBezTo>
                  <a:cubicBezTo>
                    <a:pt x="4477" y="2722"/>
                    <a:pt x="6026" y="5132"/>
                    <a:pt x="7403" y="7636"/>
                  </a:cubicBezTo>
                  <a:cubicBezTo>
                    <a:pt x="6193" y="7102"/>
                    <a:pt x="4882" y="6677"/>
                    <a:pt x="3631" y="6677"/>
                  </a:cubicBezTo>
                  <a:cubicBezTo>
                    <a:pt x="2404" y="6677"/>
                    <a:pt x="1236" y="7086"/>
                    <a:pt x="280" y="8203"/>
                  </a:cubicBezTo>
                  <a:cubicBezTo>
                    <a:pt x="0" y="8529"/>
                    <a:pt x="68" y="9122"/>
                    <a:pt x="551" y="9228"/>
                  </a:cubicBezTo>
                  <a:cubicBezTo>
                    <a:pt x="1796" y="9499"/>
                    <a:pt x="3060" y="9599"/>
                    <a:pt x="4328" y="9599"/>
                  </a:cubicBezTo>
                  <a:cubicBezTo>
                    <a:pt x="5316" y="9599"/>
                    <a:pt x="6306" y="9538"/>
                    <a:pt x="7292" y="9452"/>
                  </a:cubicBezTo>
                  <a:cubicBezTo>
                    <a:pt x="7612" y="9425"/>
                    <a:pt x="7914" y="9379"/>
                    <a:pt x="8189" y="9302"/>
                  </a:cubicBezTo>
                  <a:cubicBezTo>
                    <a:pt x="8233" y="9338"/>
                    <a:pt x="8283" y="9369"/>
                    <a:pt x="8335" y="9394"/>
                  </a:cubicBezTo>
                  <a:cubicBezTo>
                    <a:pt x="9238" y="11168"/>
                    <a:pt x="10053" y="12988"/>
                    <a:pt x="10781" y="14845"/>
                  </a:cubicBezTo>
                  <a:cubicBezTo>
                    <a:pt x="10762" y="14847"/>
                    <a:pt x="10743" y="14848"/>
                    <a:pt x="10724" y="14848"/>
                  </a:cubicBezTo>
                  <a:cubicBezTo>
                    <a:pt x="10515" y="14848"/>
                    <a:pt x="10286" y="14739"/>
                    <a:pt x="9886" y="14653"/>
                  </a:cubicBezTo>
                  <a:cubicBezTo>
                    <a:pt x="9206" y="14509"/>
                    <a:pt x="8493" y="14392"/>
                    <a:pt x="7794" y="14392"/>
                  </a:cubicBezTo>
                  <a:cubicBezTo>
                    <a:pt x="7762" y="14392"/>
                    <a:pt x="7730" y="14393"/>
                    <a:pt x="7697" y="14393"/>
                  </a:cubicBezTo>
                  <a:cubicBezTo>
                    <a:pt x="6555" y="14411"/>
                    <a:pt x="4753" y="14761"/>
                    <a:pt x="4198" y="15933"/>
                  </a:cubicBezTo>
                  <a:cubicBezTo>
                    <a:pt x="3818" y="16738"/>
                    <a:pt x="4320" y="17372"/>
                    <a:pt x="5141" y="17423"/>
                  </a:cubicBezTo>
                  <a:cubicBezTo>
                    <a:pt x="5205" y="17427"/>
                    <a:pt x="5269" y="17429"/>
                    <a:pt x="5335" y="17429"/>
                  </a:cubicBezTo>
                  <a:cubicBezTo>
                    <a:pt x="6182" y="17429"/>
                    <a:pt x="7142" y="17105"/>
                    <a:pt x="7961" y="16973"/>
                  </a:cubicBezTo>
                  <a:cubicBezTo>
                    <a:pt x="9060" y="16797"/>
                    <a:pt x="10161" y="16631"/>
                    <a:pt x="11263" y="16463"/>
                  </a:cubicBezTo>
                  <a:cubicBezTo>
                    <a:pt x="11306" y="16475"/>
                    <a:pt x="11352" y="16484"/>
                    <a:pt x="11399" y="16485"/>
                  </a:cubicBezTo>
                  <a:cubicBezTo>
                    <a:pt x="11835" y="17724"/>
                    <a:pt x="12219" y="18967"/>
                    <a:pt x="12559" y="20213"/>
                  </a:cubicBezTo>
                  <a:cubicBezTo>
                    <a:pt x="12435" y="20244"/>
                    <a:pt x="12312" y="20284"/>
                    <a:pt x="12192" y="20330"/>
                  </a:cubicBezTo>
                  <a:cubicBezTo>
                    <a:pt x="11570" y="20183"/>
                    <a:pt x="10933" y="20090"/>
                    <a:pt x="10320" y="20090"/>
                  </a:cubicBezTo>
                  <a:cubicBezTo>
                    <a:pt x="8794" y="20090"/>
                    <a:pt x="7416" y="20667"/>
                    <a:pt x="6778" y="22425"/>
                  </a:cubicBezTo>
                  <a:cubicBezTo>
                    <a:pt x="6696" y="22650"/>
                    <a:pt x="6826" y="23017"/>
                    <a:pt x="7059" y="23116"/>
                  </a:cubicBezTo>
                  <a:cubicBezTo>
                    <a:pt x="7507" y="23307"/>
                    <a:pt x="7905" y="23403"/>
                    <a:pt x="8310" y="23403"/>
                  </a:cubicBezTo>
                  <a:cubicBezTo>
                    <a:pt x="8682" y="23403"/>
                    <a:pt x="9061" y="23322"/>
                    <a:pt x="9491" y="23157"/>
                  </a:cubicBezTo>
                  <a:cubicBezTo>
                    <a:pt x="10337" y="22834"/>
                    <a:pt x="11099" y="22061"/>
                    <a:pt x="11939" y="21631"/>
                  </a:cubicBezTo>
                  <a:cubicBezTo>
                    <a:pt x="12106" y="21628"/>
                    <a:pt x="12272" y="21621"/>
                    <a:pt x="12438" y="21615"/>
                  </a:cubicBezTo>
                  <a:cubicBezTo>
                    <a:pt x="12619" y="21672"/>
                    <a:pt x="12796" y="21731"/>
                    <a:pt x="12965" y="21791"/>
                  </a:cubicBezTo>
                  <a:cubicBezTo>
                    <a:pt x="13741" y="24962"/>
                    <a:pt x="14278" y="28177"/>
                    <a:pt x="14765" y="31476"/>
                  </a:cubicBezTo>
                  <a:cubicBezTo>
                    <a:pt x="14792" y="31659"/>
                    <a:pt x="14940" y="31742"/>
                    <a:pt x="15097" y="31742"/>
                  </a:cubicBezTo>
                  <a:cubicBezTo>
                    <a:pt x="15295" y="31742"/>
                    <a:pt x="15505" y="31609"/>
                    <a:pt x="15496" y="31377"/>
                  </a:cubicBezTo>
                  <a:cubicBezTo>
                    <a:pt x="15372" y="28216"/>
                    <a:pt x="14880" y="25040"/>
                    <a:pt x="14086" y="21912"/>
                  </a:cubicBezTo>
                  <a:cubicBezTo>
                    <a:pt x="15210" y="19888"/>
                    <a:pt x="16747" y="18480"/>
                    <a:pt x="19021" y="17835"/>
                  </a:cubicBezTo>
                  <a:cubicBezTo>
                    <a:pt x="19437" y="17718"/>
                    <a:pt x="19583" y="17054"/>
                    <a:pt x="19148" y="16847"/>
                  </a:cubicBezTo>
                  <a:cubicBezTo>
                    <a:pt x="18572" y="16573"/>
                    <a:pt x="18032" y="16451"/>
                    <a:pt x="17529" y="16451"/>
                  </a:cubicBezTo>
                  <a:cubicBezTo>
                    <a:pt x="15676" y="16451"/>
                    <a:pt x="14319" y="18102"/>
                    <a:pt x="13527" y="19896"/>
                  </a:cubicBezTo>
                  <a:cubicBezTo>
                    <a:pt x="13164" y="18677"/>
                    <a:pt x="12756" y="17468"/>
                    <a:pt x="12307" y="16272"/>
                  </a:cubicBezTo>
                  <a:cubicBezTo>
                    <a:pt x="12343" y="16220"/>
                    <a:pt x="12373" y="16160"/>
                    <a:pt x="12376" y="16079"/>
                  </a:cubicBezTo>
                  <a:cubicBezTo>
                    <a:pt x="12395" y="15768"/>
                    <a:pt x="12431" y="15461"/>
                    <a:pt x="12482" y="15156"/>
                  </a:cubicBezTo>
                  <a:cubicBezTo>
                    <a:pt x="12498" y="15129"/>
                    <a:pt x="12515" y="15102"/>
                    <a:pt x="12531" y="15073"/>
                  </a:cubicBezTo>
                  <a:cubicBezTo>
                    <a:pt x="12639" y="14907"/>
                    <a:pt x="12742" y="14735"/>
                    <a:pt x="12840" y="14559"/>
                  </a:cubicBezTo>
                  <a:cubicBezTo>
                    <a:pt x="13345" y="13740"/>
                    <a:pt x="13914" y="12963"/>
                    <a:pt x="14642" y="12325"/>
                  </a:cubicBezTo>
                  <a:cubicBezTo>
                    <a:pt x="15591" y="11494"/>
                    <a:pt x="16589" y="10913"/>
                    <a:pt x="17312" y="9850"/>
                  </a:cubicBezTo>
                  <a:cubicBezTo>
                    <a:pt x="17481" y="9602"/>
                    <a:pt x="17362" y="9222"/>
                    <a:pt x="17111" y="9080"/>
                  </a:cubicBezTo>
                  <a:cubicBezTo>
                    <a:pt x="16887" y="8955"/>
                    <a:pt x="16652" y="8900"/>
                    <a:pt x="16413" y="8900"/>
                  </a:cubicBezTo>
                  <a:cubicBezTo>
                    <a:pt x="15234" y="8900"/>
                    <a:pt x="13950" y="10233"/>
                    <a:pt x="13309" y="11023"/>
                  </a:cubicBezTo>
                  <a:cubicBezTo>
                    <a:pt x="12655" y="11831"/>
                    <a:pt x="12194" y="12729"/>
                    <a:pt x="11925" y="13684"/>
                  </a:cubicBezTo>
                  <a:cubicBezTo>
                    <a:pt x="11876" y="13763"/>
                    <a:pt x="11825" y="13842"/>
                    <a:pt x="11777" y="13921"/>
                  </a:cubicBezTo>
                  <a:cubicBezTo>
                    <a:pt x="11693" y="14045"/>
                    <a:pt x="11605" y="14160"/>
                    <a:pt x="11517" y="14270"/>
                  </a:cubicBezTo>
                  <a:cubicBezTo>
                    <a:pt x="10792" y="12536"/>
                    <a:pt x="9984" y="10835"/>
                    <a:pt x="9106" y="9181"/>
                  </a:cubicBezTo>
                  <a:cubicBezTo>
                    <a:pt x="9108" y="9176"/>
                    <a:pt x="9111" y="9172"/>
                    <a:pt x="9113" y="9167"/>
                  </a:cubicBezTo>
                  <a:cubicBezTo>
                    <a:pt x="10223" y="6934"/>
                    <a:pt x="11388" y="4740"/>
                    <a:pt x="12675" y="2604"/>
                  </a:cubicBezTo>
                  <a:cubicBezTo>
                    <a:pt x="12898" y="2234"/>
                    <a:pt x="12593" y="1750"/>
                    <a:pt x="12190" y="1750"/>
                  </a:cubicBezTo>
                  <a:cubicBezTo>
                    <a:pt x="12140" y="1750"/>
                    <a:pt x="12089" y="1757"/>
                    <a:pt x="12037" y="1773"/>
                  </a:cubicBezTo>
                  <a:cubicBezTo>
                    <a:pt x="9539" y="2535"/>
                    <a:pt x="8660" y="5218"/>
                    <a:pt x="8257" y="7641"/>
                  </a:cubicBezTo>
                  <a:cubicBezTo>
                    <a:pt x="6738" y="4967"/>
                    <a:pt x="5037" y="2430"/>
                    <a:pt x="3207" y="87"/>
                  </a:cubicBezTo>
                  <a:cubicBezTo>
                    <a:pt x="3159" y="26"/>
                    <a:pt x="3097" y="0"/>
                    <a:pt x="3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608;p34"/>
            <p:cNvSpPr/>
            <p:nvPr/>
          </p:nvSpPr>
          <p:spPr>
            <a:xfrm>
              <a:off x="8681421" y="32118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609;p34"/>
            <p:cNvSpPr/>
            <p:nvPr/>
          </p:nvSpPr>
          <p:spPr>
            <a:xfrm>
              <a:off x="7907580" y="37572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610;p34"/>
            <p:cNvSpPr/>
            <p:nvPr/>
          </p:nvSpPr>
          <p:spPr>
            <a:xfrm>
              <a:off x="8384521" y="4623041"/>
              <a:ext cx="224759" cy="314049"/>
            </a:xfrm>
            <a:custGeom>
              <a:avLst/>
              <a:gdLst/>
              <a:ahLst/>
              <a:cxnLst/>
              <a:rect l="l" t="t" r="r" b="b"/>
              <a:pathLst>
                <a:path w="4614" h="6447" extrusionOk="0">
                  <a:moveTo>
                    <a:pt x="402" y="1"/>
                  </a:moveTo>
                  <a:cubicBezTo>
                    <a:pt x="122" y="1"/>
                    <a:pt x="0" y="449"/>
                    <a:pt x="263" y="618"/>
                  </a:cubicBezTo>
                  <a:cubicBezTo>
                    <a:pt x="1534" y="1431"/>
                    <a:pt x="2849" y="2048"/>
                    <a:pt x="2803" y="3741"/>
                  </a:cubicBezTo>
                  <a:cubicBezTo>
                    <a:pt x="2283" y="3263"/>
                    <a:pt x="1631" y="2760"/>
                    <a:pt x="941" y="2661"/>
                  </a:cubicBezTo>
                  <a:cubicBezTo>
                    <a:pt x="926" y="2659"/>
                    <a:pt x="912" y="2658"/>
                    <a:pt x="898" y="2658"/>
                  </a:cubicBezTo>
                  <a:cubicBezTo>
                    <a:pt x="630" y="2658"/>
                    <a:pt x="433" y="3018"/>
                    <a:pt x="724" y="3173"/>
                  </a:cubicBezTo>
                  <a:cubicBezTo>
                    <a:pt x="1053" y="3347"/>
                    <a:pt x="1410" y="3440"/>
                    <a:pt x="1751" y="3589"/>
                  </a:cubicBezTo>
                  <a:cubicBezTo>
                    <a:pt x="2109" y="3746"/>
                    <a:pt x="2443" y="3943"/>
                    <a:pt x="2761" y="4171"/>
                  </a:cubicBezTo>
                  <a:cubicBezTo>
                    <a:pt x="2766" y="4175"/>
                    <a:pt x="2771" y="4175"/>
                    <a:pt x="2776" y="4177"/>
                  </a:cubicBezTo>
                  <a:cubicBezTo>
                    <a:pt x="2708" y="4978"/>
                    <a:pt x="2621" y="5731"/>
                    <a:pt x="3217" y="6369"/>
                  </a:cubicBezTo>
                  <a:cubicBezTo>
                    <a:pt x="3268" y="6424"/>
                    <a:pt x="3329" y="6447"/>
                    <a:pt x="3390" y="6447"/>
                  </a:cubicBezTo>
                  <a:cubicBezTo>
                    <a:pt x="3571" y="6447"/>
                    <a:pt x="3748" y="6242"/>
                    <a:pt x="3629" y="6052"/>
                  </a:cubicBezTo>
                  <a:cubicBezTo>
                    <a:pt x="3208" y="5374"/>
                    <a:pt x="3331" y="4616"/>
                    <a:pt x="3399" y="3854"/>
                  </a:cubicBezTo>
                  <a:cubicBezTo>
                    <a:pt x="3564" y="3515"/>
                    <a:pt x="3579" y="3055"/>
                    <a:pt x="3703" y="2703"/>
                  </a:cubicBezTo>
                  <a:cubicBezTo>
                    <a:pt x="3878" y="2208"/>
                    <a:pt x="4170" y="1810"/>
                    <a:pt x="4482" y="1395"/>
                  </a:cubicBezTo>
                  <a:cubicBezTo>
                    <a:pt x="4613" y="1221"/>
                    <a:pt x="4440" y="1057"/>
                    <a:pt x="4266" y="1057"/>
                  </a:cubicBezTo>
                  <a:cubicBezTo>
                    <a:pt x="4211" y="1057"/>
                    <a:pt x="4156" y="1073"/>
                    <a:pt x="4111" y="1109"/>
                  </a:cubicBezTo>
                  <a:cubicBezTo>
                    <a:pt x="3826" y="1343"/>
                    <a:pt x="3480" y="1752"/>
                    <a:pt x="3218" y="2212"/>
                  </a:cubicBezTo>
                  <a:cubicBezTo>
                    <a:pt x="3200" y="2173"/>
                    <a:pt x="3186" y="2134"/>
                    <a:pt x="3165" y="2097"/>
                  </a:cubicBezTo>
                  <a:cubicBezTo>
                    <a:pt x="2625" y="1095"/>
                    <a:pt x="1542" y="430"/>
                    <a:pt x="514" y="24"/>
                  </a:cubicBezTo>
                  <a:cubicBezTo>
                    <a:pt x="475" y="8"/>
                    <a:pt x="437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611;p34"/>
            <p:cNvSpPr/>
            <p:nvPr/>
          </p:nvSpPr>
          <p:spPr>
            <a:xfrm>
              <a:off x="7683164" y="5007574"/>
              <a:ext cx="7891" cy="6138"/>
            </a:xfrm>
            <a:custGeom>
              <a:avLst/>
              <a:gdLst/>
              <a:ahLst/>
              <a:cxnLst/>
              <a:rect l="l" t="t" r="r" b="b"/>
              <a:pathLst>
                <a:path w="162" h="126" extrusionOk="0">
                  <a:moveTo>
                    <a:pt x="80" y="1"/>
                  </a:moveTo>
                  <a:cubicBezTo>
                    <a:pt x="0" y="1"/>
                    <a:pt x="0" y="125"/>
                    <a:pt x="80" y="125"/>
                  </a:cubicBezTo>
                  <a:cubicBezTo>
                    <a:pt x="161" y="125"/>
                    <a:pt x="161" y="1"/>
                    <a:pt x="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2" name="Google Shape;6612;p34"/>
            <p:cNvSpPr/>
            <p:nvPr/>
          </p:nvSpPr>
          <p:spPr>
            <a:xfrm>
              <a:off x="7156148" y="3965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3" name="Google Shape;6613;p34"/>
            <p:cNvSpPr/>
            <p:nvPr/>
          </p:nvSpPr>
          <p:spPr>
            <a:xfrm>
              <a:off x="6873325" y="34361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4" name="Google Shape;6614;p34"/>
            <p:cNvSpPr/>
            <p:nvPr/>
          </p:nvSpPr>
          <p:spPr>
            <a:xfrm>
              <a:off x="6424638" y="3686700"/>
              <a:ext cx="436367" cy="1255272"/>
            </a:xfrm>
            <a:custGeom>
              <a:avLst/>
              <a:gdLst/>
              <a:ahLst/>
              <a:cxnLst/>
              <a:rect l="l" t="t" r="r" b="b"/>
              <a:pathLst>
                <a:path w="8958" h="25769" extrusionOk="0">
                  <a:moveTo>
                    <a:pt x="8163" y="0"/>
                  </a:moveTo>
                  <a:cubicBezTo>
                    <a:pt x="8035" y="0"/>
                    <a:pt x="7909" y="82"/>
                    <a:pt x="7926" y="236"/>
                  </a:cubicBezTo>
                  <a:cubicBezTo>
                    <a:pt x="8042" y="1239"/>
                    <a:pt x="7693" y="2211"/>
                    <a:pt x="7300" y="3189"/>
                  </a:cubicBezTo>
                  <a:cubicBezTo>
                    <a:pt x="7151" y="3065"/>
                    <a:pt x="6963" y="2987"/>
                    <a:pt x="6749" y="2987"/>
                  </a:cubicBezTo>
                  <a:cubicBezTo>
                    <a:pt x="6279" y="2987"/>
                    <a:pt x="5831" y="3399"/>
                    <a:pt x="5853" y="3884"/>
                  </a:cubicBezTo>
                  <a:cubicBezTo>
                    <a:pt x="5874" y="4352"/>
                    <a:pt x="6222" y="4747"/>
                    <a:pt x="6699" y="4773"/>
                  </a:cubicBezTo>
                  <a:cubicBezTo>
                    <a:pt x="6567" y="5193"/>
                    <a:pt x="6465" y="5617"/>
                    <a:pt x="6430" y="6051"/>
                  </a:cubicBezTo>
                  <a:cubicBezTo>
                    <a:pt x="6403" y="6394"/>
                    <a:pt x="6398" y="6738"/>
                    <a:pt x="6399" y="7083"/>
                  </a:cubicBezTo>
                  <a:cubicBezTo>
                    <a:pt x="6362" y="7109"/>
                    <a:pt x="6325" y="7131"/>
                    <a:pt x="6292" y="7167"/>
                  </a:cubicBezTo>
                  <a:cubicBezTo>
                    <a:pt x="6002" y="7483"/>
                    <a:pt x="6090" y="7947"/>
                    <a:pt x="6402" y="8157"/>
                  </a:cubicBezTo>
                  <a:cubicBezTo>
                    <a:pt x="6402" y="8496"/>
                    <a:pt x="6397" y="8837"/>
                    <a:pt x="6368" y="9176"/>
                  </a:cubicBezTo>
                  <a:cubicBezTo>
                    <a:pt x="6295" y="10056"/>
                    <a:pt x="6054" y="10906"/>
                    <a:pt x="5874" y="11765"/>
                  </a:cubicBezTo>
                  <a:cubicBezTo>
                    <a:pt x="5748" y="11697"/>
                    <a:pt x="5603" y="11662"/>
                    <a:pt x="5454" y="11662"/>
                  </a:cubicBezTo>
                  <a:cubicBezTo>
                    <a:pt x="5434" y="11662"/>
                    <a:pt x="5415" y="11662"/>
                    <a:pt x="5395" y="11664"/>
                  </a:cubicBezTo>
                  <a:cubicBezTo>
                    <a:pt x="5047" y="10954"/>
                    <a:pt x="4609" y="10270"/>
                    <a:pt x="4273" y="9573"/>
                  </a:cubicBezTo>
                  <a:cubicBezTo>
                    <a:pt x="4402" y="9485"/>
                    <a:pt x="4506" y="9352"/>
                    <a:pt x="4555" y="9175"/>
                  </a:cubicBezTo>
                  <a:cubicBezTo>
                    <a:pt x="4628" y="8908"/>
                    <a:pt x="4674" y="8642"/>
                    <a:pt x="4525" y="8386"/>
                  </a:cubicBezTo>
                  <a:cubicBezTo>
                    <a:pt x="4394" y="8163"/>
                    <a:pt x="4135" y="7965"/>
                    <a:pt x="3865" y="7965"/>
                  </a:cubicBezTo>
                  <a:cubicBezTo>
                    <a:pt x="3857" y="7965"/>
                    <a:pt x="3850" y="7965"/>
                    <a:pt x="3842" y="7965"/>
                  </a:cubicBezTo>
                  <a:cubicBezTo>
                    <a:pt x="3754" y="7970"/>
                    <a:pt x="3668" y="7993"/>
                    <a:pt x="3583" y="8027"/>
                  </a:cubicBezTo>
                  <a:cubicBezTo>
                    <a:pt x="3286" y="7313"/>
                    <a:pt x="3015" y="6590"/>
                    <a:pt x="2766" y="5860"/>
                  </a:cubicBezTo>
                  <a:cubicBezTo>
                    <a:pt x="2813" y="5812"/>
                    <a:pt x="2854" y="5761"/>
                    <a:pt x="2883" y="5704"/>
                  </a:cubicBezTo>
                  <a:cubicBezTo>
                    <a:pt x="3104" y="5286"/>
                    <a:pt x="2997" y="4732"/>
                    <a:pt x="2566" y="4492"/>
                  </a:cubicBezTo>
                  <a:cubicBezTo>
                    <a:pt x="2472" y="4440"/>
                    <a:pt x="2411" y="4400"/>
                    <a:pt x="2318" y="4361"/>
                  </a:cubicBezTo>
                  <a:lnTo>
                    <a:pt x="2318" y="4361"/>
                  </a:lnTo>
                  <a:cubicBezTo>
                    <a:pt x="2319" y="4361"/>
                    <a:pt x="2320" y="4361"/>
                    <a:pt x="2320" y="4361"/>
                  </a:cubicBezTo>
                  <a:cubicBezTo>
                    <a:pt x="2325" y="4361"/>
                    <a:pt x="2315" y="4354"/>
                    <a:pt x="2281" y="4337"/>
                  </a:cubicBezTo>
                  <a:cubicBezTo>
                    <a:pt x="2130" y="3822"/>
                    <a:pt x="1988" y="3305"/>
                    <a:pt x="1858" y="2784"/>
                  </a:cubicBezTo>
                  <a:cubicBezTo>
                    <a:pt x="1834" y="2684"/>
                    <a:pt x="1759" y="2641"/>
                    <a:pt x="1681" y="2641"/>
                  </a:cubicBezTo>
                  <a:cubicBezTo>
                    <a:pt x="1564" y="2641"/>
                    <a:pt x="1440" y="2740"/>
                    <a:pt x="1472" y="2890"/>
                  </a:cubicBezTo>
                  <a:cubicBezTo>
                    <a:pt x="1569" y="3346"/>
                    <a:pt x="1675" y="3798"/>
                    <a:pt x="1791" y="4250"/>
                  </a:cubicBezTo>
                  <a:cubicBezTo>
                    <a:pt x="1647" y="4270"/>
                    <a:pt x="1509" y="4332"/>
                    <a:pt x="1392" y="4447"/>
                  </a:cubicBezTo>
                  <a:cubicBezTo>
                    <a:pt x="1208" y="4626"/>
                    <a:pt x="1132" y="4881"/>
                    <a:pt x="1132" y="5131"/>
                  </a:cubicBezTo>
                  <a:cubicBezTo>
                    <a:pt x="1132" y="5544"/>
                    <a:pt x="1367" y="5795"/>
                    <a:pt x="1672" y="6021"/>
                  </a:cubicBezTo>
                  <a:cubicBezTo>
                    <a:pt x="1791" y="6109"/>
                    <a:pt x="1936" y="6148"/>
                    <a:pt x="2085" y="6148"/>
                  </a:cubicBezTo>
                  <a:cubicBezTo>
                    <a:pt x="2168" y="6148"/>
                    <a:pt x="2251" y="6136"/>
                    <a:pt x="2332" y="6114"/>
                  </a:cubicBezTo>
                  <a:cubicBezTo>
                    <a:pt x="2580" y="6873"/>
                    <a:pt x="2860" y="7623"/>
                    <a:pt x="3178" y="8362"/>
                  </a:cubicBezTo>
                  <a:cubicBezTo>
                    <a:pt x="3172" y="8371"/>
                    <a:pt x="3163" y="8377"/>
                    <a:pt x="3160" y="8388"/>
                  </a:cubicBezTo>
                  <a:cubicBezTo>
                    <a:pt x="3020" y="8652"/>
                    <a:pt x="3054" y="8903"/>
                    <a:pt x="3130" y="9176"/>
                  </a:cubicBezTo>
                  <a:cubicBezTo>
                    <a:pt x="3226" y="9526"/>
                    <a:pt x="3533" y="9700"/>
                    <a:pt x="3839" y="9700"/>
                  </a:cubicBezTo>
                  <a:cubicBezTo>
                    <a:pt x="3847" y="9700"/>
                    <a:pt x="3855" y="9700"/>
                    <a:pt x="3863" y="9699"/>
                  </a:cubicBezTo>
                  <a:cubicBezTo>
                    <a:pt x="4251" y="10367"/>
                    <a:pt x="4685" y="11060"/>
                    <a:pt x="5024" y="11761"/>
                  </a:cubicBezTo>
                  <a:cubicBezTo>
                    <a:pt x="5012" y="11766"/>
                    <a:pt x="5001" y="11772"/>
                    <a:pt x="4988" y="11778"/>
                  </a:cubicBezTo>
                  <a:cubicBezTo>
                    <a:pt x="4469" y="12033"/>
                    <a:pt x="4469" y="12898"/>
                    <a:pt x="4988" y="13153"/>
                  </a:cubicBezTo>
                  <a:cubicBezTo>
                    <a:pt x="5006" y="13161"/>
                    <a:pt x="5023" y="13170"/>
                    <a:pt x="5039" y="13178"/>
                  </a:cubicBezTo>
                  <a:cubicBezTo>
                    <a:pt x="5167" y="13241"/>
                    <a:pt x="5301" y="13268"/>
                    <a:pt x="5434" y="13268"/>
                  </a:cubicBezTo>
                  <a:cubicBezTo>
                    <a:pt x="5471" y="13268"/>
                    <a:pt x="5508" y="13266"/>
                    <a:pt x="5545" y="13262"/>
                  </a:cubicBezTo>
                  <a:cubicBezTo>
                    <a:pt x="5590" y="13514"/>
                    <a:pt x="5611" y="13765"/>
                    <a:pt x="5599" y="14016"/>
                  </a:cubicBezTo>
                  <a:cubicBezTo>
                    <a:pt x="5595" y="14105"/>
                    <a:pt x="5646" y="14158"/>
                    <a:pt x="5711" y="14177"/>
                  </a:cubicBezTo>
                  <a:cubicBezTo>
                    <a:pt x="5810" y="14982"/>
                    <a:pt x="6056" y="15748"/>
                    <a:pt x="6347" y="16513"/>
                  </a:cubicBezTo>
                  <a:cubicBezTo>
                    <a:pt x="5817" y="16396"/>
                    <a:pt x="5282" y="16254"/>
                    <a:pt x="4773" y="16066"/>
                  </a:cubicBezTo>
                  <a:cubicBezTo>
                    <a:pt x="4874" y="15972"/>
                    <a:pt x="4952" y="15852"/>
                    <a:pt x="4991" y="15708"/>
                  </a:cubicBezTo>
                  <a:cubicBezTo>
                    <a:pt x="5059" y="15460"/>
                    <a:pt x="5002" y="15108"/>
                    <a:pt x="4788" y="14939"/>
                  </a:cubicBezTo>
                  <a:cubicBezTo>
                    <a:pt x="4776" y="14929"/>
                    <a:pt x="4763" y="14919"/>
                    <a:pt x="4752" y="14910"/>
                  </a:cubicBezTo>
                  <a:cubicBezTo>
                    <a:pt x="4579" y="14774"/>
                    <a:pt x="4404" y="14705"/>
                    <a:pt x="4228" y="14705"/>
                  </a:cubicBezTo>
                  <a:cubicBezTo>
                    <a:pt x="4054" y="14705"/>
                    <a:pt x="3879" y="14773"/>
                    <a:pt x="3705" y="14910"/>
                  </a:cubicBezTo>
                  <a:cubicBezTo>
                    <a:pt x="3694" y="14919"/>
                    <a:pt x="3681" y="14929"/>
                    <a:pt x="3669" y="14939"/>
                  </a:cubicBezTo>
                  <a:cubicBezTo>
                    <a:pt x="3535" y="15044"/>
                    <a:pt x="3469" y="15222"/>
                    <a:pt x="3450" y="15401"/>
                  </a:cubicBezTo>
                  <a:cubicBezTo>
                    <a:pt x="2751" y="14921"/>
                    <a:pt x="2203" y="14262"/>
                    <a:pt x="1953" y="13318"/>
                  </a:cubicBezTo>
                  <a:cubicBezTo>
                    <a:pt x="1665" y="12224"/>
                    <a:pt x="1779" y="10975"/>
                    <a:pt x="1187" y="10035"/>
                  </a:cubicBezTo>
                  <a:cubicBezTo>
                    <a:pt x="1233" y="9993"/>
                    <a:pt x="1273" y="9943"/>
                    <a:pt x="1298" y="9884"/>
                  </a:cubicBezTo>
                  <a:cubicBezTo>
                    <a:pt x="1314" y="9850"/>
                    <a:pt x="1327" y="9816"/>
                    <a:pt x="1343" y="9781"/>
                  </a:cubicBezTo>
                  <a:cubicBezTo>
                    <a:pt x="1447" y="9547"/>
                    <a:pt x="1481" y="9310"/>
                    <a:pt x="1343" y="9077"/>
                  </a:cubicBezTo>
                  <a:cubicBezTo>
                    <a:pt x="1219" y="8865"/>
                    <a:pt x="987" y="8733"/>
                    <a:pt x="740" y="8733"/>
                  </a:cubicBezTo>
                  <a:cubicBezTo>
                    <a:pt x="495" y="8733"/>
                    <a:pt x="262" y="8867"/>
                    <a:pt x="138" y="9077"/>
                  </a:cubicBezTo>
                  <a:cubicBezTo>
                    <a:pt x="0" y="9310"/>
                    <a:pt x="34" y="9547"/>
                    <a:pt x="138" y="9781"/>
                  </a:cubicBezTo>
                  <a:cubicBezTo>
                    <a:pt x="154" y="9816"/>
                    <a:pt x="168" y="9850"/>
                    <a:pt x="184" y="9884"/>
                  </a:cubicBezTo>
                  <a:cubicBezTo>
                    <a:pt x="274" y="10087"/>
                    <a:pt x="492" y="10191"/>
                    <a:pt x="716" y="10197"/>
                  </a:cubicBezTo>
                  <a:cubicBezTo>
                    <a:pt x="1408" y="11716"/>
                    <a:pt x="983" y="13578"/>
                    <a:pt x="2136" y="14931"/>
                  </a:cubicBezTo>
                  <a:cubicBezTo>
                    <a:pt x="2569" y="15439"/>
                    <a:pt x="3114" y="15808"/>
                    <a:pt x="3716" y="16090"/>
                  </a:cubicBezTo>
                  <a:cubicBezTo>
                    <a:pt x="3744" y="16114"/>
                    <a:pt x="3774" y="16138"/>
                    <a:pt x="3806" y="16158"/>
                  </a:cubicBezTo>
                  <a:cubicBezTo>
                    <a:pt x="3912" y="16271"/>
                    <a:pt x="4067" y="16326"/>
                    <a:pt x="4224" y="16326"/>
                  </a:cubicBezTo>
                  <a:cubicBezTo>
                    <a:pt x="4244" y="16326"/>
                    <a:pt x="4263" y="16325"/>
                    <a:pt x="4283" y="16323"/>
                  </a:cubicBezTo>
                  <a:cubicBezTo>
                    <a:pt x="4999" y="16583"/>
                    <a:pt x="5763" y="16746"/>
                    <a:pt x="6487" y="16880"/>
                  </a:cubicBezTo>
                  <a:cubicBezTo>
                    <a:pt x="6596" y="17156"/>
                    <a:pt x="6707" y="17433"/>
                    <a:pt x="6817" y="17711"/>
                  </a:cubicBezTo>
                  <a:cubicBezTo>
                    <a:pt x="6997" y="18170"/>
                    <a:pt x="7142" y="18631"/>
                    <a:pt x="7269" y="19090"/>
                  </a:cubicBezTo>
                  <a:cubicBezTo>
                    <a:pt x="7164" y="19116"/>
                    <a:pt x="7061" y="19163"/>
                    <a:pt x="6976" y="19225"/>
                  </a:cubicBezTo>
                  <a:cubicBezTo>
                    <a:pt x="6621" y="19481"/>
                    <a:pt x="6502" y="19975"/>
                    <a:pt x="6836" y="20308"/>
                  </a:cubicBezTo>
                  <a:cubicBezTo>
                    <a:pt x="6972" y="20443"/>
                    <a:pt x="7134" y="20503"/>
                    <a:pt x="7296" y="20503"/>
                  </a:cubicBezTo>
                  <a:cubicBezTo>
                    <a:pt x="7389" y="20503"/>
                    <a:pt x="7482" y="20483"/>
                    <a:pt x="7570" y="20447"/>
                  </a:cubicBezTo>
                  <a:lnTo>
                    <a:pt x="7570" y="20447"/>
                  </a:lnTo>
                  <a:cubicBezTo>
                    <a:pt x="7842" y="22127"/>
                    <a:pt x="7761" y="23823"/>
                    <a:pt x="7300" y="25559"/>
                  </a:cubicBezTo>
                  <a:cubicBezTo>
                    <a:pt x="7266" y="25686"/>
                    <a:pt x="7368" y="25768"/>
                    <a:pt x="7469" y="25768"/>
                  </a:cubicBezTo>
                  <a:cubicBezTo>
                    <a:pt x="7535" y="25768"/>
                    <a:pt x="7601" y="25732"/>
                    <a:pt x="7626" y="25648"/>
                  </a:cubicBezTo>
                  <a:cubicBezTo>
                    <a:pt x="8174" y="23791"/>
                    <a:pt x="8353" y="21879"/>
                    <a:pt x="8025" y="19965"/>
                  </a:cubicBezTo>
                  <a:cubicBezTo>
                    <a:pt x="8061" y="19872"/>
                    <a:pt x="8081" y="19772"/>
                    <a:pt x="8070" y="19675"/>
                  </a:cubicBezTo>
                  <a:cubicBezTo>
                    <a:pt x="8050" y="19497"/>
                    <a:pt x="7988" y="19357"/>
                    <a:pt x="7885" y="19254"/>
                  </a:cubicBezTo>
                  <a:cubicBezTo>
                    <a:pt x="7676" y="18385"/>
                    <a:pt x="7377" y="17574"/>
                    <a:pt x="7101" y="16770"/>
                  </a:cubicBezTo>
                  <a:cubicBezTo>
                    <a:pt x="7099" y="16746"/>
                    <a:pt x="7091" y="16726"/>
                    <a:pt x="7078" y="16708"/>
                  </a:cubicBezTo>
                  <a:cubicBezTo>
                    <a:pt x="6585" y="15271"/>
                    <a:pt x="6178" y="13851"/>
                    <a:pt x="6512" y="12159"/>
                  </a:cubicBezTo>
                  <a:cubicBezTo>
                    <a:pt x="6772" y="10839"/>
                    <a:pt x="6880" y="9603"/>
                    <a:pt x="6963" y="8340"/>
                  </a:cubicBezTo>
                  <a:cubicBezTo>
                    <a:pt x="7086" y="8339"/>
                    <a:pt x="7210" y="8296"/>
                    <a:pt x="7313" y="8193"/>
                  </a:cubicBezTo>
                  <a:cubicBezTo>
                    <a:pt x="7513" y="7992"/>
                    <a:pt x="7497" y="7733"/>
                    <a:pt x="7367" y="7518"/>
                  </a:cubicBezTo>
                  <a:cubicBezTo>
                    <a:pt x="7329" y="7325"/>
                    <a:pt x="7206" y="7168"/>
                    <a:pt x="7044" y="7074"/>
                  </a:cubicBezTo>
                  <a:cubicBezTo>
                    <a:pt x="7065" y="6736"/>
                    <a:pt x="7086" y="6396"/>
                    <a:pt x="7112" y="6049"/>
                  </a:cubicBezTo>
                  <a:cubicBezTo>
                    <a:pt x="7267" y="4005"/>
                    <a:pt x="8957" y="2238"/>
                    <a:pt x="8408" y="172"/>
                  </a:cubicBezTo>
                  <a:cubicBezTo>
                    <a:pt x="8376" y="55"/>
                    <a:pt x="8269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5" name="Google Shape;6615;p34"/>
            <p:cNvSpPr/>
            <p:nvPr/>
          </p:nvSpPr>
          <p:spPr>
            <a:xfrm>
              <a:off x="6117119" y="42188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6" name="Google Shape;6616;p34"/>
            <p:cNvSpPr/>
            <p:nvPr/>
          </p:nvSpPr>
          <p:spPr>
            <a:xfrm>
              <a:off x="5781297" y="37028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617;p34"/>
            <p:cNvSpPr/>
            <p:nvPr/>
          </p:nvSpPr>
          <p:spPr>
            <a:xfrm>
              <a:off x="4723806" y="4171725"/>
              <a:ext cx="319310" cy="913652"/>
            </a:xfrm>
            <a:custGeom>
              <a:avLst/>
              <a:gdLst/>
              <a:ahLst/>
              <a:cxnLst/>
              <a:rect l="l" t="t" r="r" b="b"/>
              <a:pathLst>
                <a:path w="6555" h="18756" extrusionOk="0">
                  <a:moveTo>
                    <a:pt x="3329" y="0"/>
                  </a:moveTo>
                  <a:cubicBezTo>
                    <a:pt x="3122" y="0"/>
                    <a:pt x="2917" y="111"/>
                    <a:pt x="2860" y="350"/>
                  </a:cubicBezTo>
                  <a:cubicBezTo>
                    <a:pt x="2548" y="1657"/>
                    <a:pt x="2600" y="2968"/>
                    <a:pt x="2730" y="4280"/>
                  </a:cubicBezTo>
                  <a:cubicBezTo>
                    <a:pt x="2631" y="4211"/>
                    <a:pt x="2533" y="4140"/>
                    <a:pt x="2434" y="4067"/>
                  </a:cubicBezTo>
                  <a:cubicBezTo>
                    <a:pt x="2668" y="3497"/>
                    <a:pt x="2140" y="3037"/>
                    <a:pt x="1575" y="3037"/>
                  </a:cubicBezTo>
                  <a:cubicBezTo>
                    <a:pt x="1341" y="3037"/>
                    <a:pt x="1101" y="3116"/>
                    <a:pt x="905" y="3297"/>
                  </a:cubicBezTo>
                  <a:cubicBezTo>
                    <a:pt x="711" y="3478"/>
                    <a:pt x="790" y="3764"/>
                    <a:pt x="983" y="3900"/>
                  </a:cubicBezTo>
                  <a:cubicBezTo>
                    <a:pt x="1598" y="4335"/>
                    <a:pt x="2218" y="4762"/>
                    <a:pt x="2829" y="5203"/>
                  </a:cubicBezTo>
                  <a:cubicBezTo>
                    <a:pt x="3026" y="6929"/>
                    <a:pt x="3241" y="8659"/>
                    <a:pt x="2826" y="10392"/>
                  </a:cubicBezTo>
                  <a:cubicBezTo>
                    <a:pt x="2459" y="8758"/>
                    <a:pt x="1730" y="7166"/>
                    <a:pt x="923" y="5714"/>
                  </a:cubicBezTo>
                  <a:cubicBezTo>
                    <a:pt x="839" y="5563"/>
                    <a:pt x="698" y="5498"/>
                    <a:pt x="556" y="5498"/>
                  </a:cubicBezTo>
                  <a:cubicBezTo>
                    <a:pt x="281" y="5498"/>
                    <a:pt x="0" y="5737"/>
                    <a:pt x="101" y="6060"/>
                  </a:cubicBezTo>
                  <a:cubicBezTo>
                    <a:pt x="687" y="7939"/>
                    <a:pt x="1284" y="9814"/>
                    <a:pt x="1893" y="11686"/>
                  </a:cubicBezTo>
                  <a:cubicBezTo>
                    <a:pt x="1963" y="11903"/>
                    <a:pt x="2147" y="12026"/>
                    <a:pt x="2361" y="12026"/>
                  </a:cubicBezTo>
                  <a:cubicBezTo>
                    <a:pt x="2389" y="12026"/>
                    <a:pt x="2419" y="12024"/>
                    <a:pt x="2449" y="12019"/>
                  </a:cubicBezTo>
                  <a:lnTo>
                    <a:pt x="2449" y="12019"/>
                  </a:lnTo>
                  <a:cubicBezTo>
                    <a:pt x="1974" y="14306"/>
                    <a:pt x="1852" y="16547"/>
                    <a:pt x="3329" y="18657"/>
                  </a:cubicBezTo>
                  <a:cubicBezTo>
                    <a:pt x="3376" y="18725"/>
                    <a:pt x="3451" y="18756"/>
                    <a:pt x="3524" y="18756"/>
                  </a:cubicBezTo>
                  <a:cubicBezTo>
                    <a:pt x="3659" y="18756"/>
                    <a:pt x="3790" y="18651"/>
                    <a:pt x="3736" y="18486"/>
                  </a:cubicBezTo>
                  <a:cubicBezTo>
                    <a:pt x="3139" y="16704"/>
                    <a:pt x="2666" y="15012"/>
                    <a:pt x="3008" y="13114"/>
                  </a:cubicBezTo>
                  <a:cubicBezTo>
                    <a:pt x="3092" y="12642"/>
                    <a:pt x="3227" y="12185"/>
                    <a:pt x="3374" y="11731"/>
                  </a:cubicBezTo>
                  <a:cubicBezTo>
                    <a:pt x="4822" y="11107"/>
                    <a:pt x="5873" y="9780"/>
                    <a:pt x="6115" y="8174"/>
                  </a:cubicBezTo>
                  <a:cubicBezTo>
                    <a:pt x="6161" y="7852"/>
                    <a:pt x="5894" y="7581"/>
                    <a:pt x="5628" y="7581"/>
                  </a:cubicBezTo>
                  <a:cubicBezTo>
                    <a:pt x="5494" y="7581"/>
                    <a:pt x="5361" y="7650"/>
                    <a:pt x="5268" y="7816"/>
                  </a:cubicBezTo>
                  <a:cubicBezTo>
                    <a:pt x="4914" y="8453"/>
                    <a:pt x="4488" y="9002"/>
                    <a:pt x="4003" y="9506"/>
                  </a:cubicBezTo>
                  <a:cubicBezTo>
                    <a:pt x="4011" y="9451"/>
                    <a:pt x="4025" y="9396"/>
                    <a:pt x="4033" y="9339"/>
                  </a:cubicBezTo>
                  <a:cubicBezTo>
                    <a:pt x="4206" y="8146"/>
                    <a:pt x="4171" y="6939"/>
                    <a:pt x="4084" y="5726"/>
                  </a:cubicBezTo>
                  <a:cubicBezTo>
                    <a:pt x="5198" y="4936"/>
                    <a:pt x="5976" y="3910"/>
                    <a:pt x="6457" y="2618"/>
                  </a:cubicBezTo>
                  <a:cubicBezTo>
                    <a:pt x="6554" y="2357"/>
                    <a:pt x="6291" y="2110"/>
                    <a:pt x="6046" y="2110"/>
                  </a:cubicBezTo>
                  <a:cubicBezTo>
                    <a:pt x="5952" y="2110"/>
                    <a:pt x="5861" y="2146"/>
                    <a:pt x="5794" y="2231"/>
                  </a:cubicBezTo>
                  <a:cubicBezTo>
                    <a:pt x="5470" y="2645"/>
                    <a:pt x="5145" y="3059"/>
                    <a:pt x="4820" y="3474"/>
                  </a:cubicBezTo>
                  <a:cubicBezTo>
                    <a:pt x="4628" y="3719"/>
                    <a:pt x="4286" y="4346"/>
                    <a:pt x="3994" y="4611"/>
                  </a:cubicBezTo>
                  <a:cubicBezTo>
                    <a:pt x="3873" y="3234"/>
                    <a:pt x="3744" y="1852"/>
                    <a:pt x="3830" y="482"/>
                  </a:cubicBezTo>
                  <a:cubicBezTo>
                    <a:pt x="3850" y="173"/>
                    <a:pt x="3588" y="0"/>
                    <a:pt x="3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618;p34"/>
            <p:cNvSpPr/>
            <p:nvPr/>
          </p:nvSpPr>
          <p:spPr>
            <a:xfrm>
              <a:off x="5156711" y="5018144"/>
              <a:ext cx="5115" cy="3994"/>
            </a:xfrm>
            <a:custGeom>
              <a:avLst/>
              <a:gdLst/>
              <a:ahLst/>
              <a:cxnLst/>
              <a:rect l="l" t="t" r="r" b="b"/>
              <a:pathLst>
                <a:path w="105" h="82" extrusionOk="0">
                  <a:moveTo>
                    <a:pt x="53" y="1"/>
                  </a:moveTo>
                  <a:cubicBezTo>
                    <a:pt x="1" y="1"/>
                    <a:pt x="1" y="82"/>
                    <a:pt x="53" y="82"/>
                  </a:cubicBezTo>
                  <a:cubicBezTo>
                    <a:pt x="104" y="80"/>
                    <a:pt x="104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619;p34"/>
            <p:cNvSpPr/>
            <p:nvPr/>
          </p:nvSpPr>
          <p:spPr>
            <a:xfrm>
              <a:off x="4910179" y="36781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620;p34"/>
            <p:cNvSpPr/>
            <p:nvPr/>
          </p:nvSpPr>
          <p:spPr>
            <a:xfrm>
              <a:off x="6468625" y="4527079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621;p34"/>
            <p:cNvSpPr/>
            <p:nvPr/>
          </p:nvSpPr>
          <p:spPr>
            <a:xfrm>
              <a:off x="7711222" y="4380017"/>
              <a:ext cx="168497" cy="557174"/>
            </a:xfrm>
            <a:custGeom>
              <a:avLst/>
              <a:gdLst/>
              <a:ahLst/>
              <a:cxnLst/>
              <a:rect l="l" t="t" r="r" b="b"/>
              <a:pathLst>
                <a:path w="3459" h="11438" extrusionOk="0">
                  <a:moveTo>
                    <a:pt x="866" y="2662"/>
                  </a:moveTo>
                  <a:cubicBezTo>
                    <a:pt x="953" y="3172"/>
                    <a:pt x="1038" y="3684"/>
                    <a:pt x="1122" y="4196"/>
                  </a:cubicBezTo>
                  <a:cubicBezTo>
                    <a:pt x="1005" y="3688"/>
                    <a:pt x="907" y="3170"/>
                    <a:pt x="866" y="2662"/>
                  </a:cubicBezTo>
                  <a:close/>
                  <a:moveTo>
                    <a:pt x="819" y="1"/>
                  </a:moveTo>
                  <a:cubicBezTo>
                    <a:pt x="709" y="1"/>
                    <a:pt x="598" y="69"/>
                    <a:pt x="538" y="214"/>
                  </a:cubicBezTo>
                  <a:cubicBezTo>
                    <a:pt x="0" y="1520"/>
                    <a:pt x="181" y="2745"/>
                    <a:pt x="489" y="4123"/>
                  </a:cubicBezTo>
                  <a:cubicBezTo>
                    <a:pt x="990" y="6358"/>
                    <a:pt x="1546" y="8587"/>
                    <a:pt x="2146" y="10781"/>
                  </a:cubicBezTo>
                  <a:cubicBezTo>
                    <a:pt x="2144" y="10798"/>
                    <a:pt x="2143" y="10817"/>
                    <a:pt x="2141" y="10836"/>
                  </a:cubicBezTo>
                  <a:cubicBezTo>
                    <a:pt x="2125" y="11043"/>
                    <a:pt x="2193" y="11189"/>
                    <a:pt x="2293" y="11287"/>
                  </a:cubicBezTo>
                  <a:cubicBezTo>
                    <a:pt x="2342" y="11390"/>
                    <a:pt x="2419" y="11437"/>
                    <a:pt x="2495" y="11437"/>
                  </a:cubicBezTo>
                  <a:cubicBezTo>
                    <a:pt x="2535" y="11437"/>
                    <a:pt x="2574" y="11425"/>
                    <a:pt x="2608" y="11401"/>
                  </a:cubicBezTo>
                  <a:cubicBezTo>
                    <a:pt x="2631" y="11399"/>
                    <a:pt x="2655" y="11399"/>
                    <a:pt x="2677" y="11394"/>
                  </a:cubicBezTo>
                  <a:cubicBezTo>
                    <a:pt x="2681" y="11394"/>
                    <a:pt x="2685" y="11394"/>
                    <a:pt x="2689" y="11394"/>
                  </a:cubicBezTo>
                  <a:cubicBezTo>
                    <a:pt x="2926" y="11394"/>
                    <a:pt x="3165" y="11192"/>
                    <a:pt x="3142" y="10810"/>
                  </a:cubicBezTo>
                  <a:cubicBezTo>
                    <a:pt x="3132" y="10644"/>
                    <a:pt x="3128" y="10479"/>
                    <a:pt x="3122" y="10315"/>
                  </a:cubicBezTo>
                  <a:cubicBezTo>
                    <a:pt x="3449" y="8239"/>
                    <a:pt x="3449" y="6066"/>
                    <a:pt x="3457" y="3958"/>
                  </a:cubicBezTo>
                  <a:cubicBezTo>
                    <a:pt x="3458" y="3636"/>
                    <a:pt x="3262" y="3456"/>
                    <a:pt x="3068" y="3456"/>
                  </a:cubicBezTo>
                  <a:cubicBezTo>
                    <a:pt x="2913" y="3456"/>
                    <a:pt x="2759" y="3571"/>
                    <a:pt x="2709" y="3820"/>
                  </a:cubicBezTo>
                  <a:cubicBezTo>
                    <a:pt x="2529" y="4706"/>
                    <a:pt x="2410" y="5606"/>
                    <a:pt x="2333" y="6511"/>
                  </a:cubicBezTo>
                  <a:cubicBezTo>
                    <a:pt x="1930" y="4451"/>
                    <a:pt x="1524" y="2391"/>
                    <a:pt x="1142" y="320"/>
                  </a:cubicBezTo>
                  <a:cubicBezTo>
                    <a:pt x="1104" y="113"/>
                    <a:pt x="961" y="1"/>
                    <a:pt x="8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22" name="Google Shape;6622;p34"/>
          <p:cNvGrpSpPr/>
          <p:nvPr/>
        </p:nvGrpSpPr>
        <p:grpSpPr>
          <a:xfrm>
            <a:off x="7551000" y="3999525"/>
            <a:ext cx="117850" cy="112175"/>
            <a:chOff x="1928700" y="3962025"/>
            <a:chExt cx="117850" cy="112175"/>
          </a:xfrm>
        </p:grpSpPr>
        <p:sp>
          <p:nvSpPr>
            <p:cNvPr id="6623" name="Google Shape;6623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624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25" name="Google Shape;6625;p34"/>
          <p:cNvGrpSpPr/>
          <p:nvPr/>
        </p:nvGrpSpPr>
        <p:grpSpPr>
          <a:xfrm>
            <a:off x="6268150" y="3849850"/>
            <a:ext cx="117850" cy="112175"/>
            <a:chOff x="1928700" y="3962025"/>
            <a:chExt cx="117850" cy="112175"/>
          </a:xfrm>
        </p:grpSpPr>
        <p:sp>
          <p:nvSpPr>
            <p:cNvPr id="6626" name="Google Shape;6626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627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28" name="Google Shape;6628;p34"/>
          <p:cNvGrpSpPr/>
          <p:nvPr/>
        </p:nvGrpSpPr>
        <p:grpSpPr>
          <a:xfrm>
            <a:off x="5512675" y="4111700"/>
            <a:ext cx="117850" cy="112175"/>
            <a:chOff x="1928700" y="3962025"/>
            <a:chExt cx="117850" cy="112175"/>
          </a:xfrm>
        </p:grpSpPr>
        <p:sp>
          <p:nvSpPr>
            <p:cNvPr id="6629" name="Google Shape;6629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30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31" name="Google Shape;6631;p34"/>
          <p:cNvGrpSpPr/>
          <p:nvPr/>
        </p:nvGrpSpPr>
        <p:grpSpPr>
          <a:xfrm>
            <a:off x="5298875" y="3819500"/>
            <a:ext cx="117850" cy="112175"/>
            <a:chOff x="1928700" y="3962025"/>
            <a:chExt cx="117850" cy="112175"/>
          </a:xfrm>
        </p:grpSpPr>
        <p:sp>
          <p:nvSpPr>
            <p:cNvPr id="6632" name="Google Shape;6632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33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34" name="Google Shape;6634;p34"/>
          <p:cNvGrpSpPr/>
          <p:nvPr/>
        </p:nvGrpSpPr>
        <p:grpSpPr>
          <a:xfrm>
            <a:off x="1928700" y="3962025"/>
            <a:ext cx="117850" cy="112175"/>
            <a:chOff x="1928700" y="3962025"/>
            <a:chExt cx="117850" cy="112175"/>
          </a:xfrm>
        </p:grpSpPr>
        <p:sp>
          <p:nvSpPr>
            <p:cNvPr id="6635" name="Google Shape;6635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36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37" name="Google Shape;6637;p34"/>
          <p:cNvGrpSpPr/>
          <p:nvPr/>
        </p:nvGrpSpPr>
        <p:grpSpPr>
          <a:xfrm>
            <a:off x="1290125" y="3819500"/>
            <a:ext cx="117850" cy="112175"/>
            <a:chOff x="1928700" y="3962025"/>
            <a:chExt cx="117850" cy="112175"/>
          </a:xfrm>
        </p:grpSpPr>
        <p:sp>
          <p:nvSpPr>
            <p:cNvPr id="6638" name="Google Shape;6638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39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40" name="Google Shape;6640;p34"/>
          <p:cNvGrpSpPr/>
          <p:nvPr/>
        </p:nvGrpSpPr>
        <p:grpSpPr>
          <a:xfrm>
            <a:off x="602150" y="4161600"/>
            <a:ext cx="117850" cy="112175"/>
            <a:chOff x="1928700" y="3962025"/>
            <a:chExt cx="117850" cy="112175"/>
          </a:xfrm>
        </p:grpSpPr>
        <p:sp>
          <p:nvSpPr>
            <p:cNvPr id="6641" name="Google Shape;6641;p34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42;p34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643" name="Google Shape;6643;p34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Google Shape;336;p3"/>
          <p:cNvGrpSpPr/>
          <p:nvPr/>
        </p:nvGrpSpPr>
        <p:grpSpPr>
          <a:xfrm>
            <a:off x="-572624" y="-220350"/>
            <a:ext cx="3510349" cy="4954899"/>
            <a:chOff x="-572624" y="-220350"/>
            <a:chExt cx="3510349" cy="4954899"/>
          </a:xfrm>
        </p:grpSpPr>
        <p:sp>
          <p:nvSpPr>
            <p:cNvPr id="337" name="Google Shape;337;p3"/>
            <p:cNvSpPr/>
            <p:nvPr/>
          </p:nvSpPr>
          <p:spPr>
            <a:xfrm flipH="1">
              <a:off x="839686" y="585440"/>
              <a:ext cx="311695" cy="4046319"/>
            </a:xfrm>
            <a:custGeom>
              <a:avLst/>
              <a:gdLst/>
              <a:ahLst/>
              <a:cxnLst/>
              <a:rect l="l" t="t" r="r" b="b"/>
              <a:pathLst>
                <a:path w="3105" h="40308" extrusionOk="0">
                  <a:moveTo>
                    <a:pt x="1551" y="0"/>
                  </a:moveTo>
                  <a:lnTo>
                    <a:pt x="0" y="40308"/>
                  </a:lnTo>
                  <a:lnTo>
                    <a:pt x="3104" y="40308"/>
                  </a:lnTo>
                  <a:lnTo>
                    <a:pt x="15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"/>
            <p:cNvSpPr/>
            <p:nvPr/>
          </p:nvSpPr>
          <p:spPr>
            <a:xfrm flipH="1">
              <a:off x="1058019" y="2008396"/>
              <a:ext cx="1131038" cy="1436811"/>
            </a:xfrm>
            <a:custGeom>
              <a:avLst/>
              <a:gdLst/>
              <a:ahLst/>
              <a:cxnLst/>
              <a:rect l="l" t="t" r="r" b="b"/>
              <a:pathLst>
                <a:path w="11267" h="14313" extrusionOk="0">
                  <a:moveTo>
                    <a:pt x="1361" y="1"/>
                  </a:moveTo>
                  <a:lnTo>
                    <a:pt x="1361" y="1"/>
                  </a:lnTo>
                  <a:cubicBezTo>
                    <a:pt x="1361" y="2"/>
                    <a:pt x="0" y="13823"/>
                    <a:pt x="11266" y="14313"/>
                  </a:cubicBezTo>
                  <a:lnTo>
                    <a:pt x="11266" y="11210"/>
                  </a:lnTo>
                  <a:cubicBezTo>
                    <a:pt x="11266" y="11210"/>
                    <a:pt x="11065" y="11235"/>
                    <a:pt x="10720" y="11235"/>
                  </a:cubicBezTo>
                  <a:cubicBezTo>
                    <a:pt x="8772" y="11235"/>
                    <a:pt x="2239" y="10449"/>
                    <a:pt x="13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"/>
            <p:cNvSpPr/>
            <p:nvPr/>
          </p:nvSpPr>
          <p:spPr>
            <a:xfrm flipH="1">
              <a:off x="1981459" y="2276122"/>
              <a:ext cx="562758" cy="435370"/>
            </a:xfrm>
            <a:custGeom>
              <a:avLst/>
              <a:gdLst/>
              <a:ahLst/>
              <a:cxnLst/>
              <a:rect l="l" t="t" r="r" b="b"/>
              <a:pathLst>
                <a:path w="5606" h="4337" extrusionOk="0">
                  <a:moveTo>
                    <a:pt x="1" y="0"/>
                  </a:moveTo>
                  <a:cubicBezTo>
                    <a:pt x="1" y="1"/>
                    <a:pt x="279" y="4337"/>
                    <a:pt x="4458" y="4337"/>
                  </a:cubicBezTo>
                  <a:cubicBezTo>
                    <a:pt x="4812" y="4337"/>
                    <a:pt x="5193" y="4306"/>
                    <a:pt x="5605" y="4238"/>
                  </a:cubicBezTo>
                  <a:lnTo>
                    <a:pt x="5211" y="2616"/>
                  </a:lnTo>
                  <a:cubicBezTo>
                    <a:pt x="5211" y="2616"/>
                    <a:pt x="4588" y="2889"/>
                    <a:pt x="3738" y="2889"/>
                  </a:cubicBezTo>
                  <a:cubicBezTo>
                    <a:pt x="2582" y="2889"/>
                    <a:pt x="1004" y="2384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"/>
            <p:cNvSpPr/>
            <p:nvPr/>
          </p:nvSpPr>
          <p:spPr>
            <a:xfrm flipH="1">
              <a:off x="1330265" y="2314469"/>
              <a:ext cx="498311" cy="671877"/>
            </a:xfrm>
            <a:custGeom>
              <a:avLst/>
              <a:gdLst/>
              <a:ahLst/>
              <a:cxnLst/>
              <a:rect l="l" t="t" r="r" b="b"/>
              <a:pathLst>
                <a:path w="4964" h="6693" extrusionOk="0">
                  <a:moveTo>
                    <a:pt x="3103" y="1"/>
                  </a:moveTo>
                  <a:lnTo>
                    <a:pt x="3103" y="1"/>
                  </a:lnTo>
                  <a:cubicBezTo>
                    <a:pt x="3321" y="4734"/>
                    <a:pt x="0" y="5387"/>
                    <a:pt x="0" y="5387"/>
                  </a:cubicBezTo>
                  <a:lnTo>
                    <a:pt x="1556" y="6693"/>
                  </a:lnTo>
                  <a:cubicBezTo>
                    <a:pt x="4963" y="4246"/>
                    <a:pt x="3103" y="1"/>
                    <a:pt x="31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"/>
            <p:cNvSpPr/>
            <p:nvPr/>
          </p:nvSpPr>
          <p:spPr>
            <a:xfrm flipH="1">
              <a:off x="12614" y="1287431"/>
              <a:ext cx="983070" cy="1045911"/>
            </a:xfrm>
            <a:custGeom>
              <a:avLst/>
              <a:gdLst/>
              <a:ahLst/>
              <a:cxnLst/>
              <a:rect l="l" t="t" r="r" b="b"/>
              <a:pathLst>
                <a:path w="9793" h="10419" extrusionOk="0">
                  <a:moveTo>
                    <a:pt x="8410" y="0"/>
                  </a:moveTo>
                  <a:cubicBezTo>
                    <a:pt x="8410" y="2"/>
                    <a:pt x="8585" y="7737"/>
                    <a:pt x="2250" y="7737"/>
                  </a:cubicBezTo>
                  <a:cubicBezTo>
                    <a:pt x="1577" y="7737"/>
                    <a:pt x="829" y="7650"/>
                    <a:pt x="0" y="7456"/>
                  </a:cubicBezTo>
                  <a:lnTo>
                    <a:pt x="0" y="7456"/>
                  </a:lnTo>
                  <a:lnTo>
                    <a:pt x="355" y="10394"/>
                  </a:lnTo>
                  <a:cubicBezTo>
                    <a:pt x="355" y="10394"/>
                    <a:pt x="583" y="10419"/>
                    <a:pt x="962" y="10419"/>
                  </a:cubicBezTo>
                  <a:cubicBezTo>
                    <a:pt x="3058" y="10419"/>
                    <a:pt x="9792" y="9677"/>
                    <a:pt x="8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"/>
            <p:cNvSpPr/>
            <p:nvPr/>
          </p:nvSpPr>
          <p:spPr>
            <a:xfrm flipH="1">
              <a:off x="-187149" y="1810336"/>
              <a:ext cx="529832" cy="252167"/>
            </a:xfrm>
            <a:custGeom>
              <a:avLst/>
              <a:gdLst/>
              <a:ahLst/>
              <a:cxnLst/>
              <a:rect l="l" t="t" r="r" b="b"/>
              <a:pathLst>
                <a:path w="5278" h="2512" extrusionOk="0">
                  <a:moveTo>
                    <a:pt x="714" y="1"/>
                  </a:moveTo>
                  <a:lnTo>
                    <a:pt x="0" y="1974"/>
                  </a:lnTo>
                  <a:cubicBezTo>
                    <a:pt x="0" y="1974"/>
                    <a:pt x="924" y="2512"/>
                    <a:pt x="2055" y="2512"/>
                  </a:cubicBezTo>
                  <a:cubicBezTo>
                    <a:pt x="3153" y="2512"/>
                    <a:pt x="4447" y="2004"/>
                    <a:pt x="5278" y="1"/>
                  </a:cubicBezTo>
                  <a:lnTo>
                    <a:pt x="5278" y="1"/>
                  </a:lnTo>
                  <a:cubicBezTo>
                    <a:pt x="5278" y="1"/>
                    <a:pt x="4269" y="961"/>
                    <a:pt x="2917" y="961"/>
                  </a:cubicBezTo>
                  <a:cubicBezTo>
                    <a:pt x="2241" y="961"/>
                    <a:pt x="1479" y="721"/>
                    <a:pt x="7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"/>
            <p:cNvSpPr/>
            <p:nvPr/>
          </p:nvSpPr>
          <p:spPr>
            <a:xfrm flipH="1">
              <a:off x="15024" y="2855042"/>
              <a:ext cx="945024" cy="1163763"/>
            </a:xfrm>
            <a:custGeom>
              <a:avLst/>
              <a:gdLst/>
              <a:ahLst/>
              <a:cxnLst/>
              <a:rect l="l" t="t" r="r" b="b"/>
              <a:pathLst>
                <a:path w="9414" h="11593" extrusionOk="0">
                  <a:moveTo>
                    <a:pt x="8761" y="1"/>
                  </a:moveTo>
                  <a:lnTo>
                    <a:pt x="8761" y="1"/>
                  </a:lnTo>
                  <a:cubicBezTo>
                    <a:pt x="6498" y="7521"/>
                    <a:pt x="3071" y="8630"/>
                    <a:pt x="1247" y="8630"/>
                  </a:cubicBezTo>
                  <a:cubicBezTo>
                    <a:pt x="483" y="8630"/>
                    <a:pt x="0" y="8436"/>
                    <a:pt x="0" y="8436"/>
                  </a:cubicBezTo>
                  <a:lnTo>
                    <a:pt x="0" y="8436"/>
                  </a:lnTo>
                  <a:lnTo>
                    <a:pt x="327" y="11593"/>
                  </a:lnTo>
                  <a:cubicBezTo>
                    <a:pt x="9414" y="10613"/>
                    <a:pt x="8761" y="2"/>
                    <a:pt x="87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"/>
            <p:cNvSpPr/>
            <p:nvPr/>
          </p:nvSpPr>
          <p:spPr>
            <a:xfrm flipH="1">
              <a:off x="304535" y="3248450"/>
              <a:ext cx="393810" cy="341510"/>
            </a:xfrm>
            <a:custGeom>
              <a:avLst/>
              <a:gdLst/>
              <a:ahLst/>
              <a:cxnLst/>
              <a:rect l="l" t="t" r="r" b="b"/>
              <a:pathLst>
                <a:path w="3923" h="3402" extrusionOk="0">
                  <a:moveTo>
                    <a:pt x="3923" y="1958"/>
                  </a:moveTo>
                  <a:lnTo>
                    <a:pt x="3923" y="1958"/>
                  </a:lnTo>
                  <a:lnTo>
                    <a:pt x="3923" y="1958"/>
                  </a:lnTo>
                  <a:cubicBezTo>
                    <a:pt x="3923" y="1958"/>
                    <a:pt x="3923" y="1958"/>
                    <a:pt x="3923" y="1958"/>
                  </a:cubicBezTo>
                  <a:close/>
                  <a:moveTo>
                    <a:pt x="169" y="0"/>
                  </a:moveTo>
                  <a:cubicBezTo>
                    <a:pt x="169" y="0"/>
                    <a:pt x="0" y="3402"/>
                    <a:pt x="2503" y="3402"/>
                  </a:cubicBezTo>
                  <a:cubicBezTo>
                    <a:pt x="2630" y="3402"/>
                    <a:pt x="2764" y="3393"/>
                    <a:pt x="2905" y="3374"/>
                  </a:cubicBezTo>
                  <a:lnTo>
                    <a:pt x="3923" y="1958"/>
                  </a:lnTo>
                  <a:lnTo>
                    <a:pt x="3923" y="1958"/>
                  </a:lnTo>
                  <a:cubicBezTo>
                    <a:pt x="3921" y="1960"/>
                    <a:pt x="3476" y="2183"/>
                    <a:pt x="2861" y="2183"/>
                  </a:cubicBezTo>
                  <a:cubicBezTo>
                    <a:pt x="2049" y="2183"/>
                    <a:pt x="942" y="1795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"/>
            <p:cNvSpPr/>
            <p:nvPr/>
          </p:nvSpPr>
          <p:spPr>
            <a:xfrm flipH="1">
              <a:off x="-418335" y="2882547"/>
              <a:ext cx="689143" cy="759714"/>
            </a:xfrm>
            <a:custGeom>
              <a:avLst/>
              <a:gdLst/>
              <a:ahLst/>
              <a:cxnLst/>
              <a:rect l="l" t="t" r="r" b="b"/>
              <a:pathLst>
                <a:path w="6865" h="7568" extrusionOk="0">
                  <a:moveTo>
                    <a:pt x="6196" y="0"/>
                  </a:moveTo>
                  <a:cubicBezTo>
                    <a:pt x="5189" y="5277"/>
                    <a:pt x="2453" y="5963"/>
                    <a:pt x="1099" y="5963"/>
                  </a:cubicBezTo>
                  <a:cubicBezTo>
                    <a:pt x="623" y="5963"/>
                    <a:pt x="318" y="5878"/>
                    <a:pt x="318" y="5878"/>
                  </a:cubicBezTo>
                  <a:lnTo>
                    <a:pt x="1" y="7421"/>
                  </a:lnTo>
                  <a:cubicBezTo>
                    <a:pt x="508" y="7521"/>
                    <a:pt x="974" y="7568"/>
                    <a:pt x="1402" y="7568"/>
                  </a:cubicBezTo>
                  <a:cubicBezTo>
                    <a:pt x="6865" y="7568"/>
                    <a:pt x="6196" y="1"/>
                    <a:pt x="61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"/>
            <p:cNvSpPr/>
            <p:nvPr/>
          </p:nvSpPr>
          <p:spPr>
            <a:xfrm flipH="1">
              <a:off x="1002310" y="2065013"/>
              <a:ext cx="35135" cy="529932"/>
            </a:xfrm>
            <a:custGeom>
              <a:avLst/>
              <a:gdLst/>
              <a:ahLst/>
              <a:cxnLst/>
              <a:rect l="l" t="t" r="r" b="b"/>
              <a:pathLst>
                <a:path w="350" h="5279" extrusionOk="0">
                  <a:moveTo>
                    <a:pt x="232" y="1"/>
                  </a:moveTo>
                  <a:cubicBezTo>
                    <a:pt x="168" y="1"/>
                    <a:pt x="117" y="52"/>
                    <a:pt x="115" y="116"/>
                  </a:cubicBezTo>
                  <a:lnTo>
                    <a:pt x="2" y="5158"/>
                  </a:lnTo>
                  <a:cubicBezTo>
                    <a:pt x="1" y="5223"/>
                    <a:pt x="53" y="5277"/>
                    <a:pt x="117" y="5278"/>
                  </a:cubicBezTo>
                  <a:lnTo>
                    <a:pt x="118" y="5278"/>
                  </a:lnTo>
                  <a:cubicBezTo>
                    <a:pt x="182" y="5278"/>
                    <a:pt x="233" y="5229"/>
                    <a:pt x="235" y="5164"/>
                  </a:cubicBezTo>
                  <a:lnTo>
                    <a:pt x="348" y="120"/>
                  </a:lnTo>
                  <a:cubicBezTo>
                    <a:pt x="350" y="55"/>
                    <a:pt x="297" y="2"/>
                    <a:pt x="23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"/>
            <p:cNvSpPr/>
            <p:nvPr/>
          </p:nvSpPr>
          <p:spPr>
            <a:xfrm flipH="1">
              <a:off x="977816" y="1603845"/>
              <a:ext cx="23892" cy="416397"/>
            </a:xfrm>
            <a:custGeom>
              <a:avLst/>
              <a:gdLst/>
              <a:ahLst/>
              <a:cxnLst/>
              <a:rect l="l" t="t" r="r" b="b"/>
              <a:pathLst>
                <a:path w="238" h="4148" extrusionOk="0">
                  <a:moveTo>
                    <a:pt x="117" y="1"/>
                  </a:moveTo>
                  <a:cubicBezTo>
                    <a:pt x="53" y="1"/>
                    <a:pt x="1" y="53"/>
                    <a:pt x="1" y="117"/>
                  </a:cubicBezTo>
                  <a:lnTo>
                    <a:pt x="5" y="4031"/>
                  </a:lnTo>
                  <a:cubicBezTo>
                    <a:pt x="5" y="4095"/>
                    <a:pt x="58" y="4147"/>
                    <a:pt x="121" y="4147"/>
                  </a:cubicBezTo>
                  <a:cubicBezTo>
                    <a:pt x="184" y="4147"/>
                    <a:pt x="238" y="4095"/>
                    <a:pt x="238" y="4031"/>
                  </a:cubicBezTo>
                  <a:lnTo>
                    <a:pt x="233" y="117"/>
                  </a:lnTo>
                  <a:cubicBezTo>
                    <a:pt x="233" y="53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"/>
            <p:cNvSpPr/>
            <p:nvPr/>
          </p:nvSpPr>
          <p:spPr>
            <a:xfrm flipH="1">
              <a:off x="928929" y="2455510"/>
              <a:ext cx="42965" cy="618974"/>
            </a:xfrm>
            <a:custGeom>
              <a:avLst/>
              <a:gdLst/>
              <a:ahLst/>
              <a:cxnLst/>
              <a:rect l="l" t="t" r="r" b="b"/>
              <a:pathLst>
                <a:path w="428" h="6166" extrusionOk="0">
                  <a:moveTo>
                    <a:pt x="128" y="1"/>
                  </a:moveTo>
                  <a:cubicBezTo>
                    <a:pt x="123" y="1"/>
                    <a:pt x="119" y="1"/>
                    <a:pt x="115" y="1"/>
                  </a:cubicBezTo>
                  <a:cubicBezTo>
                    <a:pt x="51" y="3"/>
                    <a:pt x="0" y="58"/>
                    <a:pt x="2" y="122"/>
                  </a:cubicBezTo>
                  <a:lnTo>
                    <a:pt x="192" y="6054"/>
                  </a:lnTo>
                  <a:cubicBezTo>
                    <a:pt x="195" y="6117"/>
                    <a:pt x="246" y="6166"/>
                    <a:pt x="309" y="6166"/>
                  </a:cubicBezTo>
                  <a:lnTo>
                    <a:pt x="313" y="6166"/>
                  </a:lnTo>
                  <a:cubicBezTo>
                    <a:pt x="377" y="6165"/>
                    <a:pt x="428" y="6109"/>
                    <a:pt x="425" y="6045"/>
                  </a:cubicBezTo>
                  <a:lnTo>
                    <a:pt x="234" y="115"/>
                  </a:lnTo>
                  <a:cubicBezTo>
                    <a:pt x="233" y="55"/>
                    <a:pt x="184" y="1"/>
                    <a:pt x="128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"/>
            <p:cNvSpPr/>
            <p:nvPr/>
          </p:nvSpPr>
          <p:spPr>
            <a:xfrm flipH="1">
              <a:off x="1006225" y="2749136"/>
              <a:ext cx="23490" cy="593075"/>
            </a:xfrm>
            <a:custGeom>
              <a:avLst/>
              <a:gdLst/>
              <a:ahLst/>
              <a:cxnLst/>
              <a:rect l="l" t="t" r="r" b="b"/>
              <a:pathLst>
                <a:path w="234" h="5908" extrusionOk="0">
                  <a:moveTo>
                    <a:pt x="117" y="0"/>
                  </a:moveTo>
                  <a:cubicBezTo>
                    <a:pt x="53" y="0"/>
                    <a:pt x="1" y="54"/>
                    <a:pt x="1" y="117"/>
                  </a:cubicBezTo>
                  <a:lnTo>
                    <a:pt x="1" y="5791"/>
                  </a:lnTo>
                  <a:cubicBezTo>
                    <a:pt x="1" y="5855"/>
                    <a:pt x="53" y="5907"/>
                    <a:pt x="117" y="5907"/>
                  </a:cubicBezTo>
                  <a:cubicBezTo>
                    <a:pt x="179" y="5907"/>
                    <a:pt x="233" y="5857"/>
                    <a:pt x="233" y="5791"/>
                  </a:cubicBezTo>
                  <a:lnTo>
                    <a:pt x="233" y="117"/>
                  </a:lnTo>
                  <a:cubicBezTo>
                    <a:pt x="233" y="54"/>
                    <a:pt x="179" y="0"/>
                    <a:pt x="11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"/>
            <p:cNvSpPr/>
            <p:nvPr/>
          </p:nvSpPr>
          <p:spPr>
            <a:xfrm flipH="1">
              <a:off x="920697" y="3201269"/>
              <a:ext cx="41559" cy="569886"/>
            </a:xfrm>
            <a:custGeom>
              <a:avLst/>
              <a:gdLst/>
              <a:ahLst/>
              <a:cxnLst/>
              <a:rect l="l" t="t" r="r" b="b"/>
              <a:pathLst>
                <a:path w="414" h="5677" extrusionOk="0">
                  <a:moveTo>
                    <a:pt x="115" y="0"/>
                  </a:moveTo>
                  <a:cubicBezTo>
                    <a:pt x="51" y="2"/>
                    <a:pt x="0" y="57"/>
                    <a:pt x="2" y="120"/>
                  </a:cubicBezTo>
                  <a:lnTo>
                    <a:pt x="179" y="5563"/>
                  </a:lnTo>
                  <a:cubicBezTo>
                    <a:pt x="181" y="5627"/>
                    <a:pt x="232" y="5676"/>
                    <a:pt x="296" y="5676"/>
                  </a:cubicBezTo>
                  <a:lnTo>
                    <a:pt x="298" y="5676"/>
                  </a:lnTo>
                  <a:cubicBezTo>
                    <a:pt x="362" y="5673"/>
                    <a:pt x="413" y="5620"/>
                    <a:pt x="412" y="5556"/>
                  </a:cubicBezTo>
                  <a:lnTo>
                    <a:pt x="234" y="112"/>
                  </a:lnTo>
                  <a:cubicBezTo>
                    <a:pt x="233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"/>
            <p:cNvSpPr/>
            <p:nvPr/>
          </p:nvSpPr>
          <p:spPr>
            <a:xfrm flipH="1">
              <a:off x="1038047" y="3394812"/>
              <a:ext cx="35837" cy="460667"/>
            </a:xfrm>
            <a:custGeom>
              <a:avLst/>
              <a:gdLst/>
              <a:ahLst/>
              <a:cxnLst/>
              <a:rect l="l" t="t" r="r" b="b"/>
              <a:pathLst>
                <a:path w="357" h="4589" extrusionOk="0">
                  <a:moveTo>
                    <a:pt x="226" y="0"/>
                  </a:moveTo>
                  <a:cubicBezTo>
                    <a:pt x="170" y="0"/>
                    <a:pt x="124" y="56"/>
                    <a:pt x="122" y="115"/>
                  </a:cubicBezTo>
                  <a:lnTo>
                    <a:pt x="2" y="4470"/>
                  </a:lnTo>
                  <a:cubicBezTo>
                    <a:pt x="0" y="4534"/>
                    <a:pt x="51" y="4587"/>
                    <a:pt x="115" y="4589"/>
                  </a:cubicBezTo>
                  <a:lnTo>
                    <a:pt x="118" y="4589"/>
                  </a:lnTo>
                  <a:cubicBezTo>
                    <a:pt x="180" y="4589"/>
                    <a:pt x="233" y="4541"/>
                    <a:pt x="234" y="4477"/>
                  </a:cubicBezTo>
                  <a:lnTo>
                    <a:pt x="355" y="122"/>
                  </a:lnTo>
                  <a:cubicBezTo>
                    <a:pt x="356" y="58"/>
                    <a:pt x="305" y="5"/>
                    <a:pt x="241" y="2"/>
                  </a:cubicBezTo>
                  <a:cubicBezTo>
                    <a:pt x="236" y="1"/>
                    <a:pt x="231" y="0"/>
                    <a:pt x="226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"/>
            <p:cNvSpPr/>
            <p:nvPr/>
          </p:nvSpPr>
          <p:spPr>
            <a:xfrm flipH="1">
              <a:off x="983940" y="3703897"/>
              <a:ext cx="23390" cy="504033"/>
            </a:xfrm>
            <a:custGeom>
              <a:avLst/>
              <a:gdLst/>
              <a:ahLst/>
              <a:cxnLst/>
              <a:rect l="l" t="t" r="r" b="b"/>
              <a:pathLst>
                <a:path w="233" h="5021" extrusionOk="0">
                  <a:moveTo>
                    <a:pt x="116" y="1"/>
                  </a:moveTo>
                  <a:cubicBezTo>
                    <a:pt x="54" y="1"/>
                    <a:pt x="0" y="53"/>
                    <a:pt x="0" y="117"/>
                  </a:cubicBezTo>
                  <a:lnTo>
                    <a:pt x="0" y="4905"/>
                  </a:lnTo>
                  <a:cubicBezTo>
                    <a:pt x="0" y="4969"/>
                    <a:pt x="54" y="5021"/>
                    <a:pt x="116" y="5021"/>
                  </a:cubicBezTo>
                  <a:cubicBezTo>
                    <a:pt x="180" y="5021"/>
                    <a:pt x="233" y="4970"/>
                    <a:pt x="233" y="4905"/>
                  </a:cubicBezTo>
                  <a:lnTo>
                    <a:pt x="233" y="117"/>
                  </a:lnTo>
                  <a:cubicBezTo>
                    <a:pt x="233" y="53"/>
                    <a:pt x="180" y="1"/>
                    <a:pt x="11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"/>
            <p:cNvSpPr/>
            <p:nvPr/>
          </p:nvSpPr>
          <p:spPr>
            <a:xfrm flipH="1">
              <a:off x="898813" y="4007059"/>
              <a:ext cx="40254" cy="487670"/>
            </a:xfrm>
            <a:custGeom>
              <a:avLst/>
              <a:gdLst/>
              <a:ahLst/>
              <a:cxnLst/>
              <a:rect l="l" t="t" r="r" b="b"/>
              <a:pathLst>
                <a:path w="401" h="4858" extrusionOk="0">
                  <a:moveTo>
                    <a:pt x="120" y="0"/>
                  </a:moveTo>
                  <a:cubicBezTo>
                    <a:pt x="119" y="0"/>
                    <a:pt x="117" y="0"/>
                    <a:pt x="115" y="0"/>
                  </a:cubicBezTo>
                  <a:cubicBezTo>
                    <a:pt x="51" y="2"/>
                    <a:pt x="1" y="57"/>
                    <a:pt x="2" y="121"/>
                  </a:cubicBezTo>
                  <a:lnTo>
                    <a:pt x="166" y="4746"/>
                  </a:lnTo>
                  <a:cubicBezTo>
                    <a:pt x="168" y="4810"/>
                    <a:pt x="220" y="4858"/>
                    <a:pt x="283" y="4858"/>
                  </a:cubicBezTo>
                  <a:lnTo>
                    <a:pt x="286" y="4858"/>
                  </a:lnTo>
                  <a:cubicBezTo>
                    <a:pt x="349" y="4856"/>
                    <a:pt x="400" y="4803"/>
                    <a:pt x="399" y="4739"/>
                  </a:cubicBezTo>
                  <a:lnTo>
                    <a:pt x="235" y="114"/>
                  </a:lnTo>
                  <a:cubicBezTo>
                    <a:pt x="233" y="50"/>
                    <a:pt x="178" y="0"/>
                    <a:pt x="12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"/>
            <p:cNvSpPr/>
            <p:nvPr/>
          </p:nvSpPr>
          <p:spPr>
            <a:xfrm flipH="1">
              <a:off x="1068162" y="4067190"/>
              <a:ext cx="37444" cy="482350"/>
            </a:xfrm>
            <a:custGeom>
              <a:avLst/>
              <a:gdLst/>
              <a:ahLst/>
              <a:cxnLst/>
              <a:rect l="l" t="t" r="r" b="b"/>
              <a:pathLst>
                <a:path w="373" h="4805" extrusionOk="0">
                  <a:moveTo>
                    <a:pt x="241" y="0"/>
                  </a:moveTo>
                  <a:cubicBezTo>
                    <a:pt x="186" y="0"/>
                    <a:pt x="140" y="56"/>
                    <a:pt x="137" y="114"/>
                  </a:cubicBezTo>
                  <a:lnTo>
                    <a:pt x="2" y="4685"/>
                  </a:lnTo>
                  <a:cubicBezTo>
                    <a:pt x="1" y="4749"/>
                    <a:pt x="50" y="4803"/>
                    <a:pt x="114" y="4804"/>
                  </a:cubicBezTo>
                  <a:lnTo>
                    <a:pt x="118" y="4804"/>
                  </a:lnTo>
                  <a:cubicBezTo>
                    <a:pt x="179" y="4804"/>
                    <a:pt x="233" y="4753"/>
                    <a:pt x="235" y="4692"/>
                  </a:cubicBezTo>
                  <a:lnTo>
                    <a:pt x="371" y="121"/>
                  </a:lnTo>
                  <a:cubicBezTo>
                    <a:pt x="373" y="57"/>
                    <a:pt x="322" y="3"/>
                    <a:pt x="258" y="2"/>
                  </a:cubicBezTo>
                  <a:cubicBezTo>
                    <a:pt x="252" y="1"/>
                    <a:pt x="246" y="0"/>
                    <a:pt x="24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"/>
            <p:cNvSpPr/>
            <p:nvPr/>
          </p:nvSpPr>
          <p:spPr>
            <a:xfrm flipH="1">
              <a:off x="367676" y="1964026"/>
              <a:ext cx="585847" cy="189527"/>
            </a:xfrm>
            <a:custGeom>
              <a:avLst/>
              <a:gdLst/>
              <a:ahLst/>
              <a:cxnLst/>
              <a:rect l="l" t="t" r="r" b="b"/>
              <a:pathLst>
                <a:path w="5836" h="1888" extrusionOk="0">
                  <a:moveTo>
                    <a:pt x="5705" y="0"/>
                  </a:moveTo>
                  <a:cubicBezTo>
                    <a:pt x="5673" y="0"/>
                    <a:pt x="5641" y="13"/>
                    <a:pt x="5617" y="40"/>
                  </a:cubicBezTo>
                  <a:cubicBezTo>
                    <a:pt x="4482" y="1332"/>
                    <a:pt x="3129" y="1656"/>
                    <a:pt x="2056" y="1656"/>
                  </a:cubicBezTo>
                  <a:cubicBezTo>
                    <a:pt x="986" y="1656"/>
                    <a:pt x="195" y="1333"/>
                    <a:pt x="179" y="1327"/>
                  </a:cubicBezTo>
                  <a:cubicBezTo>
                    <a:pt x="164" y="1320"/>
                    <a:pt x="148" y="1317"/>
                    <a:pt x="132" y="1317"/>
                  </a:cubicBezTo>
                  <a:cubicBezTo>
                    <a:pt x="87" y="1317"/>
                    <a:pt x="45" y="1343"/>
                    <a:pt x="27" y="1388"/>
                  </a:cubicBezTo>
                  <a:cubicBezTo>
                    <a:pt x="1" y="1447"/>
                    <a:pt x="28" y="1516"/>
                    <a:pt x="88" y="1540"/>
                  </a:cubicBezTo>
                  <a:cubicBezTo>
                    <a:pt x="104" y="1548"/>
                    <a:pt x="935" y="1888"/>
                    <a:pt x="2059" y="1888"/>
                  </a:cubicBezTo>
                  <a:cubicBezTo>
                    <a:pt x="3183" y="1888"/>
                    <a:pt x="4601" y="1548"/>
                    <a:pt x="5793" y="194"/>
                  </a:cubicBezTo>
                  <a:cubicBezTo>
                    <a:pt x="5835" y="145"/>
                    <a:pt x="5831" y="71"/>
                    <a:pt x="5781" y="28"/>
                  </a:cubicBezTo>
                  <a:cubicBezTo>
                    <a:pt x="5759" y="10"/>
                    <a:pt x="5732" y="0"/>
                    <a:pt x="570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"/>
            <p:cNvSpPr/>
            <p:nvPr/>
          </p:nvSpPr>
          <p:spPr>
            <a:xfrm flipH="1">
              <a:off x="160283" y="1644400"/>
              <a:ext cx="202677" cy="416999"/>
            </a:xfrm>
            <a:custGeom>
              <a:avLst/>
              <a:gdLst/>
              <a:ahLst/>
              <a:cxnLst/>
              <a:rect l="l" t="t" r="r" b="b"/>
              <a:pathLst>
                <a:path w="2019" h="4154" extrusionOk="0">
                  <a:moveTo>
                    <a:pt x="1892" y="1"/>
                  </a:moveTo>
                  <a:cubicBezTo>
                    <a:pt x="1834" y="1"/>
                    <a:pt x="1786" y="42"/>
                    <a:pt x="1778" y="100"/>
                  </a:cubicBezTo>
                  <a:cubicBezTo>
                    <a:pt x="1432" y="2405"/>
                    <a:pt x="58" y="3942"/>
                    <a:pt x="44" y="3957"/>
                  </a:cubicBezTo>
                  <a:cubicBezTo>
                    <a:pt x="0" y="4003"/>
                    <a:pt x="4" y="4077"/>
                    <a:pt x="51" y="4121"/>
                  </a:cubicBezTo>
                  <a:cubicBezTo>
                    <a:pt x="73" y="4141"/>
                    <a:pt x="102" y="4153"/>
                    <a:pt x="129" y="4153"/>
                  </a:cubicBezTo>
                  <a:cubicBezTo>
                    <a:pt x="160" y="4153"/>
                    <a:pt x="192" y="4140"/>
                    <a:pt x="217" y="4112"/>
                  </a:cubicBezTo>
                  <a:cubicBezTo>
                    <a:pt x="275" y="4048"/>
                    <a:pt x="1653" y="2513"/>
                    <a:pt x="2009" y="134"/>
                  </a:cubicBezTo>
                  <a:cubicBezTo>
                    <a:pt x="2018" y="71"/>
                    <a:pt x="1974" y="11"/>
                    <a:pt x="1911" y="2"/>
                  </a:cubicBezTo>
                  <a:cubicBezTo>
                    <a:pt x="1904" y="1"/>
                    <a:pt x="1898" y="1"/>
                    <a:pt x="189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"/>
            <p:cNvSpPr/>
            <p:nvPr/>
          </p:nvSpPr>
          <p:spPr>
            <a:xfrm flipH="1">
              <a:off x="446981" y="2130765"/>
              <a:ext cx="435771" cy="122470"/>
            </a:xfrm>
            <a:custGeom>
              <a:avLst/>
              <a:gdLst/>
              <a:ahLst/>
              <a:cxnLst/>
              <a:rect l="l" t="t" r="r" b="b"/>
              <a:pathLst>
                <a:path w="4341" h="1220" extrusionOk="0">
                  <a:moveTo>
                    <a:pt x="4210" y="1"/>
                  </a:moveTo>
                  <a:cubicBezTo>
                    <a:pt x="4187" y="1"/>
                    <a:pt x="4163" y="8"/>
                    <a:pt x="4143" y="22"/>
                  </a:cubicBezTo>
                  <a:cubicBezTo>
                    <a:pt x="3009" y="816"/>
                    <a:pt x="1829" y="979"/>
                    <a:pt x="1050" y="979"/>
                  </a:cubicBezTo>
                  <a:cubicBezTo>
                    <a:pt x="511" y="979"/>
                    <a:pt x="163" y="901"/>
                    <a:pt x="155" y="900"/>
                  </a:cubicBezTo>
                  <a:cubicBezTo>
                    <a:pt x="146" y="898"/>
                    <a:pt x="137" y="897"/>
                    <a:pt x="128" y="897"/>
                  </a:cubicBezTo>
                  <a:cubicBezTo>
                    <a:pt x="76" y="897"/>
                    <a:pt x="28" y="934"/>
                    <a:pt x="15" y="987"/>
                  </a:cubicBezTo>
                  <a:cubicBezTo>
                    <a:pt x="1" y="1048"/>
                    <a:pt x="39" y="1112"/>
                    <a:pt x="103" y="1127"/>
                  </a:cubicBezTo>
                  <a:cubicBezTo>
                    <a:pt x="137" y="1136"/>
                    <a:pt x="507" y="1220"/>
                    <a:pt x="1068" y="1220"/>
                  </a:cubicBezTo>
                  <a:cubicBezTo>
                    <a:pt x="1878" y="1220"/>
                    <a:pt x="3090" y="1045"/>
                    <a:pt x="4275" y="212"/>
                  </a:cubicBezTo>
                  <a:cubicBezTo>
                    <a:pt x="4328" y="176"/>
                    <a:pt x="4341" y="103"/>
                    <a:pt x="4304" y="51"/>
                  </a:cubicBezTo>
                  <a:cubicBezTo>
                    <a:pt x="4282" y="18"/>
                    <a:pt x="4246" y="1"/>
                    <a:pt x="421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"/>
            <p:cNvSpPr/>
            <p:nvPr/>
          </p:nvSpPr>
          <p:spPr>
            <a:xfrm flipH="1">
              <a:off x="-84254" y="1898173"/>
              <a:ext cx="270638" cy="64046"/>
            </a:xfrm>
            <a:custGeom>
              <a:avLst/>
              <a:gdLst/>
              <a:ahLst/>
              <a:cxnLst/>
              <a:rect l="l" t="t" r="r" b="b"/>
              <a:pathLst>
                <a:path w="2696" h="638" extrusionOk="0">
                  <a:moveTo>
                    <a:pt x="2564" y="1"/>
                  </a:moveTo>
                  <a:cubicBezTo>
                    <a:pt x="2541" y="1"/>
                    <a:pt x="2518" y="8"/>
                    <a:pt x="2498" y="21"/>
                  </a:cubicBezTo>
                  <a:cubicBezTo>
                    <a:pt x="2068" y="317"/>
                    <a:pt x="1561" y="399"/>
                    <a:pt x="1131" y="399"/>
                  </a:cubicBezTo>
                  <a:cubicBezTo>
                    <a:pt x="594" y="399"/>
                    <a:pt x="175" y="271"/>
                    <a:pt x="168" y="269"/>
                  </a:cubicBezTo>
                  <a:cubicBezTo>
                    <a:pt x="156" y="265"/>
                    <a:pt x="144" y="263"/>
                    <a:pt x="132" y="263"/>
                  </a:cubicBezTo>
                  <a:cubicBezTo>
                    <a:pt x="83" y="263"/>
                    <a:pt x="37" y="295"/>
                    <a:pt x="21" y="346"/>
                  </a:cubicBezTo>
                  <a:cubicBezTo>
                    <a:pt x="0" y="407"/>
                    <a:pt x="35" y="472"/>
                    <a:pt x="98" y="492"/>
                  </a:cubicBezTo>
                  <a:cubicBezTo>
                    <a:pt x="130" y="503"/>
                    <a:pt x="567" y="638"/>
                    <a:pt x="1131" y="638"/>
                  </a:cubicBezTo>
                  <a:cubicBezTo>
                    <a:pt x="1598" y="638"/>
                    <a:pt x="2151" y="545"/>
                    <a:pt x="2629" y="213"/>
                  </a:cubicBezTo>
                  <a:cubicBezTo>
                    <a:pt x="2683" y="177"/>
                    <a:pt x="2696" y="104"/>
                    <a:pt x="2660" y="52"/>
                  </a:cubicBezTo>
                  <a:cubicBezTo>
                    <a:pt x="2637" y="19"/>
                    <a:pt x="2601" y="1"/>
                    <a:pt x="256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"/>
            <p:cNvSpPr/>
            <p:nvPr/>
          </p:nvSpPr>
          <p:spPr>
            <a:xfrm flipH="1">
              <a:off x="38015" y="1964026"/>
              <a:ext cx="224963" cy="63443"/>
            </a:xfrm>
            <a:custGeom>
              <a:avLst/>
              <a:gdLst/>
              <a:ahLst/>
              <a:cxnLst/>
              <a:rect l="l" t="t" r="r" b="b"/>
              <a:pathLst>
                <a:path w="2241" h="632" extrusionOk="0">
                  <a:moveTo>
                    <a:pt x="132" y="1"/>
                  </a:moveTo>
                  <a:cubicBezTo>
                    <a:pt x="92" y="1"/>
                    <a:pt x="54" y="21"/>
                    <a:pt x="33" y="57"/>
                  </a:cubicBezTo>
                  <a:cubicBezTo>
                    <a:pt x="0" y="113"/>
                    <a:pt x="19" y="185"/>
                    <a:pt x="73" y="217"/>
                  </a:cubicBezTo>
                  <a:cubicBezTo>
                    <a:pt x="106" y="238"/>
                    <a:pt x="773" y="632"/>
                    <a:pt x="1567" y="632"/>
                  </a:cubicBezTo>
                  <a:cubicBezTo>
                    <a:pt x="1755" y="632"/>
                    <a:pt x="1948" y="608"/>
                    <a:pt x="2143" y="558"/>
                  </a:cubicBezTo>
                  <a:cubicBezTo>
                    <a:pt x="2204" y="542"/>
                    <a:pt x="2240" y="476"/>
                    <a:pt x="2224" y="414"/>
                  </a:cubicBezTo>
                  <a:cubicBezTo>
                    <a:pt x="2211" y="362"/>
                    <a:pt x="2164" y="328"/>
                    <a:pt x="2112" y="328"/>
                  </a:cubicBezTo>
                  <a:cubicBezTo>
                    <a:pt x="2102" y="328"/>
                    <a:pt x="2091" y="329"/>
                    <a:pt x="2081" y="332"/>
                  </a:cubicBezTo>
                  <a:cubicBezTo>
                    <a:pt x="1910" y="379"/>
                    <a:pt x="1739" y="398"/>
                    <a:pt x="1573" y="398"/>
                  </a:cubicBezTo>
                  <a:cubicBezTo>
                    <a:pt x="837" y="398"/>
                    <a:pt x="200" y="23"/>
                    <a:pt x="193" y="18"/>
                  </a:cubicBezTo>
                  <a:cubicBezTo>
                    <a:pt x="174" y="7"/>
                    <a:pt x="153" y="1"/>
                    <a:pt x="13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"/>
            <p:cNvSpPr/>
            <p:nvPr/>
          </p:nvSpPr>
          <p:spPr>
            <a:xfrm flipH="1">
              <a:off x="1494194" y="2551076"/>
              <a:ext cx="229079" cy="318220"/>
            </a:xfrm>
            <a:custGeom>
              <a:avLst/>
              <a:gdLst/>
              <a:ahLst/>
              <a:cxnLst/>
              <a:rect l="l" t="t" r="r" b="b"/>
              <a:pathLst>
                <a:path w="2282" h="3170" extrusionOk="0">
                  <a:moveTo>
                    <a:pt x="2167" y="0"/>
                  </a:moveTo>
                  <a:cubicBezTo>
                    <a:pt x="2107" y="0"/>
                    <a:pt x="2048" y="47"/>
                    <a:pt x="2046" y="112"/>
                  </a:cubicBezTo>
                  <a:cubicBezTo>
                    <a:pt x="1974" y="1966"/>
                    <a:pt x="100" y="2940"/>
                    <a:pt x="81" y="2949"/>
                  </a:cubicBezTo>
                  <a:cubicBezTo>
                    <a:pt x="25" y="2979"/>
                    <a:pt x="1" y="3048"/>
                    <a:pt x="30" y="3106"/>
                  </a:cubicBezTo>
                  <a:cubicBezTo>
                    <a:pt x="50" y="3147"/>
                    <a:pt x="92" y="3170"/>
                    <a:pt x="134" y="3170"/>
                  </a:cubicBezTo>
                  <a:cubicBezTo>
                    <a:pt x="150" y="3170"/>
                    <a:pt x="168" y="3164"/>
                    <a:pt x="188" y="3157"/>
                  </a:cubicBezTo>
                  <a:cubicBezTo>
                    <a:pt x="270" y="3115"/>
                    <a:pt x="2200" y="2113"/>
                    <a:pt x="2280" y="121"/>
                  </a:cubicBezTo>
                  <a:cubicBezTo>
                    <a:pt x="2282" y="57"/>
                    <a:pt x="2231" y="2"/>
                    <a:pt x="216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"/>
            <p:cNvSpPr/>
            <p:nvPr/>
          </p:nvSpPr>
          <p:spPr>
            <a:xfrm flipH="1">
              <a:off x="1559845" y="2638512"/>
              <a:ext cx="391100" cy="430652"/>
            </a:xfrm>
            <a:custGeom>
              <a:avLst/>
              <a:gdLst/>
              <a:ahLst/>
              <a:cxnLst/>
              <a:rect l="l" t="t" r="r" b="b"/>
              <a:pathLst>
                <a:path w="3896" h="4290" extrusionOk="0">
                  <a:moveTo>
                    <a:pt x="134" y="1"/>
                  </a:moveTo>
                  <a:cubicBezTo>
                    <a:pt x="120" y="1"/>
                    <a:pt x="106" y="3"/>
                    <a:pt x="92" y="9"/>
                  </a:cubicBezTo>
                  <a:cubicBezTo>
                    <a:pt x="33" y="32"/>
                    <a:pt x="1" y="99"/>
                    <a:pt x="25" y="159"/>
                  </a:cubicBezTo>
                  <a:cubicBezTo>
                    <a:pt x="36" y="188"/>
                    <a:pt x="1154" y="3075"/>
                    <a:pt x="3712" y="4278"/>
                  </a:cubicBezTo>
                  <a:cubicBezTo>
                    <a:pt x="3728" y="4285"/>
                    <a:pt x="3744" y="4289"/>
                    <a:pt x="3762" y="4289"/>
                  </a:cubicBezTo>
                  <a:cubicBezTo>
                    <a:pt x="3805" y="4289"/>
                    <a:pt x="3849" y="4264"/>
                    <a:pt x="3868" y="4219"/>
                  </a:cubicBezTo>
                  <a:cubicBezTo>
                    <a:pt x="3896" y="4161"/>
                    <a:pt x="3871" y="4091"/>
                    <a:pt x="3813" y="4065"/>
                  </a:cubicBezTo>
                  <a:cubicBezTo>
                    <a:pt x="1341" y="2904"/>
                    <a:pt x="254" y="103"/>
                    <a:pt x="243" y="76"/>
                  </a:cubicBezTo>
                  <a:cubicBezTo>
                    <a:pt x="224" y="30"/>
                    <a:pt x="181" y="1"/>
                    <a:pt x="13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"/>
            <p:cNvSpPr/>
            <p:nvPr/>
          </p:nvSpPr>
          <p:spPr>
            <a:xfrm flipH="1">
              <a:off x="1395013" y="3045673"/>
              <a:ext cx="306375" cy="179087"/>
            </a:xfrm>
            <a:custGeom>
              <a:avLst/>
              <a:gdLst/>
              <a:ahLst/>
              <a:cxnLst/>
              <a:rect l="l" t="t" r="r" b="b"/>
              <a:pathLst>
                <a:path w="3052" h="1784" extrusionOk="0">
                  <a:moveTo>
                    <a:pt x="132" y="0"/>
                  </a:moveTo>
                  <a:cubicBezTo>
                    <a:pt x="103" y="0"/>
                    <a:pt x="75" y="10"/>
                    <a:pt x="52" y="31"/>
                  </a:cubicBezTo>
                  <a:cubicBezTo>
                    <a:pt x="4" y="75"/>
                    <a:pt x="1" y="149"/>
                    <a:pt x="44" y="197"/>
                  </a:cubicBezTo>
                  <a:cubicBezTo>
                    <a:pt x="91" y="245"/>
                    <a:pt x="1168" y="1392"/>
                    <a:pt x="2898" y="1779"/>
                  </a:cubicBezTo>
                  <a:cubicBezTo>
                    <a:pt x="2907" y="1783"/>
                    <a:pt x="2914" y="1783"/>
                    <a:pt x="2923" y="1783"/>
                  </a:cubicBezTo>
                  <a:cubicBezTo>
                    <a:pt x="2977" y="1783"/>
                    <a:pt x="3025" y="1745"/>
                    <a:pt x="3038" y="1690"/>
                  </a:cubicBezTo>
                  <a:cubicBezTo>
                    <a:pt x="3051" y="1626"/>
                    <a:pt x="3013" y="1565"/>
                    <a:pt x="2949" y="1550"/>
                  </a:cubicBezTo>
                  <a:cubicBezTo>
                    <a:pt x="1293" y="1181"/>
                    <a:pt x="229" y="47"/>
                    <a:pt x="217" y="37"/>
                  </a:cubicBezTo>
                  <a:cubicBezTo>
                    <a:pt x="195" y="13"/>
                    <a:pt x="163" y="0"/>
                    <a:pt x="13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"/>
            <p:cNvSpPr/>
            <p:nvPr/>
          </p:nvSpPr>
          <p:spPr>
            <a:xfrm flipH="1">
              <a:off x="1161217" y="3201069"/>
              <a:ext cx="448319" cy="168747"/>
            </a:xfrm>
            <a:custGeom>
              <a:avLst/>
              <a:gdLst/>
              <a:ahLst/>
              <a:cxnLst/>
              <a:rect l="l" t="t" r="r" b="b"/>
              <a:pathLst>
                <a:path w="4466" h="1681" extrusionOk="0">
                  <a:moveTo>
                    <a:pt x="129" y="0"/>
                  </a:moveTo>
                  <a:cubicBezTo>
                    <a:pt x="98" y="0"/>
                    <a:pt x="68" y="12"/>
                    <a:pt x="45" y="36"/>
                  </a:cubicBezTo>
                  <a:cubicBezTo>
                    <a:pt x="0" y="84"/>
                    <a:pt x="2" y="158"/>
                    <a:pt x="50" y="202"/>
                  </a:cubicBezTo>
                  <a:cubicBezTo>
                    <a:pt x="115" y="264"/>
                    <a:pt x="1636" y="1680"/>
                    <a:pt x="4206" y="1680"/>
                  </a:cubicBezTo>
                  <a:lnTo>
                    <a:pt x="4349" y="1680"/>
                  </a:lnTo>
                  <a:cubicBezTo>
                    <a:pt x="4414" y="1677"/>
                    <a:pt x="4465" y="1623"/>
                    <a:pt x="4464" y="1560"/>
                  </a:cubicBezTo>
                  <a:cubicBezTo>
                    <a:pt x="4464" y="1496"/>
                    <a:pt x="4411" y="1445"/>
                    <a:pt x="4347" y="1445"/>
                  </a:cubicBezTo>
                  <a:lnTo>
                    <a:pt x="4346" y="1445"/>
                  </a:lnTo>
                  <a:cubicBezTo>
                    <a:pt x="4298" y="1446"/>
                    <a:pt x="4251" y="1446"/>
                    <a:pt x="4204" y="1446"/>
                  </a:cubicBezTo>
                  <a:cubicBezTo>
                    <a:pt x="1736" y="1446"/>
                    <a:pt x="225" y="47"/>
                    <a:pt x="211" y="33"/>
                  </a:cubicBezTo>
                  <a:cubicBezTo>
                    <a:pt x="188" y="11"/>
                    <a:pt x="158" y="0"/>
                    <a:pt x="12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"/>
            <p:cNvSpPr/>
            <p:nvPr/>
          </p:nvSpPr>
          <p:spPr>
            <a:xfrm flipH="1">
              <a:off x="1111628" y="3146660"/>
              <a:ext cx="254376" cy="58023"/>
            </a:xfrm>
            <a:custGeom>
              <a:avLst/>
              <a:gdLst/>
              <a:ahLst/>
              <a:cxnLst/>
              <a:rect l="l" t="t" r="r" b="b"/>
              <a:pathLst>
                <a:path w="2534" h="578" extrusionOk="0">
                  <a:moveTo>
                    <a:pt x="134" y="0"/>
                  </a:moveTo>
                  <a:cubicBezTo>
                    <a:pt x="89" y="0"/>
                    <a:pt x="45" y="27"/>
                    <a:pt x="26" y="72"/>
                  </a:cubicBezTo>
                  <a:cubicBezTo>
                    <a:pt x="1" y="131"/>
                    <a:pt x="28" y="198"/>
                    <a:pt x="88" y="225"/>
                  </a:cubicBezTo>
                  <a:cubicBezTo>
                    <a:pt x="126" y="241"/>
                    <a:pt x="934" y="578"/>
                    <a:pt x="2000" y="578"/>
                  </a:cubicBezTo>
                  <a:cubicBezTo>
                    <a:pt x="2138" y="578"/>
                    <a:pt x="2278" y="572"/>
                    <a:pt x="2423" y="560"/>
                  </a:cubicBezTo>
                  <a:cubicBezTo>
                    <a:pt x="2487" y="553"/>
                    <a:pt x="2534" y="496"/>
                    <a:pt x="2529" y="434"/>
                  </a:cubicBezTo>
                  <a:cubicBezTo>
                    <a:pt x="2522" y="373"/>
                    <a:pt x="2471" y="327"/>
                    <a:pt x="2412" y="327"/>
                  </a:cubicBezTo>
                  <a:cubicBezTo>
                    <a:pt x="2408" y="327"/>
                    <a:pt x="2405" y="327"/>
                    <a:pt x="2401" y="328"/>
                  </a:cubicBezTo>
                  <a:cubicBezTo>
                    <a:pt x="2266" y="340"/>
                    <a:pt x="2134" y="345"/>
                    <a:pt x="2005" y="345"/>
                  </a:cubicBezTo>
                  <a:cubicBezTo>
                    <a:pt x="983" y="345"/>
                    <a:pt x="189" y="13"/>
                    <a:pt x="178" y="9"/>
                  </a:cubicBezTo>
                  <a:cubicBezTo>
                    <a:pt x="164" y="3"/>
                    <a:pt x="149" y="0"/>
                    <a:pt x="13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"/>
            <p:cNvSpPr/>
            <p:nvPr/>
          </p:nvSpPr>
          <p:spPr>
            <a:xfrm flipH="1">
              <a:off x="2262538" y="2502089"/>
              <a:ext cx="177581" cy="92856"/>
            </a:xfrm>
            <a:custGeom>
              <a:avLst/>
              <a:gdLst/>
              <a:ahLst/>
              <a:cxnLst/>
              <a:rect l="l" t="t" r="r" b="b"/>
              <a:pathLst>
                <a:path w="1769" h="925" extrusionOk="0">
                  <a:moveTo>
                    <a:pt x="133" y="0"/>
                  </a:moveTo>
                  <a:cubicBezTo>
                    <a:pt x="112" y="0"/>
                    <a:pt x="91" y="6"/>
                    <a:pt x="73" y="17"/>
                  </a:cubicBezTo>
                  <a:cubicBezTo>
                    <a:pt x="16" y="51"/>
                    <a:pt x="0" y="123"/>
                    <a:pt x="32" y="177"/>
                  </a:cubicBezTo>
                  <a:cubicBezTo>
                    <a:pt x="50" y="203"/>
                    <a:pt x="438" y="823"/>
                    <a:pt x="1636" y="924"/>
                  </a:cubicBezTo>
                  <a:lnTo>
                    <a:pt x="1646" y="924"/>
                  </a:lnTo>
                  <a:cubicBezTo>
                    <a:pt x="1707" y="924"/>
                    <a:pt x="1758" y="879"/>
                    <a:pt x="1762" y="818"/>
                  </a:cubicBezTo>
                  <a:cubicBezTo>
                    <a:pt x="1768" y="753"/>
                    <a:pt x="1719" y="698"/>
                    <a:pt x="1655" y="692"/>
                  </a:cubicBezTo>
                  <a:cubicBezTo>
                    <a:pt x="585" y="600"/>
                    <a:pt x="236" y="61"/>
                    <a:pt x="233" y="55"/>
                  </a:cubicBezTo>
                  <a:cubicBezTo>
                    <a:pt x="211" y="20"/>
                    <a:pt x="172" y="0"/>
                    <a:pt x="13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"/>
            <p:cNvSpPr/>
            <p:nvPr/>
          </p:nvSpPr>
          <p:spPr>
            <a:xfrm flipH="1">
              <a:off x="1992302" y="2590628"/>
              <a:ext cx="283487" cy="63443"/>
            </a:xfrm>
            <a:custGeom>
              <a:avLst/>
              <a:gdLst/>
              <a:ahLst/>
              <a:cxnLst/>
              <a:rect l="l" t="t" r="r" b="b"/>
              <a:pathLst>
                <a:path w="2824" h="632" extrusionOk="0">
                  <a:moveTo>
                    <a:pt x="2691" y="1"/>
                  </a:moveTo>
                  <a:cubicBezTo>
                    <a:pt x="2669" y="1"/>
                    <a:pt x="2647" y="7"/>
                    <a:pt x="2627" y="19"/>
                  </a:cubicBezTo>
                  <a:cubicBezTo>
                    <a:pt x="2158" y="315"/>
                    <a:pt x="1587" y="394"/>
                    <a:pt x="1112" y="394"/>
                  </a:cubicBezTo>
                  <a:cubicBezTo>
                    <a:pt x="577" y="394"/>
                    <a:pt x="164" y="293"/>
                    <a:pt x="156" y="291"/>
                  </a:cubicBezTo>
                  <a:cubicBezTo>
                    <a:pt x="146" y="289"/>
                    <a:pt x="137" y="288"/>
                    <a:pt x="128" y="288"/>
                  </a:cubicBezTo>
                  <a:cubicBezTo>
                    <a:pt x="75" y="288"/>
                    <a:pt x="28" y="324"/>
                    <a:pt x="15" y="377"/>
                  </a:cubicBezTo>
                  <a:cubicBezTo>
                    <a:pt x="0" y="438"/>
                    <a:pt x="38" y="502"/>
                    <a:pt x="101" y="518"/>
                  </a:cubicBezTo>
                  <a:cubicBezTo>
                    <a:pt x="133" y="528"/>
                    <a:pt x="559" y="631"/>
                    <a:pt x="1112" y="631"/>
                  </a:cubicBezTo>
                  <a:cubicBezTo>
                    <a:pt x="1620" y="631"/>
                    <a:pt x="2233" y="544"/>
                    <a:pt x="2754" y="217"/>
                  </a:cubicBezTo>
                  <a:cubicBezTo>
                    <a:pt x="2808" y="182"/>
                    <a:pt x="2824" y="109"/>
                    <a:pt x="2790" y="56"/>
                  </a:cubicBezTo>
                  <a:cubicBezTo>
                    <a:pt x="2768" y="20"/>
                    <a:pt x="2730" y="1"/>
                    <a:pt x="269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"/>
            <p:cNvSpPr/>
            <p:nvPr/>
          </p:nvSpPr>
          <p:spPr>
            <a:xfrm flipH="1">
              <a:off x="1957068" y="2302624"/>
              <a:ext cx="83320" cy="236708"/>
            </a:xfrm>
            <a:custGeom>
              <a:avLst/>
              <a:gdLst/>
              <a:ahLst/>
              <a:cxnLst/>
              <a:rect l="l" t="t" r="r" b="b"/>
              <a:pathLst>
                <a:path w="830" h="2358" extrusionOk="0">
                  <a:moveTo>
                    <a:pt x="125" y="1"/>
                  </a:moveTo>
                  <a:cubicBezTo>
                    <a:pt x="119" y="1"/>
                    <a:pt x="113" y="1"/>
                    <a:pt x="107" y="2"/>
                  </a:cubicBezTo>
                  <a:cubicBezTo>
                    <a:pt x="44" y="11"/>
                    <a:pt x="0" y="71"/>
                    <a:pt x="9" y="135"/>
                  </a:cubicBezTo>
                  <a:cubicBezTo>
                    <a:pt x="18" y="196"/>
                    <a:pt x="234" y="1660"/>
                    <a:pt x="594" y="2296"/>
                  </a:cubicBezTo>
                  <a:cubicBezTo>
                    <a:pt x="615" y="2336"/>
                    <a:pt x="656" y="2358"/>
                    <a:pt x="695" y="2358"/>
                  </a:cubicBezTo>
                  <a:cubicBezTo>
                    <a:pt x="716" y="2358"/>
                    <a:pt x="735" y="2352"/>
                    <a:pt x="754" y="2340"/>
                  </a:cubicBezTo>
                  <a:cubicBezTo>
                    <a:pt x="810" y="2308"/>
                    <a:pt x="829" y="2237"/>
                    <a:pt x="797" y="2180"/>
                  </a:cubicBezTo>
                  <a:cubicBezTo>
                    <a:pt x="457" y="1581"/>
                    <a:pt x="242" y="114"/>
                    <a:pt x="239" y="100"/>
                  </a:cubicBezTo>
                  <a:cubicBezTo>
                    <a:pt x="231" y="42"/>
                    <a:pt x="182" y="1"/>
                    <a:pt x="12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"/>
            <p:cNvSpPr/>
            <p:nvPr/>
          </p:nvSpPr>
          <p:spPr>
            <a:xfrm flipH="1">
              <a:off x="447584" y="3346125"/>
              <a:ext cx="204785" cy="192639"/>
            </a:xfrm>
            <a:custGeom>
              <a:avLst/>
              <a:gdLst/>
              <a:ahLst/>
              <a:cxnLst/>
              <a:rect l="l" t="t" r="r" b="b"/>
              <a:pathLst>
                <a:path w="2040" h="1919" extrusionOk="0">
                  <a:moveTo>
                    <a:pt x="129" y="1"/>
                  </a:moveTo>
                  <a:cubicBezTo>
                    <a:pt x="118" y="1"/>
                    <a:pt x="107" y="2"/>
                    <a:pt x="96" y="5"/>
                  </a:cubicBezTo>
                  <a:cubicBezTo>
                    <a:pt x="33" y="24"/>
                    <a:pt x="0" y="90"/>
                    <a:pt x="17" y="151"/>
                  </a:cubicBezTo>
                  <a:cubicBezTo>
                    <a:pt x="38" y="215"/>
                    <a:pt x="509" y="1720"/>
                    <a:pt x="1899" y="1917"/>
                  </a:cubicBezTo>
                  <a:cubicBezTo>
                    <a:pt x="1905" y="1919"/>
                    <a:pt x="1909" y="1919"/>
                    <a:pt x="1915" y="1919"/>
                  </a:cubicBezTo>
                  <a:cubicBezTo>
                    <a:pt x="1971" y="1919"/>
                    <a:pt x="2022" y="1878"/>
                    <a:pt x="2031" y="1821"/>
                  </a:cubicBezTo>
                  <a:cubicBezTo>
                    <a:pt x="2040" y="1757"/>
                    <a:pt x="1995" y="1698"/>
                    <a:pt x="1931" y="1689"/>
                  </a:cubicBezTo>
                  <a:cubicBezTo>
                    <a:pt x="688" y="1510"/>
                    <a:pt x="244" y="99"/>
                    <a:pt x="241" y="84"/>
                  </a:cubicBezTo>
                  <a:cubicBezTo>
                    <a:pt x="226" y="33"/>
                    <a:pt x="179" y="1"/>
                    <a:pt x="12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"/>
            <p:cNvSpPr/>
            <p:nvPr/>
          </p:nvSpPr>
          <p:spPr>
            <a:xfrm flipH="1">
              <a:off x="141311" y="3146560"/>
              <a:ext cx="205588" cy="351247"/>
            </a:xfrm>
            <a:custGeom>
              <a:avLst/>
              <a:gdLst/>
              <a:ahLst/>
              <a:cxnLst/>
              <a:rect l="l" t="t" r="r" b="b"/>
              <a:pathLst>
                <a:path w="2048" h="3499" extrusionOk="0">
                  <a:moveTo>
                    <a:pt x="1914" y="0"/>
                  </a:moveTo>
                  <a:cubicBezTo>
                    <a:pt x="1865" y="0"/>
                    <a:pt x="1820" y="32"/>
                    <a:pt x="1804" y="82"/>
                  </a:cubicBezTo>
                  <a:cubicBezTo>
                    <a:pt x="1797" y="105"/>
                    <a:pt x="1106" y="2294"/>
                    <a:pt x="49" y="3296"/>
                  </a:cubicBezTo>
                  <a:cubicBezTo>
                    <a:pt x="3" y="3343"/>
                    <a:pt x="0" y="3415"/>
                    <a:pt x="44" y="3462"/>
                  </a:cubicBezTo>
                  <a:cubicBezTo>
                    <a:pt x="68" y="3485"/>
                    <a:pt x="99" y="3498"/>
                    <a:pt x="129" y="3498"/>
                  </a:cubicBezTo>
                  <a:cubicBezTo>
                    <a:pt x="158" y="3498"/>
                    <a:pt x="188" y="3488"/>
                    <a:pt x="209" y="3468"/>
                  </a:cubicBezTo>
                  <a:cubicBezTo>
                    <a:pt x="1311" y="2424"/>
                    <a:pt x="1998" y="246"/>
                    <a:pt x="2027" y="153"/>
                  </a:cubicBezTo>
                  <a:cubicBezTo>
                    <a:pt x="2047" y="90"/>
                    <a:pt x="2012" y="25"/>
                    <a:pt x="1950" y="6"/>
                  </a:cubicBezTo>
                  <a:cubicBezTo>
                    <a:pt x="1938" y="2"/>
                    <a:pt x="1926" y="0"/>
                    <a:pt x="191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"/>
            <p:cNvSpPr/>
            <p:nvPr/>
          </p:nvSpPr>
          <p:spPr>
            <a:xfrm flipH="1">
              <a:off x="195920" y="3407360"/>
              <a:ext cx="261202" cy="333579"/>
            </a:xfrm>
            <a:custGeom>
              <a:avLst/>
              <a:gdLst/>
              <a:ahLst/>
              <a:cxnLst/>
              <a:rect l="l" t="t" r="r" b="b"/>
              <a:pathLst>
                <a:path w="2602" h="3323" extrusionOk="0">
                  <a:moveTo>
                    <a:pt x="2470" y="1"/>
                  </a:moveTo>
                  <a:cubicBezTo>
                    <a:pt x="2421" y="1"/>
                    <a:pt x="2376" y="32"/>
                    <a:pt x="2360" y="80"/>
                  </a:cubicBezTo>
                  <a:cubicBezTo>
                    <a:pt x="2353" y="101"/>
                    <a:pt x="1678" y="2028"/>
                    <a:pt x="70" y="3110"/>
                  </a:cubicBezTo>
                  <a:cubicBezTo>
                    <a:pt x="15" y="3147"/>
                    <a:pt x="0" y="3219"/>
                    <a:pt x="37" y="3272"/>
                  </a:cubicBezTo>
                  <a:cubicBezTo>
                    <a:pt x="58" y="3305"/>
                    <a:pt x="95" y="3322"/>
                    <a:pt x="134" y="3322"/>
                  </a:cubicBezTo>
                  <a:cubicBezTo>
                    <a:pt x="156" y="3322"/>
                    <a:pt x="179" y="3318"/>
                    <a:pt x="201" y="3305"/>
                  </a:cubicBezTo>
                  <a:cubicBezTo>
                    <a:pt x="1874" y="2180"/>
                    <a:pt x="2555" y="239"/>
                    <a:pt x="2581" y="157"/>
                  </a:cubicBezTo>
                  <a:cubicBezTo>
                    <a:pt x="2601" y="95"/>
                    <a:pt x="2571" y="29"/>
                    <a:pt x="2508" y="8"/>
                  </a:cubicBezTo>
                  <a:cubicBezTo>
                    <a:pt x="2496" y="3"/>
                    <a:pt x="2483" y="1"/>
                    <a:pt x="247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"/>
            <p:cNvSpPr/>
            <p:nvPr/>
          </p:nvSpPr>
          <p:spPr>
            <a:xfrm flipH="1">
              <a:off x="393376" y="3575404"/>
              <a:ext cx="249256" cy="165535"/>
            </a:xfrm>
            <a:custGeom>
              <a:avLst/>
              <a:gdLst/>
              <a:ahLst/>
              <a:cxnLst/>
              <a:rect l="l" t="t" r="r" b="b"/>
              <a:pathLst>
                <a:path w="2483" h="1649" extrusionOk="0">
                  <a:moveTo>
                    <a:pt x="2349" y="1"/>
                  </a:moveTo>
                  <a:cubicBezTo>
                    <a:pt x="2310" y="1"/>
                    <a:pt x="2271" y="21"/>
                    <a:pt x="2250" y="56"/>
                  </a:cubicBezTo>
                  <a:cubicBezTo>
                    <a:pt x="2245" y="67"/>
                    <a:pt x="1687" y="951"/>
                    <a:pt x="96" y="1420"/>
                  </a:cubicBezTo>
                  <a:cubicBezTo>
                    <a:pt x="35" y="1438"/>
                    <a:pt x="0" y="1503"/>
                    <a:pt x="18" y="1566"/>
                  </a:cubicBezTo>
                  <a:cubicBezTo>
                    <a:pt x="35" y="1616"/>
                    <a:pt x="80" y="1648"/>
                    <a:pt x="131" y="1648"/>
                  </a:cubicBezTo>
                  <a:cubicBezTo>
                    <a:pt x="143" y="1648"/>
                    <a:pt x="153" y="1647"/>
                    <a:pt x="163" y="1646"/>
                  </a:cubicBezTo>
                  <a:cubicBezTo>
                    <a:pt x="1847" y="1148"/>
                    <a:pt x="2427" y="219"/>
                    <a:pt x="2450" y="179"/>
                  </a:cubicBezTo>
                  <a:cubicBezTo>
                    <a:pt x="2482" y="125"/>
                    <a:pt x="2465" y="54"/>
                    <a:pt x="2410" y="19"/>
                  </a:cubicBezTo>
                  <a:cubicBezTo>
                    <a:pt x="2391" y="7"/>
                    <a:pt x="2370" y="1"/>
                    <a:pt x="234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"/>
            <p:cNvSpPr/>
            <p:nvPr/>
          </p:nvSpPr>
          <p:spPr>
            <a:xfrm flipH="1">
              <a:off x="533111" y="3755495"/>
              <a:ext cx="348737" cy="94864"/>
            </a:xfrm>
            <a:custGeom>
              <a:avLst/>
              <a:gdLst/>
              <a:ahLst/>
              <a:cxnLst/>
              <a:rect l="l" t="t" r="r" b="b"/>
              <a:pathLst>
                <a:path w="3474" h="945" extrusionOk="0">
                  <a:moveTo>
                    <a:pt x="3342" y="0"/>
                  </a:moveTo>
                  <a:cubicBezTo>
                    <a:pt x="3324" y="0"/>
                    <a:pt x="3306" y="4"/>
                    <a:pt x="3289" y="13"/>
                  </a:cubicBezTo>
                  <a:cubicBezTo>
                    <a:pt x="1986" y="670"/>
                    <a:pt x="547" y="710"/>
                    <a:pt x="201" y="710"/>
                  </a:cubicBezTo>
                  <a:cubicBezTo>
                    <a:pt x="153" y="710"/>
                    <a:pt x="126" y="709"/>
                    <a:pt x="124" y="709"/>
                  </a:cubicBezTo>
                  <a:cubicBezTo>
                    <a:pt x="56" y="712"/>
                    <a:pt x="5" y="759"/>
                    <a:pt x="3" y="821"/>
                  </a:cubicBezTo>
                  <a:cubicBezTo>
                    <a:pt x="0" y="887"/>
                    <a:pt x="51" y="942"/>
                    <a:pt x="115" y="943"/>
                  </a:cubicBezTo>
                  <a:cubicBezTo>
                    <a:pt x="124" y="943"/>
                    <a:pt x="165" y="945"/>
                    <a:pt x="230" y="945"/>
                  </a:cubicBezTo>
                  <a:cubicBezTo>
                    <a:pt x="643" y="945"/>
                    <a:pt x="2065" y="893"/>
                    <a:pt x="3394" y="221"/>
                  </a:cubicBezTo>
                  <a:cubicBezTo>
                    <a:pt x="3451" y="192"/>
                    <a:pt x="3474" y="122"/>
                    <a:pt x="3445" y="64"/>
                  </a:cubicBezTo>
                  <a:cubicBezTo>
                    <a:pt x="3424" y="24"/>
                    <a:pt x="3384" y="0"/>
                    <a:pt x="334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"/>
            <p:cNvSpPr/>
            <p:nvPr/>
          </p:nvSpPr>
          <p:spPr>
            <a:xfrm flipH="1">
              <a:off x="471676" y="3791432"/>
              <a:ext cx="303665" cy="127087"/>
            </a:xfrm>
            <a:custGeom>
              <a:avLst/>
              <a:gdLst/>
              <a:ahLst/>
              <a:cxnLst/>
              <a:rect l="l" t="t" r="r" b="b"/>
              <a:pathLst>
                <a:path w="3025" h="1266" extrusionOk="0">
                  <a:moveTo>
                    <a:pt x="2895" y="0"/>
                  </a:moveTo>
                  <a:cubicBezTo>
                    <a:pt x="2869" y="0"/>
                    <a:pt x="2843" y="9"/>
                    <a:pt x="2821" y="26"/>
                  </a:cubicBezTo>
                  <a:cubicBezTo>
                    <a:pt x="1670" y="969"/>
                    <a:pt x="130" y="1033"/>
                    <a:pt x="116" y="1033"/>
                  </a:cubicBezTo>
                  <a:cubicBezTo>
                    <a:pt x="52" y="1035"/>
                    <a:pt x="1" y="1088"/>
                    <a:pt x="4" y="1152"/>
                  </a:cubicBezTo>
                  <a:cubicBezTo>
                    <a:pt x="5" y="1216"/>
                    <a:pt x="58" y="1266"/>
                    <a:pt x="120" y="1266"/>
                  </a:cubicBezTo>
                  <a:lnTo>
                    <a:pt x="123" y="1266"/>
                  </a:lnTo>
                  <a:cubicBezTo>
                    <a:pt x="190" y="1263"/>
                    <a:pt x="1756" y="1200"/>
                    <a:pt x="2970" y="206"/>
                  </a:cubicBezTo>
                  <a:cubicBezTo>
                    <a:pt x="3018" y="165"/>
                    <a:pt x="3025" y="91"/>
                    <a:pt x="2986" y="42"/>
                  </a:cubicBezTo>
                  <a:cubicBezTo>
                    <a:pt x="2963" y="14"/>
                    <a:pt x="2929" y="0"/>
                    <a:pt x="289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"/>
            <p:cNvSpPr/>
            <p:nvPr/>
          </p:nvSpPr>
          <p:spPr>
            <a:xfrm flipH="1">
              <a:off x="-116979" y="3407360"/>
              <a:ext cx="283688" cy="131404"/>
            </a:xfrm>
            <a:custGeom>
              <a:avLst/>
              <a:gdLst/>
              <a:ahLst/>
              <a:cxnLst/>
              <a:rect l="l" t="t" r="r" b="b"/>
              <a:pathLst>
                <a:path w="2826" h="1309" extrusionOk="0">
                  <a:moveTo>
                    <a:pt x="2696" y="1"/>
                  </a:moveTo>
                  <a:cubicBezTo>
                    <a:pt x="2666" y="1"/>
                    <a:pt x="2637" y="12"/>
                    <a:pt x="2615" y="34"/>
                  </a:cubicBezTo>
                  <a:cubicBezTo>
                    <a:pt x="1664" y="957"/>
                    <a:pt x="129" y="1073"/>
                    <a:pt x="114" y="1075"/>
                  </a:cubicBezTo>
                  <a:cubicBezTo>
                    <a:pt x="49" y="1081"/>
                    <a:pt x="1" y="1137"/>
                    <a:pt x="5" y="1200"/>
                  </a:cubicBezTo>
                  <a:cubicBezTo>
                    <a:pt x="8" y="1262"/>
                    <a:pt x="62" y="1309"/>
                    <a:pt x="121" y="1309"/>
                  </a:cubicBezTo>
                  <a:cubicBezTo>
                    <a:pt x="124" y="1309"/>
                    <a:pt x="127" y="1309"/>
                    <a:pt x="131" y="1307"/>
                  </a:cubicBezTo>
                  <a:cubicBezTo>
                    <a:pt x="197" y="1304"/>
                    <a:pt x="1766" y="1185"/>
                    <a:pt x="2778" y="201"/>
                  </a:cubicBezTo>
                  <a:cubicBezTo>
                    <a:pt x="2824" y="156"/>
                    <a:pt x="2826" y="80"/>
                    <a:pt x="2780" y="35"/>
                  </a:cubicBezTo>
                  <a:cubicBezTo>
                    <a:pt x="2757" y="12"/>
                    <a:pt x="2726" y="1"/>
                    <a:pt x="269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"/>
            <p:cNvSpPr/>
            <p:nvPr/>
          </p:nvSpPr>
          <p:spPr>
            <a:xfrm flipH="1">
              <a:off x="-289942" y="3201269"/>
              <a:ext cx="187118" cy="283788"/>
            </a:xfrm>
            <a:custGeom>
              <a:avLst/>
              <a:gdLst/>
              <a:ahLst/>
              <a:cxnLst/>
              <a:rect l="l" t="t" r="r" b="b"/>
              <a:pathLst>
                <a:path w="1864" h="2827" extrusionOk="0">
                  <a:moveTo>
                    <a:pt x="1738" y="0"/>
                  </a:moveTo>
                  <a:cubicBezTo>
                    <a:pt x="1683" y="0"/>
                    <a:pt x="1633" y="39"/>
                    <a:pt x="1624" y="96"/>
                  </a:cubicBezTo>
                  <a:cubicBezTo>
                    <a:pt x="1622" y="112"/>
                    <a:pt x="1318" y="1760"/>
                    <a:pt x="68" y="2613"/>
                  </a:cubicBezTo>
                  <a:cubicBezTo>
                    <a:pt x="15" y="2649"/>
                    <a:pt x="1" y="2722"/>
                    <a:pt x="37" y="2776"/>
                  </a:cubicBezTo>
                  <a:cubicBezTo>
                    <a:pt x="59" y="2808"/>
                    <a:pt x="95" y="2827"/>
                    <a:pt x="133" y="2827"/>
                  </a:cubicBezTo>
                  <a:cubicBezTo>
                    <a:pt x="155" y="2827"/>
                    <a:pt x="178" y="2820"/>
                    <a:pt x="199" y="2806"/>
                  </a:cubicBezTo>
                  <a:cubicBezTo>
                    <a:pt x="1529" y="1898"/>
                    <a:pt x="1840" y="207"/>
                    <a:pt x="1852" y="137"/>
                  </a:cubicBezTo>
                  <a:cubicBezTo>
                    <a:pt x="1863" y="73"/>
                    <a:pt x="1821" y="13"/>
                    <a:pt x="1757" y="2"/>
                  </a:cubicBezTo>
                  <a:cubicBezTo>
                    <a:pt x="1751" y="1"/>
                    <a:pt x="1744" y="0"/>
                    <a:pt x="173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"/>
            <p:cNvSpPr/>
            <p:nvPr/>
          </p:nvSpPr>
          <p:spPr>
            <a:xfrm flipH="1">
              <a:off x="-129427" y="3504131"/>
              <a:ext cx="274352" cy="95065"/>
            </a:xfrm>
            <a:custGeom>
              <a:avLst/>
              <a:gdLst/>
              <a:ahLst/>
              <a:cxnLst/>
              <a:rect l="l" t="t" r="r" b="b"/>
              <a:pathLst>
                <a:path w="2733" h="947" extrusionOk="0">
                  <a:moveTo>
                    <a:pt x="2600" y="0"/>
                  </a:moveTo>
                  <a:cubicBezTo>
                    <a:pt x="2575" y="0"/>
                    <a:pt x="2550" y="8"/>
                    <a:pt x="2529" y="25"/>
                  </a:cubicBezTo>
                  <a:cubicBezTo>
                    <a:pt x="1727" y="654"/>
                    <a:pt x="598" y="711"/>
                    <a:pt x="239" y="711"/>
                  </a:cubicBezTo>
                  <a:cubicBezTo>
                    <a:pt x="168" y="711"/>
                    <a:pt x="128" y="709"/>
                    <a:pt x="125" y="708"/>
                  </a:cubicBezTo>
                  <a:cubicBezTo>
                    <a:pt x="63" y="711"/>
                    <a:pt x="6" y="756"/>
                    <a:pt x="2" y="820"/>
                  </a:cubicBezTo>
                  <a:cubicBezTo>
                    <a:pt x="0" y="886"/>
                    <a:pt x="50" y="939"/>
                    <a:pt x="114" y="944"/>
                  </a:cubicBezTo>
                  <a:cubicBezTo>
                    <a:pt x="124" y="945"/>
                    <a:pt x="173" y="947"/>
                    <a:pt x="252" y="947"/>
                  </a:cubicBezTo>
                  <a:cubicBezTo>
                    <a:pt x="649" y="947"/>
                    <a:pt x="1815" y="886"/>
                    <a:pt x="2672" y="210"/>
                  </a:cubicBezTo>
                  <a:cubicBezTo>
                    <a:pt x="2723" y="169"/>
                    <a:pt x="2732" y="96"/>
                    <a:pt x="2691" y="45"/>
                  </a:cubicBezTo>
                  <a:cubicBezTo>
                    <a:pt x="2669" y="16"/>
                    <a:pt x="2635" y="0"/>
                    <a:pt x="260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"/>
            <p:cNvSpPr/>
            <p:nvPr/>
          </p:nvSpPr>
          <p:spPr>
            <a:xfrm flipH="1">
              <a:off x="983940" y="4318453"/>
              <a:ext cx="23390" cy="222855"/>
            </a:xfrm>
            <a:custGeom>
              <a:avLst/>
              <a:gdLst/>
              <a:ahLst/>
              <a:cxnLst/>
              <a:rect l="l" t="t" r="r" b="b"/>
              <a:pathLst>
                <a:path w="233" h="2220" extrusionOk="0">
                  <a:moveTo>
                    <a:pt x="116" y="1"/>
                  </a:moveTo>
                  <a:cubicBezTo>
                    <a:pt x="54" y="1"/>
                    <a:pt x="0" y="53"/>
                    <a:pt x="0" y="117"/>
                  </a:cubicBezTo>
                  <a:lnTo>
                    <a:pt x="0" y="2103"/>
                  </a:lnTo>
                  <a:cubicBezTo>
                    <a:pt x="0" y="2167"/>
                    <a:pt x="54" y="2220"/>
                    <a:pt x="116" y="2220"/>
                  </a:cubicBezTo>
                  <a:cubicBezTo>
                    <a:pt x="180" y="2220"/>
                    <a:pt x="233" y="2167"/>
                    <a:pt x="233" y="2103"/>
                  </a:cubicBezTo>
                  <a:lnTo>
                    <a:pt x="233" y="117"/>
                  </a:lnTo>
                  <a:cubicBezTo>
                    <a:pt x="233" y="53"/>
                    <a:pt x="180" y="1"/>
                    <a:pt x="11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"/>
            <p:cNvSpPr/>
            <p:nvPr/>
          </p:nvSpPr>
          <p:spPr>
            <a:xfrm flipH="1">
              <a:off x="-59961" y="839915"/>
              <a:ext cx="428845" cy="396420"/>
            </a:xfrm>
            <a:custGeom>
              <a:avLst/>
              <a:gdLst/>
              <a:ahLst/>
              <a:cxnLst/>
              <a:rect l="l" t="t" r="r" b="b"/>
              <a:pathLst>
                <a:path w="4272" h="3949" extrusionOk="0">
                  <a:moveTo>
                    <a:pt x="2135" y="1"/>
                  </a:moveTo>
                  <a:cubicBezTo>
                    <a:pt x="2135" y="1"/>
                    <a:pt x="1" y="2092"/>
                    <a:pt x="2135" y="3948"/>
                  </a:cubicBezTo>
                  <a:cubicBezTo>
                    <a:pt x="4271" y="2092"/>
                    <a:pt x="2135" y="1"/>
                    <a:pt x="21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"/>
            <p:cNvSpPr/>
            <p:nvPr/>
          </p:nvSpPr>
          <p:spPr>
            <a:xfrm flipH="1">
              <a:off x="-122400" y="1128522"/>
              <a:ext cx="209805" cy="158909"/>
            </a:xfrm>
            <a:custGeom>
              <a:avLst/>
              <a:gdLst/>
              <a:ahLst/>
              <a:cxnLst/>
              <a:rect l="l" t="t" r="r" b="b"/>
              <a:pathLst>
                <a:path w="2090" h="1583" extrusionOk="0">
                  <a:moveTo>
                    <a:pt x="1743" y="0"/>
                  </a:moveTo>
                  <a:cubicBezTo>
                    <a:pt x="1183" y="0"/>
                    <a:pt x="127" y="181"/>
                    <a:pt x="0" y="1521"/>
                  </a:cubicBezTo>
                  <a:cubicBezTo>
                    <a:pt x="179" y="1563"/>
                    <a:pt x="343" y="1583"/>
                    <a:pt x="493" y="1583"/>
                  </a:cubicBezTo>
                  <a:cubicBezTo>
                    <a:pt x="1848" y="1583"/>
                    <a:pt x="2089" y="25"/>
                    <a:pt x="2089" y="25"/>
                  </a:cubicBezTo>
                  <a:cubicBezTo>
                    <a:pt x="2089" y="25"/>
                    <a:pt x="1950" y="0"/>
                    <a:pt x="17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"/>
            <p:cNvSpPr/>
            <p:nvPr/>
          </p:nvSpPr>
          <p:spPr>
            <a:xfrm flipH="1">
              <a:off x="-60362" y="1332705"/>
              <a:ext cx="176678" cy="163427"/>
            </a:xfrm>
            <a:custGeom>
              <a:avLst/>
              <a:gdLst/>
              <a:ahLst/>
              <a:cxnLst/>
              <a:rect l="l" t="t" r="r" b="b"/>
              <a:pathLst>
                <a:path w="1760" h="1628" extrusionOk="0">
                  <a:moveTo>
                    <a:pt x="297" y="0"/>
                  </a:moveTo>
                  <a:lnTo>
                    <a:pt x="297" y="0"/>
                  </a:lnTo>
                  <a:cubicBezTo>
                    <a:pt x="0" y="1437"/>
                    <a:pt x="1537" y="1627"/>
                    <a:pt x="1537" y="1627"/>
                  </a:cubicBezTo>
                  <a:cubicBezTo>
                    <a:pt x="1537" y="1627"/>
                    <a:pt x="1759" y="98"/>
                    <a:pt x="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"/>
            <p:cNvSpPr/>
            <p:nvPr/>
          </p:nvSpPr>
          <p:spPr>
            <a:xfrm flipH="1">
              <a:off x="223526" y="1128522"/>
              <a:ext cx="209805" cy="158909"/>
            </a:xfrm>
            <a:custGeom>
              <a:avLst/>
              <a:gdLst/>
              <a:ahLst/>
              <a:cxnLst/>
              <a:rect l="l" t="t" r="r" b="b"/>
              <a:pathLst>
                <a:path w="2090" h="1583" extrusionOk="0">
                  <a:moveTo>
                    <a:pt x="346" y="0"/>
                  </a:moveTo>
                  <a:cubicBezTo>
                    <a:pt x="140" y="0"/>
                    <a:pt x="0" y="25"/>
                    <a:pt x="0" y="25"/>
                  </a:cubicBezTo>
                  <a:cubicBezTo>
                    <a:pt x="0" y="25"/>
                    <a:pt x="242" y="1583"/>
                    <a:pt x="1597" y="1583"/>
                  </a:cubicBezTo>
                  <a:cubicBezTo>
                    <a:pt x="1747" y="1583"/>
                    <a:pt x="1911" y="1563"/>
                    <a:pt x="2090" y="1521"/>
                  </a:cubicBezTo>
                  <a:cubicBezTo>
                    <a:pt x="1962" y="181"/>
                    <a:pt x="906" y="0"/>
                    <a:pt x="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"/>
            <p:cNvSpPr/>
            <p:nvPr/>
          </p:nvSpPr>
          <p:spPr>
            <a:xfrm flipH="1">
              <a:off x="194615" y="1332705"/>
              <a:ext cx="176678" cy="163427"/>
            </a:xfrm>
            <a:custGeom>
              <a:avLst/>
              <a:gdLst/>
              <a:ahLst/>
              <a:cxnLst/>
              <a:rect l="l" t="t" r="r" b="b"/>
              <a:pathLst>
                <a:path w="1760" h="1628" extrusionOk="0">
                  <a:moveTo>
                    <a:pt x="1463" y="0"/>
                  </a:moveTo>
                  <a:lnTo>
                    <a:pt x="1463" y="0"/>
                  </a:lnTo>
                  <a:cubicBezTo>
                    <a:pt x="0" y="98"/>
                    <a:pt x="224" y="1627"/>
                    <a:pt x="224" y="1627"/>
                  </a:cubicBezTo>
                  <a:cubicBezTo>
                    <a:pt x="224" y="1627"/>
                    <a:pt x="1759" y="1437"/>
                    <a:pt x="14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"/>
            <p:cNvSpPr/>
            <p:nvPr/>
          </p:nvSpPr>
          <p:spPr>
            <a:xfrm flipH="1">
              <a:off x="-487198" y="1383500"/>
              <a:ext cx="397023" cy="367309"/>
            </a:xfrm>
            <a:custGeom>
              <a:avLst/>
              <a:gdLst/>
              <a:ahLst/>
              <a:cxnLst/>
              <a:rect l="l" t="t" r="r" b="b"/>
              <a:pathLst>
                <a:path w="3955" h="3659" extrusionOk="0">
                  <a:moveTo>
                    <a:pt x="2763" y="0"/>
                  </a:moveTo>
                  <a:cubicBezTo>
                    <a:pt x="2763" y="0"/>
                    <a:pt x="1" y="1134"/>
                    <a:pt x="1280" y="3658"/>
                  </a:cubicBezTo>
                  <a:cubicBezTo>
                    <a:pt x="3955" y="2739"/>
                    <a:pt x="2763" y="0"/>
                    <a:pt x="27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"/>
            <p:cNvSpPr/>
            <p:nvPr/>
          </p:nvSpPr>
          <p:spPr>
            <a:xfrm flipH="1">
              <a:off x="-514803" y="1724909"/>
              <a:ext cx="250963" cy="128593"/>
            </a:xfrm>
            <a:custGeom>
              <a:avLst/>
              <a:gdLst/>
              <a:ahLst/>
              <a:cxnLst/>
              <a:rect l="l" t="t" r="r" b="b"/>
              <a:pathLst>
                <a:path w="2500" h="1281" extrusionOk="0">
                  <a:moveTo>
                    <a:pt x="1384" y="1"/>
                  </a:moveTo>
                  <a:cubicBezTo>
                    <a:pt x="908" y="1"/>
                    <a:pt x="376" y="202"/>
                    <a:pt x="1" y="924"/>
                  </a:cubicBezTo>
                  <a:cubicBezTo>
                    <a:pt x="364" y="1183"/>
                    <a:pt x="699" y="1281"/>
                    <a:pt x="996" y="1281"/>
                  </a:cubicBezTo>
                  <a:cubicBezTo>
                    <a:pt x="1927" y="1281"/>
                    <a:pt x="2500" y="323"/>
                    <a:pt x="2500" y="323"/>
                  </a:cubicBezTo>
                  <a:cubicBezTo>
                    <a:pt x="2500" y="323"/>
                    <a:pt x="1986" y="1"/>
                    <a:pt x="13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"/>
            <p:cNvSpPr/>
            <p:nvPr/>
          </p:nvSpPr>
          <p:spPr>
            <a:xfrm flipH="1">
              <a:off x="-377778" y="1865548"/>
              <a:ext cx="214021" cy="198260"/>
            </a:xfrm>
            <a:custGeom>
              <a:avLst/>
              <a:gdLst/>
              <a:ahLst/>
              <a:cxnLst/>
              <a:rect l="l" t="t" r="r" b="b"/>
              <a:pathLst>
                <a:path w="2132" h="1975" extrusionOk="0">
                  <a:moveTo>
                    <a:pt x="814" y="0"/>
                  </a:moveTo>
                  <a:lnTo>
                    <a:pt x="814" y="0"/>
                  </a:lnTo>
                  <a:cubicBezTo>
                    <a:pt x="0" y="1220"/>
                    <a:pt x="1351" y="1975"/>
                    <a:pt x="1351" y="1975"/>
                  </a:cubicBezTo>
                  <a:cubicBezTo>
                    <a:pt x="1351" y="1975"/>
                    <a:pt x="2132" y="642"/>
                    <a:pt x="8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"/>
            <p:cNvSpPr/>
            <p:nvPr/>
          </p:nvSpPr>
          <p:spPr>
            <a:xfrm flipH="1">
              <a:off x="-190862" y="1548532"/>
              <a:ext cx="236005" cy="218137"/>
            </a:xfrm>
            <a:custGeom>
              <a:avLst/>
              <a:gdLst/>
              <a:ahLst/>
              <a:cxnLst/>
              <a:rect l="l" t="t" r="r" b="b"/>
              <a:pathLst>
                <a:path w="2351" h="2173" extrusionOk="0">
                  <a:moveTo>
                    <a:pt x="447" y="1"/>
                  </a:moveTo>
                  <a:cubicBezTo>
                    <a:pt x="447" y="1"/>
                    <a:pt x="1" y="1895"/>
                    <a:pt x="1824" y="2173"/>
                  </a:cubicBezTo>
                  <a:cubicBezTo>
                    <a:pt x="2350" y="406"/>
                    <a:pt x="447" y="1"/>
                    <a:pt x="4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"/>
            <p:cNvSpPr/>
            <p:nvPr/>
          </p:nvSpPr>
          <p:spPr>
            <a:xfrm flipH="1">
              <a:off x="576879" y="2971488"/>
              <a:ext cx="224963" cy="208299"/>
            </a:xfrm>
            <a:custGeom>
              <a:avLst/>
              <a:gdLst/>
              <a:ahLst/>
              <a:cxnLst/>
              <a:rect l="l" t="t" r="r" b="b"/>
              <a:pathLst>
                <a:path w="2241" h="2075" extrusionOk="0">
                  <a:moveTo>
                    <a:pt x="1121" y="1"/>
                  </a:moveTo>
                  <a:cubicBezTo>
                    <a:pt x="1121" y="1"/>
                    <a:pt x="0" y="1099"/>
                    <a:pt x="1121" y="2074"/>
                  </a:cubicBezTo>
                  <a:cubicBezTo>
                    <a:pt x="2241" y="1099"/>
                    <a:pt x="1121" y="1"/>
                    <a:pt x="11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"/>
            <p:cNvSpPr/>
            <p:nvPr/>
          </p:nvSpPr>
          <p:spPr>
            <a:xfrm flipH="1">
              <a:off x="546463" y="3129394"/>
              <a:ext cx="110323" cy="83420"/>
            </a:xfrm>
            <a:custGeom>
              <a:avLst/>
              <a:gdLst/>
              <a:ahLst/>
              <a:cxnLst/>
              <a:rect l="l" t="t" r="r" b="b"/>
              <a:pathLst>
                <a:path w="1099" h="831" extrusionOk="0">
                  <a:moveTo>
                    <a:pt x="918" y="0"/>
                  </a:moveTo>
                  <a:cubicBezTo>
                    <a:pt x="625" y="0"/>
                    <a:pt x="67" y="94"/>
                    <a:pt x="0" y="798"/>
                  </a:cubicBezTo>
                  <a:cubicBezTo>
                    <a:pt x="94" y="820"/>
                    <a:pt x="180" y="830"/>
                    <a:pt x="259" y="830"/>
                  </a:cubicBezTo>
                  <a:cubicBezTo>
                    <a:pt x="971" y="830"/>
                    <a:pt x="1098" y="13"/>
                    <a:pt x="1098" y="13"/>
                  </a:cubicBezTo>
                  <a:cubicBezTo>
                    <a:pt x="1098" y="13"/>
                    <a:pt x="1026" y="0"/>
                    <a:pt x="9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"/>
            <p:cNvSpPr/>
            <p:nvPr/>
          </p:nvSpPr>
          <p:spPr>
            <a:xfrm flipH="1">
              <a:off x="729565" y="3129394"/>
              <a:ext cx="110223" cy="83420"/>
            </a:xfrm>
            <a:custGeom>
              <a:avLst/>
              <a:gdLst/>
              <a:ahLst/>
              <a:cxnLst/>
              <a:rect l="l" t="t" r="r" b="b"/>
              <a:pathLst>
                <a:path w="1098" h="831" extrusionOk="0">
                  <a:moveTo>
                    <a:pt x="180" y="0"/>
                  </a:moveTo>
                  <a:cubicBezTo>
                    <a:pt x="72" y="0"/>
                    <a:pt x="0" y="13"/>
                    <a:pt x="0" y="13"/>
                  </a:cubicBezTo>
                  <a:cubicBezTo>
                    <a:pt x="0" y="13"/>
                    <a:pt x="126" y="830"/>
                    <a:pt x="839" y="830"/>
                  </a:cubicBezTo>
                  <a:cubicBezTo>
                    <a:pt x="918" y="830"/>
                    <a:pt x="1004" y="820"/>
                    <a:pt x="1098" y="798"/>
                  </a:cubicBezTo>
                  <a:cubicBezTo>
                    <a:pt x="1030" y="94"/>
                    <a:pt x="473" y="0"/>
                    <a:pt x="1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"/>
            <p:cNvSpPr/>
            <p:nvPr/>
          </p:nvSpPr>
          <p:spPr>
            <a:xfrm flipH="1">
              <a:off x="-513800" y="2546559"/>
              <a:ext cx="309487" cy="286097"/>
            </a:xfrm>
            <a:custGeom>
              <a:avLst/>
              <a:gdLst/>
              <a:ahLst/>
              <a:cxnLst/>
              <a:rect l="l" t="t" r="r" b="b"/>
              <a:pathLst>
                <a:path w="3083" h="2850" extrusionOk="0">
                  <a:moveTo>
                    <a:pt x="1542" y="0"/>
                  </a:moveTo>
                  <a:cubicBezTo>
                    <a:pt x="1542" y="0"/>
                    <a:pt x="0" y="1508"/>
                    <a:pt x="1542" y="2850"/>
                  </a:cubicBezTo>
                  <a:cubicBezTo>
                    <a:pt x="3083" y="1508"/>
                    <a:pt x="1542" y="0"/>
                    <a:pt x="15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"/>
            <p:cNvSpPr/>
            <p:nvPr/>
          </p:nvSpPr>
          <p:spPr>
            <a:xfrm flipH="1">
              <a:off x="-572624" y="2858656"/>
              <a:ext cx="154191" cy="112532"/>
            </a:xfrm>
            <a:custGeom>
              <a:avLst/>
              <a:gdLst/>
              <a:ahLst/>
              <a:cxnLst/>
              <a:rect l="l" t="t" r="r" b="b"/>
              <a:pathLst>
                <a:path w="1536" h="1121" extrusionOk="0">
                  <a:moveTo>
                    <a:pt x="388" y="1"/>
                  </a:moveTo>
                  <a:cubicBezTo>
                    <a:pt x="270" y="1"/>
                    <a:pt x="142" y="17"/>
                    <a:pt x="0" y="55"/>
                  </a:cubicBezTo>
                  <a:cubicBezTo>
                    <a:pt x="113" y="983"/>
                    <a:pt x="825" y="1121"/>
                    <a:pt x="1239" y="1121"/>
                  </a:cubicBezTo>
                  <a:cubicBezTo>
                    <a:pt x="1414" y="1121"/>
                    <a:pt x="1536" y="1096"/>
                    <a:pt x="1536" y="1096"/>
                  </a:cubicBezTo>
                  <a:cubicBezTo>
                    <a:pt x="1536" y="1096"/>
                    <a:pt x="1338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"/>
            <p:cNvSpPr/>
            <p:nvPr/>
          </p:nvSpPr>
          <p:spPr>
            <a:xfrm flipH="1">
              <a:off x="-572624" y="2709484"/>
              <a:ext cx="135118" cy="102794"/>
            </a:xfrm>
            <a:custGeom>
              <a:avLst/>
              <a:gdLst/>
              <a:ahLst/>
              <a:cxnLst/>
              <a:rect l="l" t="t" r="r" b="b"/>
              <a:pathLst>
                <a:path w="1346" h="1024" extrusionOk="0">
                  <a:moveTo>
                    <a:pt x="1128" y="1"/>
                  </a:moveTo>
                  <a:cubicBezTo>
                    <a:pt x="769" y="1"/>
                    <a:pt x="81" y="116"/>
                    <a:pt x="1" y="984"/>
                  </a:cubicBezTo>
                  <a:cubicBezTo>
                    <a:pt x="115" y="1011"/>
                    <a:pt x="220" y="1023"/>
                    <a:pt x="316" y="1023"/>
                  </a:cubicBezTo>
                  <a:cubicBezTo>
                    <a:pt x="1192" y="1023"/>
                    <a:pt x="1346" y="16"/>
                    <a:pt x="1346" y="16"/>
                  </a:cubicBezTo>
                  <a:cubicBezTo>
                    <a:pt x="1346" y="16"/>
                    <a:pt x="1258" y="1"/>
                    <a:pt x="11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"/>
            <p:cNvSpPr/>
            <p:nvPr/>
          </p:nvSpPr>
          <p:spPr>
            <a:xfrm flipH="1">
              <a:off x="-300883" y="2855243"/>
              <a:ext cx="146060" cy="119358"/>
            </a:xfrm>
            <a:custGeom>
              <a:avLst/>
              <a:gdLst/>
              <a:ahLst/>
              <a:cxnLst/>
              <a:rect l="l" t="t" r="r" b="b"/>
              <a:pathLst>
                <a:path w="1455" h="1189" extrusionOk="0">
                  <a:moveTo>
                    <a:pt x="1161" y="1"/>
                  </a:moveTo>
                  <a:cubicBezTo>
                    <a:pt x="125" y="1"/>
                    <a:pt x="1" y="1181"/>
                    <a:pt x="1" y="1181"/>
                  </a:cubicBezTo>
                  <a:cubicBezTo>
                    <a:pt x="1" y="1181"/>
                    <a:pt x="62" y="1189"/>
                    <a:pt x="159" y="1189"/>
                  </a:cubicBezTo>
                  <a:cubicBezTo>
                    <a:pt x="526" y="1189"/>
                    <a:pt x="1407" y="1079"/>
                    <a:pt x="1454" y="29"/>
                  </a:cubicBezTo>
                  <a:cubicBezTo>
                    <a:pt x="1349" y="10"/>
                    <a:pt x="1252" y="1"/>
                    <a:pt x="11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"/>
            <p:cNvSpPr/>
            <p:nvPr/>
          </p:nvSpPr>
          <p:spPr>
            <a:xfrm flipH="1">
              <a:off x="-136555" y="2364561"/>
              <a:ext cx="428443" cy="396320"/>
            </a:xfrm>
            <a:custGeom>
              <a:avLst/>
              <a:gdLst/>
              <a:ahLst/>
              <a:cxnLst/>
              <a:rect l="l" t="t" r="r" b="b"/>
              <a:pathLst>
                <a:path w="4268" h="3948" extrusionOk="0">
                  <a:moveTo>
                    <a:pt x="2133" y="0"/>
                  </a:moveTo>
                  <a:cubicBezTo>
                    <a:pt x="2133" y="0"/>
                    <a:pt x="0" y="2091"/>
                    <a:pt x="2133" y="3948"/>
                  </a:cubicBezTo>
                  <a:cubicBezTo>
                    <a:pt x="4267" y="2091"/>
                    <a:pt x="2133" y="0"/>
                    <a:pt x="2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"/>
            <p:cNvSpPr/>
            <p:nvPr/>
          </p:nvSpPr>
          <p:spPr>
            <a:xfrm flipH="1">
              <a:off x="-194175" y="2665214"/>
              <a:ext cx="210005" cy="158809"/>
            </a:xfrm>
            <a:custGeom>
              <a:avLst/>
              <a:gdLst/>
              <a:ahLst/>
              <a:cxnLst/>
              <a:rect l="l" t="t" r="r" b="b"/>
              <a:pathLst>
                <a:path w="2092" h="1582" extrusionOk="0">
                  <a:moveTo>
                    <a:pt x="1745" y="0"/>
                  </a:moveTo>
                  <a:cubicBezTo>
                    <a:pt x="1184" y="0"/>
                    <a:pt x="128" y="181"/>
                    <a:pt x="1" y="1520"/>
                  </a:cubicBezTo>
                  <a:cubicBezTo>
                    <a:pt x="180" y="1562"/>
                    <a:pt x="345" y="1582"/>
                    <a:pt x="495" y="1582"/>
                  </a:cubicBezTo>
                  <a:cubicBezTo>
                    <a:pt x="1850" y="1582"/>
                    <a:pt x="2092" y="25"/>
                    <a:pt x="2092" y="25"/>
                  </a:cubicBezTo>
                  <a:cubicBezTo>
                    <a:pt x="2092" y="25"/>
                    <a:pt x="1952" y="0"/>
                    <a:pt x="17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"/>
            <p:cNvSpPr/>
            <p:nvPr/>
          </p:nvSpPr>
          <p:spPr>
            <a:xfrm flipH="1">
              <a:off x="-125110" y="2857451"/>
              <a:ext cx="176678" cy="163226"/>
            </a:xfrm>
            <a:custGeom>
              <a:avLst/>
              <a:gdLst/>
              <a:ahLst/>
              <a:cxnLst/>
              <a:rect l="l" t="t" r="r" b="b"/>
              <a:pathLst>
                <a:path w="1760" h="1626" extrusionOk="0">
                  <a:moveTo>
                    <a:pt x="297" y="0"/>
                  </a:moveTo>
                  <a:lnTo>
                    <a:pt x="297" y="0"/>
                  </a:lnTo>
                  <a:cubicBezTo>
                    <a:pt x="1" y="1435"/>
                    <a:pt x="1536" y="1625"/>
                    <a:pt x="1536" y="1625"/>
                  </a:cubicBezTo>
                  <a:cubicBezTo>
                    <a:pt x="1536" y="1625"/>
                    <a:pt x="1760" y="96"/>
                    <a:pt x="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"/>
            <p:cNvSpPr/>
            <p:nvPr/>
          </p:nvSpPr>
          <p:spPr>
            <a:xfrm flipH="1">
              <a:off x="154461" y="2665214"/>
              <a:ext cx="210005" cy="158809"/>
            </a:xfrm>
            <a:custGeom>
              <a:avLst/>
              <a:gdLst/>
              <a:ahLst/>
              <a:cxnLst/>
              <a:rect l="l" t="t" r="r" b="b"/>
              <a:pathLst>
                <a:path w="2092" h="1582" extrusionOk="0">
                  <a:moveTo>
                    <a:pt x="347" y="0"/>
                  </a:moveTo>
                  <a:cubicBezTo>
                    <a:pt x="140" y="0"/>
                    <a:pt x="1" y="25"/>
                    <a:pt x="1" y="25"/>
                  </a:cubicBezTo>
                  <a:cubicBezTo>
                    <a:pt x="1" y="25"/>
                    <a:pt x="242" y="1582"/>
                    <a:pt x="1597" y="1582"/>
                  </a:cubicBezTo>
                  <a:cubicBezTo>
                    <a:pt x="1747" y="1582"/>
                    <a:pt x="1912" y="1562"/>
                    <a:pt x="2091" y="1520"/>
                  </a:cubicBezTo>
                  <a:cubicBezTo>
                    <a:pt x="1964" y="181"/>
                    <a:pt x="908" y="0"/>
                    <a:pt x="3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"/>
            <p:cNvSpPr/>
            <p:nvPr/>
          </p:nvSpPr>
          <p:spPr>
            <a:xfrm flipH="1">
              <a:off x="118724" y="2857451"/>
              <a:ext cx="176577" cy="163226"/>
            </a:xfrm>
            <a:custGeom>
              <a:avLst/>
              <a:gdLst/>
              <a:ahLst/>
              <a:cxnLst/>
              <a:rect l="l" t="t" r="r" b="b"/>
              <a:pathLst>
                <a:path w="1759" h="1626" extrusionOk="0">
                  <a:moveTo>
                    <a:pt x="1462" y="0"/>
                  </a:moveTo>
                  <a:cubicBezTo>
                    <a:pt x="1" y="96"/>
                    <a:pt x="223" y="1625"/>
                    <a:pt x="223" y="1625"/>
                  </a:cubicBezTo>
                  <a:cubicBezTo>
                    <a:pt x="223" y="1625"/>
                    <a:pt x="1758" y="1435"/>
                    <a:pt x="1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"/>
            <p:cNvSpPr/>
            <p:nvPr/>
          </p:nvSpPr>
          <p:spPr>
            <a:xfrm flipH="1">
              <a:off x="1573296" y="2175135"/>
              <a:ext cx="340807" cy="175674"/>
            </a:xfrm>
            <a:custGeom>
              <a:avLst/>
              <a:gdLst/>
              <a:ahLst/>
              <a:cxnLst/>
              <a:rect l="l" t="t" r="r" b="b"/>
              <a:pathLst>
                <a:path w="3395" h="1750" extrusionOk="0">
                  <a:moveTo>
                    <a:pt x="1501" y="1"/>
                  </a:moveTo>
                  <a:cubicBezTo>
                    <a:pt x="691" y="1"/>
                    <a:pt x="0" y="425"/>
                    <a:pt x="0" y="425"/>
                  </a:cubicBezTo>
                  <a:cubicBezTo>
                    <a:pt x="0" y="425"/>
                    <a:pt x="775" y="1749"/>
                    <a:pt x="2052" y="1749"/>
                  </a:cubicBezTo>
                  <a:cubicBezTo>
                    <a:pt x="2453" y="1749"/>
                    <a:pt x="2903" y="1618"/>
                    <a:pt x="3395" y="1275"/>
                  </a:cubicBezTo>
                  <a:cubicBezTo>
                    <a:pt x="2886" y="277"/>
                    <a:pt x="2155" y="1"/>
                    <a:pt x="15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"/>
            <p:cNvSpPr/>
            <p:nvPr/>
          </p:nvSpPr>
          <p:spPr>
            <a:xfrm flipH="1">
              <a:off x="1209703" y="2008396"/>
              <a:ext cx="294931" cy="272746"/>
            </a:xfrm>
            <a:custGeom>
              <a:avLst/>
              <a:gdLst/>
              <a:ahLst/>
              <a:cxnLst/>
              <a:rect l="l" t="t" r="r" b="b"/>
              <a:pathLst>
                <a:path w="2938" h="2717" extrusionOk="0">
                  <a:moveTo>
                    <a:pt x="2638" y="1"/>
                  </a:moveTo>
                  <a:cubicBezTo>
                    <a:pt x="2638" y="1"/>
                    <a:pt x="1" y="245"/>
                    <a:pt x="430" y="2717"/>
                  </a:cubicBezTo>
                  <a:cubicBezTo>
                    <a:pt x="2938" y="2632"/>
                    <a:pt x="2638" y="1"/>
                    <a:pt x="26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"/>
            <p:cNvSpPr/>
            <p:nvPr/>
          </p:nvSpPr>
          <p:spPr>
            <a:xfrm flipH="1">
              <a:off x="1538965" y="2384237"/>
              <a:ext cx="215125" cy="199063"/>
            </a:xfrm>
            <a:custGeom>
              <a:avLst/>
              <a:gdLst/>
              <a:ahLst/>
              <a:cxnLst/>
              <a:rect l="l" t="t" r="r" b="b"/>
              <a:pathLst>
                <a:path w="2143" h="1983" extrusionOk="0">
                  <a:moveTo>
                    <a:pt x="1557" y="1"/>
                  </a:moveTo>
                  <a:lnTo>
                    <a:pt x="1557" y="1"/>
                  </a:lnTo>
                  <a:cubicBezTo>
                    <a:pt x="1" y="376"/>
                    <a:pt x="524" y="1982"/>
                    <a:pt x="524" y="1982"/>
                  </a:cubicBezTo>
                  <a:cubicBezTo>
                    <a:pt x="524" y="1982"/>
                    <a:pt x="2143" y="1491"/>
                    <a:pt x="15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"/>
            <p:cNvSpPr/>
            <p:nvPr/>
          </p:nvSpPr>
          <p:spPr>
            <a:xfrm flipH="1">
              <a:off x="1238715" y="2350909"/>
              <a:ext cx="189025" cy="132809"/>
            </a:xfrm>
            <a:custGeom>
              <a:avLst/>
              <a:gdLst/>
              <a:ahLst/>
              <a:cxnLst/>
              <a:rect l="l" t="t" r="r" b="b"/>
              <a:pathLst>
                <a:path w="1883" h="1323" extrusionOk="0">
                  <a:moveTo>
                    <a:pt x="503" y="0"/>
                  </a:moveTo>
                  <a:cubicBezTo>
                    <a:pt x="352" y="0"/>
                    <a:pt x="185" y="24"/>
                    <a:pt x="1" y="78"/>
                  </a:cubicBezTo>
                  <a:cubicBezTo>
                    <a:pt x="158" y="1150"/>
                    <a:pt x="964" y="1323"/>
                    <a:pt x="1469" y="1323"/>
                  </a:cubicBezTo>
                  <a:cubicBezTo>
                    <a:pt x="1710" y="1323"/>
                    <a:pt x="1882" y="1283"/>
                    <a:pt x="1882" y="1283"/>
                  </a:cubicBezTo>
                  <a:cubicBezTo>
                    <a:pt x="1882" y="1283"/>
                    <a:pt x="1615" y="0"/>
                    <a:pt x="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"/>
            <p:cNvSpPr/>
            <p:nvPr/>
          </p:nvSpPr>
          <p:spPr>
            <a:xfrm flipH="1">
              <a:off x="1470402" y="2002172"/>
              <a:ext cx="228878" cy="211411"/>
            </a:xfrm>
            <a:custGeom>
              <a:avLst/>
              <a:gdLst/>
              <a:ahLst/>
              <a:cxnLst/>
              <a:rect l="l" t="t" r="r" b="b"/>
              <a:pathLst>
                <a:path w="2280" h="2106" extrusionOk="0">
                  <a:moveTo>
                    <a:pt x="746" y="0"/>
                  </a:moveTo>
                  <a:lnTo>
                    <a:pt x="746" y="0"/>
                  </a:lnTo>
                  <a:cubicBezTo>
                    <a:pt x="746" y="0"/>
                    <a:pt x="0" y="1517"/>
                    <a:pt x="1489" y="2105"/>
                  </a:cubicBezTo>
                  <a:cubicBezTo>
                    <a:pt x="2280" y="714"/>
                    <a:pt x="746" y="0"/>
                    <a:pt x="7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"/>
            <p:cNvSpPr/>
            <p:nvPr/>
          </p:nvSpPr>
          <p:spPr>
            <a:xfrm flipH="1">
              <a:off x="2602238" y="2135282"/>
              <a:ext cx="335487" cy="179288"/>
            </a:xfrm>
            <a:custGeom>
              <a:avLst/>
              <a:gdLst/>
              <a:ahLst/>
              <a:cxnLst/>
              <a:rect l="l" t="t" r="r" b="b"/>
              <a:pathLst>
                <a:path w="3342" h="1786" extrusionOk="0">
                  <a:moveTo>
                    <a:pt x="1384" y="1"/>
                  </a:moveTo>
                  <a:cubicBezTo>
                    <a:pt x="635" y="1"/>
                    <a:pt x="1" y="340"/>
                    <a:pt x="1" y="340"/>
                  </a:cubicBezTo>
                  <a:cubicBezTo>
                    <a:pt x="1" y="340"/>
                    <a:pt x="736" y="1785"/>
                    <a:pt x="2082" y="1785"/>
                  </a:cubicBezTo>
                  <a:cubicBezTo>
                    <a:pt x="2456" y="1785"/>
                    <a:pt x="2876" y="1674"/>
                    <a:pt x="3342" y="1389"/>
                  </a:cubicBezTo>
                  <a:cubicBezTo>
                    <a:pt x="2860" y="288"/>
                    <a:pt x="2073" y="1"/>
                    <a:pt x="13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"/>
            <p:cNvSpPr/>
            <p:nvPr/>
          </p:nvSpPr>
          <p:spPr>
            <a:xfrm flipH="1">
              <a:off x="2452866" y="1917648"/>
              <a:ext cx="278468" cy="257688"/>
            </a:xfrm>
            <a:custGeom>
              <a:avLst/>
              <a:gdLst/>
              <a:ahLst/>
              <a:cxnLst/>
              <a:rect l="l" t="t" r="r" b="b"/>
              <a:pathLst>
                <a:path w="2774" h="2567" extrusionOk="0">
                  <a:moveTo>
                    <a:pt x="982" y="0"/>
                  </a:moveTo>
                  <a:cubicBezTo>
                    <a:pt x="982" y="1"/>
                    <a:pt x="1" y="1774"/>
                    <a:pt x="1748" y="2567"/>
                  </a:cubicBezTo>
                  <a:cubicBezTo>
                    <a:pt x="2773" y="944"/>
                    <a:pt x="982" y="1"/>
                    <a:pt x="9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"/>
            <p:cNvSpPr/>
            <p:nvPr/>
          </p:nvSpPr>
          <p:spPr>
            <a:xfrm flipH="1">
              <a:off x="2557568" y="2372291"/>
              <a:ext cx="215225" cy="198863"/>
            </a:xfrm>
            <a:custGeom>
              <a:avLst/>
              <a:gdLst/>
              <a:ahLst/>
              <a:cxnLst/>
              <a:rect l="l" t="t" r="r" b="b"/>
              <a:pathLst>
                <a:path w="2144" h="1981" extrusionOk="0">
                  <a:moveTo>
                    <a:pt x="1558" y="0"/>
                  </a:moveTo>
                  <a:lnTo>
                    <a:pt x="1558" y="0"/>
                  </a:lnTo>
                  <a:cubicBezTo>
                    <a:pt x="1" y="372"/>
                    <a:pt x="526" y="1980"/>
                    <a:pt x="526" y="1980"/>
                  </a:cubicBezTo>
                  <a:cubicBezTo>
                    <a:pt x="526" y="1980"/>
                    <a:pt x="2144" y="1491"/>
                    <a:pt x="15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"/>
            <p:cNvSpPr/>
            <p:nvPr/>
          </p:nvSpPr>
          <p:spPr>
            <a:xfrm flipH="1">
              <a:off x="2291448" y="2128456"/>
              <a:ext cx="216029" cy="118555"/>
            </a:xfrm>
            <a:custGeom>
              <a:avLst/>
              <a:gdLst/>
              <a:ahLst/>
              <a:cxnLst/>
              <a:rect l="l" t="t" r="r" b="b"/>
              <a:pathLst>
                <a:path w="2152" h="1181" extrusionOk="0">
                  <a:moveTo>
                    <a:pt x="1300" y="1"/>
                  </a:moveTo>
                  <a:cubicBezTo>
                    <a:pt x="838" y="1"/>
                    <a:pt x="301" y="191"/>
                    <a:pt x="1" y="949"/>
                  </a:cubicBezTo>
                  <a:cubicBezTo>
                    <a:pt x="292" y="1115"/>
                    <a:pt x="554" y="1180"/>
                    <a:pt x="787" y="1180"/>
                  </a:cubicBezTo>
                  <a:cubicBezTo>
                    <a:pt x="1690" y="1180"/>
                    <a:pt x="2151" y="192"/>
                    <a:pt x="2151" y="192"/>
                  </a:cubicBezTo>
                  <a:cubicBezTo>
                    <a:pt x="2151" y="192"/>
                    <a:pt x="1763" y="1"/>
                    <a:pt x="13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"/>
            <p:cNvSpPr/>
            <p:nvPr/>
          </p:nvSpPr>
          <p:spPr>
            <a:xfrm flipH="1">
              <a:off x="1751879" y="1423553"/>
              <a:ext cx="583638" cy="539770"/>
            </a:xfrm>
            <a:custGeom>
              <a:avLst/>
              <a:gdLst/>
              <a:ahLst/>
              <a:cxnLst/>
              <a:rect l="l" t="t" r="r" b="b"/>
              <a:pathLst>
                <a:path w="5814" h="5377" extrusionOk="0">
                  <a:moveTo>
                    <a:pt x="2907" y="1"/>
                  </a:moveTo>
                  <a:cubicBezTo>
                    <a:pt x="2907" y="1"/>
                    <a:pt x="1" y="2846"/>
                    <a:pt x="2907" y="5376"/>
                  </a:cubicBezTo>
                  <a:cubicBezTo>
                    <a:pt x="5813" y="2846"/>
                    <a:pt x="2907" y="1"/>
                    <a:pt x="2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"/>
            <p:cNvSpPr/>
            <p:nvPr/>
          </p:nvSpPr>
          <p:spPr>
            <a:xfrm flipH="1">
              <a:off x="2133944" y="1759240"/>
              <a:ext cx="268128" cy="249356"/>
            </a:xfrm>
            <a:custGeom>
              <a:avLst/>
              <a:gdLst/>
              <a:ahLst/>
              <a:cxnLst/>
              <a:rect l="l" t="t" r="r" b="b"/>
              <a:pathLst>
                <a:path w="2671" h="2484" extrusionOk="0">
                  <a:moveTo>
                    <a:pt x="31" y="1"/>
                  </a:move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1" y="2484"/>
                    <a:pt x="2271" y="2484"/>
                  </a:cubicBezTo>
                  <a:cubicBezTo>
                    <a:pt x="2346" y="2484"/>
                    <a:pt x="2422" y="2481"/>
                    <a:pt x="2501" y="2475"/>
                  </a:cubicBezTo>
                  <a:cubicBezTo>
                    <a:pt x="2670" y="29"/>
                    <a:pt x="146" y="1"/>
                    <a:pt x="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"/>
            <p:cNvSpPr/>
            <p:nvPr/>
          </p:nvSpPr>
          <p:spPr>
            <a:xfrm flipH="1">
              <a:off x="1685627" y="1759240"/>
              <a:ext cx="268128" cy="249356"/>
            </a:xfrm>
            <a:custGeom>
              <a:avLst/>
              <a:gdLst/>
              <a:ahLst/>
              <a:cxnLst/>
              <a:rect l="l" t="t" r="r" b="b"/>
              <a:pathLst>
                <a:path w="2671" h="2484" extrusionOk="0">
                  <a:moveTo>
                    <a:pt x="2640" y="1"/>
                  </a:moveTo>
                  <a:cubicBezTo>
                    <a:pt x="2525" y="1"/>
                    <a:pt x="1" y="29"/>
                    <a:pt x="170" y="2475"/>
                  </a:cubicBezTo>
                  <a:cubicBezTo>
                    <a:pt x="249" y="2481"/>
                    <a:pt x="325" y="2484"/>
                    <a:pt x="400" y="2484"/>
                  </a:cubicBezTo>
                  <a:cubicBezTo>
                    <a:pt x="2670" y="2484"/>
                    <a:pt x="2644" y="1"/>
                    <a:pt x="2644" y="1"/>
                  </a:cubicBezTo>
                  <a:cubicBezTo>
                    <a:pt x="2644" y="1"/>
                    <a:pt x="2643" y="1"/>
                    <a:pt x="26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"/>
            <p:cNvSpPr/>
            <p:nvPr/>
          </p:nvSpPr>
          <p:spPr>
            <a:xfrm flipH="1">
              <a:off x="593942" y="-220350"/>
              <a:ext cx="803381" cy="742949"/>
            </a:xfrm>
            <a:custGeom>
              <a:avLst/>
              <a:gdLst/>
              <a:ahLst/>
              <a:cxnLst/>
              <a:rect l="l" t="t" r="r" b="b"/>
              <a:pathLst>
                <a:path w="8003" h="7401" extrusionOk="0">
                  <a:moveTo>
                    <a:pt x="4001" y="0"/>
                  </a:moveTo>
                  <a:cubicBezTo>
                    <a:pt x="4001" y="0"/>
                    <a:pt x="0" y="3919"/>
                    <a:pt x="4001" y="7401"/>
                  </a:cubicBezTo>
                  <a:cubicBezTo>
                    <a:pt x="8003" y="3919"/>
                    <a:pt x="4001" y="0"/>
                    <a:pt x="40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"/>
            <p:cNvSpPr/>
            <p:nvPr/>
          </p:nvSpPr>
          <p:spPr>
            <a:xfrm flipH="1">
              <a:off x="1207796" y="123770"/>
              <a:ext cx="369015" cy="343216"/>
            </a:xfrm>
            <a:custGeom>
              <a:avLst/>
              <a:gdLst/>
              <a:ahLst/>
              <a:cxnLst/>
              <a:rect l="l" t="t" r="r" b="b"/>
              <a:pathLst>
                <a:path w="3676" h="3419" extrusionOk="0">
                  <a:moveTo>
                    <a:pt x="42" y="1"/>
                  </a:moveTo>
                  <a:cubicBezTo>
                    <a:pt x="38" y="1"/>
                    <a:pt x="36" y="1"/>
                    <a:pt x="36" y="1"/>
                  </a:cubicBezTo>
                  <a:cubicBezTo>
                    <a:pt x="36" y="1"/>
                    <a:pt x="1" y="3418"/>
                    <a:pt x="3127" y="3418"/>
                  </a:cubicBezTo>
                  <a:cubicBezTo>
                    <a:pt x="3230" y="3418"/>
                    <a:pt x="3335" y="3415"/>
                    <a:pt x="3444" y="3407"/>
                  </a:cubicBezTo>
                  <a:cubicBezTo>
                    <a:pt x="3676" y="38"/>
                    <a:pt x="197" y="1"/>
                    <a:pt x="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"/>
            <p:cNvSpPr/>
            <p:nvPr/>
          </p:nvSpPr>
          <p:spPr>
            <a:xfrm flipH="1">
              <a:off x="1352551" y="505232"/>
              <a:ext cx="311896" cy="160616"/>
            </a:xfrm>
            <a:custGeom>
              <a:avLst/>
              <a:gdLst/>
              <a:ahLst/>
              <a:cxnLst/>
              <a:rect l="l" t="t" r="r" b="b"/>
              <a:pathLst>
                <a:path w="3107" h="1600" extrusionOk="0">
                  <a:moveTo>
                    <a:pt x="1878" y="0"/>
                  </a:moveTo>
                  <a:cubicBezTo>
                    <a:pt x="710" y="0"/>
                    <a:pt x="1" y="1212"/>
                    <a:pt x="1" y="1212"/>
                  </a:cubicBezTo>
                  <a:cubicBezTo>
                    <a:pt x="1" y="1212"/>
                    <a:pt x="633" y="1600"/>
                    <a:pt x="1374" y="1600"/>
                  </a:cubicBezTo>
                  <a:cubicBezTo>
                    <a:pt x="1972" y="1600"/>
                    <a:pt x="2642" y="1347"/>
                    <a:pt x="3106" y="433"/>
                  </a:cubicBezTo>
                  <a:cubicBezTo>
                    <a:pt x="2657" y="119"/>
                    <a:pt x="2245" y="0"/>
                    <a:pt x="18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"/>
            <p:cNvSpPr/>
            <p:nvPr/>
          </p:nvSpPr>
          <p:spPr>
            <a:xfrm flipH="1">
              <a:off x="1073080" y="604111"/>
              <a:ext cx="409571" cy="381061"/>
            </a:xfrm>
            <a:custGeom>
              <a:avLst/>
              <a:gdLst/>
              <a:ahLst/>
              <a:cxnLst/>
              <a:rect l="l" t="t" r="r" b="b"/>
              <a:pathLst>
                <a:path w="4080" h="3796" extrusionOk="0">
                  <a:moveTo>
                    <a:pt x="3469" y="1"/>
                  </a:moveTo>
                  <a:cubicBezTo>
                    <a:pt x="1" y="1"/>
                    <a:pt x="39" y="3795"/>
                    <a:pt x="39" y="3795"/>
                  </a:cubicBezTo>
                  <a:cubicBezTo>
                    <a:pt x="39" y="3795"/>
                    <a:pt x="41" y="3795"/>
                    <a:pt x="45" y="3795"/>
                  </a:cubicBezTo>
                  <a:cubicBezTo>
                    <a:pt x="212" y="3795"/>
                    <a:pt x="4080" y="3755"/>
                    <a:pt x="3822" y="13"/>
                  </a:cubicBezTo>
                  <a:cubicBezTo>
                    <a:pt x="3700" y="5"/>
                    <a:pt x="3583" y="1"/>
                    <a:pt x="34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 flipH="1">
              <a:off x="414557" y="123770"/>
              <a:ext cx="369116" cy="343216"/>
            </a:xfrm>
            <a:custGeom>
              <a:avLst/>
              <a:gdLst/>
              <a:ahLst/>
              <a:cxnLst/>
              <a:rect l="l" t="t" r="r" b="b"/>
              <a:pathLst>
                <a:path w="3677" h="3419" extrusionOk="0">
                  <a:moveTo>
                    <a:pt x="3636" y="1"/>
                  </a:moveTo>
                  <a:cubicBezTo>
                    <a:pt x="3481" y="1"/>
                    <a:pt x="0" y="38"/>
                    <a:pt x="234" y="3407"/>
                  </a:cubicBezTo>
                  <a:cubicBezTo>
                    <a:pt x="343" y="3415"/>
                    <a:pt x="448" y="3418"/>
                    <a:pt x="551" y="3418"/>
                  </a:cubicBezTo>
                  <a:cubicBezTo>
                    <a:pt x="3677" y="3418"/>
                    <a:pt x="3642" y="1"/>
                    <a:pt x="3642" y="1"/>
                  </a:cubicBezTo>
                  <a:cubicBezTo>
                    <a:pt x="3642" y="1"/>
                    <a:pt x="3640" y="1"/>
                    <a:pt x="36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"/>
            <p:cNvSpPr/>
            <p:nvPr/>
          </p:nvSpPr>
          <p:spPr>
            <a:xfrm flipH="1">
              <a:off x="326821" y="505232"/>
              <a:ext cx="311997" cy="160616"/>
            </a:xfrm>
            <a:custGeom>
              <a:avLst/>
              <a:gdLst/>
              <a:ahLst/>
              <a:cxnLst/>
              <a:rect l="l" t="t" r="r" b="b"/>
              <a:pathLst>
                <a:path w="3108" h="1600" extrusionOk="0">
                  <a:moveTo>
                    <a:pt x="1229" y="0"/>
                  </a:moveTo>
                  <a:cubicBezTo>
                    <a:pt x="862" y="0"/>
                    <a:pt x="450" y="119"/>
                    <a:pt x="0" y="433"/>
                  </a:cubicBezTo>
                  <a:cubicBezTo>
                    <a:pt x="465" y="1347"/>
                    <a:pt x="1134" y="1600"/>
                    <a:pt x="1733" y="1600"/>
                  </a:cubicBezTo>
                  <a:cubicBezTo>
                    <a:pt x="2475" y="1600"/>
                    <a:pt x="3107" y="1212"/>
                    <a:pt x="3107" y="1212"/>
                  </a:cubicBezTo>
                  <a:cubicBezTo>
                    <a:pt x="3107" y="1212"/>
                    <a:pt x="2398" y="0"/>
                    <a:pt x="12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"/>
            <p:cNvSpPr/>
            <p:nvPr/>
          </p:nvSpPr>
          <p:spPr>
            <a:xfrm flipH="1">
              <a:off x="508517" y="604111"/>
              <a:ext cx="409571" cy="381061"/>
            </a:xfrm>
            <a:custGeom>
              <a:avLst/>
              <a:gdLst/>
              <a:ahLst/>
              <a:cxnLst/>
              <a:rect l="l" t="t" r="r" b="b"/>
              <a:pathLst>
                <a:path w="4080" h="3796" extrusionOk="0">
                  <a:moveTo>
                    <a:pt x="612" y="1"/>
                  </a:moveTo>
                  <a:cubicBezTo>
                    <a:pt x="498" y="1"/>
                    <a:pt x="380" y="5"/>
                    <a:pt x="258" y="13"/>
                  </a:cubicBezTo>
                  <a:cubicBezTo>
                    <a:pt x="1" y="3755"/>
                    <a:pt x="3867" y="3795"/>
                    <a:pt x="4034" y="3795"/>
                  </a:cubicBezTo>
                  <a:cubicBezTo>
                    <a:pt x="4038" y="3795"/>
                    <a:pt x="4040" y="3795"/>
                    <a:pt x="4040" y="3795"/>
                  </a:cubicBezTo>
                  <a:cubicBezTo>
                    <a:pt x="4040" y="3795"/>
                    <a:pt x="4079" y="1"/>
                    <a:pt x="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"/>
            <p:cNvSpPr/>
            <p:nvPr/>
          </p:nvSpPr>
          <p:spPr>
            <a:xfrm flipH="1">
              <a:off x="356430" y="4371055"/>
              <a:ext cx="1267762" cy="363494"/>
            </a:xfrm>
            <a:custGeom>
              <a:avLst/>
              <a:gdLst/>
              <a:ahLst/>
              <a:cxnLst/>
              <a:rect l="l" t="t" r="r" b="b"/>
              <a:pathLst>
                <a:path w="12629" h="3621" extrusionOk="0">
                  <a:moveTo>
                    <a:pt x="6315" y="0"/>
                  </a:moveTo>
                  <a:cubicBezTo>
                    <a:pt x="2827" y="0"/>
                    <a:pt x="1" y="1621"/>
                    <a:pt x="1" y="3621"/>
                  </a:cubicBezTo>
                  <a:lnTo>
                    <a:pt x="12628" y="3621"/>
                  </a:lnTo>
                  <a:cubicBezTo>
                    <a:pt x="12628" y="1621"/>
                    <a:pt x="9802" y="0"/>
                    <a:pt x="63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9" name="Google Shape;419;p3"/>
          <p:cNvGrpSpPr/>
          <p:nvPr/>
        </p:nvGrpSpPr>
        <p:grpSpPr>
          <a:xfrm>
            <a:off x="1666051" y="758170"/>
            <a:ext cx="6516613" cy="3755807"/>
            <a:chOff x="1666051" y="758170"/>
            <a:chExt cx="6516613" cy="3755807"/>
          </a:xfrm>
        </p:grpSpPr>
        <p:sp>
          <p:nvSpPr>
            <p:cNvPr id="420" name="Google Shape;420;p3"/>
            <p:cNvSpPr/>
            <p:nvPr/>
          </p:nvSpPr>
          <p:spPr>
            <a:xfrm rot="-1973773">
              <a:off x="2276601" y="983919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"/>
            <p:cNvSpPr/>
            <p:nvPr/>
          </p:nvSpPr>
          <p:spPr>
            <a:xfrm rot="2359819">
              <a:off x="1705500" y="9839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"/>
            <p:cNvSpPr/>
            <p:nvPr/>
          </p:nvSpPr>
          <p:spPr>
            <a:xfrm rot="-1973773">
              <a:off x="7577457" y="13237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7981371" y="162493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"/>
            <p:cNvSpPr/>
            <p:nvPr/>
          </p:nvSpPr>
          <p:spPr>
            <a:xfrm rot="2359819">
              <a:off x="6091647" y="7997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"/>
            <p:cNvSpPr/>
            <p:nvPr/>
          </p:nvSpPr>
          <p:spPr>
            <a:xfrm rot="2359819">
              <a:off x="5263698" y="204387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"/>
            <p:cNvSpPr/>
            <p:nvPr/>
          </p:nvSpPr>
          <p:spPr>
            <a:xfrm rot="-1973773">
              <a:off x="5697464" y="23207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3288753" y="204387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"/>
            <p:cNvSpPr/>
            <p:nvPr/>
          </p:nvSpPr>
          <p:spPr>
            <a:xfrm rot="-1973773">
              <a:off x="6369573" y="18085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"/>
            <p:cNvSpPr/>
            <p:nvPr/>
          </p:nvSpPr>
          <p:spPr>
            <a:xfrm rot="2359819">
              <a:off x="2329767" y="13869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"/>
            <p:cNvSpPr/>
            <p:nvPr/>
          </p:nvSpPr>
          <p:spPr>
            <a:xfrm rot="2359819">
              <a:off x="4288472" y="42760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1" name="Google Shape;431;p3"/>
          <p:cNvGrpSpPr/>
          <p:nvPr/>
        </p:nvGrpSpPr>
        <p:grpSpPr>
          <a:xfrm>
            <a:off x="8434225" y="2677263"/>
            <a:ext cx="410950" cy="1039975"/>
            <a:chOff x="8434225" y="2677263"/>
            <a:chExt cx="410950" cy="1039975"/>
          </a:xfrm>
        </p:grpSpPr>
        <p:sp>
          <p:nvSpPr>
            <p:cNvPr id="432" name="Google Shape;432;p3"/>
            <p:cNvSpPr/>
            <p:nvPr/>
          </p:nvSpPr>
          <p:spPr>
            <a:xfrm>
              <a:off x="8434225" y="2941463"/>
              <a:ext cx="161900" cy="154050"/>
            </a:xfrm>
            <a:custGeom>
              <a:avLst/>
              <a:gdLst/>
              <a:ahLst/>
              <a:cxnLst/>
              <a:rect l="l" t="t" r="r" b="b"/>
              <a:pathLst>
                <a:path w="6476" h="6162" extrusionOk="0">
                  <a:moveTo>
                    <a:pt x="4279" y="1"/>
                  </a:moveTo>
                  <a:cubicBezTo>
                    <a:pt x="4084" y="1"/>
                    <a:pt x="3884" y="78"/>
                    <a:pt x="3708" y="259"/>
                  </a:cubicBezTo>
                  <a:cubicBezTo>
                    <a:pt x="3443" y="530"/>
                    <a:pt x="3312" y="858"/>
                    <a:pt x="3188" y="1200"/>
                  </a:cubicBezTo>
                  <a:cubicBezTo>
                    <a:pt x="2916" y="675"/>
                    <a:pt x="2535" y="304"/>
                    <a:pt x="1924" y="225"/>
                  </a:cubicBezTo>
                  <a:cubicBezTo>
                    <a:pt x="1904" y="222"/>
                    <a:pt x="1885" y="221"/>
                    <a:pt x="1865" y="221"/>
                  </a:cubicBezTo>
                  <a:cubicBezTo>
                    <a:pt x="1587" y="221"/>
                    <a:pt x="1361" y="481"/>
                    <a:pt x="1276" y="718"/>
                  </a:cubicBezTo>
                  <a:cubicBezTo>
                    <a:pt x="1121" y="1148"/>
                    <a:pt x="1255" y="1608"/>
                    <a:pt x="1451" y="2039"/>
                  </a:cubicBezTo>
                  <a:cubicBezTo>
                    <a:pt x="929" y="2046"/>
                    <a:pt x="449" y="2206"/>
                    <a:pt x="141" y="2626"/>
                  </a:cubicBezTo>
                  <a:cubicBezTo>
                    <a:pt x="0" y="2818"/>
                    <a:pt x="38" y="3102"/>
                    <a:pt x="141" y="3297"/>
                  </a:cubicBezTo>
                  <a:cubicBezTo>
                    <a:pt x="286" y="3569"/>
                    <a:pt x="523" y="3747"/>
                    <a:pt x="809" y="3859"/>
                  </a:cubicBezTo>
                  <a:cubicBezTo>
                    <a:pt x="639" y="4125"/>
                    <a:pt x="536" y="4419"/>
                    <a:pt x="538" y="4731"/>
                  </a:cubicBezTo>
                  <a:cubicBezTo>
                    <a:pt x="539" y="5172"/>
                    <a:pt x="932" y="5587"/>
                    <a:pt x="1373" y="5587"/>
                  </a:cubicBezTo>
                  <a:cubicBezTo>
                    <a:pt x="1450" y="5587"/>
                    <a:pt x="1529" y="5574"/>
                    <a:pt x="1608" y="5546"/>
                  </a:cubicBezTo>
                  <a:cubicBezTo>
                    <a:pt x="1804" y="5477"/>
                    <a:pt x="1966" y="5378"/>
                    <a:pt x="2110" y="5260"/>
                  </a:cubicBezTo>
                  <a:cubicBezTo>
                    <a:pt x="2112" y="5859"/>
                    <a:pt x="2601" y="6161"/>
                    <a:pt x="3097" y="6161"/>
                  </a:cubicBezTo>
                  <a:cubicBezTo>
                    <a:pt x="3598" y="6161"/>
                    <a:pt x="4106" y="5854"/>
                    <a:pt x="4132" y="5233"/>
                  </a:cubicBezTo>
                  <a:cubicBezTo>
                    <a:pt x="4365" y="5397"/>
                    <a:pt x="4630" y="5504"/>
                    <a:pt x="4930" y="5504"/>
                  </a:cubicBezTo>
                  <a:cubicBezTo>
                    <a:pt x="4937" y="5504"/>
                    <a:pt x="4944" y="5504"/>
                    <a:pt x="4951" y="5503"/>
                  </a:cubicBezTo>
                  <a:cubicBezTo>
                    <a:pt x="5440" y="5495"/>
                    <a:pt x="5812" y="5106"/>
                    <a:pt x="5832" y="4623"/>
                  </a:cubicBezTo>
                  <a:cubicBezTo>
                    <a:pt x="5849" y="4168"/>
                    <a:pt x="5636" y="3845"/>
                    <a:pt x="5355" y="3563"/>
                  </a:cubicBezTo>
                  <a:cubicBezTo>
                    <a:pt x="5534" y="3554"/>
                    <a:pt x="5713" y="3532"/>
                    <a:pt x="5879" y="3477"/>
                  </a:cubicBezTo>
                  <a:cubicBezTo>
                    <a:pt x="6221" y="3364"/>
                    <a:pt x="6476" y="3062"/>
                    <a:pt x="6476" y="2692"/>
                  </a:cubicBezTo>
                  <a:cubicBezTo>
                    <a:pt x="6476" y="2356"/>
                    <a:pt x="6224" y="1975"/>
                    <a:pt x="5876" y="1909"/>
                  </a:cubicBezTo>
                  <a:cubicBezTo>
                    <a:pt x="5752" y="1885"/>
                    <a:pt x="5615" y="1874"/>
                    <a:pt x="5470" y="1874"/>
                  </a:cubicBezTo>
                  <a:cubicBezTo>
                    <a:pt x="5304" y="1874"/>
                    <a:pt x="5129" y="1889"/>
                    <a:pt x="4952" y="1916"/>
                  </a:cubicBezTo>
                  <a:cubicBezTo>
                    <a:pt x="5107" y="1581"/>
                    <a:pt x="5225" y="1224"/>
                    <a:pt x="5182" y="869"/>
                  </a:cubicBezTo>
                  <a:cubicBezTo>
                    <a:pt x="5124" y="387"/>
                    <a:pt x="4715" y="1"/>
                    <a:pt x="42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8486775" y="2993963"/>
              <a:ext cx="51050" cy="51025"/>
            </a:xfrm>
            <a:custGeom>
              <a:avLst/>
              <a:gdLst/>
              <a:ahLst/>
              <a:cxnLst/>
              <a:rect l="l" t="t" r="r" b="b"/>
              <a:pathLst>
                <a:path w="2042" h="2041" extrusionOk="0">
                  <a:moveTo>
                    <a:pt x="1023" y="1"/>
                  </a:moveTo>
                  <a:cubicBezTo>
                    <a:pt x="1022" y="1"/>
                    <a:pt x="1022" y="1"/>
                    <a:pt x="1021" y="1"/>
                  </a:cubicBezTo>
                  <a:cubicBezTo>
                    <a:pt x="459" y="1"/>
                    <a:pt x="1" y="458"/>
                    <a:pt x="1" y="1021"/>
                  </a:cubicBezTo>
                  <a:cubicBezTo>
                    <a:pt x="1" y="1583"/>
                    <a:pt x="457" y="2041"/>
                    <a:pt x="1021" y="2041"/>
                  </a:cubicBezTo>
                  <a:cubicBezTo>
                    <a:pt x="1584" y="2041"/>
                    <a:pt x="2042" y="1584"/>
                    <a:pt x="2042" y="1021"/>
                  </a:cubicBezTo>
                  <a:cubicBezTo>
                    <a:pt x="2042" y="458"/>
                    <a:pt x="1585" y="1"/>
                    <a:pt x="10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8531000" y="2677263"/>
              <a:ext cx="215150" cy="204800"/>
            </a:xfrm>
            <a:custGeom>
              <a:avLst/>
              <a:gdLst/>
              <a:ahLst/>
              <a:cxnLst/>
              <a:rect l="l" t="t" r="r" b="b"/>
              <a:pathLst>
                <a:path w="8606" h="8192" extrusionOk="0">
                  <a:moveTo>
                    <a:pt x="5688" y="0"/>
                  </a:moveTo>
                  <a:cubicBezTo>
                    <a:pt x="5429" y="0"/>
                    <a:pt x="5163" y="103"/>
                    <a:pt x="4929" y="343"/>
                  </a:cubicBezTo>
                  <a:cubicBezTo>
                    <a:pt x="4577" y="703"/>
                    <a:pt x="4401" y="1142"/>
                    <a:pt x="4237" y="1594"/>
                  </a:cubicBezTo>
                  <a:cubicBezTo>
                    <a:pt x="3875" y="897"/>
                    <a:pt x="3368" y="404"/>
                    <a:pt x="2557" y="298"/>
                  </a:cubicBezTo>
                  <a:cubicBezTo>
                    <a:pt x="2531" y="294"/>
                    <a:pt x="2505" y="293"/>
                    <a:pt x="2480" y="293"/>
                  </a:cubicBezTo>
                  <a:cubicBezTo>
                    <a:pt x="2110" y="293"/>
                    <a:pt x="1809" y="639"/>
                    <a:pt x="1694" y="954"/>
                  </a:cubicBezTo>
                  <a:cubicBezTo>
                    <a:pt x="1490" y="1524"/>
                    <a:pt x="1667" y="2136"/>
                    <a:pt x="1928" y="2709"/>
                  </a:cubicBezTo>
                  <a:cubicBezTo>
                    <a:pt x="1233" y="2719"/>
                    <a:pt x="597" y="2931"/>
                    <a:pt x="187" y="3491"/>
                  </a:cubicBezTo>
                  <a:cubicBezTo>
                    <a:pt x="1" y="3746"/>
                    <a:pt x="50" y="4123"/>
                    <a:pt x="187" y="4384"/>
                  </a:cubicBezTo>
                  <a:cubicBezTo>
                    <a:pt x="377" y="4746"/>
                    <a:pt x="694" y="4981"/>
                    <a:pt x="1074" y="5130"/>
                  </a:cubicBezTo>
                  <a:cubicBezTo>
                    <a:pt x="848" y="5486"/>
                    <a:pt x="711" y="5875"/>
                    <a:pt x="711" y="6290"/>
                  </a:cubicBezTo>
                  <a:cubicBezTo>
                    <a:pt x="712" y="6875"/>
                    <a:pt x="1235" y="7427"/>
                    <a:pt x="1822" y="7427"/>
                  </a:cubicBezTo>
                  <a:cubicBezTo>
                    <a:pt x="1925" y="7427"/>
                    <a:pt x="2030" y="7410"/>
                    <a:pt x="2134" y="7374"/>
                  </a:cubicBezTo>
                  <a:cubicBezTo>
                    <a:pt x="2394" y="7281"/>
                    <a:pt x="2609" y="7148"/>
                    <a:pt x="2801" y="6992"/>
                  </a:cubicBezTo>
                  <a:cubicBezTo>
                    <a:pt x="2803" y="7789"/>
                    <a:pt x="3453" y="8191"/>
                    <a:pt x="4113" y="8191"/>
                  </a:cubicBezTo>
                  <a:cubicBezTo>
                    <a:pt x="4778" y="8191"/>
                    <a:pt x="5454" y="7782"/>
                    <a:pt x="5488" y="6956"/>
                  </a:cubicBezTo>
                  <a:cubicBezTo>
                    <a:pt x="5798" y="7175"/>
                    <a:pt x="6150" y="7317"/>
                    <a:pt x="6552" y="7317"/>
                  </a:cubicBezTo>
                  <a:cubicBezTo>
                    <a:pt x="6561" y="7317"/>
                    <a:pt x="6569" y="7317"/>
                    <a:pt x="6578" y="7316"/>
                  </a:cubicBezTo>
                  <a:cubicBezTo>
                    <a:pt x="7229" y="7306"/>
                    <a:pt x="7723" y="6789"/>
                    <a:pt x="7748" y="6147"/>
                  </a:cubicBezTo>
                  <a:cubicBezTo>
                    <a:pt x="7771" y="5541"/>
                    <a:pt x="7486" y="5114"/>
                    <a:pt x="7113" y="4737"/>
                  </a:cubicBezTo>
                  <a:cubicBezTo>
                    <a:pt x="7354" y="4725"/>
                    <a:pt x="7590" y="4697"/>
                    <a:pt x="7810" y="4624"/>
                  </a:cubicBezTo>
                  <a:cubicBezTo>
                    <a:pt x="8266" y="4474"/>
                    <a:pt x="8604" y="4074"/>
                    <a:pt x="8604" y="3580"/>
                  </a:cubicBezTo>
                  <a:cubicBezTo>
                    <a:pt x="8605" y="3133"/>
                    <a:pt x="8272" y="2625"/>
                    <a:pt x="7811" y="2537"/>
                  </a:cubicBezTo>
                  <a:cubicBezTo>
                    <a:pt x="7645" y="2505"/>
                    <a:pt x="7462" y="2490"/>
                    <a:pt x="7268" y="2490"/>
                  </a:cubicBezTo>
                  <a:cubicBezTo>
                    <a:pt x="7049" y="2490"/>
                    <a:pt x="6816" y="2510"/>
                    <a:pt x="6582" y="2547"/>
                  </a:cubicBezTo>
                  <a:cubicBezTo>
                    <a:pt x="6786" y="2101"/>
                    <a:pt x="6944" y="1628"/>
                    <a:pt x="6888" y="1154"/>
                  </a:cubicBezTo>
                  <a:cubicBezTo>
                    <a:pt x="6812" y="513"/>
                    <a:pt x="6267" y="0"/>
                    <a:pt x="56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8600775" y="2747013"/>
              <a:ext cx="67875" cy="67875"/>
            </a:xfrm>
            <a:custGeom>
              <a:avLst/>
              <a:gdLst/>
              <a:ahLst/>
              <a:cxnLst/>
              <a:rect l="l" t="t" r="r" b="b"/>
              <a:pathLst>
                <a:path w="2715" h="2715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7"/>
                    <a:pt x="608" y="2715"/>
                    <a:pt x="1358" y="2715"/>
                  </a:cubicBezTo>
                  <a:cubicBezTo>
                    <a:pt x="2107" y="2715"/>
                    <a:pt x="2715" y="2107"/>
                    <a:pt x="2715" y="1358"/>
                  </a:cubicBezTo>
                  <a:cubicBezTo>
                    <a:pt x="2715" y="608"/>
                    <a:pt x="2107" y="1"/>
                    <a:pt x="13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8459250" y="2841038"/>
              <a:ext cx="385925" cy="876200"/>
            </a:xfrm>
            <a:custGeom>
              <a:avLst/>
              <a:gdLst/>
              <a:ahLst/>
              <a:cxnLst/>
              <a:rect l="l" t="t" r="r" b="b"/>
              <a:pathLst>
                <a:path w="15437" h="35048" extrusionOk="0">
                  <a:moveTo>
                    <a:pt x="14282" y="2988"/>
                  </a:moveTo>
                  <a:lnTo>
                    <a:pt x="14282" y="2988"/>
                  </a:lnTo>
                  <a:cubicBezTo>
                    <a:pt x="14234" y="3040"/>
                    <a:pt x="14186" y="3094"/>
                    <a:pt x="14140" y="3147"/>
                  </a:cubicBezTo>
                  <a:cubicBezTo>
                    <a:pt x="14120" y="3125"/>
                    <a:pt x="14097" y="3107"/>
                    <a:pt x="14072" y="3095"/>
                  </a:cubicBezTo>
                  <a:cubicBezTo>
                    <a:pt x="14142" y="3058"/>
                    <a:pt x="14211" y="3022"/>
                    <a:pt x="14282" y="2988"/>
                  </a:cubicBezTo>
                  <a:close/>
                  <a:moveTo>
                    <a:pt x="13472" y="3418"/>
                  </a:moveTo>
                  <a:lnTo>
                    <a:pt x="13472" y="3418"/>
                  </a:lnTo>
                  <a:cubicBezTo>
                    <a:pt x="13449" y="3438"/>
                    <a:pt x="13424" y="3457"/>
                    <a:pt x="13400" y="3475"/>
                  </a:cubicBezTo>
                  <a:cubicBezTo>
                    <a:pt x="13343" y="3512"/>
                    <a:pt x="13289" y="3552"/>
                    <a:pt x="13232" y="3589"/>
                  </a:cubicBezTo>
                  <a:cubicBezTo>
                    <a:pt x="13227" y="3584"/>
                    <a:pt x="13222" y="3578"/>
                    <a:pt x="13216" y="3573"/>
                  </a:cubicBezTo>
                  <a:cubicBezTo>
                    <a:pt x="13301" y="3521"/>
                    <a:pt x="13385" y="3469"/>
                    <a:pt x="13472" y="3418"/>
                  </a:cubicBezTo>
                  <a:close/>
                  <a:moveTo>
                    <a:pt x="4340" y="14115"/>
                  </a:moveTo>
                  <a:cubicBezTo>
                    <a:pt x="4369" y="14158"/>
                    <a:pt x="4397" y="14203"/>
                    <a:pt x="4426" y="14248"/>
                  </a:cubicBezTo>
                  <a:cubicBezTo>
                    <a:pt x="4422" y="14244"/>
                    <a:pt x="4416" y="14239"/>
                    <a:pt x="4411" y="14234"/>
                  </a:cubicBezTo>
                  <a:cubicBezTo>
                    <a:pt x="4403" y="14221"/>
                    <a:pt x="4398" y="14208"/>
                    <a:pt x="4388" y="14197"/>
                  </a:cubicBezTo>
                  <a:cubicBezTo>
                    <a:pt x="4367" y="14172"/>
                    <a:pt x="4346" y="14154"/>
                    <a:pt x="4325" y="14130"/>
                  </a:cubicBezTo>
                  <a:cubicBezTo>
                    <a:pt x="4331" y="14125"/>
                    <a:pt x="4335" y="14120"/>
                    <a:pt x="4340" y="14115"/>
                  </a:cubicBezTo>
                  <a:close/>
                  <a:moveTo>
                    <a:pt x="3629" y="14741"/>
                  </a:moveTo>
                  <a:lnTo>
                    <a:pt x="3629" y="14741"/>
                  </a:lnTo>
                  <a:cubicBezTo>
                    <a:pt x="3657" y="14746"/>
                    <a:pt x="3686" y="14752"/>
                    <a:pt x="3716" y="14757"/>
                  </a:cubicBezTo>
                  <a:cubicBezTo>
                    <a:pt x="3771" y="14779"/>
                    <a:pt x="3828" y="14799"/>
                    <a:pt x="3885" y="14821"/>
                  </a:cubicBezTo>
                  <a:cubicBezTo>
                    <a:pt x="3799" y="14798"/>
                    <a:pt x="3714" y="14769"/>
                    <a:pt x="3629" y="14741"/>
                  </a:cubicBezTo>
                  <a:close/>
                  <a:moveTo>
                    <a:pt x="8363" y="1"/>
                  </a:moveTo>
                  <a:cubicBezTo>
                    <a:pt x="8228" y="1"/>
                    <a:pt x="8079" y="116"/>
                    <a:pt x="8110" y="292"/>
                  </a:cubicBezTo>
                  <a:cubicBezTo>
                    <a:pt x="9527" y="8238"/>
                    <a:pt x="9349" y="16504"/>
                    <a:pt x="6330" y="24048"/>
                  </a:cubicBezTo>
                  <a:cubicBezTo>
                    <a:pt x="6550" y="18874"/>
                    <a:pt x="5875" y="13751"/>
                    <a:pt x="3255" y="9057"/>
                  </a:cubicBezTo>
                  <a:cubicBezTo>
                    <a:pt x="3209" y="8976"/>
                    <a:pt x="3139" y="8942"/>
                    <a:pt x="3069" y="8942"/>
                  </a:cubicBezTo>
                  <a:cubicBezTo>
                    <a:pt x="2911" y="8942"/>
                    <a:pt x="2751" y="9110"/>
                    <a:pt x="2852" y="9291"/>
                  </a:cubicBezTo>
                  <a:cubicBezTo>
                    <a:pt x="3733" y="10868"/>
                    <a:pt x="4386" y="12493"/>
                    <a:pt x="4860" y="14154"/>
                  </a:cubicBezTo>
                  <a:cubicBezTo>
                    <a:pt x="4453" y="13578"/>
                    <a:pt x="4142" y="12989"/>
                    <a:pt x="3372" y="12637"/>
                  </a:cubicBezTo>
                  <a:cubicBezTo>
                    <a:pt x="2818" y="12384"/>
                    <a:pt x="2237" y="12291"/>
                    <a:pt x="1648" y="12291"/>
                  </a:cubicBezTo>
                  <a:cubicBezTo>
                    <a:pt x="1183" y="12291"/>
                    <a:pt x="713" y="12349"/>
                    <a:pt x="250" y="12430"/>
                  </a:cubicBezTo>
                  <a:cubicBezTo>
                    <a:pt x="0" y="12475"/>
                    <a:pt x="62" y="12806"/>
                    <a:pt x="250" y="12879"/>
                  </a:cubicBezTo>
                  <a:cubicBezTo>
                    <a:pt x="1317" y="13301"/>
                    <a:pt x="1744" y="14346"/>
                    <a:pt x="2698" y="14897"/>
                  </a:cubicBezTo>
                  <a:cubicBezTo>
                    <a:pt x="3444" y="15328"/>
                    <a:pt x="4343" y="15412"/>
                    <a:pt x="5184" y="15499"/>
                  </a:cubicBezTo>
                  <a:cubicBezTo>
                    <a:pt x="5186" y="15499"/>
                    <a:pt x="5187" y="15499"/>
                    <a:pt x="5189" y="15499"/>
                  </a:cubicBezTo>
                  <a:cubicBezTo>
                    <a:pt x="5194" y="15499"/>
                    <a:pt x="5199" y="15498"/>
                    <a:pt x="5205" y="15498"/>
                  </a:cubicBezTo>
                  <a:cubicBezTo>
                    <a:pt x="6621" y="21753"/>
                    <a:pt x="5661" y="28434"/>
                    <a:pt x="4458" y="34756"/>
                  </a:cubicBezTo>
                  <a:cubicBezTo>
                    <a:pt x="4424" y="34932"/>
                    <a:pt x="4572" y="35047"/>
                    <a:pt x="4708" y="35047"/>
                  </a:cubicBezTo>
                  <a:cubicBezTo>
                    <a:pt x="4799" y="35047"/>
                    <a:pt x="4883" y="34997"/>
                    <a:pt x="4906" y="34880"/>
                  </a:cubicBezTo>
                  <a:cubicBezTo>
                    <a:pt x="5498" y="31763"/>
                    <a:pt x="6029" y="28562"/>
                    <a:pt x="6254" y="25370"/>
                  </a:cubicBezTo>
                  <a:cubicBezTo>
                    <a:pt x="6280" y="25350"/>
                    <a:pt x="6301" y="25324"/>
                    <a:pt x="6319" y="25285"/>
                  </a:cubicBezTo>
                  <a:cubicBezTo>
                    <a:pt x="8736" y="19767"/>
                    <a:pt x="9599" y="13860"/>
                    <a:pt x="9397" y="7937"/>
                  </a:cubicBezTo>
                  <a:lnTo>
                    <a:pt x="9397" y="7937"/>
                  </a:lnTo>
                  <a:cubicBezTo>
                    <a:pt x="9418" y="7944"/>
                    <a:pt x="9440" y="7947"/>
                    <a:pt x="9463" y="7947"/>
                  </a:cubicBezTo>
                  <a:cubicBezTo>
                    <a:pt x="9499" y="7947"/>
                    <a:pt x="9537" y="7937"/>
                    <a:pt x="9573" y="7913"/>
                  </a:cubicBezTo>
                  <a:cubicBezTo>
                    <a:pt x="11817" y="6471"/>
                    <a:pt x="13582" y="4502"/>
                    <a:pt x="15319" y="2505"/>
                  </a:cubicBezTo>
                  <a:cubicBezTo>
                    <a:pt x="15437" y="2369"/>
                    <a:pt x="15355" y="2100"/>
                    <a:pt x="15175" y="2100"/>
                  </a:cubicBezTo>
                  <a:cubicBezTo>
                    <a:pt x="15150" y="2100"/>
                    <a:pt x="15123" y="2105"/>
                    <a:pt x="15094" y="2117"/>
                  </a:cubicBezTo>
                  <a:cubicBezTo>
                    <a:pt x="12693" y="3105"/>
                    <a:pt x="10506" y="4624"/>
                    <a:pt x="9354" y="6969"/>
                  </a:cubicBezTo>
                  <a:cubicBezTo>
                    <a:pt x="9231" y="4696"/>
                    <a:pt x="8960" y="2421"/>
                    <a:pt x="8559" y="169"/>
                  </a:cubicBezTo>
                  <a:cubicBezTo>
                    <a:pt x="8538" y="52"/>
                    <a:pt x="8453" y="1"/>
                    <a:pt x="8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" name="Google Shape;437;p3"/>
          <p:cNvSpPr/>
          <p:nvPr/>
        </p:nvSpPr>
        <p:spPr>
          <a:xfrm>
            <a:off x="7091419" y="2171200"/>
            <a:ext cx="1042261" cy="1672518"/>
          </a:xfrm>
          <a:custGeom>
            <a:avLst/>
            <a:gdLst/>
            <a:ahLst/>
            <a:cxnLst/>
            <a:rect l="l" t="t" r="r" b="b"/>
            <a:pathLst>
              <a:path w="36790" h="59037" extrusionOk="0">
                <a:moveTo>
                  <a:pt x="19358" y="11846"/>
                </a:moveTo>
                <a:lnTo>
                  <a:pt x="19343" y="11861"/>
                </a:lnTo>
                <a:cubicBezTo>
                  <a:pt x="19348" y="11856"/>
                  <a:pt x="19353" y="11851"/>
                  <a:pt x="19358" y="11846"/>
                </a:cubicBezTo>
                <a:close/>
                <a:moveTo>
                  <a:pt x="24825" y="35074"/>
                </a:moveTo>
                <a:lnTo>
                  <a:pt x="24825" y="35074"/>
                </a:lnTo>
                <a:cubicBezTo>
                  <a:pt x="24813" y="35160"/>
                  <a:pt x="24803" y="35248"/>
                  <a:pt x="24793" y="35337"/>
                </a:cubicBezTo>
                <a:cubicBezTo>
                  <a:pt x="24752" y="35681"/>
                  <a:pt x="24709" y="36022"/>
                  <a:pt x="24634" y="36362"/>
                </a:cubicBezTo>
                <a:cubicBezTo>
                  <a:pt x="24598" y="36517"/>
                  <a:pt x="24521" y="36700"/>
                  <a:pt x="24489" y="36878"/>
                </a:cubicBezTo>
                <a:cubicBezTo>
                  <a:pt x="23781" y="37695"/>
                  <a:pt x="23090" y="38613"/>
                  <a:pt x="22444" y="39635"/>
                </a:cubicBezTo>
                <a:cubicBezTo>
                  <a:pt x="23141" y="38143"/>
                  <a:pt x="23929" y="36616"/>
                  <a:pt x="24825" y="35074"/>
                </a:cubicBezTo>
                <a:close/>
                <a:moveTo>
                  <a:pt x="23355" y="32938"/>
                </a:moveTo>
                <a:cubicBezTo>
                  <a:pt x="23391" y="33484"/>
                  <a:pt x="23468" y="34029"/>
                  <a:pt x="23531" y="34571"/>
                </a:cubicBezTo>
                <a:cubicBezTo>
                  <a:pt x="23583" y="35023"/>
                  <a:pt x="23626" y="35473"/>
                  <a:pt x="23619" y="35926"/>
                </a:cubicBezTo>
                <a:cubicBezTo>
                  <a:pt x="23614" y="36180"/>
                  <a:pt x="23493" y="36591"/>
                  <a:pt x="23506" y="36885"/>
                </a:cubicBezTo>
                <a:cubicBezTo>
                  <a:pt x="22724" y="38366"/>
                  <a:pt x="22033" y="39826"/>
                  <a:pt x="21428" y="41241"/>
                </a:cubicBezTo>
                <a:cubicBezTo>
                  <a:pt x="21466" y="40950"/>
                  <a:pt x="21491" y="40654"/>
                  <a:pt x="21484" y="40358"/>
                </a:cubicBezTo>
                <a:cubicBezTo>
                  <a:pt x="21482" y="40195"/>
                  <a:pt x="21464" y="40018"/>
                  <a:pt x="21349" y="39901"/>
                </a:cubicBezTo>
                <a:cubicBezTo>
                  <a:pt x="21309" y="39861"/>
                  <a:pt x="21260" y="39835"/>
                  <a:pt x="21208" y="39819"/>
                </a:cubicBezTo>
                <a:cubicBezTo>
                  <a:pt x="21626" y="39240"/>
                  <a:pt x="21990" y="38627"/>
                  <a:pt x="22229" y="37943"/>
                </a:cubicBezTo>
                <a:cubicBezTo>
                  <a:pt x="22308" y="37720"/>
                  <a:pt x="22360" y="37439"/>
                  <a:pt x="22193" y="37267"/>
                </a:cubicBezTo>
                <a:cubicBezTo>
                  <a:pt x="22119" y="37188"/>
                  <a:pt x="22025" y="37156"/>
                  <a:pt x="21925" y="37156"/>
                </a:cubicBezTo>
                <a:cubicBezTo>
                  <a:pt x="21720" y="37156"/>
                  <a:pt x="21487" y="37290"/>
                  <a:pt x="21320" y="37437"/>
                </a:cubicBezTo>
                <a:cubicBezTo>
                  <a:pt x="20737" y="37954"/>
                  <a:pt x="20306" y="38596"/>
                  <a:pt x="19965" y="39299"/>
                </a:cubicBezTo>
                <a:cubicBezTo>
                  <a:pt x="20199" y="38574"/>
                  <a:pt x="20446" y="37850"/>
                  <a:pt x="20717" y="37126"/>
                </a:cubicBezTo>
                <a:cubicBezTo>
                  <a:pt x="21466" y="35662"/>
                  <a:pt x="22568" y="34387"/>
                  <a:pt x="23355" y="32938"/>
                </a:cubicBezTo>
                <a:close/>
                <a:moveTo>
                  <a:pt x="15768" y="43020"/>
                </a:moveTo>
                <a:cubicBezTo>
                  <a:pt x="15846" y="43156"/>
                  <a:pt x="15932" y="43288"/>
                  <a:pt x="16019" y="43420"/>
                </a:cubicBezTo>
                <a:cubicBezTo>
                  <a:pt x="16132" y="43596"/>
                  <a:pt x="16237" y="43775"/>
                  <a:pt x="16342" y="43956"/>
                </a:cubicBezTo>
                <a:cubicBezTo>
                  <a:pt x="16323" y="45682"/>
                  <a:pt x="16317" y="47341"/>
                  <a:pt x="16320" y="48913"/>
                </a:cubicBezTo>
                <a:cubicBezTo>
                  <a:pt x="16207" y="48246"/>
                  <a:pt x="16041" y="47607"/>
                  <a:pt x="15764" y="46991"/>
                </a:cubicBezTo>
                <a:cubicBezTo>
                  <a:pt x="15652" y="46289"/>
                  <a:pt x="15534" y="45598"/>
                  <a:pt x="15404" y="44915"/>
                </a:cubicBezTo>
                <a:cubicBezTo>
                  <a:pt x="15456" y="44278"/>
                  <a:pt x="15603" y="43649"/>
                  <a:pt x="15768" y="43020"/>
                </a:cubicBezTo>
                <a:close/>
                <a:moveTo>
                  <a:pt x="20494" y="40742"/>
                </a:moveTo>
                <a:cubicBezTo>
                  <a:pt x="20493" y="40765"/>
                  <a:pt x="20493" y="40787"/>
                  <a:pt x="20493" y="40811"/>
                </a:cubicBezTo>
                <a:cubicBezTo>
                  <a:pt x="20479" y="41577"/>
                  <a:pt x="20466" y="42343"/>
                  <a:pt x="20456" y="43111"/>
                </a:cubicBezTo>
                <a:cubicBezTo>
                  <a:pt x="20450" y="43325"/>
                  <a:pt x="20417" y="43579"/>
                  <a:pt x="20394" y="43828"/>
                </a:cubicBezTo>
                <a:cubicBezTo>
                  <a:pt x="19875" y="45223"/>
                  <a:pt x="19435" y="46560"/>
                  <a:pt x="19062" y="47812"/>
                </a:cubicBezTo>
                <a:cubicBezTo>
                  <a:pt x="18537" y="48328"/>
                  <a:pt x="18104" y="48932"/>
                  <a:pt x="17777" y="49591"/>
                </a:cubicBezTo>
                <a:cubicBezTo>
                  <a:pt x="17688" y="49772"/>
                  <a:pt x="17606" y="49957"/>
                  <a:pt x="17538" y="50146"/>
                </a:cubicBezTo>
                <a:cubicBezTo>
                  <a:pt x="17862" y="47793"/>
                  <a:pt x="18329" y="45249"/>
                  <a:pt x="18996" y="42645"/>
                </a:cubicBezTo>
                <a:cubicBezTo>
                  <a:pt x="19453" y="41986"/>
                  <a:pt x="19980" y="41369"/>
                  <a:pt x="20494" y="40742"/>
                </a:cubicBezTo>
                <a:close/>
                <a:moveTo>
                  <a:pt x="15990" y="48496"/>
                </a:moveTo>
                <a:lnTo>
                  <a:pt x="15990" y="48496"/>
                </a:lnTo>
                <a:cubicBezTo>
                  <a:pt x="16104" y="48676"/>
                  <a:pt x="16226" y="48891"/>
                  <a:pt x="16322" y="49114"/>
                </a:cubicBezTo>
                <a:cubicBezTo>
                  <a:pt x="16326" y="49864"/>
                  <a:pt x="16330" y="50596"/>
                  <a:pt x="16336" y="51305"/>
                </a:cubicBezTo>
                <a:cubicBezTo>
                  <a:pt x="16233" y="50350"/>
                  <a:pt x="16118" y="49413"/>
                  <a:pt x="15990" y="48496"/>
                </a:cubicBezTo>
                <a:close/>
                <a:moveTo>
                  <a:pt x="16595" y="44436"/>
                </a:moveTo>
                <a:lnTo>
                  <a:pt x="16595" y="44436"/>
                </a:lnTo>
                <a:cubicBezTo>
                  <a:pt x="16897" y="45046"/>
                  <a:pt x="17132" y="45689"/>
                  <a:pt x="17298" y="46346"/>
                </a:cubicBezTo>
                <a:cubicBezTo>
                  <a:pt x="17427" y="46851"/>
                  <a:pt x="17555" y="47420"/>
                  <a:pt x="17591" y="47987"/>
                </a:cubicBezTo>
                <a:cubicBezTo>
                  <a:pt x="17102" y="50896"/>
                  <a:pt x="16836" y="53585"/>
                  <a:pt x="16696" y="55853"/>
                </a:cubicBezTo>
                <a:cubicBezTo>
                  <a:pt x="16682" y="55592"/>
                  <a:pt x="16670" y="55327"/>
                  <a:pt x="16653" y="55069"/>
                </a:cubicBezTo>
                <a:cubicBezTo>
                  <a:pt x="16595" y="52100"/>
                  <a:pt x="16560" y="48450"/>
                  <a:pt x="16595" y="44436"/>
                </a:cubicBezTo>
                <a:close/>
                <a:moveTo>
                  <a:pt x="18336" y="50476"/>
                </a:moveTo>
                <a:lnTo>
                  <a:pt x="18336" y="50476"/>
                </a:lnTo>
                <a:cubicBezTo>
                  <a:pt x="17793" y="52670"/>
                  <a:pt x="17423" y="54681"/>
                  <a:pt x="17168" y="56409"/>
                </a:cubicBezTo>
                <a:cubicBezTo>
                  <a:pt x="17029" y="57363"/>
                  <a:pt x="16922" y="58230"/>
                  <a:pt x="16845" y="58996"/>
                </a:cubicBezTo>
                <a:cubicBezTo>
                  <a:pt x="16859" y="58226"/>
                  <a:pt x="16888" y="57361"/>
                  <a:pt x="16938" y="56412"/>
                </a:cubicBezTo>
                <a:cubicBezTo>
                  <a:pt x="17011" y="55046"/>
                  <a:pt x="17132" y="53509"/>
                  <a:pt x="17320" y="51851"/>
                </a:cubicBezTo>
                <a:cubicBezTo>
                  <a:pt x="17588" y="51351"/>
                  <a:pt x="17946" y="50903"/>
                  <a:pt x="18336" y="50476"/>
                </a:cubicBezTo>
                <a:close/>
                <a:moveTo>
                  <a:pt x="5760" y="40296"/>
                </a:moveTo>
                <a:cubicBezTo>
                  <a:pt x="5699" y="40296"/>
                  <a:pt x="5640" y="40306"/>
                  <a:pt x="5583" y="40331"/>
                </a:cubicBezTo>
                <a:cubicBezTo>
                  <a:pt x="5384" y="40416"/>
                  <a:pt x="5288" y="40655"/>
                  <a:pt x="5309" y="40873"/>
                </a:cubicBezTo>
                <a:cubicBezTo>
                  <a:pt x="5334" y="41088"/>
                  <a:pt x="5451" y="41283"/>
                  <a:pt x="5576" y="41457"/>
                </a:cubicBezTo>
                <a:cubicBezTo>
                  <a:pt x="6273" y="42419"/>
                  <a:pt x="7305" y="43054"/>
                  <a:pt x="8242" y="43757"/>
                </a:cubicBezTo>
                <a:cubicBezTo>
                  <a:pt x="8578" y="44007"/>
                  <a:pt x="8881" y="44278"/>
                  <a:pt x="9165" y="44565"/>
                </a:cubicBezTo>
                <a:cubicBezTo>
                  <a:pt x="10444" y="46262"/>
                  <a:pt x="12021" y="48609"/>
                  <a:pt x="13398" y="51373"/>
                </a:cubicBezTo>
                <a:cubicBezTo>
                  <a:pt x="12889" y="50641"/>
                  <a:pt x="12357" y="49994"/>
                  <a:pt x="11842" y="49433"/>
                </a:cubicBezTo>
                <a:cubicBezTo>
                  <a:pt x="10768" y="47992"/>
                  <a:pt x="9463" y="46690"/>
                  <a:pt x="7955" y="45735"/>
                </a:cubicBezTo>
                <a:cubicBezTo>
                  <a:pt x="7777" y="45622"/>
                  <a:pt x="7591" y="45513"/>
                  <a:pt x="7387" y="45476"/>
                </a:cubicBezTo>
                <a:cubicBezTo>
                  <a:pt x="7344" y="45468"/>
                  <a:pt x="7299" y="45464"/>
                  <a:pt x="7255" y="45464"/>
                </a:cubicBezTo>
                <a:cubicBezTo>
                  <a:pt x="7088" y="45464"/>
                  <a:pt x="6921" y="45519"/>
                  <a:pt x="6813" y="45645"/>
                </a:cubicBezTo>
                <a:cubicBezTo>
                  <a:pt x="6666" y="45813"/>
                  <a:pt x="6663" y="46067"/>
                  <a:pt x="6746" y="46272"/>
                </a:cubicBezTo>
                <a:cubicBezTo>
                  <a:pt x="6835" y="46475"/>
                  <a:pt x="6997" y="46637"/>
                  <a:pt x="7165" y="46781"/>
                </a:cubicBezTo>
                <a:cubicBezTo>
                  <a:pt x="7664" y="47207"/>
                  <a:pt x="8243" y="47529"/>
                  <a:pt x="8818" y="47849"/>
                </a:cubicBezTo>
                <a:cubicBezTo>
                  <a:pt x="9131" y="48024"/>
                  <a:pt x="9445" y="48196"/>
                  <a:pt x="9756" y="48369"/>
                </a:cubicBezTo>
                <a:cubicBezTo>
                  <a:pt x="9340" y="48225"/>
                  <a:pt x="8908" y="48131"/>
                  <a:pt x="8470" y="48110"/>
                </a:cubicBezTo>
                <a:cubicBezTo>
                  <a:pt x="8447" y="48109"/>
                  <a:pt x="8425" y="48108"/>
                  <a:pt x="8402" y="48108"/>
                </a:cubicBezTo>
                <a:cubicBezTo>
                  <a:pt x="8251" y="48108"/>
                  <a:pt x="8089" y="48138"/>
                  <a:pt x="8018" y="48266"/>
                </a:cubicBezTo>
                <a:cubicBezTo>
                  <a:pt x="7952" y="48384"/>
                  <a:pt x="7998" y="48537"/>
                  <a:pt x="8091" y="48635"/>
                </a:cubicBezTo>
                <a:cubicBezTo>
                  <a:pt x="8180" y="48731"/>
                  <a:pt x="8313" y="48782"/>
                  <a:pt x="8435" y="48833"/>
                </a:cubicBezTo>
                <a:cubicBezTo>
                  <a:pt x="9247" y="49141"/>
                  <a:pt x="10091" y="49365"/>
                  <a:pt x="10893" y="49702"/>
                </a:cubicBezTo>
                <a:cubicBezTo>
                  <a:pt x="11626" y="50008"/>
                  <a:pt x="12158" y="50431"/>
                  <a:pt x="12724" y="50915"/>
                </a:cubicBezTo>
                <a:cubicBezTo>
                  <a:pt x="13389" y="51788"/>
                  <a:pt x="14030" y="52799"/>
                  <a:pt x="14558" y="53944"/>
                </a:cubicBezTo>
                <a:cubicBezTo>
                  <a:pt x="14729" y="54360"/>
                  <a:pt x="14889" y="54783"/>
                  <a:pt x="15043" y="55213"/>
                </a:cubicBezTo>
                <a:cubicBezTo>
                  <a:pt x="14572" y="54496"/>
                  <a:pt x="13948" y="53881"/>
                  <a:pt x="13219" y="53433"/>
                </a:cubicBezTo>
                <a:cubicBezTo>
                  <a:pt x="13052" y="53328"/>
                  <a:pt x="12872" y="53229"/>
                  <a:pt x="12678" y="53199"/>
                </a:cubicBezTo>
                <a:cubicBezTo>
                  <a:pt x="12640" y="53193"/>
                  <a:pt x="12601" y="53190"/>
                  <a:pt x="12562" y="53190"/>
                </a:cubicBezTo>
                <a:cubicBezTo>
                  <a:pt x="12399" y="53190"/>
                  <a:pt x="12236" y="53243"/>
                  <a:pt x="12127" y="53361"/>
                </a:cubicBezTo>
                <a:cubicBezTo>
                  <a:pt x="11899" y="53609"/>
                  <a:pt x="12014" y="54030"/>
                  <a:pt x="12268" y="54257"/>
                </a:cubicBezTo>
                <a:cubicBezTo>
                  <a:pt x="12516" y="54481"/>
                  <a:pt x="12857" y="54564"/>
                  <a:pt x="13173" y="54680"/>
                </a:cubicBezTo>
                <a:cubicBezTo>
                  <a:pt x="13927" y="54945"/>
                  <a:pt x="14717" y="55420"/>
                  <a:pt x="15203" y="56068"/>
                </a:cubicBezTo>
                <a:cubicBezTo>
                  <a:pt x="15298" y="56197"/>
                  <a:pt x="15375" y="56339"/>
                  <a:pt x="15448" y="56484"/>
                </a:cubicBezTo>
                <a:cubicBezTo>
                  <a:pt x="15468" y="56520"/>
                  <a:pt x="15484" y="56558"/>
                  <a:pt x="15504" y="56594"/>
                </a:cubicBezTo>
                <a:cubicBezTo>
                  <a:pt x="15742" y="57380"/>
                  <a:pt x="15953" y="58182"/>
                  <a:pt x="16125" y="58999"/>
                </a:cubicBezTo>
                <a:cubicBezTo>
                  <a:pt x="16218" y="59005"/>
                  <a:pt x="16312" y="59010"/>
                  <a:pt x="16400" y="59013"/>
                </a:cubicBezTo>
                <a:cubicBezTo>
                  <a:pt x="16223" y="58144"/>
                  <a:pt x="16000" y="57294"/>
                  <a:pt x="15741" y="56461"/>
                </a:cubicBezTo>
                <a:cubicBezTo>
                  <a:pt x="15496" y="55639"/>
                  <a:pt x="15210" y="54841"/>
                  <a:pt x="14902" y="54062"/>
                </a:cubicBezTo>
                <a:lnTo>
                  <a:pt x="14916" y="54053"/>
                </a:lnTo>
                <a:cubicBezTo>
                  <a:pt x="14881" y="53975"/>
                  <a:pt x="14845" y="53899"/>
                  <a:pt x="14807" y="53818"/>
                </a:cubicBezTo>
                <a:cubicBezTo>
                  <a:pt x="14515" y="53100"/>
                  <a:pt x="14202" y="52403"/>
                  <a:pt x="13877" y="51728"/>
                </a:cubicBezTo>
                <a:cubicBezTo>
                  <a:pt x="13840" y="51229"/>
                  <a:pt x="13741" y="50743"/>
                  <a:pt x="13776" y="50226"/>
                </a:cubicBezTo>
                <a:cubicBezTo>
                  <a:pt x="13832" y="49476"/>
                  <a:pt x="13980" y="48738"/>
                  <a:pt x="14066" y="47988"/>
                </a:cubicBezTo>
                <a:cubicBezTo>
                  <a:pt x="14083" y="47858"/>
                  <a:pt x="14093" y="47721"/>
                  <a:pt x="14057" y="47592"/>
                </a:cubicBezTo>
                <a:cubicBezTo>
                  <a:pt x="14020" y="47463"/>
                  <a:pt x="13921" y="47347"/>
                  <a:pt x="13791" y="47326"/>
                </a:cubicBezTo>
                <a:cubicBezTo>
                  <a:pt x="13776" y="47323"/>
                  <a:pt x="13762" y="47322"/>
                  <a:pt x="13748" y="47322"/>
                </a:cubicBezTo>
                <a:cubicBezTo>
                  <a:pt x="13629" y="47322"/>
                  <a:pt x="13518" y="47399"/>
                  <a:pt x="13452" y="47498"/>
                </a:cubicBezTo>
                <a:cubicBezTo>
                  <a:pt x="13375" y="47609"/>
                  <a:pt x="13348" y="47746"/>
                  <a:pt x="13326" y="47878"/>
                </a:cubicBezTo>
                <a:cubicBezTo>
                  <a:pt x="13201" y="48606"/>
                  <a:pt x="13145" y="49601"/>
                  <a:pt x="13302" y="50502"/>
                </a:cubicBezTo>
                <a:cubicBezTo>
                  <a:pt x="12738" y="49170"/>
                  <a:pt x="12301" y="47774"/>
                  <a:pt x="11975" y="46538"/>
                </a:cubicBezTo>
                <a:cubicBezTo>
                  <a:pt x="11726" y="45076"/>
                  <a:pt x="11611" y="43592"/>
                  <a:pt x="11633" y="42109"/>
                </a:cubicBezTo>
                <a:cubicBezTo>
                  <a:pt x="11637" y="41882"/>
                  <a:pt x="11641" y="41644"/>
                  <a:pt x="11540" y="41442"/>
                </a:cubicBezTo>
                <a:cubicBezTo>
                  <a:pt x="11458" y="41277"/>
                  <a:pt x="11280" y="41142"/>
                  <a:pt x="11102" y="41142"/>
                </a:cubicBezTo>
                <a:cubicBezTo>
                  <a:pt x="11062" y="41142"/>
                  <a:pt x="11023" y="41148"/>
                  <a:pt x="10985" y="41163"/>
                </a:cubicBezTo>
                <a:cubicBezTo>
                  <a:pt x="10838" y="41217"/>
                  <a:pt x="10749" y="41362"/>
                  <a:pt x="10694" y="41507"/>
                </a:cubicBezTo>
                <a:cubicBezTo>
                  <a:pt x="10547" y="41902"/>
                  <a:pt x="10605" y="42346"/>
                  <a:pt x="10678" y="42761"/>
                </a:cubicBezTo>
                <a:cubicBezTo>
                  <a:pt x="10848" y="43708"/>
                  <a:pt x="11089" y="44637"/>
                  <a:pt x="11402" y="45546"/>
                </a:cubicBezTo>
                <a:cubicBezTo>
                  <a:pt x="11439" y="45651"/>
                  <a:pt x="11479" y="45758"/>
                  <a:pt x="11522" y="45864"/>
                </a:cubicBezTo>
                <a:cubicBezTo>
                  <a:pt x="11752" y="46818"/>
                  <a:pt x="12053" y="47905"/>
                  <a:pt x="12434" y="49009"/>
                </a:cubicBezTo>
                <a:cubicBezTo>
                  <a:pt x="11941" y="48156"/>
                  <a:pt x="11441" y="47357"/>
                  <a:pt x="10956" y="46624"/>
                </a:cubicBezTo>
                <a:cubicBezTo>
                  <a:pt x="10597" y="45701"/>
                  <a:pt x="10425" y="44681"/>
                  <a:pt x="10275" y="43693"/>
                </a:cubicBezTo>
                <a:cubicBezTo>
                  <a:pt x="10248" y="43524"/>
                  <a:pt x="10222" y="43349"/>
                  <a:pt x="10133" y="43204"/>
                </a:cubicBezTo>
                <a:cubicBezTo>
                  <a:pt x="10054" y="43078"/>
                  <a:pt x="9914" y="42980"/>
                  <a:pt x="9769" y="42980"/>
                </a:cubicBezTo>
                <a:cubicBezTo>
                  <a:pt x="9747" y="42980"/>
                  <a:pt x="9726" y="42982"/>
                  <a:pt x="9704" y="42987"/>
                </a:cubicBezTo>
                <a:cubicBezTo>
                  <a:pt x="9552" y="43018"/>
                  <a:pt x="9443" y="43163"/>
                  <a:pt x="9407" y="43319"/>
                </a:cubicBezTo>
                <a:cubicBezTo>
                  <a:pt x="9374" y="43471"/>
                  <a:pt x="9402" y="43632"/>
                  <a:pt x="9437" y="43784"/>
                </a:cubicBezTo>
                <a:cubicBezTo>
                  <a:pt x="9485" y="43997"/>
                  <a:pt x="9551" y="44207"/>
                  <a:pt x="9624" y="44413"/>
                </a:cubicBezTo>
                <a:cubicBezTo>
                  <a:pt x="9509" y="44224"/>
                  <a:pt x="9394" y="44036"/>
                  <a:pt x="9274" y="43850"/>
                </a:cubicBezTo>
                <a:cubicBezTo>
                  <a:pt x="8801" y="43106"/>
                  <a:pt x="8206" y="42456"/>
                  <a:pt x="7718" y="41728"/>
                </a:cubicBezTo>
                <a:cubicBezTo>
                  <a:pt x="7266" y="41190"/>
                  <a:pt x="6765" y="40659"/>
                  <a:pt x="6115" y="40384"/>
                </a:cubicBezTo>
                <a:cubicBezTo>
                  <a:pt x="6004" y="40336"/>
                  <a:pt x="5881" y="40296"/>
                  <a:pt x="5760" y="40296"/>
                </a:cubicBezTo>
                <a:close/>
                <a:moveTo>
                  <a:pt x="22975" y="1"/>
                </a:moveTo>
                <a:cubicBezTo>
                  <a:pt x="22722" y="1"/>
                  <a:pt x="22444" y="184"/>
                  <a:pt x="22252" y="381"/>
                </a:cubicBezTo>
                <a:cubicBezTo>
                  <a:pt x="21482" y="1161"/>
                  <a:pt x="20995" y="2182"/>
                  <a:pt x="20696" y="3240"/>
                </a:cubicBezTo>
                <a:cubicBezTo>
                  <a:pt x="20530" y="3828"/>
                  <a:pt x="20378" y="4477"/>
                  <a:pt x="20279" y="5126"/>
                </a:cubicBezTo>
                <a:cubicBezTo>
                  <a:pt x="20246" y="4964"/>
                  <a:pt x="20179" y="4822"/>
                  <a:pt x="20041" y="4731"/>
                </a:cubicBezTo>
                <a:cubicBezTo>
                  <a:pt x="19964" y="4680"/>
                  <a:pt x="19875" y="4657"/>
                  <a:pt x="19786" y="4657"/>
                </a:cubicBezTo>
                <a:cubicBezTo>
                  <a:pt x="19580" y="4657"/>
                  <a:pt x="19365" y="4777"/>
                  <a:pt x="19245" y="4955"/>
                </a:cubicBezTo>
                <a:cubicBezTo>
                  <a:pt x="19069" y="5206"/>
                  <a:pt x="19046" y="5529"/>
                  <a:pt x="19053" y="5835"/>
                </a:cubicBezTo>
                <a:cubicBezTo>
                  <a:pt x="19073" y="6585"/>
                  <a:pt x="19247" y="7324"/>
                  <a:pt x="19346" y="8068"/>
                </a:cubicBezTo>
                <a:cubicBezTo>
                  <a:pt x="19367" y="8226"/>
                  <a:pt x="19417" y="8599"/>
                  <a:pt x="19433" y="8979"/>
                </a:cubicBezTo>
                <a:cubicBezTo>
                  <a:pt x="18990" y="10930"/>
                  <a:pt x="18607" y="13024"/>
                  <a:pt x="18279" y="15210"/>
                </a:cubicBezTo>
                <a:cubicBezTo>
                  <a:pt x="18255" y="15329"/>
                  <a:pt x="18233" y="15444"/>
                  <a:pt x="18213" y="15560"/>
                </a:cubicBezTo>
                <a:lnTo>
                  <a:pt x="18223" y="15564"/>
                </a:lnTo>
                <a:cubicBezTo>
                  <a:pt x="18161" y="15998"/>
                  <a:pt x="18098" y="16439"/>
                  <a:pt x="18037" y="16879"/>
                </a:cubicBezTo>
                <a:cubicBezTo>
                  <a:pt x="18143" y="15365"/>
                  <a:pt x="18137" y="13834"/>
                  <a:pt x="17854" y="12350"/>
                </a:cubicBezTo>
                <a:cubicBezTo>
                  <a:pt x="17792" y="12021"/>
                  <a:pt x="17622" y="11623"/>
                  <a:pt x="17291" y="11623"/>
                </a:cubicBezTo>
                <a:cubicBezTo>
                  <a:pt x="17288" y="11623"/>
                  <a:pt x="17285" y="11623"/>
                  <a:pt x="17282" y="11623"/>
                </a:cubicBezTo>
                <a:cubicBezTo>
                  <a:pt x="16987" y="11631"/>
                  <a:pt x="16815" y="11973"/>
                  <a:pt x="16788" y="12268"/>
                </a:cubicBezTo>
                <a:cubicBezTo>
                  <a:pt x="16735" y="12819"/>
                  <a:pt x="16932" y="13352"/>
                  <a:pt x="17100" y="13877"/>
                </a:cubicBezTo>
                <a:cubicBezTo>
                  <a:pt x="17589" y="15418"/>
                  <a:pt x="17807" y="17010"/>
                  <a:pt x="17813" y="18620"/>
                </a:cubicBezTo>
                <a:cubicBezTo>
                  <a:pt x="17505" y="21115"/>
                  <a:pt x="17258" y="23696"/>
                  <a:pt x="17059" y="26297"/>
                </a:cubicBezTo>
                <a:cubicBezTo>
                  <a:pt x="17029" y="25272"/>
                  <a:pt x="16986" y="24285"/>
                  <a:pt x="16924" y="23346"/>
                </a:cubicBezTo>
                <a:cubicBezTo>
                  <a:pt x="16986" y="22347"/>
                  <a:pt x="17112" y="21352"/>
                  <a:pt x="17301" y="20369"/>
                </a:cubicBezTo>
                <a:cubicBezTo>
                  <a:pt x="17441" y="19624"/>
                  <a:pt x="17625" y="18865"/>
                  <a:pt x="17540" y="18111"/>
                </a:cubicBezTo>
                <a:cubicBezTo>
                  <a:pt x="17516" y="17906"/>
                  <a:pt x="17453" y="17677"/>
                  <a:pt x="17269" y="17589"/>
                </a:cubicBezTo>
                <a:cubicBezTo>
                  <a:pt x="17223" y="17566"/>
                  <a:pt x="17173" y="17555"/>
                  <a:pt x="17123" y="17555"/>
                </a:cubicBezTo>
                <a:cubicBezTo>
                  <a:pt x="16959" y="17555"/>
                  <a:pt x="16790" y="17667"/>
                  <a:pt x="16703" y="17813"/>
                </a:cubicBezTo>
                <a:cubicBezTo>
                  <a:pt x="16590" y="18005"/>
                  <a:pt x="16580" y="18240"/>
                  <a:pt x="16574" y="18461"/>
                </a:cubicBezTo>
                <a:cubicBezTo>
                  <a:pt x="16565" y="18715"/>
                  <a:pt x="16564" y="18966"/>
                  <a:pt x="16560" y="19221"/>
                </a:cubicBezTo>
                <a:cubicBezTo>
                  <a:pt x="16441" y="18148"/>
                  <a:pt x="16306" y="17179"/>
                  <a:pt x="16174" y="16314"/>
                </a:cubicBezTo>
                <a:cubicBezTo>
                  <a:pt x="16228" y="15695"/>
                  <a:pt x="16284" y="15077"/>
                  <a:pt x="16336" y="14456"/>
                </a:cubicBezTo>
                <a:cubicBezTo>
                  <a:pt x="16360" y="14189"/>
                  <a:pt x="16383" y="13920"/>
                  <a:pt x="16408" y="13653"/>
                </a:cubicBezTo>
                <a:cubicBezTo>
                  <a:pt x="16419" y="13511"/>
                  <a:pt x="16429" y="13363"/>
                  <a:pt x="16370" y="13236"/>
                </a:cubicBezTo>
                <a:cubicBezTo>
                  <a:pt x="16322" y="13137"/>
                  <a:pt x="16215" y="13062"/>
                  <a:pt x="16111" y="13062"/>
                </a:cubicBezTo>
                <a:cubicBezTo>
                  <a:pt x="16078" y="13062"/>
                  <a:pt x="16046" y="13069"/>
                  <a:pt x="16016" y="13085"/>
                </a:cubicBezTo>
                <a:cubicBezTo>
                  <a:pt x="15907" y="13145"/>
                  <a:pt x="15880" y="13289"/>
                  <a:pt x="15870" y="13416"/>
                </a:cubicBezTo>
                <a:cubicBezTo>
                  <a:pt x="15843" y="13718"/>
                  <a:pt x="15834" y="14006"/>
                  <a:pt x="15840" y="14291"/>
                </a:cubicBezTo>
                <a:cubicBezTo>
                  <a:pt x="15825" y="13933"/>
                  <a:pt x="15810" y="13573"/>
                  <a:pt x="15765" y="13217"/>
                </a:cubicBezTo>
                <a:cubicBezTo>
                  <a:pt x="15642" y="12182"/>
                  <a:pt x="15418" y="11151"/>
                  <a:pt x="14979" y="10199"/>
                </a:cubicBezTo>
                <a:cubicBezTo>
                  <a:pt x="14832" y="9881"/>
                  <a:pt x="14572" y="9528"/>
                  <a:pt x="14240" y="9528"/>
                </a:cubicBezTo>
                <a:cubicBezTo>
                  <a:pt x="14208" y="9528"/>
                  <a:pt x="14175" y="9531"/>
                  <a:pt x="14142" y="9538"/>
                </a:cubicBezTo>
                <a:cubicBezTo>
                  <a:pt x="13877" y="9595"/>
                  <a:pt x="13716" y="9886"/>
                  <a:pt x="13710" y="10156"/>
                </a:cubicBezTo>
                <a:cubicBezTo>
                  <a:pt x="13705" y="10427"/>
                  <a:pt x="13819" y="10683"/>
                  <a:pt x="13934" y="10930"/>
                </a:cubicBezTo>
                <a:cubicBezTo>
                  <a:pt x="14382" y="11911"/>
                  <a:pt x="14830" y="12890"/>
                  <a:pt x="15282" y="13868"/>
                </a:cubicBezTo>
                <a:cubicBezTo>
                  <a:pt x="15117" y="13676"/>
                  <a:pt x="14929" y="13508"/>
                  <a:pt x="14714" y="13375"/>
                </a:cubicBezTo>
                <a:cubicBezTo>
                  <a:pt x="14579" y="13296"/>
                  <a:pt x="14435" y="13229"/>
                  <a:pt x="14280" y="13224"/>
                </a:cubicBezTo>
                <a:cubicBezTo>
                  <a:pt x="14277" y="13224"/>
                  <a:pt x="14274" y="13224"/>
                  <a:pt x="14271" y="13224"/>
                </a:cubicBezTo>
                <a:cubicBezTo>
                  <a:pt x="14122" y="13224"/>
                  <a:pt x="13962" y="13299"/>
                  <a:pt x="13897" y="13435"/>
                </a:cubicBezTo>
                <a:cubicBezTo>
                  <a:pt x="13825" y="13580"/>
                  <a:pt x="13877" y="13758"/>
                  <a:pt x="13974" y="13887"/>
                </a:cubicBezTo>
                <a:cubicBezTo>
                  <a:pt x="14072" y="14016"/>
                  <a:pt x="14208" y="14105"/>
                  <a:pt x="14334" y="14205"/>
                </a:cubicBezTo>
                <a:cubicBezTo>
                  <a:pt x="14849" y="14607"/>
                  <a:pt x="15223" y="15167"/>
                  <a:pt x="15489" y="15761"/>
                </a:cubicBezTo>
                <a:cubicBezTo>
                  <a:pt x="15671" y="16125"/>
                  <a:pt x="15863" y="16671"/>
                  <a:pt x="16029" y="17180"/>
                </a:cubicBezTo>
                <a:cubicBezTo>
                  <a:pt x="16135" y="17952"/>
                  <a:pt x="16243" y="18799"/>
                  <a:pt x="16342" y="19710"/>
                </a:cubicBezTo>
                <a:cubicBezTo>
                  <a:pt x="16300" y="19562"/>
                  <a:pt x="16248" y="19417"/>
                  <a:pt x="16185" y="19278"/>
                </a:cubicBezTo>
                <a:cubicBezTo>
                  <a:pt x="16086" y="19068"/>
                  <a:pt x="15946" y="18798"/>
                  <a:pt x="15712" y="18712"/>
                </a:cubicBezTo>
                <a:cubicBezTo>
                  <a:pt x="15644" y="18686"/>
                  <a:pt x="15584" y="18675"/>
                  <a:pt x="15530" y="18675"/>
                </a:cubicBezTo>
                <a:cubicBezTo>
                  <a:pt x="15188" y="18675"/>
                  <a:pt x="15135" y="19147"/>
                  <a:pt x="15243" y="19436"/>
                </a:cubicBezTo>
                <a:cubicBezTo>
                  <a:pt x="15295" y="19581"/>
                  <a:pt x="15372" y="19711"/>
                  <a:pt x="15456" y="19838"/>
                </a:cubicBezTo>
                <a:cubicBezTo>
                  <a:pt x="15596" y="20047"/>
                  <a:pt x="15760" y="20242"/>
                  <a:pt x="15883" y="20461"/>
                </a:cubicBezTo>
                <a:cubicBezTo>
                  <a:pt x="16134" y="20914"/>
                  <a:pt x="16340" y="21396"/>
                  <a:pt x="16487" y="21892"/>
                </a:cubicBezTo>
                <a:cubicBezTo>
                  <a:pt x="16522" y="22018"/>
                  <a:pt x="16552" y="22148"/>
                  <a:pt x="16577" y="22277"/>
                </a:cubicBezTo>
                <a:cubicBezTo>
                  <a:pt x="16637" y="23080"/>
                  <a:pt x="16689" y="23921"/>
                  <a:pt x="16729" y="24796"/>
                </a:cubicBezTo>
                <a:cubicBezTo>
                  <a:pt x="16552" y="23871"/>
                  <a:pt x="16302" y="22963"/>
                  <a:pt x="15969" y="22084"/>
                </a:cubicBezTo>
                <a:cubicBezTo>
                  <a:pt x="15754" y="21517"/>
                  <a:pt x="15494" y="20944"/>
                  <a:pt x="15047" y="20533"/>
                </a:cubicBezTo>
                <a:cubicBezTo>
                  <a:pt x="14888" y="20385"/>
                  <a:pt x="14679" y="20257"/>
                  <a:pt x="14471" y="20257"/>
                </a:cubicBezTo>
                <a:cubicBezTo>
                  <a:pt x="14420" y="20257"/>
                  <a:pt x="14370" y="20265"/>
                  <a:pt x="14320" y="20282"/>
                </a:cubicBezTo>
                <a:cubicBezTo>
                  <a:pt x="14043" y="20377"/>
                  <a:pt x="13926" y="20729"/>
                  <a:pt x="13989" y="21016"/>
                </a:cubicBezTo>
                <a:cubicBezTo>
                  <a:pt x="14050" y="21303"/>
                  <a:pt x="14244" y="21541"/>
                  <a:pt x="14422" y="21776"/>
                </a:cubicBezTo>
                <a:cubicBezTo>
                  <a:pt x="15209" y="22799"/>
                  <a:pt x="15828" y="23949"/>
                  <a:pt x="16261" y="25166"/>
                </a:cubicBezTo>
                <a:cubicBezTo>
                  <a:pt x="16476" y="25774"/>
                  <a:pt x="16644" y="26399"/>
                  <a:pt x="16760" y="27033"/>
                </a:cubicBezTo>
                <a:cubicBezTo>
                  <a:pt x="16778" y="27117"/>
                  <a:pt x="16792" y="27209"/>
                  <a:pt x="16802" y="27298"/>
                </a:cubicBezTo>
                <a:cubicBezTo>
                  <a:pt x="16816" y="28028"/>
                  <a:pt x="16818" y="28775"/>
                  <a:pt x="16813" y="29541"/>
                </a:cubicBezTo>
                <a:lnTo>
                  <a:pt x="16829" y="29541"/>
                </a:lnTo>
                <a:cubicBezTo>
                  <a:pt x="16808" y="29915"/>
                  <a:pt x="16786" y="30291"/>
                  <a:pt x="16763" y="30665"/>
                </a:cubicBezTo>
                <a:cubicBezTo>
                  <a:pt x="16700" y="29578"/>
                  <a:pt x="16514" y="28503"/>
                  <a:pt x="16197" y="27463"/>
                </a:cubicBezTo>
                <a:cubicBezTo>
                  <a:pt x="16114" y="27198"/>
                  <a:pt x="15992" y="26902"/>
                  <a:pt x="15727" y="26824"/>
                </a:cubicBezTo>
                <a:cubicBezTo>
                  <a:pt x="15688" y="26812"/>
                  <a:pt x="15649" y="26807"/>
                  <a:pt x="15610" y="26807"/>
                </a:cubicBezTo>
                <a:cubicBezTo>
                  <a:pt x="15400" y="26807"/>
                  <a:pt x="15194" y="26959"/>
                  <a:pt x="15097" y="27152"/>
                </a:cubicBezTo>
                <a:cubicBezTo>
                  <a:pt x="14982" y="27381"/>
                  <a:pt x="14988" y="27652"/>
                  <a:pt x="15025" y="27906"/>
                </a:cubicBezTo>
                <a:cubicBezTo>
                  <a:pt x="15250" y="29453"/>
                  <a:pt x="16472" y="30752"/>
                  <a:pt x="16677" y="32278"/>
                </a:cubicBezTo>
                <a:cubicBezTo>
                  <a:pt x="16641" y="32989"/>
                  <a:pt x="16608" y="33698"/>
                  <a:pt x="16578" y="34402"/>
                </a:cubicBezTo>
                <a:cubicBezTo>
                  <a:pt x="16573" y="34416"/>
                  <a:pt x="16570" y="34432"/>
                  <a:pt x="16564" y="34443"/>
                </a:cubicBezTo>
                <a:cubicBezTo>
                  <a:pt x="16570" y="34435"/>
                  <a:pt x="16573" y="34423"/>
                  <a:pt x="16578" y="34413"/>
                </a:cubicBezTo>
                <a:lnTo>
                  <a:pt x="16578" y="34413"/>
                </a:lnTo>
                <a:cubicBezTo>
                  <a:pt x="16541" y="35302"/>
                  <a:pt x="16507" y="36183"/>
                  <a:pt x="16479" y="37053"/>
                </a:cubicBezTo>
                <a:cubicBezTo>
                  <a:pt x="16464" y="36200"/>
                  <a:pt x="16436" y="35351"/>
                  <a:pt x="16392" y="34498"/>
                </a:cubicBezTo>
                <a:cubicBezTo>
                  <a:pt x="16356" y="33785"/>
                  <a:pt x="16309" y="33065"/>
                  <a:pt x="16061" y="32399"/>
                </a:cubicBezTo>
                <a:cubicBezTo>
                  <a:pt x="15934" y="32057"/>
                  <a:pt x="15617" y="31839"/>
                  <a:pt x="15359" y="31839"/>
                </a:cubicBezTo>
                <a:cubicBezTo>
                  <a:pt x="15125" y="31839"/>
                  <a:pt x="14939" y="32019"/>
                  <a:pt x="14988" y="32450"/>
                </a:cubicBezTo>
                <a:cubicBezTo>
                  <a:pt x="15010" y="32644"/>
                  <a:pt x="15054" y="32836"/>
                  <a:pt x="15111" y="33029"/>
                </a:cubicBezTo>
                <a:cubicBezTo>
                  <a:pt x="15282" y="33602"/>
                  <a:pt x="15566" y="34172"/>
                  <a:pt x="15721" y="34727"/>
                </a:cubicBezTo>
                <a:cubicBezTo>
                  <a:pt x="15814" y="35058"/>
                  <a:pt x="15893" y="35394"/>
                  <a:pt x="15962" y="35731"/>
                </a:cubicBezTo>
                <a:cubicBezTo>
                  <a:pt x="15936" y="35654"/>
                  <a:pt x="15913" y="35575"/>
                  <a:pt x="15884" y="35497"/>
                </a:cubicBezTo>
                <a:cubicBezTo>
                  <a:pt x="15734" y="35086"/>
                  <a:pt x="15451" y="34637"/>
                  <a:pt x="15012" y="34620"/>
                </a:cubicBezTo>
                <a:cubicBezTo>
                  <a:pt x="15004" y="34619"/>
                  <a:pt x="14996" y="34619"/>
                  <a:pt x="14988" y="34619"/>
                </a:cubicBezTo>
                <a:cubicBezTo>
                  <a:pt x="14716" y="34619"/>
                  <a:pt x="14462" y="34802"/>
                  <a:pt x="14330" y="35040"/>
                </a:cubicBezTo>
                <a:cubicBezTo>
                  <a:pt x="14194" y="35286"/>
                  <a:pt x="14165" y="35582"/>
                  <a:pt x="14194" y="35861"/>
                </a:cubicBezTo>
                <a:cubicBezTo>
                  <a:pt x="14278" y="36760"/>
                  <a:pt x="14853" y="37526"/>
                  <a:pt x="15298" y="38313"/>
                </a:cubicBezTo>
                <a:cubicBezTo>
                  <a:pt x="15804" y="39210"/>
                  <a:pt x="16188" y="40241"/>
                  <a:pt x="16370" y="41287"/>
                </a:cubicBezTo>
                <a:cubicBezTo>
                  <a:pt x="16366" y="41426"/>
                  <a:pt x="16365" y="41567"/>
                  <a:pt x="16360" y="41703"/>
                </a:cubicBezTo>
                <a:cubicBezTo>
                  <a:pt x="16346" y="41702"/>
                  <a:pt x="16332" y="41702"/>
                  <a:pt x="16319" y="41702"/>
                </a:cubicBezTo>
                <a:cubicBezTo>
                  <a:pt x="16230" y="41702"/>
                  <a:pt x="16143" y="41718"/>
                  <a:pt x="16058" y="41746"/>
                </a:cubicBezTo>
                <a:cubicBezTo>
                  <a:pt x="16062" y="41697"/>
                  <a:pt x="16062" y="41650"/>
                  <a:pt x="16052" y="41600"/>
                </a:cubicBezTo>
                <a:cubicBezTo>
                  <a:pt x="16028" y="41461"/>
                  <a:pt x="15939" y="41325"/>
                  <a:pt x="15798" y="41292"/>
                </a:cubicBezTo>
                <a:cubicBezTo>
                  <a:pt x="15775" y="41286"/>
                  <a:pt x="15753" y="41283"/>
                  <a:pt x="15730" y="41283"/>
                </a:cubicBezTo>
                <a:cubicBezTo>
                  <a:pt x="15528" y="41283"/>
                  <a:pt x="15367" y="41506"/>
                  <a:pt x="15288" y="41710"/>
                </a:cubicBezTo>
                <a:cubicBezTo>
                  <a:pt x="15090" y="42214"/>
                  <a:pt x="15037" y="42726"/>
                  <a:pt x="15054" y="43246"/>
                </a:cubicBezTo>
                <a:cubicBezTo>
                  <a:pt x="14815" y="42126"/>
                  <a:pt x="14551" y="41032"/>
                  <a:pt x="14263" y="39965"/>
                </a:cubicBezTo>
                <a:lnTo>
                  <a:pt x="14283" y="39961"/>
                </a:lnTo>
                <a:cubicBezTo>
                  <a:pt x="14234" y="39805"/>
                  <a:pt x="14184" y="39654"/>
                  <a:pt x="14132" y="39502"/>
                </a:cubicBezTo>
                <a:cubicBezTo>
                  <a:pt x="13903" y="38685"/>
                  <a:pt x="13659" y="37883"/>
                  <a:pt x="13398" y="37096"/>
                </a:cubicBezTo>
                <a:cubicBezTo>
                  <a:pt x="13518" y="35410"/>
                  <a:pt x="13596" y="33719"/>
                  <a:pt x="13696" y="32034"/>
                </a:cubicBezTo>
                <a:cubicBezTo>
                  <a:pt x="13716" y="31682"/>
                  <a:pt x="13733" y="31310"/>
                  <a:pt x="13573" y="30993"/>
                </a:cubicBezTo>
                <a:cubicBezTo>
                  <a:pt x="13448" y="30756"/>
                  <a:pt x="13185" y="30574"/>
                  <a:pt x="12930" y="30574"/>
                </a:cubicBezTo>
                <a:cubicBezTo>
                  <a:pt x="12848" y="30574"/>
                  <a:pt x="12767" y="30593"/>
                  <a:pt x="12692" y="30635"/>
                </a:cubicBezTo>
                <a:cubicBezTo>
                  <a:pt x="12401" y="30795"/>
                  <a:pt x="12348" y="31181"/>
                  <a:pt x="12340" y="31512"/>
                </a:cubicBezTo>
                <a:cubicBezTo>
                  <a:pt x="12340" y="32701"/>
                  <a:pt x="12416" y="33864"/>
                  <a:pt x="12672" y="35025"/>
                </a:cubicBezTo>
                <a:cubicBezTo>
                  <a:pt x="12672" y="35031"/>
                  <a:pt x="12677" y="35037"/>
                  <a:pt x="12677" y="35043"/>
                </a:cubicBezTo>
                <a:cubicBezTo>
                  <a:pt x="12332" y="34125"/>
                  <a:pt x="11968" y="33226"/>
                  <a:pt x="11583" y="32350"/>
                </a:cubicBezTo>
                <a:cubicBezTo>
                  <a:pt x="11474" y="31350"/>
                  <a:pt x="11458" y="30341"/>
                  <a:pt x="11541" y="29337"/>
                </a:cubicBezTo>
                <a:cubicBezTo>
                  <a:pt x="11552" y="29187"/>
                  <a:pt x="11567" y="29030"/>
                  <a:pt x="11517" y="28888"/>
                </a:cubicBezTo>
                <a:cubicBezTo>
                  <a:pt x="11469" y="28758"/>
                  <a:pt x="11344" y="28641"/>
                  <a:pt x="11206" y="28641"/>
                </a:cubicBezTo>
                <a:cubicBezTo>
                  <a:pt x="11195" y="28641"/>
                  <a:pt x="11185" y="28642"/>
                  <a:pt x="11174" y="28643"/>
                </a:cubicBezTo>
                <a:cubicBezTo>
                  <a:pt x="10972" y="28670"/>
                  <a:pt x="10884" y="28917"/>
                  <a:pt x="10856" y="29122"/>
                </a:cubicBezTo>
                <a:cubicBezTo>
                  <a:pt x="10767" y="29726"/>
                  <a:pt x="10794" y="30347"/>
                  <a:pt x="10927" y="30943"/>
                </a:cubicBezTo>
                <a:cubicBezTo>
                  <a:pt x="10907" y="30900"/>
                  <a:pt x="10886" y="30859"/>
                  <a:pt x="10866" y="30814"/>
                </a:cubicBezTo>
                <a:lnTo>
                  <a:pt x="10874" y="30810"/>
                </a:lnTo>
                <a:cubicBezTo>
                  <a:pt x="10866" y="30791"/>
                  <a:pt x="10473" y="29742"/>
                  <a:pt x="10048" y="28161"/>
                </a:cubicBezTo>
                <a:cubicBezTo>
                  <a:pt x="10048" y="27052"/>
                  <a:pt x="10163" y="25947"/>
                  <a:pt x="10412" y="24862"/>
                </a:cubicBezTo>
                <a:cubicBezTo>
                  <a:pt x="10454" y="24694"/>
                  <a:pt x="10490" y="24503"/>
                  <a:pt x="10392" y="24361"/>
                </a:cubicBezTo>
                <a:cubicBezTo>
                  <a:pt x="10328" y="24270"/>
                  <a:pt x="10222" y="24229"/>
                  <a:pt x="10111" y="24229"/>
                </a:cubicBezTo>
                <a:cubicBezTo>
                  <a:pt x="9998" y="24229"/>
                  <a:pt x="9881" y="24271"/>
                  <a:pt x="9797" y="24347"/>
                </a:cubicBezTo>
                <a:cubicBezTo>
                  <a:pt x="9652" y="24478"/>
                  <a:pt x="9588" y="24673"/>
                  <a:pt x="9546" y="24869"/>
                </a:cubicBezTo>
                <a:cubicBezTo>
                  <a:pt x="9681" y="23791"/>
                  <a:pt x="9806" y="22713"/>
                  <a:pt x="9941" y="21640"/>
                </a:cubicBezTo>
                <a:cubicBezTo>
                  <a:pt x="9979" y="21326"/>
                  <a:pt x="9865" y="20766"/>
                  <a:pt x="9474" y="20766"/>
                </a:cubicBezTo>
                <a:cubicBezTo>
                  <a:pt x="9445" y="20766"/>
                  <a:pt x="9415" y="20769"/>
                  <a:pt x="9383" y="20775"/>
                </a:cubicBezTo>
                <a:cubicBezTo>
                  <a:pt x="9242" y="20801"/>
                  <a:pt x="9132" y="20909"/>
                  <a:pt x="9045" y="21020"/>
                </a:cubicBezTo>
                <a:cubicBezTo>
                  <a:pt x="8644" y="21535"/>
                  <a:pt x="8601" y="22234"/>
                  <a:pt x="8650" y="22883"/>
                </a:cubicBezTo>
                <a:cubicBezTo>
                  <a:pt x="8693" y="23471"/>
                  <a:pt x="8802" y="24049"/>
                  <a:pt x="8946" y="24621"/>
                </a:cubicBezTo>
                <a:cubicBezTo>
                  <a:pt x="9017" y="24902"/>
                  <a:pt x="9075" y="25263"/>
                  <a:pt x="9181" y="25583"/>
                </a:cubicBezTo>
                <a:cubicBezTo>
                  <a:pt x="9367" y="26577"/>
                  <a:pt x="9587" y="27495"/>
                  <a:pt x="9799" y="28279"/>
                </a:cubicBezTo>
                <a:cubicBezTo>
                  <a:pt x="9681" y="27932"/>
                  <a:pt x="9559" y="27591"/>
                  <a:pt x="9457" y="27252"/>
                </a:cubicBezTo>
                <a:cubicBezTo>
                  <a:pt x="9172" y="26320"/>
                  <a:pt x="8888" y="25388"/>
                  <a:pt x="8601" y="24458"/>
                </a:cubicBezTo>
                <a:cubicBezTo>
                  <a:pt x="8544" y="24270"/>
                  <a:pt x="8484" y="24073"/>
                  <a:pt x="8350" y="23931"/>
                </a:cubicBezTo>
                <a:cubicBezTo>
                  <a:pt x="8259" y="23834"/>
                  <a:pt x="8124" y="23770"/>
                  <a:pt x="7996" y="23770"/>
                </a:cubicBezTo>
                <a:cubicBezTo>
                  <a:pt x="7934" y="23770"/>
                  <a:pt x="7873" y="23785"/>
                  <a:pt x="7819" y="23818"/>
                </a:cubicBezTo>
                <a:cubicBezTo>
                  <a:pt x="7596" y="23954"/>
                  <a:pt x="7622" y="24281"/>
                  <a:pt x="7679" y="24532"/>
                </a:cubicBezTo>
                <a:cubicBezTo>
                  <a:pt x="7679" y="24934"/>
                  <a:pt x="7892" y="25433"/>
                  <a:pt x="8062" y="25847"/>
                </a:cubicBezTo>
                <a:cubicBezTo>
                  <a:pt x="7622" y="25175"/>
                  <a:pt x="7168" y="24513"/>
                  <a:pt x="6694" y="23868"/>
                </a:cubicBezTo>
                <a:cubicBezTo>
                  <a:pt x="6116" y="22619"/>
                  <a:pt x="5820" y="21259"/>
                  <a:pt x="5867" y="19865"/>
                </a:cubicBezTo>
                <a:cubicBezTo>
                  <a:pt x="5876" y="19645"/>
                  <a:pt x="5891" y="19417"/>
                  <a:pt x="5830" y="19205"/>
                </a:cubicBezTo>
                <a:cubicBezTo>
                  <a:pt x="5767" y="18992"/>
                  <a:pt x="5605" y="18792"/>
                  <a:pt x="5388" y="18756"/>
                </a:cubicBezTo>
                <a:cubicBezTo>
                  <a:pt x="5363" y="18752"/>
                  <a:pt x="5338" y="18750"/>
                  <a:pt x="5313" y="18750"/>
                </a:cubicBezTo>
                <a:cubicBezTo>
                  <a:pt x="5039" y="18750"/>
                  <a:pt x="4806" y="19004"/>
                  <a:pt x="4697" y="19267"/>
                </a:cubicBezTo>
                <a:cubicBezTo>
                  <a:pt x="4447" y="19872"/>
                  <a:pt x="4586" y="20569"/>
                  <a:pt x="4802" y="21187"/>
                </a:cubicBezTo>
                <a:cubicBezTo>
                  <a:pt x="4869" y="21370"/>
                  <a:pt x="4936" y="21545"/>
                  <a:pt x="5012" y="21715"/>
                </a:cubicBezTo>
                <a:cubicBezTo>
                  <a:pt x="4923" y="21607"/>
                  <a:pt x="4836" y="21501"/>
                  <a:pt x="4747" y="21396"/>
                </a:cubicBezTo>
                <a:cubicBezTo>
                  <a:pt x="3977" y="19637"/>
                  <a:pt x="2732" y="17887"/>
                  <a:pt x="1270" y="16717"/>
                </a:cubicBezTo>
                <a:cubicBezTo>
                  <a:pt x="1063" y="16532"/>
                  <a:pt x="802" y="16347"/>
                  <a:pt x="543" y="16347"/>
                </a:cubicBezTo>
                <a:cubicBezTo>
                  <a:pt x="475" y="16347"/>
                  <a:pt x="406" y="16360"/>
                  <a:pt x="339" y="16389"/>
                </a:cubicBezTo>
                <a:cubicBezTo>
                  <a:pt x="117" y="16484"/>
                  <a:pt x="1" y="16743"/>
                  <a:pt x="8" y="16987"/>
                </a:cubicBezTo>
                <a:cubicBezTo>
                  <a:pt x="17" y="17228"/>
                  <a:pt x="131" y="17456"/>
                  <a:pt x="263" y="17654"/>
                </a:cubicBezTo>
                <a:cubicBezTo>
                  <a:pt x="906" y="18629"/>
                  <a:pt x="1975" y="19184"/>
                  <a:pt x="2909" y="19830"/>
                </a:cubicBezTo>
                <a:cubicBezTo>
                  <a:pt x="2999" y="19893"/>
                  <a:pt x="3085" y="19959"/>
                  <a:pt x="3170" y="20024"/>
                </a:cubicBezTo>
                <a:cubicBezTo>
                  <a:pt x="3977" y="20899"/>
                  <a:pt x="4750" y="21801"/>
                  <a:pt x="5481" y="22730"/>
                </a:cubicBezTo>
                <a:cubicBezTo>
                  <a:pt x="4888" y="22304"/>
                  <a:pt x="4155" y="22018"/>
                  <a:pt x="3576" y="21990"/>
                </a:cubicBezTo>
                <a:cubicBezTo>
                  <a:pt x="3559" y="21989"/>
                  <a:pt x="3542" y="21988"/>
                  <a:pt x="3525" y="21988"/>
                </a:cubicBezTo>
                <a:cubicBezTo>
                  <a:pt x="3398" y="21988"/>
                  <a:pt x="3263" y="22019"/>
                  <a:pt x="3213" y="22130"/>
                </a:cubicBezTo>
                <a:cubicBezTo>
                  <a:pt x="3145" y="22282"/>
                  <a:pt x="3302" y="22439"/>
                  <a:pt x="3447" y="22525"/>
                </a:cubicBezTo>
                <a:cubicBezTo>
                  <a:pt x="3961" y="22827"/>
                  <a:pt x="4543" y="22988"/>
                  <a:pt x="5107" y="23189"/>
                </a:cubicBezTo>
                <a:cubicBezTo>
                  <a:pt x="5530" y="23339"/>
                  <a:pt x="5894" y="23590"/>
                  <a:pt x="6283" y="23782"/>
                </a:cubicBezTo>
                <a:cubicBezTo>
                  <a:pt x="7261" y="25100"/>
                  <a:pt x="8163" y="26469"/>
                  <a:pt x="8996" y="27899"/>
                </a:cubicBezTo>
                <a:cubicBezTo>
                  <a:pt x="8412" y="27311"/>
                  <a:pt x="7722" y="26828"/>
                  <a:pt x="6965" y="26489"/>
                </a:cubicBezTo>
                <a:cubicBezTo>
                  <a:pt x="6816" y="26423"/>
                  <a:pt x="6639" y="26367"/>
                  <a:pt x="6476" y="26367"/>
                </a:cubicBezTo>
                <a:cubicBezTo>
                  <a:pt x="6348" y="26367"/>
                  <a:pt x="6228" y="26401"/>
                  <a:pt x="6139" y="26494"/>
                </a:cubicBezTo>
                <a:cubicBezTo>
                  <a:pt x="5989" y="26650"/>
                  <a:pt x="5999" y="26907"/>
                  <a:pt x="6104" y="27093"/>
                </a:cubicBezTo>
                <a:cubicBezTo>
                  <a:pt x="6207" y="27281"/>
                  <a:pt x="6385" y="27416"/>
                  <a:pt x="6561" y="27539"/>
                </a:cubicBezTo>
                <a:cubicBezTo>
                  <a:pt x="7397" y="28143"/>
                  <a:pt x="8272" y="28695"/>
                  <a:pt x="9070" y="29351"/>
                </a:cubicBezTo>
                <a:cubicBezTo>
                  <a:pt x="9469" y="29680"/>
                  <a:pt x="9849" y="30033"/>
                  <a:pt x="10184" y="30425"/>
                </a:cubicBezTo>
                <a:cubicBezTo>
                  <a:pt x="10372" y="30648"/>
                  <a:pt x="10527" y="30939"/>
                  <a:pt x="10721" y="31160"/>
                </a:cubicBezTo>
                <a:cubicBezTo>
                  <a:pt x="11558" y="32902"/>
                  <a:pt x="12301" y="34727"/>
                  <a:pt x="12950" y="36641"/>
                </a:cubicBezTo>
                <a:cubicBezTo>
                  <a:pt x="11759" y="34233"/>
                  <a:pt x="10364" y="32569"/>
                  <a:pt x="9211" y="31475"/>
                </a:cubicBezTo>
                <a:cubicBezTo>
                  <a:pt x="8649" y="30633"/>
                  <a:pt x="7919" y="29868"/>
                  <a:pt x="7160" y="29225"/>
                </a:cubicBezTo>
                <a:cubicBezTo>
                  <a:pt x="6780" y="28900"/>
                  <a:pt x="6343" y="28590"/>
                  <a:pt x="5844" y="28580"/>
                </a:cubicBezTo>
                <a:cubicBezTo>
                  <a:pt x="5841" y="28580"/>
                  <a:pt x="5838" y="28580"/>
                  <a:pt x="5834" y="28580"/>
                </a:cubicBezTo>
                <a:cubicBezTo>
                  <a:pt x="5587" y="28580"/>
                  <a:pt x="5312" y="28688"/>
                  <a:pt x="5239" y="28920"/>
                </a:cubicBezTo>
                <a:cubicBezTo>
                  <a:pt x="5187" y="29086"/>
                  <a:pt x="5256" y="29268"/>
                  <a:pt x="5368" y="29397"/>
                </a:cubicBezTo>
                <a:cubicBezTo>
                  <a:pt x="5483" y="29529"/>
                  <a:pt x="5636" y="29617"/>
                  <a:pt x="5787" y="29701"/>
                </a:cubicBezTo>
                <a:cubicBezTo>
                  <a:pt x="6537" y="30124"/>
                  <a:pt x="7287" y="30550"/>
                  <a:pt x="8039" y="30975"/>
                </a:cubicBezTo>
                <a:cubicBezTo>
                  <a:pt x="8211" y="31071"/>
                  <a:pt x="8398" y="31164"/>
                  <a:pt x="8577" y="31261"/>
                </a:cubicBezTo>
                <a:cubicBezTo>
                  <a:pt x="9380" y="31961"/>
                  <a:pt x="10357" y="32975"/>
                  <a:pt x="11316" y="34379"/>
                </a:cubicBezTo>
                <a:cubicBezTo>
                  <a:pt x="11307" y="34370"/>
                  <a:pt x="11300" y="34359"/>
                  <a:pt x="11290" y="34352"/>
                </a:cubicBezTo>
                <a:cubicBezTo>
                  <a:pt x="10547" y="33625"/>
                  <a:pt x="9631" y="33078"/>
                  <a:pt x="8629" y="32800"/>
                </a:cubicBezTo>
                <a:cubicBezTo>
                  <a:pt x="8489" y="32762"/>
                  <a:pt x="8335" y="32733"/>
                  <a:pt x="8188" y="32733"/>
                </a:cubicBezTo>
                <a:cubicBezTo>
                  <a:pt x="7989" y="32733"/>
                  <a:pt x="7804" y="32786"/>
                  <a:pt x="7687" y="32942"/>
                </a:cubicBezTo>
                <a:cubicBezTo>
                  <a:pt x="7494" y="33190"/>
                  <a:pt x="7615" y="33573"/>
                  <a:pt x="7856" y="33778"/>
                </a:cubicBezTo>
                <a:cubicBezTo>
                  <a:pt x="8095" y="33982"/>
                  <a:pt x="8412" y="34055"/>
                  <a:pt x="8715" y="34136"/>
                </a:cubicBezTo>
                <a:cubicBezTo>
                  <a:pt x="9336" y="34136"/>
                  <a:pt x="10197" y="34648"/>
                  <a:pt x="10734" y="34928"/>
                </a:cubicBezTo>
                <a:cubicBezTo>
                  <a:pt x="11280" y="35215"/>
                  <a:pt x="11785" y="35556"/>
                  <a:pt x="12272" y="35927"/>
                </a:cubicBezTo>
                <a:cubicBezTo>
                  <a:pt x="12850" y="36974"/>
                  <a:pt x="13396" y="38183"/>
                  <a:pt x="13864" y="39574"/>
                </a:cubicBezTo>
                <a:cubicBezTo>
                  <a:pt x="14151" y="40606"/>
                  <a:pt x="14420" y="41662"/>
                  <a:pt x="14663" y="42747"/>
                </a:cubicBezTo>
                <a:cubicBezTo>
                  <a:pt x="14538" y="42393"/>
                  <a:pt x="14412" y="42040"/>
                  <a:pt x="14263" y="41696"/>
                </a:cubicBezTo>
                <a:cubicBezTo>
                  <a:pt x="13825" y="40661"/>
                  <a:pt x="13230" y="39681"/>
                  <a:pt x="12406" y="38921"/>
                </a:cubicBezTo>
                <a:cubicBezTo>
                  <a:pt x="12225" y="38754"/>
                  <a:pt x="12028" y="38596"/>
                  <a:pt x="11792" y="38530"/>
                </a:cubicBezTo>
                <a:cubicBezTo>
                  <a:pt x="11725" y="38511"/>
                  <a:pt x="11654" y="38501"/>
                  <a:pt x="11583" y="38501"/>
                </a:cubicBezTo>
                <a:cubicBezTo>
                  <a:pt x="11407" y="38501"/>
                  <a:pt x="11231" y="38562"/>
                  <a:pt x="11121" y="38696"/>
                </a:cubicBezTo>
                <a:cubicBezTo>
                  <a:pt x="10967" y="38886"/>
                  <a:pt x="10975" y="39167"/>
                  <a:pt x="11073" y="39385"/>
                </a:cubicBezTo>
                <a:cubicBezTo>
                  <a:pt x="11174" y="39607"/>
                  <a:pt x="11350" y="39785"/>
                  <a:pt x="11519" y="39957"/>
                </a:cubicBezTo>
                <a:cubicBezTo>
                  <a:pt x="12992" y="41507"/>
                  <a:pt x="14171" y="43220"/>
                  <a:pt x="15144" y="45104"/>
                </a:cubicBezTo>
                <a:cubicBezTo>
                  <a:pt x="15216" y="45484"/>
                  <a:pt x="15283" y="45869"/>
                  <a:pt x="15348" y="46253"/>
                </a:cubicBezTo>
                <a:cubicBezTo>
                  <a:pt x="15316" y="46201"/>
                  <a:pt x="15286" y="46145"/>
                  <a:pt x="15253" y="46095"/>
                </a:cubicBezTo>
                <a:cubicBezTo>
                  <a:pt x="15124" y="45905"/>
                  <a:pt x="14979" y="45711"/>
                  <a:pt x="14774" y="45606"/>
                </a:cubicBezTo>
                <a:cubicBezTo>
                  <a:pt x="14691" y="45565"/>
                  <a:pt x="14595" y="45543"/>
                  <a:pt x="14501" y="45543"/>
                </a:cubicBezTo>
                <a:cubicBezTo>
                  <a:pt x="14361" y="45543"/>
                  <a:pt x="14226" y="45592"/>
                  <a:pt x="14141" y="45701"/>
                </a:cubicBezTo>
                <a:cubicBezTo>
                  <a:pt x="14032" y="45843"/>
                  <a:pt x="14035" y="46051"/>
                  <a:pt x="14105" y="46217"/>
                </a:cubicBezTo>
                <a:cubicBezTo>
                  <a:pt x="14176" y="46385"/>
                  <a:pt x="14304" y="46521"/>
                  <a:pt x="14427" y="46653"/>
                </a:cubicBezTo>
                <a:cubicBezTo>
                  <a:pt x="14843" y="47087"/>
                  <a:pt x="15265" y="47522"/>
                  <a:pt x="15625" y="48002"/>
                </a:cubicBezTo>
                <a:cubicBezTo>
                  <a:pt x="15840" y="49471"/>
                  <a:pt x="16019" y="50985"/>
                  <a:pt x="16161" y="52544"/>
                </a:cubicBezTo>
                <a:cubicBezTo>
                  <a:pt x="16008" y="51677"/>
                  <a:pt x="15811" y="50820"/>
                  <a:pt x="15583" y="49991"/>
                </a:cubicBezTo>
                <a:cubicBezTo>
                  <a:pt x="15523" y="49776"/>
                  <a:pt x="15460" y="49557"/>
                  <a:pt x="15326" y="49377"/>
                </a:cubicBezTo>
                <a:cubicBezTo>
                  <a:pt x="15208" y="49217"/>
                  <a:pt x="15020" y="49092"/>
                  <a:pt x="14822" y="49092"/>
                </a:cubicBezTo>
                <a:cubicBezTo>
                  <a:pt x="14801" y="49092"/>
                  <a:pt x="14780" y="49094"/>
                  <a:pt x="14759" y="49096"/>
                </a:cubicBezTo>
                <a:cubicBezTo>
                  <a:pt x="14515" y="49128"/>
                  <a:pt x="14330" y="49353"/>
                  <a:pt x="14273" y="49594"/>
                </a:cubicBezTo>
                <a:cubicBezTo>
                  <a:pt x="14212" y="49835"/>
                  <a:pt x="14257" y="50087"/>
                  <a:pt x="14314" y="50328"/>
                </a:cubicBezTo>
                <a:cubicBezTo>
                  <a:pt x="14591" y="51492"/>
                  <a:pt x="15153" y="52565"/>
                  <a:pt x="15642" y="53655"/>
                </a:cubicBezTo>
                <a:cubicBezTo>
                  <a:pt x="15950" y="54343"/>
                  <a:pt x="16226" y="55050"/>
                  <a:pt x="16383" y="55787"/>
                </a:cubicBezTo>
                <a:cubicBezTo>
                  <a:pt x="16388" y="56009"/>
                  <a:pt x="16392" y="56224"/>
                  <a:pt x="16398" y="56434"/>
                </a:cubicBezTo>
                <a:cubicBezTo>
                  <a:pt x="16419" y="57393"/>
                  <a:pt x="16443" y="58262"/>
                  <a:pt x="16469" y="59028"/>
                </a:cubicBezTo>
                <a:cubicBezTo>
                  <a:pt x="16608" y="59033"/>
                  <a:pt x="16745" y="59036"/>
                  <a:pt x="16880" y="59036"/>
                </a:cubicBezTo>
                <a:cubicBezTo>
                  <a:pt x="16954" y="59036"/>
                  <a:pt x="17028" y="59035"/>
                  <a:pt x="17100" y="59033"/>
                </a:cubicBezTo>
                <a:cubicBezTo>
                  <a:pt x="17140" y="58638"/>
                  <a:pt x="17189" y="58210"/>
                  <a:pt x="17245" y="57763"/>
                </a:cubicBezTo>
                <a:cubicBezTo>
                  <a:pt x="17489" y="57300"/>
                  <a:pt x="17771" y="56857"/>
                  <a:pt x="18092" y="56447"/>
                </a:cubicBezTo>
                <a:cubicBezTo>
                  <a:pt x="18295" y="56187"/>
                  <a:pt x="18510" y="55942"/>
                  <a:pt x="18739" y="55708"/>
                </a:cubicBezTo>
                <a:cubicBezTo>
                  <a:pt x="19101" y="55343"/>
                  <a:pt x="19503" y="54995"/>
                  <a:pt x="19733" y="54532"/>
                </a:cubicBezTo>
                <a:cubicBezTo>
                  <a:pt x="19848" y="54303"/>
                  <a:pt x="19893" y="53977"/>
                  <a:pt x="19684" y="53827"/>
                </a:cubicBezTo>
                <a:cubicBezTo>
                  <a:pt x="19621" y="53780"/>
                  <a:pt x="19547" y="53761"/>
                  <a:pt x="19470" y="53761"/>
                </a:cubicBezTo>
                <a:cubicBezTo>
                  <a:pt x="19339" y="53761"/>
                  <a:pt x="19198" y="53816"/>
                  <a:pt x="19080" y="53881"/>
                </a:cubicBezTo>
                <a:cubicBezTo>
                  <a:pt x="18438" y="54236"/>
                  <a:pt x="17961" y="54841"/>
                  <a:pt x="17655" y="55507"/>
                </a:cubicBezTo>
                <a:cubicBezTo>
                  <a:pt x="17604" y="55621"/>
                  <a:pt x="17556" y="55735"/>
                  <a:pt x="17516" y="55852"/>
                </a:cubicBezTo>
                <a:cubicBezTo>
                  <a:pt x="17783" y="54144"/>
                  <a:pt x="18163" y="52192"/>
                  <a:pt x="18708" y="50074"/>
                </a:cubicBezTo>
                <a:cubicBezTo>
                  <a:pt x="19326" y="49433"/>
                  <a:pt x="19968" y="48801"/>
                  <a:pt x="20414" y="48044"/>
                </a:cubicBezTo>
                <a:cubicBezTo>
                  <a:pt x="20565" y="47787"/>
                  <a:pt x="20681" y="47432"/>
                  <a:pt x="20474" y="47218"/>
                </a:cubicBezTo>
                <a:cubicBezTo>
                  <a:pt x="20394" y="47135"/>
                  <a:pt x="20294" y="47101"/>
                  <a:pt x="20185" y="47101"/>
                </a:cubicBezTo>
                <a:cubicBezTo>
                  <a:pt x="19975" y="47101"/>
                  <a:pt x="19736" y="47226"/>
                  <a:pt x="19559" y="47364"/>
                </a:cubicBezTo>
                <a:cubicBezTo>
                  <a:pt x="19518" y="47397"/>
                  <a:pt x="19481" y="47433"/>
                  <a:pt x="19439" y="47465"/>
                </a:cubicBezTo>
                <a:cubicBezTo>
                  <a:pt x="19621" y="46862"/>
                  <a:pt x="19822" y="46246"/>
                  <a:pt x="20034" y="45612"/>
                </a:cubicBezTo>
                <a:cubicBezTo>
                  <a:pt x="20305" y="45264"/>
                  <a:pt x="20543" y="44861"/>
                  <a:pt x="20824" y="44549"/>
                </a:cubicBezTo>
                <a:cubicBezTo>
                  <a:pt x="21370" y="43949"/>
                  <a:pt x="21980" y="43404"/>
                  <a:pt x="22639" y="42933"/>
                </a:cubicBezTo>
                <a:cubicBezTo>
                  <a:pt x="22889" y="42757"/>
                  <a:pt x="23160" y="42574"/>
                  <a:pt x="23280" y="42293"/>
                </a:cubicBezTo>
                <a:cubicBezTo>
                  <a:pt x="23399" y="42011"/>
                  <a:pt x="23276" y="41606"/>
                  <a:pt x="22976" y="41554"/>
                </a:cubicBezTo>
                <a:cubicBezTo>
                  <a:pt x="22955" y="41551"/>
                  <a:pt x="22934" y="41549"/>
                  <a:pt x="22913" y="41549"/>
                </a:cubicBezTo>
                <a:cubicBezTo>
                  <a:pt x="22748" y="41549"/>
                  <a:pt x="22591" y="41649"/>
                  <a:pt x="22456" y="41750"/>
                </a:cubicBezTo>
                <a:cubicBezTo>
                  <a:pt x="21826" y="42219"/>
                  <a:pt x="21294" y="42802"/>
                  <a:pt x="20867" y="43454"/>
                </a:cubicBezTo>
                <a:cubicBezTo>
                  <a:pt x="20930" y="43260"/>
                  <a:pt x="20988" y="43065"/>
                  <a:pt x="21039" y="42886"/>
                </a:cubicBezTo>
                <a:cubicBezTo>
                  <a:pt x="21076" y="42790"/>
                  <a:pt x="21112" y="42694"/>
                  <a:pt x="21152" y="42599"/>
                </a:cubicBezTo>
                <a:cubicBezTo>
                  <a:pt x="21846" y="41062"/>
                  <a:pt x="22652" y="39719"/>
                  <a:pt x="23514" y="38537"/>
                </a:cubicBezTo>
                <a:cubicBezTo>
                  <a:pt x="24029" y="38194"/>
                  <a:pt x="24633" y="38011"/>
                  <a:pt x="25220" y="37829"/>
                </a:cubicBezTo>
                <a:cubicBezTo>
                  <a:pt x="25976" y="37595"/>
                  <a:pt x="26768" y="37318"/>
                  <a:pt x="27274" y="36715"/>
                </a:cubicBezTo>
                <a:cubicBezTo>
                  <a:pt x="27346" y="36627"/>
                  <a:pt x="27413" y="36531"/>
                  <a:pt x="27432" y="36419"/>
                </a:cubicBezTo>
                <a:cubicBezTo>
                  <a:pt x="27453" y="36306"/>
                  <a:pt x="27411" y="36180"/>
                  <a:pt x="27317" y="36122"/>
                </a:cubicBezTo>
                <a:cubicBezTo>
                  <a:pt x="27275" y="36099"/>
                  <a:pt x="27227" y="36092"/>
                  <a:pt x="27177" y="36092"/>
                </a:cubicBezTo>
                <a:cubicBezTo>
                  <a:pt x="27128" y="36092"/>
                  <a:pt x="27077" y="36099"/>
                  <a:pt x="27030" y="36108"/>
                </a:cubicBezTo>
                <a:cubicBezTo>
                  <a:pt x="26171" y="36280"/>
                  <a:pt x="25354" y="36656"/>
                  <a:pt x="24654" y="37182"/>
                </a:cubicBezTo>
                <a:cubicBezTo>
                  <a:pt x="24578" y="37239"/>
                  <a:pt x="24504" y="37301"/>
                  <a:pt x="24432" y="37360"/>
                </a:cubicBezTo>
                <a:cubicBezTo>
                  <a:pt x="24896" y="36804"/>
                  <a:pt x="25370" y="36292"/>
                  <a:pt x="25844" y="35820"/>
                </a:cubicBezTo>
                <a:cubicBezTo>
                  <a:pt x="26547" y="35487"/>
                  <a:pt x="27297" y="35253"/>
                  <a:pt x="28067" y="35143"/>
                </a:cubicBezTo>
                <a:cubicBezTo>
                  <a:pt x="28702" y="35053"/>
                  <a:pt x="29418" y="35001"/>
                  <a:pt x="29833" y="34514"/>
                </a:cubicBezTo>
                <a:cubicBezTo>
                  <a:pt x="29937" y="34390"/>
                  <a:pt x="30014" y="34207"/>
                  <a:pt x="29921" y="34076"/>
                </a:cubicBezTo>
                <a:cubicBezTo>
                  <a:pt x="29856" y="33986"/>
                  <a:pt x="29741" y="33961"/>
                  <a:pt x="29626" y="33961"/>
                </a:cubicBezTo>
                <a:cubicBezTo>
                  <a:pt x="29590" y="33961"/>
                  <a:pt x="29554" y="33964"/>
                  <a:pt x="29519" y="33967"/>
                </a:cubicBezTo>
                <a:cubicBezTo>
                  <a:pt x="28625" y="34046"/>
                  <a:pt x="27754" y="34327"/>
                  <a:pt x="26974" y="34773"/>
                </a:cubicBezTo>
                <a:cubicBezTo>
                  <a:pt x="27879" y="33992"/>
                  <a:pt x="28761" y="33346"/>
                  <a:pt x="29568" y="32832"/>
                </a:cubicBezTo>
                <a:cubicBezTo>
                  <a:pt x="30916" y="32406"/>
                  <a:pt x="32264" y="31978"/>
                  <a:pt x="33612" y="31555"/>
                </a:cubicBezTo>
                <a:cubicBezTo>
                  <a:pt x="33893" y="31467"/>
                  <a:pt x="34188" y="31368"/>
                  <a:pt x="34380" y="31144"/>
                </a:cubicBezTo>
                <a:cubicBezTo>
                  <a:pt x="34568" y="30916"/>
                  <a:pt x="34588" y="30523"/>
                  <a:pt x="34343" y="30362"/>
                </a:cubicBezTo>
                <a:cubicBezTo>
                  <a:pt x="34264" y="30311"/>
                  <a:pt x="34175" y="30291"/>
                  <a:pt x="34082" y="30291"/>
                </a:cubicBezTo>
                <a:cubicBezTo>
                  <a:pt x="33948" y="30291"/>
                  <a:pt x="33806" y="30332"/>
                  <a:pt x="33678" y="30377"/>
                </a:cubicBezTo>
                <a:cubicBezTo>
                  <a:pt x="32781" y="30679"/>
                  <a:pt x="31914" y="31081"/>
                  <a:pt x="31097" y="31563"/>
                </a:cubicBezTo>
                <a:cubicBezTo>
                  <a:pt x="31206" y="31459"/>
                  <a:pt x="31319" y="31359"/>
                  <a:pt x="31421" y="31250"/>
                </a:cubicBezTo>
                <a:cubicBezTo>
                  <a:pt x="31505" y="31161"/>
                  <a:pt x="31593" y="31039"/>
                  <a:pt x="31540" y="30932"/>
                </a:cubicBezTo>
                <a:cubicBezTo>
                  <a:pt x="31498" y="30850"/>
                  <a:pt x="31393" y="30823"/>
                  <a:pt x="31300" y="30823"/>
                </a:cubicBezTo>
                <a:cubicBezTo>
                  <a:pt x="31296" y="30823"/>
                  <a:pt x="31292" y="30823"/>
                  <a:pt x="31287" y="30823"/>
                </a:cubicBezTo>
                <a:cubicBezTo>
                  <a:pt x="30930" y="30823"/>
                  <a:pt x="30616" y="31059"/>
                  <a:pt x="30352" y="31297"/>
                </a:cubicBezTo>
                <a:cubicBezTo>
                  <a:pt x="29820" y="31782"/>
                  <a:pt x="29243" y="32370"/>
                  <a:pt x="28847" y="32988"/>
                </a:cubicBezTo>
                <a:cubicBezTo>
                  <a:pt x="28789" y="33025"/>
                  <a:pt x="28734" y="33065"/>
                  <a:pt x="28676" y="33107"/>
                </a:cubicBezTo>
                <a:cubicBezTo>
                  <a:pt x="28655" y="33116"/>
                  <a:pt x="28636" y="33126"/>
                  <a:pt x="28615" y="33137"/>
                </a:cubicBezTo>
                <a:cubicBezTo>
                  <a:pt x="28625" y="33133"/>
                  <a:pt x="28636" y="33131"/>
                  <a:pt x="28646" y="33126"/>
                </a:cubicBezTo>
                <a:lnTo>
                  <a:pt x="28646" y="33126"/>
                </a:lnTo>
                <a:cubicBezTo>
                  <a:pt x="28286" y="33381"/>
                  <a:pt x="27913" y="33653"/>
                  <a:pt x="27536" y="33954"/>
                </a:cubicBezTo>
                <a:cubicBezTo>
                  <a:pt x="28007" y="33402"/>
                  <a:pt x="28453" y="32824"/>
                  <a:pt x="28854" y="32242"/>
                </a:cubicBezTo>
                <a:cubicBezTo>
                  <a:pt x="28969" y="32076"/>
                  <a:pt x="29082" y="31898"/>
                  <a:pt x="29111" y="31699"/>
                </a:cubicBezTo>
                <a:cubicBezTo>
                  <a:pt x="29138" y="31501"/>
                  <a:pt x="29059" y="31271"/>
                  <a:pt x="28876" y="31188"/>
                </a:cubicBezTo>
                <a:cubicBezTo>
                  <a:pt x="28825" y="31166"/>
                  <a:pt x="28773" y="31156"/>
                  <a:pt x="28721" y="31156"/>
                </a:cubicBezTo>
                <a:cubicBezTo>
                  <a:pt x="28554" y="31156"/>
                  <a:pt x="28384" y="31255"/>
                  <a:pt x="28256" y="31372"/>
                </a:cubicBezTo>
                <a:cubicBezTo>
                  <a:pt x="27641" y="31928"/>
                  <a:pt x="27496" y="32796"/>
                  <a:pt x="27261" y="33553"/>
                </a:cubicBezTo>
                <a:cubicBezTo>
                  <a:pt x="27138" y="33943"/>
                  <a:pt x="26968" y="34271"/>
                  <a:pt x="26772" y="34592"/>
                </a:cubicBezTo>
                <a:cubicBezTo>
                  <a:pt x="26303" y="34997"/>
                  <a:pt x="25836" y="35437"/>
                  <a:pt x="25367" y="35919"/>
                </a:cubicBezTo>
                <a:cubicBezTo>
                  <a:pt x="25751" y="35225"/>
                  <a:pt x="26033" y="34442"/>
                  <a:pt x="26174" y="33756"/>
                </a:cubicBezTo>
                <a:cubicBezTo>
                  <a:pt x="26213" y="33574"/>
                  <a:pt x="26241" y="33382"/>
                  <a:pt x="26196" y="33202"/>
                </a:cubicBezTo>
                <a:cubicBezTo>
                  <a:pt x="26177" y="33128"/>
                  <a:pt x="26138" y="33057"/>
                  <a:pt x="26092" y="32994"/>
                </a:cubicBezTo>
                <a:cubicBezTo>
                  <a:pt x="26379" y="32545"/>
                  <a:pt x="26674" y="32097"/>
                  <a:pt x="26981" y="31651"/>
                </a:cubicBezTo>
                <a:cubicBezTo>
                  <a:pt x="27836" y="31044"/>
                  <a:pt x="28924" y="30803"/>
                  <a:pt x="29798" y="30210"/>
                </a:cubicBezTo>
                <a:cubicBezTo>
                  <a:pt x="29994" y="30076"/>
                  <a:pt x="30202" y="29845"/>
                  <a:pt x="30099" y="29627"/>
                </a:cubicBezTo>
                <a:cubicBezTo>
                  <a:pt x="30041" y="29509"/>
                  <a:pt x="29905" y="29450"/>
                  <a:pt x="29776" y="29450"/>
                </a:cubicBezTo>
                <a:cubicBezTo>
                  <a:pt x="29772" y="29450"/>
                  <a:pt x="29769" y="29450"/>
                  <a:pt x="29765" y="29450"/>
                </a:cubicBezTo>
                <a:cubicBezTo>
                  <a:pt x="29637" y="29450"/>
                  <a:pt x="29516" y="29498"/>
                  <a:pt x="29400" y="29548"/>
                </a:cubicBezTo>
                <a:cubicBezTo>
                  <a:pt x="28734" y="29849"/>
                  <a:pt x="28156" y="30308"/>
                  <a:pt x="27627" y="30808"/>
                </a:cubicBezTo>
                <a:cubicBezTo>
                  <a:pt x="27578" y="30857"/>
                  <a:pt x="27526" y="30903"/>
                  <a:pt x="27470" y="30953"/>
                </a:cubicBezTo>
                <a:cubicBezTo>
                  <a:pt x="28345" y="29720"/>
                  <a:pt x="29293" y="28497"/>
                  <a:pt x="30324" y="27288"/>
                </a:cubicBezTo>
                <a:cubicBezTo>
                  <a:pt x="30787" y="26960"/>
                  <a:pt x="31339" y="26748"/>
                  <a:pt x="31865" y="26571"/>
                </a:cubicBezTo>
                <a:cubicBezTo>
                  <a:pt x="32738" y="26292"/>
                  <a:pt x="33658" y="26074"/>
                  <a:pt x="34383" y="25514"/>
                </a:cubicBezTo>
                <a:cubicBezTo>
                  <a:pt x="34498" y="25425"/>
                  <a:pt x="34618" y="25292"/>
                  <a:pt x="34570" y="25156"/>
                </a:cubicBezTo>
                <a:cubicBezTo>
                  <a:pt x="34529" y="25037"/>
                  <a:pt x="34390" y="25004"/>
                  <a:pt x="34254" y="25004"/>
                </a:cubicBezTo>
                <a:cubicBezTo>
                  <a:pt x="34218" y="25004"/>
                  <a:pt x="34183" y="25006"/>
                  <a:pt x="34149" y="25010"/>
                </a:cubicBezTo>
                <a:cubicBezTo>
                  <a:pt x="33064" y="25150"/>
                  <a:pt x="32149" y="25576"/>
                  <a:pt x="31353" y="26188"/>
                </a:cubicBezTo>
                <a:cubicBezTo>
                  <a:pt x="31454" y="26059"/>
                  <a:pt x="31544" y="25933"/>
                  <a:pt x="31613" y="25838"/>
                </a:cubicBezTo>
                <a:cubicBezTo>
                  <a:pt x="31828" y="25603"/>
                  <a:pt x="32050" y="25371"/>
                  <a:pt x="32272" y="25139"/>
                </a:cubicBezTo>
                <a:cubicBezTo>
                  <a:pt x="33282" y="24458"/>
                  <a:pt x="34290" y="23776"/>
                  <a:pt x="35298" y="23098"/>
                </a:cubicBezTo>
                <a:cubicBezTo>
                  <a:pt x="35767" y="22780"/>
                  <a:pt x="36250" y="22453"/>
                  <a:pt x="36580" y="21990"/>
                </a:cubicBezTo>
                <a:cubicBezTo>
                  <a:pt x="36667" y="21869"/>
                  <a:pt x="36746" y="21733"/>
                  <a:pt x="36761" y="21583"/>
                </a:cubicBezTo>
                <a:cubicBezTo>
                  <a:pt x="36789" y="21423"/>
                  <a:pt x="36726" y="21257"/>
                  <a:pt x="36591" y="21188"/>
                </a:cubicBezTo>
                <a:cubicBezTo>
                  <a:pt x="36540" y="21161"/>
                  <a:pt x="36484" y="21150"/>
                  <a:pt x="36427" y="21150"/>
                </a:cubicBezTo>
                <a:cubicBezTo>
                  <a:pt x="36336" y="21150"/>
                  <a:pt x="36240" y="21177"/>
                  <a:pt x="36151" y="21208"/>
                </a:cubicBezTo>
                <a:cubicBezTo>
                  <a:pt x="35692" y="21208"/>
                  <a:pt x="34985" y="21719"/>
                  <a:pt x="34617" y="21963"/>
                </a:cubicBezTo>
                <a:cubicBezTo>
                  <a:pt x="34137" y="22288"/>
                  <a:pt x="33693" y="22671"/>
                  <a:pt x="33306" y="23108"/>
                </a:cubicBezTo>
                <a:cubicBezTo>
                  <a:pt x="33104" y="23336"/>
                  <a:pt x="32915" y="23579"/>
                  <a:pt x="32746" y="23831"/>
                </a:cubicBezTo>
                <a:cubicBezTo>
                  <a:pt x="32749" y="23809"/>
                  <a:pt x="32754" y="23788"/>
                  <a:pt x="32754" y="23765"/>
                </a:cubicBezTo>
                <a:cubicBezTo>
                  <a:pt x="32757" y="23612"/>
                  <a:pt x="32683" y="23445"/>
                  <a:pt x="32541" y="23385"/>
                </a:cubicBezTo>
                <a:cubicBezTo>
                  <a:pt x="32501" y="23368"/>
                  <a:pt x="32461" y="23360"/>
                  <a:pt x="32422" y="23360"/>
                </a:cubicBezTo>
                <a:cubicBezTo>
                  <a:pt x="32218" y="23360"/>
                  <a:pt x="32024" y="23566"/>
                  <a:pt x="31904" y="23754"/>
                </a:cubicBezTo>
                <a:cubicBezTo>
                  <a:pt x="31792" y="23920"/>
                  <a:pt x="31180" y="24926"/>
                  <a:pt x="30811" y="25748"/>
                </a:cubicBezTo>
                <a:cubicBezTo>
                  <a:pt x="30860" y="25457"/>
                  <a:pt x="30864" y="25159"/>
                  <a:pt x="30814" y="24863"/>
                </a:cubicBezTo>
                <a:cubicBezTo>
                  <a:pt x="30788" y="24698"/>
                  <a:pt x="30738" y="24532"/>
                  <a:pt x="30626" y="24406"/>
                </a:cubicBezTo>
                <a:cubicBezTo>
                  <a:pt x="30544" y="24312"/>
                  <a:pt x="30421" y="24247"/>
                  <a:pt x="30298" y="24247"/>
                </a:cubicBezTo>
                <a:cubicBezTo>
                  <a:pt x="30258" y="24247"/>
                  <a:pt x="30217" y="24254"/>
                  <a:pt x="30179" y="24270"/>
                </a:cubicBezTo>
                <a:cubicBezTo>
                  <a:pt x="29957" y="24357"/>
                  <a:pt x="29908" y="24640"/>
                  <a:pt x="29881" y="24873"/>
                </a:cubicBezTo>
                <a:cubicBezTo>
                  <a:pt x="29706" y="26468"/>
                  <a:pt x="29157" y="27991"/>
                  <a:pt x="28318" y="29350"/>
                </a:cubicBezTo>
                <a:cubicBezTo>
                  <a:pt x="27902" y="29896"/>
                  <a:pt x="27500" y="30443"/>
                  <a:pt x="27115" y="30993"/>
                </a:cubicBezTo>
                <a:cubicBezTo>
                  <a:pt x="27457" y="30212"/>
                  <a:pt x="27672" y="29379"/>
                  <a:pt x="27723" y="28511"/>
                </a:cubicBezTo>
                <a:cubicBezTo>
                  <a:pt x="27734" y="28319"/>
                  <a:pt x="27737" y="28120"/>
                  <a:pt x="27670" y="27942"/>
                </a:cubicBezTo>
                <a:cubicBezTo>
                  <a:pt x="27598" y="27761"/>
                  <a:pt x="27440" y="27604"/>
                  <a:pt x="27248" y="27594"/>
                </a:cubicBezTo>
                <a:cubicBezTo>
                  <a:pt x="27238" y="27593"/>
                  <a:pt x="27228" y="27592"/>
                  <a:pt x="27218" y="27592"/>
                </a:cubicBezTo>
                <a:cubicBezTo>
                  <a:pt x="27048" y="27592"/>
                  <a:pt x="26890" y="27705"/>
                  <a:pt x="26799" y="27849"/>
                </a:cubicBezTo>
                <a:cubicBezTo>
                  <a:pt x="26702" y="28002"/>
                  <a:pt x="26663" y="28186"/>
                  <a:pt x="26634" y="28364"/>
                </a:cubicBezTo>
                <a:cubicBezTo>
                  <a:pt x="26511" y="29138"/>
                  <a:pt x="26540" y="29925"/>
                  <a:pt x="26495" y="30707"/>
                </a:cubicBezTo>
                <a:cubicBezTo>
                  <a:pt x="26469" y="31165"/>
                  <a:pt x="26434" y="31712"/>
                  <a:pt x="26293" y="32196"/>
                </a:cubicBezTo>
                <a:cubicBezTo>
                  <a:pt x="26153" y="32406"/>
                  <a:pt x="26018" y="32614"/>
                  <a:pt x="25881" y="32824"/>
                </a:cubicBezTo>
                <a:cubicBezTo>
                  <a:pt x="25867" y="32820"/>
                  <a:pt x="25857" y="32810"/>
                  <a:pt x="25844" y="32809"/>
                </a:cubicBezTo>
                <a:cubicBezTo>
                  <a:pt x="25824" y="32806"/>
                  <a:pt x="25805" y="32804"/>
                  <a:pt x="25786" y="32804"/>
                </a:cubicBezTo>
                <a:cubicBezTo>
                  <a:pt x="25740" y="32804"/>
                  <a:pt x="25696" y="32813"/>
                  <a:pt x="25652" y="32829"/>
                </a:cubicBezTo>
                <a:cubicBezTo>
                  <a:pt x="25707" y="32624"/>
                  <a:pt x="25757" y="32419"/>
                  <a:pt x="25794" y="32211"/>
                </a:cubicBezTo>
                <a:cubicBezTo>
                  <a:pt x="25820" y="32074"/>
                  <a:pt x="25841" y="31931"/>
                  <a:pt x="25803" y="31799"/>
                </a:cubicBezTo>
                <a:cubicBezTo>
                  <a:pt x="25763" y="31668"/>
                  <a:pt x="25649" y="31550"/>
                  <a:pt x="25514" y="31550"/>
                </a:cubicBezTo>
                <a:cubicBezTo>
                  <a:pt x="25512" y="31550"/>
                  <a:pt x="25510" y="31550"/>
                  <a:pt x="25507" y="31550"/>
                </a:cubicBezTo>
                <a:cubicBezTo>
                  <a:pt x="25319" y="31554"/>
                  <a:pt x="25212" y="31758"/>
                  <a:pt x="25143" y="31933"/>
                </a:cubicBezTo>
                <a:cubicBezTo>
                  <a:pt x="25014" y="32265"/>
                  <a:pt x="24895" y="32605"/>
                  <a:pt x="24777" y="32943"/>
                </a:cubicBezTo>
                <a:cubicBezTo>
                  <a:pt x="24810" y="32609"/>
                  <a:pt x="24833" y="32278"/>
                  <a:pt x="24839" y="31954"/>
                </a:cubicBezTo>
                <a:cubicBezTo>
                  <a:pt x="24845" y="31705"/>
                  <a:pt x="24839" y="31448"/>
                  <a:pt x="24746" y="31216"/>
                </a:cubicBezTo>
                <a:cubicBezTo>
                  <a:pt x="24651" y="30982"/>
                  <a:pt x="24448" y="30781"/>
                  <a:pt x="24200" y="30757"/>
                </a:cubicBezTo>
                <a:cubicBezTo>
                  <a:pt x="24184" y="30755"/>
                  <a:pt x="24169" y="30755"/>
                  <a:pt x="24154" y="30755"/>
                </a:cubicBezTo>
                <a:cubicBezTo>
                  <a:pt x="23924" y="30755"/>
                  <a:pt x="23707" y="30904"/>
                  <a:pt x="23580" y="31099"/>
                </a:cubicBezTo>
                <a:cubicBezTo>
                  <a:pt x="23480" y="31257"/>
                  <a:pt x="23428" y="31444"/>
                  <a:pt x="23394" y="31631"/>
                </a:cubicBezTo>
                <a:cubicBezTo>
                  <a:pt x="23325" y="31605"/>
                  <a:pt x="23248" y="31593"/>
                  <a:pt x="23169" y="31593"/>
                </a:cubicBezTo>
                <a:cubicBezTo>
                  <a:pt x="23033" y="31593"/>
                  <a:pt x="22891" y="31628"/>
                  <a:pt x="22770" y="31687"/>
                </a:cubicBezTo>
                <a:cubicBezTo>
                  <a:pt x="22232" y="31954"/>
                  <a:pt x="21922" y="32526"/>
                  <a:pt x="21677" y="33075"/>
                </a:cubicBezTo>
                <a:cubicBezTo>
                  <a:pt x="21145" y="34278"/>
                  <a:pt x="20840" y="35509"/>
                  <a:pt x="20562" y="36760"/>
                </a:cubicBezTo>
                <a:cubicBezTo>
                  <a:pt x="20259" y="37563"/>
                  <a:pt x="19978" y="38371"/>
                  <a:pt x="19714" y="39175"/>
                </a:cubicBezTo>
                <a:cubicBezTo>
                  <a:pt x="19892" y="38286"/>
                  <a:pt x="20034" y="37390"/>
                  <a:pt x="20137" y="36488"/>
                </a:cubicBezTo>
                <a:cubicBezTo>
                  <a:pt x="20163" y="36292"/>
                  <a:pt x="20164" y="36051"/>
                  <a:pt x="20001" y="35939"/>
                </a:cubicBezTo>
                <a:cubicBezTo>
                  <a:pt x="19952" y="35905"/>
                  <a:pt x="19896" y="35890"/>
                  <a:pt x="19839" y="35890"/>
                </a:cubicBezTo>
                <a:cubicBezTo>
                  <a:pt x="19709" y="35890"/>
                  <a:pt x="19572" y="35968"/>
                  <a:pt x="19496" y="36079"/>
                </a:cubicBezTo>
                <a:cubicBezTo>
                  <a:pt x="19386" y="36241"/>
                  <a:pt x="19367" y="36445"/>
                  <a:pt x="19354" y="36641"/>
                </a:cubicBezTo>
                <a:cubicBezTo>
                  <a:pt x="19270" y="37781"/>
                  <a:pt x="19184" y="38917"/>
                  <a:pt x="19099" y="40057"/>
                </a:cubicBezTo>
                <a:cubicBezTo>
                  <a:pt x="19059" y="40585"/>
                  <a:pt x="19016" y="40828"/>
                  <a:pt x="18987" y="41610"/>
                </a:cubicBezTo>
                <a:cubicBezTo>
                  <a:pt x="18610" y="42988"/>
                  <a:pt x="18289" y="44349"/>
                  <a:pt x="18019" y="45679"/>
                </a:cubicBezTo>
                <a:cubicBezTo>
                  <a:pt x="18019" y="45067"/>
                  <a:pt x="17976" y="44455"/>
                  <a:pt x="17879" y="43851"/>
                </a:cubicBezTo>
                <a:cubicBezTo>
                  <a:pt x="17776" y="43196"/>
                  <a:pt x="17593" y="42513"/>
                  <a:pt x="17113" y="42052"/>
                </a:cubicBezTo>
                <a:cubicBezTo>
                  <a:pt x="16974" y="41921"/>
                  <a:pt x="16811" y="41814"/>
                  <a:pt x="16630" y="41750"/>
                </a:cubicBezTo>
                <a:cubicBezTo>
                  <a:pt x="16646" y="40818"/>
                  <a:pt x="16666" y="39871"/>
                  <a:pt x="16693" y="38913"/>
                </a:cubicBezTo>
                <a:cubicBezTo>
                  <a:pt x="16696" y="38762"/>
                  <a:pt x="16702" y="38610"/>
                  <a:pt x="16703" y="38460"/>
                </a:cubicBezTo>
                <a:cubicBezTo>
                  <a:pt x="17113" y="37298"/>
                  <a:pt x="17701" y="36206"/>
                  <a:pt x="18458" y="35228"/>
                </a:cubicBezTo>
                <a:cubicBezTo>
                  <a:pt x="19105" y="34395"/>
                  <a:pt x="19905" y="33584"/>
                  <a:pt x="20051" y="32538"/>
                </a:cubicBezTo>
                <a:cubicBezTo>
                  <a:pt x="20087" y="32281"/>
                  <a:pt x="20057" y="31970"/>
                  <a:pt x="19838" y="31829"/>
                </a:cubicBezTo>
                <a:cubicBezTo>
                  <a:pt x="19761" y="31781"/>
                  <a:pt x="19675" y="31761"/>
                  <a:pt x="19586" y="31761"/>
                </a:cubicBezTo>
                <a:cubicBezTo>
                  <a:pt x="19448" y="31761"/>
                  <a:pt x="19303" y="31809"/>
                  <a:pt x="19177" y="31871"/>
                </a:cubicBezTo>
                <a:cubicBezTo>
                  <a:pt x="18322" y="32287"/>
                  <a:pt x="17809" y="33181"/>
                  <a:pt x="17454" y="34063"/>
                </a:cubicBezTo>
                <a:cubicBezTo>
                  <a:pt x="17146" y="34838"/>
                  <a:pt x="16912" y="35641"/>
                  <a:pt x="16766" y="36458"/>
                </a:cubicBezTo>
                <a:cubicBezTo>
                  <a:pt x="16796" y="35575"/>
                  <a:pt x="16832" y="34673"/>
                  <a:pt x="16872" y="33761"/>
                </a:cubicBezTo>
                <a:cubicBezTo>
                  <a:pt x="17403" y="32631"/>
                  <a:pt x="18100" y="31584"/>
                  <a:pt x="18934" y="30661"/>
                </a:cubicBezTo>
                <a:cubicBezTo>
                  <a:pt x="19070" y="30510"/>
                  <a:pt x="19217" y="30355"/>
                  <a:pt x="19288" y="30163"/>
                </a:cubicBezTo>
                <a:cubicBezTo>
                  <a:pt x="19356" y="29970"/>
                  <a:pt x="19329" y="29726"/>
                  <a:pt x="19162" y="29602"/>
                </a:cubicBezTo>
                <a:cubicBezTo>
                  <a:pt x="19089" y="29547"/>
                  <a:pt x="19004" y="29525"/>
                  <a:pt x="18916" y="29525"/>
                </a:cubicBezTo>
                <a:cubicBezTo>
                  <a:pt x="18768" y="29525"/>
                  <a:pt x="18610" y="29587"/>
                  <a:pt x="18480" y="29663"/>
                </a:cubicBezTo>
                <a:cubicBezTo>
                  <a:pt x="17833" y="30037"/>
                  <a:pt x="17383" y="30689"/>
                  <a:pt x="17120" y="31391"/>
                </a:cubicBezTo>
                <a:cubicBezTo>
                  <a:pt x="17059" y="31555"/>
                  <a:pt x="17008" y="31722"/>
                  <a:pt x="16963" y="31891"/>
                </a:cubicBezTo>
                <a:cubicBezTo>
                  <a:pt x="17010" y="31008"/>
                  <a:pt x="17062" y="30114"/>
                  <a:pt x="17119" y="29215"/>
                </a:cubicBezTo>
                <a:cubicBezTo>
                  <a:pt x="17360" y="28471"/>
                  <a:pt x="17728" y="27810"/>
                  <a:pt x="18213" y="27148"/>
                </a:cubicBezTo>
                <a:cubicBezTo>
                  <a:pt x="18817" y="26320"/>
                  <a:pt x="19498" y="25533"/>
                  <a:pt x="19945" y="24612"/>
                </a:cubicBezTo>
                <a:cubicBezTo>
                  <a:pt x="20074" y="24347"/>
                  <a:pt x="20175" y="24004"/>
                  <a:pt x="19987" y="23781"/>
                </a:cubicBezTo>
                <a:cubicBezTo>
                  <a:pt x="19894" y="23670"/>
                  <a:pt x="19749" y="23620"/>
                  <a:pt x="19603" y="23620"/>
                </a:cubicBezTo>
                <a:cubicBezTo>
                  <a:pt x="19543" y="23620"/>
                  <a:pt x="19483" y="23628"/>
                  <a:pt x="19426" y="23645"/>
                </a:cubicBezTo>
                <a:cubicBezTo>
                  <a:pt x="19228" y="23702"/>
                  <a:pt x="19066" y="23832"/>
                  <a:pt x="18917" y="23976"/>
                </a:cubicBezTo>
                <a:cubicBezTo>
                  <a:pt x="18187" y="24667"/>
                  <a:pt x="17715" y="25602"/>
                  <a:pt x="17434" y="26570"/>
                </a:cubicBezTo>
                <a:cubicBezTo>
                  <a:pt x="17367" y="26796"/>
                  <a:pt x="17305" y="27029"/>
                  <a:pt x="17252" y="27267"/>
                </a:cubicBezTo>
                <a:cubicBezTo>
                  <a:pt x="17355" y="25831"/>
                  <a:pt x="17474" y="24392"/>
                  <a:pt x="17611" y="22952"/>
                </a:cubicBezTo>
                <a:cubicBezTo>
                  <a:pt x="18115" y="21634"/>
                  <a:pt x="19095" y="20506"/>
                  <a:pt x="19842" y="19283"/>
                </a:cubicBezTo>
                <a:cubicBezTo>
                  <a:pt x="19992" y="19037"/>
                  <a:pt x="20137" y="18774"/>
                  <a:pt x="20159" y="18487"/>
                </a:cubicBezTo>
                <a:cubicBezTo>
                  <a:pt x="20180" y="18200"/>
                  <a:pt x="20050" y="17880"/>
                  <a:pt x="19783" y="17774"/>
                </a:cubicBezTo>
                <a:cubicBezTo>
                  <a:pt x="19717" y="17748"/>
                  <a:pt x="19647" y="17736"/>
                  <a:pt x="19577" y="17736"/>
                </a:cubicBezTo>
                <a:cubicBezTo>
                  <a:pt x="19424" y="17736"/>
                  <a:pt x="19268" y="17793"/>
                  <a:pt x="19142" y="17882"/>
                </a:cubicBezTo>
                <a:cubicBezTo>
                  <a:pt x="18960" y="18012"/>
                  <a:pt x="18830" y="18204"/>
                  <a:pt x="18715" y="18398"/>
                </a:cubicBezTo>
                <a:cubicBezTo>
                  <a:pt x="18293" y="19103"/>
                  <a:pt x="18031" y="19888"/>
                  <a:pt x="17844" y="20686"/>
                </a:cubicBezTo>
                <a:cubicBezTo>
                  <a:pt x="18044" y="18865"/>
                  <a:pt x="18273" y="17073"/>
                  <a:pt x="18538" y="15324"/>
                </a:cubicBezTo>
                <a:cubicBezTo>
                  <a:pt x="18824" y="13875"/>
                  <a:pt x="19422" y="12410"/>
                  <a:pt x="20044" y="11170"/>
                </a:cubicBezTo>
                <a:cubicBezTo>
                  <a:pt x="21124" y="10097"/>
                  <a:pt x="22206" y="9026"/>
                  <a:pt x="23286" y="7953"/>
                </a:cubicBezTo>
                <a:cubicBezTo>
                  <a:pt x="23473" y="7771"/>
                  <a:pt x="23663" y="7578"/>
                  <a:pt x="23756" y="7334"/>
                </a:cubicBezTo>
                <a:cubicBezTo>
                  <a:pt x="23967" y="6779"/>
                  <a:pt x="23683" y="6574"/>
                  <a:pt x="23308" y="6574"/>
                </a:cubicBezTo>
                <a:cubicBezTo>
                  <a:pt x="23083" y="6574"/>
                  <a:pt x="22825" y="6648"/>
                  <a:pt x="22622" y="6765"/>
                </a:cubicBezTo>
                <a:cubicBezTo>
                  <a:pt x="22565" y="6798"/>
                  <a:pt x="22512" y="6833"/>
                  <a:pt x="22466" y="6871"/>
                </a:cubicBezTo>
                <a:cubicBezTo>
                  <a:pt x="21706" y="7502"/>
                  <a:pt x="21085" y="8381"/>
                  <a:pt x="20639" y="9260"/>
                </a:cubicBezTo>
                <a:cubicBezTo>
                  <a:pt x="20500" y="9535"/>
                  <a:pt x="20382" y="9845"/>
                  <a:pt x="20265" y="10160"/>
                </a:cubicBezTo>
                <a:cubicBezTo>
                  <a:pt x="20005" y="10628"/>
                  <a:pt x="19740" y="11144"/>
                  <a:pt x="19485" y="11694"/>
                </a:cubicBezTo>
                <a:cubicBezTo>
                  <a:pt x="19443" y="11746"/>
                  <a:pt x="19404" y="11798"/>
                  <a:pt x="19358" y="11846"/>
                </a:cubicBezTo>
                <a:lnTo>
                  <a:pt x="19358" y="11846"/>
                </a:lnTo>
                <a:lnTo>
                  <a:pt x="19463" y="11740"/>
                </a:lnTo>
                <a:lnTo>
                  <a:pt x="19463" y="11740"/>
                </a:lnTo>
                <a:cubicBezTo>
                  <a:pt x="19264" y="12178"/>
                  <a:pt x="19069" y="12635"/>
                  <a:pt x="18895" y="13105"/>
                </a:cubicBezTo>
                <a:cubicBezTo>
                  <a:pt x="19062" y="12147"/>
                  <a:pt x="19240" y="11210"/>
                  <a:pt x="19427" y="10298"/>
                </a:cubicBezTo>
                <a:cubicBezTo>
                  <a:pt x="19829" y="9721"/>
                  <a:pt x="20218" y="9136"/>
                  <a:pt x="20603" y="8548"/>
                </a:cubicBezTo>
                <a:cubicBezTo>
                  <a:pt x="20768" y="8299"/>
                  <a:pt x="21759" y="7258"/>
                  <a:pt x="21154" y="6998"/>
                </a:cubicBezTo>
                <a:cubicBezTo>
                  <a:pt x="21117" y="6983"/>
                  <a:pt x="21079" y="6976"/>
                  <a:pt x="21042" y="6976"/>
                </a:cubicBezTo>
                <a:cubicBezTo>
                  <a:pt x="20894" y="6976"/>
                  <a:pt x="20750" y="7086"/>
                  <a:pt x="20643" y="7173"/>
                </a:cubicBezTo>
                <a:cubicBezTo>
                  <a:pt x="20357" y="7408"/>
                  <a:pt x="20132" y="7778"/>
                  <a:pt x="19965" y="8105"/>
                </a:cubicBezTo>
                <a:cubicBezTo>
                  <a:pt x="19929" y="8180"/>
                  <a:pt x="19902" y="8259"/>
                  <a:pt x="19866" y="8333"/>
                </a:cubicBezTo>
                <a:cubicBezTo>
                  <a:pt x="20132" y="7226"/>
                  <a:pt x="20417" y="6167"/>
                  <a:pt x="20722" y="5163"/>
                </a:cubicBezTo>
                <a:cubicBezTo>
                  <a:pt x="20935" y="4711"/>
                  <a:pt x="21175" y="4274"/>
                  <a:pt x="21477" y="3837"/>
                </a:cubicBezTo>
                <a:cubicBezTo>
                  <a:pt x="22092" y="2948"/>
                  <a:pt x="22774" y="2097"/>
                  <a:pt x="23262" y="1129"/>
                </a:cubicBezTo>
                <a:cubicBezTo>
                  <a:pt x="23432" y="792"/>
                  <a:pt x="23549" y="318"/>
                  <a:pt x="23246" y="90"/>
                </a:cubicBezTo>
                <a:cubicBezTo>
                  <a:pt x="23163" y="27"/>
                  <a:pt x="23071" y="1"/>
                  <a:pt x="2297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3"/>
          <p:cNvSpPr/>
          <p:nvPr/>
        </p:nvSpPr>
        <p:spPr>
          <a:xfrm flipH="1">
            <a:off x="7276900" y="3503950"/>
            <a:ext cx="1867100" cy="1298425"/>
          </a:xfrm>
          <a:custGeom>
            <a:avLst/>
            <a:gdLst/>
            <a:ahLst/>
            <a:cxnLst/>
            <a:rect l="l" t="t" r="r" b="b"/>
            <a:pathLst>
              <a:path w="74684" h="51937" extrusionOk="0">
                <a:moveTo>
                  <a:pt x="34275" y="0"/>
                </a:moveTo>
                <a:cubicBezTo>
                  <a:pt x="32435" y="0"/>
                  <a:pt x="30578" y="296"/>
                  <a:pt x="28807" y="792"/>
                </a:cubicBezTo>
                <a:cubicBezTo>
                  <a:pt x="27652" y="1116"/>
                  <a:pt x="26502" y="1531"/>
                  <a:pt x="25533" y="2237"/>
                </a:cubicBezTo>
                <a:cubicBezTo>
                  <a:pt x="24307" y="3127"/>
                  <a:pt x="23298" y="4431"/>
                  <a:pt x="22465" y="5697"/>
                </a:cubicBezTo>
                <a:cubicBezTo>
                  <a:pt x="21507" y="4470"/>
                  <a:pt x="20003" y="3687"/>
                  <a:pt x="18450" y="3603"/>
                </a:cubicBezTo>
                <a:cubicBezTo>
                  <a:pt x="18355" y="3598"/>
                  <a:pt x="18261" y="3595"/>
                  <a:pt x="18166" y="3595"/>
                </a:cubicBezTo>
                <a:cubicBezTo>
                  <a:pt x="17079" y="3595"/>
                  <a:pt x="15990" y="3929"/>
                  <a:pt x="15110" y="4564"/>
                </a:cubicBezTo>
                <a:cubicBezTo>
                  <a:pt x="14153" y="5257"/>
                  <a:pt x="13337" y="6326"/>
                  <a:pt x="13100" y="7483"/>
                </a:cubicBezTo>
                <a:cubicBezTo>
                  <a:pt x="12110" y="5880"/>
                  <a:pt x="10216" y="4954"/>
                  <a:pt x="8345" y="4954"/>
                </a:cubicBezTo>
                <a:cubicBezTo>
                  <a:pt x="7501" y="4954"/>
                  <a:pt x="6661" y="5142"/>
                  <a:pt x="5911" y="5542"/>
                </a:cubicBezTo>
                <a:cubicBezTo>
                  <a:pt x="4979" y="6040"/>
                  <a:pt x="4212" y="6798"/>
                  <a:pt x="3538" y="7611"/>
                </a:cubicBezTo>
                <a:cubicBezTo>
                  <a:pt x="1416" y="10176"/>
                  <a:pt x="254" y="12898"/>
                  <a:pt x="0" y="16217"/>
                </a:cubicBezTo>
                <a:lnTo>
                  <a:pt x="0" y="51936"/>
                </a:lnTo>
                <a:lnTo>
                  <a:pt x="73900" y="51936"/>
                </a:lnTo>
                <a:lnTo>
                  <a:pt x="74378" y="35694"/>
                </a:lnTo>
                <a:cubicBezTo>
                  <a:pt x="74602" y="33102"/>
                  <a:pt x="74683" y="30498"/>
                  <a:pt x="74621" y="27897"/>
                </a:cubicBezTo>
                <a:cubicBezTo>
                  <a:pt x="74593" y="26753"/>
                  <a:pt x="74536" y="25603"/>
                  <a:pt x="74303" y="24482"/>
                </a:cubicBezTo>
                <a:cubicBezTo>
                  <a:pt x="73983" y="22935"/>
                  <a:pt x="73333" y="21475"/>
                  <a:pt x="72575" y="20090"/>
                </a:cubicBezTo>
                <a:cubicBezTo>
                  <a:pt x="71191" y="17562"/>
                  <a:pt x="69386" y="15203"/>
                  <a:pt x="67002" y="13585"/>
                </a:cubicBezTo>
                <a:cubicBezTo>
                  <a:pt x="65175" y="12345"/>
                  <a:pt x="62976" y="11577"/>
                  <a:pt x="60785" y="11577"/>
                </a:cubicBezTo>
                <a:cubicBezTo>
                  <a:pt x="60116" y="11577"/>
                  <a:pt x="59447" y="11649"/>
                  <a:pt x="58790" y="11801"/>
                </a:cubicBezTo>
                <a:cubicBezTo>
                  <a:pt x="58285" y="11918"/>
                  <a:pt x="57873" y="12084"/>
                  <a:pt x="57468" y="12406"/>
                </a:cubicBezTo>
                <a:cubicBezTo>
                  <a:pt x="56657" y="10328"/>
                  <a:pt x="54811" y="8682"/>
                  <a:pt x="52654" y="8114"/>
                </a:cubicBezTo>
                <a:cubicBezTo>
                  <a:pt x="52078" y="7963"/>
                  <a:pt x="51475" y="7889"/>
                  <a:pt x="50867" y="7889"/>
                </a:cubicBezTo>
                <a:cubicBezTo>
                  <a:pt x="49200" y="7889"/>
                  <a:pt x="47499" y="8445"/>
                  <a:pt x="46231" y="9479"/>
                </a:cubicBezTo>
                <a:cubicBezTo>
                  <a:pt x="46041" y="5753"/>
                  <a:pt x="43235" y="2481"/>
                  <a:pt x="39791" y="1042"/>
                </a:cubicBezTo>
                <a:cubicBezTo>
                  <a:pt x="38044" y="313"/>
                  <a:pt x="36168" y="0"/>
                  <a:pt x="3427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3"/>
          <p:cNvSpPr/>
          <p:nvPr/>
        </p:nvSpPr>
        <p:spPr>
          <a:xfrm flipH="1">
            <a:off x="5590575" y="4395050"/>
            <a:ext cx="1319075" cy="407400"/>
          </a:xfrm>
          <a:custGeom>
            <a:avLst/>
            <a:gdLst/>
            <a:ahLst/>
            <a:cxnLst/>
            <a:rect l="l" t="t" r="r" b="b"/>
            <a:pathLst>
              <a:path w="52763" h="16296" extrusionOk="0">
                <a:moveTo>
                  <a:pt x="9512" y="1"/>
                </a:moveTo>
                <a:cubicBezTo>
                  <a:pt x="8493" y="1"/>
                  <a:pt x="7477" y="135"/>
                  <a:pt x="6580" y="597"/>
                </a:cubicBezTo>
                <a:cubicBezTo>
                  <a:pt x="5584" y="1113"/>
                  <a:pt x="4828" y="1984"/>
                  <a:pt x="4099" y="2835"/>
                </a:cubicBezTo>
                <a:cubicBezTo>
                  <a:pt x="3451" y="3591"/>
                  <a:pt x="2803" y="4348"/>
                  <a:pt x="2155" y="5105"/>
                </a:cubicBezTo>
                <a:lnTo>
                  <a:pt x="1" y="15872"/>
                </a:lnTo>
                <a:lnTo>
                  <a:pt x="52762" y="16295"/>
                </a:lnTo>
                <a:cubicBezTo>
                  <a:pt x="51755" y="13816"/>
                  <a:pt x="49879" y="10979"/>
                  <a:pt x="48560" y="8651"/>
                </a:cubicBezTo>
                <a:cubicBezTo>
                  <a:pt x="47091" y="6061"/>
                  <a:pt x="45237" y="3416"/>
                  <a:pt x="42428" y="2431"/>
                </a:cubicBezTo>
                <a:cubicBezTo>
                  <a:pt x="41469" y="2095"/>
                  <a:pt x="40445" y="1974"/>
                  <a:pt x="39428" y="1974"/>
                </a:cubicBezTo>
                <a:cubicBezTo>
                  <a:pt x="39361" y="1974"/>
                  <a:pt x="39294" y="1975"/>
                  <a:pt x="39227" y="1976"/>
                </a:cubicBezTo>
                <a:cubicBezTo>
                  <a:pt x="34640" y="2047"/>
                  <a:pt x="30723" y="4432"/>
                  <a:pt x="28299" y="8327"/>
                </a:cubicBezTo>
                <a:cubicBezTo>
                  <a:pt x="27131" y="6932"/>
                  <a:pt x="25594" y="5795"/>
                  <a:pt x="23828" y="5362"/>
                </a:cubicBezTo>
                <a:cubicBezTo>
                  <a:pt x="23247" y="5219"/>
                  <a:pt x="22639" y="5138"/>
                  <a:pt x="22037" y="5138"/>
                </a:cubicBezTo>
                <a:cubicBezTo>
                  <a:pt x="20809" y="5138"/>
                  <a:pt x="19603" y="5472"/>
                  <a:pt x="18695" y="6286"/>
                </a:cubicBezTo>
                <a:cubicBezTo>
                  <a:pt x="17356" y="3991"/>
                  <a:pt x="15838" y="1539"/>
                  <a:pt x="13360" y="578"/>
                </a:cubicBezTo>
                <a:cubicBezTo>
                  <a:pt x="12457" y="226"/>
                  <a:pt x="11482" y="103"/>
                  <a:pt x="10515" y="37"/>
                </a:cubicBezTo>
                <a:cubicBezTo>
                  <a:pt x="10183" y="15"/>
                  <a:pt x="9848" y="1"/>
                  <a:pt x="95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"/>
          <p:cNvSpPr/>
          <p:nvPr/>
        </p:nvSpPr>
        <p:spPr>
          <a:xfrm rot="5400000" flipH="1">
            <a:off x="8195215" y="-124352"/>
            <a:ext cx="820723" cy="1069447"/>
          </a:xfrm>
          <a:custGeom>
            <a:avLst/>
            <a:gdLst/>
            <a:ahLst/>
            <a:cxnLst/>
            <a:rect l="l" t="t" r="r" b="b"/>
            <a:pathLst>
              <a:path w="18825" h="24530" extrusionOk="0">
                <a:moveTo>
                  <a:pt x="15638" y="0"/>
                </a:moveTo>
                <a:cubicBezTo>
                  <a:pt x="16051" y="3931"/>
                  <a:pt x="16917" y="7478"/>
                  <a:pt x="17706" y="10103"/>
                </a:cubicBezTo>
                <a:cubicBezTo>
                  <a:pt x="18084" y="11364"/>
                  <a:pt x="18470" y="12495"/>
                  <a:pt x="18825" y="13467"/>
                </a:cubicBezTo>
                <a:lnTo>
                  <a:pt x="18825" y="6553"/>
                </a:lnTo>
                <a:cubicBezTo>
                  <a:pt x="18784" y="6348"/>
                  <a:pt x="18741" y="6140"/>
                  <a:pt x="18694" y="5928"/>
                </a:cubicBezTo>
                <a:cubicBezTo>
                  <a:pt x="18241" y="3782"/>
                  <a:pt x="17742" y="1757"/>
                  <a:pt x="17276" y="0"/>
                </a:cubicBezTo>
                <a:close/>
                <a:moveTo>
                  <a:pt x="10045" y="0"/>
                </a:moveTo>
                <a:lnTo>
                  <a:pt x="10045" y="3"/>
                </a:lnTo>
                <a:lnTo>
                  <a:pt x="8976" y="3"/>
                </a:lnTo>
                <a:cubicBezTo>
                  <a:pt x="11082" y="4069"/>
                  <a:pt x="14758" y="10680"/>
                  <a:pt x="18584" y="15346"/>
                </a:cubicBezTo>
                <a:cubicBezTo>
                  <a:pt x="11712" y="8864"/>
                  <a:pt x="1269" y="2755"/>
                  <a:pt x="1154" y="2687"/>
                </a:cubicBezTo>
                <a:cubicBezTo>
                  <a:pt x="1149" y="2684"/>
                  <a:pt x="1144" y="2683"/>
                  <a:pt x="1138" y="2683"/>
                </a:cubicBezTo>
                <a:cubicBezTo>
                  <a:pt x="1126" y="2683"/>
                  <a:pt x="1114" y="2688"/>
                  <a:pt x="1107" y="2697"/>
                </a:cubicBezTo>
                <a:cubicBezTo>
                  <a:pt x="1095" y="2709"/>
                  <a:pt x="1096" y="2730"/>
                  <a:pt x="1107" y="2744"/>
                </a:cubicBezTo>
                <a:cubicBezTo>
                  <a:pt x="5355" y="7674"/>
                  <a:pt x="10967" y="11667"/>
                  <a:pt x="15039" y="14203"/>
                </a:cubicBezTo>
                <a:cubicBezTo>
                  <a:pt x="8171" y="11180"/>
                  <a:pt x="151" y="9752"/>
                  <a:pt x="47" y="9733"/>
                </a:cubicBezTo>
                <a:cubicBezTo>
                  <a:pt x="44" y="9732"/>
                  <a:pt x="42" y="9732"/>
                  <a:pt x="40" y="9732"/>
                </a:cubicBezTo>
                <a:cubicBezTo>
                  <a:pt x="26" y="9732"/>
                  <a:pt x="11" y="9741"/>
                  <a:pt x="7" y="9755"/>
                </a:cubicBezTo>
                <a:cubicBezTo>
                  <a:pt x="0" y="9769"/>
                  <a:pt x="6" y="9789"/>
                  <a:pt x="19" y="9798"/>
                </a:cubicBezTo>
                <a:cubicBezTo>
                  <a:pt x="61" y="9826"/>
                  <a:pt x="4186" y="12649"/>
                  <a:pt x="9178" y="14411"/>
                </a:cubicBezTo>
                <a:cubicBezTo>
                  <a:pt x="11883" y="15366"/>
                  <a:pt x="14932" y="16113"/>
                  <a:pt x="17166" y="16599"/>
                </a:cubicBezTo>
                <a:cubicBezTo>
                  <a:pt x="14447" y="16257"/>
                  <a:pt x="11432" y="16151"/>
                  <a:pt x="8745" y="16151"/>
                </a:cubicBezTo>
                <a:cubicBezTo>
                  <a:pt x="4436" y="16151"/>
                  <a:pt x="967" y="16423"/>
                  <a:pt x="902" y="16429"/>
                </a:cubicBezTo>
                <a:cubicBezTo>
                  <a:pt x="885" y="16431"/>
                  <a:pt x="870" y="16444"/>
                  <a:pt x="869" y="16461"/>
                </a:cubicBezTo>
                <a:cubicBezTo>
                  <a:pt x="866" y="16480"/>
                  <a:pt x="877" y="16496"/>
                  <a:pt x="893" y="16502"/>
                </a:cubicBezTo>
                <a:cubicBezTo>
                  <a:pt x="5227" y="17789"/>
                  <a:pt x="9248" y="18135"/>
                  <a:pt x="12325" y="18135"/>
                </a:cubicBezTo>
                <a:cubicBezTo>
                  <a:pt x="13129" y="18135"/>
                  <a:pt x="13869" y="18112"/>
                  <a:pt x="14533" y="18075"/>
                </a:cubicBezTo>
                <a:cubicBezTo>
                  <a:pt x="15352" y="18029"/>
                  <a:pt x="16103" y="17962"/>
                  <a:pt x="16773" y="17884"/>
                </a:cubicBezTo>
                <a:lnTo>
                  <a:pt x="16773" y="17884"/>
                </a:lnTo>
                <a:cubicBezTo>
                  <a:pt x="12155" y="19418"/>
                  <a:pt x="6576" y="22872"/>
                  <a:pt x="6504" y="22918"/>
                </a:cubicBezTo>
                <a:cubicBezTo>
                  <a:pt x="6491" y="22927"/>
                  <a:pt x="6483" y="22943"/>
                  <a:pt x="6489" y="22959"/>
                </a:cubicBezTo>
                <a:cubicBezTo>
                  <a:pt x="6495" y="22973"/>
                  <a:pt x="6510" y="22985"/>
                  <a:pt x="6525" y="22985"/>
                </a:cubicBezTo>
                <a:cubicBezTo>
                  <a:pt x="10081" y="22886"/>
                  <a:pt x="15056" y="20369"/>
                  <a:pt x="17987" y="18696"/>
                </a:cubicBezTo>
                <a:lnTo>
                  <a:pt x="17987" y="18696"/>
                </a:lnTo>
                <a:cubicBezTo>
                  <a:pt x="14907" y="21117"/>
                  <a:pt x="12917" y="24434"/>
                  <a:pt x="12894" y="24474"/>
                </a:cubicBezTo>
                <a:cubicBezTo>
                  <a:pt x="12887" y="24489"/>
                  <a:pt x="12888" y="24508"/>
                  <a:pt x="12901" y="24521"/>
                </a:cubicBezTo>
                <a:cubicBezTo>
                  <a:pt x="12909" y="24526"/>
                  <a:pt x="12918" y="24529"/>
                  <a:pt x="12927" y="24529"/>
                </a:cubicBezTo>
                <a:cubicBezTo>
                  <a:pt x="12934" y="24529"/>
                  <a:pt x="12941" y="24527"/>
                  <a:pt x="12948" y="24524"/>
                </a:cubicBezTo>
                <a:cubicBezTo>
                  <a:pt x="15754" y="22617"/>
                  <a:pt x="17646" y="20748"/>
                  <a:pt x="18824" y="19377"/>
                </a:cubicBezTo>
                <a:lnTo>
                  <a:pt x="18824" y="13632"/>
                </a:lnTo>
                <a:cubicBezTo>
                  <a:pt x="17375" y="10793"/>
                  <a:pt x="14731" y="6290"/>
                  <a:pt x="1004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3"/>
          <p:cNvSpPr/>
          <p:nvPr/>
        </p:nvSpPr>
        <p:spPr>
          <a:xfrm rot="5400000" flipH="1">
            <a:off x="7538397" y="-144124"/>
            <a:ext cx="1039975" cy="1328241"/>
          </a:xfrm>
          <a:custGeom>
            <a:avLst/>
            <a:gdLst/>
            <a:ahLst/>
            <a:cxnLst/>
            <a:rect l="l" t="t" r="r" b="b"/>
            <a:pathLst>
              <a:path w="23854" h="30466" extrusionOk="0">
                <a:moveTo>
                  <a:pt x="10975" y="1"/>
                </a:moveTo>
                <a:cubicBezTo>
                  <a:pt x="10970" y="1"/>
                  <a:pt x="10965" y="2"/>
                  <a:pt x="10960" y="5"/>
                </a:cubicBezTo>
                <a:cubicBezTo>
                  <a:pt x="10944" y="12"/>
                  <a:pt x="10937" y="31"/>
                  <a:pt x="10940" y="48"/>
                </a:cubicBezTo>
                <a:cubicBezTo>
                  <a:pt x="12614" y="6094"/>
                  <a:pt x="15745" y="11399"/>
                  <a:pt x="18074" y="14782"/>
                </a:cubicBezTo>
                <a:cubicBezTo>
                  <a:pt x="18985" y="16105"/>
                  <a:pt x="19845" y="17243"/>
                  <a:pt x="20575" y="18161"/>
                </a:cubicBezTo>
                <a:cubicBezTo>
                  <a:pt x="18009" y="15526"/>
                  <a:pt x="12977" y="11002"/>
                  <a:pt x="3875" y="4860"/>
                </a:cubicBezTo>
                <a:cubicBezTo>
                  <a:pt x="3868" y="4855"/>
                  <a:pt x="3861" y="4853"/>
                  <a:pt x="3854" y="4853"/>
                </a:cubicBezTo>
                <a:cubicBezTo>
                  <a:pt x="3844" y="4853"/>
                  <a:pt x="3834" y="4858"/>
                  <a:pt x="3826" y="4867"/>
                </a:cubicBezTo>
                <a:cubicBezTo>
                  <a:pt x="3814" y="4881"/>
                  <a:pt x="3814" y="4900"/>
                  <a:pt x="3827" y="4915"/>
                </a:cubicBezTo>
                <a:cubicBezTo>
                  <a:pt x="3924" y="5021"/>
                  <a:pt x="12751" y="14488"/>
                  <a:pt x="20517" y="19501"/>
                </a:cubicBezTo>
                <a:cubicBezTo>
                  <a:pt x="11991" y="15432"/>
                  <a:pt x="180" y="12809"/>
                  <a:pt x="50" y="12780"/>
                </a:cubicBezTo>
                <a:cubicBezTo>
                  <a:pt x="47" y="12780"/>
                  <a:pt x="45" y="12779"/>
                  <a:pt x="42" y="12779"/>
                </a:cubicBezTo>
                <a:cubicBezTo>
                  <a:pt x="27" y="12779"/>
                  <a:pt x="14" y="12788"/>
                  <a:pt x="8" y="12802"/>
                </a:cubicBezTo>
                <a:cubicBezTo>
                  <a:pt x="0" y="12818"/>
                  <a:pt x="8" y="12838"/>
                  <a:pt x="22" y="12847"/>
                </a:cubicBezTo>
                <a:cubicBezTo>
                  <a:pt x="5574" y="16243"/>
                  <a:pt x="12137" y="18326"/>
                  <a:pt x="16791" y="19495"/>
                </a:cubicBezTo>
                <a:cubicBezTo>
                  <a:pt x="14837" y="19292"/>
                  <a:pt x="12841" y="19216"/>
                  <a:pt x="10957" y="19216"/>
                </a:cubicBezTo>
                <a:cubicBezTo>
                  <a:pt x="5645" y="19216"/>
                  <a:pt x="1226" y="19815"/>
                  <a:pt x="1150" y="19826"/>
                </a:cubicBezTo>
                <a:cubicBezTo>
                  <a:pt x="1131" y="19827"/>
                  <a:pt x="1118" y="19842"/>
                  <a:pt x="1118" y="19861"/>
                </a:cubicBezTo>
                <a:cubicBezTo>
                  <a:pt x="1117" y="19877"/>
                  <a:pt x="1128" y="19892"/>
                  <a:pt x="1144" y="19898"/>
                </a:cubicBezTo>
                <a:cubicBezTo>
                  <a:pt x="1191" y="19913"/>
                  <a:pt x="5982" y="21340"/>
                  <a:pt x="11273" y="21489"/>
                </a:cubicBezTo>
                <a:cubicBezTo>
                  <a:pt x="11694" y="21501"/>
                  <a:pt x="12120" y="21507"/>
                  <a:pt x="12548" y="21507"/>
                </a:cubicBezTo>
                <a:cubicBezTo>
                  <a:pt x="15042" y="21507"/>
                  <a:pt x="17608" y="21318"/>
                  <a:pt x="19549" y="21129"/>
                </a:cubicBezTo>
                <a:lnTo>
                  <a:pt x="19549" y="21129"/>
                </a:lnTo>
                <a:cubicBezTo>
                  <a:pt x="12536" y="22449"/>
                  <a:pt x="4110" y="25902"/>
                  <a:pt x="4011" y="25941"/>
                </a:cubicBezTo>
                <a:cubicBezTo>
                  <a:pt x="3995" y="25948"/>
                  <a:pt x="3987" y="25965"/>
                  <a:pt x="3989" y="25983"/>
                </a:cubicBezTo>
                <a:cubicBezTo>
                  <a:pt x="3994" y="26002"/>
                  <a:pt x="4010" y="26012"/>
                  <a:pt x="4026" y="26012"/>
                </a:cubicBezTo>
                <a:cubicBezTo>
                  <a:pt x="9727" y="25886"/>
                  <a:pt x="14495" y="24488"/>
                  <a:pt x="17493" y="23338"/>
                </a:cubicBezTo>
                <a:cubicBezTo>
                  <a:pt x="18258" y="23045"/>
                  <a:pt x="18951" y="22751"/>
                  <a:pt x="19566" y="22472"/>
                </a:cubicBezTo>
                <a:lnTo>
                  <a:pt x="19566" y="22472"/>
                </a:lnTo>
                <a:cubicBezTo>
                  <a:pt x="15638" y="25345"/>
                  <a:pt x="11382" y="30340"/>
                  <a:pt x="11327" y="30405"/>
                </a:cubicBezTo>
                <a:cubicBezTo>
                  <a:pt x="11317" y="30419"/>
                  <a:pt x="11317" y="30436"/>
                  <a:pt x="11325" y="30449"/>
                </a:cubicBezTo>
                <a:cubicBezTo>
                  <a:pt x="11332" y="30459"/>
                  <a:pt x="11345" y="30465"/>
                  <a:pt x="11357" y="30465"/>
                </a:cubicBezTo>
                <a:cubicBezTo>
                  <a:pt x="11360" y="30465"/>
                  <a:pt x="11364" y="30465"/>
                  <a:pt x="11367" y="30463"/>
                </a:cubicBezTo>
                <a:cubicBezTo>
                  <a:pt x="14724" y="29282"/>
                  <a:pt x="18690" y="25364"/>
                  <a:pt x="20967" y="22874"/>
                </a:cubicBezTo>
                <a:lnTo>
                  <a:pt x="20967" y="22874"/>
                </a:lnTo>
                <a:cubicBezTo>
                  <a:pt x="18776" y="26122"/>
                  <a:pt x="17899" y="29888"/>
                  <a:pt x="17887" y="29934"/>
                </a:cubicBezTo>
                <a:cubicBezTo>
                  <a:pt x="17884" y="29950"/>
                  <a:pt x="17891" y="29969"/>
                  <a:pt x="17907" y="29976"/>
                </a:cubicBezTo>
                <a:cubicBezTo>
                  <a:pt x="17912" y="29979"/>
                  <a:pt x="17917" y="29980"/>
                  <a:pt x="17922" y="29980"/>
                </a:cubicBezTo>
                <a:cubicBezTo>
                  <a:pt x="17933" y="29980"/>
                  <a:pt x="17943" y="29975"/>
                  <a:pt x="17951" y="29968"/>
                </a:cubicBezTo>
                <a:cubicBezTo>
                  <a:pt x="21531" y="25385"/>
                  <a:pt x="22587" y="21725"/>
                  <a:pt x="22793" y="20900"/>
                </a:cubicBezTo>
                <a:lnTo>
                  <a:pt x="23851" y="21840"/>
                </a:lnTo>
                <a:lnTo>
                  <a:pt x="23851" y="21554"/>
                </a:lnTo>
                <a:lnTo>
                  <a:pt x="23854" y="21554"/>
                </a:lnTo>
                <a:cubicBezTo>
                  <a:pt x="23505" y="21272"/>
                  <a:pt x="23177" y="21003"/>
                  <a:pt x="22874" y="20755"/>
                </a:cubicBezTo>
                <a:lnTo>
                  <a:pt x="22885" y="20745"/>
                </a:lnTo>
                <a:cubicBezTo>
                  <a:pt x="22911" y="20728"/>
                  <a:pt x="22939" y="20710"/>
                  <a:pt x="22967" y="20694"/>
                </a:cubicBezTo>
                <a:cubicBezTo>
                  <a:pt x="23175" y="20594"/>
                  <a:pt x="23476" y="20444"/>
                  <a:pt x="23854" y="20233"/>
                </a:cubicBezTo>
                <a:lnTo>
                  <a:pt x="23854" y="17877"/>
                </a:lnTo>
                <a:cubicBezTo>
                  <a:pt x="23851" y="17884"/>
                  <a:pt x="23845" y="17893"/>
                  <a:pt x="23842" y="17900"/>
                </a:cubicBezTo>
                <a:cubicBezTo>
                  <a:pt x="23845" y="17883"/>
                  <a:pt x="23850" y="17862"/>
                  <a:pt x="23854" y="17842"/>
                </a:cubicBezTo>
                <a:lnTo>
                  <a:pt x="23854" y="3001"/>
                </a:lnTo>
                <a:cubicBezTo>
                  <a:pt x="22687" y="8707"/>
                  <a:pt x="22488" y="13606"/>
                  <a:pt x="22539" y="16798"/>
                </a:cubicBezTo>
                <a:cubicBezTo>
                  <a:pt x="21469" y="8936"/>
                  <a:pt x="17900" y="214"/>
                  <a:pt x="17858" y="112"/>
                </a:cubicBezTo>
                <a:cubicBezTo>
                  <a:pt x="17852" y="99"/>
                  <a:pt x="17840" y="89"/>
                  <a:pt x="17825" y="89"/>
                </a:cubicBezTo>
                <a:cubicBezTo>
                  <a:pt x="17823" y="89"/>
                  <a:pt x="17820" y="90"/>
                  <a:pt x="17817" y="90"/>
                </a:cubicBezTo>
                <a:cubicBezTo>
                  <a:pt x="17800" y="93"/>
                  <a:pt x="17788" y="111"/>
                  <a:pt x="17788" y="127"/>
                </a:cubicBezTo>
                <a:cubicBezTo>
                  <a:pt x="17967" y="6945"/>
                  <a:pt x="19972" y="13509"/>
                  <a:pt x="21385" y="17330"/>
                </a:cubicBezTo>
                <a:cubicBezTo>
                  <a:pt x="20717" y="15972"/>
                  <a:pt x="19492" y="13572"/>
                  <a:pt x="17739" y="10508"/>
                </a:cubicBezTo>
                <a:cubicBezTo>
                  <a:pt x="14414" y="4693"/>
                  <a:pt x="11037" y="63"/>
                  <a:pt x="11005" y="16"/>
                </a:cubicBezTo>
                <a:cubicBezTo>
                  <a:pt x="10997" y="7"/>
                  <a:pt x="10986" y="1"/>
                  <a:pt x="1097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2" name="Google Shape;442;p3"/>
          <p:cNvGrpSpPr/>
          <p:nvPr/>
        </p:nvGrpSpPr>
        <p:grpSpPr>
          <a:xfrm>
            <a:off x="8472475" y="1146763"/>
            <a:ext cx="671525" cy="1423725"/>
            <a:chOff x="8472475" y="1146763"/>
            <a:chExt cx="671525" cy="1423725"/>
          </a:xfrm>
        </p:grpSpPr>
        <p:sp>
          <p:nvSpPr>
            <p:cNvPr id="443" name="Google Shape;443;p3"/>
            <p:cNvSpPr/>
            <p:nvPr/>
          </p:nvSpPr>
          <p:spPr>
            <a:xfrm>
              <a:off x="8653450" y="1146788"/>
              <a:ext cx="490475" cy="838900"/>
            </a:xfrm>
            <a:custGeom>
              <a:avLst/>
              <a:gdLst/>
              <a:ahLst/>
              <a:cxnLst/>
              <a:rect l="l" t="t" r="r" b="b"/>
              <a:pathLst>
                <a:path w="19619" h="33556" extrusionOk="0">
                  <a:moveTo>
                    <a:pt x="0" y="1"/>
                  </a:moveTo>
                  <a:lnTo>
                    <a:pt x="0" y="1"/>
                  </a:lnTo>
                  <a:cubicBezTo>
                    <a:pt x="928" y="1438"/>
                    <a:pt x="114" y="2576"/>
                    <a:pt x="618" y="3794"/>
                  </a:cubicBezTo>
                  <a:cubicBezTo>
                    <a:pt x="1014" y="4745"/>
                    <a:pt x="2152" y="5177"/>
                    <a:pt x="2676" y="6062"/>
                  </a:cubicBezTo>
                  <a:cubicBezTo>
                    <a:pt x="3291" y="7097"/>
                    <a:pt x="2912" y="8452"/>
                    <a:pt x="3307" y="9587"/>
                  </a:cubicBezTo>
                  <a:cubicBezTo>
                    <a:pt x="3721" y="10786"/>
                    <a:pt x="4923" y="11562"/>
                    <a:pt x="5411" y="12732"/>
                  </a:cubicBezTo>
                  <a:cubicBezTo>
                    <a:pt x="5764" y="13580"/>
                    <a:pt x="5711" y="14564"/>
                    <a:pt x="6113" y="15390"/>
                  </a:cubicBezTo>
                  <a:cubicBezTo>
                    <a:pt x="6582" y="16356"/>
                    <a:pt x="7584" y="16936"/>
                    <a:pt x="8272" y="17762"/>
                  </a:cubicBezTo>
                  <a:cubicBezTo>
                    <a:pt x="9623" y="19391"/>
                    <a:pt x="9645" y="21823"/>
                    <a:pt x="10991" y="23455"/>
                  </a:cubicBezTo>
                  <a:cubicBezTo>
                    <a:pt x="11592" y="24186"/>
                    <a:pt x="12439" y="24726"/>
                    <a:pt x="12877" y="25565"/>
                  </a:cubicBezTo>
                  <a:cubicBezTo>
                    <a:pt x="13282" y="26338"/>
                    <a:pt x="13312" y="27311"/>
                    <a:pt x="13911" y="27946"/>
                  </a:cubicBezTo>
                  <a:cubicBezTo>
                    <a:pt x="14517" y="28589"/>
                    <a:pt x="15516" y="28674"/>
                    <a:pt x="16233" y="29196"/>
                  </a:cubicBezTo>
                  <a:cubicBezTo>
                    <a:pt x="17704" y="30268"/>
                    <a:pt x="17668" y="32894"/>
                    <a:pt x="19386" y="33490"/>
                  </a:cubicBezTo>
                  <a:cubicBezTo>
                    <a:pt x="19462" y="33517"/>
                    <a:pt x="19540" y="33538"/>
                    <a:pt x="19618" y="33555"/>
                  </a:cubicBezTo>
                  <a:lnTo>
                    <a:pt x="19618" y="12911"/>
                  </a:lnTo>
                  <a:cubicBezTo>
                    <a:pt x="18814" y="12477"/>
                    <a:pt x="17993" y="12068"/>
                    <a:pt x="17374" y="11408"/>
                  </a:cubicBezTo>
                  <a:cubicBezTo>
                    <a:pt x="16299" y="10258"/>
                    <a:pt x="15960" y="8476"/>
                    <a:pt x="14655" y="7596"/>
                  </a:cubicBezTo>
                  <a:cubicBezTo>
                    <a:pt x="13798" y="7017"/>
                    <a:pt x="12665" y="6945"/>
                    <a:pt x="11834" y="6327"/>
                  </a:cubicBezTo>
                  <a:cubicBezTo>
                    <a:pt x="10786" y="5546"/>
                    <a:pt x="10405" y="4033"/>
                    <a:pt x="9249" y="3421"/>
                  </a:cubicBezTo>
                  <a:cubicBezTo>
                    <a:pt x="8014" y="2767"/>
                    <a:pt x="6337" y="3394"/>
                    <a:pt x="5192" y="2595"/>
                  </a:cubicBezTo>
                  <a:cubicBezTo>
                    <a:pt x="4654" y="2219"/>
                    <a:pt x="4336" y="1588"/>
                    <a:pt x="3794" y="1219"/>
                  </a:cubicBezTo>
                  <a:cubicBezTo>
                    <a:pt x="2644" y="430"/>
                    <a:pt x="1459" y="1152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8653450" y="1146763"/>
              <a:ext cx="490475" cy="582900"/>
            </a:xfrm>
            <a:custGeom>
              <a:avLst/>
              <a:gdLst/>
              <a:ahLst/>
              <a:cxnLst/>
              <a:rect l="l" t="t" r="r" b="b"/>
              <a:pathLst>
                <a:path w="19619" h="23316" extrusionOk="0">
                  <a:moveTo>
                    <a:pt x="0" y="0"/>
                  </a:moveTo>
                  <a:cubicBezTo>
                    <a:pt x="2" y="2"/>
                    <a:pt x="7577" y="8080"/>
                    <a:pt x="18634" y="22047"/>
                  </a:cubicBezTo>
                  <a:cubicBezTo>
                    <a:pt x="18966" y="22466"/>
                    <a:pt x="19294" y="22889"/>
                    <a:pt x="19618" y="23316"/>
                  </a:cubicBezTo>
                  <a:lnTo>
                    <a:pt x="19618" y="21890"/>
                  </a:lnTo>
                  <a:cubicBezTo>
                    <a:pt x="10674" y="1064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8487425" y="1573063"/>
              <a:ext cx="656500" cy="716050"/>
            </a:xfrm>
            <a:custGeom>
              <a:avLst/>
              <a:gdLst/>
              <a:ahLst/>
              <a:cxnLst/>
              <a:rect l="l" t="t" r="r" b="b"/>
              <a:pathLst>
                <a:path w="26260" h="28642" extrusionOk="0">
                  <a:moveTo>
                    <a:pt x="0" y="1"/>
                  </a:moveTo>
                  <a:lnTo>
                    <a:pt x="0" y="1"/>
                  </a:lnTo>
                  <a:cubicBezTo>
                    <a:pt x="1211" y="1209"/>
                    <a:pt x="654" y="2495"/>
                    <a:pt x="1407" y="3580"/>
                  </a:cubicBezTo>
                  <a:cubicBezTo>
                    <a:pt x="1994" y="4425"/>
                    <a:pt x="3198" y="4605"/>
                    <a:pt x="3898" y="5359"/>
                  </a:cubicBezTo>
                  <a:cubicBezTo>
                    <a:pt x="4717" y="6242"/>
                    <a:pt x="4633" y="7643"/>
                    <a:pt x="5258" y="8671"/>
                  </a:cubicBezTo>
                  <a:cubicBezTo>
                    <a:pt x="5918" y="9754"/>
                    <a:pt x="7256" y="10259"/>
                    <a:pt x="7981" y="11298"/>
                  </a:cubicBezTo>
                  <a:cubicBezTo>
                    <a:pt x="8505" y="12052"/>
                    <a:pt x="8661" y="13024"/>
                    <a:pt x="9228" y="13748"/>
                  </a:cubicBezTo>
                  <a:cubicBezTo>
                    <a:pt x="9891" y="14591"/>
                    <a:pt x="10993" y="14947"/>
                    <a:pt x="11840" y="15609"/>
                  </a:cubicBezTo>
                  <a:cubicBezTo>
                    <a:pt x="13506" y="16915"/>
                    <a:pt x="14043" y="19287"/>
                    <a:pt x="15703" y="20598"/>
                  </a:cubicBezTo>
                  <a:cubicBezTo>
                    <a:pt x="16445" y="21185"/>
                    <a:pt x="17386" y="21533"/>
                    <a:pt x="17994" y="22259"/>
                  </a:cubicBezTo>
                  <a:cubicBezTo>
                    <a:pt x="18552" y="22928"/>
                    <a:pt x="18790" y="23875"/>
                    <a:pt x="19508" y="24368"/>
                  </a:cubicBezTo>
                  <a:cubicBezTo>
                    <a:pt x="20236" y="24868"/>
                    <a:pt x="21231" y="24741"/>
                    <a:pt x="22041" y="25099"/>
                  </a:cubicBezTo>
                  <a:cubicBezTo>
                    <a:pt x="23706" y="25832"/>
                    <a:pt x="24225" y="28408"/>
                    <a:pt x="26033" y="28627"/>
                  </a:cubicBezTo>
                  <a:cubicBezTo>
                    <a:pt x="26109" y="28635"/>
                    <a:pt x="26183" y="28640"/>
                    <a:pt x="26259" y="28641"/>
                  </a:cubicBezTo>
                  <a:lnTo>
                    <a:pt x="26259" y="12052"/>
                  </a:lnTo>
                  <a:cubicBezTo>
                    <a:pt x="25577" y="11058"/>
                    <a:pt x="24950" y="9985"/>
                    <a:pt x="23967" y="9322"/>
                  </a:cubicBezTo>
                  <a:cubicBezTo>
                    <a:pt x="22598" y="8397"/>
                    <a:pt x="20752" y="8416"/>
                    <a:pt x="19395" y="7475"/>
                  </a:cubicBezTo>
                  <a:cubicBezTo>
                    <a:pt x="18101" y="6578"/>
                    <a:pt x="17392" y="4908"/>
                    <a:pt x="15931" y="4324"/>
                  </a:cubicBezTo>
                  <a:cubicBezTo>
                    <a:pt x="14971" y="3939"/>
                    <a:pt x="13848" y="4109"/>
                    <a:pt x="12906" y="3681"/>
                  </a:cubicBezTo>
                  <a:cubicBezTo>
                    <a:pt x="11715" y="3140"/>
                    <a:pt x="11022" y="1741"/>
                    <a:pt x="9763" y="1387"/>
                  </a:cubicBezTo>
                  <a:cubicBezTo>
                    <a:pt x="9532" y="1322"/>
                    <a:pt x="9297" y="1297"/>
                    <a:pt x="9058" y="1297"/>
                  </a:cubicBezTo>
                  <a:cubicBezTo>
                    <a:pt x="8224" y="1297"/>
                    <a:pt x="7356" y="1606"/>
                    <a:pt x="6535" y="1606"/>
                  </a:cubicBezTo>
                  <a:cubicBezTo>
                    <a:pt x="6223" y="1606"/>
                    <a:pt x="5918" y="1561"/>
                    <a:pt x="5623" y="1438"/>
                  </a:cubicBezTo>
                  <a:cubicBezTo>
                    <a:pt x="5017" y="1187"/>
                    <a:pt x="4574" y="638"/>
                    <a:pt x="3966" y="390"/>
                  </a:cubicBezTo>
                  <a:cubicBezTo>
                    <a:pt x="3653" y="262"/>
                    <a:pt x="3357" y="221"/>
                    <a:pt x="3065" y="221"/>
                  </a:cubicBezTo>
                  <a:cubicBezTo>
                    <a:pt x="2549" y="221"/>
                    <a:pt x="2044" y="348"/>
                    <a:pt x="1475" y="348"/>
                  </a:cubicBezTo>
                  <a:cubicBezTo>
                    <a:pt x="1033" y="348"/>
                    <a:pt x="553" y="27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8487425" y="1573113"/>
              <a:ext cx="656500" cy="513175"/>
            </a:xfrm>
            <a:custGeom>
              <a:avLst/>
              <a:gdLst/>
              <a:ahLst/>
              <a:cxnLst/>
              <a:rect l="l" t="t" r="r" b="b"/>
              <a:pathLst>
                <a:path w="26260" h="20527" extrusionOk="0">
                  <a:moveTo>
                    <a:pt x="0" y="0"/>
                  </a:moveTo>
                  <a:cubicBezTo>
                    <a:pt x="2" y="2"/>
                    <a:pt x="9115" y="6295"/>
                    <a:pt x="22876" y="17607"/>
                  </a:cubicBezTo>
                  <a:cubicBezTo>
                    <a:pt x="24026" y="18551"/>
                    <a:pt x="25156" y="19530"/>
                    <a:pt x="26259" y="20526"/>
                  </a:cubicBezTo>
                  <a:lnTo>
                    <a:pt x="26259" y="19291"/>
                  </a:lnTo>
                  <a:cubicBezTo>
                    <a:pt x="14644" y="9409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8472550" y="1923688"/>
              <a:ext cx="671450" cy="646800"/>
            </a:xfrm>
            <a:custGeom>
              <a:avLst/>
              <a:gdLst/>
              <a:ahLst/>
              <a:cxnLst/>
              <a:rect l="l" t="t" r="r" b="b"/>
              <a:pathLst>
                <a:path w="26858" h="25872" extrusionOk="0">
                  <a:moveTo>
                    <a:pt x="3298" y="1"/>
                  </a:moveTo>
                  <a:cubicBezTo>
                    <a:pt x="2615" y="1"/>
                    <a:pt x="1991" y="276"/>
                    <a:pt x="1214" y="276"/>
                  </a:cubicBezTo>
                  <a:cubicBezTo>
                    <a:pt x="850" y="276"/>
                    <a:pt x="453" y="216"/>
                    <a:pt x="1" y="39"/>
                  </a:cubicBezTo>
                  <a:lnTo>
                    <a:pt x="1" y="39"/>
                  </a:lnTo>
                  <a:cubicBezTo>
                    <a:pt x="1304" y="1145"/>
                    <a:pt x="855" y="2470"/>
                    <a:pt x="1690" y="3491"/>
                  </a:cubicBezTo>
                  <a:cubicBezTo>
                    <a:pt x="2342" y="4287"/>
                    <a:pt x="3558" y="4370"/>
                    <a:pt x="4316" y="5065"/>
                  </a:cubicBezTo>
                  <a:cubicBezTo>
                    <a:pt x="5205" y="5878"/>
                    <a:pt x="5234" y="7282"/>
                    <a:pt x="5940" y="8256"/>
                  </a:cubicBezTo>
                  <a:cubicBezTo>
                    <a:pt x="6685" y="9283"/>
                    <a:pt x="8060" y="9679"/>
                    <a:pt x="8865" y="10658"/>
                  </a:cubicBezTo>
                  <a:cubicBezTo>
                    <a:pt x="9448" y="11367"/>
                    <a:pt x="9681" y="12324"/>
                    <a:pt x="10305" y="12998"/>
                  </a:cubicBezTo>
                  <a:cubicBezTo>
                    <a:pt x="11036" y="13787"/>
                    <a:pt x="12161" y="14051"/>
                    <a:pt x="13058" y="14644"/>
                  </a:cubicBezTo>
                  <a:cubicBezTo>
                    <a:pt x="14825" y="15810"/>
                    <a:pt x="15550" y="18131"/>
                    <a:pt x="17309" y="19306"/>
                  </a:cubicBezTo>
                  <a:cubicBezTo>
                    <a:pt x="18098" y="19832"/>
                    <a:pt x="19062" y="20103"/>
                    <a:pt x="19727" y="20779"/>
                  </a:cubicBezTo>
                  <a:cubicBezTo>
                    <a:pt x="20338" y="21401"/>
                    <a:pt x="20650" y="22323"/>
                    <a:pt x="21405" y="22758"/>
                  </a:cubicBezTo>
                  <a:cubicBezTo>
                    <a:pt x="22172" y="23199"/>
                    <a:pt x="23155" y="22990"/>
                    <a:pt x="23991" y="23283"/>
                  </a:cubicBezTo>
                  <a:cubicBezTo>
                    <a:pt x="25194" y="23701"/>
                    <a:pt x="25912" y="25067"/>
                    <a:pt x="26857" y="25872"/>
                  </a:cubicBezTo>
                  <a:lnTo>
                    <a:pt x="26857" y="9580"/>
                  </a:lnTo>
                  <a:lnTo>
                    <a:pt x="26854" y="9580"/>
                  </a:lnTo>
                  <a:cubicBezTo>
                    <a:pt x="26195" y="8749"/>
                    <a:pt x="25538" y="7907"/>
                    <a:pt x="24636" y="7398"/>
                  </a:cubicBezTo>
                  <a:cubicBezTo>
                    <a:pt x="23199" y="6587"/>
                    <a:pt x="21360" y="6752"/>
                    <a:pt x="19932" y="5926"/>
                  </a:cubicBezTo>
                  <a:cubicBezTo>
                    <a:pt x="18570" y="5137"/>
                    <a:pt x="17729" y="3529"/>
                    <a:pt x="16227" y="3065"/>
                  </a:cubicBezTo>
                  <a:cubicBezTo>
                    <a:pt x="15238" y="2760"/>
                    <a:pt x="14133" y="3019"/>
                    <a:pt x="13160" y="2666"/>
                  </a:cubicBezTo>
                  <a:cubicBezTo>
                    <a:pt x="11929" y="2222"/>
                    <a:pt x="11127" y="884"/>
                    <a:pt x="9844" y="635"/>
                  </a:cubicBezTo>
                  <a:cubicBezTo>
                    <a:pt x="9689" y="604"/>
                    <a:pt x="9534" y="591"/>
                    <a:pt x="9378" y="591"/>
                  </a:cubicBezTo>
                  <a:cubicBezTo>
                    <a:pt x="8385" y="591"/>
                    <a:pt x="7377" y="1121"/>
                    <a:pt x="6403" y="1121"/>
                  </a:cubicBezTo>
                  <a:cubicBezTo>
                    <a:pt x="6174" y="1121"/>
                    <a:pt x="5946" y="1092"/>
                    <a:pt x="5721" y="1019"/>
                  </a:cubicBezTo>
                  <a:cubicBezTo>
                    <a:pt x="5098" y="816"/>
                    <a:pt x="4610" y="304"/>
                    <a:pt x="3985" y="105"/>
                  </a:cubicBezTo>
                  <a:cubicBezTo>
                    <a:pt x="3746" y="30"/>
                    <a:pt x="3519" y="1"/>
                    <a:pt x="3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8472475" y="1924638"/>
              <a:ext cx="671450" cy="440300"/>
            </a:xfrm>
            <a:custGeom>
              <a:avLst/>
              <a:gdLst/>
              <a:ahLst/>
              <a:cxnLst/>
              <a:rect l="l" t="t" r="r" b="b"/>
              <a:pathLst>
                <a:path w="26858" h="17612" extrusionOk="0">
                  <a:moveTo>
                    <a:pt x="1" y="1"/>
                  </a:moveTo>
                  <a:cubicBezTo>
                    <a:pt x="3" y="2"/>
                    <a:pt x="9591" y="5541"/>
                    <a:pt x="24218" y="15708"/>
                  </a:cubicBezTo>
                  <a:cubicBezTo>
                    <a:pt x="25109" y="16326"/>
                    <a:pt x="25987" y="16962"/>
                    <a:pt x="26856" y="17612"/>
                  </a:cubicBezTo>
                  <a:lnTo>
                    <a:pt x="26856" y="16492"/>
                  </a:lnTo>
                  <a:lnTo>
                    <a:pt x="26857" y="16492"/>
                  </a:lnTo>
                  <a:cubicBezTo>
                    <a:pt x="14647" y="7822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9" name="Google Shape;449;p3"/>
          <p:cNvGrpSpPr/>
          <p:nvPr/>
        </p:nvGrpSpPr>
        <p:grpSpPr>
          <a:xfrm>
            <a:off x="7594206" y="2869656"/>
            <a:ext cx="801279" cy="1129003"/>
            <a:chOff x="7594206" y="3022056"/>
            <a:chExt cx="801279" cy="1129003"/>
          </a:xfrm>
        </p:grpSpPr>
        <p:sp>
          <p:nvSpPr>
            <p:cNvPr id="450" name="Google Shape;450;p3"/>
            <p:cNvSpPr/>
            <p:nvPr/>
          </p:nvSpPr>
          <p:spPr>
            <a:xfrm>
              <a:off x="7836470" y="3387126"/>
              <a:ext cx="178337" cy="693902"/>
            </a:xfrm>
            <a:custGeom>
              <a:avLst/>
              <a:gdLst/>
              <a:ahLst/>
              <a:cxnLst/>
              <a:rect l="l" t="t" r="r" b="b"/>
              <a:pathLst>
                <a:path w="5915" h="23015" extrusionOk="0">
                  <a:moveTo>
                    <a:pt x="360" y="0"/>
                  </a:moveTo>
                  <a:cubicBezTo>
                    <a:pt x="317" y="0"/>
                    <a:pt x="274" y="9"/>
                    <a:pt x="233" y="27"/>
                  </a:cubicBezTo>
                  <a:cubicBezTo>
                    <a:pt x="71" y="98"/>
                    <a:pt x="1" y="284"/>
                    <a:pt x="70" y="446"/>
                  </a:cubicBezTo>
                  <a:cubicBezTo>
                    <a:pt x="3173" y="7513"/>
                    <a:pt x="4921" y="15003"/>
                    <a:pt x="5272" y="22712"/>
                  </a:cubicBezTo>
                  <a:cubicBezTo>
                    <a:pt x="5281" y="22882"/>
                    <a:pt x="5421" y="23014"/>
                    <a:pt x="5590" y="23014"/>
                  </a:cubicBezTo>
                  <a:lnTo>
                    <a:pt x="5604" y="23014"/>
                  </a:lnTo>
                  <a:cubicBezTo>
                    <a:pt x="5779" y="23006"/>
                    <a:pt x="5914" y="22857"/>
                    <a:pt x="5907" y="22683"/>
                  </a:cubicBezTo>
                  <a:cubicBezTo>
                    <a:pt x="5554" y="14896"/>
                    <a:pt x="3786" y="7329"/>
                    <a:pt x="651" y="190"/>
                  </a:cubicBezTo>
                  <a:cubicBezTo>
                    <a:pt x="600" y="72"/>
                    <a:pt x="483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"/>
            <p:cNvSpPr/>
            <p:nvPr/>
          </p:nvSpPr>
          <p:spPr>
            <a:xfrm>
              <a:off x="7994883" y="3349347"/>
              <a:ext cx="191392" cy="778021"/>
            </a:xfrm>
            <a:custGeom>
              <a:avLst/>
              <a:gdLst/>
              <a:ahLst/>
              <a:cxnLst/>
              <a:rect l="l" t="t" r="r" b="b"/>
              <a:pathLst>
                <a:path w="6348" h="25805" extrusionOk="0">
                  <a:moveTo>
                    <a:pt x="5987" y="0"/>
                  </a:moveTo>
                  <a:cubicBezTo>
                    <a:pt x="5863" y="0"/>
                    <a:pt x="5745" y="74"/>
                    <a:pt x="5694" y="196"/>
                  </a:cubicBezTo>
                  <a:cubicBezTo>
                    <a:pt x="1929" y="9231"/>
                    <a:pt x="400" y="21812"/>
                    <a:pt x="20" y="25454"/>
                  </a:cubicBezTo>
                  <a:cubicBezTo>
                    <a:pt x="1" y="25629"/>
                    <a:pt x="128" y="25784"/>
                    <a:pt x="302" y="25802"/>
                  </a:cubicBezTo>
                  <a:cubicBezTo>
                    <a:pt x="314" y="25805"/>
                    <a:pt x="324" y="25805"/>
                    <a:pt x="336" y="25805"/>
                  </a:cubicBezTo>
                  <a:cubicBezTo>
                    <a:pt x="496" y="25805"/>
                    <a:pt x="632" y="25683"/>
                    <a:pt x="651" y="25520"/>
                  </a:cubicBezTo>
                  <a:cubicBezTo>
                    <a:pt x="1027" y="21900"/>
                    <a:pt x="2547" y="9397"/>
                    <a:pt x="6278" y="440"/>
                  </a:cubicBezTo>
                  <a:cubicBezTo>
                    <a:pt x="6347" y="279"/>
                    <a:pt x="6269" y="92"/>
                    <a:pt x="6108" y="25"/>
                  </a:cubicBezTo>
                  <a:cubicBezTo>
                    <a:pt x="6068" y="8"/>
                    <a:pt x="6027" y="0"/>
                    <a:pt x="59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8139096" y="3280331"/>
              <a:ext cx="73325" cy="153554"/>
            </a:xfrm>
            <a:custGeom>
              <a:avLst/>
              <a:gdLst/>
              <a:ahLst/>
              <a:cxnLst/>
              <a:rect l="l" t="t" r="r" b="b"/>
              <a:pathLst>
                <a:path w="2432" h="5093" extrusionOk="0">
                  <a:moveTo>
                    <a:pt x="1804" y="0"/>
                  </a:moveTo>
                  <a:cubicBezTo>
                    <a:pt x="1795" y="0"/>
                    <a:pt x="1787" y="1"/>
                    <a:pt x="1778" y="1"/>
                  </a:cubicBezTo>
                  <a:cubicBezTo>
                    <a:pt x="1618" y="13"/>
                    <a:pt x="1473" y="110"/>
                    <a:pt x="1369" y="233"/>
                  </a:cubicBezTo>
                  <a:cubicBezTo>
                    <a:pt x="1126" y="519"/>
                    <a:pt x="1059" y="972"/>
                    <a:pt x="937" y="1322"/>
                  </a:cubicBezTo>
                  <a:cubicBezTo>
                    <a:pt x="790" y="1747"/>
                    <a:pt x="657" y="2179"/>
                    <a:pt x="530" y="2610"/>
                  </a:cubicBezTo>
                  <a:cubicBezTo>
                    <a:pt x="360" y="3192"/>
                    <a:pt x="169" y="3788"/>
                    <a:pt x="71" y="4387"/>
                  </a:cubicBezTo>
                  <a:cubicBezTo>
                    <a:pt x="0" y="4817"/>
                    <a:pt x="162" y="5092"/>
                    <a:pt x="428" y="5092"/>
                  </a:cubicBezTo>
                  <a:cubicBezTo>
                    <a:pt x="512" y="5092"/>
                    <a:pt x="606" y="5065"/>
                    <a:pt x="707" y="5007"/>
                  </a:cubicBezTo>
                  <a:cubicBezTo>
                    <a:pt x="1275" y="4676"/>
                    <a:pt x="1510" y="3626"/>
                    <a:pt x="1693" y="3055"/>
                  </a:cubicBezTo>
                  <a:cubicBezTo>
                    <a:pt x="1831" y="2626"/>
                    <a:pt x="1953" y="2189"/>
                    <a:pt x="2065" y="1753"/>
                  </a:cubicBezTo>
                  <a:cubicBezTo>
                    <a:pt x="2163" y="1362"/>
                    <a:pt x="2432" y="831"/>
                    <a:pt x="2325" y="439"/>
                  </a:cubicBezTo>
                  <a:cubicBezTo>
                    <a:pt x="2269" y="229"/>
                    <a:pt x="2093" y="45"/>
                    <a:pt x="1884" y="7"/>
                  </a:cubicBezTo>
                  <a:cubicBezTo>
                    <a:pt x="1858" y="2"/>
                    <a:pt x="1831" y="0"/>
                    <a:pt x="18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8103035" y="3319165"/>
              <a:ext cx="144750" cy="119093"/>
            </a:xfrm>
            <a:custGeom>
              <a:avLst/>
              <a:gdLst/>
              <a:ahLst/>
              <a:cxnLst/>
              <a:rect l="l" t="t" r="r" b="b"/>
              <a:pathLst>
                <a:path w="4801" h="3950" extrusionOk="0">
                  <a:moveTo>
                    <a:pt x="1588" y="1"/>
                  </a:moveTo>
                  <a:cubicBezTo>
                    <a:pt x="1098" y="1"/>
                    <a:pt x="1331" y="2039"/>
                    <a:pt x="1331" y="2039"/>
                  </a:cubicBezTo>
                  <a:cubicBezTo>
                    <a:pt x="1331" y="2039"/>
                    <a:pt x="689" y="520"/>
                    <a:pt x="349" y="520"/>
                  </a:cubicBezTo>
                  <a:cubicBezTo>
                    <a:pt x="331" y="520"/>
                    <a:pt x="314" y="525"/>
                    <a:pt x="298" y="534"/>
                  </a:cubicBezTo>
                  <a:cubicBezTo>
                    <a:pt x="1" y="701"/>
                    <a:pt x="98" y="3344"/>
                    <a:pt x="1568" y="3807"/>
                  </a:cubicBezTo>
                  <a:cubicBezTo>
                    <a:pt x="1775" y="3906"/>
                    <a:pt x="1985" y="3949"/>
                    <a:pt x="2193" y="3949"/>
                  </a:cubicBezTo>
                  <a:cubicBezTo>
                    <a:pt x="3538" y="3949"/>
                    <a:pt x="4801" y="2136"/>
                    <a:pt x="4657" y="1861"/>
                  </a:cubicBezTo>
                  <a:cubicBezTo>
                    <a:pt x="4634" y="1815"/>
                    <a:pt x="4584" y="1796"/>
                    <a:pt x="4516" y="1796"/>
                  </a:cubicBezTo>
                  <a:cubicBezTo>
                    <a:pt x="4094" y="1796"/>
                    <a:pt x="2966" y="2548"/>
                    <a:pt x="2966" y="2548"/>
                  </a:cubicBezTo>
                  <a:cubicBezTo>
                    <a:pt x="2966" y="2548"/>
                    <a:pt x="4542" y="666"/>
                    <a:pt x="3711" y="666"/>
                  </a:cubicBezTo>
                  <a:cubicBezTo>
                    <a:pt x="3655" y="666"/>
                    <a:pt x="3589" y="674"/>
                    <a:pt x="3510" y="692"/>
                  </a:cubicBezTo>
                  <a:cubicBezTo>
                    <a:pt x="3014" y="899"/>
                    <a:pt x="2584" y="1432"/>
                    <a:pt x="2240" y="1993"/>
                  </a:cubicBezTo>
                  <a:cubicBezTo>
                    <a:pt x="2265" y="1331"/>
                    <a:pt x="2199" y="642"/>
                    <a:pt x="1898" y="190"/>
                  </a:cubicBezTo>
                  <a:cubicBezTo>
                    <a:pt x="1772" y="58"/>
                    <a:pt x="1670" y="1"/>
                    <a:pt x="158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7674257" y="3851815"/>
              <a:ext cx="320555" cy="282475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1" y="3468"/>
                    <a:pt x="2951" y="6344"/>
                  </a:cubicBezTo>
                  <a:cubicBezTo>
                    <a:pt x="5899" y="9221"/>
                    <a:pt x="8344" y="8335"/>
                    <a:pt x="10632" y="9369"/>
                  </a:cubicBezTo>
                  <a:cubicBezTo>
                    <a:pt x="9230" y="6124"/>
                    <a:pt x="6864" y="4319"/>
                    <a:pt x="4868" y="3321"/>
                  </a:cubicBezTo>
                  <a:cubicBezTo>
                    <a:pt x="1330" y="1548"/>
                    <a:pt x="738" y="1031"/>
                    <a:pt x="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7594206" y="4015626"/>
              <a:ext cx="417125" cy="135434"/>
            </a:xfrm>
            <a:custGeom>
              <a:avLst/>
              <a:gdLst/>
              <a:ahLst/>
              <a:cxnLst/>
              <a:rect l="l" t="t" r="r" b="b"/>
              <a:pathLst>
                <a:path w="13835" h="4492" extrusionOk="0">
                  <a:moveTo>
                    <a:pt x="1793" y="1"/>
                  </a:moveTo>
                  <a:cubicBezTo>
                    <a:pt x="1203" y="1"/>
                    <a:pt x="605" y="31"/>
                    <a:pt x="1" y="97"/>
                  </a:cubicBezTo>
                  <a:cubicBezTo>
                    <a:pt x="2737" y="2493"/>
                    <a:pt x="3680" y="4491"/>
                    <a:pt x="8222" y="4491"/>
                  </a:cubicBezTo>
                  <a:cubicBezTo>
                    <a:pt x="9555" y="4491"/>
                    <a:pt x="11199" y="4319"/>
                    <a:pt x="13288" y="3934"/>
                  </a:cubicBezTo>
                  <a:cubicBezTo>
                    <a:pt x="13834" y="3833"/>
                    <a:pt x="8395" y="1"/>
                    <a:pt x="17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7996753" y="3851815"/>
              <a:ext cx="346936" cy="298033"/>
            </a:xfrm>
            <a:custGeom>
              <a:avLst/>
              <a:gdLst/>
              <a:ahLst/>
              <a:cxnLst/>
              <a:rect l="l" t="t" r="r" b="b"/>
              <a:pathLst>
                <a:path w="11507" h="9885" extrusionOk="0">
                  <a:moveTo>
                    <a:pt x="10548" y="1"/>
                  </a:moveTo>
                  <a:lnTo>
                    <a:pt x="10548" y="1"/>
                  </a:lnTo>
                  <a:cubicBezTo>
                    <a:pt x="10399" y="1255"/>
                    <a:pt x="8335" y="3246"/>
                    <a:pt x="5679" y="4279"/>
                  </a:cubicBezTo>
                  <a:cubicBezTo>
                    <a:pt x="3599" y="5089"/>
                    <a:pt x="1403" y="6124"/>
                    <a:pt x="0" y="9369"/>
                  </a:cubicBezTo>
                  <a:cubicBezTo>
                    <a:pt x="2287" y="8335"/>
                    <a:pt x="5607" y="9884"/>
                    <a:pt x="8557" y="7008"/>
                  </a:cubicBezTo>
                  <a:cubicBezTo>
                    <a:pt x="11506" y="4130"/>
                    <a:pt x="10548" y="1"/>
                    <a:pt x="105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7978391" y="4015626"/>
              <a:ext cx="417095" cy="135434"/>
            </a:xfrm>
            <a:custGeom>
              <a:avLst/>
              <a:gdLst/>
              <a:ahLst/>
              <a:cxnLst/>
              <a:rect l="l" t="t" r="r" b="b"/>
              <a:pathLst>
                <a:path w="13834" h="4492" extrusionOk="0">
                  <a:moveTo>
                    <a:pt x="12042" y="1"/>
                  </a:moveTo>
                  <a:cubicBezTo>
                    <a:pt x="5440" y="1"/>
                    <a:pt x="0" y="3833"/>
                    <a:pt x="546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4" y="4491"/>
                    <a:pt x="11097" y="2493"/>
                    <a:pt x="13834" y="97"/>
                  </a:cubicBezTo>
                  <a:cubicBezTo>
                    <a:pt x="13229" y="31"/>
                    <a:pt x="12631" y="1"/>
                    <a:pt x="120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7733022" y="3303939"/>
              <a:ext cx="130519" cy="116560"/>
            </a:xfrm>
            <a:custGeom>
              <a:avLst/>
              <a:gdLst/>
              <a:ahLst/>
              <a:cxnLst/>
              <a:rect l="l" t="t" r="r" b="b"/>
              <a:pathLst>
                <a:path w="4329" h="3866" extrusionOk="0">
                  <a:moveTo>
                    <a:pt x="537" y="0"/>
                  </a:moveTo>
                  <a:cubicBezTo>
                    <a:pt x="460" y="0"/>
                    <a:pt x="384" y="15"/>
                    <a:pt x="315" y="48"/>
                  </a:cubicBezTo>
                  <a:cubicBezTo>
                    <a:pt x="279" y="62"/>
                    <a:pt x="250" y="81"/>
                    <a:pt x="225" y="105"/>
                  </a:cubicBezTo>
                  <a:cubicBezTo>
                    <a:pt x="63" y="240"/>
                    <a:pt x="0" y="488"/>
                    <a:pt x="56" y="698"/>
                  </a:cubicBezTo>
                  <a:cubicBezTo>
                    <a:pt x="159" y="1093"/>
                    <a:pt x="652" y="1419"/>
                    <a:pt x="933" y="1711"/>
                  </a:cubicBezTo>
                  <a:cubicBezTo>
                    <a:pt x="1247" y="2036"/>
                    <a:pt x="1569" y="2353"/>
                    <a:pt x="1900" y="2660"/>
                  </a:cubicBezTo>
                  <a:cubicBezTo>
                    <a:pt x="2342" y="3065"/>
                    <a:pt x="3066" y="3859"/>
                    <a:pt x="3726" y="3865"/>
                  </a:cubicBezTo>
                  <a:cubicBezTo>
                    <a:pt x="3729" y="3865"/>
                    <a:pt x="3732" y="3865"/>
                    <a:pt x="3736" y="3865"/>
                  </a:cubicBezTo>
                  <a:cubicBezTo>
                    <a:pt x="4213" y="3865"/>
                    <a:pt x="4328" y="3453"/>
                    <a:pt x="3969" y="3012"/>
                  </a:cubicBezTo>
                  <a:cubicBezTo>
                    <a:pt x="3588" y="2541"/>
                    <a:pt x="3126" y="2116"/>
                    <a:pt x="2692" y="1697"/>
                  </a:cubicBezTo>
                  <a:cubicBezTo>
                    <a:pt x="2369" y="1384"/>
                    <a:pt x="2038" y="1075"/>
                    <a:pt x="1701" y="780"/>
                  </a:cubicBezTo>
                  <a:cubicBezTo>
                    <a:pt x="1422" y="537"/>
                    <a:pt x="1137" y="177"/>
                    <a:pt x="786" y="46"/>
                  </a:cubicBezTo>
                  <a:cubicBezTo>
                    <a:pt x="707" y="18"/>
                    <a:pt x="622" y="0"/>
                    <a:pt x="5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7720841" y="3313105"/>
              <a:ext cx="166036" cy="124700"/>
            </a:xfrm>
            <a:custGeom>
              <a:avLst/>
              <a:gdLst/>
              <a:ahLst/>
              <a:cxnLst/>
              <a:rect l="l" t="t" r="r" b="b"/>
              <a:pathLst>
                <a:path w="5507" h="4136" extrusionOk="0">
                  <a:moveTo>
                    <a:pt x="3942" y="1"/>
                  </a:moveTo>
                  <a:cubicBezTo>
                    <a:pt x="3942" y="1"/>
                    <a:pt x="3942" y="1"/>
                    <a:pt x="3942" y="1"/>
                  </a:cubicBezTo>
                  <a:cubicBezTo>
                    <a:pt x="3573" y="5"/>
                    <a:pt x="3789" y="1821"/>
                    <a:pt x="3789" y="1821"/>
                  </a:cubicBezTo>
                  <a:cubicBezTo>
                    <a:pt x="3789" y="1821"/>
                    <a:pt x="3078" y="156"/>
                    <a:pt x="2639" y="156"/>
                  </a:cubicBezTo>
                  <a:cubicBezTo>
                    <a:pt x="2533" y="156"/>
                    <a:pt x="2443" y="254"/>
                    <a:pt x="2382" y="497"/>
                  </a:cubicBezTo>
                  <a:cubicBezTo>
                    <a:pt x="2343" y="1036"/>
                    <a:pt x="2626" y="1667"/>
                    <a:pt x="2977" y="2231"/>
                  </a:cubicBezTo>
                  <a:cubicBezTo>
                    <a:pt x="2463" y="1947"/>
                    <a:pt x="1898" y="1719"/>
                    <a:pt x="1405" y="1719"/>
                  </a:cubicBezTo>
                  <a:cubicBezTo>
                    <a:pt x="1345" y="1719"/>
                    <a:pt x="1287" y="1722"/>
                    <a:pt x="1230" y="1729"/>
                  </a:cubicBezTo>
                  <a:cubicBezTo>
                    <a:pt x="0" y="2099"/>
                    <a:pt x="2622" y="3069"/>
                    <a:pt x="2622" y="3069"/>
                  </a:cubicBezTo>
                  <a:cubicBezTo>
                    <a:pt x="2622" y="3069"/>
                    <a:pt x="2316" y="3048"/>
                    <a:pt x="1956" y="3048"/>
                  </a:cubicBezTo>
                  <a:cubicBezTo>
                    <a:pt x="1436" y="3048"/>
                    <a:pt x="804" y="3093"/>
                    <a:pt x="813" y="3310"/>
                  </a:cubicBezTo>
                  <a:cubicBezTo>
                    <a:pt x="822" y="3543"/>
                    <a:pt x="1948" y="4136"/>
                    <a:pt x="3003" y="4136"/>
                  </a:cubicBezTo>
                  <a:cubicBezTo>
                    <a:pt x="3571" y="4136"/>
                    <a:pt x="4118" y="3964"/>
                    <a:pt x="4460" y="3472"/>
                  </a:cubicBezTo>
                  <a:cubicBezTo>
                    <a:pt x="5507" y="2344"/>
                    <a:pt x="4282" y="1"/>
                    <a:pt x="39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7983969" y="3220692"/>
              <a:ext cx="32652" cy="906671"/>
            </a:xfrm>
            <a:custGeom>
              <a:avLst/>
              <a:gdLst/>
              <a:ahLst/>
              <a:cxnLst/>
              <a:rect l="l" t="t" r="r" b="b"/>
              <a:pathLst>
                <a:path w="1083" h="30072" extrusionOk="0">
                  <a:moveTo>
                    <a:pt x="335" y="0"/>
                  </a:moveTo>
                  <a:cubicBezTo>
                    <a:pt x="327" y="0"/>
                    <a:pt x="319" y="0"/>
                    <a:pt x="311" y="1"/>
                  </a:cubicBezTo>
                  <a:cubicBezTo>
                    <a:pt x="138" y="7"/>
                    <a:pt x="0" y="154"/>
                    <a:pt x="6" y="327"/>
                  </a:cubicBezTo>
                  <a:cubicBezTo>
                    <a:pt x="322" y="10087"/>
                    <a:pt x="448" y="19987"/>
                    <a:pt x="380" y="29752"/>
                  </a:cubicBezTo>
                  <a:cubicBezTo>
                    <a:pt x="380" y="29926"/>
                    <a:pt x="521" y="30069"/>
                    <a:pt x="696" y="30072"/>
                  </a:cubicBezTo>
                  <a:lnTo>
                    <a:pt x="698" y="30072"/>
                  </a:lnTo>
                  <a:cubicBezTo>
                    <a:pt x="869" y="30072"/>
                    <a:pt x="1013" y="29929"/>
                    <a:pt x="1015" y="29756"/>
                  </a:cubicBezTo>
                  <a:cubicBezTo>
                    <a:pt x="1082" y="19981"/>
                    <a:pt x="956" y="10074"/>
                    <a:pt x="639" y="308"/>
                  </a:cubicBezTo>
                  <a:cubicBezTo>
                    <a:pt x="633" y="141"/>
                    <a:pt x="499" y="0"/>
                    <a:pt x="3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7808671" y="3607772"/>
              <a:ext cx="206950" cy="489787"/>
            </a:xfrm>
            <a:custGeom>
              <a:avLst/>
              <a:gdLst/>
              <a:ahLst/>
              <a:cxnLst/>
              <a:rect l="l" t="t" r="r" b="b"/>
              <a:pathLst>
                <a:path w="6864" h="16245" extrusionOk="0">
                  <a:moveTo>
                    <a:pt x="363" y="1"/>
                  </a:moveTo>
                  <a:cubicBezTo>
                    <a:pt x="308" y="1"/>
                    <a:pt x="251" y="15"/>
                    <a:pt x="199" y="47"/>
                  </a:cubicBezTo>
                  <a:cubicBezTo>
                    <a:pt x="49" y="136"/>
                    <a:pt x="1" y="330"/>
                    <a:pt x="90" y="481"/>
                  </a:cubicBezTo>
                  <a:cubicBezTo>
                    <a:pt x="2979" y="5290"/>
                    <a:pt x="5036" y="10509"/>
                    <a:pt x="6206" y="15993"/>
                  </a:cubicBezTo>
                  <a:cubicBezTo>
                    <a:pt x="6238" y="16141"/>
                    <a:pt x="6371" y="16244"/>
                    <a:pt x="6517" y="16244"/>
                  </a:cubicBezTo>
                  <a:cubicBezTo>
                    <a:pt x="6539" y="16244"/>
                    <a:pt x="6561" y="16243"/>
                    <a:pt x="6583" y="16237"/>
                  </a:cubicBezTo>
                  <a:cubicBezTo>
                    <a:pt x="6754" y="16200"/>
                    <a:pt x="6864" y="16031"/>
                    <a:pt x="6827" y="15859"/>
                  </a:cubicBezTo>
                  <a:cubicBezTo>
                    <a:pt x="5641" y="10306"/>
                    <a:pt x="3559" y="5021"/>
                    <a:pt x="634" y="154"/>
                  </a:cubicBezTo>
                  <a:cubicBezTo>
                    <a:pt x="575" y="55"/>
                    <a:pt x="471" y="1"/>
                    <a:pt x="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7994612" y="3579761"/>
              <a:ext cx="199834" cy="547614"/>
            </a:xfrm>
            <a:custGeom>
              <a:avLst/>
              <a:gdLst/>
              <a:ahLst/>
              <a:cxnLst/>
              <a:rect l="l" t="t" r="r" b="b"/>
              <a:pathLst>
                <a:path w="6628" h="18163" extrusionOk="0">
                  <a:moveTo>
                    <a:pt x="6263" y="0"/>
                  </a:moveTo>
                  <a:cubicBezTo>
                    <a:pt x="6148" y="0"/>
                    <a:pt x="6038" y="63"/>
                    <a:pt x="5982" y="172"/>
                  </a:cubicBezTo>
                  <a:cubicBezTo>
                    <a:pt x="3140" y="5726"/>
                    <a:pt x="1139" y="11652"/>
                    <a:pt x="32" y="17788"/>
                  </a:cubicBezTo>
                  <a:cubicBezTo>
                    <a:pt x="1" y="17960"/>
                    <a:pt x="115" y="18126"/>
                    <a:pt x="287" y="18157"/>
                  </a:cubicBezTo>
                  <a:cubicBezTo>
                    <a:pt x="308" y="18160"/>
                    <a:pt x="325" y="18163"/>
                    <a:pt x="345" y="18163"/>
                  </a:cubicBezTo>
                  <a:cubicBezTo>
                    <a:pt x="494" y="18163"/>
                    <a:pt x="629" y="18054"/>
                    <a:pt x="659" y="17901"/>
                  </a:cubicBezTo>
                  <a:cubicBezTo>
                    <a:pt x="1754" y="11827"/>
                    <a:pt x="3735" y="5961"/>
                    <a:pt x="6547" y="463"/>
                  </a:cubicBezTo>
                  <a:cubicBezTo>
                    <a:pt x="6628" y="307"/>
                    <a:pt x="6565" y="114"/>
                    <a:pt x="6409" y="36"/>
                  </a:cubicBezTo>
                  <a:cubicBezTo>
                    <a:pt x="6362" y="12"/>
                    <a:pt x="6312" y="0"/>
                    <a:pt x="6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8116814" y="3471760"/>
              <a:ext cx="66662" cy="169172"/>
            </a:xfrm>
            <a:custGeom>
              <a:avLst/>
              <a:gdLst/>
              <a:ahLst/>
              <a:cxnLst/>
              <a:rect l="l" t="t" r="r" b="b"/>
              <a:pathLst>
                <a:path w="2211" h="5611" extrusionOk="0">
                  <a:moveTo>
                    <a:pt x="1052" y="0"/>
                  </a:moveTo>
                  <a:cubicBezTo>
                    <a:pt x="999" y="0"/>
                    <a:pt x="946" y="20"/>
                    <a:pt x="902" y="64"/>
                  </a:cubicBezTo>
                  <a:cubicBezTo>
                    <a:pt x="522" y="455"/>
                    <a:pt x="1" y="1145"/>
                    <a:pt x="67" y="1948"/>
                  </a:cubicBezTo>
                  <a:cubicBezTo>
                    <a:pt x="168" y="3196"/>
                    <a:pt x="1725" y="4955"/>
                    <a:pt x="1711" y="5610"/>
                  </a:cubicBezTo>
                  <a:cubicBezTo>
                    <a:pt x="2211" y="4594"/>
                    <a:pt x="1454" y="2424"/>
                    <a:pt x="1352" y="1716"/>
                  </a:cubicBezTo>
                  <a:cubicBezTo>
                    <a:pt x="1265" y="1110"/>
                    <a:pt x="1253" y="572"/>
                    <a:pt x="1258" y="208"/>
                  </a:cubicBezTo>
                  <a:cubicBezTo>
                    <a:pt x="1261" y="83"/>
                    <a:pt x="1159" y="0"/>
                    <a:pt x="10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8172594" y="3534776"/>
              <a:ext cx="144207" cy="92169"/>
            </a:xfrm>
            <a:custGeom>
              <a:avLst/>
              <a:gdLst/>
              <a:ahLst/>
              <a:cxnLst/>
              <a:rect l="l" t="t" r="r" b="b"/>
              <a:pathLst>
                <a:path w="4783" h="3057" extrusionOk="0">
                  <a:moveTo>
                    <a:pt x="4474" y="1"/>
                  </a:moveTo>
                  <a:cubicBezTo>
                    <a:pt x="4413" y="1"/>
                    <a:pt x="4351" y="21"/>
                    <a:pt x="4296" y="67"/>
                  </a:cubicBezTo>
                  <a:cubicBezTo>
                    <a:pt x="4026" y="288"/>
                    <a:pt x="3661" y="567"/>
                    <a:pt x="3219" y="838"/>
                  </a:cubicBezTo>
                  <a:cubicBezTo>
                    <a:pt x="2613" y="1214"/>
                    <a:pt x="462" y="2021"/>
                    <a:pt x="1" y="3056"/>
                  </a:cubicBezTo>
                  <a:cubicBezTo>
                    <a:pt x="497" y="2626"/>
                    <a:pt x="2842" y="2695"/>
                    <a:pt x="3867" y="1973"/>
                  </a:cubicBezTo>
                  <a:cubicBezTo>
                    <a:pt x="4448" y="1563"/>
                    <a:pt x="4670" y="860"/>
                    <a:pt x="4752" y="327"/>
                  </a:cubicBezTo>
                  <a:cubicBezTo>
                    <a:pt x="4782" y="141"/>
                    <a:pt x="4634" y="1"/>
                    <a:pt x="44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8158875" y="3491358"/>
              <a:ext cx="86199" cy="148971"/>
            </a:xfrm>
            <a:custGeom>
              <a:avLst/>
              <a:gdLst/>
              <a:ahLst/>
              <a:cxnLst/>
              <a:rect l="l" t="t" r="r" b="b"/>
              <a:pathLst>
                <a:path w="2859" h="4941" extrusionOk="0">
                  <a:moveTo>
                    <a:pt x="2345" y="1"/>
                  </a:moveTo>
                  <a:cubicBezTo>
                    <a:pt x="2223" y="1"/>
                    <a:pt x="2099" y="37"/>
                    <a:pt x="1998" y="106"/>
                  </a:cubicBezTo>
                  <a:cubicBezTo>
                    <a:pt x="1660" y="332"/>
                    <a:pt x="1512" y="906"/>
                    <a:pt x="1329" y="1267"/>
                  </a:cubicBezTo>
                  <a:cubicBezTo>
                    <a:pt x="1125" y="1670"/>
                    <a:pt x="932" y="2079"/>
                    <a:pt x="751" y="2492"/>
                  </a:cubicBezTo>
                  <a:cubicBezTo>
                    <a:pt x="513" y="3043"/>
                    <a:pt x="1" y="3985"/>
                    <a:pt x="211" y="4609"/>
                  </a:cubicBezTo>
                  <a:cubicBezTo>
                    <a:pt x="285" y="4831"/>
                    <a:pt x="422" y="4941"/>
                    <a:pt x="579" y="4941"/>
                  </a:cubicBezTo>
                  <a:cubicBezTo>
                    <a:pt x="748" y="4941"/>
                    <a:pt x="939" y="4813"/>
                    <a:pt x="1096" y="4559"/>
                  </a:cubicBezTo>
                  <a:cubicBezTo>
                    <a:pt x="1418" y="4044"/>
                    <a:pt x="1666" y="3471"/>
                    <a:pt x="1921" y="2921"/>
                  </a:cubicBezTo>
                  <a:cubicBezTo>
                    <a:pt x="2109" y="2511"/>
                    <a:pt x="2291" y="2100"/>
                    <a:pt x="2462" y="1684"/>
                  </a:cubicBezTo>
                  <a:cubicBezTo>
                    <a:pt x="2601" y="1341"/>
                    <a:pt x="2849" y="953"/>
                    <a:pt x="2855" y="579"/>
                  </a:cubicBezTo>
                  <a:cubicBezTo>
                    <a:pt x="2858" y="417"/>
                    <a:pt x="2813" y="248"/>
                    <a:pt x="2699" y="135"/>
                  </a:cubicBezTo>
                  <a:cubicBezTo>
                    <a:pt x="2670" y="112"/>
                    <a:pt x="2642" y="90"/>
                    <a:pt x="2613" y="71"/>
                  </a:cubicBezTo>
                  <a:cubicBezTo>
                    <a:pt x="2533" y="23"/>
                    <a:pt x="2440" y="1"/>
                    <a:pt x="2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8059256" y="3460303"/>
              <a:ext cx="298214" cy="207010"/>
            </a:xfrm>
            <a:custGeom>
              <a:avLst/>
              <a:gdLst/>
              <a:ahLst/>
              <a:cxnLst/>
              <a:rect l="l" t="t" r="r" b="b"/>
              <a:pathLst>
                <a:path w="9891" h="6866" extrusionOk="0">
                  <a:moveTo>
                    <a:pt x="969" y="0"/>
                  </a:moveTo>
                  <a:cubicBezTo>
                    <a:pt x="857" y="0"/>
                    <a:pt x="746" y="47"/>
                    <a:pt x="670" y="148"/>
                  </a:cubicBezTo>
                  <a:cubicBezTo>
                    <a:pt x="669" y="151"/>
                    <a:pt x="667" y="152"/>
                    <a:pt x="667" y="154"/>
                  </a:cubicBezTo>
                  <a:cubicBezTo>
                    <a:pt x="484" y="405"/>
                    <a:pt x="343" y="694"/>
                    <a:pt x="242" y="988"/>
                  </a:cubicBezTo>
                  <a:cubicBezTo>
                    <a:pt x="46" y="1549"/>
                    <a:pt x="1" y="2165"/>
                    <a:pt x="124" y="2750"/>
                  </a:cubicBezTo>
                  <a:cubicBezTo>
                    <a:pt x="477" y="4410"/>
                    <a:pt x="1985" y="4998"/>
                    <a:pt x="3164" y="5961"/>
                  </a:cubicBezTo>
                  <a:cubicBezTo>
                    <a:pt x="3253" y="6033"/>
                    <a:pt x="3341" y="6109"/>
                    <a:pt x="3426" y="6189"/>
                  </a:cubicBezTo>
                  <a:cubicBezTo>
                    <a:pt x="3541" y="6203"/>
                    <a:pt x="3654" y="6222"/>
                    <a:pt x="3767" y="6244"/>
                  </a:cubicBezTo>
                  <a:cubicBezTo>
                    <a:pt x="4786" y="6439"/>
                    <a:pt x="5769" y="6866"/>
                    <a:pt x="6768" y="6866"/>
                  </a:cubicBezTo>
                  <a:cubicBezTo>
                    <a:pt x="7253" y="6866"/>
                    <a:pt x="7741" y="6765"/>
                    <a:pt x="8238" y="6490"/>
                  </a:cubicBezTo>
                  <a:cubicBezTo>
                    <a:pt x="8758" y="6202"/>
                    <a:pt x="9190" y="5769"/>
                    <a:pt x="9488" y="5256"/>
                  </a:cubicBezTo>
                  <a:cubicBezTo>
                    <a:pt x="9635" y="5004"/>
                    <a:pt x="9758" y="4728"/>
                    <a:pt x="9829" y="4443"/>
                  </a:cubicBezTo>
                  <a:cubicBezTo>
                    <a:pt x="9829" y="4441"/>
                    <a:pt x="9830" y="4438"/>
                    <a:pt x="9830" y="4435"/>
                  </a:cubicBezTo>
                  <a:cubicBezTo>
                    <a:pt x="9891" y="4181"/>
                    <a:pt x="9677" y="3962"/>
                    <a:pt x="9433" y="3962"/>
                  </a:cubicBezTo>
                  <a:cubicBezTo>
                    <a:pt x="9388" y="3962"/>
                    <a:pt x="9341" y="3970"/>
                    <a:pt x="9296" y="3986"/>
                  </a:cubicBezTo>
                  <a:cubicBezTo>
                    <a:pt x="8397" y="4311"/>
                    <a:pt x="7457" y="4523"/>
                    <a:pt x="6510" y="4653"/>
                  </a:cubicBezTo>
                  <a:cubicBezTo>
                    <a:pt x="5821" y="4744"/>
                    <a:pt x="5169" y="4882"/>
                    <a:pt x="4509" y="5077"/>
                  </a:cubicBezTo>
                  <a:cubicBezTo>
                    <a:pt x="4261" y="5150"/>
                    <a:pt x="4023" y="5255"/>
                    <a:pt x="3799" y="5387"/>
                  </a:cubicBezTo>
                  <a:cubicBezTo>
                    <a:pt x="3760" y="5133"/>
                    <a:pt x="3688" y="4883"/>
                    <a:pt x="3585" y="4645"/>
                  </a:cubicBezTo>
                  <a:cubicBezTo>
                    <a:pt x="3164" y="3672"/>
                    <a:pt x="2656" y="2804"/>
                    <a:pt x="1977" y="1885"/>
                  </a:cubicBezTo>
                  <a:cubicBezTo>
                    <a:pt x="1644" y="1431"/>
                    <a:pt x="1479" y="892"/>
                    <a:pt x="1375" y="337"/>
                  </a:cubicBezTo>
                  <a:cubicBezTo>
                    <a:pt x="1335" y="123"/>
                    <a:pt x="1151" y="0"/>
                    <a:pt x="9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7819163" y="3481951"/>
              <a:ext cx="54240" cy="165614"/>
            </a:xfrm>
            <a:custGeom>
              <a:avLst/>
              <a:gdLst/>
              <a:ahLst/>
              <a:cxnLst/>
              <a:rect l="l" t="t" r="r" b="b"/>
              <a:pathLst>
                <a:path w="1799" h="5493" extrusionOk="0">
                  <a:moveTo>
                    <a:pt x="614" y="0"/>
                  </a:moveTo>
                  <a:cubicBezTo>
                    <a:pt x="435" y="0"/>
                    <a:pt x="268" y="156"/>
                    <a:pt x="299" y="367"/>
                  </a:cubicBezTo>
                  <a:cubicBezTo>
                    <a:pt x="347" y="700"/>
                    <a:pt x="391" y="1123"/>
                    <a:pt x="399" y="1591"/>
                  </a:cubicBezTo>
                  <a:cubicBezTo>
                    <a:pt x="409" y="2306"/>
                    <a:pt x="1" y="4568"/>
                    <a:pt x="656" y="5493"/>
                  </a:cubicBezTo>
                  <a:cubicBezTo>
                    <a:pt x="540" y="4846"/>
                    <a:pt x="1798" y="2869"/>
                    <a:pt x="1703" y="1618"/>
                  </a:cubicBezTo>
                  <a:cubicBezTo>
                    <a:pt x="1651" y="952"/>
                    <a:pt x="1217" y="427"/>
                    <a:pt x="820" y="80"/>
                  </a:cubicBezTo>
                  <a:cubicBezTo>
                    <a:pt x="757" y="25"/>
                    <a:pt x="684" y="0"/>
                    <a:pt x="6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7676006" y="3563992"/>
              <a:ext cx="156569" cy="70370"/>
            </a:xfrm>
            <a:custGeom>
              <a:avLst/>
              <a:gdLst/>
              <a:ahLst/>
              <a:cxnLst/>
              <a:rect l="l" t="t" r="r" b="b"/>
              <a:pathLst>
                <a:path w="5193" h="2334" extrusionOk="0">
                  <a:moveTo>
                    <a:pt x="313" y="0"/>
                  </a:moveTo>
                  <a:cubicBezTo>
                    <a:pt x="145" y="0"/>
                    <a:pt x="1" y="165"/>
                    <a:pt x="59" y="350"/>
                  </a:cubicBezTo>
                  <a:cubicBezTo>
                    <a:pt x="220" y="869"/>
                    <a:pt x="551" y="1551"/>
                    <a:pt x="1203" y="1873"/>
                  </a:cubicBezTo>
                  <a:cubicBezTo>
                    <a:pt x="1823" y="2177"/>
                    <a:pt x="2802" y="2181"/>
                    <a:pt x="3649" y="2181"/>
                  </a:cubicBezTo>
                  <a:cubicBezTo>
                    <a:pt x="3670" y="2181"/>
                    <a:pt x="3691" y="2181"/>
                    <a:pt x="3712" y="2181"/>
                  </a:cubicBezTo>
                  <a:cubicBezTo>
                    <a:pt x="4376" y="2181"/>
                    <a:pt x="4949" y="2183"/>
                    <a:pt x="5192" y="2334"/>
                  </a:cubicBezTo>
                  <a:cubicBezTo>
                    <a:pt x="4575" y="1385"/>
                    <a:pt x="2323" y="924"/>
                    <a:pt x="1662" y="650"/>
                  </a:cubicBezTo>
                  <a:cubicBezTo>
                    <a:pt x="1170" y="444"/>
                    <a:pt x="753" y="221"/>
                    <a:pt x="449" y="39"/>
                  </a:cubicBezTo>
                  <a:cubicBezTo>
                    <a:pt x="404" y="12"/>
                    <a:pt x="358" y="0"/>
                    <a:pt x="3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7741796" y="3509268"/>
              <a:ext cx="101937" cy="139082"/>
            </a:xfrm>
            <a:custGeom>
              <a:avLst/>
              <a:gdLst/>
              <a:ahLst/>
              <a:cxnLst/>
              <a:rect l="l" t="t" r="r" b="b"/>
              <a:pathLst>
                <a:path w="3381" h="4613" extrusionOk="0">
                  <a:moveTo>
                    <a:pt x="537" y="1"/>
                  </a:moveTo>
                  <a:cubicBezTo>
                    <a:pt x="408" y="1"/>
                    <a:pt x="280" y="39"/>
                    <a:pt x="185" y="120"/>
                  </a:cubicBezTo>
                  <a:cubicBezTo>
                    <a:pt x="157" y="142"/>
                    <a:pt x="134" y="167"/>
                    <a:pt x="112" y="196"/>
                  </a:cubicBezTo>
                  <a:cubicBezTo>
                    <a:pt x="18" y="327"/>
                    <a:pt x="0" y="499"/>
                    <a:pt x="28" y="659"/>
                  </a:cubicBezTo>
                  <a:cubicBezTo>
                    <a:pt x="91" y="1027"/>
                    <a:pt x="398" y="1371"/>
                    <a:pt x="589" y="1688"/>
                  </a:cubicBezTo>
                  <a:cubicBezTo>
                    <a:pt x="822" y="2074"/>
                    <a:pt x="1066" y="2452"/>
                    <a:pt x="1317" y="2826"/>
                  </a:cubicBezTo>
                  <a:cubicBezTo>
                    <a:pt x="1655" y="3330"/>
                    <a:pt x="1991" y="3855"/>
                    <a:pt x="2389" y="4315"/>
                  </a:cubicBezTo>
                  <a:cubicBezTo>
                    <a:pt x="2562" y="4515"/>
                    <a:pt x="2747" y="4613"/>
                    <a:pt x="2904" y="4613"/>
                  </a:cubicBezTo>
                  <a:cubicBezTo>
                    <a:pt x="3086" y="4613"/>
                    <a:pt x="3230" y="4480"/>
                    <a:pt x="3273" y="4222"/>
                  </a:cubicBezTo>
                  <a:cubicBezTo>
                    <a:pt x="3380" y="3573"/>
                    <a:pt x="2727" y="2722"/>
                    <a:pt x="2404" y="2215"/>
                  </a:cubicBezTo>
                  <a:cubicBezTo>
                    <a:pt x="2161" y="1835"/>
                    <a:pt x="1905" y="1463"/>
                    <a:pt x="1640" y="1098"/>
                  </a:cubicBezTo>
                  <a:cubicBezTo>
                    <a:pt x="1404" y="770"/>
                    <a:pt x="1167" y="227"/>
                    <a:pt x="799" y="57"/>
                  </a:cubicBezTo>
                  <a:cubicBezTo>
                    <a:pt x="718" y="20"/>
                    <a:pt x="627" y="1"/>
                    <a:pt x="5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7643383" y="3456443"/>
              <a:ext cx="285129" cy="233301"/>
            </a:xfrm>
            <a:custGeom>
              <a:avLst/>
              <a:gdLst/>
              <a:ahLst/>
              <a:cxnLst/>
              <a:rect l="l" t="t" r="r" b="b"/>
              <a:pathLst>
                <a:path w="9457" h="7738" extrusionOk="0">
                  <a:moveTo>
                    <a:pt x="8223" y="1"/>
                  </a:moveTo>
                  <a:cubicBezTo>
                    <a:pt x="8020" y="1"/>
                    <a:pt x="7819" y="160"/>
                    <a:pt x="7812" y="403"/>
                  </a:cubicBezTo>
                  <a:cubicBezTo>
                    <a:pt x="7794" y="1074"/>
                    <a:pt x="7603" y="1728"/>
                    <a:pt x="7305" y="2330"/>
                  </a:cubicBezTo>
                  <a:cubicBezTo>
                    <a:pt x="6862" y="3230"/>
                    <a:pt x="6541" y="4082"/>
                    <a:pt x="6305" y="5004"/>
                  </a:cubicBezTo>
                  <a:cubicBezTo>
                    <a:pt x="6240" y="5256"/>
                    <a:pt x="6210" y="5513"/>
                    <a:pt x="6210" y="5770"/>
                  </a:cubicBezTo>
                  <a:cubicBezTo>
                    <a:pt x="5972" y="5675"/>
                    <a:pt x="5719" y="5610"/>
                    <a:pt x="5462" y="5575"/>
                  </a:cubicBezTo>
                  <a:cubicBezTo>
                    <a:pt x="4898" y="5502"/>
                    <a:pt x="4349" y="5466"/>
                    <a:pt x="3784" y="5466"/>
                  </a:cubicBezTo>
                  <a:cubicBezTo>
                    <a:pt x="3663" y="5466"/>
                    <a:pt x="3542" y="5467"/>
                    <a:pt x="3420" y="5471"/>
                  </a:cubicBezTo>
                  <a:cubicBezTo>
                    <a:pt x="3301" y="5474"/>
                    <a:pt x="3181" y="5475"/>
                    <a:pt x="3062" y="5475"/>
                  </a:cubicBezTo>
                  <a:cubicBezTo>
                    <a:pt x="2226" y="5475"/>
                    <a:pt x="1386" y="5406"/>
                    <a:pt x="564" y="5251"/>
                  </a:cubicBezTo>
                  <a:cubicBezTo>
                    <a:pt x="538" y="5246"/>
                    <a:pt x="513" y="5243"/>
                    <a:pt x="488" y="5243"/>
                  </a:cubicBezTo>
                  <a:cubicBezTo>
                    <a:pt x="219" y="5243"/>
                    <a:pt x="1" y="5517"/>
                    <a:pt x="109" y="5779"/>
                  </a:cubicBezTo>
                  <a:cubicBezTo>
                    <a:pt x="109" y="5782"/>
                    <a:pt x="109" y="5785"/>
                    <a:pt x="110" y="5786"/>
                  </a:cubicBezTo>
                  <a:cubicBezTo>
                    <a:pt x="225" y="6057"/>
                    <a:pt x="389" y="6309"/>
                    <a:pt x="571" y="6534"/>
                  </a:cubicBezTo>
                  <a:cubicBezTo>
                    <a:pt x="947" y="6992"/>
                    <a:pt x="1442" y="7352"/>
                    <a:pt x="2000" y="7556"/>
                  </a:cubicBezTo>
                  <a:cubicBezTo>
                    <a:pt x="2351" y="7684"/>
                    <a:pt x="2686" y="7737"/>
                    <a:pt x="3011" y="7737"/>
                  </a:cubicBezTo>
                  <a:cubicBezTo>
                    <a:pt x="4197" y="7737"/>
                    <a:pt x="5238" y="7023"/>
                    <a:pt x="6376" y="6610"/>
                  </a:cubicBezTo>
                  <a:cubicBezTo>
                    <a:pt x="6483" y="6571"/>
                    <a:pt x="6591" y="6535"/>
                    <a:pt x="6703" y="6502"/>
                  </a:cubicBezTo>
                  <a:cubicBezTo>
                    <a:pt x="6775" y="6411"/>
                    <a:pt x="6850" y="6321"/>
                    <a:pt x="6928" y="6236"/>
                  </a:cubicBezTo>
                  <a:cubicBezTo>
                    <a:pt x="7941" y="5099"/>
                    <a:pt x="9339" y="4283"/>
                    <a:pt x="9425" y="2587"/>
                  </a:cubicBezTo>
                  <a:cubicBezTo>
                    <a:pt x="9456" y="1991"/>
                    <a:pt x="9315" y="1390"/>
                    <a:pt x="9035" y="866"/>
                  </a:cubicBezTo>
                  <a:cubicBezTo>
                    <a:pt x="8889" y="591"/>
                    <a:pt x="8706" y="327"/>
                    <a:pt x="8484" y="110"/>
                  </a:cubicBezTo>
                  <a:lnTo>
                    <a:pt x="8478" y="104"/>
                  </a:lnTo>
                  <a:cubicBezTo>
                    <a:pt x="8405" y="33"/>
                    <a:pt x="8314" y="1"/>
                    <a:pt x="82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7983788" y="3058207"/>
              <a:ext cx="169081" cy="236979"/>
            </a:xfrm>
            <a:custGeom>
              <a:avLst/>
              <a:gdLst/>
              <a:ahLst/>
              <a:cxnLst/>
              <a:rect l="l" t="t" r="r" b="b"/>
              <a:pathLst>
                <a:path w="5608" h="7860" extrusionOk="0">
                  <a:moveTo>
                    <a:pt x="4718" y="1"/>
                  </a:moveTo>
                  <a:cubicBezTo>
                    <a:pt x="4524" y="1"/>
                    <a:pt x="4330" y="103"/>
                    <a:pt x="4233" y="315"/>
                  </a:cubicBezTo>
                  <a:cubicBezTo>
                    <a:pt x="4000" y="826"/>
                    <a:pt x="3677" y="1462"/>
                    <a:pt x="3260" y="2129"/>
                  </a:cubicBezTo>
                  <a:cubicBezTo>
                    <a:pt x="2627" y="3145"/>
                    <a:pt x="0" y="5964"/>
                    <a:pt x="81" y="7860"/>
                  </a:cubicBezTo>
                  <a:lnTo>
                    <a:pt x="81" y="7860"/>
                  </a:lnTo>
                  <a:cubicBezTo>
                    <a:pt x="502" y="6847"/>
                    <a:pt x="4076" y="5199"/>
                    <a:pt x="5075" y="3352"/>
                  </a:cubicBezTo>
                  <a:cubicBezTo>
                    <a:pt x="5608" y="2368"/>
                    <a:pt x="5471" y="1233"/>
                    <a:pt x="5228" y="384"/>
                  </a:cubicBezTo>
                  <a:cubicBezTo>
                    <a:pt x="5154" y="132"/>
                    <a:pt x="4937" y="1"/>
                    <a:pt x="47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7813495" y="3036016"/>
              <a:ext cx="175805" cy="234838"/>
            </a:xfrm>
            <a:custGeom>
              <a:avLst/>
              <a:gdLst/>
              <a:ahLst/>
              <a:cxnLst/>
              <a:rect l="l" t="t" r="r" b="b"/>
              <a:pathLst>
                <a:path w="5831" h="7789" extrusionOk="0">
                  <a:moveTo>
                    <a:pt x="836" y="0"/>
                  </a:moveTo>
                  <a:cubicBezTo>
                    <a:pt x="647" y="0"/>
                    <a:pt x="457" y="117"/>
                    <a:pt x="397" y="335"/>
                  </a:cubicBezTo>
                  <a:cubicBezTo>
                    <a:pt x="156" y="1210"/>
                    <a:pt x="1" y="2473"/>
                    <a:pt x="631" y="3518"/>
                  </a:cubicBezTo>
                  <a:cubicBezTo>
                    <a:pt x="1714" y="5317"/>
                    <a:pt x="5360" y="6796"/>
                    <a:pt x="5830" y="7788"/>
                  </a:cubicBezTo>
                  <a:cubicBezTo>
                    <a:pt x="5823" y="5891"/>
                    <a:pt x="3068" y="3198"/>
                    <a:pt x="2387" y="2211"/>
                  </a:cubicBezTo>
                  <a:cubicBezTo>
                    <a:pt x="1880" y="1477"/>
                    <a:pt x="1497" y="780"/>
                    <a:pt x="1233" y="248"/>
                  </a:cubicBezTo>
                  <a:cubicBezTo>
                    <a:pt x="1150" y="80"/>
                    <a:pt x="993" y="0"/>
                    <a:pt x="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7950833" y="3022056"/>
              <a:ext cx="70069" cy="268275"/>
            </a:xfrm>
            <a:custGeom>
              <a:avLst/>
              <a:gdLst/>
              <a:ahLst/>
              <a:cxnLst/>
              <a:rect l="l" t="t" r="r" b="b"/>
              <a:pathLst>
                <a:path w="2324" h="8898" extrusionOk="0">
                  <a:moveTo>
                    <a:pt x="1051" y="0"/>
                  </a:moveTo>
                  <a:cubicBezTo>
                    <a:pt x="1019" y="0"/>
                    <a:pt x="987" y="2"/>
                    <a:pt x="955" y="6"/>
                  </a:cubicBezTo>
                  <a:cubicBezTo>
                    <a:pt x="896" y="14"/>
                    <a:pt x="838" y="28"/>
                    <a:pt x="780" y="49"/>
                  </a:cubicBezTo>
                  <a:cubicBezTo>
                    <a:pt x="529" y="147"/>
                    <a:pt x="346" y="375"/>
                    <a:pt x="242" y="625"/>
                  </a:cubicBezTo>
                  <a:cubicBezTo>
                    <a:pt x="1" y="1203"/>
                    <a:pt x="118" y="1964"/>
                    <a:pt x="101" y="2586"/>
                  </a:cubicBezTo>
                  <a:cubicBezTo>
                    <a:pt x="79" y="3340"/>
                    <a:pt x="80" y="4094"/>
                    <a:pt x="95" y="4849"/>
                  </a:cubicBezTo>
                  <a:cubicBezTo>
                    <a:pt x="115" y="5865"/>
                    <a:pt x="109" y="6912"/>
                    <a:pt x="253" y="7919"/>
                  </a:cubicBezTo>
                  <a:cubicBezTo>
                    <a:pt x="342" y="8544"/>
                    <a:pt x="649" y="8898"/>
                    <a:pt x="1005" y="8898"/>
                  </a:cubicBezTo>
                  <a:cubicBezTo>
                    <a:pt x="1191" y="8898"/>
                    <a:pt x="1391" y="8800"/>
                    <a:pt x="1579" y="8593"/>
                  </a:cubicBezTo>
                  <a:cubicBezTo>
                    <a:pt x="2324" y="7778"/>
                    <a:pt x="2174" y="5983"/>
                    <a:pt x="2180" y="4977"/>
                  </a:cubicBezTo>
                  <a:cubicBezTo>
                    <a:pt x="2183" y="4219"/>
                    <a:pt x="2159" y="3463"/>
                    <a:pt x="2120" y="2707"/>
                  </a:cubicBezTo>
                  <a:cubicBezTo>
                    <a:pt x="2083" y="2031"/>
                    <a:pt x="2244" y="1049"/>
                    <a:pt x="1877" y="475"/>
                  </a:cubicBezTo>
                  <a:cubicBezTo>
                    <a:pt x="1698" y="196"/>
                    <a:pt x="1374" y="0"/>
                    <a:pt x="1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7728047" y="3070298"/>
              <a:ext cx="517585" cy="237944"/>
            </a:xfrm>
            <a:custGeom>
              <a:avLst/>
              <a:gdLst/>
              <a:ahLst/>
              <a:cxnLst/>
              <a:rect l="l" t="t" r="r" b="b"/>
              <a:pathLst>
                <a:path w="17167" h="7892" extrusionOk="0">
                  <a:moveTo>
                    <a:pt x="16390" y="0"/>
                  </a:moveTo>
                  <a:cubicBezTo>
                    <a:pt x="16178" y="0"/>
                    <a:pt x="15962" y="96"/>
                    <a:pt x="15821" y="302"/>
                  </a:cubicBezTo>
                  <a:cubicBezTo>
                    <a:pt x="15185" y="1233"/>
                    <a:pt x="14323" y="1980"/>
                    <a:pt x="13357" y="2559"/>
                  </a:cubicBezTo>
                  <a:cubicBezTo>
                    <a:pt x="11917" y="3422"/>
                    <a:pt x="10694" y="4333"/>
                    <a:pt x="9522" y="5418"/>
                  </a:cubicBezTo>
                  <a:cubicBezTo>
                    <a:pt x="9203" y="5713"/>
                    <a:pt x="8927" y="6048"/>
                    <a:pt x="8694" y="6410"/>
                  </a:cubicBezTo>
                  <a:cubicBezTo>
                    <a:pt x="8444" y="6061"/>
                    <a:pt x="8146" y="5739"/>
                    <a:pt x="7816" y="5459"/>
                  </a:cubicBezTo>
                  <a:cubicBezTo>
                    <a:pt x="6933" y="4713"/>
                    <a:pt x="6027" y="4061"/>
                    <a:pt x="5033" y="3456"/>
                  </a:cubicBezTo>
                  <a:cubicBezTo>
                    <a:pt x="3666" y="2621"/>
                    <a:pt x="2371" y="1657"/>
                    <a:pt x="1208" y="552"/>
                  </a:cubicBezTo>
                  <a:cubicBezTo>
                    <a:pt x="1074" y="424"/>
                    <a:pt x="904" y="365"/>
                    <a:pt x="737" y="365"/>
                  </a:cubicBezTo>
                  <a:cubicBezTo>
                    <a:pt x="439" y="365"/>
                    <a:pt x="149" y="555"/>
                    <a:pt x="87" y="882"/>
                  </a:cubicBezTo>
                  <a:cubicBezTo>
                    <a:pt x="87" y="886"/>
                    <a:pt x="85" y="891"/>
                    <a:pt x="85" y="894"/>
                  </a:cubicBezTo>
                  <a:cubicBezTo>
                    <a:pt x="1" y="1378"/>
                    <a:pt x="2" y="1883"/>
                    <a:pt x="54" y="2371"/>
                  </a:cubicBezTo>
                  <a:cubicBezTo>
                    <a:pt x="165" y="3361"/>
                    <a:pt x="535" y="4315"/>
                    <a:pt x="1137" y="5108"/>
                  </a:cubicBezTo>
                  <a:cubicBezTo>
                    <a:pt x="2902" y="7432"/>
                    <a:pt x="5647" y="7173"/>
                    <a:pt x="8164" y="7748"/>
                  </a:cubicBezTo>
                  <a:cubicBezTo>
                    <a:pt x="8350" y="7788"/>
                    <a:pt x="8538" y="7838"/>
                    <a:pt x="8723" y="7892"/>
                  </a:cubicBezTo>
                  <a:cubicBezTo>
                    <a:pt x="8907" y="7829"/>
                    <a:pt x="9092" y="7772"/>
                    <a:pt x="9280" y="7722"/>
                  </a:cubicBezTo>
                  <a:cubicBezTo>
                    <a:pt x="11739" y="7039"/>
                    <a:pt x="14451" y="7158"/>
                    <a:pt x="16112" y="4847"/>
                  </a:cubicBezTo>
                  <a:cubicBezTo>
                    <a:pt x="16695" y="4036"/>
                    <a:pt x="17041" y="3060"/>
                    <a:pt x="17122" y="2067"/>
                  </a:cubicBezTo>
                  <a:cubicBezTo>
                    <a:pt x="17166" y="1547"/>
                    <a:pt x="17146" y="1010"/>
                    <a:pt x="17033" y="499"/>
                  </a:cubicBezTo>
                  <a:cubicBezTo>
                    <a:pt x="17033" y="496"/>
                    <a:pt x="17033" y="491"/>
                    <a:pt x="17030" y="488"/>
                  </a:cubicBezTo>
                  <a:cubicBezTo>
                    <a:pt x="16957" y="176"/>
                    <a:pt x="16677" y="0"/>
                    <a:pt x="163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5" name="Google Shape;475;p3"/>
          <p:cNvSpPr/>
          <p:nvPr/>
        </p:nvSpPr>
        <p:spPr>
          <a:xfrm flipH="1">
            <a:off x="6649850" y="3923125"/>
            <a:ext cx="2494150" cy="879250"/>
          </a:xfrm>
          <a:custGeom>
            <a:avLst/>
            <a:gdLst/>
            <a:ahLst/>
            <a:cxnLst/>
            <a:rect l="l" t="t" r="r" b="b"/>
            <a:pathLst>
              <a:path w="99766" h="35170" extrusionOk="0">
                <a:moveTo>
                  <a:pt x="46417" y="0"/>
                </a:moveTo>
                <a:cubicBezTo>
                  <a:pt x="44033" y="0"/>
                  <a:pt x="41619" y="320"/>
                  <a:pt x="39561" y="1490"/>
                </a:cubicBezTo>
                <a:cubicBezTo>
                  <a:pt x="38210" y="2258"/>
                  <a:pt x="37077" y="3356"/>
                  <a:pt x="35965" y="4442"/>
                </a:cubicBezTo>
                <a:cubicBezTo>
                  <a:pt x="33974" y="6383"/>
                  <a:pt x="32024" y="8336"/>
                  <a:pt x="31023" y="10929"/>
                </a:cubicBezTo>
                <a:cubicBezTo>
                  <a:pt x="29732" y="9982"/>
                  <a:pt x="28088" y="9695"/>
                  <a:pt x="26468" y="9695"/>
                </a:cubicBezTo>
                <a:cubicBezTo>
                  <a:pt x="26183" y="9695"/>
                  <a:pt x="25899" y="9704"/>
                  <a:pt x="25618" y="9720"/>
                </a:cubicBezTo>
                <a:cubicBezTo>
                  <a:pt x="24942" y="9758"/>
                  <a:pt x="24261" y="9832"/>
                  <a:pt x="23611" y="10030"/>
                </a:cubicBezTo>
                <a:cubicBezTo>
                  <a:pt x="21755" y="10598"/>
                  <a:pt x="20321" y="12224"/>
                  <a:pt x="19245" y="13839"/>
                </a:cubicBezTo>
                <a:cubicBezTo>
                  <a:pt x="17614" y="11833"/>
                  <a:pt x="15755" y="10013"/>
                  <a:pt x="13716" y="8423"/>
                </a:cubicBezTo>
                <a:cubicBezTo>
                  <a:pt x="12535" y="7502"/>
                  <a:pt x="11260" y="6643"/>
                  <a:pt x="9811" y="6266"/>
                </a:cubicBezTo>
                <a:cubicBezTo>
                  <a:pt x="9224" y="6114"/>
                  <a:pt x="8619" y="6045"/>
                  <a:pt x="8013" y="6045"/>
                </a:cubicBezTo>
                <a:cubicBezTo>
                  <a:pt x="7294" y="6045"/>
                  <a:pt x="6573" y="6142"/>
                  <a:pt x="5874" y="6311"/>
                </a:cubicBezTo>
                <a:cubicBezTo>
                  <a:pt x="3399" y="6909"/>
                  <a:pt x="986" y="8312"/>
                  <a:pt x="0" y="10658"/>
                </a:cubicBezTo>
                <a:lnTo>
                  <a:pt x="0" y="35169"/>
                </a:lnTo>
                <a:lnTo>
                  <a:pt x="99766" y="35169"/>
                </a:lnTo>
                <a:cubicBezTo>
                  <a:pt x="98499" y="32236"/>
                  <a:pt x="96595" y="23426"/>
                  <a:pt x="92043" y="23426"/>
                </a:cubicBezTo>
                <a:cubicBezTo>
                  <a:pt x="91746" y="23426"/>
                  <a:pt x="91438" y="23464"/>
                  <a:pt x="91118" y="23543"/>
                </a:cubicBezTo>
                <a:cubicBezTo>
                  <a:pt x="90912" y="23594"/>
                  <a:pt x="90699" y="23610"/>
                  <a:pt x="90483" y="23610"/>
                </a:cubicBezTo>
                <a:cubicBezTo>
                  <a:pt x="90097" y="23610"/>
                  <a:pt x="89701" y="23558"/>
                  <a:pt x="89318" y="23558"/>
                </a:cubicBezTo>
                <a:cubicBezTo>
                  <a:pt x="89279" y="23558"/>
                  <a:pt x="89239" y="23558"/>
                  <a:pt x="89200" y="23559"/>
                </a:cubicBezTo>
                <a:cubicBezTo>
                  <a:pt x="88480" y="22013"/>
                  <a:pt x="87416" y="20629"/>
                  <a:pt x="86107" y="19535"/>
                </a:cubicBezTo>
                <a:cubicBezTo>
                  <a:pt x="85314" y="18872"/>
                  <a:pt x="84418" y="18310"/>
                  <a:pt x="83421" y="18048"/>
                </a:cubicBezTo>
                <a:cubicBezTo>
                  <a:pt x="82922" y="17919"/>
                  <a:pt x="82409" y="17868"/>
                  <a:pt x="81893" y="17868"/>
                </a:cubicBezTo>
                <a:cubicBezTo>
                  <a:pt x="81429" y="17868"/>
                  <a:pt x="80963" y="17909"/>
                  <a:pt x="80503" y="17973"/>
                </a:cubicBezTo>
                <a:cubicBezTo>
                  <a:pt x="77268" y="18420"/>
                  <a:pt x="74320" y="20104"/>
                  <a:pt x="72040" y="22440"/>
                </a:cubicBezTo>
                <a:cubicBezTo>
                  <a:pt x="71035" y="20676"/>
                  <a:pt x="69893" y="18990"/>
                  <a:pt x="68628" y="17403"/>
                </a:cubicBezTo>
                <a:cubicBezTo>
                  <a:pt x="67746" y="16300"/>
                  <a:pt x="66695" y="15178"/>
                  <a:pt x="65304" y="14935"/>
                </a:cubicBezTo>
                <a:cubicBezTo>
                  <a:pt x="65061" y="14893"/>
                  <a:pt x="64815" y="14872"/>
                  <a:pt x="64570" y="14872"/>
                </a:cubicBezTo>
                <a:cubicBezTo>
                  <a:pt x="63377" y="14872"/>
                  <a:pt x="62195" y="15357"/>
                  <a:pt x="61271" y="16132"/>
                </a:cubicBezTo>
                <a:cubicBezTo>
                  <a:pt x="59630" y="13376"/>
                  <a:pt x="58142" y="10532"/>
                  <a:pt x="56816" y="7612"/>
                </a:cubicBezTo>
                <a:cubicBezTo>
                  <a:pt x="55644" y="5031"/>
                  <a:pt x="54410" y="2183"/>
                  <a:pt x="51884" y="898"/>
                </a:cubicBezTo>
                <a:cubicBezTo>
                  <a:pt x="50563" y="226"/>
                  <a:pt x="49047" y="79"/>
                  <a:pt x="47567" y="23"/>
                </a:cubicBezTo>
                <a:cubicBezTo>
                  <a:pt x="47186" y="9"/>
                  <a:pt x="46801" y="0"/>
                  <a:pt x="4641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3"/>
          <p:cNvSpPr/>
          <p:nvPr/>
        </p:nvSpPr>
        <p:spPr>
          <a:xfrm flipH="1">
            <a:off x="7426675" y="4393675"/>
            <a:ext cx="1717325" cy="408700"/>
          </a:xfrm>
          <a:custGeom>
            <a:avLst/>
            <a:gdLst/>
            <a:ahLst/>
            <a:cxnLst/>
            <a:rect l="l" t="t" r="r" b="b"/>
            <a:pathLst>
              <a:path w="68693" h="16348" extrusionOk="0">
                <a:moveTo>
                  <a:pt x="49485" y="1"/>
                </a:moveTo>
                <a:cubicBezTo>
                  <a:pt x="47318" y="1"/>
                  <a:pt x="45095" y="850"/>
                  <a:pt x="43445" y="2290"/>
                </a:cubicBezTo>
                <a:cubicBezTo>
                  <a:pt x="42024" y="3531"/>
                  <a:pt x="41047" y="5325"/>
                  <a:pt x="39564" y="6493"/>
                </a:cubicBezTo>
                <a:cubicBezTo>
                  <a:pt x="38947" y="5698"/>
                  <a:pt x="38034" y="5044"/>
                  <a:pt x="37033" y="5044"/>
                </a:cubicBezTo>
                <a:cubicBezTo>
                  <a:pt x="36999" y="5044"/>
                  <a:pt x="36964" y="5045"/>
                  <a:pt x="36930" y="5046"/>
                </a:cubicBezTo>
                <a:cubicBezTo>
                  <a:pt x="35889" y="5094"/>
                  <a:pt x="34893" y="6048"/>
                  <a:pt x="35156" y="7057"/>
                </a:cubicBezTo>
                <a:cubicBezTo>
                  <a:pt x="34461" y="6773"/>
                  <a:pt x="33706" y="6620"/>
                  <a:pt x="32955" y="6620"/>
                </a:cubicBezTo>
                <a:cubicBezTo>
                  <a:pt x="32193" y="6620"/>
                  <a:pt x="31437" y="6778"/>
                  <a:pt x="30755" y="7120"/>
                </a:cubicBezTo>
                <a:cubicBezTo>
                  <a:pt x="29403" y="7797"/>
                  <a:pt x="28490" y="9220"/>
                  <a:pt x="28534" y="10731"/>
                </a:cubicBezTo>
                <a:cubicBezTo>
                  <a:pt x="26972" y="8035"/>
                  <a:pt x="25028" y="5565"/>
                  <a:pt x="22776" y="3413"/>
                </a:cubicBezTo>
                <a:cubicBezTo>
                  <a:pt x="21556" y="2247"/>
                  <a:pt x="20091" y="1116"/>
                  <a:pt x="18408" y="1116"/>
                </a:cubicBezTo>
                <a:cubicBezTo>
                  <a:pt x="18388" y="1116"/>
                  <a:pt x="18369" y="1117"/>
                  <a:pt x="18349" y="1117"/>
                </a:cubicBezTo>
                <a:cubicBezTo>
                  <a:pt x="16829" y="1140"/>
                  <a:pt x="15480" y="2102"/>
                  <a:pt x="14424" y="3196"/>
                </a:cubicBezTo>
                <a:cubicBezTo>
                  <a:pt x="12710" y="4973"/>
                  <a:pt x="11582" y="7090"/>
                  <a:pt x="11000" y="9489"/>
                </a:cubicBezTo>
                <a:cubicBezTo>
                  <a:pt x="10450" y="8691"/>
                  <a:pt x="9899" y="7890"/>
                  <a:pt x="9347" y="7092"/>
                </a:cubicBezTo>
                <a:cubicBezTo>
                  <a:pt x="8603" y="6011"/>
                  <a:pt x="7672" y="4821"/>
                  <a:pt x="6362" y="4755"/>
                </a:cubicBezTo>
                <a:cubicBezTo>
                  <a:pt x="6324" y="4753"/>
                  <a:pt x="6285" y="4752"/>
                  <a:pt x="6246" y="4752"/>
                </a:cubicBezTo>
                <a:cubicBezTo>
                  <a:pt x="5087" y="4752"/>
                  <a:pt x="4112" y="5660"/>
                  <a:pt x="3387" y="6580"/>
                </a:cubicBezTo>
                <a:cubicBezTo>
                  <a:pt x="1268" y="9267"/>
                  <a:pt x="151" y="12929"/>
                  <a:pt x="0" y="16347"/>
                </a:cubicBezTo>
                <a:lnTo>
                  <a:pt x="68692" y="16347"/>
                </a:lnTo>
                <a:cubicBezTo>
                  <a:pt x="68639" y="15022"/>
                  <a:pt x="68029" y="13269"/>
                  <a:pt x="67468" y="12062"/>
                </a:cubicBezTo>
                <a:cubicBezTo>
                  <a:pt x="66695" y="10400"/>
                  <a:pt x="65073" y="9149"/>
                  <a:pt x="63262" y="8864"/>
                </a:cubicBezTo>
                <a:cubicBezTo>
                  <a:pt x="62981" y="8820"/>
                  <a:pt x="62693" y="8798"/>
                  <a:pt x="62404" y="8798"/>
                </a:cubicBezTo>
                <a:cubicBezTo>
                  <a:pt x="60831" y="8798"/>
                  <a:pt x="59202" y="9443"/>
                  <a:pt x="58208" y="10631"/>
                </a:cubicBezTo>
                <a:cubicBezTo>
                  <a:pt x="57465" y="7044"/>
                  <a:pt x="56473" y="3076"/>
                  <a:pt x="53390" y="1096"/>
                </a:cubicBezTo>
                <a:cubicBezTo>
                  <a:pt x="52219" y="344"/>
                  <a:pt x="50863" y="1"/>
                  <a:pt x="4948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7" name="Google Shape;477;p3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478" name="Google Shape;478;p3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0" name="Google Shape;480;p3"/>
          <p:cNvGrpSpPr/>
          <p:nvPr/>
        </p:nvGrpSpPr>
        <p:grpSpPr>
          <a:xfrm>
            <a:off x="3702100" y="4791725"/>
            <a:ext cx="117850" cy="112175"/>
            <a:chOff x="3549700" y="4639325"/>
            <a:chExt cx="117850" cy="112175"/>
          </a:xfrm>
        </p:grpSpPr>
        <p:sp>
          <p:nvSpPr>
            <p:cNvPr id="481" name="Google Shape;481;p3"/>
            <p:cNvSpPr/>
            <p:nvPr/>
          </p:nvSpPr>
          <p:spPr>
            <a:xfrm>
              <a:off x="3549700" y="46393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3587950" y="46775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3" name="Google Shape;483;p3"/>
          <p:cNvGrpSpPr/>
          <p:nvPr/>
        </p:nvGrpSpPr>
        <p:grpSpPr>
          <a:xfrm>
            <a:off x="1141050" y="5031325"/>
            <a:ext cx="117850" cy="112175"/>
            <a:chOff x="1141050" y="5031325"/>
            <a:chExt cx="117850" cy="112175"/>
          </a:xfrm>
        </p:grpSpPr>
        <p:sp>
          <p:nvSpPr>
            <p:cNvPr id="484" name="Google Shape;484;p3"/>
            <p:cNvSpPr/>
            <p:nvPr/>
          </p:nvSpPr>
          <p:spPr>
            <a:xfrm>
              <a:off x="1141050" y="50313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179300" y="50695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6" name="Google Shape;486;p3"/>
          <p:cNvGrpSpPr/>
          <p:nvPr/>
        </p:nvGrpSpPr>
        <p:grpSpPr>
          <a:xfrm>
            <a:off x="6934225" y="4684700"/>
            <a:ext cx="117850" cy="112175"/>
            <a:chOff x="6477025" y="4227500"/>
            <a:chExt cx="117850" cy="112175"/>
          </a:xfrm>
        </p:grpSpPr>
        <p:sp>
          <p:nvSpPr>
            <p:cNvPr id="487" name="Google Shape;487;p3"/>
            <p:cNvSpPr/>
            <p:nvPr/>
          </p:nvSpPr>
          <p:spPr>
            <a:xfrm>
              <a:off x="6477025" y="422750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6515275" y="426575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9" name="Google Shape;489;p3"/>
          <p:cNvGrpSpPr/>
          <p:nvPr/>
        </p:nvGrpSpPr>
        <p:grpSpPr>
          <a:xfrm>
            <a:off x="8580775" y="4919150"/>
            <a:ext cx="117850" cy="112175"/>
            <a:chOff x="8275975" y="4614350"/>
            <a:chExt cx="117850" cy="112175"/>
          </a:xfrm>
        </p:grpSpPr>
        <p:sp>
          <p:nvSpPr>
            <p:cNvPr id="490" name="Google Shape;490;p3"/>
            <p:cNvSpPr/>
            <p:nvPr/>
          </p:nvSpPr>
          <p:spPr>
            <a:xfrm>
              <a:off x="8275975" y="461435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8314225" y="465260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2" name="Google Shape;492;p3"/>
          <p:cNvGrpSpPr/>
          <p:nvPr/>
        </p:nvGrpSpPr>
        <p:grpSpPr>
          <a:xfrm>
            <a:off x="1258897" y="3664800"/>
            <a:ext cx="1285648" cy="1197277"/>
            <a:chOff x="1258897" y="3817200"/>
            <a:chExt cx="1285648" cy="1197277"/>
          </a:xfrm>
        </p:grpSpPr>
        <p:sp>
          <p:nvSpPr>
            <p:cNvPr id="493" name="Google Shape;493;p3"/>
            <p:cNvSpPr/>
            <p:nvPr/>
          </p:nvSpPr>
          <p:spPr>
            <a:xfrm>
              <a:off x="1883053" y="4731261"/>
              <a:ext cx="489938" cy="257632"/>
            </a:xfrm>
            <a:custGeom>
              <a:avLst/>
              <a:gdLst/>
              <a:ahLst/>
              <a:cxnLst/>
              <a:rect l="l" t="t" r="r" b="b"/>
              <a:pathLst>
                <a:path w="16250" h="8545" extrusionOk="0">
                  <a:moveTo>
                    <a:pt x="16006" y="1"/>
                  </a:moveTo>
                  <a:cubicBezTo>
                    <a:pt x="15995" y="1"/>
                    <a:pt x="15983" y="1"/>
                    <a:pt x="15971" y="3"/>
                  </a:cubicBezTo>
                  <a:cubicBezTo>
                    <a:pt x="8854" y="966"/>
                    <a:pt x="4566" y="3705"/>
                    <a:pt x="2216" y="5825"/>
                  </a:cubicBezTo>
                  <a:cubicBezTo>
                    <a:pt x="902" y="7009"/>
                    <a:pt x="1" y="8260"/>
                    <a:pt x="23" y="8451"/>
                  </a:cubicBezTo>
                  <a:lnTo>
                    <a:pt x="290" y="8457"/>
                  </a:lnTo>
                  <a:lnTo>
                    <a:pt x="293" y="8457"/>
                  </a:lnTo>
                  <a:lnTo>
                    <a:pt x="459" y="8545"/>
                  </a:lnTo>
                  <a:cubicBezTo>
                    <a:pt x="466" y="8534"/>
                    <a:pt x="1051" y="7480"/>
                    <a:pt x="2515" y="6159"/>
                  </a:cubicBezTo>
                  <a:cubicBezTo>
                    <a:pt x="4817" y="4082"/>
                    <a:pt x="9030" y="1410"/>
                    <a:pt x="16028" y="463"/>
                  </a:cubicBezTo>
                  <a:cubicBezTo>
                    <a:pt x="16156" y="447"/>
                    <a:pt x="16250" y="329"/>
                    <a:pt x="16232" y="201"/>
                  </a:cubicBezTo>
                  <a:cubicBezTo>
                    <a:pt x="16215" y="83"/>
                    <a:pt x="16120" y="1"/>
                    <a:pt x="16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1894963" y="4736658"/>
              <a:ext cx="64883" cy="192025"/>
            </a:xfrm>
            <a:custGeom>
              <a:avLst/>
              <a:gdLst/>
              <a:ahLst/>
              <a:cxnLst/>
              <a:rect l="l" t="t" r="r" b="b"/>
              <a:pathLst>
                <a:path w="2152" h="6369" extrusionOk="0">
                  <a:moveTo>
                    <a:pt x="1889" y="0"/>
                  </a:moveTo>
                  <a:cubicBezTo>
                    <a:pt x="1836" y="0"/>
                    <a:pt x="1782" y="18"/>
                    <a:pt x="1738" y="55"/>
                  </a:cubicBezTo>
                  <a:cubicBezTo>
                    <a:pt x="1667" y="115"/>
                    <a:pt x="1" y="1561"/>
                    <a:pt x="1382" y="6200"/>
                  </a:cubicBezTo>
                  <a:cubicBezTo>
                    <a:pt x="1400" y="6260"/>
                    <a:pt x="1441" y="6308"/>
                    <a:pt x="1493" y="6338"/>
                  </a:cubicBezTo>
                  <a:cubicBezTo>
                    <a:pt x="1527" y="6358"/>
                    <a:pt x="1566" y="6368"/>
                    <a:pt x="1607" y="6368"/>
                  </a:cubicBezTo>
                  <a:cubicBezTo>
                    <a:pt x="1630" y="6368"/>
                    <a:pt x="1653" y="6365"/>
                    <a:pt x="1676" y="6358"/>
                  </a:cubicBezTo>
                  <a:cubicBezTo>
                    <a:pt x="1799" y="6322"/>
                    <a:pt x="1870" y="6191"/>
                    <a:pt x="1833" y="6066"/>
                  </a:cubicBezTo>
                  <a:cubicBezTo>
                    <a:pt x="554" y="1779"/>
                    <a:pt x="2015" y="438"/>
                    <a:pt x="2039" y="416"/>
                  </a:cubicBezTo>
                  <a:cubicBezTo>
                    <a:pt x="2139" y="332"/>
                    <a:pt x="2152" y="185"/>
                    <a:pt x="2068" y="86"/>
                  </a:cubicBezTo>
                  <a:cubicBezTo>
                    <a:pt x="2023" y="29"/>
                    <a:pt x="1957" y="0"/>
                    <a:pt x="18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1945225" y="4704819"/>
              <a:ext cx="83033" cy="198900"/>
            </a:xfrm>
            <a:custGeom>
              <a:avLst/>
              <a:gdLst/>
              <a:ahLst/>
              <a:cxnLst/>
              <a:rect l="l" t="t" r="r" b="b"/>
              <a:pathLst>
                <a:path w="2754" h="6597" extrusionOk="0">
                  <a:moveTo>
                    <a:pt x="2493" y="0"/>
                  </a:moveTo>
                  <a:cubicBezTo>
                    <a:pt x="2426" y="0"/>
                    <a:pt x="2360" y="28"/>
                    <a:pt x="2314" y="81"/>
                  </a:cubicBezTo>
                  <a:cubicBezTo>
                    <a:pt x="2219" y="190"/>
                    <a:pt x="0" y="2793"/>
                    <a:pt x="560" y="6397"/>
                  </a:cubicBezTo>
                  <a:cubicBezTo>
                    <a:pt x="570" y="6470"/>
                    <a:pt x="617" y="6530"/>
                    <a:pt x="677" y="6566"/>
                  </a:cubicBezTo>
                  <a:cubicBezTo>
                    <a:pt x="711" y="6586"/>
                    <a:pt x="750" y="6597"/>
                    <a:pt x="790" y="6597"/>
                  </a:cubicBezTo>
                  <a:cubicBezTo>
                    <a:pt x="802" y="6597"/>
                    <a:pt x="815" y="6596"/>
                    <a:pt x="827" y="6594"/>
                  </a:cubicBezTo>
                  <a:cubicBezTo>
                    <a:pt x="956" y="6573"/>
                    <a:pt x="1044" y="6454"/>
                    <a:pt x="1024" y="6325"/>
                  </a:cubicBezTo>
                  <a:cubicBezTo>
                    <a:pt x="497" y="2945"/>
                    <a:pt x="2646" y="415"/>
                    <a:pt x="2668" y="390"/>
                  </a:cubicBezTo>
                  <a:cubicBezTo>
                    <a:pt x="2753" y="290"/>
                    <a:pt x="2742" y="142"/>
                    <a:pt x="2645" y="58"/>
                  </a:cubicBezTo>
                  <a:cubicBezTo>
                    <a:pt x="2601" y="19"/>
                    <a:pt x="2547" y="0"/>
                    <a:pt x="24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1989095" y="4689020"/>
              <a:ext cx="112791" cy="195161"/>
            </a:xfrm>
            <a:custGeom>
              <a:avLst/>
              <a:gdLst/>
              <a:ahLst/>
              <a:cxnLst/>
              <a:rect l="l" t="t" r="r" b="b"/>
              <a:pathLst>
                <a:path w="3741" h="6473" extrusionOk="0">
                  <a:moveTo>
                    <a:pt x="3483" y="0"/>
                  </a:moveTo>
                  <a:cubicBezTo>
                    <a:pt x="3423" y="0"/>
                    <a:pt x="3363" y="23"/>
                    <a:pt x="3318" y="69"/>
                  </a:cubicBezTo>
                  <a:cubicBezTo>
                    <a:pt x="3182" y="205"/>
                    <a:pt x="0" y="3428"/>
                    <a:pt x="11" y="6238"/>
                  </a:cubicBezTo>
                  <a:cubicBezTo>
                    <a:pt x="14" y="6326"/>
                    <a:pt x="61" y="6401"/>
                    <a:pt x="133" y="6442"/>
                  </a:cubicBezTo>
                  <a:cubicBezTo>
                    <a:pt x="168" y="6463"/>
                    <a:pt x="206" y="6472"/>
                    <a:pt x="250" y="6473"/>
                  </a:cubicBezTo>
                  <a:cubicBezTo>
                    <a:pt x="378" y="6472"/>
                    <a:pt x="484" y="6367"/>
                    <a:pt x="484" y="6237"/>
                  </a:cubicBezTo>
                  <a:cubicBezTo>
                    <a:pt x="472" y="3623"/>
                    <a:pt x="3620" y="435"/>
                    <a:pt x="3651" y="401"/>
                  </a:cubicBezTo>
                  <a:cubicBezTo>
                    <a:pt x="3740" y="310"/>
                    <a:pt x="3740" y="160"/>
                    <a:pt x="3649" y="69"/>
                  </a:cubicBezTo>
                  <a:cubicBezTo>
                    <a:pt x="3603" y="23"/>
                    <a:pt x="3543" y="0"/>
                    <a:pt x="34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1916521" y="4933515"/>
              <a:ext cx="200980" cy="60029"/>
            </a:xfrm>
            <a:custGeom>
              <a:avLst/>
              <a:gdLst/>
              <a:ahLst/>
              <a:cxnLst/>
              <a:rect l="l" t="t" r="r" b="b"/>
              <a:pathLst>
                <a:path w="6666" h="1991" extrusionOk="0">
                  <a:moveTo>
                    <a:pt x="270" y="1"/>
                  </a:moveTo>
                  <a:cubicBezTo>
                    <a:pt x="193" y="1"/>
                    <a:pt x="118" y="37"/>
                    <a:pt x="73" y="105"/>
                  </a:cubicBezTo>
                  <a:cubicBezTo>
                    <a:pt x="1" y="214"/>
                    <a:pt x="32" y="359"/>
                    <a:pt x="140" y="430"/>
                  </a:cubicBezTo>
                  <a:cubicBezTo>
                    <a:pt x="359" y="574"/>
                    <a:pt x="575" y="706"/>
                    <a:pt x="788" y="825"/>
                  </a:cubicBezTo>
                  <a:cubicBezTo>
                    <a:pt x="2460" y="1765"/>
                    <a:pt x="3936" y="1990"/>
                    <a:pt x="4965" y="1990"/>
                  </a:cubicBezTo>
                  <a:cubicBezTo>
                    <a:pt x="5864" y="1990"/>
                    <a:pt x="6422" y="1819"/>
                    <a:pt x="6473" y="1801"/>
                  </a:cubicBezTo>
                  <a:cubicBezTo>
                    <a:pt x="6598" y="1762"/>
                    <a:pt x="6666" y="1630"/>
                    <a:pt x="6625" y="1506"/>
                  </a:cubicBezTo>
                  <a:cubicBezTo>
                    <a:pt x="6594" y="1406"/>
                    <a:pt x="6500" y="1343"/>
                    <a:pt x="6400" y="1343"/>
                  </a:cubicBezTo>
                  <a:cubicBezTo>
                    <a:pt x="6376" y="1343"/>
                    <a:pt x="6353" y="1346"/>
                    <a:pt x="6329" y="1354"/>
                  </a:cubicBezTo>
                  <a:cubicBezTo>
                    <a:pt x="6319" y="1358"/>
                    <a:pt x="5815" y="1511"/>
                    <a:pt x="4985" y="1511"/>
                  </a:cubicBezTo>
                  <a:cubicBezTo>
                    <a:pt x="3895" y="1511"/>
                    <a:pt x="2240" y="1247"/>
                    <a:pt x="399" y="38"/>
                  </a:cubicBezTo>
                  <a:cubicBezTo>
                    <a:pt x="359" y="13"/>
                    <a:pt x="314" y="1"/>
                    <a:pt x="2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1948994" y="4901977"/>
              <a:ext cx="209452" cy="47486"/>
            </a:xfrm>
            <a:custGeom>
              <a:avLst/>
              <a:gdLst/>
              <a:ahLst/>
              <a:cxnLst/>
              <a:rect l="l" t="t" r="r" b="b"/>
              <a:pathLst>
                <a:path w="6947" h="1575" extrusionOk="0">
                  <a:moveTo>
                    <a:pt x="263" y="0"/>
                  </a:moveTo>
                  <a:cubicBezTo>
                    <a:pt x="173" y="0"/>
                    <a:pt x="89" y="52"/>
                    <a:pt x="49" y="141"/>
                  </a:cubicBezTo>
                  <a:cubicBezTo>
                    <a:pt x="0" y="253"/>
                    <a:pt x="44" y="384"/>
                    <a:pt x="148" y="442"/>
                  </a:cubicBezTo>
                  <a:cubicBezTo>
                    <a:pt x="154" y="445"/>
                    <a:pt x="162" y="448"/>
                    <a:pt x="166" y="451"/>
                  </a:cubicBezTo>
                  <a:cubicBezTo>
                    <a:pt x="2103" y="1318"/>
                    <a:pt x="3621" y="1574"/>
                    <a:pt x="4720" y="1574"/>
                  </a:cubicBezTo>
                  <a:cubicBezTo>
                    <a:pt x="6046" y="1574"/>
                    <a:pt x="6761" y="1202"/>
                    <a:pt x="6865" y="1078"/>
                  </a:cubicBezTo>
                  <a:cubicBezTo>
                    <a:pt x="6947" y="980"/>
                    <a:pt x="6943" y="821"/>
                    <a:pt x="6844" y="739"/>
                  </a:cubicBezTo>
                  <a:cubicBezTo>
                    <a:pt x="6798" y="700"/>
                    <a:pt x="6742" y="680"/>
                    <a:pt x="6688" y="680"/>
                  </a:cubicBezTo>
                  <a:cubicBezTo>
                    <a:pt x="6626" y="680"/>
                    <a:pt x="6565" y="706"/>
                    <a:pt x="6521" y="759"/>
                  </a:cubicBezTo>
                  <a:cubicBezTo>
                    <a:pt x="6512" y="767"/>
                    <a:pt x="5926" y="1107"/>
                    <a:pt x="4711" y="1107"/>
                  </a:cubicBezTo>
                  <a:cubicBezTo>
                    <a:pt x="3703" y="1107"/>
                    <a:pt x="2262" y="873"/>
                    <a:pt x="360" y="21"/>
                  </a:cubicBezTo>
                  <a:cubicBezTo>
                    <a:pt x="328" y="7"/>
                    <a:pt x="296" y="0"/>
                    <a:pt x="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1978964" y="4868147"/>
              <a:ext cx="217743" cy="42692"/>
            </a:xfrm>
            <a:custGeom>
              <a:avLst/>
              <a:gdLst/>
              <a:ahLst/>
              <a:cxnLst/>
              <a:rect l="l" t="t" r="r" b="b"/>
              <a:pathLst>
                <a:path w="7222" h="1416" extrusionOk="0">
                  <a:moveTo>
                    <a:pt x="6958" y="0"/>
                  </a:moveTo>
                  <a:cubicBezTo>
                    <a:pt x="6928" y="0"/>
                    <a:pt x="6898" y="6"/>
                    <a:pt x="6869" y="18"/>
                  </a:cubicBezTo>
                  <a:cubicBezTo>
                    <a:pt x="6836" y="32"/>
                    <a:pt x="4532" y="947"/>
                    <a:pt x="2538" y="947"/>
                  </a:cubicBezTo>
                  <a:cubicBezTo>
                    <a:pt x="1717" y="947"/>
                    <a:pt x="949" y="792"/>
                    <a:pt x="413" y="356"/>
                  </a:cubicBezTo>
                  <a:cubicBezTo>
                    <a:pt x="370" y="321"/>
                    <a:pt x="317" y="304"/>
                    <a:pt x="265" y="304"/>
                  </a:cubicBezTo>
                  <a:cubicBezTo>
                    <a:pt x="197" y="304"/>
                    <a:pt x="128" y="333"/>
                    <a:pt x="82" y="391"/>
                  </a:cubicBezTo>
                  <a:cubicBezTo>
                    <a:pt x="0" y="489"/>
                    <a:pt x="15" y="639"/>
                    <a:pt x="116" y="721"/>
                  </a:cubicBezTo>
                  <a:cubicBezTo>
                    <a:pt x="226" y="812"/>
                    <a:pt x="347" y="893"/>
                    <a:pt x="472" y="964"/>
                  </a:cubicBezTo>
                  <a:cubicBezTo>
                    <a:pt x="1059" y="1294"/>
                    <a:pt x="1791" y="1416"/>
                    <a:pt x="2551" y="1416"/>
                  </a:cubicBezTo>
                  <a:cubicBezTo>
                    <a:pt x="4624" y="1416"/>
                    <a:pt x="6905" y="510"/>
                    <a:pt x="7043" y="454"/>
                  </a:cubicBezTo>
                  <a:cubicBezTo>
                    <a:pt x="7164" y="406"/>
                    <a:pt x="7222" y="269"/>
                    <a:pt x="7173" y="149"/>
                  </a:cubicBezTo>
                  <a:cubicBezTo>
                    <a:pt x="7138" y="56"/>
                    <a:pt x="7051" y="0"/>
                    <a:pt x="69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2028020" y="4683502"/>
              <a:ext cx="128680" cy="174056"/>
            </a:xfrm>
            <a:custGeom>
              <a:avLst/>
              <a:gdLst/>
              <a:ahLst/>
              <a:cxnLst/>
              <a:rect l="l" t="t" r="r" b="b"/>
              <a:pathLst>
                <a:path w="4268" h="5773" extrusionOk="0">
                  <a:moveTo>
                    <a:pt x="4006" y="1"/>
                  </a:moveTo>
                  <a:cubicBezTo>
                    <a:pt x="3979" y="1"/>
                    <a:pt x="3951" y="6"/>
                    <a:pt x="3924" y="16"/>
                  </a:cubicBezTo>
                  <a:cubicBezTo>
                    <a:pt x="3570" y="145"/>
                    <a:pt x="752" y="3107"/>
                    <a:pt x="32" y="5468"/>
                  </a:cubicBezTo>
                  <a:cubicBezTo>
                    <a:pt x="0" y="5577"/>
                    <a:pt x="49" y="5688"/>
                    <a:pt x="143" y="5743"/>
                  </a:cubicBezTo>
                  <a:cubicBezTo>
                    <a:pt x="157" y="5749"/>
                    <a:pt x="172" y="5754"/>
                    <a:pt x="188" y="5762"/>
                  </a:cubicBezTo>
                  <a:cubicBezTo>
                    <a:pt x="212" y="5769"/>
                    <a:pt x="236" y="5773"/>
                    <a:pt x="259" y="5773"/>
                  </a:cubicBezTo>
                  <a:cubicBezTo>
                    <a:pt x="359" y="5773"/>
                    <a:pt x="451" y="5707"/>
                    <a:pt x="482" y="5606"/>
                  </a:cubicBezTo>
                  <a:cubicBezTo>
                    <a:pt x="1141" y="3440"/>
                    <a:pt x="3771" y="659"/>
                    <a:pt x="4101" y="451"/>
                  </a:cubicBezTo>
                  <a:cubicBezTo>
                    <a:pt x="4211" y="399"/>
                    <a:pt x="4267" y="273"/>
                    <a:pt x="4225" y="156"/>
                  </a:cubicBezTo>
                  <a:cubicBezTo>
                    <a:pt x="4190" y="61"/>
                    <a:pt x="4101" y="1"/>
                    <a:pt x="4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2016592" y="4822498"/>
              <a:ext cx="229713" cy="48150"/>
            </a:xfrm>
            <a:custGeom>
              <a:avLst/>
              <a:gdLst/>
              <a:ahLst/>
              <a:cxnLst/>
              <a:rect l="l" t="t" r="r" b="b"/>
              <a:pathLst>
                <a:path w="7619" h="1597" extrusionOk="0">
                  <a:moveTo>
                    <a:pt x="7349" y="1"/>
                  </a:moveTo>
                  <a:cubicBezTo>
                    <a:pt x="7318" y="1"/>
                    <a:pt x="7286" y="7"/>
                    <a:pt x="7256" y="20"/>
                  </a:cubicBezTo>
                  <a:cubicBezTo>
                    <a:pt x="7224" y="33"/>
                    <a:pt x="4659" y="1124"/>
                    <a:pt x="2030" y="1124"/>
                  </a:cubicBezTo>
                  <a:cubicBezTo>
                    <a:pt x="1450" y="1124"/>
                    <a:pt x="867" y="1071"/>
                    <a:pt x="307" y="942"/>
                  </a:cubicBezTo>
                  <a:cubicBezTo>
                    <a:pt x="289" y="938"/>
                    <a:pt x="271" y="936"/>
                    <a:pt x="253" y="936"/>
                  </a:cubicBezTo>
                  <a:cubicBezTo>
                    <a:pt x="147" y="936"/>
                    <a:pt x="49" y="1008"/>
                    <a:pt x="24" y="1118"/>
                  </a:cubicBezTo>
                  <a:cubicBezTo>
                    <a:pt x="0" y="1222"/>
                    <a:pt x="50" y="1326"/>
                    <a:pt x="138" y="1376"/>
                  </a:cubicBezTo>
                  <a:cubicBezTo>
                    <a:pt x="156" y="1387"/>
                    <a:pt x="178" y="1396"/>
                    <a:pt x="203" y="1398"/>
                  </a:cubicBezTo>
                  <a:cubicBezTo>
                    <a:pt x="808" y="1539"/>
                    <a:pt x="1435" y="1596"/>
                    <a:pt x="2054" y="1596"/>
                  </a:cubicBezTo>
                  <a:cubicBezTo>
                    <a:pt x="4750" y="1596"/>
                    <a:pt x="7312" y="507"/>
                    <a:pt x="7443" y="451"/>
                  </a:cubicBezTo>
                  <a:cubicBezTo>
                    <a:pt x="7562" y="400"/>
                    <a:pt x="7618" y="262"/>
                    <a:pt x="7567" y="143"/>
                  </a:cubicBezTo>
                  <a:cubicBezTo>
                    <a:pt x="7528" y="54"/>
                    <a:pt x="7441" y="1"/>
                    <a:pt x="73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2164242" y="4771453"/>
              <a:ext cx="171131" cy="36270"/>
            </a:xfrm>
            <a:custGeom>
              <a:avLst/>
              <a:gdLst/>
              <a:ahLst/>
              <a:cxnLst/>
              <a:rect l="l" t="t" r="r" b="b"/>
              <a:pathLst>
                <a:path w="5676" h="1203" extrusionOk="0">
                  <a:moveTo>
                    <a:pt x="5406" y="0"/>
                  </a:moveTo>
                  <a:cubicBezTo>
                    <a:pt x="5368" y="0"/>
                    <a:pt x="5328" y="10"/>
                    <a:pt x="5292" y="30"/>
                  </a:cubicBezTo>
                  <a:cubicBezTo>
                    <a:pt x="5276" y="40"/>
                    <a:pt x="4014" y="727"/>
                    <a:pt x="2289" y="727"/>
                  </a:cubicBezTo>
                  <a:cubicBezTo>
                    <a:pt x="1682" y="727"/>
                    <a:pt x="1019" y="642"/>
                    <a:pt x="332" y="413"/>
                  </a:cubicBezTo>
                  <a:cubicBezTo>
                    <a:pt x="308" y="405"/>
                    <a:pt x="283" y="401"/>
                    <a:pt x="259" y="401"/>
                  </a:cubicBezTo>
                  <a:cubicBezTo>
                    <a:pt x="161" y="401"/>
                    <a:pt x="70" y="464"/>
                    <a:pt x="36" y="561"/>
                  </a:cubicBezTo>
                  <a:cubicBezTo>
                    <a:pt x="0" y="670"/>
                    <a:pt x="47" y="786"/>
                    <a:pt x="144" y="840"/>
                  </a:cubicBezTo>
                  <a:cubicBezTo>
                    <a:pt x="156" y="848"/>
                    <a:pt x="171" y="854"/>
                    <a:pt x="182" y="860"/>
                  </a:cubicBezTo>
                  <a:cubicBezTo>
                    <a:pt x="930" y="1109"/>
                    <a:pt x="1648" y="1202"/>
                    <a:pt x="2301" y="1202"/>
                  </a:cubicBezTo>
                  <a:cubicBezTo>
                    <a:pt x="4124" y="1202"/>
                    <a:pt x="5445" y="481"/>
                    <a:pt x="5520" y="441"/>
                  </a:cubicBezTo>
                  <a:cubicBezTo>
                    <a:pt x="5633" y="378"/>
                    <a:pt x="5676" y="235"/>
                    <a:pt x="5611" y="121"/>
                  </a:cubicBezTo>
                  <a:cubicBezTo>
                    <a:pt x="5569" y="44"/>
                    <a:pt x="5489" y="0"/>
                    <a:pt x="54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2185438" y="4688989"/>
              <a:ext cx="151715" cy="96299"/>
            </a:xfrm>
            <a:custGeom>
              <a:avLst/>
              <a:gdLst/>
              <a:ahLst/>
              <a:cxnLst/>
              <a:rect l="l" t="t" r="r" b="b"/>
              <a:pathLst>
                <a:path w="5032" h="3194" extrusionOk="0">
                  <a:moveTo>
                    <a:pt x="4775" y="1"/>
                  </a:moveTo>
                  <a:cubicBezTo>
                    <a:pt x="4758" y="1"/>
                    <a:pt x="4741" y="2"/>
                    <a:pt x="4724" y="6"/>
                  </a:cubicBezTo>
                  <a:cubicBezTo>
                    <a:pt x="4591" y="34"/>
                    <a:pt x="1406" y="717"/>
                    <a:pt x="70" y="2816"/>
                  </a:cubicBezTo>
                  <a:cubicBezTo>
                    <a:pt x="1" y="2926"/>
                    <a:pt x="17" y="3097"/>
                    <a:pt x="131" y="3161"/>
                  </a:cubicBezTo>
                  <a:lnTo>
                    <a:pt x="142" y="3167"/>
                  </a:lnTo>
                  <a:cubicBezTo>
                    <a:pt x="173" y="3185"/>
                    <a:pt x="208" y="3193"/>
                    <a:pt x="244" y="3193"/>
                  </a:cubicBezTo>
                  <a:cubicBezTo>
                    <a:pt x="330" y="3193"/>
                    <a:pt x="418" y="3145"/>
                    <a:pt x="466" y="3069"/>
                  </a:cubicBezTo>
                  <a:cubicBezTo>
                    <a:pt x="1695" y="1139"/>
                    <a:pt x="4793" y="467"/>
                    <a:pt x="4824" y="460"/>
                  </a:cubicBezTo>
                  <a:cubicBezTo>
                    <a:pt x="4951" y="433"/>
                    <a:pt x="5031" y="310"/>
                    <a:pt x="5006" y="184"/>
                  </a:cubicBezTo>
                  <a:cubicBezTo>
                    <a:pt x="4982" y="74"/>
                    <a:pt x="4884" y="1"/>
                    <a:pt x="4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2052170" y="4088651"/>
              <a:ext cx="249763" cy="494400"/>
            </a:xfrm>
            <a:custGeom>
              <a:avLst/>
              <a:gdLst/>
              <a:ahLst/>
              <a:cxnLst/>
              <a:rect l="l" t="t" r="r" b="b"/>
              <a:pathLst>
                <a:path w="8284" h="16398" extrusionOk="0">
                  <a:moveTo>
                    <a:pt x="8025" y="0"/>
                  </a:moveTo>
                  <a:cubicBezTo>
                    <a:pt x="7965" y="0"/>
                    <a:pt x="7906" y="23"/>
                    <a:pt x="7860" y="69"/>
                  </a:cubicBezTo>
                  <a:cubicBezTo>
                    <a:pt x="2745" y="5110"/>
                    <a:pt x="948" y="9873"/>
                    <a:pt x="340" y="12979"/>
                  </a:cubicBezTo>
                  <a:cubicBezTo>
                    <a:pt x="1" y="14716"/>
                    <a:pt x="8" y="16255"/>
                    <a:pt x="140" y="16397"/>
                  </a:cubicBezTo>
                  <a:lnTo>
                    <a:pt x="311" y="16240"/>
                  </a:lnTo>
                  <a:lnTo>
                    <a:pt x="311" y="16239"/>
                  </a:lnTo>
                  <a:lnTo>
                    <a:pt x="543" y="16209"/>
                  </a:lnTo>
                  <a:cubicBezTo>
                    <a:pt x="540" y="16196"/>
                    <a:pt x="421" y="15004"/>
                    <a:pt x="800" y="13067"/>
                  </a:cubicBezTo>
                  <a:cubicBezTo>
                    <a:pt x="1394" y="10026"/>
                    <a:pt x="3158" y="5359"/>
                    <a:pt x="8189" y="402"/>
                  </a:cubicBezTo>
                  <a:cubicBezTo>
                    <a:pt x="8283" y="311"/>
                    <a:pt x="8284" y="161"/>
                    <a:pt x="8193" y="70"/>
                  </a:cubicBezTo>
                  <a:cubicBezTo>
                    <a:pt x="8146" y="24"/>
                    <a:pt x="8086" y="0"/>
                    <a:pt x="80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1945255" y="4341196"/>
              <a:ext cx="129524" cy="161453"/>
            </a:xfrm>
            <a:custGeom>
              <a:avLst/>
              <a:gdLst/>
              <a:ahLst/>
              <a:cxnLst/>
              <a:rect l="l" t="t" r="r" b="b"/>
              <a:pathLst>
                <a:path w="4296" h="5355" extrusionOk="0">
                  <a:moveTo>
                    <a:pt x="716" y="0"/>
                  </a:moveTo>
                  <a:cubicBezTo>
                    <a:pt x="609" y="0"/>
                    <a:pt x="512" y="73"/>
                    <a:pt x="487" y="182"/>
                  </a:cubicBezTo>
                  <a:cubicBezTo>
                    <a:pt x="465" y="271"/>
                    <a:pt x="1" y="2430"/>
                    <a:pt x="3890" y="5309"/>
                  </a:cubicBezTo>
                  <a:cubicBezTo>
                    <a:pt x="3933" y="5340"/>
                    <a:pt x="3982" y="5355"/>
                    <a:pt x="4031" y="5355"/>
                  </a:cubicBezTo>
                  <a:cubicBezTo>
                    <a:pt x="4041" y="5355"/>
                    <a:pt x="4051" y="5354"/>
                    <a:pt x="4061" y="5353"/>
                  </a:cubicBezTo>
                  <a:cubicBezTo>
                    <a:pt x="4122" y="5344"/>
                    <a:pt x="4180" y="5313"/>
                    <a:pt x="4218" y="5259"/>
                  </a:cubicBezTo>
                  <a:cubicBezTo>
                    <a:pt x="4296" y="5155"/>
                    <a:pt x="4274" y="5008"/>
                    <a:pt x="4171" y="4932"/>
                  </a:cubicBezTo>
                  <a:cubicBezTo>
                    <a:pt x="575" y="2268"/>
                    <a:pt x="939" y="318"/>
                    <a:pt x="946" y="287"/>
                  </a:cubicBezTo>
                  <a:cubicBezTo>
                    <a:pt x="973" y="162"/>
                    <a:pt x="896" y="36"/>
                    <a:pt x="772" y="7"/>
                  </a:cubicBezTo>
                  <a:cubicBezTo>
                    <a:pt x="753" y="2"/>
                    <a:pt x="734" y="0"/>
                    <a:pt x="7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1988703" y="4274683"/>
              <a:ext cx="91445" cy="192658"/>
            </a:xfrm>
            <a:custGeom>
              <a:avLst/>
              <a:gdLst/>
              <a:ahLst/>
              <a:cxnLst/>
              <a:rect l="l" t="t" r="r" b="b"/>
              <a:pathLst>
                <a:path w="3033" h="6390" extrusionOk="0">
                  <a:moveTo>
                    <a:pt x="453" y="0"/>
                  </a:moveTo>
                  <a:cubicBezTo>
                    <a:pt x="332" y="0"/>
                    <a:pt x="232" y="95"/>
                    <a:pt x="222" y="217"/>
                  </a:cubicBezTo>
                  <a:cubicBezTo>
                    <a:pt x="213" y="361"/>
                    <a:pt x="0" y="3777"/>
                    <a:pt x="2611" y="6323"/>
                  </a:cubicBezTo>
                  <a:cubicBezTo>
                    <a:pt x="2656" y="6367"/>
                    <a:pt x="2716" y="6389"/>
                    <a:pt x="2775" y="6389"/>
                  </a:cubicBezTo>
                  <a:cubicBezTo>
                    <a:pt x="2785" y="6389"/>
                    <a:pt x="2795" y="6389"/>
                    <a:pt x="2805" y="6387"/>
                  </a:cubicBezTo>
                  <a:cubicBezTo>
                    <a:pt x="2855" y="6380"/>
                    <a:pt x="2905" y="6355"/>
                    <a:pt x="2943" y="6321"/>
                  </a:cubicBezTo>
                  <a:cubicBezTo>
                    <a:pt x="3032" y="6229"/>
                    <a:pt x="3032" y="6080"/>
                    <a:pt x="2938" y="5988"/>
                  </a:cubicBezTo>
                  <a:cubicBezTo>
                    <a:pt x="489" y="3599"/>
                    <a:pt x="690" y="286"/>
                    <a:pt x="692" y="253"/>
                  </a:cubicBezTo>
                  <a:cubicBezTo>
                    <a:pt x="702" y="122"/>
                    <a:pt x="602" y="10"/>
                    <a:pt x="475" y="1"/>
                  </a:cubicBezTo>
                  <a:cubicBezTo>
                    <a:pt x="467" y="1"/>
                    <a:pt x="460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2025788" y="4217607"/>
              <a:ext cx="64792" cy="217562"/>
            </a:xfrm>
            <a:custGeom>
              <a:avLst/>
              <a:gdLst/>
              <a:ahLst/>
              <a:cxnLst/>
              <a:rect l="l" t="t" r="r" b="b"/>
              <a:pathLst>
                <a:path w="2149" h="7216" extrusionOk="0">
                  <a:moveTo>
                    <a:pt x="873" y="1"/>
                  </a:moveTo>
                  <a:cubicBezTo>
                    <a:pt x="757" y="1"/>
                    <a:pt x="656" y="86"/>
                    <a:pt x="639" y="203"/>
                  </a:cubicBezTo>
                  <a:cubicBezTo>
                    <a:pt x="612" y="392"/>
                    <a:pt x="1" y="4878"/>
                    <a:pt x="1697" y="7122"/>
                  </a:cubicBezTo>
                  <a:cubicBezTo>
                    <a:pt x="1743" y="7182"/>
                    <a:pt x="1812" y="7215"/>
                    <a:pt x="1882" y="7215"/>
                  </a:cubicBezTo>
                  <a:cubicBezTo>
                    <a:pt x="1893" y="7215"/>
                    <a:pt x="1903" y="7214"/>
                    <a:pt x="1914" y="7213"/>
                  </a:cubicBezTo>
                  <a:cubicBezTo>
                    <a:pt x="1954" y="7208"/>
                    <a:pt x="1992" y="7194"/>
                    <a:pt x="2027" y="7167"/>
                  </a:cubicBezTo>
                  <a:cubicBezTo>
                    <a:pt x="2130" y="7091"/>
                    <a:pt x="2149" y="6941"/>
                    <a:pt x="2073" y="6838"/>
                  </a:cubicBezTo>
                  <a:cubicBezTo>
                    <a:pt x="496" y="4753"/>
                    <a:pt x="1099" y="313"/>
                    <a:pt x="1105" y="269"/>
                  </a:cubicBezTo>
                  <a:cubicBezTo>
                    <a:pt x="1124" y="141"/>
                    <a:pt x="1033" y="22"/>
                    <a:pt x="905" y="3"/>
                  </a:cubicBezTo>
                  <a:cubicBezTo>
                    <a:pt x="894" y="2"/>
                    <a:pt x="883" y="1"/>
                    <a:pt x="8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2062331" y="4370564"/>
              <a:ext cx="182317" cy="114057"/>
            </a:xfrm>
            <a:custGeom>
              <a:avLst/>
              <a:gdLst/>
              <a:ahLst/>
              <a:cxnLst/>
              <a:rect l="l" t="t" r="r" b="b"/>
              <a:pathLst>
                <a:path w="6047" h="3783" extrusionOk="0">
                  <a:moveTo>
                    <a:pt x="5807" y="0"/>
                  </a:moveTo>
                  <a:cubicBezTo>
                    <a:pt x="5683" y="0"/>
                    <a:pt x="5583" y="85"/>
                    <a:pt x="5576" y="209"/>
                  </a:cubicBezTo>
                  <a:cubicBezTo>
                    <a:pt x="5573" y="230"/>
                    <a:pt x="4692" y="2301"/>
                    <a:pt x="206" y="3317"/>
                  </a:cubicBezTo>
                  <a:cubicBezTo>
                    <a:pt x="78" y="3347"/>
                    <a:pt x="0" y="3472"/>
                    <a:pt x="30" y="3598"/>
                  </a:cubicBezTo>
                  <a:cubicBezTo>
                    <a:pt x="52" y="3707"/>
                    <a:pt x="150" y="3782"/>
                    <a:pt x="257" y="3782"/>
                  </a:cubicBezTo>
                  <a:cubicBezTo>
                    <a:pt x="267" y="3782"/>
                    <a:pt x="278" y="3781"/>
                    <a:pt x="288" y="3780"/>
                  </a:cubicBezTo>
                  <a:cubicBezTo>
                    <a:pt x="295" y="3780"/>
                    <a:pt x="303" y="3777"/>
                    <a:pt x="309" y="3776"/>
                  </a:cubicBezTo>
                  <a:cubicBezTo>
                    <a:pt x="4871" y="2742"/>
                    <a:pt x="6025" y="553"/>
                    <a:pt x="6043" y="259"/>
                  </a:cubicBezTo>
                  <a:cubicBezTo>
                    <a:pt x="6047" y="131"/>
                    <a:pt x="5950" y="8"/>
                    <a:pt x="5822" y="0"/>
                  </a:cubicBezTo>
                  <a:cubicBezTo>
                    <a:pt x="5817" y="0"/>
                    <a:pt x="5812" y="0"/>
                    <a:pt x="5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2071919" y="4304261"/>
              <a:ext cx="171312" cy="142610"/>
            </a:xfrm>
            <a:custGeom>
              <a:avLst/>
              <a:gdLst/>
              <a:ahLst/>
              <a:cxnLst/>
              <a:rect l="l" t="t" r="r" b="b"/>
              <a:pathLst>
                <a:path w="5682" h="4730" extrusionOk="0">
                  <a:moveTo>
                    <a:pt x="5412" y="1"/>
                  </a:moveTo>
                  <a:cubicBezTo>
                    <a:pt x="5332" y="1"/>
                    <a:pt x="5255" y="41"/>
                    <a:pt x="5212" y="114"/>
                  </a:cubicBezTo>
                  <a:cubicBezTo>
                    <a:pt x="5186" y="156"/>
                    <a:pt x="2677" y="4260"/>
                    <a:pt x="329" y="4260"/>
                  </a:cubicBezTo>
                  <a:cubicBezTo>
                    <a:pt x="303" y="4260"/>
                    <a:pt x="277" y="4259"/>
                    <a:pt x="250" y="4258"/>
                  </a:cubicBezTo>
                  <a:cubicBezTo>
                    <a:pt x="248" y="4258"/>
                    <a:pt x="247" y="4258"/>
                    <a:pt x="245" y="4258"/>
                  </a:cubicBezTo>
                  <a:cubicBezTo>
                    <a:pt x="117" y="4258"/>
                    <a:pt x="12" y="4355"/>
                    <a:pt x="7" y="4484"/>
                  </a:cubicBezTo>
                  <a:cubicBezTo>
                    <a:pt x="1" y="4613"/>
                    <a:pt x="102" y="4724"/>
                    <a:pt x="233" y="4728"/>
                  </a:cubicBezTo>
                  <a:cubicBezTo>
                    <a:pt x="266" y="4729"/>
                    <a:pt x="298" y="4730"/>
                    <a:pt x="331" y="4730"/>
                  </a:cubicBezTo>
                  <a:cubicBezTo>
                    <a:pt x="442" y="4730"/>
                    <a:pt x="553" y="4722"/>
                    <a:pt x="663" y="4709"/>
                  </a:cubicBezTo>
                  <a:cubicBezTo>
                    <a:pt x="3155" y="4379"/>
                    <a:pt x="5509" y="531"/>
                    <a:pt x="5613" y="358"/>
                  </a:cubicBezTo>
                  <a:cubicBezTo>
                    <a:pt x="5682" y="247"/>
                    <a:pt x="5645" y="103"/>
                    <a:pt x="5535" y="35"/>
                  </a:cubicBezTo>
                  <a:cubicBezTo>
                    <a:pt x="5496" y="12"/>
                    <a:pt x="5454" y="1"/>
                    <a:pt x="54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2065919" y="4180431"/>
              <a:ext cx="39979" cy="209904"/>
            </a:xfrm>
            <a:custGeom>
              <a:avLst/>
              <a:gdLst/>
              <a:ahLst/>
              <a:cxnLst/>
              <a:rect l="l" t="t" r="r" b="b"/>
              <a:pathLst>
                <a:path w="1326" h="6962" extrusionOk="0">
                  <a:moveTo>
                    <a:pt x="880" y="1"/>
                  </a:moveTo>
                  <a:cubicBezTo>
                    <a:pt x="803" y="1"/>
                    <a:pt x="727" y="38"/>
                    <a:pt x="683" y="107"/>
                  </a:cubicBezTo>
                  <a:cubicBezTo>
                    <a:pt x="477" y="426"/>
                    <a:pt x="0" y="4483"/>
                    <a:pt x="843" y="6806"/>
                  </a:cubicBezTo>
                  <a:cubicBezTo>
                    <a:pt x="877" y="6901"/>
                    <a:pt x="967" y="6962"/>
                    <a:pt x="1063" y="6962"/>
                  </a:cubicBezTo>
                  <a:cubicBezTo>
                    <a:pt x="1073" y="6962"/>
                    <a:pt x="1084" y="6961"/>
                    <a:pt x="1094" y="6960"/>
                  </a:cubicBezTo>
                  <a:cubicBezTo>
                    <a:pt x="1110" y="6955"/>
                    <a:pt x="1126" y="6953"/>
                    <a:pt x="1141" y="6945"/>
                  </a:cubicBezTo>
                  <a:cubicBezTo>
                    <a:pt x="1264" y="6901"/>
                    <a:pt x="1326" y="6768"/>
                    <a:pt x="1283" y="6644"/>
                  </a:cubicBezTo>
                  <a:cubicBezTo>
                    <a:pt x="510" y="4517"/>
                    <a:pt x="946" y="713"/>
                    <a:pt x="1085" y="348"/>
                  </a:cubicBezTo>
                  <a:cubicBezTo>
                    <a:pt x="1145" y="242"/>
                    <a:pt x="1112" y="106"/>
                    <a:pt x="1007" y="38"/>
                  </a:cubicBezTo>
                  <a:cubicBezTo>
                    <a:pt x="968" y="13"/>
                    <a:pt x="924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2085035" y="4238110"/>
              <a:ext cx="170378" cy="165071"/>
            </a:xfrm>
            <a:custGeom>
              <a:avLst/>
              <a:gdLst/>
              <a:ahLst/>
              <a:cxnLst/>
              <a:rect l="l" t="t" r="r" b="b"/>
              <a:pathLst>
                <a:path w="5651" h="5475" extrusionOk="0">
                  <a:moveTo>
                    <a:pt x="5382" y="0"/>
                  </a:moveTo>
                  <a:cubicBezTo>
                    <a:pt x="5300" y="0"/>
                    <a:pt x="5222" y="43"/>
                    <a:pt x="5179" y="119"/>
                  </a:cubicBezTo>
                  <a:cubicBezTo>
                    <a:pt x="5159" y="153"/>
                    <a:pt x="3081" y="3740"/>
                    <a:pt x="174" y="5025"/>
                  </a:cubicBezTo>
                  <a:cubicBezTo>
                    <a:pt x="56" y="5078"/>
                    <a:pt x="0" y="5216"/>
                    <a:pt x="55" y="5335"/>
                  </a:cubicBezTo>
                  <a:cubicBezTo>
                    <a:pt x="94" y="5422"/>
                    <a:pt x="179" y="5475"/>
                    <a:pt x="270" y="5475"/>
                  </a:cubicBezTo>
                  <a:cubicBezTo>
                    <a:pt x="280" y="5475"/>
                    <a:pt x="290" y="5474"/>
                    <a:pt x="300" y="5473"/>
                  </a:cubicBezTo>
                  <a:cubicBezTo>
                    <a:pt x="322" y="5471"/>
                    <a:pt x="343" y="5465"/>
                    <a:pt x="363" y="5457"/>
                  </a:cubicBezTo>
                  <a:cubicBezTo>
                    <a:pt x="3410" y="4110"/>
                    <a:pt x="5498" y="505"/>
                    <a:pt x="5586" y="354"/>
                  </a:cubicBezTo>
                  <a:cubicBezTo>
                    <a:pt x="5651" y="239"/>
                    <a:pt x="5613" y="97"/>
                    <a:pt x="5499" y="32"/>
                  </a:cubicBezTo>
                  <a:cubicBezTo>
                    <a:pt x="5462" y="11"/>
                    <a:pt x="5422" y="0"/>
                    <a:pt x="53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2091095" y="4131375"/>
              <a:ext cx="70641" cy="190337"/>
            </a:xfrm>
            <a:custGeom>
              <a:avLst/>
              <a:gdLst/>
              <a:ahLst/>
              <a:cxnLst/>
              <a:rect l="l" t="t" r="r" b="b"/>
              <a:pathLst>
                <a:path w="2343" h="6313" extrusionOk="0">
                  <a:moveTo>
                    <a:pt x="2073" y="0"/>
                  </a:moveTo>
                  <a:cubicBezTo>
                    <a:pt x="1995" y="0"/>
                    <a:pt x="1919" y="39"/>
                    <a:pt x="1876" y="110"/>
                  </a:cubicBezTo>
                  <a:cubicBezTo>
                    <a:pt x="1799" y="233"/>
                    <a:pt x="1" y="3157"/>
                    <a:pt x="1033" y="6155"/>
                  </a:cubicBezTo>
                  <a:cubicBezTo>
                    <a:pt x="1069" y="6251"/>
                    <a:pt x="1159" y="6313"/>
                    <a:pt x="1256" y="6313"/>
                  </a:cubicBezTo>
                  <a:cubicBezTo>
                    <a:pt x="1266" y="6313"/>
                    <a:pt x="1277" y="6312"/>
                    <a:pt x="1287" y="6311"/>
                  </a:cubicBezTo>
                  <a:cubicBezTo>
                    <a:pt x="1303" y="6309"/>
                    <a:pt x="1318" y="6305"/>
                    <a:pt x="1332" y="6299"/>
                  </a:cubicBezTo>
                  <a:cubicBezTo>
                    <a:pt x="1456" y="6257"/>
                    <a:pt x="1520" y="6123"/>
                    <a:pt x="1478" y="6000"/>
                  </a:cubicBezTo>
                  <a:cubicBezTo>
                    <a:pt x="519" y="3220"/>
                    <a:pt x="2256" y="388"/>
                    <a:pt x="2274" y="360"/>
                  </a:cubicBezTo>
                  <a:cubicBezTo>
                    <a:pt x="2343" y="249"/>
                    <a:pt x="2309" y="107"/>
                    <a:pt x="2199" y="37"/>
                  </a:cubicBezTo>
                  <a:cubicBezTo>
                    <a:pt x="2160" y="12"/>
                    <a:pt x="2116" y="0"/>
                    <a:pt x="20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2163126" y="4143646"/>
              <a:ext cx="132992" cy="117072"/>
            </a:xfrm>
            <a:custGeom>
              <a:avLst/>
              <a:gdLst/>
              <a:ahLst/>
              <a:cxnLst/>
              <a:rect l="l" t="t" r="r" b="b"/>
              <a:pathLst>
                <a:path w="4411" h="3883" extrusionOk="0">
                  <a:moveTo>
                    <a:pt x="4143" y="1"/>
                  </a:moveTo>
                  <a:cubicBezTo>
                    <a:pt x="4053" y="1"/>
                    <a:pt x="3966" y="51"/>
                    <a:pt x="3927" y="141"/>
                  </a:cubicBezTo>
                  <a:cubicBezTo>
                    <a:pt x="3915" y="164"/>
                    <a:pt x="2829" y="2544"/>
                    <a:pt x="190" y="3424"/>
                  </a:cubicBezTo>
                  <a:cubicBezTo>
                    <a:pt x="67" y="3465"/>
                    <a:pt x="1" y="3599"/>
                    <a:pt x="42" y="3722"/>
                  </a:cubicBezTo>
                  <a:cubicBezTo>
                    <a:pt x="72" y="3821"/>
                    <a:pt x="164" y="3883"/>
                    <a:pt x="263" y="3883"/>
                  </a:cubicBezTo>
                  <a:cubicBezTo>
                    <a:pt x="273" y="3883"/>
                    <a:pt x="284" y="3882"/>
                    <a:pt x="294" y="3880"/>
                  </a:cubicBezTo>
                  <a:cubicBezTo>
                    <a:pt x="309" y="3879"/>
                    <a:pt x="324" y="3876"/>
                    <a:pt x="338" y="3870"/>
                  </a:cubicBezTo>
                  <a:cubicBezTo>
                    <a:pt x="3172" y="2926"/>
                    <a:pt x="4309" y="436"/>
                    <a:pt x="4356" y="331"/>
                  </a:cubicBezTo>
                  <a:cubicBezTo>
                    <a:pt x="4410" y="213"/>
                    <a:pt x="4356" y="74"/>
                    <a:pt x="4237" y="20"/>
                  </a:cubicBezTo>
                  <a:cubicBezTo>
                    <a:pt x="4206" y="7"/>
                    <a:pt x="4174" y="1"/>
                    <a:pt x="41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2167679" y="4076500"/>
              <a:ext cx="80380" cy="161755"/>
            </a:xfrm>
            <a:custGeom>
              <a:avLst/>
              <a:gdLst/>
              <a:ahLst/>
              <a:cxnLst/>
              <a:rect l="l" t="t" r="r" b="b"/>
              <a:pathLst>
                <a:path w="2666" h="5365" extrusionOk="0">
                  <a:moveTo>
                    <a:pt x="2410" y="1"/>
                  </a:moveTo>
                  <a:cubicBezTo>
                    <a:pt x="2343" y="1"/>
                    <a:pt x="2277" y="30"/>
                    <a:pt x="2228" y="84"/>
                  </a:cubicBezTo>
                  <a:cubicBezTo>
                    <a:pt x="2137" y="184"/>
                    <a:pt x="1" y="2642"/>
                    <a:pt x="192" y="5124"/>
                  </a:cubicBezTo>
                  <a:cubicBezTo>
                    <a:pt x="200" y="5245"/>
                    <a:pt x="305" y="5364"/>
                    <a:pt x="424" y="5364"/>
                  </a:cubicBezTo>
                  <a:cubicBezTo>
                    <a:pt x="431" y="5364"/>
                    <a:pt x="438" y="5364"/>
                    <a:pt x="446" y="5363"/>
                  </a:cubicBezTo>
                  <a:cubicBezTo>
                    <a:pt x="450" y="5363"/>
                    <a:pt x="456" y="5362"/>
                    <a:pt x="459" y="5362"/>
                  </a:cubicBezTo>
                  <a:cubicBezTo>
                    <a:pt x="582" y="5344"/>
                    <a:pt x="669" y="5212"/>
                    <a:pt x="659" y="5090"/>
                  </a:cubicBezTo>
                  <a:cubicBezTo>
                    <a:pt x="485" y="2810"/>
                    <a:pt x="2559" y="410"/>
                    <a:pt x="2579" y="387"/>
                  </a:cubicBezTo>
                  <a:cubicBezTo>
                    <a:pt x="2666" y="290"/>
                    <a:pt x="2656" y="144"/>
                    <a:pt x="2559" y="58"/>
                  </a:cubicBezTo>
                  <a:cubicBezTo>
                    <a:pt x="2516" y="19"/>
                    <a:pt x="2463" y="1"/>
                    <a:pt x="2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1836651" y="4167164"/>
              <a:ext cx="80139" cy="64732"/>
            </a:xfrm>
            <a:custGeom>
              <a:avLst/>
              <a:gdLst/>
              <a:ahLst/>
              <a:cxnLst/>
              <a:rect l="l" t="t" r="r" b="b"/>
              <a:pathLst>
                <a:path w="2658" h="2147" extrusionOk="0">
                  <a:moveTo>
                    <a:pt x="2114" y="0"/>
                  </a:moveTo>
                  <a:cubicBezTo>
                    <a:pt x="2110" y="0"/>
                    <a:pt x="2106" y="1"/>
                    <a:pt x="2102" y="1"/>
                  </a:cubicBezTo>
                  <a:cubicBezTo>
                    <a:pt x="1803" y="19"/>
                    <a:pt x="1718" y="492"/>
                    <a:pt x="1704" y="932"/>
                  </a:cubicBezTo>
                  <a:lnTo>
                    <a:pt x="1704" y="932"/>
                  </a:lnTo>
                  <a:cubicBezTo>
                    <a:pt x="1665" y="541"/>
                    <a:pt x="1578" y="123"/>
                    <a:pt x="1386" y="20"/>
                  </a:cubicBezTo>
                  <a:cubicBezTo>
                    <a:pt x="1363" y="8"/>
                    <a:pt x="1343" y="2"/>
                    <a:pt x="1325" y="2"/>
                  </a:cubicBezTo>
                  <a:cubicBezTo>
                    <a:pt x="1028" y="2"/>
                    <a:pt x="1252" y="1488"/>
                    <a:pt x="1252" y="1488"/>
                  </a:cubicBezTo>
                  <a:cubicBezTo>
                    <a:pt x="1252" y="1488"/>
                    <a:pt x="883" y="275"/>
                    <a:pt x="504" y="275"/>
                  </a:cubicBezTo>
                  <a:cubicBezTo>
                    <a:pt x="473" y="275"/>
                    <a:pt x="441" y="283"/>
                    <a:pt x="411" y="300"/>
                  </a:cubicBezTo>
                  <a:cubicBezTo>
                    <a:pt x="1" y="531"/>
                    <a:pt x="1051" y="1836"/>
                    <a:pt x="1051" y="1836"/>
                  </a:cubicBezTo>
                  <a:cubicBezTo>
                    <a:pt x="1377" y="2114"/>
                    <a:pt x="1823" y="2146"/>
                    <a:pt x="2012" y="2146"/>
                  </a:cubicBezTo>
                  <a:cubicBezTo>
                    <a:pt x="2069" y="2146"/>
                    <a:pt x="2102" y="2143"/>
                    <a:pt x="2102" y="2143"/>
                  </a:cubicBezTo>
                  <a:cubicBezTo>
                    <a:pt x="2102" y="2143"/>
                    <a:pt x="2658" y="0"/>
                    <a:pt x="2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1831314" y="4197557"/>
              <a:ext cx="116861" cy="154217"/>
            </a:xfrm>
            <a:custGeom>
              <a:avLst/>
              <a:gdLst/>
              <a:ahLst/>
              <a:cxnLst/>
              <a:rect l="l" t="t" r="r" b="b"/>
              <a:pathLst>
                <a:path w="3876" h="5115" extrusionOk="0">
                  <a:moveTo>
                    <a:pt x="2377" y="0"/>
                  </a:moveTo>
                  <a:cubicBezTo>
                    <a:pt x="2315" y="0"/>
                    <a:pt x="2252" y="13"/>
                    <a:pt x="2187" y="43"/>
                  </a:cubicBezTo>
                  <a:cubicBezTo>
                    <a:pt x="1749" y="241"/>
                    <a:pt x="1602" y="516"/>
                    <a:pt x="1183" y="516"/>
                  </a:cubicBezTo>
                  <a:cubicBezTo>
                    <a:pt x="1155" y="516"/>
                    <a:pt x="1126" y="515"/>
                    <a:pt x="1096" y="513"/>
                  </a:cubicBezTo>
                  <a:cubicBezTo>
                    <a:pt x="892" y="495"/>
                    <a:pt x="676" y="422"/>
                    <a:pt x="492" y="422"/>
                  </a:cubicBezTo>
                  <a:cubicBezTo>
                    <a:pt x="237" y="422"/>
                    <a:pt x="43" y="563"/>
                    <a:pt x="28" y="1187"/>
                  </a:cubicBezTo>
                  <a:cubicBezTo>
                    <a:pt x="0" y="2203"/>
                    <a:pt x="396" y="5114"/>
                    <a:pt x="2275" y="5114"/>
                  </a:cubicBezTo>
                  <a:cubicBezTo>
                    <a:pt x="2383" y="5114"/>
                    <a:pt x="2495" y="5105"/>
                    <a:pt x="2612" y="5085"/>
                  </a:cubicBezTo>
                  <a:cubicBezTo>
                    <a:pt x="2612" y="5085"/>
                    <a:pt x="3612" y="4219"/>
                    <a:pt x="3746" y="2493"/>
                  </a:cubicBezTo>
                  <a:cubicBezTo>
                    <a:pt x="3876" y="834"/>
                    <a:pt x="3732" y="446"/>
                    <a:pt x="3408" y="446"/>
                  </a:cubicBezTo>
                  <a:cubicBezTo>
                    <a:pt x="3395" y="446"/>
                    <a:pt x="3382" y="447"/>
                    <a:pt x="3369" y="448"/>
                  </a:cubicBezTo>
                  <a:cubicBezTo>
                    <a:pt x="3360" y="449"/>
                    <a:pt x="3351" y="449"/>
                    <a:pt x="3343" y="449"/>
                  </a:cubicBezTo>
                  <a:cubicBezTo>
                    <a:pt x="3048" y="449"/>
                    <a:pt x="2742" y="0"/>
                    <a:pt x="23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842772" y="4247487"/>
              <a:ext cx="86350" cy="115324"/>
            </a:xfrm>
            <a:custGeom>
              <a:avLst/>
              <a:gdLst/>
              <a:ahLst/>
              <a:cxnLst/>
              <a:rect l="l" t="t" r="r" b="b"/>
              <a:pathLst>
                <a:path w="2864" h="3825" extrusionOk="0">
                  <a:moveTo>
                    <a:pt x="1325" y="0"/>
                  </a:moveTo>
                  <a:cubicBezTo>
                    <a:pt x="974" y="0"/>
                    <a:pt x="1081" y="1077"/>
                    <a:pt x="1232" y="1976"/>
                  </a:cubicBezTo>
                  <a:lnTo>
                    <a:pt x="1232" y="1976"/>
                  </a:lnTo>
                  <a:cubicBezTo>
                    <a:pt x="1082" y="1357"/>
                    <a:pt x="877" y="729"/>
                    <a:pt x="661" y="729"/>
                  </a:cubicBezTo>
                  <a:cubicBezTo>
                    <a:pt x="605" y="729"/>
                    <a:pt x="548" y="772"/>
                    <a:pt x="491" y="868"/>
                  </a:cubicBezTo>
                  <a:cubicBezTo>
                    <a:pt x="0" y="1698"/>
                    <a:pt x="1075" y="3207"/>
                    <a:pt x="1075" y="3207"/>
                  </a:cubicBezTo>
                  <a:lnTo>
                    <a:pt x="1721" y="3824"/>
                  </a:lnTo>
                  <a:cubicBezTo>
                    <a:pt x="1721" y="3824"/>
                    <a:pt x="2094" y="3770"/>
                    <a:pt x="2328" y="3373"/>
                  </a:cubicBezTo>
                  <a:cubicBezTo>
                    <a:pt x="2561" y="2975"/>
                    <a:pt x="2864" y="977"/>
                    <a:pt x="2551" y="594"/>
                  </a:cubicBezTo>
                  <a:cubicBezTo>
                    <a:pt x="2532" y="570"/>
                    <a:pt x="2514" y="560"/>
                    <a:pt x="2495" y="560"/>
                  </a:cubicBezTo>
                  <a:cubicBezTo>
                    <a:pt x="2207" y="560"/>
                    <a:pt x="1970" y="3218"/>
                    <a:pt x="1970" y="3218"/>
                  </a:cubicBezTo>
                  <a:cubicBezTo>
                    <a:pt x="1970" y="3218"/>
                    <a:pt x="2153" y="296"/>
                    <a:pt x="1406" y="17"/>
                  </a:cubicBezTo>
                  <a:cubicBezTo>
                    <a:pt x="1377" y="6"/>
                    <a:pt x="1350" y="0"/>
                    <a:pt x="13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857696" y="4324372"/>
              <a:ext cx="83124" cy="66632"/>
            </a:xfrm>
            <a:custGeom>
              <a:avLst/>
              <a:gdLst/>
              <a:ahLst/>
              <a:cxnLst/>
              <a:rect l="l" t="t" r="r" b="b"/>
              <a:pathLst>
                <a:path w="2757" h="2210" extrusionOk="0">
                  <a:moveTo>
                    <a:pt x="577" y="1"/>
                  </a:moveTo>
                  <a:cubicBezTo>
                    <a:pt x="551" y="1"/>
                    <a:pt x="528" y="10"/>
                    <a:pt x="507" y="32"/>
                  </a:cubicBezTo>
                  <a:cubicBezTo>
                    <a:pt x="338" y="209"/>
                    <a:pt x="14" y="107"/>
                    <a:pt x="0" y="372"/>
                  </a:cubicBezTo>
                  <a:cubicBezTo>
                    <a:pt x="0" y="372"/>
                    <a:pt x="458" y="1152"/>
                    <a:pt x="1300" y="2209"/>
                  </a:cubicBezTo>
                  <a:lnTo>
                    <a:pt x="1803" y="2063"/>
                  </a:lnTo>
                  <a:cubicBezTo>
                    <a:pt x="1803" y="2063"/>
                    <a:pt x="1660" y="1525"/>
                    <a:pt x="2090" y="1161"/>
                  </a:cubicBezTo>
                  <a:cubicBezTo>
                    <a:pt x="2517" y="798"/>
                    <a:pt x="2756" y="631"/>
                    <a:pt x="2306" y="475"/>
                  </a:cubicBezTo>
                  <a:cubicBezTo>
                    <a:pt x="1856" y="320"/>
                    <a:pt x="1980" y="115"/>
                    <a:pt x="1648" y="80"/>
                  </a:cubicBezTo>
                  <a:cubicBezTo>
                    <a:pt x="1638" y="79"/>
                    <a:pt x="1629" y="79"/>
                    <a:pt x="1621" y="79"/>
                  </a:cubicBezTo>
                  <a:cubicBezTo>
                    <a:pt x="1346" y="79"/>
                    <a:pt x="1496" y="536"/>
                    <a:pt x="1311" y="536"/>
                  </a:cubicBezTo>
                  <a:cubicBezTo>
                    <a:pt x="1300" y="536"/>
                    <a:pt x="1287" y="535"/>
                    <a:pt x="1273" y="531"/>
                  </a:cubicBezTo>
                  <a:cubicBezTo>
                    <a:pt x="1056" y="476"/>
                    <a:pt x="761" y="1"/>
                    <a:pt x="5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993677" y="4348855"/>
              <a:ext cx="77214" cy="74018"/>
            </a:xfrm>
            <a:custGeom>
              <a:avLst/>
              <a:gdLst/>
              <a:ahLst/>
              <a:cxnLst/>
              <a:rect l="l" t="t" r="r" b="b"/>
              <a:pathLst>
                <a:path w="2561" h="2455" extrusionOk="0">
                  <a:moveTo>
                    <a:pt x="460" y="1"/>
                  </a:moveTo>
                  <a:cubicBezTo>
                    <a:pt x="0" y="1"/>
                    <a:pt x="210" y="1646"/>
                    <a:pt x="210" y="1646"/>
                  </a:cubicBezTo>
                  <a:cubicBezTo>
                    <a:pt x="383" y="2176"/>
                    <a:pt x="944" y="2455"/>
                    <a:pt x="944" y="2455"/>
                  </a:cubicBezTo>
                  <a:cubicBezTo>
                    <a:pt x="944" y="2455"/>
                    <a:pt x="2561" y="895"/>
                    <a:pt x="2064" y="628"/>
                  </a:cubicBezTo>
                  <a:cubicBezTo>
                    <a:pt x="2024" y="607"/>
                    <a:pt x="1983" y="597"/>
                    <a:pt x="1940" y="597"/>
                  </a:cubicBezTo>
                  <a:cubicBezTo>
                    <a:pt x="1704" y="597"/>
                    <a:pt x="1442" y="903"/>
                    <a:pt x="1236" y="1215"/>
                  </a:cubicBezTo>
                  <a:lnTo>
                    <a:pt x="1236" y="1215"/>
                  </a:lnTo>
                  <a:cubicBezTo>
                    <a:pt x="1408" y="860"/>
                    <a:pt x="1554" y="456"/>
                    <a:pt x="1443" y="268"/>
                  </a:cubicBezTo>
                  <a:cubicBezTo>
                    <a:pt x="1419" y="228"/>
                    <a:pt x="1391" y="210"/>
                    <a:pt x="1358" y="210"/>
                  </a:cubicBezTo>
                  <a:cubicBezTo>
                    <a:pt x="1088" y="210"/>
                    <a:pt x="562" y="1450"/>
                    <a:pt x="562" y="1450"/>
                  </a:cubicBezTo>
                  <a:cubicBezTo>
                    <a:pt x="562" y="1450"/>
                    <a:pt x="937" y="19"/>
                    <a:pt x="467" y="1"/>
                  </a:cubicBezTo>
                  <a:cubicBezTo>
                    <a:pt x="464" y="1"/>
                    <a:pt x="462" y="1"/>
                    <a:pt x="4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906843" y="4374363"/>
              <a:ext cx="163684" cy="155393"/>
            </a:xfrm>
            <a:custGeom>
              <a:avLst/>
              <a:gdLst/>
              <a:ahLst/>
              <a:cxnLst/>
              <a:rect l="l" t="t" r="r" b="b"/>
              <a:pathLst>
                <a:path w="5429" h="5154" extrusionOk="0">
                  <a:moveTo>
                    <a:pt x="2455" y="0"/>
                  </a:moveTo>
                  <a:cubicBezTo>
                    <a:pt x="2293" y="0"/>
                    <a:pt x="2109" y="123"/>
                    <a:pt x="1878" y="478"/>
                  </a:cubicBezTo>
                  <a:cubicBezTo>
                    <a:pt x="1292" y="1380"/>
                    <a:pt x="0" y="4331"/>
                    <a:pt x="2044" y="5153"/>
                  </a:cubicBezTo>
                  <a:cubicBezTo>
                    <a:pt x="2044" y="5153"/>
                    <a:pt x="3351" y="4939"/>
                    <a:pt x="4366" y="3538"/>
                  </a:cubicBezTo>
                  <a:cubicBezTo>
                    <a:pt x="5380" y="2137"/>
                    <a:pt x="5429" y="1754"/>
                    <a:pt x="5113" y="1595"/>
                  </a:cubicBezTo>
                  <a:cubicBezTo>
                    <a:pt x="4797" y="1438"/>
                    <a:pt x="4824" y="695"/>
                    <a:pt x="4316" y="632"/>
                  </a:cubicBezTo>
                  <a:cubicBezTo>
                    <a:pt x="4227" y="621"/>
                    <a:pt x="4146" y="617"/>
                    <a:pt x="4070" y="617"/>
                  </a:cubicBezTo>
                  <a:cubicBezTo>
                    <a:pt x="3921" y="617"/>
                    <a:pt x="3792" y="631"/>
                    <a:pt x="3669" y="631"/>
                  </a:cubicBezTo>
                  <a:cubicBezTo>
                    <a:pt x="3494" y="631"/>
                    <a:pt x="3332" y="603"/>
                    <a:pt x="3141" y="463"/>
                  </a:cubicBezTo>
                  <a:cubicBezTo>
                    <a:pt x="2904" y="289"/>
                    <a:pt x="2705" y="0"/>
                    <a:pt x="24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938441" y="4426675"/>
              <a:ext cx="85023" cy="106701"/>
            </a:xfrm>
            <a:custGeom>
              <a:avLst/>
              <a:gdLst/>
              <a:ahLst/>
              <a:cxnLst/>
              <a:rect l="l" t="t" r="r" b="b"/>
              <a:pathLst>
                <a:path w="2820" h="3539" extrusionOk="0">
                  <a:moveTo>
                    <a:pt x="1939" y="0"/>
                  </a:moveTo>
                  <a:cubicBezTo>
                    <a:pt x="1641" y="0"/>
                    <a:pt x="1221" y="875"/>
                    <a:pt x="909" y="1647"/>
                  </a:cubicBezTo>
                  <a:lnTo>
                    <a:pt x="909" y="1647"/>
                  </a:lnTo>
                  <a:cubicBezTo>
                    <a:pt x="1123" y="983"/>
                    <a:pt x="1285" y="279"/>
                    <a:pt x="1004" y="279"/>
                  </a:cubicBezTo>
                  <a:cubicBezTo>
                    <a:pt x="963" y="279"/>
                    <a:pt x="913" y="294"/>
                    <a:pt x="852" y="326"/>
                  </a:cubicBezTo>
                  <a:cubicBezTo>
                    <a:pt x="1" y="775"/>
                    <a:pt x="127" y="2624"/>
                    <a:pt x="127" y="2624"/>
                  </a:cubicBezTo>
                  <a:lnTo>
                    <a:pt x="356" y="3487"/>
                  </a:lnTo>
                  <a:cubicBezTo>
                    <a:pt x="356" y="3487"/>
                    <a:pt x="474" y="3538"/>
                    <a:pt x="652" y="3538"/>
                  </a:cubicBezTo>
                  <a:cubicBezTo>
                    <a:pt x="780" y="3538"/>
                    <a:pt x="940" y="3512"/>
                    <a:pt x="1109" y="3421"/>
                  </a:cubicBezTo>
                  <a:cubicBezTo>
                    <a:pt x="1515" y="3205"/>
                    <a:pt x="2820" y="1659"/>
                    <a:pt x="2754" y="1170"/>
                  </a:cubicBezTo>
                  <a:cubicBezTo>
                    <a:pt x="2748" y="1125"/>
                    <a:pt x="2727" y="1105"/>
                    <a:pt x="2694" y="1105"/>
                  </a:cubicBezTo>
                  <a:cubicBezTo>
                    <a:pt x="2372" y="1105"/>
                    <a:pt x="886" y="3103"/>
                    <a:pt x="886" y="3103"/>
                  </a:cubicBezTo>
                  <a:cubicBezTo>
                    <a:pt x="886" y="3103"/>
                    <a:pt x="2569" y="709"/>
                    <a:pt x="2078" y="79"/>
                  </a:cubicBezTo>
                  <a:cubicBezTo>
                    <a:pt x="2036" y="25"/>
                    <a:pt x="1989" y="0"/>
                    <a:pt x="1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31265" y="4486555"/>
              <a:ext cx="67235" cy="74682"/>
            </a:xfrm>
            <a:custGeom>
              <a:avLst/>
              <a:gdLst/>
              <a:ahLst/>
              <a:cxnLst/>
              <a:rect l="l" t="t" r="r" b="b"/>
              <a:pathLst>
                <a:path w="2230" h="2477" extrusionOk="0">
                  <a:moveTo>
                    <a:pt x="179" y="1"/>
                  </a:moveTo>
                  <a:cubicBezTo>
                    <a:pt x="119" y="1"/>
                    <a:pt x="65" y="23"/>
                    <a:pt x="18" y="92"/>
                  </a:cubicBezTo>
                  <a:cubicBezTo>
                    <a:pt x="18" y="92"/>
                    <a:pt x="1" y="995"/>
                    <a:pt x="165" y="2338"/>
                  </a:cubicBezTo>
                  <a:lnTo>
                    <a:pt x="670" y="2476"/>
                  </a:lnTo>
                  <a:cubicBezTo>
                    <a:pt x="670" y="2476"/>
                    <a:pt x="830" y="1942"/>
                    <a:pt x="1384" y="1858"/>
                  </a:cubicBezTo>
                  <a:cubicBezTo>
                    <a:pt x="1939" y="1771"/>
                    <a:pt x="2230" y="1755"/>
                    <a:pt x="1929" y="1387"/>
                  </a:cubicBezTo>
                  <a:cubicBezTo>
                    <a:pt x="1628" y="1017"/>
                    <a:pt x="1839" y="909"/>
                    <a:pt x="1573" y="705"/>
                  </a:cubicBezTo>
                  <a:cubicBezTo>
                    <a:pt x="1533" y="674"/>
                    <a:pt x="1496" y="662"/>
                    <a:pt x="1462" y="662"/>
                  </a:cubicBezTo>
                  <a:cubicBezTo>
                    <a:pt x="1305" y="662"/>
                    <a:pt x="1207" y="932"/>
                    <a:pt x="1091" y="932"/>
                  </a:cubicBezTo>
                  <a:cubicBezTo>
                    <a:pt x="1068" y="932"/>
                    <a:pt x="1044" y="921"/>
                    <a:pt x="1018" y="895"/>
                  </a:cubicBezTo>
                  <a:cubicBezTo>
                    <a:pt x="848" y="716"/>
                    <a:pt x="861" y="64"/>
                    <a:pt x="655" y="64"/>
                  </a:cubicBezTo>
                  <a:cubicBezTo>
                    <a:pt x="647" y="64"/>
                    <a:pt x="637" y="66"/>
                    <a:pt x="628" y="68"/>
                  </a:cubicBezTo>
                  <a:cubicBezTo>
                    <a:pt x="602" y="75"/>
                    <a:pt x="576" y="78"/>
                    <a:pt x="550" y="78"/>
                  </a:cubicBezTo>
                  <a:cubicBezTo>
                    <a:pt x="416" y="78"/>
                    <a:pt x="288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849133" y="4364202"/>
              <a:ext cx="84963" cy="650275"/>
            </a:xfrm>
            <a:custGeom>
              <a:avLst/>
              <a:gdLst/>
              <a:ahLst/>
              <a:cxnLst/>
              <a:rect l="l" t="t" r="r" b="b"/>
              <a:pathLst>
                <a:path w="2818" h="21568" extrusionOk="0">
                  <a:moveTo>
                    <a:pt x="1915" y="0"/>
                  </a:moveTo>
                  <a:cubicBezTo>
                    <a:pt x="1907" y="0"/>
                    <a:pt x="1900" y="1"/>
                    <a:pt x="1892" y="1"/>
                  </a:cubicBezTo>
                  <a:cubicBezTo>
                    <a:pt x="1759" y="10"/>
                    <a:pt x="1656" y="128"/>
                    <a:pt x="1665" y="264"/>
                  </a:cubicBezTo>
                  <a:cubicBezTo>
                    <a:pt x="2322" y="9624"/>
                    <a:pt x="52" y="21155"/>
                    <a:pt x="27" y="21271"/>
                  </a:cubicBezTo>
                  <a:cubicBezTo>
                    <a:pt x="1" y="21406"/>
                    <a:pt x="86" y="21534"/>
                    <a:pt x="221" y="21562"/>
                  </a:cubicBezTo>
                  <a:cubicBezTo>
                    <a:pt x="236" y="21564"/>
                    <a:pt x="252" y="21567"/>
                    <a:pt x="268" y="21567"/>
                  </a:cubicBezTo>
                  <a:cubicBezTo>
                    <a:pt x="384" y="21567"/>
                    <a:pt x="487" y="21487"/>
                    <a:pt x="510" y="21366"/>
                  </a:cubicBezTo>
                  <a:cubicBezTo>
                    <a:pt x="532" y="21252"/>
                    <a:pt x="2817" y="9656"/>
                    <a:pt x="2155" y="229"/>
                  </a:cubicBezTo>
                  <a:cubicBezTo>
                    <a:pt x="2147" y="103"/>
                    <a:pt x="2040" y="0"/>
                    <a:pt x="19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881998" y="4529068"/>
              <a:ext cx="92380" cy="243130"/>
            </a:xfrm>
            <a:custGeom>
              <a:avLst/>
              <a:gdLst/>
              <a:ahLst/>
              <a:cxnLst/>
              <a:rect l="l" t="t" r="r" b="b"/>
              <a:pathLst>
                <a:path w="3064" h="8064" extrusionOk="0">
                  <a:moveTo>
                    <a:pt x="2783" y="0"/>
                  </a:moveTo>
                  <a:cubicBezTo>
                    <a:pt x="2728" y="0"/>
                    <a:pt x="2672" y="19"/>
                    <a:pt x="2627" y="59"/>
                  </a:cubicBezTo>
                  <a:cubicBezTo>
                    <a:pt x="0" y="2331"/>
                    <a:pt x="252" y="7624"/>
                    <a:pt x="263" y="7849"/>
                  </a:cubicBezTo>
                  <a:cubicBezTo>
                    <a:pt x="271" y="7981"/>
                    <a:pt x="379" y="8062"/>
                    <a:pt x="509" y="8062"/>
                  </a:cubicBezTo>
                  <a:cubicBezTo>
                    <a:pt x="514" y="8062"/>
                    <a:pt x="519" y="8062"/>
                    <a:pt x="523" y="8063"/>
                  </a:cubicBezTo>
                  <a:cubicBezTo>
                    <a:pt x="660" y="8063"/>
                    <a:pt x="764" y="7959"/>
                    <a:pt x="757" y="7822"/>
                  </a:cubicBezTo>
                  <a:cubicBezTo>
                    <a:pt x="754" y="7769"/>
                    <a:pt x="506" y="2557"/>
                    <a:pt x="2950" y="441"/>
                  </a:cubicBezTo>
                  <a:cubicBezTo>
                    <a:pt x="3053" y="351"/>
                    <a:pt x="3063" y="193"/>
                    <a:pt x="2975" y="90"/>
                  </a:cubicBezTo>
                  <a:cubicBezTo>
                    <a:pt x="2925" y="31"/>
                    <a:pt x="2854" y="0"/>
                    <a:pt x="2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888209" y="4222250"/>
              <a:ext cx="656335" cy="597452"/>
            </a:xfrm>
            <a:custGeom>
              <a:avLst/>
              <a:gdLst/>
              <a:ahLst/>
              <a:cxnLst/>
              <a:rect l="l" t="t" r="r" b="b"/>
              <a:pathLst>
                <a:path w="21769" h="19816" extrusionOk="0">
                  <a:moveTo>
                    <a:pt x="18729" y="0"/>
                  </a:moveTo>
                  <a:lnTo>
                    <a:pt x="18729" y="0"/>
                  </a:lnTo>
                  <a:cubicBezTo>
                    <a:pt x="18729" y="1"/>
                    <a:pt x="17414" y="2220"/>
                    <a:pt x="8707" y="7805"/>
                  </a:cubicBezTo>
                  <a:cubicBezTo>
                    <a:pt x="0" y="13389"/>
                    <a:pt x="3122" y="19552"/>
                    <a:pt x="3122" y="19552"/>
                  </a:cubicBezTo>
                  <a:cubicBezTo>
                    <a:pt x="3122" y="19552"/>
                    <a:pt x="3638" y="19816"/>
                    <a:pt x="4699" y="19816"/>
                  </a:cubicBezTo>
                  <a:cubicBezTo>
                    <a:pt x="6412" y="19816"/>
                    <a:pt x="9543" y="19127"/>
                    <a:pt x="14209" y="15525"/>
                  </a:cubicBezTo>
                  <a:cubicBezTo>
                    <a:pt x="21768" y="9693"/>
                    <a:pt x="18729" y="1"/>
                    <a:pt x="18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2031638" y="4700447"/>
              <a:ext cx="194829" cy="80892"/>
            </a:xfrm>
            <a:custGeom>
              <a:avLst/>
              <a:gdLst/>
              <a:ahLst/>
              <a:cxnLst/>
              <a:rect l="l" t="t" r="r" b="b"/>
              <a:pathLst>
                <a:path w="6462" h="2683" extrusionOk="0">
                  <a:moveTo>
                    <a:pt x="6066" y="0"/>
                  </a:moveTo>
                  <a:cubicBezTo>
                    <a:pt x="4684" y="0"/>
                    <a:pt x="1" y="2028"/>
                    <a:pt x="1" y="2028"/>
                  </a:cubicBezTo>
                  <a:cubicBezTo>
                    <a:pt x="126" y="2496"/>
                    <a:pt x="585" y="2682"/>
                    <a:pt x="1203" y="2682"/>
                  </a:cubicBezTo>
                  <a:cubicBezTo>
                    <a:pt x="3062" y="2682"/>
                    <a:pt x="6367" y="1001"/>
                    <a:pt x="6445" y="228"/>
                  </a:cubicBezTo>
                  <a:cubicBezTo>
                    <a:pt x="6461" y="68"/>
                    <a:pt x="6319" y="0"/>
                    <a:pt x="60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2038060" y="4562536"/>
              <a:ext cx="88611" cy="182287"/>
            </a:xfrm>
            <a:custGeom>
              <a:avLst/>
              <a:gdLst/>
              <a:ahLst/>
              <a:cxnLst/>
              <a:rect l="l" t="t" r="r" b="b"/>
              <a:pathLst>
                <a:path w="2939" h="6046" extrusionOk="0">
                  <a:moveTo>
                    <a:pt x="1832" y="1"/>
                  </a:moveTo>
                  <a:cubicBezTo>
                    <a:pt x="1727" y="1"/>
                    <a:pt x="1597" y="55"/>
                    <a:pt x="1438" y="175"/>
                  </a:cubicBezTo>
                  <a:cubicBezTo>
                    <a:pt x="412" y="947"/>
                    <a:pt x="0" y="5916"/>
                    <a:pt x="0" y="5916"/>
                  </a:cubicBezTo>
                  <a:cubicBezTo>
                    <a:pt x="72" y="6005"/>
                    <a:pt x="150" y="6045"/>
                    <a:pt x="233" y="6045"/>
                  </a:cubicBezTo>
                  <a:cubicBezTo>
                    <a:pt x="1241" y="6045"/>
                    <a:pt x="2938" y="1"/>
                    <a:pt x="18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2123508" y="4601461"/>
              <a:ext cx="213583" cy="76491"/>
            </a:xfrm>
            <a:custGeom>
              <a:avLst/>
              <a:gdLst/>
              <a:ahLst/>
              <a:cxnLst/>
              <a:rect l="l" t="t" r="r" b="b"/>
              <a:pathLst>
                <a:path w="7084" h="2537" extrusionOk="0">
                  <a:moveTo>
                    <a:pt x="5780" y="0"/>
                  </a:moveTo>
                  <a:cubicBezTo>
                    <a:pt x="5297" y="0"/>
                    <a:pt x="4593" y="115"/>
                    <a:pt x="3617" y="404"/>
                  </a:cubicBezTo>
                  <a:cubicBezTo>
                    <a:pt x="0" y="1470"/>
                    <a:pt x="177" y="2292"/>
                    <a:pt x="177" y="2292"/>
                  </a:cubicBezTo>
                  <a:cubicBezTo>
                    <a:pt x="169" y="2465"/>
                    <a:pt x="439" y="2537"/>
                    <a:pt x="868" y="2537"/>
                  </a:cubicBezTo>
                  <a:cubicBezTo>
                    <a:pt x="2172" y="2537"/>
                    <a:pt x="4947" y="1872"/>
                    <a:pt x="5875" y="1348"/>
                  </a:cubicBezTo>
                  <a:cubicBezTo>
                    <a:pt x="6774" y="838"/>
                    <a:pt x="7083" y="0"/>
                    <a:pt x="5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2137739" y="4476695"/>
              <a:ext cx="94671" cy="126932"/>
            </a:xfrm>
            <a:custGeom>
              <a:avLst/>
              <a:gdLst/>
              <a:ahLst/>
              <a:cxnLst/>
              <a:rect l="l" t="t" r="r" b="b"/>
              <a:pathLst>
                <a:path w="3140" h="4210" extrusionOk="0">
                  <a:moveTo>
                    <a:pt x="2161" y="0"/>
                  </a:moveTo>
                  <a:cubicBezTo>
                    <a:pt x="1" y="0"/>
                    <a:pt x="120" y="4070"/>
                    <a:pt x="226" y="4138"/>
                  </a:cubicBezTo>
                  <a:cubicBezTo>
                    <a:pt x="303" y="4187"/>
                    <a:pt x="384" y="4210"/>
                    <a:pt x="467" y="4210"/>
                  </a:cubicBezTo>
                  <a:cubicBezTo>
                    <a:pt x="1582" y="4210"/>
                    <a:pt x="3140" y="127"/>
                    <a:pt x="2443" y="22"/>
                  </a:cubicBezTo>
                  <a:cubicBezTo>
                    <a:pt x="2345" y="7"/>
                    <a:pt x="2251" y="0"/>
                    <a:pt x="21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2225961" y="4506515"/>
              <a:ext cx="177282" cy="84118"/>
            </a:xfrm>
            <a:custGeom>
              <a:avLst/>
              <a:gdLst/>
              <a:ahLst/>
              <a:cxnLst/>
              <a:rect l="l" t="t" r="r" b="b"/>
              <a:pathLst>
                <a:path w="5880" h="2790" extrusionOk="0">
                  <a:moveTo>
                    <a:pt x="4697" y="0"/>
                  </a:moveTo>
                  <a:cubicBezTo>
                    <a:pt x="3297" y="0"/>
                    <a:pt x="0" y="2237"/>
                    <a:pt x="0" y="2237"/>
                  </a:cubicBezTo>
                  <a:cubicBezTo>
                    <a:pt x="33" y="2630"/>
                    <a:pt x="328" y="2789"/>
                    <a:pt x="762" y="2789"/>
                  </a:cubicBezTo>
                  <a:cubicBezTo>
                    <a:pt x="2368" y="2789"/>
                    <a:pt x="5880" y="618"/>
                    <a:pt x="5104" y="101"/>
                  </a:cubicBezTo>
                  <a:cubicBezTo>
                    <a:pt x="5001" y="31"/>
                    <a:pt x="4862" y="0"/>
                    <a:pt x="4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2234976" y="4389800"/>
              <a:ext cx="129555" cy="142610"/>
            </a:xfrm>
            <a:custGeom>
              <a:avLst/>
              <a:gdLst/>
              <a:ahLst/>
              <a:cxnLst/>
              <a:rect l="l" t="t" r="r" b="b"/>
              <a:pathLst>
                <a:path w="4297" h="4730" extrusionOk="0">
                  <a:moveTo>
                    <a:pt x="3199" y="1"/>
                  </a:moveTo>
                  <a:cubicBezTo>
                    <a:pt x="3063" y="1"/>
                    <a:pt x="2864" y="73"/>
                    <a:pt x="2588" y="235"/>
                  </a:cubicBezTo>
                  <a:cubicBezTo>
                    <a:pt x="1" y="1754"/>
                    <a:pt x="123" y="4710"/>
                    <a:pt x="123" y="4710"/>
                  </a:cubicBezTo>
                  <a:cubicBezTo>
                    <a:pt x="152" y="4723"/>
                    <a:pt x="184" y="4729"/>
                    <a:pt x="220" y="4729"/>
                  </a:cubicBezTo>
                  <a:cubicBezTo>
                    <a:pt x="1193" y="4729"/>
                    <a:pt x="4297" y="1"/>
                    <a:pt x="3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2338394" y="4302663"/>
              <a:ext cx="132087" cy="171614"/>
            </a:xfrm>
            <a:custGeom>
              <a:avLst/>
              <a:gdLst/>
              <a:ahLst/>
              <a:cxnLst/>
              <a:rect l="l" t="t" r="r" b="b"/>
              <a:pathLst>
                <a:path w="4381" h="5692" extrusionOk="0">
                  <a:moveTo>
                    <a:pt x="3419" y="1"/>
                  </a:moveTo>
                  <a:cubicBezTo>
                    <a:pt x="3339" y="1"/>
                    <a:pt x="3234" y="40"/>
                    <a:pt x="3101" y="125"/>
                  </a:cubicBezTo>
                  <a:cubicBezTo>
                    <a:pt x="1171" y="1358"/>
                    <a:pt x="1" y="5424"/>
                    <a:pt x="1" y="5424"/>
                  </a:cubicBezTo>
                  <a:cubicBezTo>
                    <a:pt x="106" y="5609"/>
                    <a:pt x="240" y="5692"/>
                    <a:pt x="395" y="5692"/>
                  </a:cubicBezTo>
                  <a:cubicBezTo>
                    <a:pt x="1680" y="5692"/>
                    <a:pt x="4380" y="1"/>
                    <a:pt x="34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1376486" y="3817200"/>
              <a:ext cx="559433" cy="727218"/>
            </a:xfrm>
            <a:custGeom>
              <a:avLst/>
              <a:gdLst/>
              <a:ahLst/>
              <a:cxnLst/>
              <a:rect l="l" t="t" r="r" b="b"/>
              <a:pathLst>
                <a:path w="18555" h="24120" extrusionOk="0">
                  <a:moveTo>
                    <a:pt x="6613" y="0"/>
                  </a:moveTo>
                  <a:cubicBezTo>
                    <a:pt x="6613" y="0"/>
                    <a:pt x="1" y="7714"/>
                    <a:pt x="4651" y="16051"/>
                  </a:cubicBezTo>
                  <a:cubicBezTo>
                    <a:pt x="9017" y="23881"/>
                    <a:pt x="12774" y="24119"/>
                    <a:pt x="13215" y="24119"/>
                  </a:cubicBezTo>
                  <a:cubicBezTo>
                    <a:pt x="13244" y="24119"/>
                    <a:pt x="13259" y="24118"/>
                    <a:pt x="13259" y="24118"/>
                  </a:cubicBezTo>
                  <a:cubicBezTo>
                    <a:pt x="13259" y="24118"/>
                    <a:pt x="18555" y="19684"/>
                    <a:pt x="12750" y="11122"/>
                  </a:cubicBezTo>
                  <a:cubicBezTo>
                    <a:pt x="6946" y="2560"/>
                    <a:pt x="6613" y="0"/>
                    <a:pt x="6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1585342" y="4348614"/>
              <a:ext cx="165373" cy="139353"/>
            </a:xfrm>
            <a:custGeom>
              <a:avLst/>
              <a:gdLst/>
              <a:ahLst/>
              <a:cxnLst/>
              <a:rect l="l" t="t" r="r" b="b"/>
              <a:pathLst>
                <a:path w="5485" h="4622" extrusionOk="0">
                  <a:moveTo>
                    <a:pt x="450" y="0"/>
                  </a:moveTo>
                  <a:cubicBezTo>
                    <a:pt x="359" y="0"/>
                    <a:pt x="297" y="40"/>
                    <a:pt x="270" y="126"/>
                  </a:cubicBezTo>
                  <a:cubicBezTo>
                    <a:pt x="0" y="983"/>
                    <a:pt x="3184" y="4621"/>
                    <a:pt x="4834" y="4621"/>
                  </a:cubicBezTo>
                  <a:cubicBezTo>
                    <a:pt x="5096" y="4621"/>
                    <a:pt x="5320" y="4529"/>
                    <a:pt x="5484" y="4320"/>
                  </a:cubicBezTo>
                  <a:cubicBezTo>
                    <a:pt x="5484" y="4320"/>
                    <a:pt x="1400" y="0"/>
                    <a:pt x="4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1716439" y="4270974"/>
              <a:ext cx="84088" cy="187804"/>
            </a:xfrm>
            <a:custGeom>
              <a:avLst/>
              <a:gdLst/>
              <a:ahLst/>
              <a:cxnLst/>
              <a:rect l="l" t="t" r="r" b="b"/>
              <a:pathLst>
                <a:path w="2789" h="6229" extrusionOk="0">
                  <a:moveTo>
                    <a:pt x="1754" y="0"/>
                  </a:moveTo>
                  <a:cubicBezTo>
                    <a:pt x="753" y="0"/>
                    <a:pt x="0" y="6228"/>
                    <a:pt x="1043" y="6228"/>
                  </a:cubicBezTo>
                  <a:cubicBezTo>
                    <a:pt x="1094" y="6228"/>
                    <a:pt x="1149" y="6213"/>
                    <a:pt x="1210" y="6181"/>
                  </a:cubicBezTo>
                  <a:cubicBezTo>
                    <a:pt x="1210" y="6181"/>
                    <a:pt x="2788" y="1452"/>
                    <a:pt x="2149" y="337"/>
                  </a:cubicBezTo>
                  <a:cubicBezTo>
                    <a:pt x="2016" y="104"/>
                    <a:pt x="1883" y="0"/>
                    <a:pt x="17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1533332" y="4222341"/>
              <a:ext cx="178518" cy="137695"/>
            </a:xfrm>
            <a:custGeom>
              <a:avLst/>
              <a:gdLst/>
              <a:ahLst/>
              <a:cxnLst/>
              <a:rect l="l" t="t" r="r" b="b"/>
              <a:pathLst>
                <a:path w="5921" h="4567" extrusionOk="0">
                  <a:moveTo>
                    <a:pt x="594" y="0"/>
                  </a:moveTo>
                  <a:cubicBezTo>
                    <a:pt x="0" y="0"/>
                    <a:pt x="73" y="698"/>
                    <a:pt x="571" y="1351"/>
                  </a:cubicBezTo>
                  <a:cubicBezTo>
                    <a:pt x="1335" y="2358"/>
                    <a:pt x="4412" y="4567"/>
                    <a:pt x="5241" y="4567"/>
                  </a:cubicBezTo>
                  <a:cubicBezTo>
                    <a:pt x="5342" y="4567"/>
                    <a:pt x="5409" y="4535"/>
                    <a:pt x="5435" y="4464"/>
                  </a:cubicBezTo>
                  <a:cubicBezTo>
                    <a:pt x="5435" y="4464"/>
                    <a:pt x="5920" y="3778"/>
                    <a:pt x="3019" y="1373"/>
                  </a:cubicBezTo>
                  <a:cubicBezTo>
                    <a:pt x="1801" y="365"/>
                    <a:pt x="1023" y="0"/>
                    <a:pt x="5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1671695" y="4146661"/>
              <a:ext cx="98048" cy="140740"/>
            </a:xfrm>
            <a:custGeom>
              <a:avLst/>
              <a:gdLst/>
              <a:ahLst/>
              <a:cxnLst/>
              <a:rect l="l" t="t" r="r" b="b"/>
              <a:pathLst>
                <a:path w="3252" h="4668" extrusionOk="0">
                  <a:moveTo>
                    <a:pt x="811" y="0"/>
                  </a:moveTo>
                  <a:cubicBezTo>
                    <a:pt x="129" y="0"/>
                    <a:pt x="1" y="4668"/>
                    <a:pt x="1191" y="4668"/>
                  </a:cubicBezTo>
                  <a:cubicBezTo>
                    <a:pt x="1217" y="4668"/>
                    <a:pt x="1243" y="4666"/>
                    <a:pt x="1269" y="4662"/>
                  </a:cubicBezTo>
                  <a:cubicBezTo>
                    <a:pt x="1397" y="4639"/>
                    <a:pt x="3252" y="634"/>
                    <a:pt x="851" y="5"/>
                  </a:cubicBezTo>
                  <a:cubicBezTo>
                    <a:pt x="837" y="2"/>
                    <a:pt x="824" y="0"/>
                    <a:pt x="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1499351" y="4109817"/>
              <a:ext cx="146619" cy="129404"/>
            </a:xfrm>
            <a:custGeom>
              <a:avLst/>
              <a:gdLst/>
              <a:ahLst/>
              <a:cxnLst/>
              <a:rect l="l" t="t" r="r" b="b"/>
              <a:pathLst>
                <a:path w="4863" h="4292" extrusionOk="0">
                  <a:moveTo>
                    <a:pt x="1101" y="1"/>
                  </a:moveTo>
                  <a:cubicBezTo>
                    <a:pt x="1070" y="1"/>
                    <a:pt x="1040" y="3"/>
                    <a:pt x="1011" y="9"/>
                  </a:cubicBezTo>
                  <a:cubicBezTo>
                    <a:pt x="1" y="196"/>
                    <a:pt x="2994" y="4292"/>
                    <a:pt x="4368" y="4292"/>
                  </a:cubicBezTo>
                  <a:cubicBezTo>
                    <a:pt x="4577" y="4292"/>
                    <a:pt x="4748" y="4198"/>
                    <a:pt x="4862" y="3982"/>
                  </a:cubicBezTo>
                  <a:cubicBezTo>
                    <a:pt x="4862" y="3982"/>
                    <a:pt x="2309" y="1"/>
                    <a:pt x="11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1592397" y="4018369"/>
              <a:ext cx="96993" cy="167815"/>
            </a:xfrm>
            <a:custGeom>
              <a:avLst/>
              <a:gdLst/>
              <a:ahLst/>
              <a:cxnLst/>
              <a:rect l="l" t="t" r="r" b="b"/>
              <a:pathLst>
                <a:path w="3217" h="5566" extrusionOk="0">
                  <a:moveTo>
                    <a:pt x="862" y="0"/>
                  </a:moveTo>
                  <a:cubicBezTo>
                    <a:pt x="0" y="0"/>
                    <a:pt x="1054" y="5566"/>
                    <a:pt x="1938" y="5566"/>
                  </a:cubicBezTo>
                  <a:cubicBezTo>
                    <a:pt x="1938" y="5566"/>
                    <a:pt x="1939" y="5566"/>
                    <a:pt x="1939" y="5566"/>
                  </a:cubicBezTo>
                  <a:cubicBezTo>
                    <a:pt x="1939" y="5566"/>
                    <a:pt x="3217" y="2895"/>
                    <a:pt x="1435" y="479"/>
                  </a:cubicBezTo>
                  <a:cubicBezTo>
                    <a:pt x="1189" y="145"/>
                    <a:pt x="1001" y="0"/>
                    <a:pt x="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1527452" y="3895201"/>
              <a:ext cx="73476" cy="195131"/>
            </a:xfrm>
            <a:custGeom>
              <a:avLst/>
              <a:gdLst/>
              <a:ahLst/>
              <a:cxnLst/>
              <a:rect l="l" t="t" r="r" b="b"/>
              <a:pathLst>
                <a:path w="2437" h="6472" extrusionOk="0">
                  <a:moveTo>
                    <a:pt x="829" y="1"/>
                  </a:moveTo>
                  <a:cubicBezTo>
                    <a:pt x="0" y="1"/>
                    <a:pt x="321" y="6471"/>
                    <a:pt x="1597" y="6471"/>
                  </a:cubicBezTo>
                  <a:cubicBezTo>
                    <a:pt x="1696" y="6471"/>
                    <a:pt x="1801" y="6432"/>
                    <a:pt x="1911" y="6348"/>
                  </a:cubicBezTo>
                  <a:cubicBezTo>
                    <a:pt x="1911" y="6348"/>
                    <a:pt x="2437" y="2150"/>
                    <a:pt x="1148" y="256"/>
                  </a:cubicBezTo>
                  <a:cubicBezTo>
                    <a:pt x="1027" y="80"/>
                    <a:pt x="921" y="1"/>
                    <a:pt x="8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1258897" y="4364202"/>
              <a:ext cx="651029" cy="615030"/>
            </a:xfrm>
            <a:custGeom>
              <a:avLst/>
              <a:gdLst/>
              <a:ahLst/>
              <a:cxnLst/>
              <a:rect l="l" t="t" r="r" b="b"/>
              <a:pathLst>
                <a:path w="21593" h="20399" extrusionOk="0">
                  <a:moveTo>
                    <a:pt x="3450" y="0"/>
                  </a:moveTo>
                  <a:lnTo>
                    <a:pt x="3450" y="0"/>
                  </a:lnTo>
                  <a:cubicBezTo>
                    <a:pt x="3450" y="1"/>
                    <a:pt x="1" y="9556"/>
                    <a:pt x="7306" y="15704"/>
                  </a:cubicBezTo>
                  <a:cubicBezTo>
                    <a:pt x="12052" y="19699"/>
                    <a:pt x="15237" y="20399"/>
                    <a:pt x="16885" y="20399"/>
                  </a:cubicBezTo>
                  <a:cubicBezTo>
                    <a:pt x="17772" y="20399"/>
                    <a:pt x="18214" y="20196"/>
                    <a:pt x="18214" y="20196"/>
                  </a:cubicBezTo>
                  <a:cubicBezTo>
                    <a:pt x="18214" y="20196"/>
                    <a:pt x="21593" y="14174"/>
                    <a:pt x="13132" y="8223"/>
                  </a:cubicBezTo>
                  <a:cubicBezTo>
                    <a:pt x="4669" y="2273"/>
                    <a:pt x="3450" y="0"/>
                    <a:pt x="3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1568850" y="4852047"/>
              <a:ext cx="192086" cy="87164"/>
            </a:xfrm>
            <a:custGeom>
              <a:avLst/>
              <a:gdLst/>
              <a:ahLst/>
              <a:cxnLst/>
              <a:rect l="l" t="t" r="r" b="b"/>
              <a:pathLst>
                <a:path w="6371" h="2891" extrusionOk="0">
                  <a:moveTo>
                    <a:pt x="344" y="0"/>
                  </a:moveTo>
                  <a:cubicBezTo>
                    <a:pt x="125" y="0"/>
                    <a:pt x="1" y="64"/>
                    <a:pt x="9" y="213"/>
                  </a:cubicBezTo>
                  <a:cubicBezTo>
                    <a:pt x="56" y="1007"/>
                    <a:pt x="3430" y="2890"/>
                    <a:pt x="5263" y="2890"/>
                  </a:cubicBezTo>
                  <a:cubicBezTo>
                    <a:pt x="5820" y="2890"/>
                    <a:pt x="6235" y="2716"/>
                    <a:pt x="6370" y="2285"/>
                  </a:cubicBezTo>
                  <a:cubicBezTo>
                    <a:pt x="6370" y="2285"/>
                    <a:pt x="1655" y="0"/>
                    <a:pt x="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1674710" y="4719352"/>
              <a:ext cx="80681" cy="184217"/>
            </a:xfrm>
            <a:custGeom>
              <a:avLst/>
              <a:gdLst/>
              <a:ahLst/>
              <a:cxnLst/>
              <a:rect l="l" t="t" r="r" b="b"/>
              <a:pathLst>
                <a:path w="2676" h="6110" extrusionOk="0">
                  <a:moveTo>
                    <a:pt x="1085" y="1"/>
                  </a:moveTo>
                  <a:cubicBezTo>
                    <a:pt x="0" y="1"/>
                    <a:pt x="1444" y="6109"/>
                    <a:pt x="2448" y="6109"/>
                  </a:cubicBezTo>
                  <a:cubicBezTo>
                    <a:pt x="2527" y="6109"/>
                    <a:pt x="2604" y="6071"/>
                    <a:pt x="2676" y="5990"/>
                  </a:cubicBezTo>
                  <a:cubicBezTo>
                    <a:pt x="2676" y="5990"/>
                    <a:pt x="2476" y="1009"/>
                    <a:pt x="1484" y="191"/>
                  </a:cubicBezTo>
                  <a:cubicBezTo>
                    <a:pt x="1324" y="60"/>
                    <a:pt x="1192" y="1"/>
                    <a:pt x="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1463140" y="4749533"/>
              <a:ext cx="210960" cy="82913"/>
            </a:xfrm>
            <a:custGeom>
              <a:avLst/>
              <a:gdLst/>
              <a:ahLst/>
              <a:cxnLst/>
              <a:rect l="l" t="t" r="r" b="b"/>
              <a:pathLst>
                <a:path w="6997" h="2750" extrusionOk="0">
                  <a:moveTo>
                    <a:pt x="1170" y="0"/>
                  </a:moveTo>
                  <a:cubicBezTo>
                    <a:pt x="1" y="0"/>
                    <a:pt x="284" y="816"/>
                    <a:pt x="1132" y="1346"/>
                  </a:cubicBezTo>
                  <a:cubicBezTo>
                    <a:pt x="2070" y="1930"/>
                    <a:pt x="4985" y="2750"/>
                    <a:pt x="6222" y="2750"/>
                  </a:cubicBezTo>
                  <a:cubicBezTo>
                    <a:pt x="6570" y="2750"/>
                    <a:pt x="6786" y="2685"/>
                    <a:pt x="6786" y="2531"/>
                  </a:cubicBezTo>
                  <a:cubicBezTo>
                    <a:pt x="6786" y="2531"/>
                    <a:pt x="6997" y="1719"/>
                    <a:pt x="3430" y="497"/>
                  </a:cubicBezTo>
                  <a:cubicBezTo>
                    <a:pt x="2387" y="140"/>
                    <a:pt x="1654" y="0"/>
                    <a:pt x="11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1572166" y="4628989"/>
              <a:ext cx="95033" cy="129012"/>
            </a:xfrm>
            <a:custGeom>
              <a:avLst/>
              <a:gdLst/>
              <a:ahLst/>
              <a:cxnLst/>
              <a:rect l="l" t="t" r="r" b="b"/>
              <a:pathLst>
                <a:path w="3152" h="4279" extrusionOk="0">
                  <a:moveTo>
                    <a:pt x="912" y="1"/>
                  </a:moveTo>
                  <a:cubicBezTo>
                    <a:pt x="845" y="1"/>
                    <a:pt x="775" y="4"/>
                    <a:pt x="703" y="12"/>
                  </a:cubicBezTo>
                  <a:cubicBezTo>
                    <a:pt x="1" y="88"/>
                    <a:pt x="1403" y="4278"/>
                    <a:pt x="2518" y="4278"/>
                  </a:cubicBezTo>
                  <a:cubicBezTo>
                    <a:pt x="2595" y="4278"/>
                    <a:pt x="2670" y="4258"/>
                    <a:pt x="2744" y="4216"/>
                  </a:cubicBezTo>
                  <a:cubicBezTo>
                    <a:pt x="2855" y="4153"/>
                    <a:pt x="3151" y="1"/>
                    <a:pt x="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1399340" y="4651783"/>
              <a:ext cx="175413" cy="89154"/>
            </a:xfrm>
            <a:custGeom>
              <a:avLst/>
              <a:gdLst/>
              <a:ahLst/>
              <a:cxnLst/>
              <a:rect l="l" t="t" r="r" b="b"/>
              <a:pathLst>
                <a:path w="5818" h="2957" extrusionOk="0">
                  <a:moveTo>
                    <a:pt x="1168" y="0"/>
                  </a:moveTo>
                  <a:cubicBezTo>
                    <a:pt x="1026" y="0"/>
                    <a:pt x="905" y="26"/>
                    <a:pt x="809" y="84"/>
                  </a:cubicBezTo>
                  <a:cubicBezTo>
                    <a:pt x="0" y="577"/>
                    <a:pt x="3530" y="2957"/>
                    <a:pt x="5103" y="2957"/>
                  </a:cubicBezTo>
                  <a:cubicBezTo>
                    <a:pt x="5499" y="2957"/>
                    <a:pt x="5771" y="2806"/>
                    <a:pt x="5818" y="2435"/>
                  </a:cubicBezTo>
                  <a:cubicBezTo>
                    <a:pt x="5818" y="2435"/>
                    <a:pt x="2538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1444838" y="4536756"/>
              <a:ext cx="126419" cy="146348"/>
            </a:xfrm>
            <a:custGeom>
              <a:avLst/>
              <a:gdLst/>
              <a:ahLst/>
              <a:cxnLst/>
              <a:rect l="l" t="t" r="r" b="b"/>
              <a:pathLst>
                <a:path w="4193" h="4854" extrusionOk="0">
                  <a:moveTo>
                    <a:pt x="1058" y="1"/>
                  </a:moveTo>
                  <a:cubicBezTo>
                    <a:pt x="0" y="1"/>
                    <a:pt x="2909" y="4854"/>
                    <a:pt x="3862" y="4854"/>
                  </a:cubicBezTo>
                  <a:cubicBezTo>
                    <a:pt x="3892" y="4854"/>
                    <a:pt x="3920" y="4849"/>
                    <a:pt x="3946" y="4839"/>
                  </a:cubicBezTo>
                  <a:cubicBezTo>
                    <a:pt x="3946" y="4839"/>
                    <a:pt x="4193" y="1889"/>
                    <a:pt x="1673" y="261"/>
                  </a:cubicBezTo>
                  <a:cubicBezTo>
                    <a:pt x="1395" y="81"/>
                    <a:pt x="1194" y="1"/>
                    <a:pt x="10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1342355" y="4445037"/>
              <a:ext cx="124640" cy="175352"/>
            </a:xfrm>
            <a:custGeom>
              <a:avLst/>
              <a:gdLst/>
              <a:ahLst/>
              <a:cxnLst/>
              <a:rect l="l" t="t" r="r" b="b"/>
              <a:pathLst>
                <a:path w="4134" h="5816" extrusionOk="0">
                  <a:moveTo>
                    <a:pt x="939" y="0"/>
                  </a:moveTo>
                  <a:cubicBezTo>
                    <a:pt x="1" y="0"/>
                    <a:pt x="2473" y="5815"/>
                    <a:pt x="3747" y="5815"/>
                  </a:cubicBezTo>
                  <a:cubicBezTo>
                    <a:pt x="3894" y="5815"/>
                    <a:pt x="4026" y="5737"/>
                    <a:pt x="4134" y="5564"/>
                  </a:cubicBezTo>
                  <a:cubicBezTo>
                    <a:pt x="4134" y="5564"/>
                    <a:pt x="3138" y="1452"/>
                    <a:pt x="1262" y="138"/>
                  </a:cubicBezTo>
                  <a:cubicBezTo>
                    <a:pt x="1127" y="44"/>
                    <a:pt x="1020" y="0"/>
                    <a:pt x="9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1897043" y="4759543"/>
              <a:ext cx="131303" cy="186779"/>
            </a:xfrm>
            <a:custGeom>
              <a:avLst/>
              <a:gdLst/>
              <a:ahLst/>
              <a:cxnLst/>
              <a:rect l="l" t="t" r="r" b="b"/>
              <a:pathLst>
                <a:path w="4355" h="6195" extrusionOk="0">
                  <a:moveTo>
                    <a:pt x="3852" y="1"/>
                  </a:moveTo>
                  <a:cubicBezTo>
                    <a:pt x="471" y="4040"/>
                    <a:pt x="20" y="5969"/>
                    <a:pt x="1" y="6050"/>
                  </a:cubicBezTo>
                  <a:lnTo>
                    <a:pt x="641" y="6194"/>
                  </a:lnTo>
                  <a:cubicBezTo>
                    <a:pt x="645" y="6175"/>
                    <a:pt x="1103" y="4307"/>
                    <a:pt x="4354" y="423"/>
                  </a:cubicBezTo>
                  <a:lnTo>
                    <a:pt x="385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1758017" y="4501118"/>
              <a:ext cx="159252" cy="506369"/>
            </a:xfrm>
            <a:custGeom>
              <a:avLst/>
              <a:gdLst/>
              <a:ahLst/>
              <a:cxnLst/>
              <a:rect l="l" t="t" r="r" b="b"/>
              <a:pathLst>
                <a:path w="5282" h="16795" extrusionOk="0">
                  <a:moveTo>
                    <a:pt x="550" y="1"/>
                  </a:moveTo>
                  <a:lnTo>
                    <a:pt x="1" y="362"/>
                  </a:lnTo>
                  <a:cubicBezTo>
                    <a:pt x="47" y="431"/>
                    <a:pt x="4618" y="7472"/>
                    <a:pt x="4274" y="16771"/>
                  </a:cubicBezTo>
                  <a:lnTo>
                    <a:pt x="4932" y="16794"/>
                  </a:lnTo>
                  <a:cubicBezTo>
                    <a:pt x="5281" y="7278"/>
                    <a:pt x="597" y="70"/>
                    <a:pt x="5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1" name="Google Shape;551;p3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552" name="Google Shape;552;p3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72" name="Google Shape;572;p3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2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3"/>
          <p:cNvSpPr txBox="1">
            <a:spLocks noGrp="1"/>
          </p:cNvSpPr>
          <p:nvPr>
            <p:ph type="title" hasCustomPrompt="1"/>
          </p:nvPr>
        </p:nvSpPr>
        <p:spPr>
          <a:xfrm>
            <a:off x="3796813" y="663161"/>
            <a:ext cx="1550100" cy="14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74" name="Google Shape;574;p3"/>
          <p:cNvSpPr txBox="1">
            <a:spLocks noGrp="1"/>
          </p:cNvSpPr>
          <p:nvPr>
            <p:ph type="subTitle" idx="1"/>
          </p:nvPr>
        </p:nvSpPr>
        <p:spPr>
          <a:xfrm rot="535">
            <a:off x="2644262" y="3665088"/>
            <a:ext cx="38556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5" name="Google Shape;575;p3"/>
          <p:cNvSpPr txBox="1">
            <a:spLocks noGrp="1"/>
          </p:cNvSpPr>
          <p:nvPr>
            <p:ph type="title" idx="2"/>
          </p:nvPr>
        </p:nvSpPr>
        <p:spPr>
          <a:xfrm>
            <a:off x="1781688" y="2369100"/>
            <a:ext cx="5580600" cy="15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LANK_1_1_1">
    <p:spTree>
      <p:nvGrpSpPr>
        <p:cNvPr id="1" name="Shape 6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45" name="Google Shape;6645;p35"/>
          <p:cNvGrpSpPr/>
          <p:nvPr/>
        </p:nvGrpSpPr>
        <p:grpSpPr>
          <a:xfrm>
            <a:off x="79900" y="203824"/>
            <a:ext cx="8475689" cy="2889001"/>
            <a:chOff x="79900" y="203824"/>
            <a:chExt cx="8475689" cy="2889001"/>
          </a:xfrm>
        </p:grpSpPr>
        <p:sp>
          <p:nvSpPr>
            <p:cNvPr id="6646" name="Google Shape;6646;p35"/>
            <p:cNvSpPr/>
            <p:nvPr/>
          </p:nvSpPr>
          <p:spPr>
            <a:xfrm rot="-1973773">
              <a:off x="117101" y="204388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47;p35"/>
            <p:cNvSpPr/>
            <p:nvPr/>
          </p:nvSpPr>
          <p:spPr>
            <a:xfrm rot="2359819">
              <a:off x="7963025" y="24735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48;p35"/>
            <p:cNvSpPr/>
            <p:nvPr/>
          </p:nvSpPr>
          <p:spPr>
            <a:xfrm rot="-1973773">
              <a:off x="5852707" y="8454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49;p35"/>
            <p:cNvSpPr/>
            <p:nvPr/>
          </p:nvSpPr>
          <p:spPr>
            <a:xfrm>
              <a:off x="8354296" y="224031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50;p35"/>
            <p:cNvSpPr/>
            <p:nvPr/>
          </p:nvSpPr>
          <p:spPr>
            <a:xfrm rot="2359819">
              <a:off x="5994447" y="4417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51;p35"/>
            <p:cNvSpPr/>
            <p:nvPr/>
          </p:nvSpPr>
          <p:spPr>
            <a:xfrm rot="2359819">
              <a:off x="5263698" y="204387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52;p35"/>
            <p:cNvSpPr/>
            <p:nvPr/>
          </p:nvSpPr>
          <p:spPr>
            <a:xfrm rot="-1973773">
              <a:off x="4877839" y="216481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53;p35"/>
            <p:cNvSpPr/>
            <p:nvPr/>
          </p:nvSpPr>
          <p:spPr>
            <a:xfrm>
              <a:off x="1856228" y="2038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54;p35"/>
            <p:cNvSpPr/>
            <p:nvPr/>
          </p:nvSpPr>
          <p:spPr>
            <a:xfrm rot="-1973773">
              <a:off x="4217223" y="285749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55;p35"/>
            <p:cNvSpPr/>
            <p:nvPr/>
          </p:nvSpPr>
          <p:spPr>
            <a:xfrm rot="2359819">
              <a:off x="1488792" y="3020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56;p35"/>
            <p:cNvSpPr/>
            <p:nvPr/>
          </p:nvSpPr>
          <p:spPr>
            <a:xfrm rot="2359819">
              <a:off x="395047" y="160336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57" name="Google Shape;6657;p35"/>
          <p:cNvGrpSpPr/>
          <p:nvPr/>
        </p:nvGrpSpPr>
        <p:grpSpPr>
          <a:xfrm>
            <a:off x="5703825" y="532873"/>
            <a:ext cx="2698268" cy="3173123"/>
            <a:chOff x="5703825" y="532873"/>
            <a:chExt cx="2698268" cy="3173123"/>
          </a:xfrm>
        </p:grpSpPr>
        <p:sp>
          <p:nvSpPr>
            <p:cNvPr id="6658" name="Google Shape;6658;p35"/>
            <p:cNvSpPr/>
            <p:nvPr/>
          </p:nvSpPr>
          <p:spPr>
            <a:xfrm>
              <a:off x="5703825" y="1603149"/>
              <a:ext cx="1011504" cy="1300115"/>
            </a:xfrm>
            <a:custGeom>
              <a:avLst/>
              <a:gdLst/>
              <a:ahLst/>
              <a:cxnLst/>
              <a:rect l="l" t="t" r="r" b="b"/>
              <a:pathLst>
                <a:path w="15561" h="20001" extrusionOk="0">
                  <a:moveTo>
                    <a:pt x="3788" y="0"/>
                  </a:moveTo>
                  <a:cubicBezTo>
                    <a:pt x="3745" y="0"/>
                    <a:pt x="3724" y="3"/>
                    <a:pt x="3724" y="3"/>
                  </a:cubicBezTo>
                  <a:cubicBezTo>
                    <a:pt x="3724" y="3"/>
                    <a:pt x="1609" y="714"/>
                    <a:pt x="606" y="8170"/>
                  </a:cubicBezTo>
                  <a:cubicBezTo>
                    <a:pt x="1" y="12665"/>
                    <a:pt x="1135" y="20000"/>
                    <a:pt x="6997" y="20000"/>
                  </a:cubicBezTo>
                  <a:cubicBezTo>
                    <a:pt x="7476" y="20000"/>
                    <a:pt x="7988" y="19951"/>
                    <a:pt x="8532" y="19848"/>
                  </a:cubicBezTo>
                  <a:cubicBezTo>
                    <a:pt x="15560" y="17770"/>
                    <a:pt x="13041" y="9859"/>
                    <a:pt x="10233" y="5836"/>
                  </a:cubicBezTo>
                  <a:cubicBezTo>
                    <a:pt x="6352" y="273"/>
                    <a:pt x="4178" y="0"/>
                    <a:pt x="37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59;p35"/>
            <p:cNvSpPr/>
            <p:nvPr/>
          </p:nvSpPr>
          <p:spPr>
            <a:xfrm>
              <a:off x="5832076" y="2327608"/>
              <a:ext cx="104524" cy="106409"/>
            </a:xfrm>
            <a:custGeom>
              <a:avLst/>
              <a:gdLst/>
              <a:ahLst/>
              <a:cxnLst/>
              <a:rect l="l" t="t" r="r" b="b"/>
              <a:pathLst>
                <a:path w="1608" h="1637" extrusionOk="0">
                  <a:moveTo>
                    <a:pt x="454" y="1"/>
                  </a:moveTo>
                  <a:lnTo>
                    <a:pt x="454" y="1"/>
                  </a:lnTo>
                  <a:cubicBezTo>
                    <a:pt x="1" y="1461"/>
                    <a:pt x="1097" y="1637"/>
                    <a:pt x="1097" y="1637"/>
                  </a:cubicBezTo>
                  <a:cubicBezTo>
                    <a:pt x="1607" y="620"/>
                    <a:pt x="454" y="1"/>
                    <a:pt x="45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60;p35"/>
            <p:cNvSpPr/>
            <p:nvPr/>
          </p:nvSpPr>
          <p:spPr>
            <a:xfrm>
              <a:off x="5880373" y="2356859"/>
              <a:ext cx="142680" cy="138390"/>
            </a:xfrm>
            <a:custGeom>
              <a:avLst/>
              <a:gdLst/>
              <a:ahLst/>
              <a:cxnLst/>
              <a:rect l="l" t="t" r="r" b="b"/>
              <a:pathLst>
                <a:path w="2195" h="2129" extrusionOk="0">
                  <a:moveTo>
                    <a:pt x="1231" y="0"/>
                  </a:moveTo>
                  <a:lnTo>
                    <a:pt x="1231" y="0"/>
                  </a:lnTo>
                  <a:cubicBezTo>
                    <a:pt x="1" y="1387"/>
                    <a:pt x="1122" y="2129"/>
                    <a:pt x="1122" y="2129"/>
                  </a:cubicBezTo>
                  <a:cubicBezTo>
                    <a:pt x="2194" y="1261"/>
                    <a:pt x="1231" y="0"/>
                    <a:pt x="123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61;p35"/>
            <p:cNvSpPr/>
            <p:nvPr/>
          </p:nvSpPr>
          <p:spPr>
            <a:xfrm>
              <a:off x="5828891" y="2429338"/>
              <a:ext cx="74558" cy="66563"/>
            </a:xfrm>
            <a:custGeom>
              <a:avLst/>
              <a:gdLst/>
              <a:ahLst/>
              <a:cxnLst/>
              <a:rect l="l" t="t" r="r" b="b"/>
              <a:pathLst>
                <a:path w="1147" h="1024" extrusionOk="0">
                  <a:moveTo>
                    <a:pt x="0" y="0"/>
                  </a:moveTo>
                  <a:lnTo>
                    <a:pt x="0" y="0"/>
                  </a:lnTo>
                  <a:cubicBezTo>
                    <a:pt x="163" y="882"/>
                    <a:pt x="635" y="1023"/>
                    <a:pt x="920" y="1023"/>
                  </a:cubicBezTo>
                  <a:cubicBezTo>
                    <a:pt x="1054" y="1023"/>
                    <a:pt x="1146" y="992"/>
                    <a:pt x="1146" y="992"/>
                  </a:cubicBezTo>
                  <a:cubicBezTo>
                    <a:pt x="1128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62;p35"/>
            <p:cNvSpPr/>
            <p:nvPr/>
          </p:nvSpPr>
          <p:spPr>
            <a:xfrm>
              <a:off x="5829801" y="2005258"/>
              <a:ext cx="111609" cy="113364"/>
            </a:xfrm>
            <a:custGeom>
              <a:avLst/>
              <a:gdLst/>
              <a:ahLst/>
              <a:cxnLst/>
              <a:rect l="l" t="t" r="r" b="b"/>
              <a:pathLst>
                <a:path w="1717" h="1744" extrusionOk="0">
                  <a:moveTo>
                    <a:pt x="521" y="1"/>
                  </a:moveTo>
                  <a:cubicBezTo>
                    <a:pt x="1" y="1526"/>
                    <a:pt x="1148" y="1744"/>
                    <a:pt x="1148" y="1744"/>
                  </a:cubicBezTo>
                  <a:cubicBezTo>
                    <a:pt x="1716" y="690"/>
                    <a:pt x="521" y="1"/>
                    <a:pt x="52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663;p35"/>
            <p:cNvSpPr/>
            <p:nvPr/>
          </p:nvSpPr>
          <p:spPr>
            <a:xfrm>
              <a:off x="5879918" y="2038929"/>
              <a:ext cx="150611" cy="145671"/>
            </a:xfrm>
            <a:custGeom>
              <a:avLst/>
              <a:gdLst/>
              <a:ahLst/>
              <a:cxnLst/>
              <a:rect l="l" t="t" r="r" b="b"/>
              <a:pathLst>
                <a:path w="2317" h="2241" extrusionOk="0">
                  <a:moveTo>
                    <a:pt x="1338" y="0"/>
                  </a:moveTo>
                  <a:cubicBezTo>
                    <a:pt x="0" y="1425"/>
                    <a:pt x="1161" y="2241"/>
                    <a:pt x="1161" y="2241"/>
                  </a:cubicBezTo>
                  <a:cubicBezTo>
                    <a:pt x="2316" y="1358"/>
                    <a:pt x="1338" y="0"/>
                    <a:pt x="1338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664;p35"/>
            <p:cNvSpPr/>
            <p:nvPr/>
          </p:nvSpPr>
          <p:spPr>
            <a:xfrm>
              <a:off x="5826161" y="2111473"/>
              <a:ext cx="77353" cy="71828"/>
            </a:xfrm>
            <a:custGeom>
              <a:avLst/>
              <a:gdLst/>
              <a:ahLst/>
              <a:cxnLst/>
              <a:rect l="l" t="t" r="r" b="b"/>
              <a:pathLst>
                <a:path w="1190" h="1105" extrusionOk="0">
                  <a:moveTo>
                    <a:pt x="0" y="1"/>
                  </a:moveTo>
                  <a:lnTo>
                    <a:pt x="0" y="1"/>
                  </a:lnTo>
                  <a:cubicBezTo>
                    <a:pt x="151" y="961"/>
                    <a:pt x="669" y="1105"/>
                    <a:pt x="965" y="1105"/>
                  </a:cubicBezTo>
                  <a:cubicBezTo>
                    <a:pt x="1092" y="1105"/>
                    <a:pt x="1179" y="1078"/>
                    <a:pt x="1178" y="1078"/>
                  </a:cubicBezTo>
                  <a:cubicBezTo>
                    <a:pt x="1189" y="4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65;p35"/>
            <p:cNvSpPr/>
            <p:nvPr/>
          </p:nvSpPr>
          <p:spPr>
            <a:xfrm>
              <a:off x="5992309" y="1717944"/>
              <a:ext cx="124220" cy="124350"/>
            </a:xfrm>
            <a:custGeom>
              <a:avLst/>
              <a:gdLst/>
              <a:ahLst/>
              <a:cxnLst/>
              <a:rect l="l" t="t" r="r" b="b"/>
              <a:pathLst>
                <a:path w="1911" h="1913" extrusionOk="0">
                  <a:moveTo>
                    <a:pt x="743" y="1"/>
                  </a:moveTo>
                  <a:lnTo>
                    <a:pt x="743" y="1"/>
                  </a:lnTo>
                  <a:cubicBezTo>
                    <a:pt x="0" y="1535"/>
                    <a:pt x="1178" y="1913"/>
                    <a:pt x="1178" y="1913"/>
                  </a:cubicBezTo>
                  <a:cubicBezTo>
                    <a:pt x="1910" y="879"/>
                    <a:pt x="743" y="1"/>
                    <a:pt x="74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66;p35"/>
            <p:cNvSpPr/>
            <p:nvPr/>
          </p:nvSpPr>
          <p:spPr>
            <a:xfrm>
              <a:off x="6041516" y="1766761"/>
              <a:ext cx="158671" cy="151456"/>
            </a:xfrm>
            <a:custGeom>
              <a:avLst/>
              <a:gdLst/>
              <a:ahLst/>
              <a:cxnLst/>
              <a:rect l="l" t="t" r="r" b="b"/>
              <a:pathLst>
                <a:path w="2441" h="2330" extrusionOk="0">
                  <a:moveTo>
                    <a:pt x="1590" y="0"/>
                  </a:moveTo>
                  <a:cubicBezTo>
                    <a:pt x="0" y="1322"/>
                    <a:pt x="1110" y="2329"/>
                    <a:pt x="1113" y="2329"/>
                  </a:cubicBezTo>
                  <a:cubicBezTo>
                    <a:pt x="1113" y="2329"/>
                    <a:pt x="1113" y="2329"/>
                    <a:pt x="1113" y="2329"/>
                  </a:cubicBezTo>
                  <a:cubicBezTo>
                    <a:pt x="2440" y="1551"/>
                    <a:pt x="1590" y="0"/>
                    <a:pt x="159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67;p35"/>
            <p:cNvSpPr/>
            <p:nvPr/>
          </p:nvSpPr>
          <p:spPr>
            <a:xfrm>
              <a:off x="5987563" y="1824549"/>
              <a:ext cx="80863" cy="84178"/>
            </a:xfrm>
            <a:custGeom>
              <a:avLst/>
              <a:gdLst/>
              <a:ahLst/>
              <a:cxnLst/>
              <a:rect l="l" t="t" r="r" b="b"/>
              <a:pathLst>
                <a:path w="1244" h="1295" extrusionOk="0">
                  <a:moveTo>
                    <a:pt x="0" y="1"/>
                  </a:moveTo>
                  <a:cubicBezTo>
                    <a:pt x="37" y="1172"/>
                    <a:pt x="710" y="1295"/>
                    <a:pt x="984" y="1295"/>
                  </a:cubicBezTo>
                  <a:cubicBezTo>
                    <a:pt x="1054" y="1295"/>
                    <a:pt x="1098" y="1287"/>
                    <a:pt x="1098" y="1286"/>
                  </a:cubicBezTo>
                  <a:cubicBezTo>
                    <a:pt x="1243" y="20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68;p35"/>
            <p:cNvSpPr/>
            <p:nvPr/>
          </p:nvSpPr>
          <p:spPr>
            <a:xfrm>
              <a:off x="6023835" y="2629872"/>
              <a:ext cx="125455" cy="131045"/>
            </a:xfrm>
            <a:custGeom>
              <a:avLst/>
              <a:gdLst/>
              <a:ahLst/>
              <a:cxnLst/>
              <a:rect l="l" t="t" r="r" b="b"/>
              <a:pathLst>
                <a:path w="1930" h="2016" extrusionOk="0">
                  <a:moveTo>
                    <a:pt x="271" y="1"/>
                  </a:moveTo>
                  <a:lnTo>
                    <a:pt x="271" y="1"/>
                  </a:lnTo>
                  <a:cubicBezTo>
                    <a:pt x="0" y="2006"/>
                    <a:pt x="1454" y="2016"/>
                    <a:pt x="1483" y="2016"/>
                  </a:cubicBezTo>
                  <a:cubicBezTo>
                    <a:pt x="1483" y="2016"/>
                    <a:pt x="1484" y="2016"/>
                    <a:pt x="1484" y="2016"/>
                  </a:cubicBezTo>
                  <a:cubicBezTo>
                    <a:pt x="1930" y="562"/>
                    <a:pt x="271" y="1"/>
                    <a:pt x="27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69;p35"/>
            <p:cNvSpPr/>
            <p:nvPr/>
          </p:nvSpPr>
          <p:spPr>
            <a:xfrm>
              <a:off x="6092933" y="2646253"/>
              <a:ext cx="186297" cy="184217"/>
            </a:xfrm>
            <a:custGeom>
              <a:avLst/>
              <a:gdLst/>
              <a:ahLst/>
              <a:cxnLst/>
              <a:rect l="l" t="t" r="r" b="b"/>
              <a:pathLst>
                <a:path w="2866" h="2834" extrusionOk="0">
                  <a:moveTo>
                    <a:pt x="1315" y="0"/>
                  </a:moveTo>
                  <a:cubicBezTo>
                    <a:pt x="0" y="2105"/>
                    <a:pt x="1645" y="2834"/>
                    <a:pt x="1645" y="2834"/>
                  </a:cubicBezTo>
                  <a:cubicBezTo>
                    <a:pt x="2866" y="1451"/>
                    <a:pt x="1315" y="0"/>
                    <a:pt x="131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70;p35"/>
            <p:cNvSpPr/>
            <p:nvPr/>
          </p:nvSpPr>
          <p:spPr>
            <a:xfrm>
              <a:off x="6020975" y="2770279"/>
              <a:ext cx="112779" cy="76508"/>
            </a:xfrm>
            <a:custGeom>
              <a:avLst/>
              <a:gdLst/>
              <a:ahLst/>
              <a:cxnLst/>
              <a:rect l="l" t="t" r="r" b="b"/>
              <a:pathLst>
                <a:path w="1735" h="1177" extrusionOk="0">
                  <a:moveTo>
                    <a:pt x="269" y="0"/>
                  </a:moveTo>
                  <a:cubicBezTo>
                    <a:pt x="108" y="0"/>
                    <a:pt x="1" y="17"/>
                    <a:pt x="1" y="17"/>
                  </a:cubicBezTo>
                  <a:cubicBezTo>
                    <a:pt x="352" y="975"/>
                    <a:pt x="877" y="1177"/>
                    <a:pt x="1257" y="1177"/>
                  </a:cubicBezTo>
                  <a:cubicBezTo>
                    <a:pt x="1534" y="1177"/>
                    <a:pt x="1734" y="1070"/>
                    <a:pt x="1734" y="1070"/>
                  </a:cubicBezTo>
                  <a:cubicBezTo>
                    <a:pt x="1556" y="126"/>
                    <a:pt x="710" y="0"/>
                    <a:pt x="26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71;p35"/>
            <p:cNvSpPr/>
            <p:nvPr/>
          </p:nvSpPr>
          <p:spPr>
            <a:xfrm>
              <a:off x="6140061" y="2022028"/>
              <a:ext cx="145281" cy="145736"/>
            </a:xfrm>
            <a:custGeom>
              <a:avLst/>
              <a:gdLst/>
              <a:ahLst/>
              <a:cxnLst/>
              <a:rect l="l" t="t" r="r" b="b"/>
              <a:pathLst>
                <a:path w="2235" h="2242" extrusionOk="0">
                  <a:moveTo>
                    <a:pt x="833" y="0"/>
                  </a:moveTo>
                  <a:lnTo>
                    <a:pt x="833" y="0"/>
                  </a:lnTo>
                  <a:cubicBezTo>
                    <a:pt x="1" y="1831"/>
                    <a:pt x="1400" y="2242"/>
                    <a:pt x="1400" y="2242"/>
                  </a:cubicBezTo>
                  <a:cubicBezTo>
                    <a:pt x="2234" y="1000"/>
                    <a:pt x="833" y="0"/>
                    <a:pt x="83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672;p35"/>
            <p:cNvSpPr/>
            <p:nvPr/>
          </p:nvSpPr>
          <p:spPr>
            <a:xfrm>
              <a:off x="6198953" y="2076501"/>
              <a:ext cx="187467" cy="179472"/>
            </a:xfrm>
            <a:custGeom>
              <a:avLst/>
              <a:gdLst/>
              <a:ahLst/>
              <a:cxnLst/>
              <a:rect l="l" t="t" r="r" b="b"/>
              <a:pathLst>
                <a:path w="2884" h="2761" extrusionOk="0">
                  <a:moveTo>
                    <a:pt x="1836" y="1"/>
                  </a:moveTo>
                  <a:lnTo>
                    <a:pt x="1836" y="1"/>
                  </a:lnTo>
                  <a:cubicBezTo>
                    <a:pt x="1" y="1605"/>
                    <a:pt x="1343" y="2759"/>
                    <a:pt x="1341" y="2760"/>
                  </a:cubicBezTo>
                  <a:cubicBezTo>
                    <a:pt x="2884" y="1805"/>
                    <a:pt x="1836" y="1"/>
                    <a:pt x="183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673;p35"/>
            <p:cNvSpPr/>
            <p:nvPr/>
          </p:nvSpPr>
          <p:spPr>
            <a:xfrm>
              <a:off x="6134730" y="2149369"/>
              <a:ext cx="95684" cy="97309"/>
            </a:xfrm>
            <a:custGeom>
              <a:avLst/>
              <a:gdLst/>
              <a:ahLst/>
              <a:cxnLst/>
              <a:rect l="l" t="t" r="r" b="b"/>
              <a:pathLst>
                <a:path w="1472" h="1497" extrusionOk="0">
                  <a:moveTo>
                    <a:pt x="0" y="1"/>
                  </a:moveTo>
                  <a:lnTo>
                    <a:pt x="0" y="1"/>
                  </a:lnTo>
                  <a:cubicBezTo>
                    <a:pt x="77" y="1347"/>
                    <a:pt x="839" y="1496"/>
                    <a:pt x="1175" y="1496"/>
                  </a:cubicBezTo>
                  <a:cubicBezTo>
                    <a:pt x="1271" y="1496"/>
                    <a:pt x="1333" y="1484"/>
                    <a:pt x="1333" y="1484"/>
                  </a:cubicBezTo>
                  <a:cubicBezTo>
                    <a:pt x="1471" y="20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674;p35"/>
            <p:cNvSpPr/>
            <p:nvPr/>
          </p:nvSpPr>
          <p:spPr>
            <a:xfrm>
              <a:off x="5955907" y="2039579"/>
              <a:ext cx="990833" cy="1005914"/>
            </a:xfrm>
            <a:custGeom>
              <a:avLst/>
              <a:gdLst/>
              <a:ahLst/>
              <a:cxnLst/>
              <a:rect l="l" t="t" r="r" b="b"/>
              <a:pathLst>
                <a:path w="15243" h="15475" extrusionOk="0">
                  <a:moveTo>
                    <a:pt x="1192" y="1"/>
                  </a:moveTo>
                  <a:cubicBezTo>
                    <a:pt x="1193" y="1"/>
                    <a:pt x="1956" y="3457"/>
                    <a:pt x="2341" y="4342"/>
                  </a:cubicBezTo>
                  <a:lnTo>
                    <a:pt x="0" y="3612"/>
                  </a:lnTo>
                  <a:lnTo>
                    <a:pt x="2659" y="5252"/>
                  </a:lnTo>
                  <a:cubicBezTo>
                    <a:pt x="2931" y="5989"/>
                    <a:pt x="3253" y="6764"/>
                    <a:pt x="3631" y="7536"/>
                  </a:cubicBezTo>
                  <a:lnTo>
                    <a:pt x="307" y="7168"/>
                  </a:lnTo>
                  <a:lnTo>
                    <a:pt x="4267" y="8737"/>
                  </a:lnTo>
                  <a:cubicBezTo>
                    <a:pt x="6306" y="12298"/>
                    <a:pt x="9779" y="15475"/>
                    <a:pt x="14948" y="15475"/>
                  </a:cubicBezTo>
                  <a:cubicBezTo>
                    <a:pt x="15045" y="15475"/>
                    <a:pt x="15144" y="15474"/>
                    <a:pt x="15243" y="15471"/>
                  </a:cubicBezTo>
                  <a:lnTo>
                    <a:pt x="15243" y="12748"/>
                  </a:lnTo>
                  <a:cubicBezTo>
                    <a:pt x="15242" y="12748"/>
                    <a:pt x="15008" y="12782"/>
                    <a:pt x="14596" y="12782"/>
                  </a:cubicBezTo>
                  <a:cubicBezTo>
                    <a:pt x="12889" y="12782"/>
                    <a:pt x="8126" y="12203"/>
                    <a:pt x="4201" y="6252"/>
                  </a:cubicBezTo>
                  <a:lnTo>
                    <a:pt x="5797" y="3173"/>
                  </a:lnTo>
                  <a:lnTo>
                    <a:pt x="3703" y="5460"/>
                  </a:lnTo>
                  <a:cubicBezTo>
                    <a:pt x="2844" y="4026"/>
                    <a:pt x="2031" y="2587"/>
                    <a:pt x="1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675;p35"/>
            <p:cNvSpPr/>
            <p:nvPr/>
          </p:nvSpPr>
          <p:spPr>
            <a:xfrm>
              <a:off x="6136030" y="2340478"/>
              <a:ext cx="253445" cy="339703"/>
            </a:xfrm>
            <a:custGeom>
              <a:avLst/>
              <a:gdLst/>
              <a:ahLst/>
              <a:cxnLst/>
              <a:rect l="l" t="t" r="r" b="b"/>
              <a:pathLst>
                <a:path w="3899" h="5226" extrusionOk="0">
                  <a:moveTo>
                    <a:pt x="141" y="0"/>
                  </a:moveTo>
                  <a:cubicBezTo>
                    <a:pt x="128" y="0"/>
                    <a:pt x="115" y="2"/>
                    <a:pt x="102" y="7"/>
                  </a:cubicBezTo>
                  <a:cubicBezTo>
                    <a:pt x="35" y="30"/>
                    <a:pt x="0" y="101"/>
                    <a:pt x="22" y="166"/>
                  </a:cubicBezTo>
                  <a:cubicBezTo>
                    <a:pt x="31" y="197"/>
                    <a:pt x="1089" y="3297"/>
                    <a:pt x="3683" y="5203"/>
                  </a:cubicBezTo>
                  <a:cubicBezTo>
                    <a:pt x="3705" y="5219"/>
                    <a:pt x="3731" y="5226"/>
                    <a:pt x="3757" y="5226"/>
                  </a:cubicBezTo>
                  <a:cubicBezTo>
                    <a:pt x="3797" y="5226"/>
                    <a:pt x="3836" y="5210"/>
                    <a:pt x="3859" y="5177"/>
                  </a:cubicBezTo>
                  <a:cubicBezTo>
                    <a:pt x="3898" y="5120"/>
                    <a:pt x="3888" y="5043"/>
                    <a:pt x="3831" y="5001"/>
                  </a:cubicBezTo>
                  <a:cubicBezTo>
                    <a:pt x="1306" y="3143"/>
                    <a:pt x="271" y="117"/>
                    <a:pt x="261" y="86"/>
                  </a:cubicBezTo>
                  <a:cubicBezTo>
                    <a:pt x="243" y="34"/>
                    <a:pt x="194" y="0"/>
                    <a:pt x="14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676;p35"/>
            <p:cNvSpPr/>
            <p:nvPr/>
          </p:nvSpPr>
          <p:spPr>
            <a:xfrm>
              <a:off x="6288723" y="2638192"/>
              <a:ext cx="211713" cy="216783"/>
            </a:xfrm>
            <a:custGeom>
              <a:avLst/>
              <a:gdLst/>
              <a:ahLst/>
              <a:cxnLst/>
              <a:rect l="l" t="t" r="r" b="b"/>
              <a:pathLst>
                <a:path w="3257" h="3335" extrusionOk="0">
                  <a:moveTo>
                    <a:pt x="145" y="0"/>
                  </a:moveTo>
                  <a:cubicBezTo>
                    <a:pt x="122" y="0"/>
                    <a:pt x="99" y="6"/>
                    <a:pt x="78" y="19"/>
                  </a:cubicBezTo>
                  <a:cubicBezTo>
                    <a:pt x="18" y="56"/>
                    <a:pt x="1" y="134"/>
                    <a:pt x="37" y="192"/>
                  </a:cubicBezTo>
                  <a:cubicBezTo>
                    <a:pt x="92" y="277"/>
                    <a:pt x="1381" y="2308"/>
                    <a:pt x="3050" y="3315"/>
                  </a:cubicBezTo>
                  <a:cubicBezTo>
                    <a:pt x="3069" y="3328"/>
                    <a:pt x="3093" y="3334"/>
                    <a:pt x="3115" y="3334"/>
                  </a:cubicBezTo>
                  <a:cubicBezTo>
                    <a:pt x="3156" y="3334"/>
                    <a:pt x="3198" y="3312"/>
                    <a:pt x="3220" y="3275"/>
                  </a:cubicBezTo>
                  <a:cubicBezTo>
                    <a:pt x="3256" y="3214"/>
                    <a:pt x="3239" y="3138"/>
                    <a:pt x="3178" y="3102"/>
                  </a:cubicBezTo>
                  <a:cubicBezTo>
                    <a:pt x="1562" y="2123"/>
                    <a:pt x="263" y="79"/>
                    <a:pt x="251" y="59"/>
                  </a:cubicBezTo>
                  <a:cubicBezTo>
                    <a:pt x="228" y="20"/>
                    <a:pt x="187" y="0"/>
                    <a:pt x="14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677;p35"/>
            <p:cNvSpPr/>
            <p:nvPr/>
          </p:nvSpPr>
          <p:spPr>
            <a:xfrm>
              <a:off x="6403388" y="2730172"/>
              <a:ext cx="280486" cy="124805"/>
            </a:xfrm>
            <a:custGeom>
              <a:avLst/>
              <a:gdLst/>
              <a:ahLst/>
              <a:cxnLst/>
              <a:rect l="l" t="t" r="r" b="b"/>
              <a:pathLst>
                <a:path w="4315" h="1920" extrusionOk="0">
                  <a:moveTo>
                    <a:pt x="141" y="1"/>
                  </a:moveTo>
                  <a:cubicBezTo>
                    <a:pt x="106" y="1"/>
                    <a:pt x="71" y="16"/>
                    <a:pt x="46" y="45"/>
                  </a:cubicBezTo>
                  <a:cubicBezTo>
                    <a:pt x="0" y="98"/>
                    <a:pt x="8" y="176"/>
                    <a:pt x="60" y="221"/>
                  </a:cubicBezTo>
                  <a:cubicBezTo>
                    <a:pt x="124" y="275"/>
                    <a:pt x="1632" y="1527"/>
                    <a:pt x="4160" y="1918"/>
                  </a:cubicBezTo>
                  <a:cubicBezTo>
                    <a:pt x="4167" y="1919"/>
                    <a:pt x="4173" y="1919"/>
                    <a:pt x="4180" y="1919"/>
                  </a:cubicBezTo>
                  <a:cubicBezTo>
                    <a:pt x="4240" y="1919"/>
                    <a:pt x="4295" y="1874"/>
                    <a:pt x="4304" y="1813"/>
                  </a:cubicBezTo>
                  <a:cubicBezTo>
                    <a:pt x="4314" y="1745"/>
                    <a:pt x="4268" y="1681"/>
                    <a:pt x="4198" y="1669"/>
                  </a:cubicBezTo>
                  <a:cubicBezTo>
                    <a:pt x="1742" y="1290"/>
                    <a:pt x="236" y="44"/>
                    <a:pt x="221" y="31"/>
                  </a:cubicBezTo>
                  <a:cubicBezTo>
                    <a:pt x="198" y="11"/>
                    <a:pt x="170" y="1"/>
                    <a:pt x="14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78;p35"/>
            <p:cNvSpPr/>
            <p:nvPr/>
          </p:nvSpPr>
          <p:spPr>
            <a:xfrm>
              <a:off x="6548540" y="2869668"/>
              <a:ext cx="333138" cy="119995"/>
            </a:xfrm>
            <a:custGeom>
              <a:avLst/>
              <a:gdLst/>
              <a:ahLst/>
              <a:cxnLst/>
              <a:rect l="l" t="t" r="r" b="b"/>
              <a:pathLst>
                <a:path w="5125" h="1846" extrusionOk="0">
                  <a:moveTo>
                    <a:pt x="139" y="0"/>
                  </a:moveTo>
                  <a:cubicBezTo>
                    <a:pt x="107" y="0"/>
                    <a:pt x="76" y="12"/>
                    <a:pt x="52" y="35"/>
                  </a:cubicBezTo>
                  <a:cubicBezTo>
                    <a:pt x="2" y="84"/>
                    <a:pt x="1" y="161"/>
                    <a:pt x="49" y="212"/>
                  </a:cubicBezTo>
                  <a:cubicBezTo>
                    <a:pt x="116" y="282"/>
                    <a:pt x="1641" y="1845"/>
                    <a:pt x="4548" y="1845"/>
                  </a:cubicBezTo>
                  <a:cubicBezTo>
                    <a:pt x="4697" y="1845"/>
                    <a:pt x="4848" y="1841"/>
                    <a:pt x="5002" y="1832"/>
                  </a:cubicBezTo>
                  <a:cubicBezTo>
                    <a:pt x="5072" y="1829"/>
                    <a:pt x="5124" y="1768"/>
                    <a:pt x="5120" y="1700"/>
                  </a:cubicBezTo>
                  <a:cubicBezTo>
                    <a:pt x="5117" y="1633"/>
                    <a:pt x="5063" y="1580"/>
                    <a:pt x="4998" y="1580"/>
                  </a:cubicBezTo>
                  <a:cubicBezTo>
                    <a:pt x="4994" y="1580"/>
                    <a:pt x="4991" y="1580"/>
                    <a:pt x="4988" y="1580"/>
                  </a:cubicBezTo>
                  <a:cubicBezTo>
                    <a:pt x="4840" y="1589"/>
                    <a:pt x="4696" y="1592"/>
                    <a:pt x="4555" y="1592"/>
                  </a:cubicBezTo>
                  <a:cubicBezTo>
                    <a:pt x="1750" y="1592"/>
                    <a:pt x="246" y="56"/>
                    <a:pt x="230" y="38"/>
                  </a:cubicBezTo>
                  <a:cubicBezTo>
                    <a:pt x="205" y="13"/>
                    <a:pt x="172" y="0"/>
                    <a:pt x="13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79;p35"/>
            <p:cNvSpPr/>
            <p:nvPr/>
          </p:nvSpPr>
          <p:spPr>
            <a:xfrm>
              <a:off x="6087733" y="2534448"/>
              <a:ext cx="133775" cy="41797"/>
            </a:xfrm>
            <a:custGeom>
              <a:avLst/>
              <a:gdLst/>
              <a:ahLst/>
              <a:cxnLst/>
              <a:rect l="l" t="t" r="r" b="b"/>
              <a:pathLst>
                <a:path w="2058" h="643" extrusionOk="0">
                  <a:moveTo>
                    <a:pt x="137" y="0"/>
                  </a:moveTo>
                  <a:cubicBezTo>
                    <a:pt x="80" y="0"/>
                    <a:pt x="28" y="41"/>
                    <a:pt x="15" y="99"/>
                  </a:cubicBezTo>
                  <a:cubicBezTo>
                    <a:pt x="0" y="167"/>
                    <a:pt x="44" y="234"/>
                    <a:pt x="111" y="249"/>
                  </a:cubicBezTo>
                  <a:lnTo>
                    <a:pt x="1893" y="640"/>
                  </a:lnTo>
                  <a:cubicBezTo>
                    <a:pt x="1904" y="643"/>
                    <a:pt x="1912" y="643"/>
                    <a:pt x="1921" y="643"/>
                  </a:cubicBezTo>
                  <a:cubicBezTo>
                    <a:pt x="1979" y="643"/>
                    <a:pt x="2030" y="602"/>
                    <a:pt x="2043" y="542"/>
                  </a:cubicBezTo>
                  <a:cubicBezTo>
                    <a:pt x="2058" y="476"/>
                    <a:pt x="2014" y="409"/>
                    <a:pt x="1947" y="394"/>
                  </a:cubicBezTo>
                  <a:lnTo>
                    <a:pt x="163" y="3"/>
                  </a:lnTo>
                  <a:cubicBezTo>
                    <a:pt x="155" y="1"/>
                    <a:pt x="146" y="0"/>
                    <a:pt x="13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80;p35"/>
            <p:cNvSpPr/>
            <p:nvPr/>
          </p:nvSpPr>
          <p:spPr>
            <a:xfrm>
              <a:off x="6045221" y="2310057"/>
              <a:ext cx="81773" cy="46867"/>
            </a:xfrm>
            <a:custGeom>
              <a:avLst/>
              <a:gdLst/>
              <a:ahLst/>
              <a:cxnLst/>
              <a:rect l="l" t="t" r="r" b="b"/>
              <a:pathLst>
                <a:path w="1258" h="721" extrusionOk="0">
                  <a:moveTo>
                    <a:pt x="144" y="0"/>
                  </a:moveTo>
                  <a:cubicBezTo>
                    <a:pt x="97" y="0"/>
                    <a:pt x="53" y="27"/>
                    <a:pt x="31" y="72"/>
                  </a:cubicBezTo>
                  <a:cubicBezTo>
                    <a:pt x="0" y="133"/>
                    <a:pt x="28" y="207"/>
                    <a:pt x="89" y="238"/>
                  </a:cubicBezTo>
                  <a:lnTo>
                    <a:pt x="1060" y="707"/>
                  </a:lnTo>
                  <a:cubicBezTo>
                    <a:pt x="1078" y="716"/>
                    <a:pt x="1096" y="720"/>
                    <a:pt x="1114" y="720"/>
                  </a:cubicBezTo>
                  <a:cubicBezTo>
                    <a:pt x="1162" y="720"/>
                    <a:pt x="1205" y="693"/>
                    <a:pt x="1227" y="649"/>
                  </a:cubicBezTo>
                  <a:cubicBezTo>
                    <a:pt x="1258" y="588"/>
                    <a:pt x="1230" y="512"/>
                    <a:pt x="1169" y="482"/>
                  </a:cubicBezTo>
                  <a:lnTo>
                    <a:pt x="198" y="14"/>
                  </a:lnTo>
                  <a:cubicBezTo>
                    <a:pt x="181" y="5"/>
                    <a:pt x="162" y="0"/>
                    <a:pt x="14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81;p35"/>
            <p:cNvSpPr/>
            <p:nvPr/>
          </p:nvSpPr>
          <p:spPr>
            <a:xfrm>
              <a:off x="6203244" y="2340348"/>
              <a:ext cx="68838" cy="87883"/>
            </a:xfrm>
            <a:custGeom>
              <a:avLst/>
              <a:gdLst/>
              <a:ahLst/>
              <a:cxnLst/>
              <a:rect l="l" t="t" r="r" b="b"/>
              <a:pathLst>
                <a:path w="1059" h="1352" extrusionOk="0">
                  <a:moveTo>
                    <a:pt x="916" y="0"/>
                  </a:moveTo>
                  <a:cubicBezTo>
                    <a:pt x="876" y="0"/>
                    <a:pt x="838" y="19"/>
                    <a:pt x="813" y="54"/>
                  </a:cubicBezTo>
                  <a:lnTo>
                    <a:pt x="41" y="1153"/>
                  </a:lnTo>
                  <a:cubicBezTo>
                    <a:pt x="0" y="1209"/>
                    <a:pt x="15" y="1288"/>
                    <a:pt x="71" y="1329"/>
                  </a:cubicBezTo>
                  <a:cubicBezTo>
                    <a:pt x="93" y="1345"/>
                    <a:pt x="119" y="1352"/>
                    <a:pt x="144" y="1352"/>
                  </a:cubicBezTo>
                  <a:cubicBezTo>
                    <a:pt x="182" y="1352"/>
                    <a:pt x="223" y="1333"/>
                    <a:pt x="246" y="1297"/>
                  </a:cubicBezTo>
                  <a:lnTo>
                    <a:pt x="1018" y="198"/>
                  </a:lnTo>
                  <a:cubicBezTo>
                    <a:pt x="1059" y="141"/>
                    <a:pt x="1044" y="62"/>
                    <a:pt x="987" y="23"/>
                  </a:cubicBezTo>
                  <a:cubicBezTo>
                    <a:pt x="965" y="8"/>
                    <a:pt x="940" y="0"/>
                    <a:pt x="916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82;p35"/>
            <p:cNvSpPr/>
            <p:nvPr/>
          </p:nvSpPr>
          <p:spPr>
            <a:xfrm>
              <a:off x="7310766" y="721122"/>
              <a:ext cx="1091327" cy="1501103"/>
            </a:xfrm>
            <a:custGeom>
              <a:avLst/>
              <a:gdLst/>
              <a:ahLst/>
              <a:cxnLst/>
              <a:rect l="l" t="t" r="r" b="b"/>
              <a:pathLst>
                <a:path w="16789" h="23093" extrusionOk="0">
                  <a:moveTo>
                    <a:pt x="10532" y="0"/>
                  </a:moveTo>
                  <a:cubicBezTo>
                    <a:pt x="10492" y="0"/>
                    <a:pt x="7966" y="30"/>
                    <a:pt x="4122" y="7582"/>
                  </a:cubicBezTo>
                  <a:cubicBezTo>
                    <a:pt x="1594" y="12550"/>
                    <a:pt x="0" y="21845"/>
                    <a:pt x="8235" y="23079"/>
                  </a:cubicBezTo>
                  <a:cubicBezTo>
                    <a:pt x="8413" y="23088"/>
                    <a:pt x="8587" y="23093"/>
                    <a:pt x="8757" y="23093"/>
                  </a:cubicBezTo>
                  <a:cubicBezTo>
                    <a:pt x="16561" y="23093"/>
                    <a:pt x="16789" y="13950"/>
                    <a:pt x="15320" y="8697"/>
                  </a:cubicBezTo>
                  <a:cubicBezTo>
                    <a:pt x="13024" y="470"/>
                    <a:pt x="10532" y="0"/>
                    <a:pt x="10532" y="0"/>
                  </a:cubicBezTo>
                  <a:cubicBezTo>
                    <a:pt x="10532" y="0"/>
                    <a:pt x="10532" y="0"/>
                    <a:pt x="105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83;p35"/>
            <p:cNvSpPr/>
            <p:nvPr/>
          </p:nvSpPr>
          <p:spPr>
            <a:xfrm>
              <a:off x="7622651" y="1245632"/>
              <a:ext cx="135790" cy="126430"/>
            </a:xfrm>
            <a:custGeom>
              <a:avLst/>
              <a:gdLst/>
              <a:ahLst/>
              <a:cxnLst/>
              <a:rect l="l" t="t" r="r" b="b"/>
              <a:pathLst>
                <a:path w="2089" h="1945" extrusionOk="0">
                  <a:moveTo>
                    <a:pt x="1652" y="0"/>
                  </a:moveTo>
                  <a:lnTo>
                    <a:pt x="1652" y="0"/>
                  </a:lnTo>
                  <a:cubicBezTo>
                    <a:pt x="0" y="842"/>
                    <a:pt x="775" y="1944"/>
                    <a:pt x="775" y="1944"/>
                  </a:cubicBezTo>
                  <a:cubicBezTo>
                    <a:pt x="2088" y="1527"/>
                    <a:pt x="1652" y="0"/>
                    <a:pt x="165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84;p35"/>
            <p:cNvSpPr/>
            <p:nvPr/>
          </p:nvSpPr>
          <p:spPr>
            <a:xfrm>
              <a:off x="7564993" y="1265263"/>
              <a:ext cx="84243" cy="87233"/>
            </a:xfrm>
            <a:custGeom>
              <a:avLst/>
              <a:gdLst/>
              <a:ahLst/>
              <a:cxnLst/>
              <a:rect l="l" t="t" r="r" b="b"/>
              <a:pathLst>
                <a:path w="1296" h="1342" extrusionOk="0">
                  <a:moveTo>
                    <a:pt x="249" y="1"/>
                  </a:moveTo>
                  <a:cubicBezTo>
                    <a:pt x="0" y="1293"/>
                    <a:pt x="954" y="1340"/>
                    <a:pt x="954" y="1341"/>
                  </a:cubicBezTo>
                  <a:cubicBezTo>
                    <a:pt x="1296" y="422"/>
                    <a:pt x="249" y="1"/>
                    <a:pt x="24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85;p35"/>
            <p:cNvSpPr/>
            <p:nvPr/>
          </p:nvSpPr>
          <p:spPr>
            <a:xfrm>
              <a:off x="7586639" y="1182514"/>
              <a:ext cx="117135" cy="114209"/>
            </a:xfrm>
            <a:custGeom>
              <a:avLst/>
              <a:gdLst/>
              <a:ahLst/>
              <a:cxnLst/>
              <a:rect l="l" t="t" r="r" b="b"/>
              <a:pathLst>
                <a:path w="1802" h="1757" extrusionOk="0">
                  <a:moveTo>
                    <a:pt x="954" y="0"/>
                  </a:moveTo>
                  <a:cubicBezTo>
                    <a:pt x="0" y="1194"/>
                    <a:pt x="954" y="1756"/>
                    <a:pt x="954" y="1756"/>
                  </a:cubicBezTo>
                  <a:cubicBezTo>
                    <a:pt x="1802" y="998"/>
                    <a:pt x="954" y="0"/>
                    <a:pt x="95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86;p35"/>
            <p:cNvSpPr/>
            <p:nvPr/>
          </p:nvSpPr>
          <p:spPr>
            <a:xfrm>
              <a:off x="7920625" y="1009345"/>
              <a:ext cx="151261" cy="136375"/>
            </a:xfrm>
            <a:custGeom>
              <a:avLst/>
              <a:gdLst/>
              <a:ahLst/>
              <a:cxnLst/>
              <a:rect l="l" t="t" r="r" b="b"/>
              <a:pathLst>
                <a:path w="2327" h="2098" extrusionOk="0">
                  <a:moveTo>
                    <a:pt x="2229" y="1"/>
                  </a:moveTo>
                  <a:cubicBezTo>
                    <a:pt x="0" y="552"/>
                    <a:pt x="623" y="2097"/>
                    <a:pt x="623" y="2097"/>
                  </a:cubicBezTo>
                  <a:cubicBezTo>
                    <a:pt x="2327" y="1966"/>
                    <a:pt x="2229" y="1"/>
                    <a:pt x="222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687;p35"/>
            <p:cNvSpPr/>
            <p:nvPr/>
          </p:nvSpPr>
          <p:spPr>
            <a:xfrm>
              <a:off x="7837161" y="991145"/>
              <a:ext cx="117655" cy="117980"/>
            </a:xfrm>
            <a:custGeom>
              <a:avLst/>
              <a:gdLst/>
              <a:ahLst/>
              <a:cxnLst/>
              <a:rect l="l" t="t" r="r" b="b"/>
              <a:pathLst>
                <a:path w="1810" h="1815" extrusionOk="0">
                  <a:moveTo>
                    <a:pt x="667" y="0"/>
                  </a:moveTo>
                  <a:lnTo>
                    <a:pt x="667" y="0"/>
                  </a:lnTo>
                  <a:cubicBezTo>
                    <a:pt x="1" y="1490"/>
                    <a:pt x="1139" y="1814"/>
                    <a:pt x="1139" y="1814"/>
                  </a:cubicBezTo>
                  <a:cubicBezTo>
                    <a:pt x="1809" y="803"/>
                    <a:pt x="667" y="0"/>
                    <a:pt x="66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688;p35"/>
            <p:cNvSpPr/>
            <p:nvPr/>
          </p:nvSpPr>
          <p:spPr>
            <a:xfrm>
              <a:off x="7888383" y="910151"/>
              <a:ext cx="144956" cy="137935"/>
            </a:xfrm>
            <a:custGeom>
              <a:avLst/>
              <a:gdLst/>
              <a:ahLst/>
              <a:cxnLst/>
              <a:rect l="l" t="t" r="r" b="b"/>
              <a:pathLst>
                <a:path w="2230" h="2122" extrusionOk="0">
                  <a:moveTo>
                    <a:pt x="1489" y="0"/>
                  </a:moveTo>
                  <a:lnTo>
                    <a:pt x="1489" y="0"/>
                  </a:lnTo>
                  <a:cubicBezTo>
                    <a:pt x="1" y="1170"/>
                    <a:pt x="994" y="2121"/>
                    <a:pt x="995" y="2121"/>
                  </a:cubicBezTo>
                  <a:cubicBezTo>
                    <a:pt x="2229" y="1444"/>
                    <a:pt x="1490" y="0"/>
                    <a:pt x="148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9" name="Google Shape;6689;p35"/>
            <p:cNvSpPr/>
            <p:nvPr/>
          </p:nvSpPr>
          <p:spPr>
            <a:xfrm>
              <a:off x="8007274" y="1237311"/>
              <a:ext cx="166211" cy="160556"/>
            </a:xfrm>
            <a:custGeom>
              <a:avLst/>
              <a:gdLst/>
              <a:ahLst/>
              <a:cxnLst/>
              <a:rect l="l" t="t" r="r" b="b"/>
              <a:pathLst>
                <a:path w="2557" h="2470" extrusionOk="0">
                  <a:moveTo>
                    <a:pt x="1491" y="0"/>
                  </a:moveTo>
                  <a:lnTo>
                    <a:pt x="1491" y="0"/>
                  </a:lnTo>
                  <a:cubicBezTo>
                    <a:pt x="1" y="1559"/>
                    <a:pt x="1273" y="2469"/>
                    <a:pt x="1273" y="2469"/>
                  </a:cubicBezTo>
                  <a:cubicBezTo>
                    <a:pt x="2557" y="1507"/>
                    <a:pt x="1491" y="1"/>
                    <a:pt x="149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0" name="Google Shape;6690;p35"/>
            <p:cNvSpPr/>
            <p:nvPr/>
          </p:nvSpPr>
          <p:spPr>
            <a:xfrm>
              <a:off x="8053036" y="1336246"/>
              <a:ext cx="185127" cy="170437"/>
            </a:xfrm>
            <a:custGeom>
              <a:avLst/>
              <a:gdLst/>
              <a:ahLst/>
              <a:cxnLst/>
              <a:rect l="l" t="t" r="r" b="b"/>
              <a:pathLst>
                <a:path w="2848" h="2622" extrusionOk="0">
                  <a:moveTo>
                    <a:pt x="2424" y="1"/>
                  </a:moveTo>
                  <a:cubicBezTo>
                    <a:pt x="0" y="979"/>
                    <a:pt x="948" y="2622"/>
                    <a:pt x="948" y="2622"/>
                  </a:cubicBezTo>
                  <a:cubicBezTo>
                    <a:pt x="2847" y="2200"/>
                    <a:pt x="2424" y="1"/>
                    <a:pt x="242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1" name="Google Shape;6691;p35"/>
            <p:cNvSpPr/>
            <p:nvPr/>
          </p:nvSpPr>
          <p:spPr>
            <a:xfrm>
              <a:off x="7965672" y="1345216"/>
              <a:ext cx="125585" cy="128250"/>
            </a:xfrm>
            <a:custGeom>
              <a:avLst/>
              <a:gdLst/>
              <a:ahLst/>
              <a:cxnLst/>
              <a:rect l="l" t="t" r="r" b="b"/>
              <a:pathLst>
                <a:path w="1932" h="1973" extrusionOk="0">
                  <a:moveTo>
                    <a:pt x="514" y="1"/>
                  </a:moveTo>
                  <a:cubicBezTo>
                    <a:pt x="1" y="1788"/>
                    <a:pt x="1337" y="1972"/>
                    <a:pt x="1339" y="1972"/>
                  </a:cubicBezTo>
                  <a:cubicBezTo>
                    <a:pt x="1932" y="725"/>
                    <a:pt x="514" y="1"/>
                    <a:pt x="51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2" name="Google Shape;6692;p35"/>
            <p:cNvSpPr/>
            <p:nvPr/>
          </p:nvSpPr>
          <p:spPr>
            <a:xfrm>
              <a:off x="7850031" y="1976136"/>
              <a:ext cx="102704" cy="100299"/>
            </a:xfrm>
            <a:custGeom>
              <a:avLst/>
              <a:gdLst/>
              <a:ahLst/>
              <a:cxnLst/>
              <a:rect l="l" t="t" r="r" b="b"/>
              <a:pathLst>
                <a:path w="1580" h="1543" extrusionOk="0">
                  <a:moveTo>
                    <a:pt x="839" y="1"/>
                  </a:moveTo>
                  <a:cubicBezTo>
                    <a:pt x="0" y="1048"/>
                    <a:pt x="839" y="1542"/>
                    <a:pt x="839" y="1542"/>
                  </a:cubicBezTo>
                  <a:cubicBezTo>
                    <a:pt x="1579" y="876"/>
                    <a:pt x="839" y="1"/>
                    <a:pt x="83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3" name="Google Shape;6693;p35"/>
            <p:cNvSpPr/>
            <p:nvPr/>
          </p:nvSpPr>
          <p:spPr>
            <a:xfrm>
              <a:off x="7881753" y="2031649"/>
              <a:ext cx="118890" cy="110699"/>
            </a:xfrm>
            <a:custGeom>
              <a:avLst/>
              <a:gdLst/>
              <a:ahLst/>
              <a:cxnLst/>
              <a:rect l="l" t="t" r="r" b="b"/>
              <a:pathLst>
                <a:path w="1829" h="1703" extrusionOk="0">
                  <a:moveTo>
                    <a:pt x="1446" y="0"/>
                  </a:moveTo>
                  <a:lnTo>
                    <a:pt x="1446" y="0"/>
                  </a:lnTo>
                  <a:cubicBezTo>
                    <a:pt x="0" y="737"/>
                    <a:pt x="677" y="1702"/>
                    <a:pt x="675" y="1703"/>
                  </a:cubicBezTo>
                  <a:lnTo>
                    <a:pt x="675" y="1703"/>
                  </a:lnTo>
                  <a:cubicBezTo>
                    <a:pt x="1828" y="1338"/>
                    <a:pt x="1446" y="0"/>
                    <a:pt x="1446" y="0"/>
                  </a:cubicBezTo>
                  <a:close/>
                  <a:moveTo>
                    <a:pt x="675" y="1703"/>
                  </a:moveTo>
                  <a:cubicBezTo>
                    <a:pt x="675" y="1703"/>
                    <a:pt x="675" y="1703"/>
                    <a:pt x="675" y="1703"/>
                  </a:cubicBezTo>
                  <a:cubicBezTo>
                    <a:pt x="675" y="1703"/>
                    <a:pt x="675" y="1703"/>
                    <a:pt x="675" y="1703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4" name="Google Shape;6694;p35"/>
            <p:cNvSpPr/>
            <p:nvPr/>
          </p:nvSpPr>
          <p:spPr>
            <a:xfrm>
              <a:off x="7831051" y="2048745"/>
              <a:ext cx="73973" cy="76508"/>
            </a:xfrm>
            <a:custGeom>
              <a:avLst/>
              <a:gdLst/>
              <a:ahLst/>
              <a:cxnLst/>
              <a:rect l="l" t="t" r="r" b="b"/>
              <a:pathLst>
                <a:path w="1138" h="1177" extrusionOk="0">
                  <a:moveTo>
                    <a:pt x="220" y="1"/>
                  </a:moveTo>
                  <a:lnTo>
                    <a:pt x="220" y="1"/>
                  </a:lnTo>
                  <a:cubicBezTo>
                    <a:pt x="0" y="1135"/>
                    <a:pt x="838" y="1177"/>
                    <a:pt x="838" y="1177"/>
                  </a:cubicBezTo>
                  <a:cubicBezTo>
                    <a:pt x="1137" y="371"/>
                    <a:pt x="220" y="1"/>
                    <a:pt x="22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5" name="Google Shape;6695;p35"/>
            <p:cNvSpPr/>
            <p:nvPr/>
          </p:nvSpPr>
          <p:spPr>
            <a:xfrm>
              <a:off x="8047251" y="1718659"/>
              <a:ext cx="154316" cy="147361"/>
            </a:xfrm>
            <a:custGeom>
              <a:avLst/>
              <a:gdLst/>
              <a:ahLst/>
              <a:cxnLst/>
              <a:rect l="l" t="t" r="r" b="b"/>
              <a:pathLst>
                <a:path w="2374" h="2267" extrusionOk="0">
                  <a:moveTo>
                    <a:pt x="1543" y="0"/>
                  </a:moveTo>
                  <a:cubicBezTo>
                    <a:pt x="1" y="1290"/>
                    <a:pt x="1082" y="2265"/>
                    <a:pt x="1085" y="2267"/>
                  </a:cubicBezTo>
                  <a:cubicBezTo>
                    <a:pt x="2373" y="1506"/>
                    <a:pt x="1543" y="0"/>
                    <a:pt x="154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6" name="Google Shape;6696;p35"/>
            <p:cNvSpPr/>
            <p:nvPr/>
          </p:nvSpPr>
          <p:spPr>
            <a:xfrm>
              <a:off x="8083197" y="1821364"/>
              <a:ext cx="163351" cy="147946"/>
            </a:xfrm>
            <a:custGeom>
              <a:avLst/>
              <a:gdLst/>
              <a:ahLst/>
              <a:cxnLst/>
              <a:rect l="l" t="t" r="r" b="b"/>
              <a:pathLst>
                <a:path w="2513" h="2276" extrusionOk="0">
                  <a:moveTo>
                    <a:pt x="2350" y="0"/>
                  </a:moveTo>
                  <a:lnTo>
                    <a:pt x="2350" y="0"/>
                  </a:lnTo>
                  <a:cubicBezTo>
                    <a:pt x="0" y="655"/>
                    <a:pt x="710" y="2276"/>
                    <a:pt x="710" y="2276"/>
                  </a:cubicBezTo>
                  <a:cubicBezTo>
                    <a:pt x="2512" y="2081"/>
                    <a:pt x="2350" y="1"/>
                    <a:pt x="235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7" name="Google Shape;6697;p35"/>
            <p:cNvSpPr/>
            <p:nvPr/>
          </p:nvSpPr>
          <p:spPr>
            <a:xfrm>
              <a:off x="7995963" y="1807778"/>
              <a:ext cx="123440" cy="124285"/>
            </a:xfrm>
            <a:custGeom>
              <a:avLst/>
              <a:gdLst/>
              <a:ahLst/>
              <a:cxnLst/>
              <a:rect l="l" t="t" r="r" b="b"/>
              <a:pathLst>
                <a:path w="1899" h="1912" extrusionOk="0">
                  <a:moveTo>
                    <a:pt x="660" y="0"/>
                  </a:moveTo>
                  <a:cubicBezTo>
                    <a:pt x="0" y="1602"/>
                    <a:pt x="1220" y="1912"/>
                    <a:pt x="1220" y="1912"/>
                  </a:cubicBezTo>
                  <a:cubicBezTo>
                    <a:pt x="1899" y="816"/>
                    <a:pt x="660" y="0"/>
                    <a:pt x="66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698;p35"/>
            <p:cNvSpPr/>
            <p:nvPr/>
          </p:nvSpPr>
          <p:spPr>
            <a:xfrm>
              <a:off x="7592749" y="1259997"/>
              <a:ext cx="480303" cy="803236"/>
            </a:xfrm>
            <a:custGeom>
              <a:avLst/>
              <a:gdLst/>
              <a:ahLst/>
              <a:cxnLst/>
              <a:rect l="l" t="t" r="r" b="b"/>
              <a:pathLst>
                <a:path w="7389" h="12357" extrusionOk="0">
                  <a:moveTo>
                    <a:pt x="5389" y="0"/>
                  </a:moveTo>
                  <a:cubicBezTo>
                    <a:pt x="5177" y="2437"/>
                    <a:pt x="4707" y="4298"/>
                    <a:pt x="4136" y="5726"/>
                  </a:cubicBezTo>
                  <a:cubicBezTo>
                    <a:pt x="3621" y="4272"/>
                    <a:pt x="2285" y="3046"/>
                    <a:pt x="2285" y="3046"/>
                  </a:cubicBezTo>
                  <a:lnTo>
                    <a:pt x="2285" y="3046"/>
                  </a:lnTo>
                  <a:cubicBezTo>
                    <a:pt x="3041" y="4359"/>
                    <a:pt x="3391" y="6053"/>
                    <a:pt x="3540" y="7002"/>
                  </a:cubicBezTo>
                  <a:cubicBezTo>
                    <a:pt x="1958" y="9904"/>
                    <a:pt x="1" y="10307"/>
                    <a:pt x="1" y="10307"/>
                  </a:cubicBezTo>
                  <a:lnTo>
                    <a:pt x="763" y="12357"/>
                  </a:lnTo>
                  <a:cubicBezTo>
                    <a:pt x="2490" y="11621"/>
                    <a:pt x="3604" y="10259"/>
                    <a:pt x="4315" y="8702"/>
                  </a:cubicBezTo>
                  <a:cubicBezTo>
                    <a:pt x="6898" y="8174"/>
                    <a:pt x="7388" y="5079"/>
                    <a:pt x="7388" y="5079"/>
                  </a:cubicBezTo>
                  <a:lnTo>
                    <a:pt x="7388" y="5079"/>
                  </a:lnTo>
                  <a:cubicBezTo>
                    <a:pt x="6663" y="6460"/>
                    <a:pt x="5507" y="7042"/>
                    <a:pt x="4845" y="7271"/>
                  </a:cubicBezTo>
                  <a:cubicBezTo>
                    <a:pt x="5885" y="3792"/>
                    <a:pt x="5389" y="1"/>
                    <a:pt x="53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9" name="Google Shape;6699;p35"/>
            <p:cNvSpPr/>
            <p:nvPr/>
          </p:nvSpPr>
          <p:spPr>
            <a:xfrm>
              <a:off x="7833651" y="1498364"/>
              <a:ext cx="101014" cy="317602"/>
            </a:xfrm>
            <a:custGeom>
              <a:avLst/>
              <a:gdLst/>
              <a:ahLst/>
              <a:cxnLst/>
              <a:rect l="l" t="t" r="r" b="b"/>
              <a:pathLst>
                <a:path w="1554" h="4886" extrusionOk="0">
                  <a:moveTo>
                    <a:pt x="1418" y="0"/>
                  </a:moveTo>
                  <a:cubicBezTo>
                    <a:pt x="1349" y="0"/>
                    <a:pt x="1295" y="58"/>
                    <a:pt x="1295" y="128"/>
                  </a:cubicBezTo>
                  <a:cubicBezTo>
                    <a:pt x="1295" y="151"/>
                    <a:pt x="1304" y="2578"/>
                    <a:pt x="34" y="4695"/>
                  </a:cubicBezTo>
                  <a:cubicBezTo>
                    <a:pt x="1" y="4754"/>
                    <a:pt x="18" y="4831"/>
                    <a:pt x="78" y="4868"/>
                  </a:cubicBezTo>
                  <a:cubicBezTo>
                    <a:pt x="98" y="4879"/>
                    <a:pt x="120" y="4885"/>
                    <a:pt x="142" y="4885"/>
                  </a:cubicBezTo>
                  <a:cubicBezTo>
                    <a:pt x="185" y="4885"/>
                    <a:pt x="228" y="4863"/>
                    <a:pt x="249" y="4821"/>
                  </a:cubicBezTo>
                  <a:cubicBezTo>
                    <a:pt x="1554" y="2645"/>
                    <a:pt x="1545" y="148"/>
                    <a:pt x="1545" y="124"/>
                  </a:cubicBezTo>
                  <a:cubicBezTo>
                    <a:pt x="1545" y="57"/>
                    <a:pt x="1488" y="0"/>
                    <a:pt x="142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0" name="Google Shape;6700;p35"/>
            <p:cNvSpPr/>
            <p:nvPr/>
          </p:nvSpPr>
          <p:spPr>
            <a:xfrm>
              <a:off x="7737966" y="1685572"/>
              <a:ext cx="130005" cy="188507"/>
            </a:xfrm>
            <a:custGeom>
              <a:avLst/>
              <a:gdLst/>
              <a:ahLst/>
              <a:cxnLst/>
              <a:rect l="l" t="t" r="r" b="b"/>
              <a:pathLst>
                <a:path w="2000" h="2900" extrusionOk="0">
                  <a:moveTo>
                    <a:pt x="1855" y="0"/>
                  </a:moveTo>
                  <a:cubicBezTo>
                    <a:pt x="1806" y="0"/>
                    <a:pt x="1760" y="29"/>
                    <a:pt x="1739" y="77"/>
                  </a:cubicBezTo>
                  <a:cubicBezTo>
                    <a:pt x="1732" y="92"/>
                    <a:pt x="1104" y="1556"/>
                    <a:pt x="48" y="2687"/>
                  </a:cubicBezTo>
                  <a:cubicBezTo>
                    <a:pt x="0" y="2738"/>
                    <a:pt x="1" y="2818"/>
                    <a:pt x="52" y="2864"/>
                  </a:cubicBezTo>
                  <a:cubicBezTo>
                    <a:pt x="77" y="2888"/>
                    <a:pt x="108" y="2899"/>
                    <a:pt x="138" y="2899"/>
                  </a:cubicBezTo>
                  <a:cubicBezTo>
                    <a:pt x="173" y="2899"/>
                    <a:pt x="205" y="2886"/>
                    <a:pt x="233" y="2860"/>
                  </a:cubicBezTo>
                  <a:cubicBezTo>
                    <a:pt x="1320" y="1697"/>
                    <a:pt x="1947" y="237"/>
                    <a:pt x="1972" y="175"/>
                  </a:cubicBezTo>
                  <a:cubicBezTo>
                    <a:pt x="1999" y="112"/>
                    <a:pt x="1969" y="37"/>
                    <a:pt x="1905" y="10"/>
                  </a:cubicBezTo>
                  <a:cubicBezTo>
                    <a:pt x="1888" y="3"/>
                    <a:pt x="1871" y="0"/>
                    <a:pt x="185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1" name="Google Shape;6701;p35"/>
            <p:cNvSpPr/>
            <p:nvPr/>
          </p:nvSpPr>
          <p:spPr>
            <a:xfrm>
              <a:off x="7663733" y="1857701"/>
              <a:ext cx="148336" cy="156591"/>
            </a:xfrm>
            <a:custGeom>
              <a:avLst/>
              <a:gdLst/>
              <a:ahLst/>
              <a:cxnLst/>
              <a:rect l="l" t="t" r="r" b="b"/>
              <a:pathLst>
                <a:path w="2282" h="2409" extrusionOk="0">
                  <a:moveTo>
                    <a:pt x="2139" y="1"/>
                  </a:moveTo>
                  <a:cubicBezTo>
                    <a:pt x="2092" y="1"/>
                    <a:pt x="2048" y="26"/>
                    <a:pt x="2026" y="71"/>
                  </a:cubicBezTo>
                  <a:cubicBezTo>
                    <a:pt x="2019" y="84"/>
                    <a:pt x="1357" y="1413"/>
                    <a:pt x="81" y="2175"/>
                  </a:cubicBezTo>
                  <a:cubicBezTo>
                    <a:pt x="21" y="2211"/>
                    <a:pt x="1" y="2287"/>
                    <a:pt x="37" y="2346"/>
                  </a:cubicBezTo>
                  <a:cubicBezTo>
                    <a:pt x="60" y="2387"/>
                    <a:pt x="101" y="2409"/>
                    <a:pt x="145" y="2409"/>
                  </a:cubicBezTo>
                  <a:cubicBezTo>
                    <a:pt x="166" y="2409"/>
                    <a:pt x="190" y="2402"/>
                    <a:pt x="212" y="2390"/>
                  </a:cubicBezTo>
                  <a:cubicBezTo>
                    <a:pt x="1553" y="1590"/>
                    <a:pt x="2225" y="238"/>
                    <a:pt x="2253" y="183"/>
                  </a:cubicBezTo>
                  <a:cubicBezTo>
                    <a:pt x="2282" y="119"/>
                    <a:pt x="2256" y="45"/>
                    <a:pt x="2195" y="13"/>
                  </a:cubicBezTo>
                  <a:cubicBezTo>
                    <a:pt x="2177" y="5"/>
                    <a:pt x="2158" y="1"/>
                    <a:pt x="213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2" name="Google Shape;6702;p35"/>
            <p:cNvSpPr/>
            <p:nvPr/>
          </p:nvSpPr>
          <p:spPr>
            <a:xfrm>
              <a:off x="7777618" y="1522025"/>
              <a:ext cx="63767" cy="124870"/>
            </a:xfrm>
            <a:custGeom>
              <a:avLst/>
              <a:gdLst/>
              <a:ahLst/>
              <a:cxnLst/>
              <a:rect l="l" t="t" r="r" b="b"/>
              <a:pathLst>
                <a:path w="981" h="1921" extrusionOk="0">
                  <a:moveTo>
                    <a:pt x="142" y="0"/>
                  </a:moveTo>
                  <a:cubicBezTo>
                    <a:pt x="113" y="0"/>
                    <a:pt x="84" y="10"/>
                    <a:pt x="60" y="30"/>
                  </a:cubicBezTo>
                  <a:cubicBezTo>
                    <a:pt x="8" y="74"/>
                    <a:pt x="1" y="154"/>
                    <a:pt x="46" y="206"/>
                  </a:cubicBezTo>
                  <a:cubicBezTo>
                    <a:pt x="52" y="213"/>
                    <a:pt x="617" y="895"/>
                    <a:pt x="725" y="1810"/>
                  </a:cubicBezTo>
                  <a:cubicBezTo>
                    <a:pt x="733" y="1874"/>
                    <a:pt x="786" y="1920"/>
                    <a:pt x="850" y="1920"/>
                  </a:cubicBezTo>
                  <a:lnTo>
                    <a:pt x="863" y="1920"/>
                  </a:lnTo>
                  <a:cubicBezTo>
                    <a:pt x="931" y="1911"/>
                    <a:pt x="981" y="1850"/>
                    <a:pt x="973" y="1781"/>
                  </a:cubicBezTo>
                  <a:cubicBezTo>
                    <a:pt x="857" y="788"/>
                    <a:pt x="262" y="74"/>
                    <a:pt x="238" y="45"/>
                  </a:cubicBezTo>
                  <a:cubicBezTo>
                    <a:pt x="213" y="16"/>
                    <a:pt x="178" y="0"/>
                    <a:pt x="14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3" name="Google Shape;6703;p35"/>
            <p:cNvSpPr/>
            <p:nvPr/>
          </p:nvSpPr>
          <p:spPr>
            <a:xfrm>
              <a:off x="7906454" y="1685702"/>
              <a:ext cx="113624" cy="95359"/>
            </a:xfrm>
            <a:custGeom>
              <a:avLst/>
              <a:gdLst/>
              <a:ahLst/>
              <a:cxnLst/>
              <a:rect l="l" t="t" r="r" b="b"/>
              <a:pathLst>
                <a:path w="1748" h="1467" extrusionOk="0">
                  <a:moveTo>
                    <a:pt x="1603" y="0"/>
                  </a:moveTo>
                  <a:cubicBezTo>
                    <a:pt x="1560" y="0"/>
                    <a:pt x="1518" y="23"/>
                    <a:pt x="1495" y="62"/>
                  </a:cubicBezTo>
                  <a:cubicBezTo>
                    <a:pt x="919" y="1038"/>
                    <a:pt x="120" y="1217"/>
                    <a:pt x="112" y="1218"/>
                  </a:cubicBezTo>
                  <a:cubicBezTo>
                    <a:pt x="44" y="1233"/>
                    <a:pt x="0" y="1299"/>
                    <a:pt x="15" y="1368"/>
                  </a:cubicBezTo>
                  <a:cubicBezTo>
                    <a:pt x="27" y="1426"/>
                    <a:pt x="80" y="1467"/>
                    <a:pt x="138" y="1467"/>
                  </a:cubicBezTo>
                  <a:cubicBezTo>
                    <a:pt x="147" y="1467"/>
                    <a:pt x="156" y="1465"/>
                    <a:pt x="163" y="1465"/>
                  </a:cubicBezTo>
                  <a:cubicBezTo>
                    <a:pt x="200" y="1458"/>
                    <a:pt x="1076" y="1269"/>
                    <a:pt x="1712" y="192"/>
                  </a:cubicBezTo>
                  <a:cubicBezTo>
                    <a:pt x="1748" y="132"/>
                    <a:pt x="1728" y="53"/>
                    <a:pt x="1668" y="19"/>
                  </a:cubicBezTo>
                  <a:cubicBezTo>
                    <a:pt x="1648" y="6"/>
                    <a:pt x="1626" y="0"/>
                    <a:pt x="160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704;p35"/>
            <p:cNvSpPr/>
            <p:nvPr/>
          </p:nvSpPr>
          <p:spPr>
            <a:xfrm>
              <a:off x="6127320" y="532873"/>
              <a:ext cx="1730107" cy="2412503"/>
            </a:xfrm>
            <a:custGeom>
              <a:avLst/>
              <a:gdLst/>
              <a:ahLst/>
              <a:cxnLst/>
              <a:rect l="l" t="t" r="r" b="b"/>
              <a:pathLst>
                <a:path w="26616" h="37114" extrusionOk="0">
                  <a:moveTo>
                    <a:pt x="13307" y="0"/>
                  </a:moveTo>
                  <a:cubicBezTo>
                    <a:pt x="13307" y="0"/>
                    <a:pt x="9265" y="350"/>
                    <a:pt x="4301" y="13088"/>
                  </a:cubicBezTo>
                  <a:cubicBezTo>
                    <a:pt x="1063" y="21398"/>
                    <a:pt x="1" y="36456"/>
                    <a:pt x="13307" y="37114"/>
                  </a:cubicBezTo>
                  <a:cubicBezTo>
                    <a:pt x="26616" y="36455"/>
                    <a:pt x="25550" y="21397"/>
                    <a:pt x="22312" y="13088"/>
                  </a:cubicBezTo>
                  <a:cubicBezTo>
                    <a:pt x="17349" y="350"/>
                    <a:pt x="13307" y="0"/>
                    <a:pt x="13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705;p35"/>
            <p:cNvSpPr/>
            <p:nvPr/>
          </p:nvSpPr>
          <p:spPr>
            <a:xfrm>
              <a:off x="6941679" y="788400"/>
              <a:ext cx="203068" cy="188767"/>
            </a:xfrm>
            <a:custGeom>
              <a:avLst/>
              <a:gdLst/>
              <a:ahLst/>
              <a:cxnLst/>
              <a:rect l="l" t="t" r="r" b="b"/>
              <a:pathLst>
                <a:path w="3124" h="2904" extrusionOk="0">
                  <a:moveTo>
                    <a:pt x="2471" y="0"/>
                  </a:moveTo>
                  <a:lnTo>
                    <a:pt x="2471" y="0"/>
                  </a:lnTo>
                  <a:cubicBezTo>
                    <a:pt x="1" y="1258"/>
                    <a:pt x="1157" y="2902"/>
                    <a:pt x="1157" y="2904"/>
                  </a:cubicBezTo>
                  <a:cubicBezTo>
                    <a:pt x="3124" y="2280"/>
                    <a:pt x="2471" y="1"/>
                    <a:pt x="247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706;p35"/>
            <p:cNvSpPr/>
            <p:nvPr/>
          </p:nvSpPr>
          <p:spPr>
            <a:xfrm>
              <a:off x="6855354" y="817521"/>
              <a:ext cx="126040" cy="130395"/>
            </a:xfrm>
            <a:custGeom>
              <a:avLst/>
              <a:gdLst/>
              <a:ahLst/>
              <a:cxnLst/>
              <a:rect l="l" t="t" r="r" b="b"/>
              <a:pathLst>
                <a:path w="1939" h="2006" extrusionOk="0">
                  <a:moveTo>
                    <a:pt x="375" y="0"/>
                  </a:moveTo>
                  <a:lnTo>
                    <a:pt x="375" y="0"/>
                  </a:lnTo>
                  <a:cubicBezTo>
                    <a:pt x="0" y="1934"/>
                    <a:pt x="1429" y="2005"/>
                    <a:pt x="1429" y="2005"/>
                  </a:cubicBezTo>
                  <a:cubicBezTo>
                    <a:pt x="1938" y="631"/>
                    <a:pt x="375" y="0"/>
                    <a:pt x="37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707;p35"/>
            <p:cNvSpPr/>
            <p:nvPr/>
          </p:nvSpPr>
          <p:spPr>
            <a:xfrm>
              <a:off x="6887856" y="693886"/>
              <a:ext cx="174987" cy="170762"/>
            </a:xfrm>
            <a:custGeom>
              <a:avLst/>
              <a:gdLst/>
              <a:ahLst/>
              <a:cxnLst/>
              <a:rect l="l" t="t" r="r" b="b"/>
              <a:pathLst>
                <a:path w="2692" h="2627" extrusionOk="0">
                  <a:moveTo>
                    <a:pt x="1426" y="1"/>
                  </a:moveTo>
                  <a:cubicBezTo>
                    <a:pt x="0" y="1783"/>
                    <a:pt x="1426" y="2626"/>
                    <a:pt x="1426" y="2626"/>
                  </a:cubicBezTo>
                  <a:cubicBezTo>
                    <a:pt x="2691" y="1492"/>
                    <a:pt x="1426" y="1"/>
                    <a:pt x="142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8" name="Google Shape;6708;p35"/>
            <p:cNvSpPr/>
            <p:nvPr/>
          </p:nvSpPr>
          <p:spPr>
            <a:xfrm>
              <a:off x="6482367" y="1655151"/>
              <a:ext cx="135790" cy="126300"/>
            </a:xfrm>
            <a:custGeom>
              <a:avLst/>
              <a:gdLst/>
              <a:ahLst/>
              <a:cxnLst/>
              <a:rect l="l" t="t" r="r" b="b"/>
              <a:pathLst>
                <a:path w="2089" h="1943" extrusionOk="0">
                  <a:moveTo>
                    <a:pt x="1653" y="0"/>
                  </a:moveTo>
                  <a:lnTo>
                    <a:pt x="1653" y="0"/>
                  </a:lnTo>
                  <a:cubicBezTo>
                    <a:pt x="1" y="842"/>
                    <a:pt x="773" y="1942"/>
                    <a:pt x="776" y="1942"/>
                  </a:cubicBezTo>
                  <a:cubicBezTo>
                    <a:pt x="2089" y="1527"/>
                    <a:pt x="1653" y="0"/>
                    <a:pt x="165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9" name="Google Shape;6709;p35"/>
            <p:cNvSpPr/>
            <p:nvPr/>
          </p:nvSpPr>
          <p:spPr>
            <a:xfrm>
              <a:off x="6424644" y="1674587"/>
              <a:ext cx="84373" cy="87298"/>
            </a:xfrm>
            <a:custGeom>
              <a:avLst/>
              <a:gdLst/>
              <a:ahLst/>
              <a:cxnLst/>
              <a:rect l="l" t="t" r="r" b="b"/>
              <a:pathLst>
                <a:path w="1298" h="1343" extrusionOk="0">
                  <a:moveTo>
                    <a:pt x="251" y="1"/>
                  </a:moveTo>
                  <a:lnTo>
                    <a:pt x="251" y="1"/>
                  </a:lnTo>
                  <a:cubicBezTo>
                    <a:pt x="1" y="1295"/>
                    <a:pt x="956" y="1343"/>
                    <a:pt x="956" y="1343"/>
                  </a:cubicBezTo>
                  <a:cubicBezTo>
                    <a:pt x="1297" y="422"/>
                    <a:pt x="251" y="1"/>
                    <a:pt x="251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710;p35"/>
            <p:cNvSpPr/>
            <p:nvPr/>
          </p:nvSpPr>
          <p:spPr>
            <a:xfrm>
              <a:off x="6446420" y="1591903"/>
              <a:ext cx="117135" cy="114339"/>
            </a:xfrm>
            <a:custGeom>
              <a:avLst/>
              <a:gdLst/>
              <a:ahLst/>
              <a:cxnLst/>
              <a:rect l="l" t="t" r="r" b="b"/>
              <a:pathLst>
                <a:path w="1802" h="1759" extrusionOk="0">
                  <a:moveTo>
                    <a:pt x="954" y="0"/>
                  </a:moveTo>
                  <a:cubicBezTo>
                    <a:pt x="0" y="1193"/>
                    <a:pt x="954" y="1758"/>
                    <a:pt x="954" y="1758"/>
                  </a:cubicBezTo>
                  <a:cubicBezTo>
                    <a:pt x="1801" y="998"/>
                    <a:pt x="954" y="0"/>
                    <a:pt x="95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711;p35"/>
            <p:cNvSpPr/>
            <p:nvPr/>
          </p:nvSpPr>
          <p:spPr>
            <a:xfrm>
              <a:off x="6758630" y="1385713"/>
              <a:ext cx="168096" cy="156461"/>
            </a:xfrm>
            <a:custGeom>
              <a:avLst/>
              <a:gdLst/>
              <a:ahLst/>
              <a:cxnLst/>
              <a:rect l="l" t="t" r="r" b="b"/>
              <a:pathLst>
                <a:path w="2586" h="2407" extrusionOk="0">
                  <a:moveTo>
                    <a:pt x="2046" y="0"/>
                  </a:moveTo>
                  <a:lnTo>
                    <a:pt x="2046" y="0"/>
                  </a:lnTo>
                  <a:cubicBezTo>
                    <a:pt x="1" y="1042"/>
                    <a:pt x="957" y="2406"/>
                    <a:pt x="957" y="2406"/>
                  </a:cubicBezTo>
                  <a:cubicBezTo>
                    <a:pt x="2586" y="1890"/>
                    <a:pt x="2046" y="0"/>
                    <a:pt x="2046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712;p35"/>
            <p:cNvSpPr/>
            <p:nvPr/>
          </p:nvSpPr>
          <p:spPr>
            <a:xfrm>
              <a:off x="6686996" y="1409894"/>
              <a:ext cx="104524" cy="107969"/>
            </a:xfrm>
            <a:custGeom>
              <a:avLst/>
              <a:gdLst/>
              <a:ahLst/>
              <a:cxnLst/>
              <a:rect l="l" t="t" r="r" b="b"/>
              <a:pathLst>
                <a:path w="1608" h="1661" extrusionOk="0">
                  <a:moveTo>
                    <a:pt x="312" y="0"/>
                  </a:moveTo>
                  <a:cubicBezTo>
                    <a:pt x="1" y="1602"/>
                    <a:pt x="1184" y="1661"/>
                    <a:pt x="1186" y="1661"/>
                  </a:cubicBezTo>
                  <a:cubicBezTo>
                    <a:pt x="1607" y="524"/>
                    <a:pt x="312" y="0"/>
                    <a:pt x="312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713;p35"/>
            <p:cNvSpPr/>
            <p:nvPr/>
          </p:nvSpPr>
          <p:spPr>
            <a:xfrm>
              <a:off x="6713973" y="1307320"/>
              <a:ext cx="145086" cy="141575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714;p35"/>
            <p:cNvSpPr/>
            <p:nvPr/>
          </p:nvSpPr>
          <p:spPr>
            <a:xfrm>
              <a:off x="6532939" y="2503896"/>
              <a:ext cx="180902" cy="168161"/>
            </a:xfrm>
            <a:custGeom>
              <a:avLst/>
              <a:gdLst/>
              <a:ahLst/>
              <a:cxnLst/>
              <a:rect l="l" t="t" r="r" b="b"/>
              <a:pathLst>
                <a:path w="2783" h="2587" extrusionOk="0">
                  <a:moveTo>
                    <a:pt x="2201" y="0"/>
                  </a:moveTo>
                  <a:lnTo>
                    <a:pt x="2201" y="0"/>
                  </a:lnTo>
                  <a:cubicBezTo>
                    <a:pt x="1" y="1121"/>
                    <a:pt x="1030" y="2587"/>
                    <a:pt x="1030" y="2587"/>
                  </a:cubicBezTo>
                  <a:cubicBezTo>
                    <a:pt x="2782" y="2033"/>
                    <a:pt x="2201" y="1"/>
                    <a:pt x="220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715;p35"/>
            <p:cNvSpPr/>
            <p:nvPr/>
          </p:nvSpPr>
          <p:spPr>
            <a:xfrm>
              <a:off x="6456041" y="2529962"/>
              <a:ext cx="112259" cy="116159"/>
            </a:xfrm>
            <a:custGeom>
              <a:avLst/>
              <a:gdLst/>
              <a:ahLst/>
              <a:cxnLst/>
              <a:rect l="l" t="t" r="r" b="b"/>
              <a:pathLst>
                <a:path w="1727" h="1787" extrusionOk="0">
                  <a:moveTo>
                    <a:pt x="333" y="1"/>
                  </a:moveTo>
                  <a:lnTo>
                    <a:pt x="333" y="1"/>
                  </a:lnTo>
                  <a:cubicBezTo>
                    <a:pt x="0" y="1722"/>
                    <a:pt x="1272" y="1786"/>
                    <a:pt x="1272" y="1786"/>
                  </a:cubicBezTo>
                  <a:cubicBezTo>
                    <a:pt x="1726" y="562"/>
                    <a:pt x="333" y="1"/>
                    <a:pt x="333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35"/>
            <p:cNvSpPr/>
            <p:nvPr/>
          </p:nvSpPr>
          <p:spPr>
            <a:xfrm>
              <a:off x="6485032" y="2419782"/>
              <a:ext cx="155811" cy="152106"/>
            </a:xfrm>
            <a:custGeom>
              <a:avLst/>
              <a:gdLst/>
              <a:ahLst/>
              <a:cxnLst/>
              <a:rect l="l" t="t" r="r" b="b"/>
              <a:pathLst>
                <a:path w="2397" h="2340" extrusionOk="0">
                  <a:moveTo>
                    <a:pt x="1270" y="1"/>
                  </a:moveTo>
                  <a:cubicBezTo>
                    <a:pt x="1" y="1590"/>
                    <a:pt x="1270" y="2340"/>
                    <a:pt x="1270" y="2340"/>
                  </a:cubicBezTo>
                  <a:cubicBezTo>
                    <a:pt x="2397" y="1329"/>
                    <a:pt x="1270" y="1"/>
                    <a:pt x="127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35"/>
            <p:cNvSpPr/>
            <p:nvPr/>
          </p:nvSpPr>
          <p:spPr>
            <a:xfrm>
              <a:off x="6666521" y="1901253"/>
              <a:ext cx="171217" cy="166926"/>
            </a:xfrm>
            <a:custGeom>
              <a:avLst/>
              <a:gdLst/>
              <a:ahLst/>
              <a:cxnLst/>
              <a:rect l="l" t="t" r="r" b="b"/>
              <a:pathLst>
                <a:path w="2634" h="2568" extrusionOk="0">
                  <a:moveTo>
                    <a:pt x="1237" y="0"/>
                  </a:moveTo>
                  <a:cubicBezTo>
                    <a:pt x="1237" y="0"/>
                    <a:pt x="0" y="1458"/>
                    <a:pt x="1237" y="2568"/>
                  </a:cubicBezTo>
                  <a:cubicBezTo>
                    <a:pt x="1237" y="2568"/>
                    <a:pt x="2633" y="1745"/>
                    <a:pt x="123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35"/>
            <p:cNvSpPr/>
            <p:nvPr/>
          </p:nvSpPr>
          <p:spPr>
            <a:xfrm>
              <a:off x="6586567" y="1993557"/>
              <a:ext cx="198258" cy="184542"/>
            </a:xfrm>
            <a:custGeom>
              <a:avLst/>
              <a:gdLst/>
              <a:ahLst/>
              <a:cxnLst/>
              <a:rect l="l" t="t" r="r" b="b"/>
              <a:pathLst>
                <a:path w="3050" h="2839" extrusionOk="0">
                  <a:moveTo>
                    <a:pt x="638" y="0"/>
                  </a:moveTo>
                  <a:cubicBezTo>
                    <a:pt x="638" y="1"/>
                    <a:pt x="0" y="2231"/>
                    <a:pt x="1924" y="2838"/>
                  </a:cubicBezTo>
                  <a:lnTo>
                    <a:pt x="1924" y="2838"/>
                  </a:lnTo>
                  <a:cubicBezTo>
                    <a:pt x="1924" y="2837"/>
                    <a:pt x="3050" y="1229"/>
                    <a:pt x="638" y="0"/>
                  </a:cubicBezTo>
                  <a:close/>
                  <a:moveTo>
                    <a:pt x="1924" y="2838"/>
                  </a:moveTo>
                  <a:cubicBezTo>
                    <a:pt x="1924" y="2838"/>
                    <a:pt x="1924" y="2838"/>
                    <a:pt x="1924" y="2838"/>
                  </a:cubicBezTo>
                  <a:cubicBezTo>
                    <a:pt x="1924" y="2838"/>
                    <a:pt x="1924" y="2838"/>
                    <a:pt x="1924" y="2838"/>
                  </a:cubicBezTo>
                  <a:cubicBezTo>
                    <a:pt x="1924" y="2838"/>
                    <a:pt x="1924" y="2838"/>
                    <a:pt x="1924" y="2838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35"/>
            <p:cNvSpPr/>
            <p:nvPr/>
          </p:nvSpPr>
          <p:spPr>
            <a:xfrm>
              <a:off x="6746344" y="2022158"/>
              <a:ext cx="122920" cy="127405"/>
            </a:xfrm>
            <a:custGeom>
              <a:avLst/>
              <a:gdLst/>
              <a:ahLst/>
              <a:cxnLst/>
              <a:rect l="l" t="t" r="r" b="b"/>
              <a:pathLst>
                <a:path w="1891" h="1960" extrusionOk="0">
                  <a:moveTo>
                    <a:pt x="1529" y="1"/>
                  </a:moveTo>
                  <a:cubicBezTo>
                    <a:pt x="1529" y="1"/>
                    <a:pt x="1" y="616"/>
                    <a:pt x="498" y="1959"/>
                  </a:cubicBezTo>
                  <a:cubicBezTo>
                    <a:pt x="498" y="1959"/>
                    <a:pt x="498" y="1959"/>
                    <a:pt x="498" y="1959"/>
                  </a:cubicBezTo>
                  <a:cubicBezTo>
                    <a:pt x="524" y="1959"/>
                    <a:pt x="1890" y="1875"/>
                    <a:pt x="152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35"/>
            <p:cNvSpPr/>
            <p:nvPr/>
          </p:nvSpPr>
          <p:spPr>
            <a:xfrm>
              <a:off x="7253368" y="1235036"/>
              <a:ext cx="130590" cy="127535"/>
            </a:xfrm>
            <a:custGeom>
              <a:avLst/>
              <a:gdLst/>
              <a:ahLst/>
              <a:cxnLst/>
              <a:rect l="l" t="t" r="r" b="b"/>
              <a:pathLst>
                <a:path w="2009" h="1962" extrusionOk="0">
                  <a:moveTo>
                    <a:pt x="1065" y="1"/>
                  </a:moveTo>
                  <a:cubicBezTo>
                    <a:pt x="1" y="1332"/>
                    <a:pt x="1065" y="1962"/>
                    <a:pt x="1065" y="1962"/>
                  </a:cubicBezTo>
                  <a:cubicBezTo>
                    <a:pt x="2009" y="1114"/>
                    <a:pt x="1065" y="1"/>
                    <a:pt x="1065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35"/>
            <p:cNvSpPr/>
            <p:nvPr/>
          </p:nvSpPr>
          <p:spPr>
            <a:xfrm>
              <a:off x="7293735" y="1305564"/>
              <a:ext cx="151391" cy="140860"/>
            </a:xfrm>
            <a:custGeom>
              <a:avLst/>
              <a:gdLst/>
              <a:ahLst/>
              <a:cxnLst/>
              <a:rect l="l" t="t" r="r" b="b"/>
              <a:pathLst>
                <a:path w="2329" h="2167" extrusionOk="0">
                  <a:moveTo>
                    <a:pt x="1841" y="0"/>
                  </a:moveTo>
                  <a:lnTo>
                    <a:pt x="1841" y="0"/>
                  </a:lnTo>
                  <a:cubicBezTo>
                    <a:pt x="0" y="939"/>
                    <a:pt x="859" y="2166"/>
                    <a:pt x="863" y="2166"/>
                  </a:cubicBezTo>
                  <a:cubicBezTo>
                    <a:pt x="863" y="2166"/>
                    <a:pt x="863" y="2166"/>
                    <a:pt x="863" y="2166"/>
                  </a:cubicBezTo>
                  <a:cubicBezTo>
                    <a:pt x="2328" y="1703"/>
                    <a:pt x="1841" y="0"/>
                    <a:pt x="184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35"/>
            <p:cNvSpPr/>
            <p:nvPr/>
          </p:nvSpPr>
          <p:spPr>
            <a:xfrm>
              <a:off x="7229122" y="1327341"/>
              <a:ext cx="93994" cy="97374"/>
            </a:xfrm>
            <a:custGeom>
              <a:avLst/>
              <a:gdLst/>
              <a:ahLst/>
              <a:cxnLst/>
              <a:rect l="l" t="t" r="r" b="b"/>
              <a:pathLst>
                <a:path w="1446" h="1498" extrusionOk="0">
                  <a:moveTo>
                    <a:pt x="279" y="1"/>
                  </a:moveTo>
                  <a:cubicBezTo>
                    <a:pt x="0" y="1445"/>
                    <a:pt x="1066" y="1497"/>
                    <a:pt x="1066" y="1497"/>
                  </a:cubicBezTo>
                  <a:cubicBezTo>
                    <a:pt x="1445" y="472"/>
                    <a:pt x="280" y="1"/>
                    <a:pt x="27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35"/>
            <p:cNvSpPr/>
            <p:nvPr/>
          </p:nvSpPr>
          <p:spPr>
            <a:xfrm>
              <a:off x="7338522" y="2457224"/>
              <a:ext cx="102639" cy="100234"/>
            </a:xfrm>
            <a:custGeom>
              <a:avLst/>
              <a:gdLst/>
              <a:ahLst/>
              <a:cxnLst/>
              <a:rect l="l" t="t" r="r" b="b"/>
              <a:pathLst>
                <a:path w="1579" h="1542" extrusionOk="0">
                  <a:moveTo>
                    <a:pt x="837" y="0"/>
                  </a:moveTo>
                  <a:cubicBezTo>
                    <a:pt x="1" y="1047"/>
                    <a:pt x="837" y="1541"/>
                    <a:pt x="837" y="1541"/>
                  </a:cubicBezTo>
                  <a:cubicBezTo>
                    <a:pt x="1578" y="876"/>
                    <a:pt x="837" y="0"/>
                    <a:pt x="83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35"/>
            <p:cNvSpPr/>
            <p:nvPr/>
          </p:nvSpPr>
          <p:spPr>
            <a:xfrm>
              <a:off x="7370114" y="2512672"/>
              <a:ext cx="118955" cy="110764"/>
            </a:xfrm>
            <a:custGeom>
              <a:avLst/>
              <a:gdLst/>
              <a:ahLst/>
              <a:cxnLst/>
              <a:rect l="l" t="t" r="r" b="b"/>
              <a:pathLst>
                <a:path w="1830" h="1704" extrusionOk="0">
                  <a:moveTo>
                    <a:pt x="1449" y="1"/>
                  </a:moveTo>
                  <a:lnTo>
                    <a:pt x="1449" y="1"/>
                  </a:lnTo>
                  <a:cubicBezTo>
                    <a:pt x="0" y="738"/>
                    <a:pt x="678" y="1703"/>
                    <a:pt x="678" y="1703"/>
                  </a:cubicBezTo>
                  <a:cubicBezTo>
                    <a:pt x="1829" y="1338"/>
                    <a:pt x="1449" y="1"/>
                    <a:pt x="144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35"/>
            <p:cNvSpPr/>
            <p:nvPr/>
          </p:nvSpPr>
          <p:spPr>
            <a:xfrm>
              <a:off x="7319541" y="2529767"/>
              <a:ext cx="73908" cy="76573"/>
            </a:xfrm>
            <a:custGeom>
              <a:avLst/>
              <a:gdLst/>
              <a:ahLst/>
              <a:cxnLst/>
              <a:rect l="l" t="t" r="r" b="b"/>
              <a:pathLst>
                <a:path w="1137" h="1178" extrusionOk="0">
                  <a:moveTo>
                    <a:pt x="219" y="1"/>
                  </a:moveTo>
                  <a:cubicBezTo>
                    <a:pt x="1" y="1135"/>
                    <a:pt x="837" y="1177"/>
                    <a:pt x="837" y="1177"/>
                  </a:cubicBezTo>
                  <a:cubicBezTo>
                    <a:pt x="1136" y="372"/>
                    <a:pt x="219" y="1"/>
                    <a:pt x="21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35"/>
            <p:cNvSpPr/>
            <p:nvPr/>
          </p:nvSpPr>
          <p:spPr>
            <a:xfrm>
              <a:off x="7376354" y="1772872"/>
              <a:ext cx="153796" cy="150351"/>
            </a:xfrm>
            <a:custGeom>
              <a:avLst/>
              <a:gdLst/>
              <a:ahLst/>
              <a:cxnLst/>
              <a:rect l="l" t="t" r="r" b="b"/>
              <a:pathLst>
                <a:path w="2366" h="2313" extrusionOk="0">
                  <a:moveTo>
                    <a:pt x="1254" y="1"/>
                  </a:moveTo>
                  <a:cubicBezTo>
                    <a:pt x="0" y="1569"/>
                    <a:pt x="1254" y="2312"/>
                    <a:pt x="1254" y="2312"/>
                  </a:cubicBezTo>
                  <a:cubicBezTo>
                    <a:pt x="2366" y="1313"/>
                    <a:pt x="1254" y="1"/>
                    <a:pt x="125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35"/>
            <p:cNvSpPr/>
            <p:nvPr/>
          </p:nvSpPr>
          <p:spPr>
            <a:xfrm>
              <a:off x="7423676" y="1856076"/>
              <a:ext cx="178627" cy="166146"/>
            </a:xfrm>
            <a:custGeom>
              <a:avLst/>
              <a:gdLst/>
              <a:ahLst/>
              <a:cxnLst/>
              <a:rect l="l" t="t" r="r" b="b"/>
              <a:pathLst>
                <a:path w="2748" h="2556" extrusionOk="0">
                  <a:moveTo>
                    <a:pt x="2173" y="0"/>
                  </a:moveTo>
                  <a:lnTo>
                    <a:pt x="2173" y="0"/>
                  </a:lnTo>
                  <a:cubicBezTo>
                    <a:pt x="1" y="1106"/>
                    <a:pt x="1017" y="2553"/>
                    <a:pt x="1017" y="2556"/>
                  </a:cubicBezTo>
                  <a:cubicBezTo>
                    <a:pt x="2747" y="2006"/>
                    <a:pt x="2173" y="0"/>
                    <a:pt x="217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35"/>
            <p:cNvSpPr/>
            <p:nvPr/>
          </p:nvSpPr>
          <p:spPr>
            <a:xfrm>
              <a:off x="7347948" y="1881687"/>
              <a:ext cx="110699" cy="114664"/>
            </a:xfrm>
            <a:custGeom>
              <a:avLst/>
              <a:gdLst/>
              <a:ahLst/>
              <a:cxnLst/>
              <a:rect l="l" t="t" r="r" b="b"/>
              <a:pathLst>
                <a:path w="1703" h="1764" extrusionOk="0">
                  <a:moveTo>
                    <a:pt x="327" y="0"/>
                  </a:moveTo>
                  <a:lnTo>
                    <a:pt x="327" y="0"/>
                  </a:lnTo>
                  <a:cubicBezTo>
                    <a:pt x="0" y="1684"/>
                    <a:pt x="1228" y="1764"/>
                    <a:pt x="1253" y="1764"/>
                  </a:cubicBezTo>
                  <a:cubicBezTo>
                    <a:pt x="1253" y="1764"/>
                    <a:pt x="1253" y="1764"/>
                    <a:pt x="1253" y="1764"/>
                  </a:cubicBezTo>
                  <a:cubicBezTo>
                    <a:pt x="1702" y="556"/>
                    <a:pt x="327" y="0"/>
                    <a:pt x="327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35"/>
            <p:cNvSpPr/>
            <p:nvPr/>
          </p:nvSpPr>
          <p:spPr>
            <a:xfrm>
              <a:off x="6538269" y="1340796"/>
              <a:ext cx="908085" cy="2212750"/>
            </a:xfrm>
            <a:custGeom>
              <a:avLst/>
              <a:gdLst/>
              <a:ahLst/>
              <a:cxnLst/>
              <a:rect l="l" t="t" r="r" b="b"/>
              <a:pathLst>
                <a:path w="13970" h="34041" extrusionOk="0">
                  <a:moveTo>
                    <a:pt x="0" y="12738"/>
                  </a:moveTo>
                  <a:lnTo>
                    <a:pt x="0" y="12738"/>
                  </a:lnTo>
                  <a:lnTo>
                    <a:pt x="0" y="12738"/>
                  </a:lnTo>
                  <a:close/>
                  <a:moveTo>
                    <a:pt x="6985" y="0"/>
                  </a:moveTo>
                  <a:lnTo>
                    <a:pt x="6367" y="8365"/>
                  </a:lnTo>
                  <a:lnTo>
                    <a:pt x="2108" y="4832"/>
                  </a:lnTo>
                  <a:lnTo>
                    <a:pt x="6300" y="9906"/>
                  </a:lnTo>
                  <a:lnTo>
                    <a:pt x="5989" y="16969"/>
                  </a:lnTo>
                  <a:lnTo>
                    <a:pt x="0" y="12738"/>
                  </a:lnTo>
                  <a:lnTo>
                    <a:pt x="5906" y="18881"/>
                  </a:lnTo>
                  <a:lnTo>
                    <a:pt x="5240" y="34040"/>
                  </a:lnTo>
                  <a:lnTo>
                    <a:pt x="8729" y="34040"/>
                  </a:lnTo>
                  <a:lnTo>
                    <a:pt x="8058" y="18716"/>
                  </a:lnTo>
                  <a:lnTo>
                    <a:pt x="13969" y="12738"/>
                  </a:lnTo>
                  <a:lnTo>
                    <a:pt x="7981" y="16969"/>
                  </a:lnTo>
                  <a:lnTo>
                    <a:pt x="7670" y="9906"/>
                  </a:lnTo>
                  <a:lnTo>
                    <a:pt x="11861" y="4832"/>
                  </a:lnTo>
                  <a:lnTo>
                    <a:pt x="11861" y="4832"/>
                  </a:lnTo>
                  <a:lnTo>
                    <a:pt x="7603" y="8365"/>
                  </a:lnTo>
                  <a:lnTo>
                    <a:pt x="69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0" name="Google Shape;6730;p35"/>
            <p:cNvSpPr/>
            <p:nvPr/>
          </p:nvSpPr>
          <p:spPr>
            <a:xfrm>
              <a:off x="6969955" y="1772027"/>
              <a:ext cx="30681" cy="528145"/>
            </a:xfrm>
            <a:custGeom>
              <a:avLst/>
              <a:gdLst/>
              <a:ahLst/>
              <a:cxnLst/>
              <a:rect l="l" t="t" r="r" b="b"/>
              <a:pathLst>
                <a:path w="472" h="8125" extrusionOk="0">
                  <a:moveTo>
                    <a:pt x="348" y="1"/>
                  </a:moveTo>
                  <a:cubicBezTo>
                    <a:pt x="287" y="2"/>
                    <a:pt x="220" y="53"/>
                    <a:pt x="219" y="123"/>
                  </a:cubicBezTo>
                  <a:lnTo>
                    <a:pt x="2" y="7995"/>
                  </a:lnTo>
                  <a:cubicBezTo>
                    <a:pt x="1" y="8064"/>
                    <a:pt x="54" y="8122"/>
                    <a:pt x="124" y="8125"/>
                  </a:cubicBezTo>
                  <a:lnTo>
                    <a:pt x="127" y="8125"/>
                  </a:lnTo>
                  <a:cubicBezTo>
                    <a:pt x="197" y="8125"/>
                    <a:pt x="251" y="8070"/>
                    <a:pt x="254" y="8003"/>
                  </a:cubicBezTo>
                  <a:lnTo>
                    <a:pt x="469" y="130"/>
                  </a:lnTo>
                  <a:cubicBezTo>
                    <a:pt x="472" y="62"/>
                    <a:pt x="416" y="3"/>
                    <a:pt x="348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1" name="Google Shape;6731;p35"/>
            <p:cNvSpPr/>
            <p:nvPr/>
          </p:nvSpPr>
          <p:spPr>
            <a:xfrm>
              <a:off x="7033788" y="2771124"/>
              <a:ext cx="39262" cy="584372"/>
            </a:xfrm>
            <a:custGeom>
              <a:avLst/>
              <a:gdLst/>
              <a:ahLst/>
              <a:cxnLst/>
              <a:rect l="l" t="t" r="r" b="b"/>
              <a:pathLst>
                <a:path w="604" h="8990" extrusionOk="0">
                  <a:moveTo>
                    <a:pt x="129" y="1"/>
                  </a:moveTo>
                  <a:cubicBezTo>
                    <a:pt x="127" y="1"/>
                    <a:pt x="125" y="1"/>
                    <a:pt x="124" y="1"/>
                  </a:cubicBezTo>
                  <a:cubicBezTo>
                    <a:pt x="54" y="4"/>
                    <a:pt x="0" y="62"/>
                    <a:pt x="3" y="130"/>
                  </a:cubicBezTo>
                  <a:lnTo>
                    <a:pt x="349" y="8870"/>
                  </a:lnTo>
                  <a:cubicBezTo>
                    <a:pt x="350" y="8937"/>
                    <a:pt x="407" y="8989"/>
                    <a:pt x="474" y="8989"/>
                  </a:cubicBezTo>
                  <a:lnTo>
                    <a:pt x="480" y="8989"/>
                  </a:lnTo>
                  <a:cubicBezTo>
                    <a:pt x="548" y="8986"/>
                    <a:pt x="603" y="8928"/>
                    <a:pt x="599" y="8858"/>
                  </a:cubicBezTo>
                  <a:lnTo>
                    <a:pt x="254" y="120"/>
                  </a:lnTo>
                  <a:cubicBezTo>
                    <a:pt x="250" y="54"/>
                    <a:pt x="198" y="1"/>
                    <a:pt x="129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2" name="Google Shape;6732;p35"/>
            <p:cNvSpPr/>
            <p:nvPr/>
          </p:nvSpPr>
          <p:spPr>
            <a:xfrm>
              <a:off x="6984126" y="2838532"/>
              <a:ext cx="16316" cy="377145"/>
            </a:xfrm>
            <a:custGeom>
              <a:avLst/>
              <a:gdLst/>
              <a:ahLst/>
              <a:cxnLst/>
              <a:rect l="l" t="t" r="r" b="b"/>
              <a:pathLst>
                <a:path w="251" h="5802" extrusionOk="0">
                  <a:moveTo>
                    <a:pt x="126" y="1"/>
                  </a:moveTo>
                  <a:cubicBezTo>
                    <a:pt x="57" y="1"/>
                    <a:pt x="1" y="57"/>
                    <a:pt x="1" y="127"/>
                  </a:cubicBezTo>
                  <a:lnTo>
                    <a:pt x="1" y="5677"/>
                  </a:lnTo>
                  <a:cubicBezTo>
                    <a:pt x="1" y="5745"/>
                    <a:pt x="57" y="5802"/>
                    <a:pt x="126" y="5802"/>
                  </a:cubicBezTo>
                  <a:cubicBezTo>
                    <a:pt x="196" y="5802"/>
                    <a:pt x="251" y="5747"/>
                    <a:pt x="251" y="5677"/>
                  </a:cubicBezTo>
                  <a:lnTo>
                    <a:pt x="251" y="127"/>
                  </a:lnTo>
                  <a:cubicBezTo>
                    <a:pt x="251" y="57"/>
                    <a:pt x="194" y="1"/>
                    <a:pt x="12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3" name="Google Shape;6733;p35"/>
            <p:cNvSpPr/>
            <p:nvPr/>
          </p:nvSpPr>
          <p:spPr>
            <a:xfrm>
              <a:off x="6918472" y="3059867"/>
              <a:ext cx="25026" cy="322932"/>
            </a:xfrm>
            <a:custGeom>
              <a:avLst/>
              <a:gdLst/>
              <a:ahLst/>
              <a:cxnLst/>
              <a:rect l="l" t="t" r="r" b="b"/>
              <a:pathLst>
                <a:path w="385" h="4968" extrusionOk="0">
                  <a:moveTo>
                    <a:pt x="254" y="1"/>
                  </a:moveTo>
                  <a:cubicBezTo>
                    <a:pt x="195" y="1"/>
                    <a:pt x="133" y="56"/>
                    <a:pt x="131" y="121"/>
                  </a:cubicBezTo>
                  <a:lnTo>
                    <a:pt x="2" y="4838"/>
                  </a:lnTo>
                  <a:cubicBezTo>
                    <a:pt x="0" y="4908"/>
                    <a:pt x="54" y="4966"/>
                    <a:pt x="124" y="4967"/>
                  </a:cubicBezTo>
                  <a:lnTo>
                    <a:pt x="127" y="4967"/>
                  </a:lnTo>
                  <a:cubicBezTo>
                    <a:pt x="195" y="4967"/>
                    <a:pt x="250" y="4912"/>
                    <a:pt x="253" y="4845"/>
                  </a:cubicBezTo>
                  <a:lnTo>
                    <a:pt x="381" y="129"/>
                  </a:lnTo>
                  <a:cubicBezTo>
                    <a:pt x="384" y="60"/>
                    <a:pt x="329" y="2"/>
                    <a:pt x="261" y="1"/>
                  </a:cubicBezTo>
                  <a:cubicBezTo>
                    <a:pt x="258" y="1"/>
                    <a:pt x="256" y="1"/>
                    <a:pt x="254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4" name="Google Shape;6734;p35"/>
            <p:cNvSpPr/>
            <p:nvPr/>
          </p:nvSpPr>
          <p:spPr>
            <a:xfrm>
              <a:off x="6930628" y="2592625"/>
              <a:ext cx="31721" cy="307722"/>
            </a:xfrm>
            <a:custGeom>
              <a:avLst/>
              <a:gdLst/>
              <a:ahLst/>
              <a:cxnLst/>
              <a:rect l="l" t="t" r="r" b="b"/>
              <a:pathLst>
                <a:path w="488" h="4734" extrusionOk="0">
                  <a:moveTo>
                    <a:pt x="353" y="0"/>
                  </a:moveTo>
                  <a:cubicBezTo>
                    <a:pt x="287" y="0"/>
                    <a:pt x="236" y="55"/>
                    <a:pt x="233" y="120"/>
                  </a:cubicBezTo>
                  <a:lnTo>
                    <a:pt x="2" y="4601"/>
                  </a:lnTo>
                  <a:cubicBezTo>
                    <a:pt x="1" y="4671"/>
                    <a:pt x="53" y="4729"/>
                    <a:pt x="121" y="4733"/>
                  </a:cubicBezTo>
                  <a:lnTo>
                    <a:pt x="129" y="4733"/>
                  </a:lnTo>
                  <a:cubicBezTo>
                    <a:pt x="197" y="4733"/>
                    <a:pt x="252" y="4681"/>
                    <a:pt x="255" y="4612"/>
                  </a:cubicBezTo>
                  <a:lnTo>
                    <a:pt x="485" y="133"/>
                  </a:lnTo>
                  <a:cubicBezTo>
                    <a:pt x="488" y="62"/>
                    <a:pt x="434" y="4"/>
                    <a:pt x="366" y="1"/>
                  </a:cubicBezTo>
                  <a:cubicBezTo>
                    <a:pt x="362" y="0"/>
                    <a:pt x="358" y="0"/>
                    <a:pt x="353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5" name="Google Shape;6735;p35"/>
            <p:cNvSpPr/>
            <p:nvPr/>
          </p:nvSpPr>
          <p:spPr>
            <a:xfrm>
              <a:off x="7008892" y="2173876"/>
              <a:ext cx="35426" cy="490379"/>
            </a:xfrm>
            <a:custGeom>
              <a:avLst/>
              <a:gdLst/>
              <a:ahLst/>
              <a:cxnLst/>
              <a:rect l="l" t="t" r="r" b="b"/>
              <a:pathLst>
                <a:path w="545" h="7544" extrusionOk="0">
                  <a:moveTo>
                    <a:pt x="124" y="0"/>
                  </a:moveTo>
                  <a:cubicBezTo>
                    <a:pt x="56" y="3"/>
                    <a:pt x="1" y="62"/>
                    <a:pt x="5" y="131"/>
                  </a:cubicBezTo>
                  <a:lnTo>
                    <a:pt x="290" y="7424"/>
                  </a:lnTo>
                  <a:cubicBezTo>
                    <a:pt x="291" y="7491"/>
                    <a:pt x="348" y="7543"/>
                    <a:pt x="415" y="7543"/>
                  </a:cubicBezTo>
                  <a:lnTo>
                    <a:pt x="421" y="7543"/>
                  </a:lnTo>
                  <a:cubicBezTo>
                    <a:pt x="491" y="7540"/>
                    <a:pt x="544" y="7482"/>
                    <a:pt x="541" y="7412"/>
                  </a:cubicBezTo>
                  <a:lnTo>
                    <a:pt x="255" y="120"/>
                  </a:lnTo>
                  <a:cubicBezTo>
                    <a:pt x="252" y="51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6" name="Google Shape;6736;p35"/>
            <p:cNvSpPr/>
            <p:nvPr/>
          </p:nvSpPr>
          <p:spPr>
            <a:xfrm>
              <a:off x="7018252" y="1773197"/>
              <a:ext cx="173492" cy="166991"/>
            </a:xfrm>
            <a:custGeom>
              <a:avLst/>
              <a:gdLst/>
              <a:ahLst/>
              <a:cxnLst/>
              <a:rect l="l" t="t" r="r" b="b"/>
              <a:pathLst>
                <a:path w="2669" h="2569" extrusionOk="0">
                  <a:moveTo>
                    <a:pt x="2529" y="0"/>
                  </a:moveTo>
                  <a:cubicBezTo>
                    <a:pt x="2498" y="0"/>
                    <a:pt x="2466" y="12"/>
                    <a:pt x="2442" y="35"/>
                  </a:cubicBezTo>
                  <a:lnTo>
                    <a:pt x="53" y="2352"/>
                  </a:lnTo>
                  <a:cubicBezTo>
                    <a:pt x="2" y="2402"/>
                    <a:pt x="1" y="2482"/>
                    <a:pt x="50" y="2531"/>
                  </a:cubicBezTo>
                  <a:cubicBezTo>
                    <a:pt x="75" y="2556"/>
                    <a:pt x="108" y="2569"/>
                    <a:pt x="140" y="2569"/>
                  </a:cubicBezTo>
                  <a:cubicBezTo>
                    <a:pt x="174" y="2569"/>
                    <a:pt x="204" y="2559"/>
                    <a:pt x="227" y="2533"/>
                  </a:cubicBezTo>
                  <a:lnTo>
                    <a:pt x="2616" y="215"/>
                  </a:lnTo>
                  <a:cubicBezTo>
                    <a:pt x="2667" y="167"/>
                    <a:pt x="2668" y="86"/>
                    <a:pt x="2619" y="38"/>
                  </a:cubicBezTo>
                  <a:cubicBezTo>
                    <a:pt x="2595" y="13"/>
                    <a:pt x="2562" y="0"/>
                    <a:pt x="252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7" name="Google Shape;6737;p35"/>
            <p:cNvSpPr/>
            <p:nvPr/>
          </p:nvSpPr>
          <p:spPr>
            <a:xfrm>
              <a:off x="6820253" y="1793478"/>
              <a:ext cx="149701" cy="153861"/>
            </a:xfrm>
            <a:custGeom>
              <a:avLst/>
              <a:gdLst/>
              <a:ahLst/>
              <a:cxnLst/>
              <a:rect l="l" t="t" r="r" b="b"/>
              <a:pathLst>
                <a:path w="2303" h="2367" extrusionOk="0">
                  <a:moveTo>
                    <a:pt x="139" y="0"/>
                  </a:moveTo>
                  <a:cubicBezTo>
                    <a:pt x="107" y="0"/>
                    <a:pt x="76" y="11"/>
                    <a:pt x="52" y="34"/>
                  </a:cubicBezTo>
                  <a:cubicBezTo>
                    <a:pt x="2" y="83"/>
                    <a:pt x="1" y="162"/>
                    <a:pt x="49" y="213"/>
                  </a:cubicBezTo>
                  <a:lnTo>
                    <a:pt x="2072" y="2328"/>
                  </a:lnTo>
                  <a:cubicBezTo>
                    <a:pt x="2099" y="2353"/>
                    <a:pt x="2131" y="2366"/>
                    <a:pt x="2164" y="2366"/>
                  </a:cubicBezTo>
                  <a:cubicBezTo>
                    <a:pt x="2195" y="2366"/>
                    <a:pt x="2225" y="2353"/>
                    <a:pt x="2251" y="2331"/>
                  </a:cubicBezTo>
                  <a:cubicBezTo>
                    <a:pt x="2299" y="2282"/>
                    <a:pt x="2302" y="2205"/>
                    <a:pt x="2254" y="2154"/>
                  </a:cubicBezTo>
                  <a:lnTo>
                    <a:pt x="230" y="38"/>
                  </a:lnTo>
                  <a:cubicBezTo>
                    <a:pt x="205" y="13"/>
                    <a:pt x="172" y="0"/>
                    <a:pt x="139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8" name="Google Shape;6738;p35"/>
            <p:cNvSpPr/>
            <p:nvPr/>
          </p:nvSpPr>
          <p:spPr>
            <a:xfrm>
              <a:off x="6732824" y="2336123"/>
              <a:ext cx="183892" cy="167901"/>
            </a:xfrm>
            <a:custGeom>
              <a:avLst/>
              <a:gdLst/>
              <a:ahLst/>
              <a:cxnLst/>
              <a:rect l="l" t="t" r="r" b="b"/>
              <a:pathLst>
                <a:path w="2829" h="2583" extrusionOk="0">
                  <a:moveTo>
                    <a:pt x="140" y="0"/>
                  </a:moveTo>
                  <a:cubicBezTo>
                    <a:pt x="106" y="0"/>
                    <a:pt x="73" y="14"/>
                    <a:pt x="49" y="40"/>
                  </a:cubicBezTo>
                  <a:cubicBezTo>
                    <a:pt x="1" y="91"/>
                    <a:pt x="5" y="171"/>
                    <a:pt x="56" y="219"/>
                  </a:cubicBezTo>
                  <a:lnTo>
                    <a:pt x="2603" y="2551"/>
                  </a:lnTo>
                  <a:cubicBezTo>
                    <a:pt x="2629" y="2573"/>
                    <a:pt x="2659" y="2583"/>
                    <a:pt x="2689" y="2583"/>
                  </a:cubicBezTo>
                  <a:cubicBezTo>
                    <a:pt x="2724" y="2583"/>
                    <a:pt x="2757" y="2568"/>
                    <a:pt x="2782" y="2544"/>
                  </a:cubicBezTo>
                  <a:cubicBezTo>
                    <a:pt x="2829" y="2493"/>
                    <a:pt x="2826" y="2413"/>
                    <a:pt x="2775" y="2365"/>
                  </a:cubicBezTo>
                  <a:lnTo>
                    <a:pt x="226" y="34"/>
                  </a:lnTo>
                  <a:cubicBezTo>
                    <a:pt x="202" y="11"/>
                    <a:pt x="171" y="0"/>
                    <a:pt x="140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9" name="Google Shape;6739;p35"/>
            <p:cNvSpPr/>
            <p:nvPr/>
          </p:nvSpPr>
          <p:spPr>
            <a:xfrm>
              <a:off x="7055109" y="2340608"/>
              <a:ext cx="192927" cy="156851"/>
            </a:xfrm>
            <a:custGeom>
              <a:avLst/>
              <a:gdLst/>
              <a:ahLst/>
              <a:cxnLst/>
              <a:rect l="l" t="t" r="r" b="b"/>
              <a:pathLst>
                <a:path w="2968" h="2413" extrusionOk="0">
                  <a:moveTo>
                    <a:pt x="2826" y="1"/>
                  </a:moveTo>
                  <a:cubicBezTo>
                    <a:pt x="2799" y="1"/>
                    <a:pt x="2772" y="9"/>
                    <a:pt x="2748" y="28"/>
                  </a:cubicBezTo>
                  <a:lnTo>
                    <a:pt x="65" y="2188"/>
                  </a:lnTo>
                  <a:cubicBezTo>
                    <a:pt x="9" y="2232"/>
                    <a:pt x="1" y="2310"/>
                    <a:pt x="44" y="2366"/>
                  </a:cubicBezTo>
                  <a:cubicBezTo>
                    <a:pt x="70" y="2396"/>
                    <a:pt x="107" y="2412"/>
                    <a:pt x="143" y="2412"/>
                  </a:cubicBezTo>
                  <a:cubicBezTo>
                    <a:pt x="172" y="2412"/>
                    <a:pt x="198" y="2403"/>
                    <a:pt x="220" y="2385"/>
                  </a:cubicBezTo>
                  <a:lnTo>
                    <a:pt x="2905" y="224"/>
                  </a:lnTo>
                  <a:cubicBezTo>
                    <a:pt x="2959" y="180"/>
                    <a:pt x="2968" y="103"/>
                    <a:pt x="2924" y="48"/>
                  </a:cubicBezTo>
                  <a:cubicBezTo>
                    <a:pt x="2899" y="17"/>
                    <a:pt x="2863" y="1"/>
                    <a:pt x="2826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0" name="Google Shape;6740;p35"/>
            <p:cNvSpPr/>
            <p:nvPr/>
          </p:nvSpPr>
          <p:spPr>
            <a:xfrm>
              <a:off x="6977040" y="2382990"/>
              <a:ext cx="23596" cy="349648"/>
            </a:xfrm>
            <a:custGeom>
              <a:avLst/>
              <a:gdLst/>
              <a:ahLst/>
              <a:cxnLst/>
              <a:rect l="l" t="t" r="r" b="b"/>
              <a:pathLst>
                <a:path w="363" h="5379" extrusionOk="0">
                  <a:moveTo>
                    <a:pt x="126" y="1"/>
                  </a:moveTo>
                  <a:cubicBezTo>
                    <a:pt x="54" y="4"/>
                    <a:pt x="1" y="61"/>
                    <a:pt x="2" y="130"/>
                  </a:cubicBezTo>
                  <a:lnTo>
                    <a:pt x="110" y="5255"/>
                  </a:lnTo>
                  <a:cubicBezTo>
                    <a:pt x="111" y="5325"/>
                    <a:pt x="166" y="5379"/>
                    <a:pt x="235" y="5379"/>
                  </a:cubicBezTo>
                  <a:lnTo>
                    <a:pt x="236" y="5379"/>
                  </a:lnTo>
                  <a:cubicBezTo>
                    <a:pt x="307" y="5377"/>
                    <a:pt x="363" y="5319"/>
                    <a:pt x="360" y="5250"/>
                  </a:cubicBezTo>
                  <a:lnTo>
                    <a:pt x="254" y="125"/>
                  </a:lnTo>
                  <a:cubicBezTo>
                    <a:pt x="251" y="56"/>
                    <a:pt x="197" y="1"/>
                    <a:pt x="127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1" name="Google Shape;6741;p35"/>
            <p:cNvSpPr/>
            <p:nvPr/>
          </p:nvSpPr>
          <p:spPr>
            <a:xfrm>
              <a:off x="6522929" y="3431685"/>
              <a:ext cx="938701" cy="274311"/>
            </a:xfrm>
            <a:custGeom>
              <a:avLst/>
              <a:gdLst/>
              <a:ahLst/>
              <a:cxnLst/>
              <a:rect l="l" t="t" r="r" b="b"/>
              <a:pathLst>
                <a:path w="14441" h="4220" extrusionOk="0">
                  <a:moveTo>
                    <a:pt x="7221" y="0"/>
                  </a:moveTo>
                  <a:cubicBezTo>
                    <a:pt x="3234" y="0"/>
                    <a:pt x="1" y="1889"/>
                    <a:pt x="1" y="4220"/>
                  </a:cubicBezTo>
                  <a:lnTo>
                    <a:pt x="14441" y="4220"/>
                  </a:lnTo>
                  <a:cubicBezTo>
                    <a:pt x="14441" y="1889"/>
                    <a:pt x="11209" y="0"/>
                    <a:pt x="72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2" name="Google Shape;6742;p35"/>
          <p:cNvGrpSpPr/>
          <p:nvPr/>
        </p:nvGrpSpPr>
        <p:grpSpPr>
          <a:xfrm>
            <a:off x="4469356" y="3392013"/>
            <a:ext cx="314986" cy="321116"/>
            <a:chOff x="4469356" y="3392013"/>
            <a:chExt cx="314986" cy="321116"/>
          </a:xfrm>
        </p:grpSpPr>
        <p:sp>
          <p:nvSpPr>
            <p:cNvPr id="6743" name="Google Shape;6743;p35"/>
            <p:cNvSpPr/>
            <p:nvPr/>
          </p:nvSpPr>
          <p:spPr>
            <a:xfrm>
              <a:off x="4518515" y="3396631"/>
              <a:ext cx="204322" cy="316497"/>
            </a:xfrm>
            <a:custGeom>
              <a:avLst/>
              <a:gdLst/>
              <a:ahLst/>
              <a:cxnLst/>
              <a:rect l="l" t="t" r="r" b="b"/>
              <a:pathLst>
                <a:path w="4468" h="6921" extrusionOk="0">
                  <a:moveTo>
                    <a:pt x="2232" y="1"/>
                  </a:moveTo>
                  <a:cubicBezTo>
                    <a:pt x="0" y="1"/>
                    <a:pt x="1115" y="6921"/>
                    <a:pt x="1115" y="6921"/>
                  </a:cubicBezTo>
                  <a:lnTo>
                    <a:pt x="2951" y="6921"/>
                  </a:lnTo>
                  <a:cubicBezTo>
                    <a:pt x="2951" y="6921"/>
                    <a:pt x="4467" y="7"/>
                    <a:pt x="2234" y="1"/>
                  </a:cubicBezTo>
                  <a:cubicBezTo>
                    <a:pt x="2234" y="1"/>
                    <a:pt x="2233" y="1"/>
                    <a:pt x="22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4" name="Google Shape;6744;p35"/>
            <p:cNvSpPr/>
            <p:nvPr/>
          </p:nvSpPr>
          <p:spPr>
            <a:xfrm>
              <a:off x="4469356" y="3462939"/>
              <a:ext cx="107740" cy="133852"/>
            </a:xfrm>
            <a:custGeom>
              <a:avLst/>
              <a:gdLst/>
              <a:ahLst/>
              <a:cxnLst/>
              <a:rect l="l" t="t" r="r" b="b"/>
              <a:pathLst>
                <a:path w="2356" h="2927" extrusionOk="0">
                  <a:moveTo>
                    <a:pt x="1016" y="1"/>
                  </a:moveTo>
                  <a:cubicBezTo>
                    <a:pt x="993" y="1"/>
                    <a:pt x="969" y="3"/>
                    <a:pt x="944" y="7"/>
                  </a:cubicBezTo>
                  <a:cubicBezTo>
                    <a:pt x="151" y="137"/>
                    <a:pt x="0" y="2537"/>
                    <a:pt x="767" y="2829"/>
                  </a:cubicBezTo>
                  <a:cubicBezTo>
                    <a:pt x="956" y="2901"/>
                    <a:pt x="1163" y="2927"/>
                    <a:pt x="1364" y="2927"/>
                  </a:cubicBezTo>
                  <a:cubicBezTo>
                    <a:pt x="1881" y="2927"/>
                    <a:pt x="2355" y="2755"/>
                    <a:pt x="2355" y="2755"/>
                  </a:cubicBezTo>
                  <a:lnTo>
                    <a:pt x="2207" y="1899"/>
                  </a:lnTo>
                  <a:lnTo>
                    <a:pt x="1466" y="1899"/>
                  </a:lnTo>
                  <a:cubicBezTo>
                    <a:pt x="1466" y="1899"/>
                    <a:pt x="1722" y="1"/>
                    <a:pt x="10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5" name="Google Shape;6745;p35"/>
            <p:cNvSpPr/>
            <p:nvPr/>
          </p:nvSpPr>
          <p:spPr>
            <a:xfrm>
              <a:off x="4645185" y="3504324"/>
              <a:ext cx="139156" cy="164445"/>
            </a:xfrm>
            <a:custGeom>
              <a:avLst/>
              <a:gdLst/>
              <a:ahLst/>
              <a:cxnLst/>
              <a:rect l="l" t="t" r="r" b="b"/>
              <a:pathLst>
                <a:path w="3043" h="3596" extrusionOk="0">
                  <a:moveTo>
                    <a:pt x="1912" y="0"/>
                  </a:moveTo>
                  <a:cubicBezTo>
                    <a:pt x="1896" y="0"/>
                    <a:pt x="1880" y="1"/>
                    <a:pt x="1863" y="2"/>
                  </a:cubicBezTo>
                  <a:cubicBezTo>
                    <a:pt x="656" y="101"/>
                    <a:pt x="1175" y="2431"/>
                    <a:pt x="1175" y="2431"/>
                  </a:cubicBezTo>
                  <a:lnTo>
                    <a:pt x="1" y="2431"/>
                  </a:lnTo>
                  <a:lnTo>
                    <a:pt x="1" y="3381"/>
                  </a:lnTo>
                  <a:cubicBezTo>
                    <a:pt x="1" y="3381"/>
                    <a:pt x="702" y="3595"/>
                    <a:pt x="1236" y="3595"/>
                  </a:cubicBezTo>
                  <a:cubicBezTo>
                    <a:pt x="1391" y="3595"/>
                    <a:pt x="1531" y="3577"/>
                    <a:pt x="1636" y="3530"/>
                  </a:cubicBezTo>
                  <a:cubicBezTo>
                    <a:pt x="2095" y="3323"/>
                    <a:pt x="3042" y="0"/>
                    <a:pt x="19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6" name="Google Shape;6746;p35"/>
            <p:cNvSpPr/>
            <p:nvPr/>
          </p:nvSpPr>
          <p:spPr>
            <a:xfrm>
              <a:off x="4567948" y="3418627"/>
              <a:ext cx="14542" cy="20304"/>
            </a:xfrm>
            <a:custGeom>
              <a:avLst/>
              <a:gdLst/>
              <a:ahLst/>
              <a:cxnLst/>
              <a:rect l="l" t="t" r="r" b="b"/>
              <a:pathLst>
                <a:path w="318" h="444" extrusionOk="0">
                  <a:moveTo>
                    <a:pt x="271" y="1"/>
                  </a:moveTo>
                  <a:cubicBezTo>
                    <a:pt x="253" y="1"/>
                    <a:pt x="237" y="13"/>
                    <a:pt x="231" y="30"/>
                  </a:cubicBezTo>
                  <a:lnTo>
                    <a:pt x="151" y="284"/>
                  </a:lnTo>
                  <a:lnTo>
                    <a:pt x="87" y="151"/>
                  </a:lnTo>
                  <a:cubicBezTo>
                    <a:pt x="81" y="136"/>
                    <a:pt x="67" y="127"/>
                    <a:pt x="52" y="127"/>
                  </a:cubicBezTo>
                  <a:cubicBezTo>
                    <a:pt x="46" y="127"/>
                    <a:pt x="39" y="129"/>
                    <a:pt x="32" y="132"/>
                  </a:cubicBezTo>
                  <a:cubicBezTo>
                    <a:pt x="11" y="141"/>
                    <a:pt x="0" y="165"/>
                    <a:pt x="12" y="187"/>
                  </a:cubicBezTo>
                  <a:lnTo>
                    <a:pt x="121" y="419"/>
                  </a:lnTo>
                  <a:cubicBezTo>
                    <a:pt x="128" y="434"/>
                    <a:pt x="143" y="444"/>
                    <a:pt x="158" y="444"/>
                  </a:cubicBezTo>
                  <a:lnTo>
                    <a:pt x="160" y="444"/>
                  </a:lnTo>
                  <a:cubicBezTo>
                    <a:pt x="179" y="444"/>
                    <a:pt x="193" y="431"/>
                    <a:pt x="199" y="415"/>
                  </a:cubicBezTo>
                  <a:lnTo>
                    <a:pt x="311" y="55"/>
                  </a:lnTo>
                  <a:cubicBezTo>
                    <a:pt x="318" y="33"/>
                    <a:pt x="305" y="10"/>
                    <a:pt x="283" y="3"/>
                  </a:cubicBezTo>
                  <a:cubicBezTo>
                    <a:pt x="279" y="1"/>
                    <a:pt x="275" y="1"/>
                    <a:pt x="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7" name="Google Shape;6747;p35"/>
            <p:cNvSpPr/>
            <p:nvPr/>
          </p:nvSpPr>
          <p:spPr>
            <a:xfrm>
              <a:off x="4632610" y="3670048"/>
              <a:ext cx="14542" cy="20258"/>
            </a:xfrm>
            <a:custGeom>
              <a:avLst/>
              <a:gdLst/>
              <a:ahLst/>
              <a:cxnLst/>
              <a:rect l="l" t="t" r="r" b="b"/>
              <a:pathLst>
                <a:path w="318" h="443" extrusionOk="0">
                  <a:moveTo>
                    <a:pt x="271" y="0"/>
                  </a:moveTo>
                  <a:cubicBezTo>
                    <a:pt x="253" y="0"/>
                    <a:pt x="237" y="12"/>
                    <a:pt x="231" y="30"/>
                  </a:cubicBezTo>
                  <a:lnTo>
                    <a:pt x="151" y="283"/>
                  </a:lnTo>
                  <a:lnTo>
                    <a:pt x="87" y="150"/>
                  </a:lnTo>
                  <a:cubicBezTo>
                    <a:pt x="81" y="135"/>
                    <a:pt x="66" y="127"/>
                    <a:pt x="51" y="127"/>
                  </a:cubicBezTo>
                  <a:cubicBezTo>
                    <a:pt x="45" y="127"/>
                    <a:pt x="38" y="129"/>
                    <a:pt x="32" y="131"/>
                  </a:cubicBezTo>
                  <a:cubicBezTo>
                    <a:pt x="10" y="140"/>
                    <a:pt x="0" y="166"/>
                    <a:pt x="12" y="186"/>
                  </a:cubicBezTo>
                  <a:lnTo>
                    <a:pt x="121" y="417"/>
                  </a:lnTo>
                  <a:cubicBezTo>
                    <a:pt x="128" y="431"/>
                    <a:pt x="142" y="440"/>
                    <a:pt x="158" y="440"/>
                  </a:cubicBezTo>
                  <a:cubicBezTo>
                    <a:pt x="160" y="440"/>
                    <a:pt x="160" y="440"/>
                    <a:pt x="160" y="443"/>
                  </a:cubicBezTo>
                  <a:cubicBezTo>
                    <a:pt x="179" y="443"/>
                    <a:pt x="193" y="430"/>
                    <a:pt x="199" y="414"/>
                  </a:cubicBezTo>
                  <a:lnTo>
                    <a:pt x="311" y="54"/>
                  </a:lnTo>
                  <a:cubicBezTo>
                    <a:pt x="318" y="33"/>
                    <a:pt x="305" y="9"/>
                    <a:pt x="283" y="2"/>
                  </a:cubicBezTo>
                  <a:cubicBezTo>
                    <a:pt x="279" y="1"/>
                    <a:pt x="275" y="0"/>
                    <a:pt x="2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8" name="Google Shape;6748;p35"/>
            <p:cNvSpPr/>
            <p:nvPr/>
          </p:nvSpPr>
          <p:spPr>
            <a:xfrm>
              <a:off x="4573893" y="3496367"/>
              <a:ext cx="12073" cy="24008"/>
            </a:xfrm>
            <a:custGeom>
              <a:avLst/>
              <a:gdLst/>
              <a:ahLst/>
              <a:cxnLst/>
              <a:rect l="l" t="t" r="r" b="b"/>
              <a:pathLst>
                <a:path w="264" h="525" extrusionOk="0">
                  <a:moveTo>
                    <a:pt x="223" y="1"/>
                  </a:moveTo>
                  <a:cubicBezTo>
                    <a:pt x="201" y="1"/>
                    <a:pt x="181" y="20"/>
                    <a:pt x="181" y="43"/>
                  </a:cubicBezTo>
                  <a:lnTo>
                    <a:pt x="178" y="363"/>
                  </a:lnTo>
                  <a:lnTo>
                    <a:pt x="81" y="244"/>
                  </a:lnTo>
                  <a:cubicBezTo>
                    <a:pt x="73" y="234"/>
                    <a:pt x="61" y="229"/>
                    <a:pt x="49" y="229"/>
                  </a:cubicBezTo>
                  <a:cubicBezTo>
                    <a:pt x="39" y="229"/>
                    <a:pt x="30" y="232"/>
                    <a:pt x="21" y="239"/>
                  </a:cubicBezTo>
                  <a:cubicBezTo>
                    <a:pt x="4" y="253"/>
                    <a:pt x="1" y="281"/>
                    <a:pt x="15" y="298"/>
                  </a:cubicBezTo>
                  <a:lnTo>
                    <a:pt x="187" y="508"/>
                  </a:lnTo>
                  <a:cubicBezTo>
                    <a:pt x="194" y="520"/>
                    <a:pt x="207" y="524"/>
                    <a:pt x="218" y="524"/>
                  </a:cubicBezTo>
                  <a:cubicBezTo>
                    <a:pt x="224" y="524"/>
                    <a:pt x="229" y="524"/>
                    <a:pt x="230" y="523"/>
                  </a:cubicBezTo>
                  <a:cubicBezTo>
                    <a:pt x="247" y="517"/>
                    <a:pt x="259" y="501"/>
                    <a:pt x="259" y="484"/>
                  </a:cubicBezTo>
                  <a:lnTo>
                    <a:pt x="263" y="44"/>
                  </a:lnTo>
                  <a:cubicBezTo>
                    <a:pt x="263" y="21"/>
                    <a:pt x="246" y="1"/>
                    <a:pt x="2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9" name="Google Shape;6749;p35"/>
            <p:cNvSpPr/>
            <p:nvPr/>
          </p:nvSpPr>
          <p:spPr>
            <a:xfrm>
              <a:off x="4581987" y="3504507"/>
              <a:ext cx="14405" cy="16463"/>
            </a:xfrm>
            <a:custGeom>
              <a:avLst/>
              <a:gdLst/>
              <a:ahLst/>
              <a:cxnLst/>
              <a:rect l="l" t="t" r="r" b="b"/>
              <a:pathLst>
                <a:path w="315" h="360" extrusionOk="0">
                  <a:moveTo>
                    <a:pt x="266" y="0"/>
                  </a:moveTo>
                  <a:cubicBezTo>
                    <a:pt x="256" y="0"/>
                    <a:pt x="246" y="4"/>
                    <a:pt x="237" y="11"/>
                  </a:cubicBezTo>
                  <a:cubicBezTo>
                    <a:pt x="149" y="95"/>
                    <a:pt x="73" y="190"/>
                    <a:pt x="11" y="296"/>
                  </a:cubicBezTo>
                  <a:cubicBezTo>
                    <a:pt x="1" y="316"/>
                    <a:pt x="8" y="343"/>
                    <a:pt x="27" y="354"/>
                  </a:cubicBezTo>
                  <a:cubicBezTo>
                    <a:pt x="34" y="358"/>
                    <a:pt x="41" y="359"/>
                    <a:pt x="49" y="359"/>
                  </a:cubicBezTo>
                  <a:cubicBezTo>
                    <a:pt x="63" y="359"/>
                    <a:pt x="78" y="351"/>
                    <a:pt x="85" y="338"/>
                  </a:cubicBezTo>
                  <a:cubicBezTo>
                    <a:pt x="142" y="238"/>
                    <a:pt x="213" y="149"/>
                    <a:pt x="295" y="72"/>
                  </a:cubicBezTo>
                  <a:cubicBezTo>
                    <a:pt x="311" y="56"/>
                    <a:pt x="314" y="32"/>
                    <a:pt x="298" y="13"/>
                  </a:cubicBezTo>
                  <a:cubicBezTo>
                    <a:pt x="289" y="5"/>
                    <a:pt x="278" y="0"/>
                    <a:pt x="2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0" name="Google Shape;6750;p35"/>
            <p:cNvSpPr/>
            <p:nvPr/>
          </p:nvSpPr>
          <p:spPr>
            <a:xfrm>
              <a:off x="4612992" y="3464722"/>
              <a:ext cx="24511" cy="16371"/>
            </a:xfrm>
            <a:custGeom>
              <a:avLst/>
              <a:gdLst/>
              <a:ahLst/>
              <a:cxnLst/>
              <a:rect l="l" t="t" r="r" b="b"/>
              <a:pathLst>
                <a:path w="536" h="358" extrusionOk="0">
                  <a:moveTo>
                    <a:pt x="487" y="1"/>
                  </a:moveTo>
                  <a:cubicBezTo>
                    <a:pt x="481" y="1"/>
                    <a:pt x="474" y="2"/>
                    <a:pt x="468" y="4"/>
                  </a:cubicBezTo>
                  <a:cubicBezTo>
                    <a:pt x="357" y="56"/>
                    <a:pt x="261" y="136"/>
                    <a:pt x="187" y="233"/>
                  </a:cubicBezTo>
                  <a:lnTo>
                    <a:pt x="87" y="26"/>
                  </a:lnTo>
                  <a:cubicBezTo>
                    <a:pt x="81" y="10"/>
                    <a:pt x="66" y="1"/>
                    <a:pt x="49" y="1"/>
                  </a:cubicBezTo>
                  <a:cubicBezTo>
                    <a:pt x="43" y="1"/>
                    <a:pt x="37" y="3"/>
                    <a:pt x="30" y="6"/>
                  </a:cubicBezTo>
                  <a:cubicBezTo>
                    <a:pt x="9" y="16"/>
                    <a:pt x="0" y="40"/>
                    <a:pt x="12" y="62"/>
                  </a:cubicBezTo>
                  <a:lnTo>
                    <a:pt x="144" y="335"/>
                  </a:lnTo>
                  <a:cubicBezTo>
                    <a:pt x="151" y="349"/>
                    <a:pt x="164" y="358"/>
                    <a:pt x="180" y="358"/>
                  </a:cubicBezTo>
                  <a:lnTo>
                    <a:pt x="181" y="358"/>
                  </a:lnTo>
                  <a:cubicBezTo>
                    <a:pt x="196" y="358"/>
                    <a:pt x="210" y="351"/>
                    <a:pt x="216" y="339"/>
                  </a:cubicBezTo>
                  <a:cubicBezTo>
                    <a:pt x="284" y="229"/>
                    <a:pt x="386" y="136"/>
                    <a:pt x="505" y="81"/>
                  </a:cubicBezTo>
                  <a:cubicBezTo>
                    <a:pt x="526" y="71"/>
                    <a:pt x="535" y="46"/>
                    <a:pt x="524" y="24"/>
                  </a:cubicBezTo>
                  <a:cubicBezTo>
                    <a:pt x="517" y="9"/>
                    <a:pt x="503" y="1"/>
                    <a:pt x="48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1" name="Google Shape;6751;p35"/>
            <p:cNvSpPr/>
            <p:nvPr/>
          </p:nvSpPr>
          <p:spPr>
            <a:xfrm>
              <a:off x="4619211" y="3458274"/>
              <a:ext cx="5762" cy="21127"/>
            </a:xfrm>
            <a:custGeom>
              <a:avLst/>
              <a:gdLst/>
              <a:ahLst/>
              <a:cxnLst/>
              <a:rect l="l" t="t" r="r" b="b"/>
              <a:pathLst>
                <a:path w="126" h="462" extrusionOk="0">
                  <a:moveTo>
                    <a:pt x="83" y="0"/>
                  </a:moveTo>
                  <a:cubicBezTo>
                    <a:pt x="59" y="0"/>
                    <a:pt x="39" y="16"/>
                    <a:pt x="38" y="38"/>
                  </a:cubicBezTo>
                  <a:lnTo>
                    <a:pt x="2" y="413"/>
                  </a:lnTo>
                  <a:cubicBezTo>
                    <a:pt x="0" y="437"/>
                    <a:pt x="16" y="458"/>
                    <a:pt x="39" y="461"/>
                  </a:cubicBezTo>
                  <a:lnTo>
                    <a:pt x="44" y="461"/>
                  </a:lnTo>
                  <a:cubicBezTo>
                    <a:pt x="66" y="461"/>
                    <a:pt x="83" y="442"/>
                    <a:pt x="87" y="422"/>
                  </a:cubicBezTo>
                  <a:lnTo>
                    <a:pt x="124" y="48"/>
                  </a:lnTo>
                  <a:cubicBezTo>
                    <a:pt x="125" y="23"/>
                    <a:pt x="109" y="2"/>
                    <a:pt x="86" y="0"/>
                  </a:cubicBezTo>
                  <a:cubicBezTo>
                    <a:pt x="85" y="0"/>
                    <a:pt x="84" y="0"/>
                    <a:pt x="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2" name="Google Shape;6752;p35"/>
            <p:cNvSpPr/>
            <p:nvPr/>
          </p:nvSpPr>
          <p:spPr>
            <a:xfrm>
              <a:off x="4572064" y="3557142"/>
              <a:ext cx="19664" cy="17789"/>
            </a:xfrm>
            <a:custGeom>
              <a:avLst/>
              <a:gdLst/>
              <a:ahLst/>
              <a:cxnLst/>
              <a:rect l="l" t="t" r="r" b="b"/>
              <a:pathLst>
                <a:path w="430" h="389" extrusionOk="0">
                  <a:moveTo>
                    <a:pt x="386" y="0"/>
                  </a:moveTo>
                  <a:cubicBezTo>
                    <a:pt x="364" y="0"/>
                    <a:pt x="344" y="14"/>
                    <a:pt x="340" y="36"/>
                  </a:cubicBezTo>
                  <a:lnTo>
                    <a:pt x="303" y="267"/>
                  </a:lnTo>
                  <a:lnTo>
                    <a:pt x="73" y="91"/>
                  </a:lnTo>
                  <a:cubicBezTo>
                    <a:pt x="65" y="86"/>
                    <a:pt x="56" y="83"/>
                    <a:pt x="47" y="83"/>
                  </a:cubicBezTo>
                  <a:cubicBezTo>
                    <a:pt x="34" y="83"/>
                    <a:pt x="21" y="89"/>
                    <a:pt x="12" y="100"/>
                  </a:cubicBezTo>
                  <a:cubicBezTo>
                    <a:pt x="0" y="118"/>
                    <a:pt x="3" y="145"/>
                    <a:pt x="22" y="160"/>
                  </a:cubicBezTo>
                  <a:lnTo>
                    <a:pt x="312" y="380"/>
                  </a:lnTo>
                  <a:cubicBezTo>
                    <a:pt x="319" y="384"/>
                    <a:pt x="328" y="389"/>
                    <a:pt x="337" y="389"/>
                  </a:cubicBezTo>
                  <a:cubicBezTo>
                    <a:pt x="343" y="389"/>
                    <a:pt x="348" y="389"/>
                    <a:pt x="353" y="383"/>
                  </a:cubicBezTo>
                  <a:cubicBezTo>
                    <a:pt x="366" y="377"/>
                    <a:pt x="376" y="364"/>
                    <a:pt x="379" y="350"/>
                  </a:cubicBezTo>
                  <a:lnTo>
                    <a:pt x="425" y="49"/>
                  </a:lnTo>
                  <a:cubicBezTo>
                    <a:pt x="430" y="26"/>
                    <a:pt x="412" y="4"/>
                    <a:pt x="389" y="0"/>
                  </a:cubicBezTo>
                  <a:cubicBezTo>
                    <a:pt x="388" y="0"/>
                    <a:pt x="387" y="0"/>
                    <a:pt x="3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3" name="Google Shape;6753;p35"/>
            <p:cNvSpPr/>
            <p:nvPr/>
          </p:nvSpPr>
          <p:spPr>
            <a:xfrm>
              <a:off x="4578100" y="3549733"/>
              <a:ext cx="10655" cy="24145"/>
            </a:xfrm>
            <a:custGeom>
              <a:avLst/>
              <a:gdLst/>
              <a:ahLst/>
              <a:cxnLst/>
              <a:rect l="l" t="t" r="r" b="b"/>
              <a:pathLst>
                <a:path w="233" h="528" extrusionOk="0">
                  <a:moveTo>
                    <a:pt x="47" y="1"/>
                  </a:moveTo>
                  <a:cubicBezTo>
                    <a:pt x="42" y="1"/>
                    <a:pt x="38" y="1"/>
                    <a:pt x="34" y="3"/>
                  </a:cubicBezTo>
                  <a:cubicBezTo>
                    <a:pt x="12" y="8"/>
                    <a:pt x="0" y="35"/>
                    <a:pt x="8" y="56"/>
                  </a:cubicBezTo>
                  <a:lnTo>
                    <a:pt x="145" y="496"/>
                  </a:lnTo>
                  <a:cubicBezTo>
                    <a:pt x="151" y="516"/>
                    <a:pt x="167" y="528"/>
                    <a:pt x="184" y="528"/>
                  </a:cubicBezTo>
                  <a:cubicBezTo>
                    <a:pt x="189" y="528"/>
                    <a:pt x="195" y="528"/>
                    <a:pt x="198" y="523"/>
                  </a:cubicBezTo>
                  <a:cubicBezTo>
                    <a:pt x="219" y="517"/>
                    <a:pt x="232" y="493"/>
                    <a:pt x="225" y="471"/>
                  </a:cubicBezTo>
                  <a:lnTo>
                    <a:pt x="87" y="30"/>
                  </a:lnTo>
                  <a:cubicBezTo>
                    <a:pt x="83" y="13"/>
                    <a:pt x="65" y="1"/>
                    <a:pt x="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4" name="Google Shape;6754;p35"/>
            <p:cNvSpPr/>
            <p:nvPr/>
          </p:nvSpPr>
          <p:spPr>
            <a:xfrm>
              <a:off x="4639149" y="3561257"/>
              <a:ext cx="17698" cy="15594"/>
            </a:xfrm>
            <a:custGeom>
              <a:avLst/>
              <a:gdLst/>
              <a:ahLst/>
              <a:cxnLst/>
              <a:rect l="l" t="t" r="r" b="b"/>
              <a:pathLst>
                <a:path w="387" h="341" extrusionOk="0">
                  <a:moveTo>
                    <a:pt x="339" y="1"/>
                  </a:moveTo>
                  <a:cubicBezTo>
                    <a:pt x="328" y="1"/>
                    <a:pt x="316" y="6"/>
                    <a:pt x="307" y="16"/>
                  </a:cubicBezTo>
                  <a:lnTo>
                    <a:pt x="133" y="218"/>
                  </a:lnTo>
                  <a:lnTo>
                    <a:pt x="88" y="94"/>
                  </a:lnTo>
                  <a:cubicBezTo>
                    <a:pt x="82" y="77"/>
                    <a:pt x="66" y="65"/>
                    <a:pt x="48" y="65"/>
                  </a:cubicBezTo>
                  <a:cubicBezTo>
                    <a:pt x="44" y="65"/>
                    <a:pt x="39" y="66"/>
                    <a:pt x="34" y="68"/>
                  </a:cubicBezTo>
                  <a:cubicBezTo>
                    <a:pt x="12" y="75"/>
                    <a:pt x="1" y="102"/>
                    <a:pt x="8" y="123"/>
                  </a:cubicBezTo>
                  <a:lnTo>
                    <a:pt x="79" y="313"/>
                  </a:lnTo>
                  <a:cubicBezTo>
                    <a:pt x="85" y="328"/>
                    <a:pt x="97" y="338"/>
                    <a:pt x="111" y="341"/>
                  </a:cubicBezTo>
                  <a:lnTo>
                    <a:pt x="118" y="341"/>
                  </a:lnTo>
                  <a:cubicBezTo>
                    <a:pt x="131" y="341"/>
                    <a:pt x="143" y="335"/>
                    <a:pt x="150" y="328"/>
                  </a:cubicBezTo>
                  <a:lnTo>
                    <a:pt x="371" y="73"/>
                  </a:lnTo>
                  <a:cubicBezTo>
                    <a:pt x="387" y="54"/>
                    <a:pt x="385" y="26"/>
                    <a:pt x="368" y="12"/>
                  </a:cubicBezTo>
                  <a:cubicBezTo>
                    <a:pt x="359" y="4"/>
                    <a:pt x="349" y="1"/>
                    <a:pt x="3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5" name="Google Shape;6755;p35"/>
            <p:cNvSpPr/>
            <p:nvPr/>
          </p:nvSpPr>
          <p:spPr>
            <a:xfrm>
              <a:off x="4642990" y="3556867"/>
              <a:ext cx="6036" cy="18658"/>
            </a:xfrm>
            <a:custGeom>
              <a:avLst/>
              <a:gdLst/>
              <a:ahLst/>
              <a:cxnLst/>
              <a:rect l="l" t="t" r="r" b="b"/>
              <a:pathLst>
                <a:path w="132" h="408" extrusionOk="0">
                  <a:moveTo>
                    <a:pt x="82" y="1"/>
                  </a:moveTo>
                  <a:cubicBezTo>
                    <a:pt x="63" y="1"/>
                    <a:pt x="47" y="17"/>
                    <a:pt x="44" y="38"/>
                  </a:cubicBezTo>
                  <a:lnTo>
                    <a:pt x="4" y="360"/>
                  </a:lnTo>
                  <a:cubicBezTo>
                    <a:pt x="1" y="383"/>
                    <a:pt x="17" y="403"/>
                    <a:pt x="40" y="408"/>
                  </a:cubicBezTo>
                  <a:lnTo>
                    <a:pt x="46" y="408"/>
                  </a:lnTo>
                  <a:cubicBezTo>
                    <a:pt x="68" y="408"/>
                    <a:pt x="85" y="390"/>
                    <a:pt x="88" y="372"/>
                  </a:cubicBezTo>
                  <a:lnTo>
                    <a:pt x="127" y="48"/>
                  </a:lnTo>
                  <a:cubicBezTo>
                    <a:pt x="131" y="25"/>
                    <a:pt x="114" y="5"/>
                    <a:pt x="91" y="2"/>
                  </a:cubicBezTo>
                  <a:cubicBezTo>
                    <a:pt x="88" y="1"/>
                    <a:pt x="85" y="1"/>
                    <a:pt x="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6" name="Google Shape;6756;p35"/>
            <p:cNvSpPr/>
            <p:nvPr/>
          </p:nvSpPr>
          <p:spPr>
            <a:xfrm>
              <a:off x="4616833" y="3594777"/>
              <a:ext cx="6722" cy="19893"/>
            </a:xfrm>
            <a:custGeom>
              <a:avLst/>
              <a:gdLst/>
              <a:ahLst/>
              <a:cxnLst/>
              <a:rect l="l" t="t" r="r" b="b"/>
              <a:pathLst>
                <a:path w="147" h="435" extrusionOk="0">
                  <a:moveTo>
                    <a:pt x="103" y="1"/>
                  </a:moveTo>
                  <a:cubicBezTo>
                    <a:pt x="82" y="1"/>
                    <a:pt x="61" y="15"/>
                    <a:pt x="58" y="37"/>
                  </a:cubicBezTo>
                  <a:lnTo>
                    <a:pt x="3" y="385"/>
                  </a:lnTo>
                  <a:cubicBezTo>
                    <a:pt x="0" y="408"/>
                    <a:pt x="16" y="430"/>
                    <a:pt x="39" y="434"/>
                  </a:cubicBezTo>
                  <a:lnTo>
                    <a:pt x="47" y="434"/>
                  </a:lnTo>
                  <a:cubicBezTo>
                    <a:pt x="68" y="434"/>
                    <a:pt x="87" y="417"/>
                    <a:pt x="89" y="398"/>
                  </a:cubicBezTo>
                  <a:lnTo>
                    <a:pt x="142" y="50"/>
                  </a:lnTo>
                  <a:cubicBezTo>
                    <a:pt x="147" y="25"/>
                    <a:pt x="131" y="4"/>
                    <a:pt x="106" y="1"/>
                  </a:cubicBezTo>
                  <a:cubicBezTo>
                    <a:pt x="105" y="1"/>
                    <a:pt x="104" y="1"/>
                    <a:pt x="1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7" name="Google Shape;6757;p35"/>
            <p:cNvSpPr/>
            <p:nvPr/>
          </p:nvSpPr>
          <p:spPr>
            <a:xfrm>
              <a:off x="4628265" y="3634287"/>
              <a:ext cx="13948" cy="11341"/>
            </a:xfrm>
            <a:custGeom>
              <a:avLst/>
              <a:gdLst/>
              <a:ahLst/>
              <a:cxnLst/>
              <a:rect l="l" t="t" r="r" b="b"/>
              <a:pathLst>
                <a:path w="305" h="248" extrusionOk="0">
                  <a:moveTo>
                    <a:pt x="255" y="1"/>
                  </a:moveTo>
                  <a:cubicBezTo>
                    <a:pt x="246" y="1"/>
                    <a:pt x="237" y="4"/>
                    <a:pt x="230" y="10"/>
                  </a:cubicBezTo>
                  <a:lnTo>
                    <a:pt x="23" y="171"/>
                  </a:lnTo>
                  <a:cubicBezTo>
                    <a:pt x="5" y="187"/>
                    <a:pt x="1" y="213"/>
                    <a:pt x="16" y="232"/>
                  </a:cubicBezTo>
                  <a:cubicBezTo>
                    <a:pt x="26" y="242"/>
                    <a:pt x="37" y="248"/>
                    <a:pt x="50" y="248"/>
                  </a:cubicBezTo>
                  <a:cubicBezTo>
                    <a:pt x="59" y="248"/>
                    <a:pt x="69" y="246"/>
                    <a:pt x="76" y="239"/>
                  </a:cubicBezTo>
                  <a:lnTo>
                    <a:pt x="282" y="78"/>
                  </a:lnTo>
                  <a:cubicBezTo>
                    <a:pt x="301" y="62"/>
                    <a:pt x="304" y="36"/>
                    <a:pt x="290" y="17"/>
                  </a:cubicBezTo>
                  <a:cubicBezTo>
                    <a:pt x="281" y="7"/>
                    <a:pt x="268" y="1"/>
                    <a:pt x="2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8" name="Google Shape;6758;p35"/>
            <p:cNvSpPr/>
            <p:nvPr/>
          </p:nvSpPr>
          <p:spPr>
            <a:xfrm>
              <a:off x="4474386" y="3526046"/>
              <a:ext cx="11707" cy="19390"/>
            </a:xfrm>
            <a:custGeom>
              <a:avLst/>
              <a:gdLst/>
              <a:ahLst/>
              <a:cxnLst/>
              <a:rect l="l" t="t" r="r" b="b"/>
              <a:pathLst>
                <a:path w="256" h="424" extrusionOk="0">
                  <a:moveTo>
                    <a:pt x="157" y="1"/>
                  </a:moveTo>
                  <a:cubicBezTo>
                    <a:pt x="155" y="1"/>
                    <a:pt x="152" y="1"/>
                    <a:pt x="150" y="2"/>
                  </a:cubicBezTo>
                  <a:cubicBezTo>
                    <a:pt x="128" y="4"/>
                    <a:pt x="111" y="26"/>
                    <a:pt x="115" y="49"/>
                  </a:cubicBezTo>
                  <a:lnTo>
                    <a:pt x="150" y="258"/>
                  </a:lnTo>
                  <a:lnTo>
                    <a:pt x="150" y="258"/>
                  </a:lnTo>
                  <a:lnTo>
                    <a:pt x="77" y="186"/>
                  </a:lnTo>
                  <a:cubicBezTo>
                    <a:pt x="69" y="178"/>
                    <a:pt x="58" y="174"/>
                    <a:pt x="47" y="174"/>
                  </a:cubicBezTo>
                  <a:cubicBezTo>
                    <a:pt x="36" y="174"/>
                    <a:pt x="25" y="178"/>
                    <a:pt x="16" y="186"/>
                  </a:cubicBezTo>
                  <a:cubicBezTo>
                    <a:pt x="0" y="202"/>
                    <a:pt x="0" y="229"/>
                    <a:pt x="16" y="245"/>
                  </a:cubicBezTo>
                  <a:lnTo>
                    <a:pt x="182" y="410"/>
                  </a:lnTo>
                  <a:cubicBezTo>
                    <a:pt x="190" y="419"/>
                    <a:pt x="202" y="423"/>
                    <a:pt x="212" y="423"/>
                  </a:cubicBezTo>
                  <a:cubicBezTo>
                    <a:pt x="219" y="423"/>
                    <a:pt x="225" y="423"/>
                    <a:pt x="231" y="419"/>
                  </a:cubicBezTo>
                  <a:cubicBezTo>
                    <a:pt x="247" y="410"/>
                    <a:pt x="256" y="393"/>
                    <a:pt x="253" y="374"/>
                  </a:cubicBezTo>
                  <a:lnTo>
                    <a:pt x="198" y="35"/>
                  </a:lnTo>
                  <a:cubicBezTo>
                    <a:pt x="195" y="16"/>
                    <a:pt x="176" y="1"/>
                    <a:pt x="1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9" name="Google Shape;6759;p35"/>
            <p:cNvSpPr/>
            <p:nvPr/>
          </p:nvSpPr>
          <p:spPr>
            <a:xfrm>
              <a:off x="4735181" y="3489691"/>
              <a:ext cx="19344" cy="21310"/>
            </a:xfrm>
            <a:custGeom>
              <a:avLst/>
              <a:gdLst/>
              <a:ahLst/>
              <a:cxnLst/>
              <a:rect l="l" t="t" r="r" b="b"/>
              <a:pathLst>
                <a:path w="423" h="466" extrusionOk="0">
                  <a:moveTo>
                    <a:pt x="146" y="1"/>
                  </a:moveTo>
                  <a:cubicBezTo>
                    <a:pt x="127" y="1"/>
                    <a:pt x="110" y="13"/>
                    <a:pt x="105" y="32"/>
                  </a:cubicBezTo>
                  <a:lnTo>
                    <a:pt x="3" y="412"/>
                  </a:lnTo>
                  <a:cubicBezTo>
                    <a:pt x="1" y="430"/>
                    <a:pt x="8" y="448"/>
                    <a:pt x="22" y="459"/>
                  </a:cubicBezTo>
                  <a:cubicBezTo>
                    <a:pt x="30" y="464"/>
                    <a:pt x="38" y="466"/>
                    <a:pt x="45" y="466"/>
                  </a:cubicBezTo>
                  <a:cubicBezTo>
                    <a:pt x="54" y="466"/>
                    <a:pt x="63" y="463"/>
                    <a:pt x="70" y="457"/>
                  </a:cubicBezTo>
                  <a:lnTo>
                    <a:pt x="401" y="196"/>
                  </a:lnTo>
                  <a:cubicBezTo>
                    <a:pt x="418" y="182"/>
                    <a:pt x="422" y="154"/>
                    <a:pt x="408" y="137"/>
                  </a:cubicBezTo>
                  <a:cubicBezTo>
                    <a:pt x="400" y="126"/>
                    <a:pt x="387" y="120"/>
                    <a:pt x="374" y="120"/>
                  </a:cubicBezTo>
                  <a:cubicBezTo>
                    <a:pt x="365" y="120"/>
                    <a:pt x="356" y="123"/>
                    <a:pt x="349" y="129"/>
                  </a:cubicBezTo>
                  <a:lnTo>
                    <a:pt x="119" y="311"/>
                  </a:lnTo>
                  <a:lnTo>
                    <a:pt x="189" y="54"/>
                  </a:lnTo>
                  <a:cubicBezTo>
                    <a:pt x="193" y="31"/>
                    <a:pt x="182" y="8"/>
                    <a:pt x="157" y="2"/>
                  </a:cubicBezTo>
                  <a:cubicBezTo>
                    <a:pt x="153" y="1"/>
                    <a:pt x="150" y="1"/>
                    <a:pt x="1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0" name="Google Shape;6760;p35"/>
            <p:cNvSpPr/>
            <p:nvPr/>
          </p:nvSpPr>
          <p:spPr>
            <a:xfrm>
              <a:off x="4724252" y="3498745"/>
              <a:ext cx="14954" cy="11936"/>
            </a:xfrm>
            <a:custGeom>
              <a:avLst/>
              <a:gdLst/>
              <a:ahLst/>
              <a:cxnLst/>
              <a:rect l="l" t="t" r="r" b="b"/>
              <a:pathLst>
                <a:path w="327" h="261" extrusionOk="0">
                  <a:moveTo>
                    <a:pt x="48" y="1"/>
                  </a:moveTo>
                  <a:cubicBezTo>
                    <a:pt x="37" y="1"/>
                    <a:pt x="27" y="5"/>
                    <a:pt x="18" y="13"/>
                  </a:cubicBezTo>
                  <a:cubicBezTo>
                    <a:pt x="0" y="29"/>
                    <a:pt x="0" y="56"/>
                    <a:pt x="16" y="72"/>
                  </a:cubicBezTo>
                  <a:cubicBezTo>
                    <a:pt x="87" y="146"/>
                    <a:pt x="167" y="208"/>
                    <a:pt x="257" y="255"/>
                  </a:cubicBezTo>
                  <a:cubicBezTo>
                    <a:pt x="263" y="259"/>
                    <a:pt x="270" y="261"/>
                    <a:pt x="277" y="261"/>
                  </a:cubicBezTo>
                  <a:cubicBezTo>
                    <a:pt x="292" y="261"/>
                    <a:pt x="306" y="252"/>
                    <a:pt x="315" y="239"/>
                  </a:cubicBezTo>
                  <a:cubicBezTo>
                    <a:pt x="327" y="217"/>
                    <a:pt x="316" y="192"/>
                    <a:pt x="298" y="181"/>
                  </a:cubicBezTo>
                  <a:cubicBezTo>
                    <a:pt x="215" y="137"/>
                    <a:pt x="141" y="81"/>
                    <a:pt x="77" y="14"/>
                  </a:cubicBezTo>
                  <a:cubicBezTo>
                    <a:pt x="69" y="5"/>
                    <a:pt x="59" y="1"/>
                    <a:pt x="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1" name="Google Shape;6761;p35"/>
            <p:cNvSpPr/>
            <p:nvPr/>
          </p:nvSpPr>
          <p:spPr>
            <a:xfrm>
              <a:off x="4707972" y="3549413"/>
              <a:ext cx="17377" cy="19481"/>
            </a:xfrm>
            <a:custGeom>
              <a:avLst/>
              <a:gdLst/>
              <a:ahLst/>
              <a:cxnLst/>
              <a:rect l="l" t="t" r="r" b="b"/>
              <a:pathLst>
                <a:path w="380" h="426" extrusionOk="0">
                  <a:moveTo>
                    <a:pt x="331" y="0"/>
                  </a:moveTo>
                  <a:cubicBezTo>
                    <a:pt x="312" y="0"/>
                    <a:pt x="295" y="13"/>
                    <a:pt x="291" y="33"/>
                  </a:cubicBezTo>
                  <a:lnTo>
                    <a:pt x="230" y="292"/>
                  </a:lnTo>
                  <a:lnTo>
                    <a:pt x="81" y="124"/>
                  </a:lnTo>
                  <a:cubicBezTo>
                    <a:pt x="72" y="114"/>
                    <a:pt x="60" y="109"/>
                    <a:pt x="49" y="109"/>
                  </a:cubicBezTo>
                  <a:cubicBezTo>
                    <a:pt x="39" y="109"/>
                    <a:pt x="29" y="113"/>
                    <a:pt x="20" y="121"/>
                  </a:cubicBezTo>
                  <a:cubicBezTo>
                    <a:pt x="2" y="136"/>
                    <a:pt x="1" y="162"/>
                    <a:pt x="17" y="181"/>
                  </a:cubicBezTo>
                  <a:lnTo>
                    <a:pt x="221" y="411"/>
                  </a:lnTo>
                  <a:cubicBezTo>
                    <a:pt x="229" y="420"/>
                    <a:pt x="240" y="426"/>
                    <a:pt x="252" y="426"/>
                  </a:cubicBezTo>
                  <a:cubicBezTo>
                    <a:pt x="256" y="426"/>
                    <a:pt x="259" y="423"/>
                    <a:pt x="265" y="421"/>
                  </a:cubicBezTo>
                  <a:cubicBezTo>
                    <a:pt x="281" y="417"/>
                    <a:pt x="292" y="407"/>
                    <a:pt x="295" y="391"/>
                  </a:cubicBezTo>
                  <a:lnTo>
                    <a:pt x="374" y="52"/>
                  </a:lnTo>
                  <a:cubicBezTo>
                    <a:pt x="379" y="28"/>
                    <a:pt x="365" y="7"/>
                    <a:pt x="340" y="1"/>
                  </a:cubicBezTo>
                  <a:cubicBezTo>
                    <a:pt x="337" y="0"/>
                    <a:pt x="334" y="0"/>
                    <a:pt x="3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2" name="Google Shape;6762;p35"/>
            <p:cNvSpPr/>
            <p:nvPr/>
          </p:nvSpPr>
          <p:spPr>
            <a:xfrm>
              <a:off x="4584457" y="3668356"/>
              <a:ext cx="23277" cy="25289"/>
            </a:xfrm>
            <a:custGeom>
              <a:avLst/>
              <a:gdLst/>
              <a:ahLst/>
              <a:cxnLst/>
              <a:rect l="l" t="t" r="r" b="b"/>
              <a:pathLst>
                <a:path w="509" h="553" extrusionOk="0">
                  <a:moveTo>
                    <a:pt x="355" y="0"/>
                  </a:moveTo>
                  <a:cubicBezTo>
                    <a:pt x="342" y="0"/>
                    <a:pt x="328" y="7"/>
                    <a:pt x="320" y="19"/>
                  </a:cubicBezTo>
                  <a:lnTo>
                    <a:pt x="12" y="486"/>
                  </a:lnTo>
                  <a:cubicBezTo>
                    <a:pt x="1" y="502"/>
                    <a:pt x="2" y="522"/>
                    <a:pt x="14" y="536"/>
                  </a:cubicBezTo>
                  <a:cubicBezTo>
                    <a:pt x="21" y="547"/>
                    <a:pt x="32" y="552"/>
                    <a:pt x="45" y="552"/>
                  </a:cubicBezTo>
                  <a:cubicBezTo>
                    <a:pt x="51" y="552"/>
                    <a:pt x="57" y="549"/>
                    <a:pt x="63" y="544"/>
                  </a:cubicBezTo>
                  <a:lnTo>
                    <a:pt x="476" y="380"/>
                  </a:lnTo>
                  <a:cubicBezTo>
                    <a:pt x="498" y="373"/>
                    <a:pt x="508" y="348"/>
                    <a:pt x="499" y="326"/>
                  </a:cubicBezTo>
                  <a:cubicBezTo>
                    <a:pt x="494" y="309"/>
                    <a:pt x="477" y="299"/>
                    <a:pt x="459" y="299"/>
                  </a:cubicBezTo>
                  <a:cubicBezTo>
                    <a:pt x="454" y="299"/>
                    <a:pt x="449" y="300"/>
                    <a:pt x="444" y="302"/>
                  </a:cubicBezTo>
                  <a:lnTo>
                    <a:pt x="157" y="416"/>
                  </a:lnTo>
                  <a:lnTo>
                    <a:pt x="391" y="65"/>
                  </a:lnTo>
                  <a:cubicBezTo>
                    <a:pt x="404" y="46"/>
                    <a:pt x="398" y="19"/>
                    <a:pt x="378" y="7"/>
                  </a:cubicBezTo>
                  <a:cubicBezTo>
                    <a:pt x="371" y="2"/>
                    <a:pt x="363" y="0"/>
                    <a:pt x="3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3" name="Google Shape;6763;p35"/>
            <p:cNvSpPr/>
            <p:nvPr/>
          </p:nvSpPr>
          <p:spPr>
            <a:xfrm>
              <a:off x="4563650" y="3630126"/>
              <a:ext cx="16600" cy="27301"/>
            </a:xfrm>
            <a:custGeom>
              <a:avLst/>
              <a:gdLst/>
              <a:ahLst/>
              <a:cxnLst/>
              <a:rect l="l" t="t" r="r" b="b"/>
              <a:pathLst>
                <a:path w="363" h="597" extrusionOk="0">
                  <a:moveTo>
                    <a:pt x="266" y="1"/>
                  </a:moveTo>
                  <a:cubicBezTo>
                    <a:pt x="265" y="1"/>
                    <a:pt x="264" y="1"/>
                    <a:pt x="263" y="1"/>
                  </a:cubicBezTo>
                  <a:cubicBezTo>
                    <a:pt x="239" y="5"/>
                    <a:pt x="223" y="25"/>
                    <a:pt x="225" y="49"/>
                  </a:cubicBezTo>
                  <a:lnTo>
                    <a:pt x="266" y="446"/>
                  </a:lnTo>
                  <a:lnTo>
                    <a:pt x="266" y="446"/>
                  </a:lnTo>
                  <a:lnTo>
                    <a:pt x="77" y="270"/>
                  </a:lnTo>
                  <a:cubicBezTo>
                    <a:pt x="69" y="262"/>
                    <a:pt x="58" y="257"/>
                    <a:pt x="47" y="257"/>
                  </a:cubicBezTo>
                  <a:cubicBezTo>
                    <a:pt x="36" y="257"/>
                    <a:pt x="25" y="262"/>
                    <a:pt x="16" y="272"/>
                  </a:cubicBezTo>
                  <a:cubicBezTo>
                    <a:pt x="0" y="288"/>
                    <a:pt x="3" y="315"/>
                    <a:pt x="19" y="331"/>
                  </a:cubicBezTo>
                  <a:lnTo>
                    <a:pt x="290" y="585"/>
                  </a:lnTo>
                  <a:cubicBezTo>
                    <a:pt x="297" y="592"/>
                    <a:pt x="309" y="597"/>
                    <a:pt x="319" y="597"/>
                  </a:cubicBezTo>
                  <a:cubicBezTo>
                    <a:pt x="326" y="597"/>
                    <a:pt x="332" y="597"/>
                    <a:pt x="338" y="591"/>
                  </a:cubicBezTo>
                  <a:cubicBezTo>
                    <a:pt x="354" y="584"/>
                    <a:pt x="363" y="566"/>
                    <a:pt x="361" y="549"/>
                  </a:cubicBezTo>
                  <a:lnTo>
                    <a:pt x="310" y="40"/>
                  </a:lnTo>
                  <a:cubicBezTo>
                    <a:pt x="306" y="18"/>
                    <a:pt x="290" y="1"/>
                    <a:pt x="2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4" name="Google Shape;6764;p35"/>
            <p:cNvSpPr/>
            <p:nvPr/>
          </p:nvSpPr>
          <p:spPr>
            <a:xfrm>
              <a:off x="4569595" y="3638494"/>
              <a:ext cx="10472" cy="18063"/>
            </a:xfrm>
            <a:custGeom>
              <a:avLst/>
              <a:gdLst/>
              <a:ahLst/>
              <a:cxnLst/>
              <a:rect l="l" t="t" r="r" b="b"/>
              <a:pathLst>
                <a:path w="229" h="395" extrusionOk="0">
                  <a:moveTo>
                    <a:pt x="50" y="0"/>
                  </a:moveTo>
                  <a:cubicBezTo>
                    <a:pt x="45" y="0"/>
                    <a:pt x="39" y="1"/>
                    <a:pt x="34" y="3"/>
                  </a:cubicBezTo>
                  <a:cubicBezTo>
                    <a:pt x="12" y="12"/>
                    <a:pt x="1" y="38"/>
                    <a:pt x="11" y="60"/>
                  </a:cubicBezTo>
                  <a:lnTo>
                    <a:pt x="138" y="369"/>
                  </a:lnTo>
                  <a:cubicBezTo>
                    <a:pt x="146" y="386"/>
                    <a:pt x="163" y="395"/>
                    <a:pt x="179" y="395"/>
                  </a:cubicBezTo>
                  <a:cubicBezTo>
                    <a:pt x="185" y="395"/>
                    <a:pt x="189" y="395"/>
                    <a:pt x="195" y="393"/>
                  </a:cubicBezTo>
                  <a:cubicBezTo>
                    <a:pt x="217" y="385"/>
                    <a:pt x="228" y="359"/>
                    <a:pt x="218" y="337"/>
                  </a:cubicBezTo>
                  <a:lnTo>
                    <a:pt x="91" y="26"/>
                  </a:lnTo>
                  <a:cubicBezTo>
                    <a:pt x="83" y="10"/>
                    <a:pt x="67" y="0"/>
                    <a:pt x="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5" name="Google Shape;6765;p35"/>
            <p:cNvSpPr/>
            <p:nvPr/>
          </p:nvSpPr>
          <p:spPr>
            <a:xfrm>
              <a:off x="4691143" y="3621300"/>
              <a:ext cx="11478" cy="24328"/>
            </a:xfrm>
            <a:custGeom>
              <a:avLst/>
              <a:gdLst/>
              <a:ahLst/>
              <a:cxnLst/>
              <a:rect l="l" t="t" r="r" b="b"/>
              <a:pathLst>
                <a:path w="251" h="532" extrusionOk="0">
                  <a:moveTo>
                    <a:pt x="207" y="1"/>
                  </a:moveTo>
                  <a:cubicBezTo>
                    <a:pt x="185" y="1"/>
                    <a:pt x="165" y="18"/>
                    <a:pt x="165" y="41"/>
                  </a:cubicBezTo>
                  <a:lnTo>
                    <a:pt x="159" y="387"/>
                  </a:lnTo>
                  <a:lnTo>
                    <a:pt x="79" y="301"/>
                  </a:lnTo>
                  <a:cubicBezTo>
                    <a:pt x="70" y="293"/>
                    <a:pt x="58" y="288"/>
                    <a:pt x="47" y="288"/>
                  </a:cubicBezTo>
                  <a:cubicBezTo>
                    <a:pt x="37" y="288"/>
                    <a:pt x="26" y="292"/>
                    <a:pt x="18" y="300"/>
                  </a:cubicBezTo>
                  <a:cubicBezTo>
                    <a:pt x="2" y="315"/>
                    <a:pt x="1" y="343"/>
                    <a:pt x="17" y="359"/>
                  </a:cubicBezTo>
                  <a:lnTo>
                    <a:pt x="169" y="518"/>
                  </a:lnTo>
                  <a:cubicBezTo>
                    <a:pt x="176" y="526"/>
                    <a:pt x="189" y="532"/>
                    <a:pt x="199" y="532"/>
                  </a:cubicBezTo>
                  <a:cubicBezTo>
                    <a:pt x="205" y="532"/>
                    <a:pt x="211" y="532"/>
                    <a:pt x="212" y="527"/>
                  </a:cubicBezTo>
                  <a:cubicBezTo>
                    <a:pt x="228" y="523"/>
                    <a:pt x="240" y="508"/>
                    <a:pt x="240" y="489"/>
                  </a:cubicBezTo>
                  <a:lnTo>
                    <a:pt x="250" y="44"/>
                  </a:lnTo>
                  <a:cubicBezTo>
                    <a:pt x="250" y="20"/>
                    <a:pt x="233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6" name="Google Shape;6766;p35"/>
            <p:cNvSpPr/>
            <p:nvPr/>
          </p:nvSpPr>
          <p:spPr>
            <a:xfrm>
              <a:off x="4653600" y="3426538"/>
              <a:ext cx="16509" cy="27804"/>
            </a:xfrm>
            <a:custGeom>
              <a:avLst/>
              <a:gdLst/>
              <a:ahLst/>
              <a:cxnLst/>
              <a:rect l="l" t="t" r="r" b="b"/>
              <a:pathLst>
                <a:path w="361" h="608" extrusionOk="0">
                  <a:moveTo>
                    <a:pt x="298" y="1"/>
                  </a:moveTo>
                  <a:cubicBezTo>
                    <a:pt x="276" y="1"/>
                    <a:pt x="256" y="21"/>
                    <a:pt x="258" y="46"/>
                  </a:cubicBezTo>
                  <a:lnTo>
                    <a:pt x="274" y="475"/>
                  </a:lnTo>
                  <a:cubicBezTo>
                    <a:pt x="198" y="408"/>
                    <a:pt x="134" y="327"/>
                    <a:pt x="85" y="242"/>
                  </a:cubicBezTo>
                  <a:cubicBezTo>
                    <a:pt x="78" y="228"/>
                    <a:pt x="62" y="220"/>
                    <a:pt x="47" y="220"/>
                  </a:cubicBezTo>
                  <a:cubicBezTo>
                    <a:pt x="40" y="220"/>
                    <a:pt x="33" y="221"/>
                    <a:pt x="27" y="224"/>
                  </a:cubicBezTo>
                  <a:cubicBezTo>
                    <a:pt x="7" y="236"/>
                    <a:pt x="1" y="263"/>
                    <a:pt x="11" y="282"/>
                  </a:cubicBezTo>
                  <a:cubicBezTo>
                    <a:pt x="82" y="406"/>
                    <a:pt x="179" y="517"/>
                    <a:pt x="295" y="600"/>
                  </a:cubicBezTo>
                  <a:cubicBezTo>
                    <a:pt x="303" y="606"/>
                    <a:pt x="313" y="607"/>
                    <a:pt x="321" y="607"/>
                  </a:cubicBezTo>
                  <a:cubicBezTo>
                    <a:pt x="326" y="607"/>
                    <a:pt x="330" y="606"/>
                    <a:pt x="334" y="606"/>
                  </a:cubicBezTo>
                  <a:cubicBezTo>
                    <a:pt x="336" y="606"/>
                    <a:pt x="337" y="607"/>
                    <a:pt x="339" y="607"/>
                  </a:cubicBezTo>
                  <a:cubicBezTo>
                    <a:pt x="353" y="598"/>
                    <a:pt x="361" y="584"/>
                    <a:pt x="361" y="568"/>
                  </a:cubicBezTo>
                  <a:lnTo>
                    <a:pt x="342" y="43"/>
                  </a:lnTo>
                  <a:cubicBezTo>
                    <a:pt x="342" y="20"/>
                    <a:pt x="323" y="1"/>
                    <a:pt x="3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7" name="Google Shape;6767;p35"/>
            <p:cNvSpPr/>
            <p:nvPr/>
          </p:nvSpPr>
          <p:spPr>
            <a:xfrm>
              <a:off x="4660733" y="3438154"/>
              <a:ext cx="9512" cy="15091"/>
            </a:xfrm>
            <a:custGeom>
              <a:avLst/>
              <a:gdLst/>
              <a:ahLst/>
              <a:cxnLst/>
              <a:rect l="l" t="t" r="r" b="b"/>
              <a:pathLst>
                <a:path w="208" h="330" extrusionOk="0">
                  <a:moveTo>
                    <a:pt x="48" y="0"/>
                  </a:moveTo>
                  <a:cubicBezTo>
                    <a:pt x="42" y="0"/>
                    <a:pt x="36" y="1"/>
                    <a:pt x="31" y="4"/>
                  </a:cubicBezTo>
                  <a:cubicBezTo>
                    <a:pt x="9" y="12"/>
                    <a:pt x="0" y="37"/>
                    <a:pt x="9" y="60"/>
                  </a:cubicBezTo>
                  <a:lnTo>
                    <a:pt x="120" y="304"/>
                  </a:lnTo>
                  <a:cubicBezTo>
                    <a:pt x="128" y="321"/>
                    <a:pt x="142" y="330"/>
                    <a:pt x="158" y="330"/>
                  </a:cubicBezTo>
                  <a:cubicBezTo>
                    <a:pt x="164" y="330"/>
                    <a:pt x="171" y="328"/>
                    <a:pt x="176" y="326"/>
                  </a:cubicBezTo>
                  <a:cubicBezTo>
                    <a:pt x="197" y="317"/>
                    <a:pt x="207" y="292"/>
                    <a:pt x="197" y="270"/>
                  </a:cubicBezTo>
                  <a:lnTo>
                    <a:pt x="87" y="25"/>
                  </a:lnTo>
                  <a:cubicBezTo>
                    <a:pt x="81" y="9"/>
                    <a:pt x="65" y="0"/>
                    <a:pt x="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8" name="Google Shape;6768;p35"/>
            <p:cNvSpPr/>
            <p:nvPr/>
          </p:nvSpPr>
          <p:spPr>
            <a:xfrm>
              <a:off x="4724297" y="3590707"/>
              <a:ext cx="14634" cy="14817"/>
            </a:xfrm>
            <a:custGeom>
              <a:avLst/>
              <a:gdLst/>
              <a:ahLst/>
              <a:cxnLst/>
              <a:rect l="l" t="t" r="r" b="b"/>
              <a:pathLst>
                <a:path w="320" h="324" extrusionOk="0">
                  <a:moveTo>
                    <a:pt x="47" y="0"/>
                  </a:moveTo>
                  <a:cubicBezTo>
                    <a:pt x="37" y="0"/>
                    <a:pt x="26" y="4"/>
                    <a:pt x="18" y="11"/>
                  </a:cubicBezTo>
                  <a:cubicBezTo>
                    <a:pt x="2" y="27"/>
                    <a:pt x="1" y="55"/>
                    <a:pt x="17" y="71"/>
                  </a:cubicBezTo>
                  <a:lnTo>
                    <a:pt x="241" y="310"/>
                  </a:lnTo>
                  <a:cubicBezTo>
                    <a:pt x="249" y="320"/>
                    <a:pt x="262" y="323"/>
                    <a:pt x="272" y="323"/>
                  </a:cubicBezTo>
                  <a:cubicBezTo>
                    <a:pt x="283" y="323"/>
                    <a:pt x="294" y="320"/>
                    <a:pt x="301" y="313"/>
                  </a:cubicBezTo>
                  <a:cubicBezTo>
                    <a:pt x="317" y="296"/>
                    <a:pt x="320" y="271"/>
                    <a:pt x="304" y="252"/>
                  </a:cubicBezTo>
                  <a:lnTo>
                    <a:pt x="79" y="13"/>
                  </a:lnTo>
                  <a:cubicBezTo>
                    <a:pt x="70" y="5"/>
                    <a:pt x="58" y="0"/>
                    <a:pt x="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9" name="Google Shape;6769;p35"/>
            <p:cNvSpPr/>
            <p:nvPr/>
          </p:nvSpPr>
          <p:spPr>
            <a:xfrm>
              <a:off x="4659453" y="3500163"/>
              <a:ext cx="11936" cy="17149"/>
            </a:xfrm>
            <a:custGeom>
              <a:avLst/>
              <a:gdLst/>
              <a:ahLst/>
              <a:cxnLst/>
              <a:rect l="l" t="t" r="r" b="b"/>
              <a:pathLst>
                <a:path w="261" h="375" extrusionOk="0">
                  <a:moveTo>
                    <a:pt x="213" y="0"/>
                  </a:moveTo>
                  <a:cubicBezTo>
                    <a:pt x="198" y="0"/>
                    <a:pt x="183" y="8"/>
                    <a:pt x="175" y="21"/>
                  </a:cubicBezTo>
                  <a:lnTo>
                    <a:pt x="12" y="311"/>
                  </a:lnTo>
                  <a:cubicBezTo>
                    <a:pt x="1" y="331"/>
                    <a:pt x="8" y="359"/>
                    <a:pt x="28" y="369"/>
                  </a:cubicBezTo>
                  <a:cubicBezTo>
                    <a:pt x="34" y="373"/>
                    <a:pt x="41" y="375"/>
                    <a:pt x="48" y="375"/>
                  </a:cubicBezTo>
                  <a:cubicBezTo>
                    <a:pt x="64" y="375"/>
                    <a:pt x="79" y="366"/>
                    <a:pt x="86" y="353"/>
                  </a:cubicBezTo>
                  <a:lnTo>
                    <a:pt x="250" y="63"/>
                  </a:lnTo>
                  <a:cubicBezTo>
                    <a:pt x="260" y="43"/>
                    <a:pt x="253" y="15"/>
                    <a:pt x="233" y="5"/>
                  </a:cubicBezTo>
                  <a:cubicBezTo>
                    <a:pt x="227" y="2"/>
                    <a:pt x="220" y="0"/>
                    <a:pt x="2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0" name="Google Shape;6770;p35"/>
            <p:cNvSpPr/>
            <p:nvPr/>
          </p:nvSpPr>
          <p:spPr>
            <a:xfrm>
              <a:off x="4529627" y="3481002"/>
              <a:ext cx="12027" cy="10381"/>
            </a:xfrm>
            <a:custGeom>
              <a:avLst/>
              <a:gdLst/>
              <a:ahLst/>
              <a:cxnLst/>
              <a:rect l="l" t="t" r="r" b="b"/>
              <a:pathLst>
                <a:path w="263" h="227" extrusionOk="0">
                  <a:moveTo>
                    <a:pt x="216" y="1"/>
                  </a:moveTo>
                  <a:cubicBezTo>
                    <a:pt x="206" y="1"/>
                    <a:pt x="197" y="4"/>
                    <a:pt x="189" y="11"/>
                  </a:cubicBezTo>
                  <a:lnTo>
                    <a:pt x="19" y="153"/>
                  </a:lnTo>
                  <a:cubicBezTo>
                    <a:pt x="2" y="167"/>
                    <a:pt x="0" y="193"/>
                    <a:pt x="15" y="212"/>
                  </a:cubicBezTo>
                  <a:cubicBezTo>
                    <a:pt x="23" y="221"/>
                    <a:pt x="34" y="227"/>
                    <a:pt x="47" y="227"/>
                  </a:cubicBezTo>
                  <a:cubicBezTo>
                    <a:pt x="55" y="227"/>
                    <a:pt x="66" y="225"/>
                    <a:pt x="74" y="218"/>
                  </a:cubicBezTo>
                  <a:lnTo>
                    <a:pt x="242" y="76"/>
                  </a:lnTo>
                  <a:cubicBezTo>
                    <a:pt x="261" y="61"/>
                    <a:pt x="263" y="34"/>
                    <a:pt x="248" y="16"/>
                  </a:cubicBezTo>
                  <a:cubicBezTo>
                    <a:pt x="240" y="6"/>
                    <a:pt x="228" y="1"/>
                    <a:pt x="2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1" name="Google Shape;6771;p35"/>
            <p:cNvSpPr/>
            <p:nvPr/>
          </p:nvSpPr>
          <p:spPr>
            <a:xfrm>
              <a:off x="4627488" y="3507662"/>
              <a:ext cx="9649" cy="14496"/>
            </a:xfrm>
            <a:custGeom>
              <a:avLst/>
              <a:gdLst/>
              <a:ahLst/>
              <a:cxnLst/>
              <a:rect l="l" t="t" r="r" b="b"/>
              <a:pathLst>
                <a:path w="211" h="317" extrusionOk="0">
                  <a:moveTo>
                    <a:pt x="161" y="0"/>
                  </a:moveTo>
                  <a:cubicBezTo>
                    <a:pt x="146" y="0"/>
                    <a:pt x="131" y="8"/>
                    <a:pt x="124" y="24"/>
                  </a:cubicBezTo>
                  <a:lnTo>
                    <a:pt x="11" y="256"/>
                  </a:lnTo>
                  <a:cubicBezTo>
                    <a:pt x="1" y="276"/>
                    <a:pt x="9" y="302"/>
                    <a:pt x="31" y="312"/>
                  </a:cubicBezTo>
                  <a:cubicBezTo>
                    <a:pt x="37" y="314"/>
                    <a:pt x="44" y="317"/>
                    <a:pt x="50" y="317"/>
                  </a:cubicBezTo>
                  <a:cubicBezTo>
                    <a:pt x="66" y="317"/>
                    <a:pt x="80" y="309"/>
                    <a:pt x="88" y="292"/>
                  </a:cubicBezTo>
                  <a:lnTo>
                    <a:pt x="199" y="60"/>
                  </a:lnTo>
                  <a:cubicBezTo>
                    <a:pt x="211" y="41"/>
                    <a:pt x="202" y="15"/>
                    <a:pt x="180" y="5"/>
                  </a:cubicBezTo>
                  <a:cubicBezTo>
                    <a:pt x="174" y="2"/>
                    <a:pt x="168" y="0"/>
                    <a:pt x="1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2" name="Google Shape;6772;p35"/>
            <p:cNvSpPr/>
            <p:nvPr/>
          </p:nvSpPr>
          <p:spPr>
            <a:xfrm>
              <a:off x="4605218" y="3392013"/>
              <a:ext cx="13307" cy="16600"/>
            </a:xfrm>
            <a:custGeom>
              <a:avLst/>
              <a:gdLst/>
              <a:ahLst/>
              <a:cxnLst/>
              <a:rect l="l" t="t" r="r" b="b"/>
              <a:pathLst>
                <a:path w="291" h="363" extrusionOk="0">
                  <a:moveTo>
                    <a:pt x="48" y="1"/>
                  </a:moveTo>
                  <a:cubicBezTo>
                    <a:pt x="40" y="1"/>
                    <a:pt x="31" y="3"/>
                    <a:pt x="24" y="8"/>
                  </a:cubicBezTo>
                  <a:cubicBezTo>
                    <a:pt x="3" y="22"/>
                    <a:pt x="0" y="48"/>
                    <a:pt x="12" y="69"/>
                  </a:cubicBezTo>
                  <a:lnTo>
                    <a:pt x="206" y="346"/>
                  </a:lnTo>
                  <a:cubicBezTo>
                    <a:pt x="214" y="356"/>
                    <a:pt x="228" y="363"/>
                    <a:pt x="241" y="363"/>
                  </a:cubicBezTo>
                  <a:cubicBezTo>
                    <a:pt x="248" y="363"/>
                    <a:pt x="257" y="362"/>
                    <a:pt x="266" y="356"/>
                  </a:cubicBezTo>
                  <a:cubicBezTo>
                    <a:pt x="286" y="341"/>
                    <a:pt x="290" y="317"/>
                    <a:pt x="277" y="296"/>
                  </a:cubicBezTo>
                  <a:lnTo>
                    <a:pt x="83" y="19"/>
                  </a:lnTo>
                  <a:cubicBezTo>
                    <a:pt x="74" y="7"/>
                    <a:pt x="61" y="1"/>
                    <a:pt x="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3" name="Google Shape;6773;p35"/>
            <p:cNvSpPr/>
            <p:nvPr/>
          </p:nvSpPr>
          <p:spPr>
            <a:xfrm>
              <a:off x="4618022" y="3421691"/>
              <a:ext cx="10838" cy="16920"/>
            </a:xfrm>
            <a:custGeom>
              <a:avLst/>
              <a:gdLst/>
              <a:ahLst/>
              <a:cxnLst/>
              <a:rect l="l" t="t" r="r" b="b"/>
              <a:pathLst>
                <a:path w="237" h="370" extrusionOk="0">
                  <a:moveTo>
                    <a:pt x="190" y="0"/>
                  </a:moveTo>
                  <a:cubicBezTo>
                    <a:pt x="175" y="0"/>
                    <a:pt x="159" y="9"/>
                    <a:pt x="151" y="24"/>
                  </a:cubicBezTo>
                  <a:lnTo>
                    <a:pt x="10" y="309"/>
                  </a:lnTo>
                  <a:cubicBezTo>
                    <a:pt x="0" y="329"/>
                    <a:pt x="7" y="355"/>
                    <a:pt x="29" y="365"/>
                  </a:cubicBezTo>
                  <a:cubicBezTo>
                    <a:pt x="35" y="367"/>
                    <a:pt x="41" y="369"/>
                    <a:pt x="48" y="369"/>
                  </a:cubicBezTo>
                  <a:cubicBezTo>
                    <a:pt x="64" y="369"/>
                    <a:pt x="79" y="359"/>
                    <a:pt x="86" y="345"/>
                  </a:cubicBezTo>
                  <a:lnTo>
                    <a:pt x="228" y="61"/>
                  </a:lnTo>
                  <a:cubicBezTo>
                    <a:pt x="237" y="40"/>
                    <a:pt x="229" y="16"/>
                    <a:pt x="208" y="4"/>
                  </a:cubicBezTo>
                  <a:cubicBezTo>
                    <a:pt x="202" y="2"/>
                    <a:pt x="196" y="0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4" name="Google Shape;6774;p35"/>
            <p:cNvSpPr/>
            <p:nvPr/>
          </p:nvSpPr>
          <p:spPr>
            <a:xfrm>
              <a:off x="4512707" y="3543011"/>
              <a:ext cx="10838" cy="16829"/>
            </a:xfrm>
            <a:custGeom>
              <a:avLst/>
              <a:gdLst/>
              <a:ahLst/>
              <a:cxnLst/>
              <a:rect l="l" t="t" r="r" b="b"/>
              <a:pathLst>
                <a:path w="237" h="368" extrusionOk="0">
                  <a:moveTo>
                    <a:pt x="188" y="0"/>
                  </a:moveTo>
                  <a:cubicBezTo>
                    <a:pt x="173" y="0"/>
                    <a:pt x="158" y="8"/>
                    <a:pt x="150" y="23"/>
                  </a:cubicBezTo>
                  <a:lnTo>
                    <a:pt x="9" y="308"/>
                  </a:lnTo>
                  <a:cubicBezTo>
                    <a:pt x="1" y="328"/>
                    <a:pt x="6" y="353"/>
                    <a:pt x="30" y="364"/>
                  </a:cubicBezTo>
                  <a:cubicBezTo>
                    <a:pt x="34" y="366"/>
                    <a:pt x="40" y="367"/>
                    <a:pt x="47" y="367"/>
                  </a:cubicBezTo>
                  <a:cubicBezTo>
                    <a:pt x="63" y="367"/>
                    <a:pt x="77" y="358"/>
                    <a:pt x="85" y="348"/>
                  </a:cubicBezTo>
                  <a:lnTo>
                    <a:pt x="227" y="63"/>
                  </a:lnTo>
                  <a:cubicBezTo>
                    <a:pt x="237" y="41"/>
                    <a:pt x="230" y="16"/>
                    <a:pt x="208" y="5"/>
                  </a:cubicBezTo>
                  <a:cubicBezTo>
                    <a:pt x="201" y="2"/>
                    <a:pt x="195" y="0"/>
                    <a:pt x="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5" name="Google Shape;6775;p35"/>
            <p:cNvSpPr/>
            <p:nvPr/>
          </p:nvSpPr>
          <p:spPr>
            <a:xfrm>
              <a:off x="4568589" y="3458869"/>
              <a:ext cx="9558" cy="11890"/>
            </a:xfrm>
            <a:custGeom>
              <a:avLst/>
              <a:gdLst/>
              <a:ahLst/>
              <a:cxnLst/>
              <a:rect l="l" t="t" r="r" b="b"/>
              <a:pathLst>
                <a:path w="209" h="260" extrusionOk="0">
                  <a:moveTo>
                    <a:pt x="161" y="0"/>
                  </a:moveTo>
                  <a:cubicBezTo>
                    <a:pt x="147" y="0"/>
                    <a:pt x="133" y="7"/>
                    <a:pt x="124" y="20"/>
                  </a:cubicBezTo>
                  <a:lnTo>
                    <a:pt x="14" y="194"/>
                  </a:lnTo>
                  <a:cubicBezTo>
                    <a:pt x="1" y="213"/>
                    <a:pt x="7" y="239"/>
                    <a:pt x="27" y="252"/>
                  </a:cubicBezTo>
                  <a:cubicBezTo>
                    <a:pt x="34" y="257"/>
                    <a:pt x="43" y="260"/>
                    <a:pt x="50" y="260"/>
                  </a:cubicBezTo>
                  <a:cubicBezTo>
                    <a:pt x="65" y="260"/>
                    <a:pt x="79" y="252"/>
                    <a:pt x="85" y="239"/>
                  </a:cubicBezTo>
                  <a:lnTo>
                    <a:pt x="195" y="65"/>
                  </a:lnTo>
                  <a:cubicBezTo>
                    <a:pt x="208" y="45"/>
                    <a:pt x="202" y="20"/>
                    <a:pt x="182" y="7"/>
                  </a:cubicBezTo>
                  <a:cubicBezTo>
                    <a:pt x="176" y="3"/>
                    <a:pt x="168" y="0"/>
                    <a:pt x="1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6" name="Google Shape;6776;p35"/>
            <p:cNvSpPr/>
            <p:nvPr/>
          </p:nvSpPr>
          <p:spPr>
            <a:xfrm>
              <a:off x="4568589" y="3594228"/>
              <a:ext cx="9603" cy="10838"/>
            </a:xfrm>
            <a:custGeom>
              <a:avLst/>
              <a:gdLst/>
              <a:ahLst/>
              <a:cxnLst/>
              <a:rect l="l" t="t" r="r" b="b"/>
              <a:pathLst>
                <a:path w="210" h="237" extrusionOk="0">
                  <a:moveTo>
                    <a:pt x="49" y="0"/>
                  </a:moveTo>
                  <a:cubicBezTo>
                    <a:pt x="40" y="0"/>
                    <a:pt x="32" y="3"/>
                    <a:pt x="26" y="8"/>
                  </a:cubicBezTo>
                  <a:cubicBezTo>
                    <a:pt x="7" y="23"/>
                    <a:pt x="1" y="50"/>
                    <a:pt x="15" y="69"/>
                  </a:cubicBezTo>
                  <a:lnTo>
                    <a:pt x="127" y="217"/>
                  </a:lnTo>
                  <a:cubicBezTo>
                    <a:pt x="136" y="230"/>
                    <a:pt x="149" y="236"/>
                    <a:pt x="160" y="236"/>
                  </a:cubicBezTo>
                  <a:cubicBezTo>
                    <a:pt x="171" y="236"/>
                    <a:pt x="179" y="233"/>
                    <a:pt x="187" y="226"/>
                  </a:cubicBezTo>
                  <a:cubicBezTo>
                    <a:pt x="207" y="211"/>
                    <a:pt x="210" y="185"/>
                    <a:pt x="195" y="166"/>
                  </a:cubicBezTo>
                  <a:lnTo>
                    <a:pt x="85" y="19"/>
                  </a:lnTo>
                  <a:cubicBezTo>
                    <a:pt x="76" y="7"/>
                    <a:pt x="62" y="0"/>
                    <a:pt x="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77" name="Google Shape;6777;p35"/>
          <p:cNvGrpSpPr/>
          <p:nvPr/>
        </p:nvGrpSpPr>
        <p:grpSpPr>
          <a:xfrm>
            <a:off x="4842875" y="3206675"/>
            <a:ext cx="244650" cy="532525"/>
            <a:chOff x="4842875" y="3206675"/>
            <a:chExt cx="244650" cy="532525"/>
          </a:xfrm>
        </p:grpSpPr>
        <p:sp>
          <p:nvSpPr>
            <p:cNvPr id="6778" name="Google Shape;6778;p35"/>
            <p:cNvSpPr/>
            <p:nvPr/>
          </p:nvSpPr>
          <p:spPr>
            <a:xfrm>
              <a:off x="4861200" y="3248525"/>
              <a:ext cx="15325" cy="12875"/>
            </a:xfrm>
            <a:custGeom>
              <a:avLst/>
              <a:gdLst/>
              <a:ahLst/>
              <a:cxnLst/>
              <a:rect l="l" t="t" r="r" b="b"/>
              <a:pathLst>
                <a:path w="613" h="515" extrusionOk="0">
                  <a:moveTo>
                    <a:pt x="68" y="1"/>
                  </a:moveTo>
                  <a:cubicBezTo>
                    <a:pt x="51" y="1"/>
                    <a:pt x="33" y="9"/>
                    <a:pt x="21" y="23"/>
                  </a:cubicBezTo>
                  <a:cubicBezTo>
                    <a:pt x="0" y="48"/>
                    <a:pt x="5" y="86"/>
                    <a:pt x="29" y="107"/>
                  </a:cubicBezTo>
                  <a:lnTo>
                    <a:pt x="508" y="500"/>
                  </a:lnTo>
                  <a:cubicBezTo>
                    <a:pt x="520" y="509"/>
                    <a:pt x="531" y="514"/>
                    <a:pt x="545" y="514"/>
                  </a:cubicBezTo>
                  <a:cubicBezTo>
                    <a:pt x="564" y="514"/>
                    <a:pt x="580" y="507"/>
                    <a:pt x="593" y="491"/>
                  </a:cubicBezTo>
                  <a:cubicBezTo>
                    <a:pt x="613" y="466"/>
                    <a:pt x="608" y="428"/>
                    <a:pt x="583" y="407"/>
                  </a:cubicBezTo>
                  <a:lnTo>
                    <a:pt x="105" y="14"/>
                  </a:lnTo>
                  <a:cubicBezTo>
                    <a:pt x="94" y="5"/>
                    <a:pt x="81" y="1"/>
                    <a:pt x="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9" name="Google Shape;6779;p35"/>
            <p:cNvSpPr/>
            <p:nvPr/>
          </p:nvSpPr>
          <p:spPr>
            <a:xfrm>
              <a:off x="4882750" y="3206675"/>
              <a:ext cx="13600" cy="16625"/>
            </a:xfrm>
            <a:custGeom>
              <a:avLst/>
              <a:gdLst/>
              <a:ahLst/>
              <a:cxnLst/>
              <a:rect l="l" t="t" r="r" b="b"/>
              <a:pathLst>
                <a:path w="544" h="665" extrusionOk="0">
                  <a:moveTo>
                    <a:pt x="479" y="0"/>
                  </a:moveTo>
                  <a:cubicBezTo>
                    <a:pt x="453" y="0"/>
                    <a:pt x="428" y="17"/>
                    <a:pt x="420" y="45"/>
                  </a:cubicBezTo>
                  <a:lnTo>
                    <a:pt x="304" y="473"/>
                  </a:lnTo>
                  <a:lnTo>
                    <a:pt x="115" y="231"/>
                  </a:lnTo>
                  <a:cubicBezTo>
                    <a:pt x="104" y="215"/>
                    <a:pt x="86" y="207"/>
                    <a:pt x="67" y="207"/>
                  </a:cubicBezTo>
                  <a:cubicBezTo>
                    <a:pt x="55" y="207"/>
                    <a:pt x="42" y="211"/>
                    <a:pt x="32" y="220"/>
                  </a:cubicBezTo>
                  <a:cubicBezTo>
                    <a:pt x="5" y="240"/>
                    <a:pt x="0" y="277"/>
                    <a:pt x="20" y="304"/>
                  </a:cubicBezTo>
                  <a:lnTo>
                    <a:pt x="283" y="641"/>
                  </a:lnTo>
                  <a:cubicBezTo>
                    <a:pt x="293" y="656"/>
                    <a:pt x="311" y="664"/>
                    <a:pt x="329" y="664"/>
                  </a:cubicBezTo>
                  <a:cubicBezTo>
                    <a:pt x="333" y="664"/>
                    <a:pt x="336" y="664"/>
                    <a:pt x="341" y="663"/>
                  </a:cubicBezTo>
                  <a:cubicBezTo>
                    <a:pt x="364" y="660"/>
                    <a:pt x="383" y="641"/>
                    <a:pt x="387" y="620"/>
                  </a:cubicBezTo>
                  <a:lnTo>
                    <a:pt x="537" y="75"/>
                  </a:lnTo>
                  <a:cubicBezTo>
                    <a:pt x="544" y="43"/>
                    <a:pt x="526" y="10"/>
                    <a:pt x="493" y="2"/>
                  </a:cubicBezTo>
                  <a:cubicBezTo>
                    <a:pt x="489" y="1"/>
                    <a:pt x="484" y="0"/>
                    <a:pt x="4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0" name="Google Shape;6780;p35"/>
            <p:cNvSpPr/>
            <p:nvPr/>
          </p:nvSpPr>
          <p:spPr>
            <a:xfrm>
              <a:off x="4853925" y="3320750"/>
              <a:ext cx="15625" cy="14900"/>
            </a:xfrm>
            <a:custGeom>
              <a:avLst/>
              <a:gdLst/>
              <a:ahLst/>
              <a:cxnLst/>
              <a:rect l="l" t="t" r="r" b="b"/>
              <a:pathLst>
                <a:path w="625" h="596" extrusionOk="0">
                  <a:moveTo>
                    <a:pt x="218" y="1"/>
                  </a:moveTo>
                  <a:cubicBezTo>
                    <a:pt x="205" y="1"/>
                    <a:pt x="192" y="5"/>
                    <a:pt x="181" y="13"/>
                  </a:cubicBezTo>
                  <a:cubicBezTo>
                    <a:pt x="154" y="33"/>
                    <a:pt x="151" y="70"/>
                    <a:pt x="170" y="97"/>
                  </a:cubicBezTo>
                  <a:lnTo>
                    <a:pt x="406" y="401"/>
                  </a:lnTo>
                  <a:lnTo>
                    <a:pt x="96" y="237"/>
                  </a:lnTo>
                  <a:cubicBezTo>
                    <a:pt x="88" y="232"/>
                    <a:pt x="79" y="230"/>
                    <a:pt x="70" y="230"/>
                  </a:cubicBezTo>
                  <a:cubicBezTo>
                    <a:pt x="49" y="230"/>
                    <a:pt x="27" y="242"/>
                    <a:pt x="16" y="262"/>
                  </a:cubicBezTo>
                  <a:cubicBezTo>
                    <a:pt x="0" y="291"/>
                    <a:pt x="12" y="327"/>
                    <a:pt x="41" y="343"/>
                  </a:cubicBezTo>
                  <a:lnTo>
                    <a:pt x="502" y="588"/>
                  </a:lnTo>
                  <a:cubicBezTo>
                    <a:pt x="511" y="594"/>
                    <a:pt x="521" y="595"/>
                    <a:pt x="531" y="595"/>
                  </a:cubicBezTo>
                  <a:cubicBezTo>
                    <a:pt x="552" y="595"/>
                    <a:pt x="571" y="585"/>
                    <a:pt x="581" y="565"/>
                  </a:cubicBezTo>
                  <a:cubicBezTo>
                    <a:pt x="624" y="487"/>
                    <a:pt x="562" y="409"/>
                    <a:pt x="542" y="384"/>
                  </a:cubicBezTo>
                  <a:lnTo>
                    <a:pt x="266" y="23"/>
                  </a:lnTo>
                  <a:cubicBezTo>
                    <a:pt x="254" y="9"/>
                    <a:pt x="236" y="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1" name="Google Shape;6781;p35"/>
            <p:cNvSpPr/>
            <p:nvPr/>
          </p:nvSpPr>
          <p:spPr>
            <a:xfrm>
              <a:off x="4845775" y="3383300"/>
              <a:ext cx="16100" cy="15225"/>
            </a:xfrm>
            <a:custGeom>
              <a:avLst/>
              <a:gdLst/>
              <a:ahLst/>
              <a:cxnLst/>
              <a:rect l="l" t="t" r="r" b="b"/>
              <a:pathLst>
                <a:path w="644" h="609" extrusionOk="0">
                  <a:moveTo>
                    <a:pt x="277" y="1"/>
                  </a:moveTo>
                  <a:cubicBezTo>
                    <a:pt x="260" y="1"/>
                    <a:pt x="242" y="8"/>
                    <a:pt x="230" y="22"/>
                  </a:cubicBezTo>
                  <a:cubicBezTo>
                    <a:pt x="209" y="47"/>
                    <a:pt x="213" y="85"/>
                    <a:pt x="237" y="106"/>
                  </a:cubicBezTo>
                  <a:cubicBezTo>
                    <a:pt x="355" y="205"/>
                    <a:pt x="444" y="334"/>
                    <a:pt x="496" y="475"/>
                  </a:cubicBezTo>
                  <a:lnTo>
                    <a:pt x="73" y="417"/>
                  </a:lnTo>
                  <a:cubicBezTo>
                    <a:pt x="72" y="417"/>
                    <a:pt x="71" y="417"/>
                    <a:pt x="70" y="417"/>
                  </a:cubicBezTo>
                  <a:cubicBezTo>
                    <a:pt x="40" y="417"/>
                    <a:pt x="11" y="437"/>
                    <a:pt x="5" y="470"/>
                  </a:cubicBezTo>
                  <a:cubicBezTo>
                    <a:pt x="1" y="503"/>
                    <a:pt x="25" y="532"/>
                    <a:pt x="57" y="538"/>
                  </a:cubicBezTo>
                  <a:lnTo>
                    <a:pt x="573" y="608"/>
                  </a:lnTo>
                  <a:lnTo>
                    <a:pt x="582" y="608"/>
                  </a:lnTo>
                  <a:cubicBezTo>
                    <a:pt x="599" y="608"/>
                    <a:pt x="615" y="601"/>
                    <a:pt x="623" y="588"/>
                  </a:cubicBezTo>
                  <a:cubicBezTo>
                    <a:pt x="638" y="572"/>
                    <a:pt x="643" y="552"/>
                    <a:pt x="638" y="532"/>
                  </a:cubicBezTo>
                  <a:cubicBezTo>
                    <a:pt x="587" y="331"/>
                    <a:pt x="473" y="149"/>
                    <a:pt x="315" y="14"/>
                  </a:cubicBezTo>
                  <a:cubicBezTo>
                    <a:pt x="304" y="5"/>
                    <a:pt x="291" y="1"/>
                    <a:pt x="2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2" name="Google Shape;6782;p35"/>
            <p:cNvSpPr/>
            <p:nvPr/>
          </p:nvSpPr>
          <p:spPr>
            <a:xfrm>
              <a:off x="4851975" y="3473775"/>
              <a:ext cx="12825" cy="13725"/>
            </a:xfrm>
            <a:custGeom>
              <a:avLst/>
              <a:gdLst/>
              <a:ahLst/>
              <a:cxnLst/>
              <a:rect l="l" t="t" r="r" b="b"/>
              <a:pathLst>
                <a:path w="513" h="549" extrusionOk="0">
                  <a:moveTo>
                    <a:pt x="210" y="0"/>
                  </a:moveTo>
                  <a:cubicBezTo>
                    <a:pt x="200" y="0"/>
                    <a:pt x="189" y="3"/>
                    <a:pt x="179" y="9"/>
                  </a:cubicBezTo>
                  <a:cubicBezTo>
                    <a:pt x="151" y="28"/>
                    <a:pt x="143" y="63"/>
                    <a:pt x="160" y="92"/>
                  </a:cubicBezTo>
                  <a:lnTo>
                    <a:pt x="369" y="423"/>
                  </a:lnTo>
                  <a:cubicBezTo>
                    <a:pt x="365" y="422"/>
                    <a:pt x="357" y="418"/>
                    <a:pt x="351" y="415"/>
                  </a:cubicBezTo>
                  <a:cubicBezTo>
                    <a:pt x="262" y="373"/>
                    <a:pt x="173" y="339"/>
                    <a:pt x="83" y="314"/>
                  </a:cubicBezTo>
                  <a:cubicBezTo>
                    <a:pt x="78" y="313"/>
                    <a:pt x="73" y="313"/>
                    <a:pt x="68" y="313"/>
                  </a:cubicBezTo>
                  <a:cubicBezTo>
                    <a:pt x="42" y="313"/>
                    <a:pt x="17" y="328"/>
                    <a:pt x="10" y="354"/>
                  </a:cubicBezTo>
                  <a:cubicBezTo>
                    <a:pt x="1" y="386"/>
                    <a:pt x="18" y="419"/>
                    <a:pt x="51" y="429"/>
                  </a:cubicBezTo>
                  <a:cubicBezTo>
                    <a:pt x="136" y="452"/>
                    <a:pt x="217" y="484"/>
                    <a:pt x="298" y="522"/>
                  </a:cubicBezTo>
                  <a:cubicBezTo>
                    <a:pt x="322" y="532"/>
                    <a:pt x="348" y="547"/>
                    <a:pt x="384" y="548"/>
                  </a:cubicBezTo>
                  <a:lnTo>
                    <a:pt x="390" y="548"/>
                  </a:lnTo>
                  <a:cubicBezTo>
                    <a:pt x="440" y="548"/>
                    <a:pt x="483" y="519"/>
                    <a:pt x="496" y="476"/>
                  </a:cubicBezTo>
                  <a:cubicBezTo>
                    <a:pt x="513" y="426"/>
                    <a:pt x="484" y="383"/>
                    <a:pt x="473" y="362"/>
                  </a:cubicBezTo>
                  <a:lnTo>
                    <a:pt x="260" y="28"/>
                  </a:lnTo>
                  <a:cubicBezTo>
                    <a:pt x="249" y="10"/>
                    <a:pt x="230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3" name="Google Shape;6783;p35"/>
            <p:cNvSpPr/>
            <p:nvPr/>
          </p:nvSpPr>
          <p:spPr>
            <a:xfrm>
              <a:off x="4845975" y="3538325"/>
              <a:ext cx="15975" cy="14125"/>
            </a:xfrm>
            <a:custGeom>
              <a:avLst/>
              <a:gdLst/>
              <a:ahLst/>
              <a:cxnLst/>
              <a:rect l="l" t="t" r="r" b="b"/>
              <a:pathLst>
                <a:path w="639" h="565" extrusionOk="0">
                  <a:moveTo>
                    <a:pt x="301" y="1"/>
                  </a:moveTo>
                  <a:cubicBezTo>
                    <a:pt x="290" y="1"/>
                    <a:pt x="280" y="3"/>
                    <a:pt x="270" y="9"/>
                  </a:cubicBezTo>
                  <a:cubicBezTo>
                    <a:pt x="241" y="28"/>
                    <a:pt x="232" y="64"/>
                    <a:pt x="250" y="93"/>
                  </a:cubicBezTo>
                  <a:lnTo>
                    <a:pt x="455" y="424"/>
                  </a:lnTo>
                  <a:cubicBezTo>
                    <a:pt x="328" y="399"/>
                    <a:pt x="208" y="359"/>
                    <a:pt x="92" y="308"/>
                  </a:cubicBezTo>
                  <a:cubicBezTo>
                    <a:pt x="84" y="304"/>
                    <a:pt x="76" y="302"/>
                    <a:pt x="68" y="302"/>
                  </a:cubicBezTo>
                  <a:cubicBezTo>
                    <a:pt x="46" y="302"/>
                    <a:pt x="23" y="316"/>
                    <a:pt x="13" y="338"/>
                  </a:cubicBezTo>
                  <a:cubicBezTo>
                    <a:pt x="0" y="368"/>
                    <a:pt x="13" y="402"/>
                    <a:pt x="43" y="417"/>
                  </a:cubicBezTo>
                  <a:cubicBezTo>
                    <a:pt x="211" y="493"/>
                    <a:pt x="386" y="540"/>
                    <a:pt x="566" y="564"/>
                  </a:cubicBezTo>
                  <a:lnTo>
                    <a:pt x="574" y="564"/>
                  </a:lnTo>
                  <a:cubicBezTo>
                    <a:pt x="594" y="564"/>
                    <a:pt x="614" y="553"/>
                    <a:pt x="627" y="538"/>
                  </a:cubicBezTo>
                  <a:cubicBezTo>
                    <a:pt x="638" y="518"/>
                    <a:pt x="638" y="494"/>
                    <a:pt x="627" y="474"/>
                  </a:cubicBezTo>
                  <a:lnTo>
                    <a:pt x="351" y="29"/>
                  </a:lnTo>
                  <a:cubicBezTo>
                    <a:pt x="340" y="11"/>
                    <a:pt x="321" y="1"/>
                    <a:pt x="3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4" name="Google Shape;6784;p35"/>
            <p:cNvSpPr/>
            <p:nvPr/>
          </p:nvSpPr>
          <p:spPr>
            <a:xfrm>
              <a:off x="4851150" y="3613950"/>
              <a:ext cx="14050" cy="11650"/>
            </a:xfrm>
            <a:custGeom>
              <a:avLst/>
              <a:gdLst/>
              <a:ahLst/>
              <a:cxnLst/>
              <a:rect l="l" t="t" r="r" b="b"/>
              <a:pathLst>
                <a:path w="562" h="466" extrusionOk="0">
                  <a:moveTo>
                    <a:pt x="280" y="1"/>
                  </a:moveTo>
                  <a:cubicBezTo>
                    <a:pt x="267" y="1"/>
                    <a:pt x="255" y="5"/>
                    <a:pt x="243" y="13"/>
                  </a:cubicBezTo>
                  <a:cubicBezTo>
                    <a:pt x="217" y="31"/>
                    <a:pt x="213" y="70"/>
                    <a:pt x="232" y="96"/>
                  </a:cubicBezTo>
                  <a:lnTo>
                    <a:pt x="417" y="340"/>
                  </a:lnTo>
                  <a:cubicBezTo>
                    <a:pt x="410" y="338"/>
                    <a:pt x="402" y="335"/>
                    <a:pt x="395" y="331"/>
                  </a:cubicBezTo>
                  <a:lnTo>
                    <a:pt x="93" y="195"/>
                  </a:lnTo>
                  <a:cubicBezTo>
                    <a:pt x="85" y="191"/>
                    <a:pt x="76" y="189"/>
                    <a:pt x="68" y="189"/>
                  </a:cubicBezTo>
                  <a:cubicBezTo>
                    <a:pt x="45" y="189"/>
                    <a:pt x="23" y="203"/>
                    <a:pt x="14" y="225"/>
                  </a:cubicBezTo>
                  <a:cubicBezTo>
                    <a:pt x="1" y="257"/>
                    <a:pt x="14" y="290"/>
                    <a:pt x="44" y="304"/>
                  </a:cubicBezTo>
                  <a:lnTo>
                    <a:pt x="345" y="440"/>
                  </a:lnTo>
                  <a:cubicBezTo>
                    <a:pt x="369" y="452"/>
                    <a:pt x="400" y="466"/>
                    <a:pt x="435" y="466"/>
                  </a:cubicBezTo>
                  <a:cubicBezTo>
                    <a:pt x="488" y="466"/>
                    <a:pt x="536" y="433"/>
                    <a:pt x="547" y="383"/>
                  </a:cubicBezTo>
                  <a:cubicBezTo>
                    <a:pt x="562" y="331"/>
                    <a:pt x="529" y="287"/>
                    <a:pt x="514" y="267"/>
                  </a:cubicBezTo>
                  <a:lnTo>
                    <a:pt x="328" y="23"/>
                  </a:lnTo>
                  <a:cubicBezTo>
                    <a:pt x="316" y="9"/>
                    <a:pt x="298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5" name="Google Shape;6785;p35"/>
            <p:cNvSpPr/>
            <p:nvPr/>
          </p:nvSpPr>
          <p:spPr>
            <a:xfrm>
              <a:off x="4842875" y="3687200"/>
              <a:ext cx="14700" cy="15025"/>
            </a:xfrm>
            <a:custGeom>
              <a:avLst/>
              <a:gdLst/>
              <a:ahLst/>
              <a:cxnLst/>
              <a:rect l="l" t="t" r="r" b="b"/>
              <a:pathLst>
                <a:path w="588" h="601" extrusionOk="0">
                  <a:moveTo>
                    <a:pt x="315" y="1"/>
                  </a:moveTo>
                  <a:cubicBezTo>
                    <a:pt x="307" y="1"/>
                    <a:pt x="298" y="2"/>
                    <a:pt x="290" y="5"/>
                  </a:cubicBezTo>
                  <a:cubicBezTo>
                    <a:pt x="260" y="18"/>
                    <a:pt x="246" y="54"/>
                    <a:pt x="259" y="84"/>
                  </a:cubicBezTo>
                  <a:lnTo>
                    <a:pt x="396" y="405"/>
                  </a:lnTo>
                  <a:lnTo>
                    <a:pt x="396" y="405"/>
                  </a:lnTo>
                  <a:lnTo>
                    <a:pt x="97" y="242"/>
                  </a:lnTo>
                  <a:cubicBezTo>
                    <a:pt x="88" y="238"/>
                    <a:pt x="79" y="236"/>
                    <a:pt x="71" y="236"/>
                  </a:cubicBezTo>
                  <a:cubicBezTo>
                    <a:pt x="49" y="236"/>
                    <a:pt x="28" y="247"/>
                    <a:pt x="16" y="268"/>
                  </a:cubicBezTo>
                  <a:cubicBezTo>
                    <a:pt x="1" y="296"/>
                    <a:pt x="11" y="332"/>
                    <a:pt x="39" y="348"/>
                  </a:cubicBezTo>
                  <a:lnTo>
                    <a:pt x="494" y="593"/>
                  </a:lnTo>
                  <a:cubicBezTo>
                    <a:pt x="503" y="599"/>
                    <a:pt x="514" y="600"/>
                    <a:pt x="523" y="600"/>
                  </a:cubicBezTo>
                  <a:cubicBezTo>
                    <a:pt x="537" y="600"/>
                    <a:pt x="551" y="596"/>
                    <a:pt x="561" y="584"/>
                  </a:cubicBezTo>
                  <a:cubicBezTo>
                    <a:pt x="580" y="567"/>
                    <a:pt x="587" y="540"/>
                    <a:pt x="576" y="517"/>
                  </a:cubicBezTo>
                  <a:lnTo>
                    <a:pt x="369" y="38"/>
                  </a:lnTo>
                  <a:cubicBezTo>
                    <a:pt x="361" y="13"/>
                    <a:pt x="338" y="1"/>
                    <a:pt x="3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6" name="Google Shape;6786;p35"/>
            <p:cNvSpPr/>
            <p:nvPr/>
          </p:nvSpPr>
          <p:spPr>
            <a:xfrm>
              <a:off x="4986550" y="3685000"/>
              <a:ext cx="15300" cy="14875"/>
            </a:xfrm>
            <a:custGeom>
              <a:avLst/>
              <a:gdLst/>
              <a:ahLst/>
              <a:cxnLst/>
              <a:rect l="l" t="t" r="r" b="b"/>
              <a:pathLst>
                <a:path w="612" h="595" extrusionOk="0">
                  <a:moveTo>
                    <a:pt x="307" y="1"/>
                  </a:moveTo>
                  <a:cubicBezTo>
                    <a:pt x="286" y="1"/>
                    <a:pt x="264" y="13"/>
                    <a:pt x="253" y="34"/>
                  </a:cubicBezTo>
                  <a:lnTo>
                    <a:pt x="11" y="509"/>
                  </a:lnTo>
                  <a:cubicBezTo>
                    <a:pt x="1" y="533"/>
                    <a:pt x="5" y="563"/>
                    <a:pt x="25" y="581"/>
                  </a:cubicBezTo>
                  <a:cubicBezTo>
                    <a:pt x="37" y="591"/>
                    <a:pt x="51" y="595"/>
                    <a:pt x="65" y="595"/>
                  </a:cubicBezTo>
                  <a:cubicBezTo>
                    <a:pt x="77" y="595"/>
                    <a:pt x="88" y="592"/>
                    <a:pt x="98" y="586"/>
                  </a:cubicBezTo>
                  <a:lnTo>
                    <a:pt x="577" y="264"/>
                  </a:lnTo>
                  <a:cubicBezTo>
                    <a:pt x="605" y="247"/>
                    <a:pt x="612" y="208"/>
                    <a:pt x="593" y="182"/>
                  </a:cubicBezTo>
                  <a:cubicBezTo>
                    <a:pt x="582" y="164"/>
                    <a:pt x="564" y="155"/>
                    <a:pt x="545" y="155"/>
                  </a:cubicBezTo>
                  <a:cubicBezTo>
                    <a:pt x="533" y="155"/>
                    <a:pt x="522" y="158"/>
                    <a:pt x="511" y="165"/>
                  </a:cubicBezTo>
                  <a:lnTo>
                    <a:pt x="225" y="357"/>
                  </a:lnTo>
                  <a:lnTo>
                    <a:pt x="361" y="89"/>
                  </a:lnTo>
                  <a:cubicBezTo>
                    <a:pt x="375" y="60"/>
                    <a:pt x="364" y="24"/>
                    <a:pt x="333" y="7"/>
                  </a:cubicBezTo>
                  <a:cubicBezTo>
                    <a:pt x="325" y="3"/>
                    <a:pt x="316" y="1"/>
                    <a:pt x="307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7" name="Google Shape;6787;p35"/>
            <p:cNvSpPr/>
            <p:nvPr/>
          </p:nvSpPr>
          <p:spPr>
            <a:xfrm>
              <a:off x="4981175" y="3624525"/>
              <a:ext cx="15850" cy="16025"/>
            </a:xfrm>
            <a:custGeom>
              <a:avLst/>
              <a:gdLst/>
              <a:ahLst/>
              <a:cxnLst/>
              <a:rect l="l" t="t" r="r" b="b"/>
              <a:pathLst>
                <a:path w="634" h="641" extrusionOk="0">
                  <a:moveTo>
                    <a:pt x="369" y="1"/>
                  </a:moveTo>
                  <a:cubicBezTo>
                    <a:pt x="348" y="1"/>
                    <a:pt x="328" y="11"/>
                    <a:pt x="318" y="30"/>
                  </a:cubicBezTo>
                  <a:lnTo>
                    <a:pt x="15" y="551"/>
                  </a:lnTo>
                  <a:cubicBezTo>
                    <a:pt x="1" y="573"/>
                    <a:pt x="4" y="602"/>
                    <a:pt x="22" y="622"/>
                  </a:cubicBezTo>
                  <a:cubicBezTo>
                    <a:pt x="34" y="634"/>
                    <a:pt x="51" y="641"/>
                    <a:pt x="67" y="641"/>
                  </a:cubicBezTo>
                  <a:cubicBezTo>
                    <a:pt x="75" y="641"/>
                    <a:pt x="84" y="639"/>
                    <a:pt x="91" y="634"/>
                  </a:cubicBezTo>
                  <a:cubicBezTo>
                    <a:pt x="270" y="548"/>
                    <a:pt x="442" y="443"/>
                    <a:pt x="600" y="324"/>
                  </a:cubicBezTo>
                  <a:cubicBezTo>
                    <a:pt x="627" y="304"/>
                    <a:pt x="633" y="267"/>
                    <a:pt x="613" y="239"/>
                  </a:cubicBezTo>
                  <a:cubicBezTo>
                    <a:pt x="601" y="224"/>
                    <a:pt x="583" y="216"/>
                    <a:pt x="564" y="216"/>
                  </a:cubicBezTo>
                  <a:cubicBezTo>
                    <a:pt x="552" y="216"/>
                    <a:pt x="539" y="220"/>
                    <a:pt x="528" y="228"/>
                  </a:cubicBezTo>
                  <a:cubicBezTo>
                    <a:pt x="432" y="301"/>
                    <a:pt x="331" y="367"/>
                    <a:pt x="224" y="429"/>
                  </a:cubicBezTo>
                  <a:lnTo>
                    <a:pt x="421" y="92"/>
                  </a:lnTo>
                  <a:cubicBezTo>
                    <a:pt x="438" y="63"/>
                    <a:pt x="428" y="24"/>
                    <a:pt x="399" y="8"/>
                  </a:cubicBezTo>
                  <a:cubicBezTo>
                    <a:pt x="390" y="3"/>
                    <a:pt x="379" y="1"/>
                    <a:pt x="369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8" name="Google Shape;6788;p35"/>
            <p:cNvSpPr/>
            <p:nvPr/>
          </p:nvSpPr>
          <p:spPr>
            <a:xfrm>
              <a:off x="4980650" y="3571875"/>
              <a:ext cx="15325" cy="12725"/>
            </a:xfrm>
            <a:custGeom>
              <a:avLst/>
              <a:gdLst/>
              <a:ahLst/>
              <a:cxnLst/>
              <a:rect l="l" t="t" r="r" b="b"/>
              <a:pathLst>
                <a:path w="613" h="509" extrusionOk="0">
                  <a:moveTo>
                    <a:pt x="319" y="1"/>
                  </a:moveTo>
                  <a:cubicBezTo>
                    <a:pt x="300" y="1"/>
                    <a:pt x="281" y="10"/>
                    <a:pt x="270" y="28"/>
                  </a:cubicBezTo>
                  <a:lnTo>
                    <a:pt x="15" y="415"/>
                  </a:lnTo>
                  <a:cubicBezTo>
                    <a:pt x="0" y="435"/>
                    <a:pt x="0" y="463"/>
                    <a:pt x="15" y="481"/>
                  </a:cubicBezTo>
                  <a:cubicBezTo>
                    <a:pt x="25" y="500"/>
                    <a:pt x="45" y="509"/>
                    <a:pt x="65" y="509"/>
                  </a:cubicBezTo>
                  <a:cubicBezTo>
                    <a:pt x="67" y="509"/>
                    <a:pt x="69" y="508"/>
                    <a:pt x="71" y="508"/>
                  </a:cubicBezTo>
                  <a:cubicBezTo>
                    <a:pt x="72" y="508"/>
                    <a:pt x="73" y="508"/>
                    <a:pt x="73" y="509"/>
                  </a:cubicBezTo>
                  <a:cubicBezTo>
                    <a:pt x="253" y="473"/>
                    <a:pt x="420" y="407"/>
                    <a:pt x="575" y="312"/>
                  </a:cubicBezTo>
                  <a:cubicBezTo>
                    <a:pt x="604" y="293"/>
                    <a:pt x="613" y="258"/>
                    <a:pt x="595" y="229"/>
                  </a:cubicBezTo>
                  <a:cubicBezTo>
                    <a:pt x="583" y="210"/>
                    <a:pt x="563" y="200"/>
                    <a:pt x="543" y="200"/>
                  </a:cubicBezTo>
                  <a:cubicBezTo>
                    <a:pt x="532" y="200"/>
                    <a:pt x="522" y="203"/>
                    <a:pt x="512" y="209"/>
                  </a:cubicBezTo>
                  <a:cubicBezTo>
                    <a:pt x="413" y="270"/>
                    <a:pt x="309" y="319"/>
                    <a:pt x="198" y="352"/>
                  </a:cubicBezTo>
                  <a:lnTo>
                    <a:pt x="369" y="94"/>
                  </a:lnTo>
                  <a:cubicBezTo>
                    <a:pt x="389" y="68"/>
                    <a:pt x="380" y="30"/>
                    <a:pt x="353" y="12"/>
                  </a:cubicBezTo>
                  <a:cubicBezTo>
                    <a:pt x="343" y="5"/>
                    <a:pt x="331" y="1"/>
                    <a:pt x="319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9" name="Google Shape;6789;p35"/>
            <p:cNvSpPr/>
            <p:nvPr/>
          </p:nvSpPr>
          <p:spPr>
            <a:xfrm>
              <a:off x="4979825" y="3505850"/>
              <a:ext cx="14150" cy="16025"/>
            </a:xfrm>
            <a:custGeom>
              <a:avLst/>
              <a:gdLst/>
              <a:ahLst/>
              <a:cxnLst/>
              <a:rect l="l" t="t" r="r" b="b"/>
              <a:pathLst>
                <a:path w="566" h="641" extrusionOk="0">
                  <a:moveTo>
                    <a:pt x="486" y="1"/>
                  </a:moveTo>
                  <a:cubicBezTo>
                    <a:pt x="468" y="1"/>
                    <a:pt x="451" y="8"/>
                    <a:pt x="439" y="24"/>
                  </a:cubicBezTo>
                  <a:lnTo>
                    <a:pt x="19" y="541"/>
                  </a:lnTo>
                  <a:cubicBezTo>
                    <a:pt x="0" y="566"/>
                    <a:pt x="0" y="597"/>
                    <a:pt x="19" y="619"/>
                  </a:cubicBezTo>
                  <a:cubicBezTo>
                    <a:pt x="30" y="633"/>
                    <a:pt x="48" y="640"/>
                    <a:pt x="65" y="640"/>
                  </a:cubicBezTo>
                  <a:cubicBezTo>
                    <a:pt x="73" y="640"/>
                    <a:pt x="85" y="639"/>
                    <a:pt x="95" y="632"/>
                  </a:cubicBezTo>
                  <a:cubicBezTo>
                    <a:pt x="224" y="558"/>
                    <a:pt x="366" y="510"/>
                    <a:pt x="511" y="482"/>
                  </a:cubicBezTo>
                  <a:cubicBezTo>
                    <a:pt x="544" y="477"/>
                    <a:pt x="565" y="445"/>
                    <a:pt x="559" y="412"/>
                  </a:cubicBezTo>
                  <a:cubicBezTo>
                    <a:pt x="555" y="385"/>
                    <a:pt x="529" y="363"/>
                    <a:pt x="503" y="363"/>
                  </a:cubicBezTo>
                  <a:cubicBezTo>
                    <a:pt x="498" y="363"/>
                    <a:pt x="494" y="363"/>
                    <a:pt x="489" y="365"/>
                  </a:cubicBezTo>
                  <a:cubicBezTo>
                    <a:pt x="415" y="379"/>
                    <a:pt x="343" y="396"/>
                    <a:pt x="271" y="422"/>
                  </a:cubicBezTo>
                  <a:lnTo>
                    <a:pt x="532" y="100"/>
                  </a:lnTo>
                  <a:cubicBezTo>
                    <a:pt x="554" y="74"/>
                    <a:pt x="548" y="37"/>
                    <a:pt x="524" y="15"/>
                  </a:cubicBezTo>
                  <a:cubicBezTo>
                    <a:pt x="513" y="6"/>
                    <a:pt x="499" y="1"/>
                    <a:pt x="486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0" name="Google Shape;6790;p35"/>
            <p:cNvSpPr/>
            <p:nvPr/>
          </p:nvSpPr>
          <p:spPr>
            <a:xfrm>
              <a:off x="4976975" y="3444775"/>
              <a:ext cx="12150" cy="19050"/>
            </a:xfrm>
            <a:custGeom>
              <a:avLst/>
              <a:gdLst/>
              <a:ahLst/>
              <a:cxnLst/>
              <a:rect l="l" t="t" r="r" b="b"/>
              <a:pathLst>
                <a:path w="486" h="762" extrusionOk="0">
                  <a:moveTo>
                    <a:pt x="410" y="1"/>
                  </a:moveTo>
                  <a:cubicBezTo>
                    <a:pt x="389" y="1"/>
                    <a:pt x="369" y="12"/>
                    <a:pt x="358" y="33"/>
                  </a:cubicBezTo>
                  <a:lnTo>
                    <a:pt x="14" y="674"/>
                  </a:lnTo>
                  <a:cubicBezTo>
                    <a:pt x="1" y="700"/>
                    <a:pt x="7" y="730"/>
                    <a:pt x="28" y="747"/>
                  </a:cubicBezTo>
                  <a:cubicBezTo>
                    <a:pt x="40" y="757"/>
                    <a:pt x="54" y="762"/>
                    <a:pt x="68" y="762"/>
                  </a:cubicBezTo>
                  <a:cubicBezTo>
                    <a:pt x="80" y="762"/>
                    <a:pt x="93" y="759"/>
                    <a:pt x="104" y="749"/>
                  </a:cubicBezTo>
                  <a:lnTo>
                    <a:pt x="453" y="491"/>
                  </a:lnTo>
                  <a:cubicBezTo>
                    <a:pt x="480" y="472"/>
                    <a:pt x="486" y="433"/>
                    <a:pt x="466" y="408"/>
                  </a:cubicBezTo>
                  <a:cubicBezTo>
                    <a:pt x="454" y="391"/>
                    <a:pt x="435" y="383"/>
                    <a:pt x="417" y="383"/>
                  </a:cubicBezTo>
                  <a:cubicBezTo>
                    <a:pt x="405" y="383"/>
                    <a:pt x="392" y="387"/>
                    <a:pt x="381" y="395"/>
                  </a:cubicBezTo>
                  <a:lnTo>
                    <a:pt x="245" y="495"/>
                  </a:lnTo>
                  <a:lnTo>
                    <a:pt x="464" y="88"/>
                  </a:lnTo>
                  <a:cubicBezTo>
                    <a:pt x="478" y="59"/>
                    <a:pt x="467" y="23"/>
                    <a:pt x="438" y="7"/>
                  </a:cubicBezTo>
                  <a:cubicBezTo>
                    <a:pt x="429" y="3"/>
                    <a:pt x="420" y="1"/>
                    <a:pt x="410" y="1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1" name="Google Shape;6791;p35"/>
            <p:cNvSpPr/>
            <p:nvPr/>
          </p:nvSpPr>
          <p:spPr>
            <a:xfrm>
              <a:off x="4979575" y="3384400"/>
              <a:ext cx="13200" cy="16400"/>
            </a:xfrm>
            <a:custGeom>
              <a:avLst/>
              <a:gdLst/>
              <a:ahLst/>
              <a:cxnLst/>
              <a:rect l="l" t="t" r="r" b="b"/>
              <a:pathLst>
                <a:path w="528" h="656" extrusionOk="0">
                  <a:moveTo>
                    <a:pt x="314" y="0"/>
                  </a:moveTo>
                  <a:cubicBezTo>
                    <a:pt x="292" y="0"/>
                    <a:pt x="270" y="13"/>
                    <a:pt x="260" y="35"/>
                  </a:cubicBezTo>
                  <a:lnTo>
                    <a:pt x="10" y="570"/>
                  </a:lnTo>
                  <a:cubicBezTo>
                    <a:pt x="0" y="593"/>
                    <a:pt x="5" y="621"/>
                    <a:pt x="25" y="639"/>
                  </a:cubicBezTo>
                  <a:cubicBezTo>
                    <a:pt x="37" y="650"/>
                    <a:pt x="52" y="656"/>
                    <a:pt x="66" y="656"/>
                  </a:cubicBezTo>
                  <a:cubicBezTo>
                    <a:pt x="75" y="656"/>
                    <a:pt x="86" y="652"/>
                    <a:pt x="95" y="646"/>
                  </a:cubicBezTo>
                  <a:lnTo>
                    <a:pt x="491" y="415"/>
                  </a:lnTo>
                  <a:cubicBezTo>
                    <a:pt x="519" y="399"/>
                    <a:pt x="528" y="362"/>
                    <a:pt x="512" y="333"/>
                  </a:cubicBezTo>
                  <a:cubicBezTo>
                    <a:pt x="501" y="314"/>
                    <a:pt x="481" y="303"/>
                    <a:pt x="461" y="303"/>
                  </a:cubicBezTo>
                  <a:cubicBezTo>
                    <a:pt x="450" y="303"/>
                    <a:pt x="440" y="306"/>
                    <a:pt x="430" y="312"/>
                  </a:cubicBezTo>
                  <a:lnTo>
                    <a:pt x="198" y="445"/>
                  </a:lnTo>
                  <a:lnTo>
                    <a:pt x="367" y="85"/>
                  </a:lnTo>
                  <a:cubicBezTo>
                    <a:pt x="382" y="57"/>
                    <a:pt x="369" y="21"/>
                    <a:pt x="339" y="6"/>
                  </a:cubicBezTo>
                  <a:cubicBezTo>
                    <a:pt x="331" y="2"/>
                    <a:pt x="322" y="0"/>
                    <a:pt x="314" y="0"/>
                  </a:cubicBezTo>
                  <a:close/>
                </a:path>
              </a:pathLst>
            </a:custGeom>
            <a:solidFill>
              <a:srgbClr val="F0DB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2" name="Google Shape;6792;p35"/>
            <p:cNvSpPr/>
            <p:nvPr/>
          </p:nvSpPr>
          <p:spPr>
            <a:xfrm>
              <a:off x="4974725" y="3323550"/>
              <a:ext cx="17100" cy="14925"/>
            </a:xfrm>
            <a:custGeom>
              <a:avLst/>
              <a:gdLst/>
              <a:ahLst/>
              <a:cxnLst/>
              <a:rect l="l" t="t" r="r" b="b"/>
              <a:pathLst>
                <a:path w="684" h="597" extrusionOk="0">
                  <a:moveTo>
                    <a:pt x="561" y="1"/>
                  </a:moveTo>
                  <a:cubicBezTo>
                    <a:pt x="546" y="1"/>
                    <a:pt x="531" y="6"/>
                    <a:pt x="520" y="17"/>
                  </a:cubicBezTo>
                  <a:lnTo>
                    <a:pt x="25" y="492"/>
                  </a:lnTo>
                  <a:cubicBezTo>
                    <a:pt x="5" y="510"/>
                    <a:pt x="1" y="539"/>
                    <a:pt x="12" y="562"/>
                  </a:cubicBezTo>
                  <a:cubicBezTo>
                    <a:pt x="24" y="583"/>
                    <a:pt x="44" y="596"/>
                    <a:pt x="67" y="596"/>
                  </a:cubicBezTo>
                  <a:cubicBezTo>
                    <a:pt x="69" y="596"/>
                    <a:pt x="74" y="596"/>
                    <a:pt x="74" y="595"/>
                  </a:cubicBezTo>
                  <a:lnTo>
                    <a:pt x="627" y="505"/>
                  </a:lnTo>
                  <a:cubicBezTo>
                    <a:pt x="662" y="502"/>
                    <a:pt x="683" y="469"/>
                    <a:pt x="677" y="437"/>
                  </a:cubicBezTo>
                  <a:cubicBezTo>
                    <a:pt x="672" y="408"/>
                    <a:pt x="651" y="386"/>
                    <a:pt x="621" y="386"/>
                  </a:cubicBezTo>
                  <a:cubicBezTo>
                    <a:pt x="617" y="386"/>
                    <a:pt x="614" y="386"/>
                    <a:pt x="610" y="387"/>
                  </a:cubicBezTo>
                  <a:lnTo>
                    <a:pt x="246" y="446"/>
                  </a:lnTo>
                  <a:lnTo>
                    <a:pt x="603" y="103"/>
                  </a:lnTo>
                  <a:cubicBezTo>
                    <a:pt x="626" y="82"/>
                    <a:pt x="627" y="43"/>
                    <a:pt x="604" y="18"/>
                  </a:cubicBezTo>
                  <a:cubicBezTo>
                    <a:pt x="593" y="7"/>
                    <a:pt x="577" y="1"/>
                    <a:pt x="5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35"/>
            <p:cNvSpPr/>
            <p:nvPr/>
          </p:nvSpPr>
          <p:spPr>
            <a:xfrm>
              <a:off x="4964375" y="3234650"/>
              <a:ext cx="11125" cy="13150"/>
            </a:xfrm>
            <a:custGeom>
              <a:avLst/>
              <a:gdLst/>
              <a:ahLst/>
              <a:cxnLst/>
              <a:rect l="l" t="t" r="r" b="b"/>
              <a:pathLst>
                <a:path w="445" h="526" extrusionOk="0">
                  <a:moveTo>
                    <a:pt x="199" y="0"/>
                  </a:moveTo>
                  <a:cubicBezTo>
                    <a:pt x="173" y="0"/>
                    <a:pt x="149" y="16"/>
                    <a:pt x="139" y="43"/>
                  </a:cubicBezTo>
                  <a:lnTo>
                    <a:pt x="7" y="447"/>
                  </a:lnTo>
                  <a:cubicBezTo>
                    <a:pt x="0" y="470"/>
                    <a:pt x="6" y="494"/>
                    <a:pt x="23" y="510"/>
                  </a:cubicBezTo>
                  <a:cubicBezTo>
                    <a:pt x="35" y="520"/>
                    <a:pt x="50" y="526"/>
                    <a:pt x="65" y="526"/>
                  </a:cubicBezTo>
                  <a:cubicBezTo>
                    <a:pt x="72" y="526"/>
                    <a:pt x="79" y="525"/>
                    <a:pt x="86" y="522"/>
                  </a:cubicBezTo>
                  <a:lnTo>
                    <a:pt x="397" y="398"/>
                  </a:lnTo>
                  <a:cubicBezTo>
                    <a:pt x="429" y="385"/>
                    <a:pt x="445" y="350"/>
                    <a:pt x="432" y="319"/>
                  </a:cubicBezTo>
                  <a:cubicBezTo>
                    <a:pt x="422" y="296"/>
                    <a:pt x="400" y="281"/>
                    <a:pt x="375" y="281"/>
                  </a:cubicBezTo>
                  <a:cubicBezTo>
                    <a:pt x="368" y="281"/>
                    <a:pt x="360" y="283"/>
                    <a:pt x="353" y="285"/>
                  </a:cubicBezTo>
                  <a:lnTo>
                    <a:pt x="161" y="362"/>
                  </a:lnTo>
                  <a:lnTo>
                    <a:pt x="254" y="79"/>
                  </a:lnTo>
                  <a:cubicBezTo>
                    <a:pt x="264" y="47"/>
                    <a:pt x="247" y="14"/>
                    <a:pt x="215" y="3"/>
                  </a:cubicBezTo>
                  <a:cubicBezTo>
                    <a:pt x="210" y="1"/>
                    <a:pt x="204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35"/>
            <p:cNvSpPr/>
            <p:nvPr/>
          </p:nvSpPr>
          <p:spPr>
            <a:xfrm>
              <a:off x="4923750" y="3207150"/>
              <a:ext cx="9875" cy="14775"/>
            </a:xfrm>
            <a:custGeom>
              <a:avLst/>
              <a:gdLst/>
              <a:ahLst/>
              <a:cxnLst/>
              <a:rect l="l" t="t" r="r" b="b"/>
              <a:pathLst>
                <a:path w="395" h="591" extrusionOk="0">
                  <a:moveTo>
                    <a:pt x="70" y="0"/>
                  </a:moveTo>
                  <a:cubicBezTo>
                    <a:pt x="64" y="0"/>
                    <a:pt x="58" y="1"/>
                    <a:pt x="52" y="3"/>
                  </a:cubicBezTo>
                  <a:cubicBezTo>
                    <a:pt x="21" y="11"/>
                    <a:pt x="1" y="43"/>
                    <a:pt x="11" y="76"/>
                  </a:cubicBezTo>
                  <a:lnTo>
                    <a:pt x="134" y="545"/>
                  </a:lnTo>
                  <a:cubicBezTo>
                    <a:pt x="141" y="571"/>
                    <a:pt x="163" y="588"/>
                    <a:pt x="190" y="591"/>
                  </a:cubicBezTo>
                  <a:lnTo>
                    <a:pt x="191" y="591"/>
                  </a:lnTo>
                  <a:cubicBezTo>
                    <a:pt x="216" y="591"/>
                    <a:pt x="240" y="573"/>
                    <a:pt x="249" y="549"/>
                  </a:cubicBezTo>
                  <a:lnTo>
                    <a:pt x="385" y="148"/>
                  </a:lnTo>
                  <a:cubicBezTo>
                    <a:pt x="395" y="116"/>
                    <a:pt x="379" y="83"/>
                    <a:pt x="348" y="72"/>
                  </a:cubicBezTo>
                  <a:cubicBezTo>
                    <a:pt x="341" y="70"/>
                    <a:pt x="335" y="69"/>
                    <a:pt x="328" y="69"/>
                  </a:cubicBezTo>
                  <a:cubicBezTo>
                    <a:pt x="304" y="69"/>
                    <a:pt x="281" y="84"/>
                    <a:pt x="272" y="109"/>
                  </a:cubicBezTo>
                  <a:lnTo>
                    <a:pt x="200" y="321"/>
                  </a:lnTo>
                  <a:lnTo>
                    <a:pt x="127" y="44"/>
                  </a:lnTo>
                  <a:cubicBezTo>
                    <a:pt x="120" y="18"/>
                    <a:pt x="96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35"/>
            <p:cNvSpPr/>
            <p:nvPr/>
          </p:nvSpPr>
          <p:spPr>
            <a:xfrm>
              <a:off x="4846975" y="3214375"/>
              <a:ext cx="150825" cy="524825"/>
            </a:xfrm>
            <a:custGeom>
              <a:avLst/>
              <a:gdLst/>
              <a:ahLst/>
              <a:cxnLst/>
              <a:rect l="l" t="t" r="r" b="b"/>
              <a:pathLst>
                <a:path w="6033" h="20993" extrusionOk="0">
                  <a:moveTo>
                    <a:pt x="2984" y="1"/>
                  </a:moveTo>
                  <a:cubicBezTo>
                    <a:pt x="2929" y="1"/>
                    <a:pt x="2873" y="14"/>
                    <a:pt x="2821" y="32"/>
                  </a:cubicBezTo>
                  <a:cubicBezTo>
                    <a:pt x="2725" y="67"/>
                    <a:pt x="2634" y="120"/>
                    <a:pt x="2538" y="148"/>
                  </a:cubicBezTo>
                  <a:cubicBezTo>
                    <a:pt x="2505" y="158"/>
                    <a:pt x="2475" y="162"/>
                    <a:pt x="2446" y="162"/>
                  </a:cubicBezTo>
                  <a:cubicBezTo>
                    <a:pt x="2335" y="162"/>
                    <a:pt x="2245" y="105"/>
                    <a:pt x="2130" y="99"/>
                  </a:cubicBezTo>
                  <a:cubicBezTo>
                    <a:pt x="2124" y="99"/>
                    <a:pt x="2119" y="99"/>
                    <a:pt x="2113" y="99"/>
                  </a:cubicBezTo>
                  <a:cubicBezTo>
                    <a:pt x="1988" y="99"/>
                    <a:pt x="1851" y="145"/>
                    <a:pt x="1738" y="191"/>
                  </a:cubicBezTo>
                  <a:cubicBezTo>
                    <a:pt x="1484" y="299"/>
                    <a:pt x="1268" y="500"/>
                    <a:pt x="1163" y="759"/>
                  </a:cubicBezTo>
                  <a:cubicBezTo>
                    <a:pt x="1013" y="1139"/>
                    <a:pt x="1091" y="1575"/>
                    <a:pt x="970" y="1966"/>
                  </a:cubicBezTo>
                  <a:cubicBezTo>
                    <a:pt x="881" y="2258"/>
                    <a:pt x="681" y="2511"/>
                    <a:pt x="608" y="2808"/>
                  </a:cubicBezTo>
                  <a:cubicBezTo>
                    <a:pt x="509" y="3208"/>
                    <a:pt x="648" y="3624"/>
                    <a:pt x="716" y="4031"/>
                  </a:cubicBezTo>
                  <a:cubicBezTo>
                    <a:pt x="780" y="4437"/>
                    <a:pt x="1043" y="4681"/>
                    <a:pt x="667" y="4853"/>
                  </a:cubicBezTo>
                  <a:cubicBezTo>
                    <a:pt x="264" y="5038"/>
                    <a:pt x="197" y="5590"/>
                    <a:pt x="294" y="6022"/>
                  </a:cubicBezTo>
                  <a:cubicBezTo>
                    <a:pt x="390" y="6455"/>
                    <a:pt x="590" y="6888"/>
                    <a:pt x="505" y="7322"/>
                  </a:cubicBezTo>
                  <a:cubicBezTo>
                    <a:pt x="439" y="7660"/>
                    <a:pt x="208" y="7949"/>
                    <a:pt x="125" y="8284"/>
                  </a:cubicBezTo>
                  <a:cubicBezTo>
                    <a:pt x="0" y="8796"/>
                    <a:pt x="238" y="9317"/>
                    <a:pt x="395" y="9820"/>
                  </a:cubicBezTo>
                  <a:cubicBezTo>
                    <a:pt x="548" y="10320"/>
                    <a:pt x="774" y="10719"/>
                    <a:pt x="412" y="11102"/>
                  </a:cubicBezTo>
                  <a:cubicBezTo>
                    <a:pt x="142" y="11389"/>
                    <a:pt x="136" y="11835"/>
                    <a:pt x="217" y="12220"/>
                  </a:cubicBezTo>
                  <a:cubicBezTo>
                    <a:pt x="297" y="12606"/>
                    <a:pt x="446" y="12986"/>
                    <a:pt x="429" y="13379"/>
                  </a:cubicBezTo>
                  <a:cubicBezTo>
                    <a:pt x="405" y="13859"/>
                    <a:pt x="129" y="14312"/>
                    <a:pt x="165" y="14793"/>
                  </a:cubicBezTo>
                  <a:cubicBezTo>
                    <a:pt x="201" y="15286"/>
                    <a:pt x="559" y="15718"/>
                    <a:pt x="559" y="16212"/>
                  </a:cubicBezTo>
                  <a:cubicBezTo>
                    <a:pt x="559" y="16627"/>
                    <a:pt x="310" y="16997"/>
                    <a:pt x="218" y="17402"/>
                  </a:cubicBezTo>
                  <a:cubicBezTo>
                    <a:pt x="75" y="18032"/>
                    <a:pt x="326" y="18683"/>
                    <a:pt x="293" y="19327"/>
                  </a:cubicBezTo>
                  <a:cubicBezTo>
                    <a:pt x="271" y="19714"/>
                    <a:pt x="149" y="20088"/>
                    <a:pt x="93" y="20472"/>
                  </a:cubicBezTo>
                  <a:cubicBezTo>
                    <a:pt x="89" y="20500"/>
                    <a:pt x="86" y="20528"/>
                    <a:pt x="85" y="20554"/>
                  </a:cubicBezTo>
                  <a:cubicBezTo>
                    <a:pt x="1614" y="20856"/>
                    <a:pt x="3170" y="20992"/>
                    <a:pt x="4730" y="20992"/>
                  </a:cubicBezTo>
                  <a:cubicBezTo>
                    <a:pt x="5044" y="20992"/>
                    <a:pt x="5359" y="20987"/>
                    <a:pt x="5674" y="20976"/>
                  </a:cubicBezTo>
                  <a:cubicBezTo>
                    <a:pt x="5650" y="20868"/>
                    <a:pt x="5644" y="20759"/>
                    <a:pt x="5710" y="20630"/>
                  </a:cubicBezTo>
                  <a:cubicBezTo>
                    <a:pt x="5808" y="20439"/>
                    <a:pt x="5947" y="20257"/>
                    <a:pt x="5951" y="20045"/>
                  </a:cubicBezTo>
                  <a:cubicBezTo>
                    <a:pt x="5957" y="19558"/>
                    <a:pt x="5541" y="19238"/>
                    <a:pt x="5610" y="18700"/>
                  </a:cubicBezTo>
                  <a:cubicBezTo>
                    <a:pt x="5671" y="18227"/>
                    <a:pt x="6033" y="17787"/>
                    <a:pt x="5786" y="17305"/>
                  </a:cubicBezTo>
                  <a:cubicBezTo>
                    <a:pt x="5680" y="17098"/>
                    <a:pt x="5471" y="16934"/>
                    <a:pt x="5456" y="16703"/>
                  </a:cubicBezTo>
                  <a:cubicBezTo>
                    <a:pt x="5440" y="16443"/>
                    <a:pt x="5678" y="16241"/>
                    <a:pt x="5757" y="15993"/>
                  </a:cubicBezTo>
                  <a:cubicBezTo>
                    <a:pt x="5829" y="15768"/>
                    <a:pt x="5765" y="15521"/>
                    <a:pt x="5677" y="15302"/>
                  </a:cubicBezTo>
                  <a:cubicBezTo>
                    <a:pt x="5588" y="15081"/>
                    <a:pt x="5479" y="14864"/>
                    <a:pt x="5458" y="14628"/>
                  </a:cubicBezTo>
                  <a:cubicBezTo>
                    <a:pt x="5420" y="14195"/>
                    <a:pt x="5832" y="14023"/>
                    <a:pt x="5836" y="13584"/>
                  </a:cubicBezTo>
                  <a:cubicBezTo>
                    <a:pt x="5839" y="13223"/>
                    <a:pt x="5707" y="12874"/>
                    <a:pt x="5600" y="12529"/>
                  </a:cubicBezTo>
                  <a:cubicBezTo>
                    <a:pt x="5492" y="12183"/>
                    <a:pt x="5409" y="11807"/>
                    <a:pt x="5512" y="11460"/>
                  </a:cubicBezTo>
                  <a:cubicBezTo>
                    <a:pt x="5615" y="11109"/>
                    <a:pt x="5906" y="10766"/>
                    <a:pt x="5785" y="10421"/>
                  </a:cubicBezTo>
                  <a:cubicBezTo>
                    <a:pt x="5723" y="10249"/>
                    <a:pt x="5571" y="10127"/>
                    <a:pt x="5469" y="9976"/>
                  </a:cubicBezTo>
                  <a:cubicBezTo>
                    <a:pt x="5049" y="9363"/>
                    <a:pt x="5658" y="8917"/>
                    <a:pt x="5742" y="8337"/>
                  </a:cubicBezTo>
                  <a:cubicBezTo>
                    <a:pt x="5782" y="8049"/>
                    <a:pt x="5614" y="7778"/>
                    <a:pt x="5499" y="7510"/>
                  </a:cubicBezTo>
                  <a:cubicBezTo>
                    <a:pt x="5306" y="7058"/>
                    <a:pt x="5537" y="6738"/>
                    <a:pt x="5644" y="6307"/>
                  </a:cubicBezTo>
                  <a:cubicBezTo>
                    <a:pt x="5709" y="6050"/>
                    <a:pt x="5717" y="5775"/>
                    <a:pt x="5621" y="5530"/>
                  </a:cubicBezTo>
                  <a:cubicBezTo>
                    <a:pt x="5552" y="5358"/>
                    <a:pt x="5438" y="5207"/>
                    <a:pt x="5363" y="5038"/>
                  </a:cubicBezTo>
                  <a:cubicBezTo>
                    <a:pt x="5287" y="4870"/>
                    <a:pt x="5139" y="4935"/>
                    <a:pt x="5268" y="4801"/>
                  </a:cubicBezTo>
                  <a:cubicBezTo>
                    <a:pt x="5481" y="4583"/>
                    <a:pt x="5492" y="4236"/>
                    <a:pt x="5430" y="3939"/>
                  </a:cubicBezTo>
                  <a:cubicBezTo>
                    <a:pt x="5369" y="3640"/>
                    <a:pt x="5247" y="3353"/>
                    <a:pt x="5235" y="3049"/>
                  </a:cubicBezTo>
                  <a:cubicBezTo>
                    <a:pt x="5220" y="2570"/>
                    <a:pt x="5473" y="2005"/>
                    <a:pt x="5125" y="1589"/>
                  </a:cubicBezTo>
                  <a:cubicBezTo>
                    <a:pt x="4969" y="1404"/>
                    <a:pt x="4782" y="1238"/>
                    <a:pt x="4666" y="1023"/>
                  </a:cubicBezTo>
                  <a:cubicBezTo>
                    <a:pt x="4580" y="864"/>
                    <a:pt x="4540" y="683"/>
                    <a:pt x="4447" y="527"/>
                  </a:cubicBezTo>
                  <a:cubicBezTo>
                    <a:pt x="4333" y="336"/>
                    <a:pt x="4130" y="204"/>
                    <a:pt x="3916" y="155"/>
                  </a:cubicBezTo>
                  <a:cubicBezTo>
                    <a:pt x="3887" y="149"/>
                    <a:pt x="3857" y="146"/>
                    <a:pt x="3827" y="146"/>
                  </a:cubicBezTo>
                  <a:cubicBezTo>
                    <a:pt x="3700" y="146"/>
                    <a:pt x="3570" y="195"/>
                    <a:pt x="3445" y="195"/>
                  </a:cubicBezTo>
                  <a:cubicBezTo>
                    <a:pt x="3382" y="195"/>
                    <a:pt x="3321" y="183"/>
                    <a:pt x="3262" y="145"/>
                  </a:cubicBezTo>
                  <a:cubicBezTo>
                    <a:pt x="3212" y="112"/>
                    <a:pt x="3171" y="64"/>
                    <a:pt x="3119" y="34"/>
                  </a:cubicBezTo>
                  <a:cubicBezTo>
                    <a:pt x="3077" y="10"/>
                    <a:pt x="3031" y="1"/>
                    <a:pt x="29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35"/>
            <p:cNvSpPr/>
            <p:nvPr/>
          </p:nvSpPr>
          <p:spPr>
            <a:xfrm>
              <a:off x="4931325" y="3218400"/>
              <a:ext cx="29925" cy="520775"/>
            </a:xfrm>
            <a:custGeom>
              <a:avLst/>
              <a:gdLst/>
              <a:ahLst/>
              <a:cxnLst/>
              <a:rect l="l" t="t" r="r" b="b"/>
              <a:pathLst>
                <a:path w="1197" h="20831" extrusionOk="0">
                  <a:moveTo>
                    <a:pt x="321" y="0"/>
                  </a:moveTo>
                  <a:lnTo>
                    <a:pt x="321" y="0"/>
                  </a:lnTo>
                  <a:cubicBezTo>
                    <a:pt x="273" y="7"/>
                    <a:pt x="225" y="17"/>
                    <a:pt x="178" y="25"/>
                  </a:cubicBezTo>
                  <a:cubicBezTo>
                    <a:pt x="270" y="257"/>
                    <a:pt x="199" y="526"/>
                    <a:pt x="136" y="767"/>
                  </a:cubicBezTo>
                  <a:cubicBezTo>
                    <a:pt x="63" y="1053"/>
                    <a:pt x="0" y="1351"/>
                    <a:pt x="132" y="1615"/>
                  </a:cubicBezTo>
                  <a:cubicBezTo>
                    <a:pt x="189" y="1718"/>
                    <a:pt x="267" y="1804"/>
                    <a:pt x="341" y="1887"/>
                  </a:cubicBezTo>
                  <a:cubicBezTo>
                    <a:pt x="417" y="1970"/>
                    <a:pt x="486" y="2049"/>
                    <a:pt x="529" y="2142"/>
                  </a:cubicBezTo>
                  <a:cubicBezTo>
                    <a:pt x="651" y="2409"/>
                    <a:pt x="521" y="2696"/>
                    <a:pt x="382" y="2998"/>
                  </a:cubicBezTo>
                  <a:cubicBezTo>
                    <a:pt x="250" y="3284"/>
                    <a:pt x="113" y="3579"/>
                    <a:pt x="178" y="3886"/>
                  </a:cubicBezTo>
                  <a:cubicBezTo>
                    <a:pt x="214" y="4058"/>
                    <a:pt x="310" y="4203"/>
                    <a:pt x="403" y="4343"/>
                  </a:cubicBezTo>
                  <a:cubicBezTo>
                    <a:pt x="460" y="4429"/>
                    <a:pt x="512" y="4510"/>
                    <a:pt x="552" y="4597"/>
                  </a:cubicBezTo>
                  <a:cubicBezTo>
                    <a:pt x="770" y="5060"/>
                    <a:pt x="600" y="5562"/>
                    <a:pt x="420" y="6094"/>
                  </a:cubicBezTo>
                  <a:cubicBezTo>
                    <a:pt x="260" y="6573"/>
                    <a:pt x="92" y="7069"/>
                    <a:pt x="217" y="7553"/>
                  </a:cubicBezTo>
                  <a:cubicBezTo>
                    <a:pt x="268" y="7752"/>
                    <a:pt x="364" y="7933"/>
                    <a:pt x="460" y="8109"/>
                  </a:cubicBezTo>
                  <a:cubicBezTo>
                    <a:pt x="561" y="8294"/>
                    <a:pt x="655" y="8469"/>
                    <a:pt x="698" y="8662"/>
                  </a:cubicBezTo>
                  <a:cubicBezTo>
                    <a:pt x="792" y="9080"/>
                    <a:pt x="634" y="9487"/>
                    <a:pt x="465" y="9917"/>
                  </a:cubicBezTo>
                  <a:cubicBezTo>
                    <a:pt x="329" y="10267"/>
                    <a:pt x="188" y="10628"/>
                    <a:pt x="188" y="11005"/>
                  </a:cubicBezTo>
                  <a:cubicBezTo>
                    <a:pt x="188" y="11360"/>
                    <a:pt x="313" y="11702"/>
                    <a:pt x="435" y="12034"/>
                  </a:cubicBezTo>
                  <a:cubicBezTo>
                    <a:pt x="585" y="12441"/>
                    <a:pt x="726" y="12826"/>
                    <a:pt x="644" y="13221"/>
                  </a:cubicBezTo>
                  <a:cubicBezTo>
                    <a:pt x="615" y="13358"/>
                    <a:pt x="558" y="13495"/>
                    <a:pt x="503" y="13628"/>
                  </a:cubicBezTo>
                  <a:cubicBezTo>
                    <a:pt x="415" y="13837"/>
                    <a:pt x="324" y="14055"/>
                    <a:pt x="336" y="14292"/>
                  </a:cubicBezTo>
                  <a:cubicBezTo>
                    <a:pt x="350" y="14579"/>
                    <a:pt x="508" y="14821"/>
                    <a:pt x="663" y="15055"/>
                  </a:cubicBezTo>
                  <a:cubicBezTo>
                    <a:pt x="799" y="15263"/>
                    <a:pt x="928" y="15458"/>
                    <a:pt x="962" y="15681"/>
                  </a:cubicBezTo>
                  <a:cubicBezTo>
                    <a:pt x="1010" y="15995"/>
                    <a:pt x="866" y="16295"/>
                    <a:pt x="714" y="16613"/>
                  </a:cubicBezTo>
                  <a:cubicBezTo>
                    <a:pt x="551" y="16958"/>
                    <a:pt x="382" y="17315"/>
                    <a:pt x="476" y="17690"/>
                  </a:cubicBezTo>
                  <a:cubicBezTo>
                    <a:pt x="522" y="17875"/>
                    <a:pt x="630" y="18032"/>
                    <a:pt x="733" y="18184"/>
                  </a:cubicBezTo>
                  <a:cubicBezTo>
                    <a:pt x="830" y="18328"/>
                    <a:pt x="924" y="18465"/>
                    <a:pt x="965" y="18622"/>
                  </a:cubicBezTo>
                  <a:cubicBezTo>
                    <a:pt x="1045" y="18922"/>
                    <a:pt x="931" y="19223"/>
                    <a:pt x="812" y="19543"/>
                  </a:cubicBezTo>
                  <a:cubicBezTo>
                    <a:pt x="698" y="19838"/>
                    <a:pt x="582" y="20142"/>
                    <a:pt x="625" y="20461"/>
                  </a:cubicBezTo>
                  <a:cubicBezTo>
                    <a:pt x="643" y="20591"/>
                    <a:pt x="687" y="20712"/>
                    <a:pt x="740" y="20828"/>
                  </a:cubicBezTo>
                  <a:cubicBezTo>
                    <a:pt x="793" y="20829"/>
                    <a:pt x="845" y="20831"/>
                    <a:pt x="899" y="20831"/>
                  </a:cubicBezTo>
                  <a:cubicBezTo>
                    <a:pt x="836" y="20704"/>
                    <a:pt x="785" y="20577"/>
                    <a:pt x="766" y="20441"/>
                  </a:cubicBezTo>
                  <a:cubicBezTo>
                    <a:pt x="729" y="20161"/>
                    <a:pt x="833" y="19884"/>
                    <a:pt x="944" y="19594"/>
                  </a:cubicBezTo>
                  <a:cubicBezTo>
                    <a:pt x="1067" y="19268"/>
                    <a:pt x="1196" y="18931"/>
                    <a:pt x="1103" y="18586"/>
                  </a:cubicBezTo>
                  <a:cubicBezTo>
                    <a:pt x="1054" y="18407"/>
                    <a:pt x="951" y="18254"/>
                    <a:pt x="850" y="18105"/>
                  </a:cubicBezTo>
                  <a:cubicBezTo>
                    <a:pt x="750" y="17956"/>
                    <a:pt x="655" y="17816"/>
                    <a:pt x="614" y="17657"/>
                  </a:cubicBezTo>
                  <a:cubicBezTo>
                    <a:pt x="531" y="17332"/>
                    <a:pt x="681" y="17013"/>
                    <a:pt x="842" y="16678"/>
                  </a:cubicBezTo>
                  <a:cubicBezTo>
                    <a:pt x="995" y="16354"/>
                    <a:pt x="1154" y="16020"/>
                    <a:pt x="1101" y="15664"/>
                  </a:cubicBezTo>
                  <a:cubicBezTo>
                    <a:pt x="1061" y="15407"/>
                    <a:pt x="918" y="15188"/>
                    <a:pt x="779" y="14979"/>
                  </a:cubicBezTo>
                  <a:cubicBezTo>
                    <a:pt x="630" y="14751"/>
                    <a:pt x="488" y="14539"/>
                    <a:pt x="476" y="14289"/>
                  </a:cubicBezTo>
                  <a:cubicBezTo>
                    <a:pt x="466" y="14084"/>
                    <a:pt x="548" y="13890"/>
                    <a:pt x="631" y="13687"/>
                  </a:cubicBezTo>
                  <a:cubicBezTo>
                    <a:pt x="688" y="13549"/>
                    <a:pt x="750" y="13406"/>
                    <a:pt x="780" y="13255"/>
                  </a:cubicBezTo>
                  <a:cubicBezTo>
                    <a:pt x="872" y="12819"/>
                    <a:pt x="716" y="12398"/>
                    <a:pt x="565" y="11989"/>
                  </a:cubicBezTo>
                  <a:cubicBezTo>
                    <a:pt x="449" y="11671"/>
                    <a:pt x="327" y="11341"/>
                    <a:pt x="327" y="11011"/>
                  </a:cubicBezTo>
                  <a:cubicBezTo>
                    <a:pt x="327" y="10661"/>
                    <a:pt x="463" y="10311"/>
                    <a:pt x="595" y="9974"/>
                  </a:cubicBezTo>
                  <a:cubicBezTo>
                    <a:pt x="764" y="9543"/>
                    <a:pt x="939" y="9098"/>
                    <a:pt x="836" y="8635"/>
                  </a:cubicBezTo>
                  <a:cubicBezTo>
                    <a:pt x="787" y="8423"/>
                    <a:pt x="684" y="8231"/>
                    <a:pt x="584" y="8044"/>
                  </a:cubicBezTo>
                  <a:cubicBezTo>
                    <a:pt x="488" y="7868"/>
                    <a:pt x="399" y="7703"/>
                    <a:pt x="351" y="7521"/>
                  </a:cubicBezTo>
                  <a:cubicBezTo>
                    <a:pt x="240" y="7078"/>
                    <a:pt x="399" y="6603"/>
                    <a:pt x="552" y="6144"/>
                  </a:cubicBezTo>
                  <a:cubicBezTo>
                    <a:pt x="734" y="5608"/>
                    <a:pt x="921" y="5056"/>
                    <a:pt x="678" y="4541"/>
                  </a:cubicBezTo>
                  <a:cubicBezTo>
                    <a:pt x="634" y="4445"/>
                    <a:pt x="574" y="4355"/>
                    <a:pt x="516" y="4269"/>
                  </a:cubicBezTo>
                  <a:cubicBezTo>
                    <a:pt x="429" y="4136"/>
                    <a:pt x="344" y="4008"/>
                    <a:pt x="314" y="3860"/>
                  </a:cubicBezTo>
                  <a:cubicBezTo>
                    <a:pt x="261" y="3601"/>
                    <a:pt x="386" y="3328"/>
                    <a:pt x="506" y="3063"/>
                  </a:cubicBezTo>
                  <a:cubicBezTo>
                    <a:pt x="653" y="2745"/>
                    <a:pt x="806" y="2412"/>
                    <a:pt x="655" y="2086"/>
                  </a:cubicBezTo>
                  <a:cubicBezTo>
                    <a:pt x="602" y="1973"/>
                    <a:pt x="521" y="1881"/>
                    <a:pt x="442" y="1795"/>
                  </a:cubicBezTo>
                  <a:cubicBezTo>
                    <a:pt x="370" y="1715"/>
                    <a:pt x="301" y="1641"/>
                    <a:pt x="258" y="1552"/>
                  </a:cubicBezTo>
                  <a:cubicBezTo>
                    <a:pt x="151" y="1334"/>
                    <a:pt x="207" y="1061"/>
                    <a:pt x="275" y="803"/>
                  </a:cubicBezTo>
                  <a:cubicBezTo>
                    <a:pt x="337" y="562"/>
                    <a:pt x="415" y="267"/>
                    <a:pt x="32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35"/>
            <p:cNvSpPr/>
            <p:nvPr/>
          </p:nvSpPr>
          <p:spPr>
            <a:xfrm>
              <a:off x="4876875" y="3217425"/>
              <a:ext cx="34925" cy="517375"/>
            </a:xfrm>
            <a:custGeom>
              <a:avLst/>
              <a:gdLst/>
              <a:ahLst/>
              <a:cxnLst/>
              <a:rect l="l" t="t" r="r" b="b"/>
              <a:pathLst>
                <a:path w="1397" h="20695" extrusionOk="0">
                  <a:moveTo>
                    <a:pt x="1397" y="0"/>
                  </a:moveTo>
                  <a:lnTo>
                    <a:pt x="1397" y="0"/>
                  </a:lnTo>
                  <a:cubicBezTo>
                    <a:pt x="1375" y="9"/>
                    <a:pt x="1357" y="16"/>
                    <a:pt x="1335" y="22"/>
                  </a:cubicBezTo>
                  <a:cubicBezTo>
                    <a:pt x="1302" y="31"/>
                    <a:pt x="1271" y="34"/>
                    <a:pt x="1242" y="34"/>
                  </a:cubicBezTo>
                  <a:cubicBezTo>
                    <a:pt x="1233" y="34"/>
                    <a:pt x="1224" y="34"/>
                    <a:pt x="1216" y="33"/>
                  </a:cubicBezTo>
                  <a:cubicBezTo>
                    <a:pt x="1180" y="111"/>
                    <a:pt x="1153" y="191"/>
                    <a:pt x="1141" y="274"/>
                  </a:cubicBezTo>
                  <a:cubicBezTo>
                    <a:pt x="1116" y="448"/>
                    <a:pt x="1124" y="626"/>
                    <a:pt x="1134" y="798"/>
                  </a:cubicBezTo>
                  <a:cubicBezTo>
                    <a:pt x="1146" y="1021"/>
                    <a:pt x="1157" y="1235"/>
                    <a:pt x="1096" y="1437"/>
                  </a:cubicBezTo>
                  <a:cubicBezTo>
                    <a:pt x="1053" y="1581"/>
                    <a:pt x="972" y="1720"/>
                    <a:pt x="893" y="1854"/>
                  </a:cubicBezTo>
                  <a:cubicBezTo>
                    <a:pt x="779" y="2052"/>
                    <a:pt x="658" y="2256"/>
                    <a:pt x="647" y="2497"/>
                  </a:cubicBezTo>
                  <a:cubicBezTo>
                    <a:pt x="632" y="2766"/>
                    <a:pt x="759" y="3007"/>
                    <a:pt x="883" y="3238"/>
                  </a:cubicBezTo>
                  <a:cubicBezTo>
                    <a:pt x="977" y="3415"/>
                    <a:pt x="1073" y="3597"/>
                    <a:pt x="1101" y="3785"/>
                  </a:cubicBezTo>
                  <a:cubicBezTo>
                    <a:pt x="1150" y="4113"/>
                    <a:pt x="999" y="4425"/>
                    <a:pt x="837" y="4755"/>
                  </a:cubicBezTo>
                  <a:cubicBezTo>
                    <a:pt x="671" y="5101"/>
                    <a:pt x="498" y="5458"/>
                    <a:pt x="572" y="5839"/>
                  </a:cubicBezTo>
                  <a:cubicBezTo>
                    <a:pt x="608" y="6026"/>
                    <a:pt x="701" y="6191"/>
                    <a:pt x="792" y="6348"/>
                  </a:cubicBezTo>
                  <a:cubicBezTo>
                    <a:pt x="873" y="6497"/>
                    <a:pt x="952" y="6637"/>
                    <a:pt x="988" y="6791"/>
                  </a:cubicBezTo>
                  <a:cubicBezTo>
                    <a:pt x="1073" y="7160"/>
                    <a:pt x="902" y="7511"/>
                    <a:pt x="720" y="7883"/>
                  </a:cubicBezTo>
                  <a:cubicBezTo>
                    <a:pt x="565" y="8198"/>
                    <a:pt x="406" y="8526"/>
                    <a:pt x="404" y="8879"/>
                  </a:cubicBezTo>
                  <a:cubicBezTo>
                    <a:pt x="403" y="9203"/>
                    <a:pt x="536" y="9504"/>
                    <a:pt x="665" y="9795"/>
                  </a:cubicBezTo>
                  <a:cubicBezTo>
                    <a:pt x="800" y="10098"/>
                    <a:pt x="929" y="10385"/>
                    <a:pt x="913" y="10692"/>
                  </a:cubicBezTo>
                  <a:cubicBezTo>
                    <a:pt x="899" y="10957"/>
                    <a:pt x="780" y="11198"/>
                    <a:pt x="654" y="11454"/>
                  </a:cubicBezTo>
                  <a:cubicBezTo>
                    <a:pt x="522" y="11720"/>
                    <a:pt x="389" y="11995"/>
                    <a:pt x="379" y="12299"/>
                  </a:cubicBezTo>
                  <a:cubicBezTo>
                    <a:pt x="371" y="12586"/>
                    <a:pt x="479" y="12853"/>
                    <a:pt x="584" y="13112"/>
                  </a:cubicBezTo>
                  <a:cubicBezTo>
                    <a:pt x="683" y="13357"/>
                    <a:pt x="773" y="13588"/>
                    <a:pt x="779" y="13832"/>
                  </a:cubicBezTo>
                  <a:cubicBezTo>
                    <a:pt x="784" y="14103"/>
                    <a:pt x="677" y="14377"/>
                    <a:pt x="572" y="14642"/>
                  </a:cubicBezTo>
                  <a:cubicBezTo>
                    <a:pt x="432" y="15006"/>
                    <a:pt x="284" y="15382"/>
                    <a:pt x="419" y="15761"/>
                  </a:cubicBezTo>
                  <a:cubicBezTo>
                    <a:pt x="460" y="15872"/>
                    <a:pt x="522" y="15976"/>
                    <a:pt x="584" y="16072"/>
                  </a:cubicBezTo>
                  <a:cubicBezTo>
                    <a:pt x="644" y="16169"/>
                    <a:pt x="700" y="16258"/>
                    <a:pt x="736" y="16358"/>
                  </a:cubicBezTo>
                  <a:cubicBezTo>
                    <a:pt x="872" y="16744"/>
                    <a:pt x="664" y="17133"/>
                    <a:pt x="446" y="17543"/>
                  </a:cubicBezTo>
                  <a:cubicBezTo>
                    <a:pt x="229" y="17960"/>
                    <a:pt x="0" y="18390"/>
                    <a:pt x="143" y="18832"/>
                  </a:cubicBezTo>
                  <a:cubicBezTo>
                    <a:pt x="195" y="18990"/>
                    <a:pt x="288" y="19129"/>
                    <a:pt x="381" y="19261"/>
                  </a:cubicBezTo>
                  <a:cubicBezTo>
                    <a:pt x="485" y="19410"/>
                    <a:pt x="582" y="19552"/>
                    <a:pt x="617" y="19714"/>
                  </a:cubicBezTo>
                  <a:cubicBezTo>
                    <a:pt x="663" y="19942"/>
                    <a:pt x="578" y="20165"/>
                    <a:pt x="489" y="20402"/>
                  </a:cubicBezTo>
                  <a:cubicBezTo>
                    <a:pt x="455" y="20492"/>
                    <a:pt x="424" y="20584"/>
                    <a:pt x="396" y="20677"/>
                  </a:cubicBezTo>
                  <a:cubicBezTo>
                    <a:pt x="445" y="20682"/>
                    <a:pt x="490" y="20689"/>
                    <a:pt x="539" y="20695"/>
                  </a:cubicBezTo>
                  <a:cubicBezTo>
                    <a:pt x="564" y="20614"/>
                    <a:pt x="592" y="20531"/>
                    <a:pt x="621" y="20452"/>
                  </a:cubicBezTo>
                  <a:cubicBezTo>
                    <a:pt x="713" y="20207"/>
                    <a:pt x="807" y="19953"/>
                    <a:pt x="754" y="19685"/>
                  </a:cubicBezTo>
                  <a:cubicBezTo>
                    <a:pt x="714" y="19494"/>
                    <a:pt x="604" y="19332"/>
                    <a:pt x="496" y="19179"/>
                  </a:cubicBezTo>
                  <a:cubicBezTo>
                    <a:pt x="406" y="19050"/>
                    <a:pt x="323" y="18928"/>
                    <a:pt x="277" y="18787"/>
                  </a:cubicBezTo>
                  <a:cubicBezTo>
                    <a:pt x="153" y="18402"/>
                    <a:pt x="359" y="18019"/>
                    <a:pt x="576" y="17610"/>
                  </a:cubicBezTo>
                  <a:cubicBezTo>
                    <a:pt x="800" y="17190"/>
                    <a:pt x="1034" y="16756"/>
                    <a:pt x="876" y="16311"/>
                  </a:cubicBezTo>
                  <a:cubicBezTo>
                    <a:pt x="835" y="16196"/>
                    <a:pt x="772" y="16093"/>
                    <a:pt x="710" y="15994"/>
                  </a:cubicBezTo>
                  <a:cubicBezTo>
                    <a:pt x="650" y="15900"/>
                    <a:pt x="592" y="15809"/>
                    <a:pt x="556" y="15710"/>
                  </a:cubicBezTo>
                  <a:cubicBezTo>
                    <a:pt x="440" y="15383"/>
                    <a:pt x="571" y="15046"/>
                    <a:pt x="710" y="14692"/>
                  </a:cubicBezTo>
                  <a:cubicBezTo>
                    <a:pt x="817" y="14414"/>
                    <a:pt x="929" y="14126"/>
                    <a:pt x="925" y="13828"/>
                  </a:cubicBezTo>
                  <a:cubicBezTo>
                    <a:pt x="919" y="13557"/>
                    <a:pt x="819" y="13303"/>
                    <a:pt x="718" y="13058"/>
                  </a:cubicBezTo>
                  <a:cubicBezTo>
                    <a:pt x="614" y="12801"/>
                    <a:pt x="518" y="12559"/>
                    <a:pt x="525" y="12300"/>
                  </a:cubicBezTo>
                  <a:cubicBezTo>
                    <a:pt x="532" y="12028"/>
                    <a:pt x="654" y="11780"/>
                    <a:pt x="784" y="11516"/>
                  </a:cubicBezTo>
                  <a:cubicBezTo>
                    <a:pt x="912" y="11258"/>
                    <a:pt x="1043" y="10991"/>
                    <a:pt x="1058" y="10697"/>
                  </a:cubicBezTo>
                  <a:cubicBezTo>
                    <a:pt x="1077" y="10355"/>
                    <a:pt x="935" y="10039"/>
                    <a:pt x="799" y="9734"/>
                  </a:cubicBezTo>
                  <a:cubicBezTo>
                    <a:pt x="670" y="9446"/>
                    <a:pt x="548" y="9172"/>
                    <a:pt x="549" y="8878"/>
                  </a:cubicBezTo>
                  <a:cubicBezTo>
                    <a:pt x="552" y="8558"/>
                    <a:pt x="704" y="8247"/>
                    <a:pt x="850" y="7944"/>
                  </a:cubicBezTo>
                  <a:cubicBezTo>
                    <a:pt x="1035" y="7566"/>
                    <a:pt x="1227" y="7174"/>
                    <a:pt x="1130" y="6757"/>
                  </a:cubicBezTo>
                  <a:cubicBezTo>
                    <a:pt x="1091" y="6584"/>
                    <a:pt x="1004" y="6427"/>
                    <a:pt x="919" y="6275"/>
                  </a:cubicBezTo>
                  <a:cubicBezTo>
                    <a:pt x="832" y="6119"/>
                    <a:pt x="749" y="5973"/>
                    <a:pt x="717" y="5808"/>
                  </a:cubicBezTo>
                  <a:cubicBezTo>
                    <a:pt x="650" y="5472"/>
                    <a:pt x="806" y="5151"/>
                    <a:pt x="971" y="4813"/>
                  </a:cubicBezTo>
                  <a:cubicBezTo>
                    <a:pt x="1134" y="4477"/>
                    <a:pt x="1301" y="4132"/>
                    <a:pt x="1248" y="3760"/>
                  </a:cubicBezTo>
                  <a:cubicBezTo>
                    <a:pt x="1215" y="3546"/>
                    <a:pt x="1113" y="3353"/>
                    <a:pt x="1012" y="3167"/>
                  </a:cubicBezTo>
                  <a:cubicBezTo>
                    <a:pt x="892" y="2943"/>
                    <a:pt x="782" y="2731"/>
                    <a:pt x="792" y="2500"/>
                  </a:cubicBezTo>
                  <a:cubicBezTo>
                    <a:pt x="803" y="2296"/>
                    <a:pt x="908" y="2115"/>
                    <a:pt x="1020" y="1925"/>
                  </a:cubicBezTo>
                  <a:cubicBezTo>
                    <a:pt x="1101" y="1783"/>
                    <a:pt x="1187" y="1638"/>
                    <a:pt x="1235" y="1476"/>
                  </a:cubicBezTo>
                  <a:cubicBezTo>
                    <a:pt x="1302" y="1251"/>
                    <a:pt x="1291" y="1016"/>
                    <a:pt x="1278" y="789"/>
                  </a:cubicBezTo>
                  <a:cubicBezTo>
                    <a:pt x="1268" y="624"/>
                    <a:pt x="1259" y="454"/>
                    <a:pt x="1282" y="293"/>
                  </a:cubicBezTo>
                  <a:cubicBezTo>
                    <a:pt x="1296" y="191"/>
                    <a:pt x="1339" y="89"/>
                    <a:pt x="139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35"/>
            <p:cNvSpPr/>
            <p:nvPr/>
          </p:nvSpPr>
          <p:spPr>
            <a:xfrm>
              <a:off x="4895000" y="3245800"/>
              <a:ext cx="12100" cy="17000"/>
            </a:xfrm>
            <a:custGeom>
              <a:avLst/>
              <a:gdLst/>
              <a:ahLst/>
              <a:cxnLst/>
              <a:rect l="l" t="t" r="r" b="b"/>
              <a:pathLst>
                <a:path w="484" h="680" extrusionOk="0">
                  <a:moveTo>
                    <a:pt x="418" y="0"/>
                  </a:moveTo>
                  <a:cubicBezTo>
                    <a:pt x="393" y="0"/>
                    <a:pt x="367" y="18"/>
                    <a:pt x="359" y="43"/>
                  </a:cubicBezTo>
                  <a:lnTo>
                    <a:pt x="230" y="454"/>
                  </a:lnTo>
                  <a:lnTo>
                    <a:pt x="124" y="232"/>
                  </a:lnTo>
                  <a:cubicBezTo>
                    <a:pt x="114" y="210"/>
                    <a:pt x="92" y="197"/>
                    <a:pt x="69" y="197"/>
                  </a:cubicBezTo>
                  <a:cubicBezTo>
                    <a:pt x="61" y="197"/>
                    <a:pt x="52" y="199"/>
                    <a:pt x="44" y="203"/>
                  </a:cubicBezTo>
                  <a:cubicBezTo>
                    <a:pt x="14" y="218"/>
                    <a:pt x="1" y="253"/>
                    <a:pt x="15" y="285"/>
                  </a:cubicBezTo>
                  <a:lnTo>
                    <a:pt x="186" y="645"/>
                  </a:lnTo>
                  <a:cubicBezTo>
                    <a:pt x="194" y="666"/>
                    <a:pt x="216" y="679"/>
                    <a:pt x="239" y="679"/>
                  </a:cubicBezTo>
                  <a:lnTo>
                    <a:pt x="246" y="679"/>
                  </a:lnTo>
                  <a:cubicBezTo>
                    <a:pt x="270" y="676"/>
                    <a:pt x="293" y="661"/>
                    <a:pt x="300" y="638"/>
                  </a:cubicBezTo>
                  <a:lnTo>
                    <a:pt x="474" y="79"/>
                  </a:lnTo>
                  <a:cubicBezTo>
                    <a:pt x="484" y="46"/>
                    <a:pt x="467" y="13"/>
                    <a:pt x="434" y="3"/>
                  </a:cubicBezTo>
                  <a:cubicBezTo>
                    <a:pt x="429" y="1"/>
                    <a:pt x="424" y="0"/>
                    <a:pt x="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35"/>
            <p:cNvSpPr/>
            <p:nvPr/>
          </p:nvSpPr>
          <p:spPr>
            <a:xfrm>
              <a:off x="4896625" y="3304575"/>
              <a:ext cx="10050" cy="20125"/>
            </a:xfrm>
            <a:custGeom>
              <a:avLst/>
              <a:gdLst/>
              <a:ahLst/>
              <a:cxnLst/>
              <a:rect l="l" t="t" r="r" b="b"/>
              <a:pathLst>
                <a:path w="402" h="805" extrusionOk="0">
                  <a:moveTo>
                    <a:pt x="333" y="1"/>
                  </a:moveTo>
                  <a:cubicBezTo>
                    <a:pt x="302" y="1"/>
                    <a:pt x="281" y="31"/>
                    <a:pt x="281" y="60"/>
                  </a:cubicBezTo>
                  <a:lnTo>
                    <a:pt x="275" y="580"/>
                  </a:lnTo>
                  <a:lnTo>
                    <a:pt x="115" y="380"/>
                  </a:lnTo>
                  <a:cubicBezTo>
                    <a:pt x="104" y="365"/>
                    <a:pt x="87" y="357"/>
                    <a:pt x="69" y="357"/>
                  </a:cubicBezTo>
                  <a:cubicBezTo>
                    <a:pt x="56" y="357"/>
                    <a:pt x="42" y="362"/>
                    <a:pt x="30" y="372"/>
                  </a:cubicBezTo>
                  <a:cubicBezTo>
                    <a:pt x="6" y="393"/>
                    <a:pt x="0" y="430"/>
                    <a:pt x="22" y="455"/>
                  </a:cubicBezTo>
                  <a:lnTo>
                    <a:pt x="288" y="783"/>
                  </a:lnTo>
                  <a:cubicBezTo>
                    <a:pt x="300" y="798"/>
                    <a:pt x="317" y="805"/>
                    <a:pt x="336" y="805"/>
                  </a:cubicBezTo>
                  <a:cubicBezTo>
                    <a:pt x="340" y="805"/>
                    <a:pt x="347" y="805"/>
                    <a:pt x="353" y="803"/>
                  </a:cubicBezTo>
                  <a:cubicBezTo>
                    <a:pt x="379" y="796"/>
                    <a:pt x="394" y="773"/>
                    <a:pt x="394" y="747"/>
                  </a:cubicBezTo>
                  <a:lnTo>
                    <a:pt x="402" y="63"/>
                  </a:lnTo>
                  <a:cubicBezTo>
                    <a:pt x="402" y="29"/>
                    <a:pt x="376" y="2"/>
                    <a:pt x="343" y="2"/>
                  </a:cubicBezTo>
                  <a:cubicBezTo>
                    <a:pt x="339" y="1"/>
                    <a:pt x="336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35"/>
            <p:cNvSpPr/>
            <p:nvPr/>
          </p:nvSpPr>
          <p:spPr>
            <a:xfrm>
              <a:off x="4903475" y="3311400"/>
              <a:ext cx="11975" cy="13775"/>
            </a:xfrm>
            <a:custGeom>
              <a:avLst/>
              <a:gdLst/>
              <a:ahLst/>
              <a:cxnLst/>
              <a:rect l="l" t="t" r="r" b="b"/>
              <a:pathLst>
                <a:path w="479" h="551" extrusionOk="0">
                  <a:moveTo>
                    <a:pt x="411" y="1"/>
                  </a:moveTo>
                  <a:cubicBezTo>
                    <a:pt x="397" y="1"/>
                    <a:pt x="382" y="6"/>
                    <a:pt x="371" y="17"/>
                  </a:cubicBezTo>
                  <a:cubicBezTo>
                    <a:pt x="231" y="146"/>
                    <a:pt x="113" y="295"/>
                    <a:pt x="19" y="460"/>
                  </a:cubicBezTo>
                  <a:cubicBezTo>
                    <a:pt x="0" y="489"/>
                    <a:pt x="11" y="526"/>
                    <a:pt x="40" y="543"/>
                  </a:cubicBezTo>
                  <a:cubicBezTo>
                    <a:pt x="50" y="546"/>
                    <a:pt x="59" y="550"/>
                    <a:pt x="70" y="550"/>
                  </a:cubicBezTo>
                  <a:cubicBezTo>
                    <a:pt x="92" y="550"/>
                    <a:pt x="112" y="539"/>
                    <a:pt x="122" y="519"/>
                  </a:cubicBezTo>
                  <a:cubicBezTo>
                    <a:pt x="209" y="365"/>
                    <a:pt x="321" y="225"/>
                    <a:pt x="452" y="106"/>
                  </a:cubicBezTo>
                  <a:cubicBezTo>
                    <a:pt x="478" y="84"/>
                    <a:pt x="479" y="46"/>
                    <a:pt x="456" y="21"/>
                  </a:cubicBezTo>
                  <a:cubicBezTo>
                    <a:pt x="445" y="8"/>
                    <a:pt x="428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35"/>
            <p:cNvSpPr/>
            <p:nvPr/>
          </p:nvSpPr>
          <p:spPr>
            <a:xfrm>
              <a:off x="4933425" y="3285075"/>
              <a:ext cx="20525" cy="13775"/>
            </a:xfrm>
            <a:custGeom>
              <a:avLst/>
              <a:gdLst/>
              <a:ahLst/>
              <a:cxnLst/>
              <a:rect l="l" t="t" r="r" b="b"/>
              <a:pathLst>
                <a:path w="821" h="551" extrusionOk="0">
                  <a:moveTo>
                    <a:pt x="752" y="0"/>
                  </a:moveTo>
                  <a:cubicBezTo>
                    <a:pt x="743" y="0"/>
                    <a:pt x="734" y="2"/>
                    <a:pt x="725" y="6"/>
                  </a:cubicBezTo>
                  <a:cubicBezTo>
                    <a:pt x="553" y="91"/>
                    <a:pt x="399" y="217"/>
                    <a:pt x="285" y="370"/>
                  </a:cubicBezTo>
                  <a:lnTo>
                    <a:pt x="126" y="38"/>
                  </a:lnTo>
                  <a:cubicBezTo>
                    <a:pt x="115" y="16"/>
                    <a:pt x="94" y="3"/>
                    <a:pt x="70" y="3"/>
                  </a:cubicBezTo>
                  <a:cubicBezTo>
                    <a:pt x="62" y="3"/>
                    <a:pt x="53" y="5"/>
                    <a:pt x="44" y="9"/>
                  </a:cubicBezTo>
                  <a:cubicBezTo>
                    <a:pt x="14" y="23"/>
                    <a:pt x="1" y="59"/>
                    <a:pt x="15" y="91"/>
                  </a:cubicBezTo>
                  <a:lnTo>
                    <a:pt x="222" y="516"/>
                  </a:lnTo>
                  <a:cubicBezTo>
                    <a:pt x="233" y="537"/>
                    <a:pt x="252" y="549"/>
                    <a:pt x="273" y="551"/>
                  </a:cubicBezTo>
                  <a:lnTo>
                    <a:pt x="278" y="551"/>
                  </a:lnTo>
                  <a:cubicBezTo>
                    <a:pt x="299" y="551"/>
                    <a:pt x="319" y="539"/>
                    <a:pt x="326" y="522"/>
                  </a:cubicBezTo>
                  <a:cubicBezTo>
                    <a:pt x="434" y="349"/>
                    <a:pt x="593" y="202"/>
                    <a:pt x="778" y="115"/>
                  </a:cubicBezTo>
                  <a:cubicBezTo>
                    <a:pt x="808" y="101"/>
                    <a:pt x="821" y="65"/>
                    <a:pt x="807" y="35"/>
                  </a:cubicBezTo>
                  <a:cubicBezTo>
                    <a:pt x="796" y="13"/>
                    <a:pt x="775" y="0"/>
                    <a:pt x="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35"/>
            <p:cNvSpPr/>
            <p:nvPr/>
          </p:nvSpPr>
          <p:spPr>
            <a:xfrm>
              <a:off x="4938700" y="3279625"/>
              <a:ext cx="4625" cy="17650"/>
            </a:xfrm>
            <a:custGeom>
              <a:avLst/>
              <a:gdLst/>
              <a:ahLst/>
              <a:cxnLst/>
              <a:rect l="l" t="t" r="r" b="b"/>
              <a:pathLst>
                <a:path w="185" h="706" extrusionOk="0">
                  <a:moveTo>
                    <a:pt x="118" y="1"/>
                  </a:moveTo>
                  <a:cubicBezTo>
                    <a:pt x="88" y="1"/>
                    <a:pt x="63" y="25"/>
                    <a:pt x="61" y="55"/>
                  </a:cubicBezTo>
                  <a:lnTo>
                    <a:pt x="3" y="640"/>
                  </a:lnTo>
                  <a:cubicBezTo>
                    <a:pt x="1" y="674"/>
                    <a:pt x="25" y="703"/>
                    <a:pt x="58" y="706"/>
                  </a:cubicBezTo>
                  <a:lnTo>
                    <a:pt x="62" y="706"/>
                  </a:lnTo>
                  <a:cubicBezTo>
                    <a:pt x="94" y="706"/>
                    <a:pt x="120" y="683"/>
                    <a:pt x="124" y="654"/>
                  </a:cubicBezTo>
                  <a:lnTo>
                    <a:pt x="181" y="68"/>
                  </a:lnTo>
                  <a:cubicBezTo>
                    <a:pt x="184" y="33"/>
                    <a:pt x="161" y="5"/>
                    <a:pt x="127" y="2"/>
                  </a:cubicBezTo>
                  <a:cubicBezTo>
                    <a:pt x="124" y="1"/>
                    <a:pt x="12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35"/>
            <p:cNvSpPr/>
            <p:nvPr/>
          </p:nvSpPr>
          <p:spPr>
            <a:xfrm>
              <a:off x="4887625" y="3368350"/>
              <a:ext cx="16425" cy="14825"/>
            </a:xfrm>
            <a:custGeom>
              <a:avLst/>
              <a:gdLst/>
              <a:ahLst/>
              <a:cxnLst/>
              <a:rect l="l" t="t" r="r" b="b"/>
              <a:pathLst>
                <a:path w="657" h="593" extrusionOk="0">
                  <a:moveTo>
                    <a:pt x="592" y="1"/>
                  </a:moveTo>
                  <a:cubicBezTo>
                    <a:pt x="564" y="1"/>
                    <a:pt x="539" y="22"/>
                    <a:pt x="534" y="52"/>
                  </a:cubicBezTo>
                  <a:lnTo>
                    <a:pt x="476" y="423"/>
                  </a:lnTo>
                  <a:lnTo>
                    <a:pt x="103" y="141"/>
                  </a:lnTo>
                  <a:cubicBezTo>
                    <a:pt x="92" y="134"/>
                    <a:pt x="79" y="130"/>
                    <a:pt x="67" y="130"/>
                  </a:cubicBezTo>
                  <a:cubicBezTo>
                    <a:pt x="49" y="130"/>
                    <a:pt x="31" y="138"/>
                    <a:pt x="19" y="154"/>
                  </a:cubicBezTo>
                  <a:cubicBezTo>
                    <a:pt x="0" y="181"/>
                    <a:pt x="5" y="218"/>
                    <a:pt x="32" y="238"/>
                  </a:cubicBezTo>
                  <a:lnTo>
                    <a:pt x="483" y="581"/>
                  </a:lnTo>
                  <a:cubicBezTo>
                    <a:pt x="495" y="590"/>
                    <a:pt x="506" y="592"/>
                    <a:pt x="519" y="592"/>
                  </a:cubicBezTo>
                  <a:cubicBezTo>
                    <a:pt x="526" y="592"/>
                    <a:pt x="534" y="591"/>
                    <a:pt x="541" y="588"/>
                  </a:cubicBezTo>
                  <a:cubicBezTo>
                    <a:pt x="561" y="581"/>
                    <a:pt x="575" y="562"/>
                    <a:pt x="578" y="541"/>
                  </a:cubicBezTo>
                  <a:lnTo>
                    <a:pt x="653" y="69"/>
                  </a:lnTo>
                  <a:cubicBezTo>
                    <a:pt x="657" y="37"/>
                    <a:pt x="634" y="7"/>
                    <a:pt x="602" y="2"/>
                  </a:cubicBezTo>
                  <a:cubicBezTo>
                    <a:pt x="599" y="1"/>
                    <a:pt x="596" y="1"/>
                    <a:pt x="5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4" name="Google Shape;6804;p35"/>
            <p:cNvSpPr/>
            <p:nvPr/>
          </p:nvSpPr>
          <p:spPr>
            <a:xfrm>
              <a:off x="4892825" y="3362000"/>
              <a:ext cx="8650" cy="20250"/>
            </a:xfrm>
            <a:custGeom>
              <a:avLst/>
              <a:gdLst/>
              <a:ahLst/>
              <a:cxnLst/>
              <a:rect l="l" t="t" r="r" b="b"/>
              <a:pathLst>
                <a:path w="346" h="810" extrusionOk="0">
                  <a:moveTo>
                    <a:pt x="66" y="1"/>
                  </a:moveTo>
                  <a:cubicBezTo>
                    <a:pt x="60" y="1"/>
                    <a:pt x="54" y="1"/>
                    <a:pt x="47" y="3"/>
                  </a:cubicBezTo>
                  <a:cubicBezTo>
                    <a:pt x="16" y="12"/>
                    <a:pt x="0" y="46"/>
                    <a:pt x="9" y="78"/>
                  </a:cubicBezTo>
                  <a:lnTo>
                    <a:pt x="222" y="766"/>
                  </a:lnTo>
                  <a:cubicBezTo>
                    <a:pt x="230" y="793"/>
                    <a:pt x="254" y="809"/>
                    <a:pt x="280" y="809"/>
                  </a:cubicBezTo>
                  <a:cubicBezTo>
                    <a:pt x="287" y="809"/>
                    <a:pt x="291" y="809"/>
                    <a:pt x="297" y="806"/>
                  </a:cubicBezTo>
                  <a:cubicBezTo>
                    <a:pt x="330" y="795"/>
                    <a:pt x="346" y="763"/>
                    <a:pt x="337" y="730"/>
                  </a:cubicBezTo>
                  <a:lnTo>
                    <a:pt x="123" y="42"/>
                  </a:lnTo>
                  <a:cubicBezTo>
                    <a:pt x="114" y="17"/>
                    <a:pt x="91" y="1"/>
                    <a:pt x="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5" name="Google Shape;6805;p35"/>
            <p:cNvSpPr/>
            <p:nvPr/>
          </p:nvSpPr>
          <p:spPr>
            <a:xfrm>
              <a:off x="4937950" y="3361525"/>
              <a:ext cx="14750" cy="13050"/>
            </a:xfrm>
            <a:custGeom>
              <a:avLst/>
              <a:gdLst/>
              <a:ahLst/>
              <a:cxnLst/>
              <a:rect l="l" t="t" r="r" b="b"/>
              <a:pathLst>
                <a:path w="590" h="522" extrusionOk="0">
                  <a:moveTo>
                    <a:pt x="521" y="0"/>
                  </a:moveTo>
                  <a:cubicBezTo>
                    <a:pt x="505" y="0"/>
                    <a:pt x="488" y="8"/>
                    <a:pt x="477" y="21"/>
                  </a:cubicBezTo>
                  <a:lnTo>
                    <a:pt x="198" y="343"/>
                  </a:lnTo>
                  <a:lnTo>
                    <a:pt x="125" y="143"/>
                  </a:lnTo>
                  <a:cubicBezTo>
                    <a:pt x="116" y="118"/>
                    <a:pt x="93" y="103"/>
                    <a:pt x="68" y="103"/>
                  </a:cubicBezTo>
                  <a:cubicBezTo>
                    <a:pt x="61" y="103"/>
                    <a:pt x="54" y="104"/>
                    <a:pt x="48" y="107"/>
                  </a:cubicBezTo>
                  <a:cubicBezTo>
                    <a:pt x="16" y="118"/>
                    <a:pt x="0" y="154"/>
                    <a:pt x="12" y="184"/>
                  </a:cubicBezTo>
                  <a:lnTo>
                    <a:pt x="121" y="483"/>
                  </a:lnTo>
                  <a:cubicBezTo>
                    <a:pt x="128" y="503"/>
                    <a:pt x="145" y="517"/>
                    <a:pt x="167" y="520"/>
                  </a:cubicBezTo>
                  <a:cubicBezTo>
                    <a:pt x="170" y="521"/>
                    <a:pt x="174" y="521"/>
                    <a:pt x="177" y="521"/>
                  </a:cubicBezTo>
                  <a:cubicBezTo>
                    <a:pt x="195" y="521"/>
                    <a:pt x="211" y="513"/>
                    <a:pt x="221" y="500"/>
                  </a:cubicBezTo>
                  <a:lnTo>
                    <a:pt x="565" y="100"/>
                  </a:lnTo>
                  <a:cubicBezTo>
                    <a:pt x="590" y="75"/>
                    <a:pt x="585" y="38"/>
                    <a:pt x="561" y="17"/>
                  </a:cubicBezTo>
                  <a:cubicBezTo>
                    <a:pt x="549" y="5"/>
                    <a:pt x="535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6" name="Google Shape;6806;p35"/>
            <p:cNvSpPr/>
            <p:nvPr/>
          </p:nvSpPr>
          <p:spPr>
            <a:xfrm>
              <a:off x="4941250" y="3357800"/>
              <a:ext cx="4675" cy="15575"/>
            </a:xfrm>
            <a:custGeom>
              <a:avLst/>
              <a:gdLst/>
              <a:ahLst/>
              <a:cxnLst/>
              <a:rect l="l" t="t" r="r" b="b"/>
              <a:pathLst>
                <a:path w="187" h="623" extrusionOk="0">
                  <a:moveTo>
                    <a:pt x="123" y="0"/>
                  </a:moveTo>
                  <a:cubicBezTo>
                    <a:pt x="94" y="0"/>
                    <a:pt x="68" y="22"/>
                    <a:pt x="65" y="52"/>
                  </a:cubicBezTo>
                  <a:lnTo>
                    <a:pt x="3" y="556"/>
                  </a:lnTo>
                  <a:cubicBezTo>
                    <a:pt x="0" y="589"/>
                    <a:pt x="23" y="619"/>
                    <a:pt x="56" y="623"/>
                  </a:cubicBezTo>
                  <a:lnTo>
                    <a:pt x="63" y="623"/>
                  </a:lnTo>
                  <a:cubicBezTo>
                    <a:pt x="94" y="623"/>
                    <a:pt x="118" y="601"/>
                    <a:pt x="122" y="570"/>
                  </a:cubicBezTo>
                  <a:lnTo>
                    <a:pt x="182" y="67"/>
                  </a:lnTo>
                  <a:cubicBezTo>
                    <a:pt x="187" y="35"/>
                    <a:pt x="164" y="3"/>
                    <a:pt x="131" y="1"/>
                  </a:cubicBezTo>
                  <a:cubicBezTo>
                    <a:pt x="128" y="0"/>
                    <a:pt x="12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7" name="Google Shape;6807;p35"/>
            <p:cNvSpPr/>
            <p:nvPr/>
          </p:nvSpPr>
          <p:spPr>
            <a:xfrm>
              <a:off x="4948125" y="3417800"/>
              <a:ext cx="5375" cy="16550"/>
            </a:xfrm>
            <a:custGeom>
              <a:avLst/>
              <a:gdLst/>
              <a:ahLst/>
              <a:cxnLst/>
              <a:rect l="l" t="t" r="r" b="b"/>
              <a:pathLst>
                <a:path w="215" h="662" extrusionOk="0">
                  <a:moveTo>
                    <a:pt x="149" y="0"/>
                  </a:moveTo>
                  <a:cubicBezTo>
                    <a:pt x="121" y="0"/>
                    <a:pt x="96" y="22"/>
                    <a:pt x="91" y="51"/>
                  </a:cubicBezTo>
                  <a:lnTo>
                    <a:pt x="6" y="593"/>
                  </a:lnTo>
                  <a:cubicBezTo>
                    <a:pt x="1" y="626"/>
                    <a:pt x="25" y="656"/>
                    <a:pt x="57" y="662"/>
                  </a:cubicBezTo>
                  <a:lnTo>
                    <a:pt x="65" y="662"/>
                  </a:lnTo>
                  <a:cubicBezTo>
                    <a:pt x="94" y="662"/>
                    <a:pt x="121" y="641"/>
                    <a:pt x="125" y="612"/>
                  </a:cubicBezTo>
                  <a:lnTo>
                    <a:pt x="209" y="68"/>
                  </a:lnTo>
                  <a:cubicBezTo>
                    <a:pt x="214" y="37"/>
                    <a:pt x="191" y="5"/>
                    <a:pt x="158" y="1"/>
                  </a:cubicBezTo>
                  <a:cubicBezTo>
                    <a:pt x="155" y="0"/>
                    <a:pt x="152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8" name="Google Shape;6808;p35"/>
            <p:cNvSpPr/>
            <p:nvPr/>
          </p:nvSpPr>
          <p:spPr>
            <a:xfrm>
              <a:off x="4947925" y="3425100"/>
              <a:ext cx="11450" cy="9325"/>
            </a:xfrm>
            <a:custGeom>
              <a:avLst/>
              <a:gdLst/>
              <a:ahLst/>
              <a:cxnLst/>
              <a:rect l="l" t="t" r="r" b="b"/>
              <a:pathLst>
                <a:path w="458" h="373" extrusionOk="0">
                  <a:moveTo>
                    <a:pt x="389" y="0"/>
                  </a:moveTo>
                  <a:cubicBezTo>
                    <a:pt x="376" y="0"/>
                    <a:pt x="364" y="5"/>
                    <a:pt x="353" y="13"/>
                  </a:cubicBezTo>
                  <a:lnTo>
                    <a:pt x="30" y="265"/>
                  </a:lnTo>
                  <a:cubicBezTo>
                    <a:pt x="4" y="285"/>
                    <a:pt x="0" y="323"/>
                    <a:pt x="20" y="350"/>
                  </a:cubicBezTo>
                  <a:cubicBezTo>
                    <a:pt x="30" y="366"/>
                    <a:pt x="49" y="373"/>
                    <a:pt x="66" y="373"/>
                  </a:cubicBezTo>
                  <a:cubicBezTo>
                    <a:pt x="79" y="373"/>
                    <a:pt x="92" y="370"/>
                    <a:pt x="103" y="361"/>
                  </a:cubicBezTo>
                  <a:lnTo>
                    <a:pt x="426" y="108"/>
                  </a:lnTo>
                  <a:cubicBezTo>
                    <a:pt x="453" y="89"/>
                    <a:pt x="457" y="50"/>
                    <a:pt x="437" y="24"/>
                  </a:cubicBezTo>
                  <a:cubicBezTo>
                    <a:pt x="425" y="9"/>
                    <a:pt x="407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9" name="Google Shape;6809;p35"/>
            <p:cNvSpPr/>
            <p:nvPr/>
          </p:nvSpPr>
          <p:spPr>
            <a:xfrm>
              <a:off x="4881225" y="3421025"/>
              <a:ext cx="9725" cy="16200"/>
            </a:xfrm>
            <a:custGeom>
              <a:avLst/>
              <a:gdLst/>
              <a:ahLst/>
              <a:cxnLst/>
              <a:rect l="l" t="t" r="r" b="b"/>
              <a:pathLst>
                <a:path w="389" h="648" extrusionOk="0">
                  <a:moveTo>
                    <a:pt x="240" y="0"/>
                  </a:moveTo>
                  <a:cubicBezTo>
                    <a:pt x="237" y="0"/>
                    <a:pt x="234" y="1"/>
                    <a:pt x="230" y="1"/>
                  </a:cubicBezTo>
                  <a:cubicBezTo>
                    <a:pt x="196" y="5"/>
                    <a:pt x="174" y="38"/>
                    <a:pt x="180" y="70"/>
                  </a:cubicBezTo>
                  <a:lnTo>
                    <a:pt x="236" y="414"/>
                  </a:lnTo>
                  <a:lnTo>
                    <a:pt x="109" y="288"/>
                  </a:lnTo>
                  <a:cubicBezTo>
                    <a:pt x="97" y="276"/>
                    <a:pt x="82" y="270"/>
                    <a:pt x="67" y="270"/>
                  </a:cubicBezTo>
                  <a:cubicBezTo>
                    <a:pt x="52" y="270"/>
                    <a:pt x="36" y="276"/>
                    <a:pt x="24" y="288"/>
                  </a:cubicBezTo>
                  <a:cubicBezTo>
                    <a:pt x="1" y="311"/>
                    <a:pt x="1" y="348"/>
                    <a:pt x="24" y="371"/>
                  </a:cubicBezTo>
                  <a:lnTo>
                    <a:pt x="282" y="629"/>
                  </a:lnTo>
                  <a:cubicBezTo>
                    <a:pt x="295" y="642"/>
                    <a:pt x="309" y="648"/>
                    <a:pt x="325" y="648"/>
                  </a:cubicBezTo>
                  <a:cubicBezTo>
                    <a:pt x="335" y="648"/>
                    <a:pt x="344" y="643"/>
                    <a:pt x="352" y="641"/>
                  </a:cubicBezTo>
                  <a:cubicBezTo>
                    <a:pt x="375" y="629"/>
                    <a:pt x="388" y="603"/>
                    <a:pt x="385" y="577"/>
                  </a:cubicBezTo>
                  <a:lnTo>
                    <a:pt x="299" y="51"/>
                  </a:lnTo>
                  <a:cubicBezTo>
                    <a:pt x="295" y="20"/>
                    <a:pt x="270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0" name="Google Shape;6810;p35"/>
            <p:cNvSpPr/>
            <p:nvPr/>
          </p:nvSpPr>
          <p:spPr>
            <a:xfrm>
              <a:off x="4899100" y="3462850"/>
              <a:ext cx="16175" cy="17900"/>
            </a:xfrm>
            <a:custGeom>
              <a:avLst/>
              <a:gdLst/>
              <a:ahLst/>
              <a:cxnLst/>
              <a:rect l="l" t="t" r="r" b="b"/>
              <a:pathLst>
                <a:path w="647" h="716" extrusionOk="0">
                  <a:moveTo>
                    <a:pt x="223" y="1"/>
                  </a:moveTo>
                  <a:cubicBezTo>
                    <a:pt x="196" y="1"/>
                    <a:pt x="172" y="19"/>
                    <a:pt x="165" y="46"/>
                  </a:cubicBezTo>
                  <a:lnTo>
                    <a:pt x="7" y="639"/>
                  </a:lnTo>
                  <a:cubicBezTo>
                    <a:pt x="0" y="665"/>
                    <a:pt x="10" y="691"/>
                    <a:pt x="32" y="705"/>
                  </a:cubicBezTo>
                  <a:cubicBezTo>
                    <a:pt x="40" y="711"/>
                    <a:pt x="53" y="715"/>
                    <a:pt x="65" y="715"/>
                  </a:cubicBezTo>
                  <a:cubicBezTo>
                    <a:pt x="79" y="715"/>
                    <a:pt x="90" y="711"/>
                    <a:pt x="102" y="701"/>
                  </a:cubicBezTo>
                  <a:lnTo>
                    <a:pt x="617" y="292"/>
                  </a:lnTo>
                  <a:cubicBezTo>
                    <a:pt x="641" y="272"/>
                    <a:pt x="647" y="232"/>
                    <a:pt x="625" y="208"/>
                  </a:cubicBezTo>
                  <a:cubicBezTo>
                    <a:pt x="614" y="193"/>
                    <a:pt x="597" y="186"/>
                    <a:pt x="579" y="186"/>
                  </a:cubicBezTo>
                  <a:cubicBezTo>
                    <a:pt x="566" y="186"/>
                    <a:pt x="552" y="190"/>
                    <a:pt x="541" y="199"/>
                  </a:cubicBezTo>
                  <a:lnTo>
                    <a:pt x="169" y="495"/>
                  </a:lnTo>
                  <a:lnTo>
                    <a:pt x="281" y="77"/>
                  </a:lnTo>
                  <a:cubicBezTo>
                    <a:pt x="290" y="44"/>
                    <a:pt x="270" y="13"/>
                    <a:pt x="238" y="3"/>
                  </a:cubicBezTo>
                  <a:cubicBezTo>
                    <a:pt x="233" y="1"/>
                    <a:pt x="228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1" name="Google Shape;6811;p35"/>
            <p:cNvSpPr/>
            <p:nvPr/>
          </p:nvSpPr>
          <p:spPr>
            <a:xfrm>
              <a:off x="4889775" y="3470575"/>
              <a:ext cx="12375" cy="9900"/>
            </a:xfrm>
            <a:custGeom>
              <a:avLst/>
              <a:gdLst/>
              <a:ahLst/>
              <a:cxnLst/>
              <a:rect l="l" t="t" r="r" b="b"/>
              <a:pathLst>
                <a:path w="495" h="396" extrusionOk="0">
                  <a:moveTo>
                    <a:pt x="65" y="0"/>
                  </a:moveTo>
                  <a:cubicBezTo>
                    <a:pt x="50" y="0"/>
                    <a:pt x="36" y="6"/>
                    <a:pt x="25" y="16"/>
                  </a:cubicBezTo>
                  <a:cubicBezTo>
                    <a:pt x="2" y="41"/>
                    <a:pt x="0" y="78"/>
                    <a:pt x="23" y="102"/>
                  </a:cubicBezTo>
                  <a:cubicBezTo>
                    <a:pt x="132" y="217"/>
                    <a:pt x="258" y="313"/>
                    <a:pt x="397" y="388"/>
                  </a:cubicBezTo>
                  <a:cubicBezTo>
                    <a:pt x="406" y="394"/>
                    <a:pt x="418" y="395"/>
                    <a:pt x="426" y="395"/>
                  </a:cubicBezTo>
                  <a:cubicBezTo>
                    <a:pt x="448" y="395"/>
                    <a:pt x="469" y="382"/>
                    <a:pt x="478" y="361"/>
                  </a:cubicBezTo>
                  <a:cubicBezTo>
                    <a:pt x="495" y="332"/>
                    <a:pt x="482" y="296"/>
                    <a:pt x="453" y="280"/>
                  </a:cubicBezTo>
                  <a:cubicBezTo>
                    <a:pt x="326" y="213"/>
                    <a:pt x="210" y="123"/>
                    <a:pt x="109" y="19"/>
                  </a:cubicBezTo>
                  <a:cubicBezTo>
                    <a:pt x="97" y="7"/>
                    <a:pt x="81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2" name="Google Shape;6812;p35"/>
            <p:cNvSpPr/>
            <p:nvPr/>
          </p:nvSpPr>
          <p:spPr>
            <a:xfrm>
              <a:off x="4931100" y="3496900"/>
              <a:ext cx="14325" cy="16225"/>
            </a:xfrm>
            <a:custGeom>
              <a:avLst/>
              <a:gdLst/>
              <a:ahLst/>
              <a:cxnLst/>
              <a:rect l="l" t="t" r="r" b="b"/>
              <a:pathLst>
                <a:path w="573" h="649" extrusionOk="0">
                  <a:moveTo>
                    <a:pt x="509" y="0"/>
                  </a:moveTo>
                  <a:cubicBezTo>
                    <a:pt x="482" y="0"/>
                    <a:pt x="456" y="19"/>
                    <a:pt x="449" y="46"/>
                  </a:cubicBezTo>
                  <a:lnTo>
                    <a:pt x="355" y="462"/>
                  </a:lnTo>
                  <a:lnTo>
                    <a:pt x="112" y="192"/>
                  </a:lnTo>
                  <a:cubicBezTo>
                    <a:pt x="101" y="178"/>
                    <a:pt x="85" y="172"/>
                    <a:pt x="68" y="172"/>
                  </a:cubicBezTo>
                  <a:cubicBezTo>
                    <a:pt x="54" y="172"/>
                    <a:pt x="40" y="177"/>
                    <a:pt x="28" y="187"/>
                  </a:cubicBezTo>
                  <a:cubicBezTo>
                    <a:pt x="3" y="208"/>
                    <a:pt x="1" y="245"/>
                    <a:pt x="22" y="271"/>
                  </a:cubicBezTo>
                  <a:lnTo>
                    <a:pt x="342" y="630"/>
                  </a:lnTo>
                  <a:cubicBezTo>
                    <a:pt x="352" y="641"/>
                    <a:pt x="371" y="648"/>
                    <a:pt x="386" y="648"/>
                  </a:cubicBezTo>
                  <a:cubicBezTo>
                    <a:pt x="391" y="648"/>
                    <a:pt x="395" y="648"/>
                    <a:pt x="402" y="647"/>
                  </a:cubicBezTo>
                  <a:cubicBezTo>
                    <a:pt x="424" y="641"/>
                    <a:pt x="441" y="624"/>
                    <a:pt x="445" y="602"/>
                  </a:cubicBezTo>
                  <a:lnTo>
                    <a:pt x="566" y="73"/>
                  </a:lnTo>
                  <a:cubicBezTo>
                    <a:pt x="573" y="42"/>
                    <a:pt x="553" y="9"/>
                    <a:pt x="521" y="2"/>
                  </a:cubicBezTo>
                  <a:cubicBezTo>
                    <a:pt x="517" y="1"/>
                    <a:pt x="513" y="0"/>
                    <a:pt x="5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3" name="Google Shape;6813;p35"/>
            <p:cNvSpPr/>
            <p:nvPr/>
          </p:nvSpPr>
          <p:spPr>
            <a:xfrm>
              <a:off x="4940075" y="3555100"/>
              <a:ext cx="19450" cy="21225"/>
            </a:xfrm>
            <a:custGeom>
              <a:avLst/>
              <a:gdLst/>
              <a:ahLst/>
              <a:cxnLst/>
              <a:rect l="l" t="t" r="r" b="b"/>
              <a:pathLst>
                <a:path w="778" h="849" extrusionOk="0">
                  <a:moveTo>
                    <a:pt x="547" y="0"/>
                  </a:moveTo>
                  <a:cubicBezTo>
                    <a:pt x="528" y="0"/>
                    <a:pt x="509" y="10"/>
                    <a:pt x="498" y="27"/>
                  </a:cubicBezTo>
                  <a:lnTo>
                    <a:pt x="14" y="755"/>
                  </a:lnTo>
                  <a:cubicBezTo>
                    <a:pt x="0" y="778"/>
                    <a:pt x="3" y="807"/>
                    <a:pt x="19" y="827"/>
                  </a:cubicBezTo>
                  <a:cubicBezTo>
                    <a:pt x="29" y="841"/>
                    <a:pt x="47" y="848"/>
                    <a:pt x="65" y="848"/>
                  </a:cubicBezTo>
                  <a:cubicBezTo>
                    <a:pt x="72" y="848"/>
                    <a:pt x="79" y="847"/>
                    <a:pt x="85" y="844"/>
                  </a:cubicBezTo>
                  <a:lnTo>
                    <a:pt x="730" y="589"/>
                  </a:lnTo>
                  <a:cubicBezTo>
                    <a:pt x="760" y="577"/>
                    <a:pt x="777" y="541"/>
                    <a:pt x="764" y="511"/>
                  </a:cubicBezTo>
                  <a:cubicBezTo>
                    <a:pt x="755" y="488"/>
                    <a:pt x="732" y="473"/>
                    <a:pt x="708" y="473"/>
                  </a:cubicBezTo>
                  <a:cubicBezTo>
                    <a:pt x="701" y="473"/>
                    <a:pt x="694" y="474"/>
                    <a:pt x="687" y="477"/>
                  </a:cubicBezTo>
                  <a:lnTo>
                    <a:pt x="219" y="662"/>
                  </a:lnTo>
                  <a:lnTo>
                    <a:pt x="219" y="662"/>
                  </a:lnTo>
                  <a:lnTo>
                    <a:pt x="595" y="94"/>
                  </a:lnTo>
                  <a:cubicBezTo>
                    <a:pt x="615" y="67"/>
                    <a:pt x="607" y="30"/>
                    <a:pt x="579" y="11"/>
                  </a:cubicBezTo>
                  <a:cubicBezTo>
                    <a:pt x="569" y="4"/>
                    <a:pt x="558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4" name="Google Shape;6814;p35"/>
            <p:cNvSpPr/>
            <p:nvPr/>
          </p:nvSpPr>
          <p:spPr>
            <a:xfrm>
              <a:off x="4880150" y="3562650"/>
              <a:ext cx="13800" cy="23000"/>
            </a:xfrm>
            <a:custGeom>
              <a:avLst/>
              <a:gdLst/>
              <a:ahLst/>
              <a:cxnLst/>
              <a:rect l="l" t="t" r="r" b="b"/>
              <a:pathLst>
                <a:path w="552" h="920" extrusionOk="0">
                  <a:moveTo>
                    <a:pt x="412" y="1"/>
                  </a:moveTo>
                  <a:cubicBezTo>
                    <a:pt x="410" y="1"/>
                    <a:pt x="407" y="1"/>
                    <a:pt x="404" y="1"/>
                  </a:cubicBezTo>
                  <a:cubicBezTo>
                    <a:pt x="372" y="4"/>
                    <a:pt x="347" y="33"/>
                    <a:pt x="351" y="67"/>
                  </a:cubicBezTo>
                  <a:lnTo>
                    <a:pt x="414" y="705"/>
                  </a:lnTo>
                  <a:lnTo>
                    <a:pt x="107" y="419"/>
                  </a:lnTo>
                  <a:cubicBezTo>
                    <a:pt x="96" y="409"/>
                    <a:pt x="82" y="404"/>
                    <a:pt x="68" y="404"/>
                  </a:cubicBezTo>
                  <a:cubicBezTo>
                    <a:pt x="51" y="404"/>
                    <a:pt x="35" y="410"/>
                    <a:pt x="22" y="423"/>
                  </a:cubicBezTo>
                  <a:cubicBezTo>
                    <a:pt x="1" y="446"/>
                    <a:pt x="1" y="483"/>
                    <a:pt x="27" y="506"/>
                  </a:cubicBezTo>
                  <a:lnTo>
                    <a:pt x="450" y="903"/>
                  </a:lnTo>
                  <a:cubicBezTo>
                    <a:pt x="460" y="913"/>
                    <a:pt x="476" y="919"/>
                    <a:pt x="490" y="919"/>
                  </a:cubicBezTo>
                  <a:cubicBezTo>
                    <a:pt x="500" y="919"/>
                    <a:pt x="509" y="918"/>
                    <a:pt x="516" y="912"/>
                  </a:cubicBezTo>
                  <a:cubicBezTo>
                    <a:pt x="539" y="900"/>
                    <a:pt x="552" y="878"/>
                    <a:pt x="550" y="853"/>
                  </a:cubicBezTo>
                  <a:lnTo>
                    <a:pt x="471" y="54"/>
                  </a:lnTo>
                  <a:cubicBezTo>
                    <a:pt x="467" y="26"/>
                    <a:pt x="441" y="1"/>
                    <a:pt x="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5" name="Google Shape;6815;p35"/>
            <p:cNvSpPr/>
            <p:nvPr/>
          </p:nvSpPr>
          <p:spPr>
            <a:xfrm>
              <a:off x="4885225" y="3569825"/>
              <a:ext cx="8450" cy="15125"/>
            </a:xfrm>
            <a:custGeom>
              <a:avLst/>
              <a:gdLst/>
              <a:ahLst/>
              <a:cxnLst/>
              <a:rect l="l" t="t" r="r" b="b"/>
              <a:pathLst>
                <a:path w="338" h="605" extrusionOk="0">
                  <a:moveTo>
                    <a:pt x="68" y="0"/>
                  </a:moveTo>
                  <a:cubicBezTo>
                    <a:pt x="60" y="0"/>
                    <a:pt x="53" y="1"/>
                    <a:pt x="46" y="4"/>
                  </a:cubicBezTo>
                  <a:cubicBezTo>
                    <a:pt x="14" y="17"/>
                    <a:pt x="0" y="53"/>
                    <a:pt x="13" y="83"/>
                  </a:cubicBezTo>
                  <a:lnTo>
                    <a:pt x="214" y="568"/>
                  </a:lnTo>
                  <a:cubicBezTo>
                    <a:pt x="222" y="591"/>
                    <a:pt x="247" y="605"/>
                    <a:pt x="270" y="605"/>
                  </a:cubicBezTo>
                  <a:cubicBezTo>
                    <a:pt x="278" y="605"/>
                    <a:pt x="286" y="603"/>
                    <a:pt x="293" y="599"/>
                  </a:cubicBezTo>
                  <a:cubicBezTo>
                    <a:pt x="323" y="588"/>
                    <a:pt x="337" y="552"/>
                    <a:pt x="326" y="520"/>
                  </a:cubicBezTo>
                  <a:lnTo>
                    <a:pt x="125" y="37"/>
                  </a:lnTo>
                  <a:cubicBezTo>
                    <a:pt x="115" y="14"/>
                    <a:pt x="92" y="0"/>
                    <a:pt x="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6" name="Google Shape;6816;p35"/>
            <p:cNvSpPr/>
            <p:nvPr/>
          </p:nvSpPr>
          <p:spPr>
            <a:xfrm>
              <a:off x="4938950" y="3625000"/>
              <a:ext cx="9500" cy="20475"/>
            </a:xfrm>
            <a:custGeom>
              <a:avLst/>
              <a:gdLst/>
              <a:ahLst/>
              <a:cxnLst/>
              <a:rect l="l" t="t" r="r" b="b"/>
              <a:pathLst>
                <a:path w="380" h="819" extrusionOk="0">
                  <a:moveTo>
                    <a:pt x="312" y="0"/>
                  </a:moveTo>
                  <a:cubicBezTo>
                    <a:pt x="283" y="0"/>
                    <a:pt x="259" y="28"/>
                    <a:pt x="259" y="60"/>
                  </a:cubicBezTo>
                  <a:lnTo>
                    <a:pt x="246" y="612"/>
                  </a:lnTo>
                  <a:lnTo>
                    <a:pt x="110" y="468"/>
                  </a:lnTo>
                  <a:cubicBezTo>
                    <a:pt x="98" y="456"/>
                    <a:pt x="82" y="450"/>
                    <a:pt x="66" y="450"/>
                  </a:cubicBezTo>
                  <a:cubicBezTo>
                    <a:pt x="52" y="450"/>
                    <a:pt x="37" y="455"/>
                    <a:pt x="26" y="467"/>
                  </a:cubicBezTo>
                  <a:cubicBezTo>
                    <a:pt x="2" y="488"/>
                    <a:pt x="1" y="526"/>
                    <a:pt x="24" y="550"/>
                  </a:cubicBezTo>
                  <a:lnTo>
                    <a:pt x="260" y="800"/>
                  </a:lnTo>
                  <a:cubicBezTo>
                    <a:pt x="272" y="811"/>
                    <a:pt x="287" y="818"/>
                    <a:pt x="303" y="818"/>
                  </a:cubicBezTo>
                  <a:cubicBezTo>
                    <a:pt x="310" y="818"/>
                    <a:pt x="317" y="815"/>
                    <a:pt x="323" y="814"/>
                  </a:cubicBezTo>
                  <a:cubicBezTo>
                    <a:pt x="346" y="805"/>
                    <a:pt x="363" y="784"/>
                    <a:pt x="363" y="758"/>
                  </a:cubicBezTo>
                  <a:lnTo>
                    <a:pt x="379" y="61"/>
                  </a:lnTo>
                  <a:cubicBezTo>
                    <a:pt x="379" y="30"/>
                    <a:pt x="353" y="1"/>
                    <a:pt x="320" y="1"/>
                  </a:cubicBezTo>
                  <a:cubicBezTo>
                    <a:pt x="318" y="0"/>
                    <a:pt x="315" y="0"/>
                    <a:pt x="3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7" name="Google Shape;6817;p35"/>
            <p:cNvSpPr/>
            <p:nvPr/>
          </p:nvSpPr>
          <p:spPr>
            <a:xfrm>
              <a:off x="4875725" y="3638300"/>
              <a:ext cx="13925" cy="23475"/>
            </a:xfrm>
            <a:custGeom>
              <a:avLst/>
              <a:gdLst/>
              <a:ahLst/>
              <a:cxnLst/>
              <a:rect l="l" t="t" r="r" b="b"/>
              <a:pathLst>
                <a:path w="557" h="939" extrusionOk="0">
                  <a:moveTo>
                    <a:pt x="459" y="1"/>
                  </a:moveTo>
                  <a:cubicBezTo>
                    <a:pt x="427" y="2"/>
                    <a:pt x="400" y="30"/>
                    <a:pt x="402" y="63"/>
                  </a:cubicBezTo>
                  <a:lnTo>
                    <a:pt x="429" y="749"/>
                  </a:lnTo>
                  <a:cubicBezTo>
                    <a:pt x="306" y="642"/>
                    <a:pt x="201" y="514"/>
                    <a:pt x="122" y="374"/>
                  </a:cubicBezTo>
                  <a:cubicBezTo>
                    <a:pt x="111" y="354"/>
                    <a:pt x="90" y="342"/>
                    <a:pt x="68" y="342"/>
                  </a:cubicBezTo>
                  <a:cubicBezTo>
                    <a:pt x="59" y="342"/>
                    <a:pt x="49" y="345"/>
                    <a:pt x="40" y="349"/>
                  </a:cubicBezTo>
                  <a:cubicBezTo>
                    <a:pt x="12" y="367"/>
                    <a:pt x="0" y="404"/>
                    <a:pt x="16" y="433"/>
                  </a:cubicBezTo>
                  <a:cubicBezTo>
                    <a:pt x="123" y="628"/>
                    <a:pt x="277" y="798"/>
                    <a:pt x="458" y="927"/>
                  </a:cubicBezTo>
                  <a:cubicBezTo>
                    <a:pt x="469" y="934"/>
                    <a:pt x="481" y="939"/>
                    <a:pt x="493" y="939"/>
                  </a:cubicBezTo>
                  <a:cubicBezTo>
                    <a:pt x="505" y="939"/>
                    <a:pt x="514" y="936"/>
                    <a:pt x="522" y="932"/>
                  </a:cubicBezTo>
                  <a:cubicBezTo>
                    <a:pt x="544" y="920"/>
                    <a:pt x="557" y="899"/>
                    <a:pt x="555" y="876"/>
                  </a:cubicBezTo>
                  <a:lnTo>
                    <a:pt x="522" y="58"/>
                  </a:lnTo>
                  <a:cubicBezTo>
                    <a:pt x="521" y="25"/>
                    <a:pt x="492" y="1"/>
                    <a:pt x="4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8" name="Google Shape;6818;p35"/>
            <p:cNvSpPr/>
            <p:nvPr/>
          </p:nvSpPr>
          <p:spPr>
            <a:xfrm>
              <a:off x="4881750" y="3648275"/>
              <a:ext cx="7800" cy="12600"/>
            </a:xfrm>
            <a:custGeom>
              <a:avLst/>
              <a:gdLst/>
              <a:ahLst/>
              <a:cxnLst/>
              <a:rect l="l" t="t" r="r" b="b"/>
              <a:pathLst>
                <a:path w="312" h="504" extrusionOk="0">
                  <a:moveTo>
                    <a:pt x="69" y="1"/>
                  </a:moveTo>
                  <a:cubicBezTo>
                    <a:pt x="61" y="1"/>
                    <a:pt x="52" y="3"/>
                    <a:pt x="45" y="6"/>
                  </a:cubicBezTo>
                  <a:cubicBezTo>
                    <a:pt x="14" y="19"/>
                    <a:pt x="0" y="55"/>
                    <a:pt x="14" y="85"/>
                  </a:cubicBezTo>
                  <a:lnTo>
                    <a:pt x="188" y="468"/>
                  </a:lnTo>
                  <a:cubicBezTo>
                    <a:pt x="199" y="491"/>
                    <a:pt x="221" y="504"/>
                    <a:pt x="244" y="504"/>
                  </a:cubicBezTo>
                  <a:cubicBezTo>
                    <a:pt x="251" y="504"/>
                    <a:pt x="260" y="501"/>
                    <a:pt x="267" y="498"/>
                  </a:cubicBezTo>
                  <a:cubicBezTo>
                    <a:pt x="297" y="485"/>
                    <a:pt x="311" y="449"/>
                    <a:pt x="297" y="419"/>
                  </a:cubicBezTo>
                  <a:lnTo>
                    <a:pt x="123" y="38"/>
                  </a:lnTo>
                  <a:cubicBezTo>
                    <a:pt x="114" y="15"/>
                    <a:pt x="92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9" name="Google Shape;6819;p35"/>
            <p:cNvSpPr/>
            <p:nvPr/>
          </p:nvSpPr>
          <p:spPr>
            <a:xfrm>
              <a:off x="4942750" y="3695875"/>
              <a:ext cx="12175" cy="12400"/>
            </a:xfrm>
            <a:custGeom>
              <a:avLst/>
              <a:gdLst/>
              <a:ahLst/>
              <a:cxnLst/>
              <a:rect l="l" t="t" r="r" b="b"/>
              <a:pathLst>
                <a:path w="487" h="496" extrusionOk="0">
                  <a:moveTo>
                    <a:pt x="68" y="0"/>
                  </a:moveTo>
                  <a:cubicBezTo>
                    <a:pt x="53" y="0"/>
                    <a:pt x="39" y="6"/>
                    <a:pt x="28" y="17"/>
                  </a:cubicBezTo>
                  <a:cubicBezTo>
                    <a:pt x="3" y="38"/>
                    <a:pt x="1" y="77"/>
                    <a:pt x="25" y="101"/>
                  </a:cubicBezTo>
                  <a:lnTo>
                    <a:pt x="376" y="475"/>
                  </a:lnTo>
                  <a:cubicBezTo>
                    <a:pt x="386" y="488"/>
                    <a:pt x="402" y="495"/>
                    <a:pt x="419" y="495"/>
                  </a:cubicBezTo>
                  <a:cubicBezTo>
                    <a:pt x="434" y="495"/>
                    <a:pt x="448" y="490"/>
                    <a:pt x="459" y="480"/>
                  </a:cubicBezTo>
                  <a:cubicBezTo>
                    <a:pt x="485" y="458"/>
                    <a:pt x="487" y="421"/>
                    <a:pt x="464" y="395"/>
                  </a:cubicBezTo>
                  <a:lnTo>
                    <a:pt x="112" y="21"/>
                  </a:lnTo>
                  <a:cubicBezTo>
                    <a:pt x="101" y="7"/>
                    <a:pt x="84" y="0"/>
                    <a:pt x="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0" name="Google Shape;6820;p35"/>
            <p:cNvSpPr/>
            <p:nvPr/>
          </p:nvSpPr>
          <p:spPr>
            <a:xfrm>
              <a:off x="4891450" y="3604425"/>
              <a:ext cx="9850" cy="14350"/>
            </a:xfrm>
            <a:custGeom>
              <a:avLst/>
              <a:gdLst/>
              <a:ahLst/>
              <a:cxnLst/>
              <a:rect l="l" t="t" r="r" b="b"/>
              <a:pathLst>
                <a:path w="394" h="574" extrusionOk="0">
                  <a:moveTo>
                    <a:pt x="324" y="1"/>
                  </a:moveTo>
                  <a:cubicBezTo>
                    <a:pt x="303" y="1"/>
                    <a:pt x="282" y="12"/>
                    <a:pt x="272" y="31"/>
                  </a:cubicBezTo>
                  <a:lnTo>
                    <a:pt x="16" y="483"/>
                  </a:lnTo>
                  <a:cubicBezTo>
                    <a:pt x="1" y="513"/>
                    <a:pt x="12" y="549"/>
                    <a:pt x="41" y="566"/>
                  </a:cubicBezTo>
                  <a:cubicBezTo>
                    <a:pt x="49" y="570"/>
                    <a:pt x="58" y="573"/>
                    <a:pt x="69" y="573"/>
                  </a:cubicBezTo>
                  <a:cubicBezTo>
                    <a:pt x="91" y="573"/>
                    <a:pt x="110" y="562"/>
                    <a:pt x="123" y="541"/>
                  </a:cubicBezTo>
                  <a:lnTo>
                    <a:pt x="378" y="90"/>
                  </a:lnTo>
                  <a:cubicBezTo>
                    <a:pt x="394" y="60"/>
                    <a:pt x="382" y="24"/>
                    <a:pt x="353" y="8"/>
                  </a:cubicBezTo>
                  <a:cubicBezTo>
                    <a:pt x="344" y="3"/>
                    <a:pt x="334" y="1"/>
                    <a:pt x="3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1" name="Google Shape;6821;p35"/>
            <p:cNvSpPr/>
            <p:nvPr/>
          </p:nvSpPr>
          <p:spPr>
            <a:xfrm>
              <a:off x="4887550" y="3523925"/>
              <a:ext cx="9975" cy="8525"/>
            </a:xfrm>
            <a:custGeom>
              <a:avLst/>
              <a:gdLst/>
              <a:ahLst/>
              <a:cxnLst/>
              <a:rect l="l" t="t" r="r" b="b"/>
              <a:pathLst>
                <a:path w="399" h="341" extrusionOk="0">
                  <a:moveTo>
                    <a:pt x="331" y="0"/>
                  </a:moveTo>
                  <a:cubicBezTo>
                    <a:pt x="318" y="0"/>
                    <a:pt x="304" y="5"/>
                    <a:pt x="293" y="15"/>
                  </a:cubicBezTo>
                  <a:lnTo>
                    <a:pt x="29" y="234"/>
                  </a:lnTo>
                  <a:cubicBezTo>
                    <a:pt x="5" y="256"/>
                    <a:pt x="0" y="294"/>
                    <a:pt x="22" y="319"/>
                  </a:cubicBezTo>
                  <a:cubicBezTo>
                    <a:pt x="35" y="333"/>
                    <a:pt x="51" y="340"/>
                    <a:pt x="69" y="340"/>
                  </a:cubicBezTo>
                  <a:cubicBezTo>
                    <a:pt x="84" y="340"/>
                    <a:pt x="96" y="334"/>
                    <a:pt x="106" y="326"/>
                  </a:cubicBezTo>
                  <a:lnTo>
                    <a:pt x="370" y="105"/>
                  </a:lnTo>
                  <a:cubicBezTo>
                    <a:pt x="395" y="84"/>
                    <a:pt x="399" y="46"/>
                    <a:pt x="377" y="22"/>
                  </a:cubicBezTo>
                  <a:cubicBezTo>
                    <a:pt x="366" y="8"/>
                    <a:pt x="348" y="0"/>
                    <a:pt x="3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2" name="Google Shape;6822;p35"/>
            <p:cNvSpPr/>
            <p:nvPr/>
          </p:nvSpPr>
          <p:spPr>
            <a:xfrm>
              <a:off x="4945875" y="3321775"/>
              <a:ext cx="7800" cy="12075"/>
            </a:xfrm>
            <a:custGeom>
              <a:avLst/>
              <a:gdLst/>
              <a:ahLst/>
              <a:cxnLst/>
              <a:rect l="l" t="t" r="r" b="b"/>
              <a:pathLst>
                <a:path w="312" h="483" extrusionOk="0">
                  <a:moveTo>
                    <a:pt x="242" y="0"/>
                  </a:moveTo>
                  <a:cubicBezTo>
                    <a:pt x="220" y="0"/>
                    <a:pt x="198" y="12"/>
                    <a:pt x="188" y="35"/>
                  </a:cubicBezTo>
                  <a:lnTo>
                    <a:pt x="15" y="396"/>
                  </a:lnTo>
                  <a:cubicBezTo>
                    <a:pt x="0" y="426"/>
                    <a:pt x="12" y="462"/>
                    <a:pt x="43" y="477"/>
                  </a:cubicBezTo>
                  <a:cubicBezTo>
                    <a:pt x="52" y="481"/>
                    <a:pt x="61" y="482"/>
                    <a:pt x="69" y="482"/>
                  </a:cubicBezTo>
                  <a:cubicBezTo>
                    <a:pt x="91" y="482"/>
                    <a:pt x="112" y="469"/>
                    <a:pt x="124" y="448"/>
                  </a:cubicBezTo>
                  <a:lnTo>
                    <a:pt x="297" y="87"/>
                  </a:lnTo>
                  <a:cubicBezTo>
                    <a:pt x="311" y="56"/>
                    <a:pt x="299" y="21"/>
                    <a:pt x="268" y="6"/>
                  </a:cubicBezTo>
                  <a:cubicBezTo>
                    <a:pt x="260" y="2"/>
                    <a:pt x="251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3" name="Google Shape;6823;p35"/>
            <p:cNvSpPr/>
            <p:nvPr/>
          </p:nvSpPr>
          <p:spPr>
            <a:xfrm>
              <a:off x="4926700" y="3223150"/>
              <a:ext cx="11050" cy="13825"/>
            </a:xfrm>
            <a:custGeom>
              <a:avLst/>
              <a:gdLst/>
              <a:ahLst/>
              <a:cxnLst/>
              <a:rect l="l" t="t" r="r" b="b"/>
              <a:pathLst>
                <a:path w="442" h="553" extrusionOk="0">
                  <a:moveTo>
                    <a:pt x="68" y="1"/>
                  </a:moveTo>
                  <a:cubicBezTo>
                    <a:pt x="56" y="1"/>
                    <a:pt x="44" y="4"/>
                    <a:pt x="33" y="11"/>
                  </a:cubicBezTo>
                  <a:cubicBezTo>
                    <a:pt x="7" y="31"/>
                    <a:pt x="0" y="68"/>
                    <a:pt x="19" y="96"/>
                  </a:cubicBezTo>
                  <a:lnTo>
                    <a:pt x="324" y="527"/>
                  </a:lnTo>
                  <a:cubicBezTo>
                    <a:pt x="334" y="543"/>
                    <a:pt x="353" y="553"/>
                    <a:pt x="373" y="553"/>
                  </a:cubicBezTo>
                  <a:cubicBezTo>
                    <a:pt x="384" y="553"/>
                    <a:pt x="396" y="549"/>
                    <a:pt x="409" y="541"/>
                  </a:cubicBezTo>
                  <a:cubicBezTo>
                    <a:pt x="435" y="521"/>
                    <a:pt x="442" y="484"/>
                    <a:pt x="423" y="457"/>
                  </a:cubicBezTo>
                  <a:lnTo>
                    <a:pt x="118" y="25"/>
                  </a:lnTo>
                  <a:cubicBezTo>
                    <a:pt x="106" y="9"/>
                    <a:pt x="87" y="1"/>
                    <a:pt x="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4" name="Google Shape;6824;p35"/>
            <p:cNvSpPr/>
            <p:nvPr/>
          </p:nvSpPr>
          <p:spPr>
            <a:xfrm>
              <a:off x="4937725" y="3248400"/>
              <a:ext cx="9000" cy="14100"/>
            </a:xfrm>
            <a:custGeom>
              <a:avLst/>
              <a:gdLst/>
              <a:ahLst/>
              <a:cxnLst/>
              <a:rect l="l" t="t" r="r" b="b"/>
              <a:pathLst>
                <a:path w="360" h="564" extrusionOk="0">
                  <a:moveTo>
                    <a:pt x="292" y="0"/>
                  </a:moveTo>
                  <a:cubicBezTo>
                    <a:pt x="269" y="0"/>
                    <a:pt x="248" y="13"/>
                    <a:pt x="237" y="33"/>
                  </a:cubicBezTo>
                  <a:lnTo>
                    <a:pt x="15" y="478"/>
                  </a:lnTo>
                  <a:cubicBezTo>
                    <a:pt x="1" y="508"/>
                    <a:pt x="12" y="544"/>
                    <a:pt x="42" y="558"/>
                  </a:cubicBezTo>
                  <a:cubicBezTo>
                    <a:pt x="51" y="562"/>
                    <a:pt x="61" y="564"/>
                    <a:pt x="70" y="564"/>
                  </a:cubicBezTo>
                  <a:cubicBezTo>
                    <a:pt x="91" y="564"/>
                    <a:pt x="113" y="551"/>
                    <a:pt x="123" y="529"/>
                  </a:cubicBezTo>
                  <a:lnTo>
                    <a:pt x="345" y="88"/>
                  </a:lnTo>
                  <a:cubicBezTo>
                    <a:pt x="359" y="56"/>
                    <a:pt x="349" y="20"/>
                    <a:pt x="319" y="6"/>
                  </a:cubicBezTo>
                  <a:cubicBezTo>
                    <a:pt x="310" y="2"/>
                    <a:pt x="301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5" name="Google Shape;6825;p35"/>
            <p:cNvSpPr/>
            <p:nvPr/>
          </p:nvSpPr>
          <p:spPr>
            <a:xfrm>
              <a:off x="4895600" y="3280175"/>
              <a:ext cx="7750" cy="9800"/>
            </a:xfrm>
            <a:custGeom>
              <a:avLst/>
              <a:gdLst/>
              <a:ahLst/>
              <a:cxnLst/>
              <a:rect l="l" t="t" r="r" b="b"/>
              <a:pathLst>
                <a:path w="310" h="392" extrusionOk="0">
                  <a:moveTo>
                    <a:pt x="243" y="1"/>
                  </a:moveTo>
                  <a:cubicBezTo>
                    <a:pt x="223" y="1"/>
                    <a:pt x="203" y="11"/>
                    <a:pt x="192" y="28"/>
                  </a:cubicBezTo>
                  <a:lnTo>
                    <a:pt x="20" y="301"/>
                  </a:lnTo>
                  <a:cubicBezTo>
                    <a:pt x="1" y="327"/>
                    <a:pt x="8" y="365"/>
                    <a:pt x="37" y="383"/>
                  </a:cubicBezTo>
                  <a:cubicBezTo>
                    <a:pt x="48" y="388"/>
                    <a:pt x="58" y="391"/>
                    <a:pt x="70" y="391"/>
                  </a:cubicBezTo>
                  <a:cubicBezTo>
                    <a:pt x="90" y="391"/>
                    <a:pt x="109" y="381"/>
                    <a:pt x="120" y="365"/>
                  </a:cubicBezTo>
                  <a:lnTo>
                    <a:pt x="292" y="93"/>
                  </a:lnTo>
                  <a:cubicBezTo>
                    <a:pt x="309" y="66"/>
                    <a:pt x="302" y="28"/>
                    <a:pt x="273" y="10"/>
                  </a:cubicBezTo>
                  <a:cubicBezTo>
                    <a:pt x="264" y="4"/>
                    <a:pt x="254" y="1"/>
                    <a:pt x="2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6" name="Google Shape;6826;p35"/>
            <p:cNvSpPr/>
            <p:nvPr/>
          </p:nvSpPr>
          <p:spPr>
            <a:xfrm>
              <a:off x="4892700" y="3400025"/>
              <a:ext cx="7750" cy="8850"/>
            </a:xfrm>
            <a:custGeom>
              <a:avLst/>
              <a:gdLst/>
              <a:ahLst/>
              <a:cxnLst/>
              <a:rect l="l" t="t" r="r" b="b"/>
              <a:pathLst>
                <a:path w="310" h="354" extrusionOk="0">
                  <a:moveTo>
                    <a:pt x="69" y="0"/>
                  </a:moveTo>
                  <a:cubicBezTo>
                    <a:pt x="57" y="0"/>
                    <a:pt x="44" y="4"/>
                    <a:pt x="34" y="12"/>
                  </a:cubicBezTo>
                  <a:cubicBezTo>
                    <a:pt x="7" y="32"/>
                    <a:pt x="1" y="70"/>
                    <a:pt x="21" y="97"/>
                  </a:cubicBezTo>
                  <a:lnTo>
                    <a:pt x="193" y="328"/>
                  </a:lnTo>
                  <a:cubicBezTo>
                    <a:pt x="206" y="343"/>
                    <a:pt x="223" y="354"/>
                    <a:pt x="242" y="354"/>
                  </a:cubicBezTo>
                  <a:cubicBezTo>
                    <a:pt x="253" y="354"/>
                    <a:pt x="266" y="349"/>
                    <a:pt x="278" y="341"/>
                  </a:cubicBezTo>
                  <a:cubicBezTo>
                    <a:pt x="303" y="321"/>
                    <a:pt x="309" y="283"/>
                    <a:pt x="289" y="256"/>
                  </a:cubicBezTo>
                  <a:lnTo>
                    <a:pt x="117" y="25"/>
                  </a:lnTo>
                  <a:cubicBezTo>
                    <a:pt x="106" y="9"/>
                    <a:pt x="88" y="0"/>
                    <a:pt x="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7" name="Google Shape;6827;p35"/>
            <p:cNvSpPr/>
            <p:nvPr/>
          </p:nvSpPr>
          <p:spPr>
            <a:xfrm>
              <a:off x="4978750" y="3365375"/>
              <a:ext cx="12525" cy="10550"/>
            </a:xfrm>
            <a:custGeom>
              <a:avLst/>
              <a:gdLst/>
              <a:ahLst/>
              <a:cxnLst/>
              <a:rect l="l" t="t" r="r" b="b"/>
              <a:pathLst>
                <a:path w="501" h="422" extrusionOk="0">
                  <a:moveTo>
                    <a:pt x="68" y="0"/>
                  </a:moveTo>
                  <a:cubicBezTo>
                    <a:pt x="50" y="0"/>
                    <a:pt x="33" y="8"/>
                    <a:pt x="20" y="22"/>
                  </a:cubicBezTo>
                  <a:cubicBezTo>
                    <a:pt x="0" y="47"/>
                    <a:pt x="5" y="85"/>
                    <a:pt x="29" y="106"/>
                  </a:cubicBezTo>
                  <a:lnTo>
                    <a:pt x="396" y="407"/>
                  </a:lnTo>
                  <a:cubicBezTo>
                    <a:pt x="407" y="416"/>
                    <a:pt x="422" y="422"/>
                    <a:pt x="435" y="422"/>
                  </a:cubicBezTo>
                  <a:cubicBezTo>
                    <a:pt x="452" y="422"/>
                    <a:pt x="468" y="415"/>
                    <a:pt x="481" y="399"/>
                  </a:cubicBezTo>
                  <a:cubicBezTo>
                    <a:pt x="501" y="373"/>
                    <a:pt x="496" y="336"/>
                    <a:pt x="472" y="314"/>
                  </a:cubicBezTo>
                  <a:lnTo>
                    <a:pt x="105" y="13"/>
                  </a:lnTo>
                  <a:cubicBezTo>
                    <a:pt x="94" y="4"/>
                    <a:pt x="81" y="0"/>
                    <a:pt x="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8" name="Google Shape;6828;p35"/>
            <p:cNvSpPr/>
            <p:nvPr/>
          </p:nvSpPr>
          <p:spPr>
            <a:xfrm>
              <a:off x="4995300" y="3333200"/>
              <a:ext cx="11250" cy="13525"/>
            </a:xfrm>
            <a:custGeom>
              <a:avLst/>
              <a:gdLst/>
              <a:ahLst/>
              <a:cxnLst/>
              <a:rect l="l" t="t" r="r" b="b"/>
              <a:pathLst>
                <a:path w="450" h="541" extrusionOk="0">
                  <a:moveTo>
                    <a:pt x="385" y="1"/>
                  </a:moveTo>
                  <a:cubicBezTo>
                    <a:pt x="359" y="1"/>
                    <a:pt x="334" y="17"/>
                    <a:pt x="326" y="45"/>
                  </a:cubicBezTo>
                  <a:lnTo>
                    <a:pt x="243" y="348"/>
                  </a:lnTo>
                  <a:lnTo>
                    <a:pt x="117" y="184"/>
                  </a:lnTo>
                  <a:cubicBezTo>
                    <a:pt x="105" y="169"/>
                    <a:pt x="88" y="161"/>
                    <a:pt x="70" y="161"/>
                  </a:cubicBezTo>
                  <a:cubicBezTo>
                    <a:pt x="57" y="161"/>
                    <a:pt x="44" y="165"/>
                    <a:pt x="32" y="174"/>
                  </a:cubicBezTo>
                  <a:cubicBezTo>
                    <a:pt x="5" y="195"/>
                    <a:pt x="1" y="232"/>
                    <a:pt x="21" y="259"/>
                  </a:cubicBezTo>
                  <a:lnTo>
                    <a:pt x="222" y="517"/>
                  </a:lnTo>
                  <a:cubicBezTo>
                    <a:pt x="233" y="532"/>
                    <a:pt x="250" y="540"/>
                    <a:pt x="269" y="540"/>
                  </a:cubicBezTo>
                  <a:cubicBezTo>
                    <a:pt x="272" y="540"/>
                    <a:pt x="276" y="539"/>
                    <a:pt x="282" y="536"/>
                  </a:cubicBezTo>
                  <a:cubicBezTo>
                    <a:pt x="305" y="533"/>
                    <a:pt x="322" y="514"/>
                    <a:pt x="328" y="493"/>
                  </a:cubicBezTo>
                  <a:lnTo>
                    <a:pt x="442" y="76"/>
                  </a:lnTo>
                  <a:cubicBezTo>
                    <a:pt x="450" y="44"/>
                    <a:pt x="432" y="11"/>
                    <a:pt x="399" y="2"/>
                  </a:cubicBezTo>
                  <a:cubicBezTo>
                    <a:pt x="395" y="1"/>
                    <a:pt x="390" y="1"/>
                    <a:pt x="3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9" name="Google Shape;6829;p35"/>
            <p:cNvSpPr/>
            <p:nvPr/>
          </p:nvSpPr>
          <p:spPr>
            <a:xfrm>
              <a:off x="4973175" y="3420850"/>
              <a:ext cx="12500" cy="12150"/>
            </a:xfrm>
            <a:custGeom>
              <a:avLst/>
              <a:gdLst/>
              <a:ahLst/>
              <a:cxnLst/>
              <a:rect l="l" t="t" r="r" b="b"/>
              <a:pathLst>
                <a:path w="500" h="486" extrusionOk="0">
                  <a:moveTo>
                    <a:pt x="184" y="0"/>
                  </a:moveTo>
                  <a:cubicBezTo>
                    <a:pt x="171" y="0"/>
                    <a:pt x="157" y="4"/>
                    <a:pt x="146" y="12"/>
                  </a:cubicBezTo>
                  <a:cubicBezTo>
                    <a:pt x="120" y="32"/>
                    <a:pt x="116" y="70"/>
                    <a:pt x="136" y="97"/>
                  </a:cubicBezTo>
                  <a:lnTo>
                    <a:pt x="278" y="280"/>
                  </a:lnTo>
                  <a:lnTo>
                    <a:pt x="96" y="183"/>
                  </a:lnTo>
                  <a:cubicBezTo>
                    <a:pt x="87" y="178"/>
                    <a:pt x="77" y="176"/>
                    <a:pt x="67" y="176"/>
                  </a:cubicBezTo>
                  <a:cubicBezTo>
                    <a:pt x="46" y="176"/>
                    <a:pt x="26" y="187"/>
                    <a:pt x="15" y="209"/>
                  </a:cubicBezTo>
                  <a:cubicBezTo>
                    <a:pt x="1" y="237"/>
                    <a:pt x="11" y="273"/>
                    <a:pt x="41" y="289"/>
                  </a:cubicBezTo>
                  <a:lnTo>
                    <a:pt x="394" y="478"/>
                  </a:lnTo>
                  <a:cubicBezTo>
                    <a:pt x="402" y="484"/>
                    <a:pt x="414" y="486"/>
                    <a:pt x="423" y="486"/>
                  </a:cubicBezTo>
                  <a:cubicBezTo>
                    <a:pt x="443" y="486"/>
                    <a:pt x="464" y="474"/>
                    <a:pt x="474" y="454"/>
                  </a:cubicBezTo>
                  <a:cubicBezTo>
                    <a:pt x="500" y="410"/>
                    <a:pt x="489" y="356"/>
                    <a:pt x="444" y="299"/>
                  </a:cubicBezTo>
                  <a:lnTo>
                    <a:pt x="230" y="24"/>
                  </a:lnTo>
                  <a:cubicBezTo>
                    <a:pt x="219" y="8"/>
                    <a:pt x="201" y="0"/>
                    <a:pt x="1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35"/>
            <p:cNvSpPr/>
            <p:nvPr/>
          </p:nvSpPr>
          <p:spPr>
            <a:xfrm>
              <a:off x="4966925" y="3468900"/>
              <a:ext cx="13050" cy="12375"/>
            </a:xfrm>
            <a:custGeom>
              <a:avLst/>
              <a:gdLst/>
              <a:ahLst/>
              <a:cxnLst/>
              <a:rect l="l" t="t" r="r" b="b"/>
              <a:pathLst>
                <a:path w="522" h="495" extrusionOk="0">
                  <a:moveTo>
                    <a:pt x="225" y="0"/>
                  </a:moveTo>
                  <a:cubicBezTo>
                    <a:pt x="208" y="0"/>
                    <a:pt x="191" y="8"/>
                    <a:pt x="179" y="22"/>
                  </a:cubicBezTo>
                  <a:cubicBezTo>
                    <a:pt x="158" y="46"/>
                    <a:pt x="162" y="83"/>
                    <a:pt x="186" y="105"/>
                  </a:cubicBezTo>
                  <a:cubicBezTo>
                    <a:pt x="270" y="175"/>
                    <a:pt x="334" y="263"/>
                    <a:pt x="373" y="362"/>
                  </a:cubicBezTo>
                  <a:lnTo>
                    <a:pt x="72" y="320"/>
                  </a:lnTo>
                  <a:cubicBezTo>
                    <a:pt x="70" y="320"/>
                    <a:pt x="68" y="320"/>
                    <a:pt x="66" y="320"/>
                  </a:cubicBezTo>
                  <a:cubicBezTo>
                    <a:pt x="37" y="320"/>
                    <a:pt x="7" y="342"/>
                    <a:pt x="4" y="373"/>
                  </a:cubicBezTo>
                  <a:cubicBezTo>
                    <a:pt x="0" y="406"/>
                    <a:pt x="23" y="435"/>
                    <a:pt x="56" y="441"/>
                  </a:cubicBezTo>
                  <a:lnTo>
                    <a:pt x="452" y="495"/>
                  </a:lnTo>
                  <a:lnTo>
                    <a:pt x="460" y="495"/>
                  </a:lnTo>
                  <a:cubicBezTo>
                    <a:pt x="478" y="495"/>
                    <a:pt x="493" y="488"/>
                    <a:pt x="503" y="475"/>
                  </a:cubicBezTo>
                  <a:cubicBezTo>
                    <a:pt x="516" y="459"/>
                    <a:pt x="522" y="439"/>
                    <a:pt x="516" y="419"/>
                  </a:cubicBezTo>
                  <a:cubicBezTo>
                    <a:pt x="478" y="263"/>
                    <a:pt x="387" y="118"/>
                    <a:pt x="264" y="15"/>
                  </a:cubicBezTo>
                  <a:cubicBezTo>
                    <a:pt x="252" y="5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35"/>
            <p:cNvSpPr/>
            <p:nvPr/>
          </p:nvSpPr>
          <p:spPr>
            <a:xfrm>
              <a:off x="4971675" y="3538350"/>
              <a:ext cx="10525" cy="11275"/>
            </a:xfrm>
            <a:custGeom>
              <a:avLst/>
              <a:gdLst/>
              <a:ahLst/>
              <a:cxnLst/>
              <a:rect l="l" t="t" r="r" b="b"/>
              <a:pathLst>
                <a:path w="421" h="451" extrusionOk="0">
                  <a:moveTo>
                    <a:pt x="175" y="1"/>
                  </a:moveTo>
                  <a:cubicBezTo>
                    <a:pt x="164" y="1"/>
                    <a:pt x="153" y="4"/>
                    <a:pt x="144" y="10"/>
                  </a:cubicBezTo>
                  <a:cubicBezTo>
                    <a:pt x="117" y="28"/>
                    <a:pt x="108" y="64"/>
                    <a:pt x="126" y="93"/>
                  </a:cubicBezTo>
                  <a:lnTo>
                    <a:pt x="273" y="311"/>
                  </a:lnTo>
                  <a:cubicBezTo>
                    <a:pt x="212" y="284"/>
                    <a:pt x="147" y="259"/>
                    <a:pt x="82" y="242"/>
                  </a:cubicBezTo>
                  <a:cubicBezTo>
                    <a:pt x="77" y="241"/>
                    <a:pt x="72" y="240"/>
                    <a:pt x="67" y="240"/>
                  </a:cubicBezTo>
                  <a:cubicBezTo>
                    <a:pt x="41" y="240"/>
                    <a:pt x="16" y="256"/>
                    <a:pt x="9" y="284"/>
                  </a:cubicBezTo>
                  <a:cubicBezTo>
                    <a:pt x="1" y="314"/>
                    <a:pt x="18" y="348"/>
                    <a:pt x="51" y="357"/>
                  </a:cubicBezTo>
                  <a:cubicBezTo>
                    <a:pt x="113" y="374"/>
                    <a:pt x="176" y="398"/>
                    <a:pt x="239" y="429"/>
                  </a:cubicBezTo>
                  <a:cubicBezTo>
                    <a:pt x="256" y="437"/>
                    <a:pt x="280" y="449"/>
                    <a:pt x="309" y="450"/>
                  </a:cubicBezTo>
                  <a:lnTo>
                    <a:pt x="313" y="450"/>
                  </a:lnTo>
                  <a:cubicBezTo>
                    <a:pt x="359" y="450"/>
                    <a:pt x="397" y="423"/>
                    <a:pt x="407" y="385"/>
                  </a:cubicBezTo>
                  <a:cubicBezTo>
                    <a:pt x="421" y="341"/>
                    <a:pt x="398" y="301"/>
                    <a:pt x="388" y="285"/>
                  </a:cubicBezTo>
                  <a:lnTo>
                    <a:pt x="226" y="28"/>
                  </a:lnTo>
                  <a:cubicBezTo>
                    <a:pt x="215" y="11"/>
                    <a:pt x="194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35"/>
            <p:cNvSpPr/>
            <p:nvPr/>
          </p:nvSpPr>
          <p:spPr>
            <a:xfrm>
              <a:off x="4967050" y="3587950"/>
              <a:ext cx="12975" cy="11525"/>
            </a:xfrm>
            <a:custGeom>
              <a:avLst/>
              <a:gdLst/>
              <a:ahLst/>
              <a:cxnLst/>
              <a:rect l="l" t="t" r="r" b="b"/>
              <a:pathLst>
                <a:path w="519" h="461" extrusionOk="0">
                  <a:moveTo>
                    <a:pt x="244" y="0"/>
                  </a:moveTo>
                  <a:cubicBezTo>
                    <a:pt x="234" y="0"/>
                    <a:pt x="223" y="3"/>
                    <a:pt x="214" y="9"/>
                  </a:cubicBezTo>
                  <a:cubicBezTo>
                    <a:pt x="186" y="28"/>
                    <a:pt x="176" y="63"/>
                    <a:pt x="194" y="92"/>
                  </a:cubicBezTo>
                  <a:lnTo>
                    <a:pt x="333" y="319"/>
                  </a:lnTo>
                  <a:cubicBezTo>
                    <a:pt x="252" y="300"/>
                    <a:pt x="171" y="273"/>
                    <a:pt x="93" y="237"/>
                  </a:cubicBezTo>
                  <a:cubicBezTo>
                    <a:pt x="85" y="233"/>
                    <a:pt x="77" y="231"/>
                    <a:pt x="69" y="231"/>
                  </a:cubicBezTo>
                  <a:cubicBezTo>
                    <a:pt x="46" y="231"/>
                    <a:pt x="24" y="245"/>
                    <a:pt x="14" y="267"/>
                  </a:cubicBezTo>
                  <a:cubicBezTo>
                    <a:pt x="1" y="297"/>
                    <a:pt x="14" y="332"/>
                    <a:pt x="44" y="346"/>
                  </a:cubicBezTo>
                  <a:cubicBezTo>
                    <a:pt x="173" y="405"/>
                    <a:pt x="309" y="443"/>
                    <a:pt x="448" y="461"/>
                  </a:cubicBezTo>
                  <a:lnTo>
                    <a:pt x="455" y="461"/>
                  </a:lnTo>
                  <a:cubicBezTo>
                    <a:pt x="475" y="461"/>
                    <a:pt x="495" y="451"/>
                    <a:pt x="506" y="433"/>
                  </a:cubicBezTo>
                  <a:cubicBezTo>
                    <a:pt x="518" y="415"/>
                    <a:pt x="518" y="389"/>
                    <a:pt x="506" y="369"/>
                  </a:cubicBezTo>
                  <a:lnTo>
                    <a:pt x="296" y="29"/>
                  </a:lnTo>
                  <a:cubicBezTo>
                    <a:pt x="285" y="10"/>
                    <a:pt x="265" y="0"/>
                    <a:pt x="2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35"/>
            <p:cNvSpPr/>
            <p:nvPr/>
          </p:nvSpPr>
          <p:spPr>
            <a:xfrm>
              <a:off x="4971025" y="3646050"/>
              <a:ext cx="11550" cy="9625"/>
            </a:xfrm>
            <a:custGeom>
              <a:avLst/>
              <a:gdLst/>
              <a:ahLst/>
              <a:cxnLst/>
              <a:rect l="l" t="t" r="r" b="b"/>
              <a:pathLst>
                <a:path w="462" h="385" extrusionOk="0">
                  <a:moveTo>
                    <a:pt x="231" y="1"/>
                  </a:moveTo>
                  <a:cubicBezTo>
                    <a:pt x="218" y="1"/>
                    <a:pt x="205" y="5"/>
                    <a:pt x="193" y="14"/>
                  </a:cubicBezTo>
                  <a:cubicBezTo>
                    <a:pt x="166" y="34"/>
                    <a:pt x="163" y="71"/>
                    <a:pt x="182" y="98"/>
                  </a:cubicBezTo>
                  <a:lnTo>
                    <a:pt x="253" y="191"/>
                  </a:lnTo>
                  <a:lnTo>
                    <a:pt x="301" y="244"/>
                  </a:lnTo>
                  <a:lnTo>
                    <a:pt x="93" y="151"/>
                  </a:lnTo>
                  <a:cubicBezTo>
                    <a:pt x="85" y="147"/>
                    <a:pt x="76" y="146"/>
                    <a:pt x="68" y="146"/>
                  </a:cubicBezTo>
                  <a:cubicBezTo>
                    <a:pt x="45" y="146"/>
                    <a:pt x="23" y="159"/>
                    <a:pt x="14" y="181"/>
                  </a:cubicBezTo>
                  <a:cubicBezTo>
                    <a:pt x="1" y="213"/>
                    <a:pt x="14" y="246"/>
                    <a:pt x="44" y="260"/>
                  </a:cubicBezTo>
                  <a:lnTo>
                    <a:pt x="278" y="366"/>
                  </a:lnTo>
                  <a:cubicBezTo>
                    <a:pt x="295" y="373"/>
                    <a:pt x="321" y="385"/>
                    <a:pt x="349" y="385"/>
                  </a:cubicBezTo>
                  <a:lnTo>
                    <a:pt x="351" y="385"/>
                  </a:lnTo>
                  <a:cubicBezTo>
                    <a:pt x="397" y="385"/>
                    <a:pt x="437" y="356"/>
                    <a:pt x="450" y="313"/>
                  </a:cubicBezTo>
                  <a:cubicBezTo>
                    <a:pt x="461" y="265"/>
                    <a:pt x="433" y="227"/>
                    <a:pt x="421" y="210"/>
                  </a:cubicBezTo>
                  <a:lnTo>
                    <a:pt x="278" y="24"/>
                  </a:lnTo>
                  <a:cubicBezTo>
                    <a:pt x="266" y="9"/>
                    <a:pt x="249" y="1"/>
                    <a:pt x="2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35"/>
            <p:cNvSpPr/>
            <p:nvPr/>
          </p:nvSpPr>
          <p:spPr>
            <a:xfrm>
              <a:off x="4964700" y="3702275"/>
              <a:ext cx="12025" cy="12225"/>
            </a:xfrm>
            <a:custGeom>
              <a:avLst/>
              <a:gdLst/>
              <a:ahLst/>
              <a:cxnLst/>
              <a:rect l="l" t="t" r="r" b="b"/>
              <a:pathLst>
                <a:path w="481" h="489" extrusionOk="0">
                  <a:moveTo>
                    <a:pt x="253" y="0"/>
                  </a:moveTo>
                  <a:cubicBezTo>
                    <a:pt x="245" y="0"/>
                    <a:pt x="238" y="2"/>
                    <a:pt x="231" y="4"/>
                  </a:cubicBezTo>
                  <a:cubicBezTo>
                    <a:pt x="201" y="17"/>
                    <a:pt x="188" y="53"/>
                    <a:pt x="201" y="83"/>
                  </a:cubicBezTo>
                  <a:lnTo>
                    <a:pt x="290" y="294"/>
                  </a:lnTo>
                  <a:lnTo>
                    <a:pt x="290" y="294"/>
                  </a:lnTo>
                  <a:lnTo>
                    <a:pt x="95" y="188"/>
                  </a:lnTo>
                  <a:cubicBezTo>
                    <a:pt x="86" y="184"/>
                    <a:pt x="77" y="181"/>
                    <a:pt x="68" y="181"/>
                  </a:cubicBezTo>
                  <a:cubicBezTo>
                    <a:pt x="47" y="181"/>
                    <a:pt x="25" y="192"/>
                    <a:pt x="14" y="212"/>
                  </a:cubicBezTo>
                  <a:cubicBezTo>
                    <a:pt x="0" y="241"/>
                    <a:pt x="10" y="277"/>
                    <a:pt x="39" y="294"/>
                  </a:cubicBezTo>
                  <a:lnTo>
                    <a:pt x="387" y="482"/>
                  </a:lnTo>
                  <a:cubicBezTo>
                    <a:pt x="396" y="488"/>
                    <a:pt x="406" y="489"/>
                    <a:pt x="416" y="489"/>
                  </a:cubicBezTo>
                  <a:cubicBezTo>
                    <a:pt x="430" y="489"/>
                    <a:pt x="445" y="483"/>
                    <a:pt x="455" y="473"/>
                  </a:cubicBezTo>
                  <a:cubicBezTo>
                    <a:pt x="472" y="455"/>
                    <a:pt x="481" y="427"/>
                    <a:pt x="469" y="404"/>
                  </a:cubicBezTo>
                  <a:lnTo>
                    <a:pt x="310" y="36"/>
                  </a:lnTo>
                  <a:cubicBezTo>
                    <a:pt x="300" y="14"/>
                    <a:pt x="277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35"/>
            <p:cNvSpPr/>
            <p:nvPr/>
          </p:nvSpPr>
          <p:spPr>
            <a:xfrm>
              <a:off x="5075000" y="3700525"/>
              <a:ext cx="12525" cy="12200"/>
            </a:xfrm>
            <a:custGeom>
              <a:avLst/>
              <a:gdLst/>
              <a:ahLst/>
              <a:cxnLst/>
              <a:rect l="l" t="t" r="r" b="b"/>
              <a:pathLst>
                <a:path w="501" h="488" extrusionOk="0">
                  <a:moveTo>
                    <a:pt x="251" y="1"/>
                  </a:moveTo>
                  <a:cubicBezTo>
                    <a:pt x="230" y="1"/>
                    <a:pt x="208" y="12"/>
                    <a:pt x="198" y="34"/>
                  </a:cubicBezTo>
                  <a:lnTo>
                    <a:pt x="12" y="400"/>
                  </a:lnTo>
                  <a:cubicBezTo>
                    <a:pt x="0" y="423"/>
                    <a:pt x="6" y="453"/>
                    <a:pt x="26" y="472"/>
                  </a:cubicBezTo>
                  <a:cubicBezTo>
                    <a:pt x="36" y="482"/>
                    <a:pt x="50" y="487"/>
                    <a:pt x="65" y="487"/>
                  </a:cubicBezTo>
                  <a:cubicBezTo>
                    <a:pt x="78" y="487"/>
                    <a:pt x="91" y="483"/>
                    <a:pt x="99" y="473"/>
                  </a:cubicBezTo>
                  <a:lnTo>
                    <a:pt x="466" y="225"/>
                  </a:lnTo>
                  <a:cubicBezTo>
                    <a:pt x="494" y="208"/>
                    <a:pt x="501" y="170"/>
                    <a:pt x="482" y="143"/>
                  </a:cubicBezTo>
                  <a:cubicBezTo>
                    <a:pt x="472" y="126"/>
                    <a:pt x="453" y="117"/>
                    <a:pt x="435" y="117"/>
                  </a:cubicBezTo>
                  <a:cubicBezTo>
                    <a:pt x="423" y="117"/>
                    <a:pt x="411" y="120"/>
                    <a:pt x="400" y="127"/>
                  </a:cubicBezTo>
                  <a:lnTo>
                    <a:pt x="224" y="245"/>
                  </a:lnTo>
                  <a:lnTo>
                    <a:pt x="306" y="87"/>
                  </a:lnTo>
                  <a:cubicBezTo>
                    <a:pt x="320" y="59"/>
                    <a:pt x="309" y="21"/>
                    <a:pt x="278" y="7"/>
                  </a:cubicBezTo>
                  <a:cubicBezTo>
                    <a:pt x="270" y="3"/>
                    <a:pt x="26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35"/>
            <p:cNvSpPr/>
            <p:nvPr/>
          </p:nvSpPr>
          <p:spPr>
            <a:xfrm>
              <a:off x="5070875" y="3654200"/>
              <a:ext cx="12925" cy="13000"/>
            </a:xfrm>
            <a:custGeom>
              <a:avLst/>
              <a:gdLst/>
              <a:ahLst/>
              <a:cxnLst/>
              <a:rect l="l" t="t" r="r" b="b"/>
              <a:pathLst>
                <a:path w="517" h="520" extrusionOk="0">
                  <a:moveTo>
                    <a:pt x="298" y="0"/>
                  </a:moveTo>
                  <a:cubicBezTo>
                    <a:pt x="277" y="0"/>
                    <a:pt x="257" y="11"/>
                    <a:pt x="246" y="30"/>
                  </a:cubicBezTo>
                  <a:lnTo>
                    <a:pt x="15" y="427"/>
                  </a:lnTo>
                  <a:cubicBezTo>
                    <a:pt x="0" y="450"/>
                    <a:pt x="5" y="479"/>
                    <a:pt x="22" y="499"/>
                  </a:cubicBezTo>
                  <a:cubicBezTo>
                    <a:pt x="35" y="512"/>
                    <a:pt x="51" y="519"/>
                    <a:pt x="66" y="519"/>
                  </a:cubicBezTo>
                  <a:cubicBezTo>
                    <a:pt x="76" y="519"/>
                    <a:pt x="85" y="518"/>
                    <a:pt x="92" y="515"/>
                  </a:cubicBezTo>
                  <a:cubicBezTo>
                    <a:pt x="228" y="449"/>
                    <a:pt x="360" y="369"/>
                    <a:pt x="485" y="275"/>
                  </a:cubicBezTo>
                  <a:cubicBezTo>
                    <a:pt x="511" y="255"/>
                    <a:pt x="517" y="218"/>
                    <a:pt x="497" y="191"/>
                  </a:cubicBezTo>
                  <a:cubicBezTo>
                    <a:pt x="485" y="175"/>
                    <a:pt x="467" y="167"/>
                    <a:pt x="449" y="167"/>
                  </a:cubicBezTo>
                  <a:cubicBezTo>
                    <a:pt x="436" y="167"/>
                    <a:pt x="424" y="170"/>
                    <a:pt x="413" y="178"/>
                  </a:cubicBezTo>
                  <a:cubicBezTo>
                    <a:pt x="353" y="224"/>
                    <a:pt x="291" y="264"/>
                    <a:pt x="227" y="304"/>
                  </a:cubicBezTo>
                  <a:lnTo>
                    <a:pt x="350" y="91"/>
                  </a:lnTo>
                  <a:cubicBezTo>
                    <a:pt x="366" y="62"/>
                    <a:pt x="357" y="25"/>
                    <a:pt x="329" y="9"/>
                  </a:cubicBezTo>
                  <a:cubicBezTo>
                    <a:pt x="319" y="3"/>
                    <a:pt x="309" y="0"/>
                    <a:pt x="2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35"/>
            <p:cNvSpPr/>
            <p:nvPr/>
          </p:nvSpPr>
          <p:spPr>
            <a:xfrm>
              <a:off x="5070475" y="3613700"/>
              <a:ext cx="12575" cy="10475"/>
            </a:xfrm>
            <a:custGeom>
              <a:avLst/>
              <a:gdLst/>
              <a:ahLst/>
              <a:cxnLst/>
              <a:rect l="l" t="t" r="r" b="b"/>
              <a:pathLst>
                <a:path w="503" h="419" extrusionOk="0">
                  <a:moveTo>
                    <a:pt x="262" y="1"/>
                  </a:moveTo>
                  <a:cubicBezTo>
                    <a:pt x="243" y="1"/>
                    <a:pt x="223" y="11"/>
                    <a:pt x="211" y="27"/>
                  </a:cubicBezTo>
                  <a:lnTo>
                    <a:pt x="15" y="325"/>
                  </a:lnTo>
                  <a:cubicBezTo>
                    <a:pt x="1" y="345"/>
                    <a:pt x="1" y="371"/>
                    <a:pt x="15" y="391"/>
                  </a:cubicBezTo>
                  <a:cubicBezTo>
                    <a:pt x="25" y="410"/>
                    <a:pt x="45" y="419"/>
                    <a:pt x="65" y="419"/>
                  </a:cubicBezTo>
                  <a:cubicBezTo>
                    <a:pt x="68" y="419"/>
                    <a:pt x="72" y="419"/>
                    <a:pt x="75" y="417"/>
                  </a:cubicBezTo>
                  <a:cubicBezTo>
                    <a:pt x="214" y="390"/>
                    <a:pt x="345" y="338"/>
                    <a:pt x="465" y="264"/>
                  </a:cubicBezTo>
                  <a:cubicBezTo>
                    <a:pt x="494" y="246"/>
                    <a:pt x="502" y="211"/>
                    <a:pt x="484" y="182"/>
                  </a:cubicBezTo>
                  <a:cubicBezTo>
                    <a:pt x="473" y="163"/>
                    <a:pt x="453" y="153"/>
                    <a:pt x="433" y="153"/>
                  </a:cubicBezTo>
                  <a:cubicBezTo>
                    <a:pt x="422" y="153"/>
                    <a:pt x="412" y="156"/>
                    <a:pt x="402" y="162"/>
                  </a:cubicBezTo>
                  <a:cubicBezTo>
                    <a:pt x="338" y="202"/>
                    <a:pt x="272" y="234"/>
                    <a:pt x="201" y="259"/>
                  </a:cubicBezTo>
                  <a:lnTo>
                    <a:pt x="310" y="94"/>
                  </a:lnTo>
                  <a:cubicBezTo>
                    <a:pt x="330" y="67"/>
                    <a:pt x="322" y="30"/>
                    <a:pt x="295" y="11"/>
                  </a:cubicBezTo>
                  <a:cubicBezTo>
                    <a:pt x="285" y="4"/>
                    <a:pt x="273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35"/>
            <p:cNvSpPr/>
            <p:nvPr/>
          </p:nvSpPr>
          <p:spPr>
            <a:xfrm>
              <a:off x="5069825" y="3563000"/>
              <a:ext cx="11600" cy="13000"/>
            </a:xfrm>
            <a:custGeom>
              <a:avLst/>
              <a:gdLst/>
              <a:ahLst/>
              <a:cxnLst/>
              <a:rect l="l" t="t" r="r" b="b"/>
              <a:pathLst>
                <a:path w="464" h="520" extrusionOk="0">
                  <a:moveTo>
                    <a:pt x="389" y="1"/>
                  </a:moveTo>
                  <a:cubicBezTo>
                    <a:pt x="372" y="1"/>
                    <a:pt x="354" y="9"/>
                    <a:pt x="342" y="23"/>
                  </a:cubicBezTo>
                  <a:lnTo>
                    <a:pt x="19" y="420"/>
                  </a:lnTo>
                  <a:cubicBezTo>
                    <a:pt x="1" y="445"/>
                    <a:pt x="1" y="476"/>
                    <a:pt x="19" y="498"/>
                  </a:cubicBezTo>
                  <a:cubicBezTo>
                    <a:pt x="32" y="512"/>
                    <a:pt x="48" y="519"/>
                    <a:pt x="65" y="519"/>
                  </a:cubicBezTo>
                  <a:cubicBezTo>
                    <a:pt x="75" y="519"/>
                    <a:pt x="85" y="518"/>
                    <a:pt x="94" y="511"/>
                  </a:cubicBezTo>
                  <a:cubicBezTo>
                    <a:pt x="193" y="455"/>
                    <a:pt x="299" y="418"/>
                    <a:pt x="409" y="397"/>
                  </a:cubicBezTo>
                  <a:cubicBezTo>
                    <a:pt x="442" y="392"/>
                    <a:pt x="464" y="360"/>
                    <a:pt x="458" y="327"/>
                  </a:cubicBezTo>
                  <a:cubicBezTo>
                    <a:pt x="453" y="300"/>
                    <a:pt x="430" y="278"/>
                    <a:pt x="403" y="278"/>
                  </a:cubicBezTo>
                  <a:cubicBezTo>
                    <a:pt x="398" y="278"/>
                    <a:pt x="393" y="278"/>
                    <a:pt x="388" y="280"/>
                  </a:cubicBezTo>
                  <a:cubicBezTo>
                    <a:pt x="345" y="289"/>
                    <a:pt x="303" y="297"/>
                    <a:pt x="263" y="310"/>
                  </a:cubicBezTo>
                  <a:lnTo>
                    <a:pt x="435" y="98"/>
                  </a:lnTo>
                  <a:cubicBezTo>
                    <a:pt x="457" y="73"/>
                    <a:pt x="451" y="36"/>
                    <a:pt x="425" y="15"/>
                  </a:cubicBezTo>
                  <a:cubicBezTo>
                    <a:pt x="415" y="5"/>
                    <a:pt x="402" y="1"/>
                    <a:pt x="3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35"/>
            <p:cNvSpPr/>
            <p:nvPr/>
          </p:nvSpPr>
          <p:spPr>
            <a:xfrm>
              <a:off x="5067650" y="3516125"/>
              <a:ext cx="10175" cy="15350"/>
            </a:xfrm>
            <a:custGeom>
              <a:avLst/>
              <a:gdLst/>
              <a:ahLst/>
              <a:cxnLst/>
              <a:rect l="l" t="t" r="r" b="b"/>
              <a:pathLst>
                <a:path w="407" h="614" extrusionOk="0">
                  <a:moveTo>
                    <a:pt x="331" y="0"/>
                  </a:moveTo>
                  <a:cubicBezTo>
                    <a:pt x="310" y="0"/>
                    <a:pt x="289" y="11"/>
                    <a:pt x="279" y="31"/>
                  </a:cubicBezTo>
                  <a:lnTo>
                    <a:pt x="13" y="525"/>
                  </a:lnTo>
                  <a:cubicBezTo>
                    <a:pt x="0" y="550"/>
                    <a:pt x="6" y="580"/>
                    <a:pt x="28" y="599"/>
                  </a:cubicBezTo>
                  <a:cubicBezTo>
                    <a:pt x="38" y="608"/>
                    <a:pt x="52" y="613"/>
                    <a:pt x="66" y="613"/>
                  </a:cubicBezTo>
                  <a:cubicBezTo>
                    <a:pt x="79" y="613"/>
                    <a:pt x="92" y="609"/>
                    <a:pt x="105" y="601"/>
                  </a:cubicBezTo>
                  <a:lnTo>
                    <a:pt x="373" y="401"/>
                  </a:lnTo>
                  <a:cubicBezTo>
                    <a:pt x="400" y="381"/>
                    <a:pt x="406" y="344"/>
                    <a:pt x="386" y="317"/>
                  </a:cubicBezTo>
                  <a:cubicBezTo>
                    <a:pt x="374" y="300"/>
                    <a:pt x="356" y="292"/>
                    <a:pt x="338" y="292"/>
                  </a:cubicBezTo>
                  <a:cubicBezTo>
                    <a:pt x="325" y="292"/>
                    <a:pt x="313" y="296"/>
                    <a:pt x="301" y="304"/>
                  </a:cubicBezTo>
                  <a:lnTo>
                    <a:pt x="246" y="345"/>
                  </a:lnTo>
                  <a:lnTo>
                    <a:pt x="385" y="87"/>
                  </a:lnTo>
                  <a:cubicBezTo>
                    <a:pt x="399" y="59"/>
                    <a:pt x="387" y="23"/>
                    <a:pt x="359" y="7"/>
                  </a:cubicBezTo>
                  <a:cubicBezTo>
                    <a:pt x="350" y="3"/>
                    <a:pt x="341" y="0"/>
                    <a:pt x="3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35"/>
            <p:cNvSpPr/>
            <p:nvPr/>
          </p:nvSpPr>
          <p:spPr>
            <a:xfrm>
              <a:off x="5069625" y="3469725"/>
              <a:ext cx="10950" cy="13275"/>
            </a:xfrm>
            <a:custGeom>
              <a:avLst/>
              <a:gdLst/>
              <a:ahLst/>
              <a:cxnLst/>
              <a:rect l="l" t="t" r="r" b="b"/>
              <a:pathLst>
                <a:path w="438" h="531" extrusionOk="0">
                  <a:moveTo>
                    <a:pt x="257" y="0"/>
                  </a:moveTo>
                  <a:cubicBezTo>
                    <a:pt x="234" y="0"/>
                    <a:pt x="213" y="13"/>
                    <a:pt x="202" y="35"/>
                  </a:cubicBezTo>
                  <a:lnTo>
                    <a:pt x="12" y="445"/>
                  </a:lnTo>
                  <a:cubicBezTo>
                    <a:pt x="0" y="469"/>
                    <a:pt x="6" y="498"/>
                    <a:pt x="26" y="515"/>
                  </a:cubicBezTo>
                  <a:cubicBezTo>
                    <a:pt x="37" y="527"/>
                    <a:pt x="52" y="531"/>
                    <a:pt x="66" y="531"/>
                  </a:cubicBezTo>
                  <a:cubicBezTo>
                    <a:pt x="78" y="531"/>
                    <a:pt x="88" y="528"/>
                    <a:pt x="95" y="524"/>
                  </a:cubicBezTo>
                  <a:lnTo>
                    <a:pt x="400" y="347"/>
                  </a:lnTo>
                  <a:cubicBezTo>
                    <a:pt x="429" y="329"/>
                    <a:pt x="438" y="293"/>
                    <a:pt x="422" y="264"/>
                  </a:cubicBezTo>
                  <a:cubicBezTo>
                    <a:pt x="409" y="245"/>
                    <a:pt x="389" y="235"/>
                    <a:pt x="369" y="235"/>
                  </a:cubicBezTo>
                  <a:cubicBezTo>
                    <a:pt x="359" y="235"/>
                    <a:pt x="348" y="237"/>
                    <a:pt x="339" y="243"/>
                  </a:cubicBezTo>
                  <a:lnTo>
                    <a:pt x="201" y="323"/>
                  </a:lnTo>
                  <a:lnTo>
                    <a:pt x="313" y="86"/>
                  </a:lnTo>
                  <a:cubicBezTo>
                    <a:pt x="326" y="56"/>
                    <a:pt x="314" y="20"/>
                    <a:pt x="284" y="6"/>
                  </a:cubicBezTo>
                  <a:cubicBezTo>
                    <a:pt x="275" y="2"/>
                    <a:pt x="266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35"/>
            <p:cNvSpPr/>
            <p:nvPr/>
          </p:nvSpPr>
          <p:spPr>
            <a:xfrm>
              <a:off x="5065950" y="3422975"/>
              <a:ext cx="13950" cy="12175"/>
            </a:xfrm>
            <a:custGeom>
              <a:avLst/>
              <a:gdLst/>
              <a:ahLst/>
              <a:cxnLst/>
              <a:rect l="l" t="t" r="r" b="b"/>
              <a:pathLst>
                <a:path w="558" h="487" extrusionOk="0">
                  <a:moveTo>
                    <a:pt x="447" y="1"/>
                  </a:moveTo>
                  <a:cubicBezTo>
                    <a:pt x="432" y="1"/>
                    <a:pt x="417" y="6"/>
                    <a:pt x="405" y="18"/>
                  </a:cubicBezTo>
                  <a:lnTo>
                    <a:pt x="25" y="383"/>
                  </a:lnTo>
                  <a:cubicBezTo>
                    <a:pt x="5" y="401"/>
                    <a:pt x="1" y="429"/>
                    <a:pt x="12" y="454"/>
                  </a:cubicBezTo>
                  <a:cubicBezTo>
                    <a:pt x="24" y="475"/>
                    <a:pt x="44" y="487"/>
                    <a:pt x="67" y="487"/>
                  </a:cubicBezTo>
                  <a:cubicBezTo>
                    <a:pt x="68" y="487"/>
                    <a:pt x="73" y="487"/>
                    <a:pt x="76" y="485"/>
                  </a:cubicBezTo>
                  <a:lnTo>
                    <a:pt x="503" y="415"/>
                  </a:lnTo>
                  <a:cubicBezTo>
                    <a:pt x="536" y="411"/>
                    <a:pt x="557" y="379"/>
                    <a:pt x="553" y="347"/>
                  </a:cubicBezTo>
                  <a:cubicBezTo>
                    <a:pt x="548" y="317"/>
                    <a:pt x="525" y="296"/>
                    <a:pt x="494" y="296"/>
                  </a:cubicBezTo>
                  <a:cubicBezTo>
                    <a:pt x="490" y="296"/>
                    <a:pt x="487" y="297"/>
                    <a:pt x="483" y="297"/>
                  </a:cubicBezTo>
                  <a:lnTo>
                    <a:pt x="248" y="335"/>
                  </a:lnTo>
                  <a:lnTo>
                    <a:pt x="248" y="335"/>
                  </a:lnTo>
                  <a:lnTo>
                    <a:pt x="488" y="104"/>
                  </a:lnTo>
                  <a:cubicBezTo>
                    <a:pt x="511" y="82"/>
                    <a:pt x="513" y="42"/>
                    <a:pt x="490" y="19"/>
                  </a:cubicBezTo>
                  <a:cubicBezTo>
                    <a:pt x="479" y="7"/>
                    <a:pt x="463" y="1"/>
                    <a:pt x="4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35"/>
            <p:cNvSpPr/>
            <p:nvPr/>
          </p:nvSpPr>
          <p:spPr>
            <a:xfrm>
              <a:off x="5057975" y="3354725"/>
              <a:ext cx="9275" cy="10800"/>
            </a:xfrm>
            <a:custGeom>
              <a:avLst/>
              <a:gdLst/>
              <a:ahLst/>
              <a:cxnLst/>
              <a:rect l="l" t="t" r="r" b="b"/>
              <a:pathLst>
                <a:path w="371" h="432" extrusionOk="0">
                  <a:moveTo>
                    <a:pt x="167" y="0"/>
                  </a:moveTo>
                  <a:cubicBezTo>
                    <a:pt x="142" y="0"/>
                    <a:pt x="118" y="15"/>
                    <a:pt x="109" y="40"/>
                  </a:cubicBezTo>
                  <a:lnTo>
                    <a:pt x="7" y="353"/>
                  </a:lnTo>
                  <a:cubicBezTo>
                    <a:pt x="0" y="376"/>
                    <a:pt x="6" y="399"/>
                    <a:pt x="23" y="416"/>
                  </a:cubicBezTo>
                  <a:cubicBezTo>
                    <a:pt x="35" y="426"/>
                    <a:pt x="50" y="432"/>
                    <a:pt x="65" y="432"/>
                  </a:cubicBezTo>
                  <a:cubicBezTo>
                    <a:pt x="72" y="432"/>
                    <a:pt x="79" y="430"/>
                    <a:pt x="83" y="426"/>
                  </a:cubicBezTo>
                  <a:lnTo>
                    <a:pt x="323" y="332"/>
                  </a:lnTo>
                  <a:cubicBezTo>
                    <a:pt x="353" y="320"/>
                    <a:pt x="370" y="284"/>
                    <a:pt x="357" y="254"/>
                  </a:cubicBezTo>
                  <a:cubicBezTo>
                    <a:pt x="348" y="231"/>
                    <a:pt x="325" y="216"/>
                    <a:pt x="300" y="216"/>
                  </a:cubicBezTo>
                  <a:cubicBezTo>
                    <a:pt x="293" y="216"/>
                    <a:pt x="286" y="217"/>
                    <a:pt x="280" y="220"/>
                  </a:cubicBezTo>
                  <a:lnTo>
                    <a:pt x="159" y="268"/>
                  </a:lnTo>
                  <a:lnTo>
                    <a:pt x="159" y="268"/>
                  </a:lnTo>
                  <a:lnTo>
                    <a:pt x="222" y="79"/>
                  </a:lnTo>
                  <a:cubicBezTo>
                    <a:pt x="234" y="48"/>
                    <a:pt x="217" y="15"/>
                    <a:pt x="185" y="3"/>
                  </a:cubicBezTo>
                  <a:cubicBezTo>
                    <a:pt x="179" y="1"/>
                    <a:pt x="173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35"/>
            <p:cNvSpPr/>
            <p:nvPr/>
          </p:nvSpPr>
          <p:spPr>
            <a:xfrm>
              <a:off x="5026775" y="3333600"/>
              <a:ext cx="8425" cy="12050"/>
            </a:xfrm>
            <a:custGeom>
              <a:avLst/>
              <a:gdLst/>
              <a:ahLst/>
              <a:cxnLst/>
              <a:rect l="l" t="t" r="r" b="b"/>
              <a:pathLst>
                <a:path w="337" h="482" extrusionOk="0">
                  <a:moveTo>
                    <a:pt x="68" y="0"/>
                  </a:moveTo>
                  <a:cubicBezTo>
                    <a:pt x="63" y="0"/>
                    <a:pt x="57" y="1"/>
                    <a:pt x="52" y="2"/>
                  </a:cubicBezTo>
                  <a:cubicBezTo>
                    <a:pt x="21" y="11"/>
                    <a:pt x="1" y="44"/>
                    <a:pt x="9" y="75"/>
                  </a:cubicBezTo>
                  <a:lnTo>
                    <a:pt x="104" y="437"/>
                  </a:lnTo>
                  <a:cubicBezTo>
                    <a:pt x="113" y="461"/>
                    <a:pt x="134" y="480"/>
                    <a:pt x="160" y="481"/>
                  </a:cubicBezTo>
                  <a:lnTo>
                    <a:pt x="163" y="481"/>
                  </a:lnTo>
                  <a:cubicBezTo>
                    <a:pt x="187" y="481"/>
                    <a:pt x="210" y="465"/>
                    <a:pt x="222" y="441"/>
                  </a:cubicBezTo>
                  <a:lnTo>
                    <a:pt x="325" y="133"/>
                  </a:lnTo>
                  <a:cubicBezTo>
                    <a:pt x="336" y="103"/>
                    <a:pt x="318" y="68"/>
                    <a:pt x="287" y="58"/>
                  </a:cubicBezTo>
                  <a:cubicBezTo>
                    <a:pt x="281" y="56"/>
                    <a:pt x="274" y="54"/>
                    <a:pt x="267" y="54"/>
                  </a:cubicBezTo>
                  <a:cubicBezTo>
                    <a:pt x="243" y="54"/>
                    <a:pt x="220" y="70"/>
                    <a:pt x="211" y="95"/>
                  </a:cubicBezTo>
                  <a:lnTo>
                    <a:pt x="171" y="213"/>
                  </a:lnTo>
                  <a:lnTo>
                    <a:pt x="125" y="45"/>
                  </a:lnTo>
                  <a:cubicBezTo>
                    <a:pt x="118" y="19"/>
                    <a:pt x="95" y="0"/>
                    <a:pt x="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4" name="Google Shape;6844;p35"/>
            <p:cNvSpPr/>
            <p:nvPr/>
          </p:nvSpPr>
          <p:spPr>
            <a:xfrm>
              <a:off x="4967950" y="3339475"/>
              <a:ext cx="115925" cy="399725"/>
            </a:xfrm>
            <a:custGeom>
              <a:avLst/>
              <a:gdLst/>
              <a:ahLst/>
              <a:cxnLst/>
              <a:rect l="l" t="t" r="r" b="b"/>
              <a:pathLst>
                <a:path w="4637" h="15989" extrusionOk="0">
                  <a:moveTo>
                    <a:pt x="2289" y="0"/>
                  </a:moveTo>
                  <a:cubicBezTo>
                    <a:pt x="2248" y="0"/>
                    <a:pt x="2205" y="9"/>
                    <a:pt x="2166" y="24"/>
                  </a:cubicBezTo>
                  <a:cubicBezTo>
                    <a:pt x="2091" y="51"/>
                    <a:pt x="2022" y="90"/>
                    <a:pt x="1946" y="113"/>
                  </a:cubicBezTo>
                  <a:cubicBezTo>
                    <a:pt x="1921" y="120"/>
                    <a:pt x="1898" y="123"/>
                    <a:pt x="1875" y="123"/>
                  </a:cubicBezTo>
                  <a:cubicBezTo>
                    <a:pt x="1790" y="123"/>
                    <a:pt x="1722" y="80"/>
                    <a:pt x="1632" y="75"/>
                  </a:cubicBezTo>
                  <a:cubicBezTo>
                    <a:pt x="1626" y="75"/>
                    <a:pt x="1619" y="75"/>
                    <a:pt x="1613" y="75"/>
                  </a:cubicBezTo>
                  <a:cubicBezTo>
                    <a:pt x="1520" y="75"/>
                    <a:pt x="1416" y="111"/>
                    <a:pt x="1334" y="146"/>
                  </a:cubicBezTo>
                  <a:cubicBezTo>
                    <a:pt x="1138" y="227"/>
                    <a:pt x="971" y="382"/>
                    <a:pt x="893" y="582"/>
                  </a:cubicBezTo>
                  <a:cubicBezTo>
                    <a:pt x="778" y="873"/>
                    <a:pt x="837" y="1208"/>
                    <a:pt x="743" y="1508"/>
                  </a:cubicBezTo>
                  <a:cubicBezTo>
                    <a:pt x="675" y="1732"/>
                    <a:pt x="521" y="1927"/>
                    <a:pt x="467" y="2155"/>
                  </a:cubicBezTo>
                  <a:cubicBezTo>
                    <a:pt x="391" y="2463"/>
                    <a:pt x="498" y="2780"/>
                    <a:pt x="548" y="3094"/>
                  </a:cubicBezTo>
                  <a:cubicBezTo>
                    <a:pt x="599" y="3406"/>
                    <a:pt x="799" y="3593"/>
                    <a:pt x="513" y="3725"/>
                  </a:cubicBezTo>
                  <a:cubicBezTo>
                    <a:pt x="203" y="3867"/>
                    <a:pt x="153" y="4290"/>
                    <a:pt x="226" y="4622"/>
                  </a:cubicBezTo>
                  <a:cubicBezTo>
                    <a:pt x="299" y="4955"/>
                    <a:pt x="454" y="5288"/>
                    <a:pt x="389" y="5622"/>
                  </a:cubicBezTo>
                  <a:cubicBezTo>
                    <a:pt x="339" y="5881"/>
                    <a:pt x="161" y="6102"/>
                    <a:pt x="97" y="6360"/>
                  </a:cubicBezTo>
                  <a:cubicBezTo>
                    <a:pt x="1" y="6755"/>
                    <a:pt x="183" y="7153"/>
                    <a:pt x="303" y="7539"/>
                  </a:cubicBezTo>
                  <a:cubicBezTo>
                    <a:pt x="431" y="7926"/>
                    <a:pt x="604" y="8233"/>
                    <a:pt x="326" y="8527"/>
                  </a:cubicBezTo>
                  <a:cubicBezTo>
                    <a:pt x="118" y="8748"/>
                    <a:pt x="115" y="9089"/>
                    <a:pt x="176" y="9386"/>
                  </a:cubicBezTo>
                  <a:cubicBezTo>
                    <a:pt x="237" y="9681"/>
                    <a:pt x="353" y="9974"/>
                    <a:pt x="338" y="10275"/>
                  </a:cubicBezTo>
                  <a:cubicBezTo>
                    <a:pt x="319" y="10643"/>
                    <a:pt x="108" y="10992"/>
                    <a:pt x="135" y="11360"/>
                  </a:cubicBezTo>
                  <a:cubicBezTo>
                    <a:pt x="161" y="11739"/>
                    <a:pt x="438" y="12072"/>
                    <a:pt x="438" y="12450"/>
                  </a:cubicBezTo>
                  <a:cubicBezTo>
                    <a:pt x="438" y="12770"/>
                    <a:pt x="246" y="13052"/>
                    <a:pt x="176" y="13365"/>
                  </a:cubicBezTo>
                  <a:cubicBezTo>
                    <a:pt x="67" y="13848"/>
                    <a:pt x="259" y="14349"/>
                    <a:pt x="231" y="14843"/>
                  </a:cubicBezTo>
                  <a:cubicBezTo>
                    <a:pt x="216" y="15140"/>
                    <a:pt x="121" y="15427"/>
                    <a:pt x="77" y="15724"/>
                  </a:cubicBezTo>
                  <a:cubicBezTo>
                    <a:pt x="65" y="15810"/>
                    <a:pt x="58" y="15899"/>
                    <a:pt x="52" y="15989"/>
                  </a:cubicBezTo>
                  <a:cubicBezTo>
                    <a:pt x="1541" y="15979"/>
                    <a:pt x="3033" y="15848"/>
                    <a:pt x="4513" y="15620"/>
                  </a:cubicBezTo>
                  <a:cubicBezTo>
                    <a:pt x="4548" y="15549"/>
                    <a:pt x="4575" y="15476"/>
                    <a:pt x="4575" y="15397"/>
                  </a:cubicBezTo>
                  <a:cubicBezTo>
                    <a:pt x="4578" y="15023"/>
                    <a:pt x="4259" y="14777"/>
                    <a:pt x="4312" y="14363"/>
                  </a:cubicBezTo>
                  <a:cubicBezTo>
                    <a:pt x="4360" y="13999"/>
                    <a:pt x="4636" y="13662"/>
                    <a:pt x="4447" y="13293"/>
                  </a:cubicBezTo>
                  <a:cubicBezTo>
                    <a:pt x="4367" y="13135"/>
                    <a:pt x="4205" y="13008"/>
                    <a:pt x="4195" y="12830"/>
                  </a:cubicBezTo>
                  <a:cubicBezTo>
                    <a:pt x="4182" y="12631"/>
                    <a:pt x="4364" y="12476"/>
                    <a:pt x="4426" y="12285"/>
                  </a:cubicBezTo>
                  <a:cubicBezTo>
                    <a:pt x="4482" y="12112"/>
                    <a:pt x="4431" y="11924"/>
                    <a:pt x="4363" y="11753"/>
                  </a:cubicBezTo>
                  <a:cubicBezTo>
                    <a:pt x="4297" y="11584"/>
                    <a:pt x="4211" y="11416"/>
                    <a:pt x="4195" y="11236"/>
                  </a:cubicBezTo>
                  <a:cubicBezTo>
                    <a:pt x="4166" y="10903"/>
                    <a:pt x="4482" y="10771"/>
                    <a:pt x="4484" y="10434"/>
                  </a:cubicBezTo>
                  <a:cubicBezTo>
                    <a:pt x="4486" y="10156"/>
                    <a:pt x="4384" y="9889"/>
                    <a:pt x="4302" y="9622"/>
                  </a:cubicBezTo>
                  <a:cubicBezTo>
                    <a:pt x="4219" y="9357"/>
                    <a:pt x="4155" y="9067"/>
                    <a:pt x="4234" y="8802"/>
                  </a:cubicBezTo>
                  <a:cubicBezTo>
                    <a:pt x="4314" y="8533"/>
                    <a:pt x="4536" y="8270"/>
                    <a:pt x="4443" y="8005"/>
                  </a:cubicBezTo>
                  <a:cubicBezTo>
                    <a:pt x="4397" y="7873"/>
                    <a:pt x="4281" y="7780"/>
                    <a:pt x="4202" y="7662"/>
                  </a:cubicBezTo>
                  <a:cubicBezTo>
                    <a:pt x="3879" y="7192"/>
                    <a:pt x="4347" y="6849"/>
                    <a:pt x="4411" y="6405"/>
                  </a:cubicBezTo>
                  <a:cubicBezTo>
                    <a:pt x="4443" y="6182"/>
                    <a:pt x="4312" y="5975"/>
                    <a:pt x="4225" y="5768"/>
                  </a:cubicBezTo>
                  <a:cubicBezTo>
                    <a:pt x="4076" y="5421"/>
                    <a:pt x="4254" y="5174"/>
                    <a:pt x="4335" y="4845"/>
                  </a:cubicBezTo>
                  <a:cubicBezTo>
                    <a:pt x="4384" y="4648"/>
                    <a:pt x="4391" y="4436"/>
                    <a:pt x="4318" y="4247"/>
                  </a:cubicBezTo>
                  <a:cubicBezTo>
                    <a:pt x="4267" y="4113"/>
                    <a:pt x="4178" y="3999"/>
                    <a:pt x="4119" y="3870"/>
                  </a:cubicBezTo>
                  <a:cubicBezTo>
                    <a:pt x="4061" y="3741"/>
                    <a:pt x="3947" y="3789"/>
                    <a:pt x="4046" y="3689"/>
                  </a:cubicBezTo>
                  <a:cubicBezTo>
                    <a:pt x="4209" y="3523"/>
                    <a:pt x="4218" y="3256"/>
                    <a:pt x="4170" y="3026"/>
                  </a:cubicBezTo>
                  <a:cubicBezTo>
                    <a:pt x="4123" y="2797"/>
                    <a:pt x="4030" y="2576"/>
                    <a:pt x="4020" y="2341"/>
                  </a:cubicBezTo>
                  <a:cubicBezTo>
                    <a:pt x="4008" y="1974"/>
                    <a:pt x="4203" y="1539"/>
                    <a:pt x="3934" y="1221"/>
                  </a:cubicBezTo>
                  <a:cubicBezTo>
                    <a:pt x="3815" y="1079"/>
                    <a:pt x="3671" y="952"/>
                    <a:pt x="3581" y="785"/>
                  </a:cubicBezTo>
                  <a:cubicBezTo>
                    <a:pt x="3515" y="663"/>
                    <a:pt x="3485" y="524"/>
                    <a:pt x="3413" y="404"/>
                  </a:cubicBezTo>
                  <a:cubicBezTo>
                    <a:pt x="3324" y="259"/>
                    <a:pt x="3170" y="156"/>
                    <a:pt x="3006" y="118"/>
                  </a:cubicBezTo>
                  <a:cubicBezTo>
                    <a:pt x="2984" y="114"/>
                    <a:pt x="2962" y="111"/>
                    <a:pt x="2939" y="111"/>
                  </a:cubicBezTo>
                  <a:cubicBezTo>
                    <a:pt x="2842" y="111"/>
                    <a:pt x="2742" y="149"/>
                    <a:pt x="2646" y="149"/>
                  </a:cubicBezTo>
                  <a:cubicBezTo>
                    <a:pt x="2598" y="149"/>
                    <a:pt x="2550" y="139"/>
                    <a:pt x="2504" y="110"/>
                  </a:cubicBezTo>
                  <a:cubicBezTo>
                    <a:pt x="2464" y="84"/>
                    <a:pt x="2434" y="47"/>
                    <a:pt x="2395" y="25"/>
                  </a:cubicBezTo>
                  <a:cubicBezTo>
                    <a:pt x="2363" y="8"/>
                    <a:pt x="2326" y="0"/>
                    <a:pt x="2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5" name="Google Shape;6845;p35"/>
            <p:cNvSpPr/>
            <p:nvPr/>
          </p:nvSpPr>
          <p:spPr>
            <a:xfrm>
              <a:off x="5033200" y="3342425"/>
              <a:ext cx="22850" cy="392225"/>
            </a:xfrm>
            <a:custGeom>
              <a:avLst/>
              <a:gdLst/>
              <a:ahLst/>
              <a:cxnLst/>
              <a:rect l="l" t="t" r="r" b="b"/>
              <a:pathLst>
                <a:path w="914" h="15689" extrusionOk="0">
                  <a:moveTo>
                    <a:pt x="247" y="0"/>
                  </a:moveTo>
                  <a:lnTo>
                    <a:pt x="247" y="0"/>
                  </a:lnTo>
                  <a:cubicBezTo>
                    <a:pt x="210" y="6"/>
                    <a:pt x="174" y="15"/>
                    <a:pt x="137" y="21"/>
                  </a:cubicBezTo>
                  <a:cubicBezTo>
                    <a:pt x="207" y="198"/>
                    <a:pt x="152" y="406"/>
                    <a:pt x="104" y="590"/>
                  </a:cubicBezTo>
                  <a:cubicBezTo>
                    <a:pt x="46" y="809"/>
                    <a:pt x="0" y="1039"/>
                    <a:pt x="99" y="1241"/>
                  </a:cubicBezTo>
                  <a:cubicBezTo>
                    <a:pt x="137" y="1325"/>
                    <a:pt x="195" y="1391"/>
                    <a:pt x="254" y="1456"/>
                  </a:cubicBezTo>
                  <a:cubicBezTo>
                    <a:pt x="312" y="1520"/>
                    <a:pt x="367" y="1579"/>
                    <a:pt x="400" y="1651"/>
                  </a:cubicBezTo>
                  <a:cubicBezTo>
                    <a:pt x="494" y="1856"/>
                    <a:pt x="393" y="2077"/>
                    <a:pt x="286" y="2309"/>
                  </a:cubicBezTo>
                  <a:cubicBezTo>
                    <a:pt x="185" y="2528"/>
                    <a:pt x="81" y="2755"/>
                    <a:pt x="129" y="2990"/>
                  </a:cubicBezTo>
                  <a:cubicBezTo>
                    <a:pt x="157" y="3124"/>
                    <a:pt x="230" y="3234"/>
                    <a:pt x="301" y="3341"/>
                  </a:cubicBezTo>
                  <a:cubicBezTo>
                    <a:pt x="344" y="3407"/>
                    <a:pt x="386" y="3471"/>
                    <a:pt x="418" y="3536"/>
                  </a:cubicBezTo>
                  <a:cubicBezTo>
                    <a:pt x="584" y="3892"/>
                    <a:pt x="453" y="4278"/>
                    <a:pt x="316" y="4686"/>
                  </a:cubicBezTo>
                  <a:cubicBezTo>
                    <a:pt x="192" y="5054"/>
                    <a:pt x="63" y="5434"/>
                    <a:pt x="158" y="5806"/>
                  </a:cubicBezTo>
                  <a:cubicBezTo>
                    <a:pt x="197" y="5958"/>
                    <a:pt x="273" y="6099"/>
                    <a:pt x="346" y="6232"/>
                  </a:cubicBezTo>
                  <a:cubicBezTo>
                    <a:pt x="423" y="6374"/>
                    <a:pt x="496" y="6509"/>
                    <a:pt x="529" y="6660"/>
                  </a:cubicBezTo>
                  <a:cubicBezTo>
                    <a:pt x="601" y="6981"/>
                    <a:pt x="479" y="7292"/>
                    <a:pt x="350" y="7623"/>
                  </a:cubicBezTo>
                  <a:cubicBezTo>
                    <a:pt x="244" y="7893"/>
                    <a:pt x="137" y="8171"/>
                    <a:pt x="137" y="8459"/>
                  </a:cubicBezTo>
                  <a:cubicBezTo>
                    <a:pt x="137" y="8732"/>
                    <a:pt x="233" y="8995"/>
                    <a:pt x="326" y="9248"/>
                  </a:cubicBezTo>
                  <a:cubicBezTo>
                    <a:pt x="441" y="9559"/>
                    <a:pt x="551" y="9856"/>
                    <a:pt x="488" y="10160"/>
                  </a:cubicBezTo>
                  <a:cubicBezTo>
                    <a:pt x="466" y="10266"/>
                    <a:pt x="422" y="10369"/>
                    <a:pt x="380" y="10472"/>
                  </a:cubicBezTo>
                  <a:cubicBezTo>
                    <a:pt x="312" y="10633"/>
                    <a:pt x="243" y="10799"/>
                    <a:pt x="251" y="10983"/>
                  </a:cubicBezTo>
                  <a:cubicBezTo>
                    <a:pt x="261" y="11204"/>
                    <a:pt x="383" y="11387"/>
                    <a:pt x="502" y="11566"/>
                  </a:cubicBezTo>
                  <a:cubicBezTo>
                    <a:pt x="608" y="11727"/>
                    <a:pt x="706" y="11878"/>
                    <a:pt x="733" y="12050"/>
                  </a:cubicBezTo>
                  <a:cubicBezTo>
                    <a:pt x="769" y="12289"/>
                    <a:pt x="660" y="12520"/>
                    <a:pt x="544" y="12764"/>
                  </a:cubicBezTo>
                  <a:cubicBezTo>
                    <a:pt x="418" y="13029"/>
                    <a:pt x="287" y="13301"/>
                    <a:pt x="360" y="13591"/>
                  </a:cubicBezTo>
                  <a:cubicBezTo>
                    <a:pt x="396" y="13732"/>
                    <a:pt x="479" y="13852"/>
                    <a:pt x="558" y="13968"/>
                  </a:cubicBezTo>
                  <a:cubicBezTo>
                    <a:pt x="633" y="14080"/>
                    <a:pt x="704" y="14186"/>
                    <a:pt x="737" y="14305"/>
                  </a:cubicBezTo>
                  <a:cubicBezTo>
                    <a:pt x="799" y="14535"/>
                    <a:pt x="712" y="14767"/>
                    <a:pt x="618" y="15012"/>
                  </a:cubicBezTo>
                  <a:cubicBezTo>
                    <a:pt x="537" y="15230"/>
                    <a:pt x="452" y="15457"/>
                    <a:pt x="475" y="15689"/>
                  </a:cubicBezTo>
                  <a:cubicBezTo>
                    <a:pt x="511" y="15686"/>
                    <a:pt x="548" y="15682"/>
                    <a:pt x="584" y="15679"/>
                  </a:cubicBezTo>
                  <a:cubicBezTo>
                    <a:pt x="562" y="15471"/>
                    <a:pt x="638" y="15266"/>
                    <a:pt x="720" y="15051"/>
                  </a:cubicBezTo>
                  <a:cubicBezTo>
                    <a:pt x="816" y="14800"/>
                    <a:pt x="914" y="14542"/>
                    <a:pt x="842" y="14276"/>
                  </a:cubicBezTo>
                  <a:cubicBezTo>
                    <a:pt x="805" y="14139"/>
                    <a:pt x="726" y="14021"/>
                    <a:pt x="648" y="13908"/>
                  </a:cubicBezTo>
                  <a:cubicBezTo>
                    <a:pt x="572" y="13795"/>
                    <a:pt x="498" y="13687"/>
                    <a:pt x="468" y="13564"/>
                  </a:cubicBezTo>
                  <a:cubicBezTo>
                    <a:pt x="403" y="13314"/>
                    <a:pt x="519" y="13069"/>
                    <a:pt x="644" y="12811"/>
                  </a:cubicBezTo>
                  <a:cubicBezTo>
                    <a:pt x="762" y="12562"/>
                    <a:pt x="884" y="12305"/>
                    <a:pt x="842" y="12031"/>
                  </a:cubicBezTo>
                  <a:cubicBezTo>
                    <a:pt x="812" y="11835"/>
                    <a:pt x="703" y="11667"/>
                    <a:pt x="595" y="11505"/>
                  </a:cubicBezTo>
                  <a:cubicBezTo>
                    <a:pt x="481" y="11330"/>
                    <a:pt x="372" y="11165"/>
                    <a:pt x="362" y="10976"/>
                  </a:cubicBezTo>
                  <a:cubicBezTo>
                    <a:pt x="355" y="10818"/>
                    <a:pt x="416" y="10669"/>
                    <a:pt x="482" y="10512"/>
                  </a:cubicBezTo>
                  <a:cubicBezTo>
                    <a:pt x="527" y="10408"/>
                    <a:pt x="572" y="10296"/>
                    <a:pt x="597" y="10181"/>
                  </a:cubicBezTo>
                  <a:cubicBezTo>
                    <a:pt x="667" y="9846"/>
                    <a:pt x="547" y="9523"/>
                    <a:pt x="432" y="9210"/>
                  </a:cubicBezTo>
                  <a:cubicBezTo>
                    <a:pt x="343" y="8964"/>
                    <a:pt x="250" y="8711"/>
                    <a:pt x="250" y="8459"/>
                  </a:cubicBezTo>
                  <a:cubicBezTo>
                    <a:pt x="250" y="8190"/>
                    <a:pt x="355" y="7921"/>
                    <a:pt x="455" y="7663"/>
                  </a:cubicBezTo>
                  <a:cubicBezTo>
                    <a:pt x="584" y="7332"/>
                    <a:pt x="719" y="6989"/>
                    <a:pt x="640" y="6637"/>
                  </a:cubicBezTo>
                  <a:cubicBezTo>
                    <a:pt x="604" y="6473"/>
                    <a:pt x="524" y="6324"/>
                    <a:pt x="446" y="6182"/>
                  </a:cubicBezTo>
                  <a:cubicBezTo>
                    <a:pt x="373" y="6049"/>
                    <a:pt x="304" y="5921"/>
                    <a:pt x="268" y="5781"/>
                  </a:cubicBezTo>
                  <a:cubicBezTo>
                    <a:pt x="181" y="5441"/>
                    <a:pt x="304" y="5077"/>
                    <a:pt x="423" y="4724"/>
                  </a:cubicBezTo>
                  <a:cubicBezTo>
                    <a:pt x="561" y="4314"/>
                    <a:pt x="704" y="3888"/>
                    <a:pt x="519" y="3492"/>
                  </a:cubicBezTo>
                  <a:cubicBezTo>
                    <a:pt x="486" y="3419"/>
                    <a:pt x="439" y="3349"/>
                    <a:pt x="396" y="3283"/>
                  </a:cubicBezTo>
                  <a:cubicBezTo>
                    <a:pt x="329" y="3178"/>
                    <a:pt x="264" y="3082"/>
                    <a:pt x="240" y="2969"/>
                  </a:cubicBezTo>
                  <a:cubicBezTo>
                    <a:pt x="200" y="2769"/>
                    <a:pt x="294" y="2560"/>
                    <a:pt x="389" y="2356"/>
                  </a:cubicBezTo>
                  <a:cubicBezTo>
                    <a:pt x="502" y="2110"/>
                    <a:pt x="618" y="1856"/>
                    <a:pt x="504" y="1605"/>
                  </a:cubicBezTo>
                  <a:cubicBezTo>
                    <a:pt x="465" y="1519"/>
                    <a:pt x="402" y="1449"/>
                    <a:pt x="340" y="1381"/>
                  </a:cubicBezTo>
                  <a:cubicBezTo>
                    <a:pt x="286" y="1320"/>
                    <a:pt x="233" y="1261"/>
                    <a:pt x="200" y="1192"/>
                  </a:cubicBezTo>
                  <a:cubicBezTo>
                    <a:pt x="116" y="1024"/>
                    <a:pt x="160" y="816"/>
                    <a:pt x="211" y="617"/>
                  </a:cubicBezTo>
                  <a:cubicBezTo>
                    <a:pt x="260" y="432"/>
                    <a:pt x="319" y="206"/>
                    <a:pt x="24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6" name="Google Shape;6846;p35"/>
            <p:cNvSpPr/>
            <p:nvPr/>
          </p:nvSpPr>
          <p:spPr>
            <a:xfrm>
              <a:off x="4991100" y="3342000"/>
              <a:ext cx="26950" cy="396425"/>
            </a:xfrm>
            <a:custGeom>
              <a:avLst/>
              <a:gdLst/>
              <a:ahLst/>
              <a:cxnLst/>
              <a:rect l="l" t="t" r="r" b="b"/>
              <a:pathLst>
                <a:path w="1078" h="15857" extrusionOk="0">
                  <a:moveTo>
                    <a:pt x="1078" y="0"/>
                  </a:moveTo>
                  <a:lnTo>
                    <a:pt x="1078" y="0"/>
                  </a:lnTo>
                  <a:cubicBezTo>
                    <a:pt x="1062" y="7"/>
                    <a:pt x="1046" y="12"/>
                    <a:pt x="1030" y="17"/>
                  </a:cubicBezTo>
                  <a:cubicBezTo>
                    <a:pt x="1006" y="24"/>
                    <a:pt x="983" y="27"/>
                    <a:pt x="961" y="27"/>
                  </a:cubicBezTo>
                  <a:cubicBezTo>
                    <a:pt x="953" y="27"/>
                    <a:pt x="946" y="27"/>
                    <a:pt x="939" y="26"/>
                  </a:cubicBezTo>
                  <a:cubicBezTo>
                    <a:pt x="911" y="86"/>
                    <a:pt x="890" y="148"/>
                    <a:pt x="881" y="211"/>
                  </a:cubicBezTo>
                  <a:cubicBezTo>
                    <a:pt x="861" y="346"/>
                    <a:pt x="868" y="482"/>
                    <a:pt x="876" y="613"/>
                  </a:cubicBezTo>
                  <a:cubicBezTo>
                    <a:pt x="884" y="785"/>
                    <a:pt x="894" y="948"/>
                    <a:pt x="847" y="1104"/>
                  </a:cubicBezTo>
                  <a:cubicBezTo>
                    <a:pt x="814" y="1215"/>
                    <a:pt x="752" y="1321"/>
                    <a:pt x="691" y="1424"/>
                  </a:cubicBezTo>
                  <a:cubicBezTo>
                    <a:pt x="603" y="1578"/>
                    <a:pt x="510" y="1732"/>
                    <a:pt x="501" y="1917"/>
                  </a:cubicBezTo>
                  <a:cubicBezTo>
                    <a:pt x="490" y="2125"/>
                    <a:pt x="589" y="2310"/>
                    <a:pt x="682" y="2488"/>
                  </a:cubicBezTo>
                  <a:cubicBezTo>
                    <a:pt x="754" y="2621"/>
                    <a:pt x="830" y="2762"/>
                    <a:pt x="850" y="2907"/>
                  </a:cubicBezTo>
                  <a:cubicBezTo>
                    <a:pt x="889" y="3159"/>
                    <a:pt x="772" y="3397"/>
                    <a:pt x="648" y="3651"/>
                  </a:cubicBezTo>
                  <a:cubicBezTo>
                    <a:pt x="519" y="3916"/>
                    <a:pt x="387" y="4190"/>
                    <a:pt x="444" y="4484"/>
                  </a:cubicBezTo>
                  <a:cubicBezTo>
                    <a:pt x="473" y="4627"/>
                    <a:pt x="543" y="4754"/>
                    <a:pt x="610" y="4876"/>
                  </a:cubicBezTo>
                  <a:cubicBezTo>
                    <a:pt x="675" y="4989"/>
                    <a:pt x="734" y="5096"/>
                    <a:pt x="762" y="5215"/>
                  </a:cubicBezTo>
                  <a:cubicBezTo>
                    <a:pt x="827" y="5499"/>
                    <a:pt x="696" y="5769"/>
                    <a:pt x="557" y="6054"/>
                  </a:cubicBezTo>
                  <a:cubicBezTo>
                    <a:pt x="438" y="6298"/>
                    <a:pt x="315" y="6549"/>
                    <a:pt x="315" y="6820"/>
                  </a:cubicBezTo>
                  <a:cubicBezTo>
                    <a:pt x="312" y="7068"/>
                    <a:pt x="417" y="7300"/>
                    <a:pt x="516" y="7523"/>
                  </a:cubicBezTo>
                  <a:cubicBezTo>
                    <a:pt x="619" y="7755"/>
                    <a:pt x="718" y="7974"/>
                    <a:pt x="705" y="8211"/>
                  </a:cubicBezTo>
                  <a:cubicBezTo>
                    <a:pt x="695" y="8414"/>
                    <a:pt x="603" y="8599"/>
                    <a:pt x="507" y="8796"/>
                  </a:cubicBezTo>
                  <a:cubicBezTo>
                    <a:pt x="405" y="9001"/>
                    <a:pt x="302" y="9212"/>
                    <a:pt x="296" y="9445"/>
                  </a:cubicBezTo>
                  <a:cubicBezTo>
                    <a:pt x="292" y="9666"/>
                    <a:pt x="374" y="9871"/>
                    <a:pt x="453" y="10069"/>
                  </a:cubicBezTo>
                  <a:cubicBezTo>
                    <a:pt x="527" y="10257"/>
                    <a:pt x="599" y="10433"/>
                    <a:pt x="603" y="10621"/>
                  </a:cubicBezTo>
                  <a:cubicBezTo>
                    <a:pt x="606" y="10829"/>
                    <a:pt x="524" y="11038"/>
                    <a:pt x="445" y="11244"/>
                  </a:cubicBezTo>
                  <a:cubicBezTo>
                    <a:pt x="336" y="11523"/>
                    <a:pt x="223" y="11811"/>
                    <a:pt x="326" y="12101"/>
                  </a:cubicBezTo>
                  <a:cubicBezTo>
                    <a:pt x="358" y="12190"/>
                    <a:pt x="408" y="12266"/>
                    <a:pt x="454" y="12342"/>
                  </a:cubicBezTo>
                  <a:cubicBezTo>
                    <a:pt x="501" y="12415"/>
                    <a:pt x="544" y="12485"/>
                    <a:pt x="570" y="12563"/>
                  </a:cubicBezTo>
                  <a:cubicBezTo>
                    <a:pt x="675" y="12858"/>
                    <a:pt x="517" y="13158"/>
                    <a:pt x="347" y="13473"/>
                  </a:cubicBezTo>
                  <a:cubicBezTo>
                    <a:pt x="179" y="13787"/>
                    <a:pt x="1" y="14117"/>
                    <a:pt x="113" y="14457"/>
                  </a:cubicBezTo>
                  <a:cubicBezTo>
                    <a:pt x="151" y="14579"/>
                    <a:pt x="225" y="14685"/>
                    <a:pt x="295" y="14785"/>
                  </a:cubicBezTo>
                  <a:cubicBezTo>
                    <a:pt x="374" y="14900"/>
                    <a:pt x="450" y="15008"/>
                    <a:pt x="476" y="15135"/>
                  </a:cubicBezTo>
                  <a:cubicBezTo>
                    <a:pt x="511" y="15309"/>
                    <a:pt x="447" y="15481"/>
                    <a:pt x="379" y="15663"/>
                  </a:cubicBezTo>
                  <a:cubicBezTo>
                    <a:pt x="357" y="15726"/>
                    <a:pt x="332" y="15790"/>
                    <a:pt x="314" y="15856"/>
                  </a:cubicBezTo>
                  <a:cubicBezTo>
                    <a:pt x="352" y="15855"/>
                    <a:pt x="390" y="15854"/>
                    <a:pt x="430" y="15852"/>
                  </a:cubicBezTo>
                  <a:cubicBezTo>
                    <a:pt x="445" y="15802"/>
                    <a:pt x="464" y="15752"/>
                    <a:pt x="483" y="15703"/>
                  </a:cubicBezTo>
                  <a:cubicBezTo>
                    <a:pt x="553" y="15515"/>
                    <a:pt x="626" y="15319"/>
                    <a:pt x="586" y="15114"/>
                  </a:cubicBezTo>
                  <a:cubicBezTo>
                    <a:pt x="554" y="14965"/>
                    <a:pt x="471" y="14843"/>
                    <a:pt x="388" y="14724"/>
                  </a:cubicBezTo>
                  <a:cubicBezTo>
                    <a:pt x="321" y="14626"/>
                    <a:pt x="253" y="14530"/>
                    <a:pt x="220" y="14425"/>
                  </a:cubicBezTo>
                  <a:cubicBezTo>
                    <a:pt x="124" y="14129"/>
                    <a:pt x="282" y="13833"/>
                    <a:pt x="450" y="13522"/>
                  </a:cubicBezTo>
                  <a:cubicBezTo>
                    <a:pt x="622" y="13199"/>
                    <a:pt x="801" y="12865"/>
                    <a:pt x="679" y="12523"/>
                  </a:cubicBezTo>
                  <a:cubicBezTo>
                    <a:pt x="648" y="12435"/>
                    <a:pt x="597" y="12356"/>
                    <a:pt x="552" y="12282"/>
                  </a:cubicBezTo>
                  <a:cubicBezTo>
                    <a:pt x="504" y="12207"/>
                    <a:pt x="461" y="12138"/>
                    <a:pt x="435" y="12062"/>
                  </a:cubicBezTo>
                  <a:cubicBezTo>
                    <a:pt x="345" y="11811"/>
                    <a:pt x="445" y="11553"/>
                    <a:pt x="552" y="11281"/>
                  </a:cubicBezTo>
                  <a:cubicBezTo>
                    <a:pt x="633" y="11067"/>
                    <a:pt x="719" y="10845"/>
                    <a:pt x="716" y="10618"/>
                  </a:cubicBezTo>
                  <a:cubicBezTo>
                    <a:pt x="712" y="10410"/>
                    <a:pt x="633" y="10214"/>
                    <a:pt x="559" y="10026"/>
                  </a:cubicBezTo>
                  <a:cubicBezTo>
                    <a:pt x="480" y="9830"/>
                    <a:pt x="404" y="9643"/>
                    <a:pt x="410" y="9445"/>
                  </a:cubicBezTo>
                  <a:cubicBezTo>
                    <a:pt x="415" y="9236"/>
                    <a:pt x="509" y="9045"/>
                    <a:pt x="609" y="8843"/>
                  </a:cubicBezTo>
                  <a:cubicBezTo>
                    <a:pt x="705" y="8644"/>
                    <a:pt x="808" y="8440"/>
                    <a:pt x="818" y="8214"/>
                  </a:cubicBezTo>
                  <a:cubicBezTo>
                    <a:pt x="833" y="7953"/>
                    <a:pt x="724" y="7709"/>
                    <a:pt x="619" y="7475"/>
                  </a:cubicBezTo>
                  <a:cubicBezTo>
                    <a:pt x="521" y="7253"/>
                    <a:pt x="425" y="7044"/>
                    <a:pt x="428" y="6818"/>
                  </a:cubicBezTo>
                  <a:cubicBezTo>
                    <a:pt x="430" y="6572"/>
                    <a:pt x="546" y="6332"/>
                    <a:pt x="659" y="6102"/>
                  </a:cubicBezTo>
                  <a:cubicBezTo>
                    <a:pt x="801" y="5810"/>
                    <a:pt x="947" y="5511"/>
                    <a:pt x="874" y="5188"/>
                  </a:cubicBezTo>
                  <a:cubicBezTo>
                    <a:pt x="844" y="5055"/>
                    <a:pt x="775" y="4934"/>
                    <a:pt x="711" y="4820"/>
                  </a:cubicBezTo>
                  <a:cubicBezTo>
                    <a:pt x="643" y="4699"/>
                    <a:pt x="580" y="4586"/>
                    <a:pt x="554" y="4461"/>
                  </a:cubicBezTo>
                  <a:cubicBezTo>
                    <a:pt x="504" y="4203"/>
                    <a:pt x="623" y="3958"/>
                    <a:pt x="751" y="3697"/>
                  </a:cubicBezTo>
                  <a:cubicBezTo>
                    <a:pt x="876" y="3439"/>
                    <a:pt x="1003" y="3174"/>
                    <a:pt x="962" y="2890"/>
                  </a:cubicBezTo>
                  <a:cubicBezTo>
                    <a:pt x="939" y="2725"/>
                    <a:pt x="858" y="2577"/>
                    <a:pt x="782" y="2434"/>
                  </a:cubicBezTo>
                  <a:cubicBezTo>
                    <a:pt x="691" y="2262"/>
                    <a:pt x="605" y="2101"/>
                    <a:pt x="615" y="1922"/>
                  </a:cubicBezTo>
                  <a:cubicBezTo>
                    <a:pt x="623" y="1765"/>
                    <a:pt x="704" y="1625"/>
                    <a:pt x="790" y="1479"/>
                  </a:cubicBezTo>
                  <a:cubicBezTo>
                    <a:pt x="853" y="1370"/>
                    <a:pt x="919" y="1258"/>
                    <a:pt x="954" y="1134"/>
                  </a:cubicBezTo>
                  <a:cubicBezTo>
                    <a:pt x="1006" y="961"/>
                    <a:pt x="996" y="782"/>
                    <a:pt x="987" y="605"/>
                  </a:cubicBezTo>
                  <a:cubicBezTo>
                    <a:pt x="980" y="478"/>
                    <a:pt x="973" y="349"/>
                    <a:pt x="990" y="225"/>
                  </a:cubicBezTo>
                  <a:cubicBezTo>
                    <a:pt x="1002" y="147"/>
                    <a:pt x="1033" y="69"/>
                    <a:pt x="107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7" name="Google Shape;6847;p35"/>
            <p:cNvSpPr/>
            <p:nvPr/>
          </p:nvSpPr>
          <p:spPr>
            <a:xfrm>
              <a:off x="5004700" y="3363175"/>
              <a:ext cx="10025" cy="13825"/>
            </a:xfrm>
            <a:custGeom>
              <a:avLst/>
              <a:gdLst/>
              <a:ahLst/>
              <a:cxnLst/>
              <a:rect l="l" t="t" r="r" b="b"/>
              <a:pathLst>
                <a:path w="401" h="553" extrusionOk="0">
                  <a:moveTo>
                    <a:pt x="333" y="1"/>
                  </a:moveTo>
                  <a:cubicBezTo>
                    <a:pt x="307" y="1"/>
                    <a:pt x="285" y="17"/>
                    <a:pt x="276" y="44"/>
                  </a:cubicBezTo>
                  <a:lnTo>
                    <a:pt x="188" y="326"/>
                  </a:lnTo>
                  <a:lnTo>
                    <a:pt x="124" y="189"/>
                  </a:lnTo>
                  <a:cubicBezTo>
                    <a:pt x="113" y="167"/>
                    <a:pt x="92" y="154"/>
                    <a:pt x="69" y="154"/>
                  </a:cubicBezTo>
                  <a:cubicBezTo>
                    <a:pt x="61" y="154"/>
                    <a:pt x="52" y="156"/>
                    <a:pt x="43" y="160"/>
                  </a:cubicBezTo>
                  <a:cubicBezTo>
                    <a:pt x="13" y="174"/>
                    <a:pt x="0" y="210"/>
                    <a:pt x="15" y="240"/>
                  </a:cubicBezTo>
                  <a:lnTo>
                    <a:pt x="145" y="518"/>
                  </a:lnTo>
                  <a:cubicBezTo>
                    <a:pt x="154" y="540"/>
                    <a:pt x="175" y="553"/>
                    <a:pt x="200" y="553"/>
                  </a:cubicBezTo>
                  <a:cubicBezTo>
                    <a:pt x="201" y="553"/>
                    <a:pt x="203" y="553"/>
                    <a:pt x="203" y="551"/>
                  </a:cubicBezTo>
                  <a:cubicBezTo>
                    <a:pt x="228" y="548"/>
                    <a:pt x="250" y="533"/>
                    <a:pt x="257" y="510"/>
                  </a:cubicBezTo>
                  <a:lnTo>
                    <a:pt x="390" y="80"/>
                  </a:lnTo>
                  <a:cubicBezTo>
                    <a:pt x="400" y="47"/>
                    <a:pt x="383" y="14"/>
                    <a:pt x="352" y="4"/>
                  </a:cubicBezTo>
                  <a:cubicBezTo>
                    <a:pt x="345" y="2"/>
                    <a:pt x="339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8" name="Google Shape;6848;p35"/>
            <p:cNvSpPr/>
            <p:nvPr/>
          </p:nvSpPr>
          <p:spPr>
            <a:xfrm>
              <a:off x="5005950" y="3408450"/>
              <a:ext cx="8475" cy="16125"/>
            </a:xfrm>
            <a:custGeom>
              <a:avLst/>
              <a:gdLst/>
              <a:ahLst/>
              <a:cxnLst/>
              <a:rect l="l" t="t" r="r" b="b"/>
              <a:pathLst>
                <a:path w="339" h="645" extrusionOk="0">
                  <a:moveTo>
                    <a:pt x="280" y="1"/>
                  </a:moveTo>
                  <a:cubicBezTo>
                    <a:pt x="246" y="1"/>
                    <a:pt x="219" y="27"/>
                    <a:pt x="219" y="61"/>
                  </a:cubicBezTo>
                  <a:lnTo>
                    <a:pt x="216" y="419"/>
                  </a:lnTo>
                  <a:lnTo>
                    <a:pt x="115" y="296"/>
                  </a:lnTo>
                  <a:cubicBezTo>
                    <a:pt x="104" y="280"/>
                    <a:pt x="86" y="272"/>
                    <a:pt x="68" y="272"/>
                  </a:cubicBezTo>
                  <a:cubicBezTo>
                    <a:pt x="55" y="272"/>
                    <a:pt x="42" y="277"/>
                    <a:pt x="31" y="286"/>
                  </a:cubicBezTo>
                  <a:cubicBezTo>
                    <a:pt x="3" y="306"/>
                    <a:pt x="1" y="346"/>
                    <a:pt x="22" y="371"/>
                  </a:cubicBezTo>
                  <a:lnTo>
                    <a:pt x="226" y="623"/>
                  </a:lnTo>
                  <a:cubicBezTo>
                    <a:pt x="237" y="637"/>
                    <a:pt x="254" y="645"/>
                    <a:pt x="273" y="645"/>
                  </a:cubicBezTo>
                  <a:cubicBezTo>
                    <a:pt x="279" y="645"/>
                    <a:pt x="286" y="643"/>
                    <a:pt x="295" y="643"/>
                  </a:cubicBezTo>
                  <a:cubicBezTo>
                    <a:pt x="317" y="636"/>
                    <a:pt x="333" y="613"/>
                    <a:pt x="333" y="587"/>
                  </a:cubicBezTo>
                  <a:lnTo>
                    <a:pt x="339" y="62"/>
                  </a:lnTo>
                  <a:cubicBezTo>
                    <a:pt x="339" y="28"/>
                    <a:pt x="313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35"/>
            <p:cNvSpPr/>
            <p:nvPr/>
          </p:nvSpPr>
          <p:spPr>
            <a:xfrm>
              <a:off x="5011175" y="3413700"/>
              <a:ext cx="10025" cy="11200"/>
            </a:xfrm>
            <a:custGeom>
              <a:avLst/>
              <a:gdLst/>
              <a:ahLst/>
              <a:cxnLst/>
              <a:rect l="l" t="t" r="r" b="b"/>
              <a:pathLst>
                <a:path w="401" h="448" extrusionOk="0">
                  <a:moveTo>
                    <a:pt x="335" y="0"/>
                  </a:moveTo>
                  <a:cubicBezTo>
                    <a:pt x="320" y="0"/>
                    <a:pt x="305" y="5"/>
                    <a:pt x="293" y="16"/>
                  </a:cubicBezTo>
                  <a:cubicBezTo>
                    <a:pt x="184" y="116"/>
                    <a:pt x="93" y="231"/>
                    <a:pt x="20" y="359"/>
                  </a:cubicBezTo>
                  <a:cubicBezTo>
                    <a:pt x="1" y="387"/>
                    <a:pt x="12" y="425"/>
                    <a:pt x="41" y="440"/>
                  </a:cubicBezTo>
                  <a:cubicBezTo>
                    <a:pt x="51" y="445"/>
                    <a:pt x="60" y="447"/>
                    <a:pt x="71" y="447"/>
                  </a:cubicBezTo>
                  <a:cubicBezTo>
                    <a:pt x="91" y="447"/>
                    <a:pt x="113" y="437"/>
                    <a:pt x="123" y="417"/>
                  </a:cubicBezTo>
                  <a:cubicBezTo>
                    <a:pt x="189" y="300"/>
                    <a:pt x="273" y="195"/>
                    <a:pt x="374" y="103"/>
                  </a:cubicBezTo>
                  <a:cubicBezTo>
                    <a:pt x="400" y="82"/>
                    <a:pt x="401" y="45"/>
                    <a:pt x="378" y="19"/>
                  </a:cubicBezTo>
                  <a:cubicBezTo>
                    <a:pt x="367" y="6"/>
                    <a:pt x="351" y="0"/>
                    <a:pt x="3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35"/>
            <p:cNvSpPr/>
            <p:nvPr/>
          </p:nvSpPr>
          <p:spPr>
            <a:xfrm>
              <a:off x="5034225" y="3393450"/>
              <a:ext cx="16550" cy="11225"/>
            </a:xfrm>
            <a:custGeom>
              <a:avLst/>
              <a:gdLst/>
              <a:ahLst/>
              <a:cxnLst/>
              <a:rect l="l" t="t" r="r" b="b"/>
              <a:pathLst>
                <a:path w="662" h="449" extrusionOk="0">
                  <a:moveTo>
                    <a:pt x="593" y="1"/>
                  </a:moveTo>
                  <a:cubicBezTo>
                    <a:pt x="584" y="1"/>
                    <a:pt x="576" y="3"/>
                    <a:pt x="567" y="7"/>
                  </a:cubicBezTo>
                  <a:cubicBezTo>
                    <a:pt x="440" y="67"/>
                    <a:pt x="325" y="161"/>
                    <a:pt x="238" y="272"/>
                  </a:cubicBezTo>
                  <a:lnTo>
                    <a:pt x="124" y="37"/>
                  </a:lnTo>
                  <a:cubicBezTo>
                    <a:pt x="114" y="15"/>
                    <a:pt x="92" y="3"/>
                    <a:pt x="70" y="3"/>
                  </a:cubicBezTo>
                  <a:cubicBezTo>
                    <a:pt x="61" y="3"/>
                    <a:pt x="52" y="5"/>
                    <a:pt x="44" y="9"/>
                  </a:cubicBezTo>
                  <a:cubicBezTo>
                    <a:pt x="12" y="23"/>
                    <a:pt x="1" y="59"/>
                    <a:pt x="15" y="89"/>
                  </a:cubicBezTo>
                  <a:lnTo>
                    <a:pt x="173" y="416"/>
                  </a:lnTo>
                  <a:cubicBezTo>
                    <a:pt x="183" y="434"/>
                    <a:pt x="203" y="447"/>
                    <a:pt x="225" y="449"/>
                  </a:cubicBezTo>
                  <a:lnTo>
                    <a:pt x="227" y="449"/>
                  </a:lnTo>
                  <a:cubicBezTo>
                    <a:pt x="249" y="449"/>
                    <a:pt x="268" y="439"/>
                    <a:pt x="278" y="423"/>
                  </a:cubicBezTo>
                  <a:cubicBezTo>
                    <a:pt x="359" y="291"/>
                    <a:pt x="481" y="182"/>
                    <a:pt x="619" y="116"/>
                  </a:cubicBezTo>
                  <a:cubicBezTo>
                    <a:pt x="649" y="102"/>
                    <a:pt x="662" y="66"/>
                    <a:pt x="648" y="36"/>
                  </a:cubicBezTo>
                  <a:cubicBezTo>
                    <a:pt x="637" y="13"/>
                    <a:pt x="616" y="1"/>
                    <a:pt x="5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35"/>
            <p:cNvSpPr/>
            <p:nvPr/>
          </p:nvSpPr>
          <p:spPr>
            <a:xfrm>
              <a:off x="5038250" y="3389225"/>
              <a:ext cx="4325" cy="14300"/>
            </a:xfrm>
            <a:custGeom>
              <a:avLst/>
              <a:gdLst/>
              <a:ahLst/>
              <a:cxnLst/>
              <a:rect l="l" t="t" r="r" b="b"/>
              <a:pathLst>
                <a:path w="173" h="572" extrusionOk="0">
                  <a:moveTo>
                    <a:pt x="107" y="1"/>
                  </a:moveTo>
                  <a:cubicBezTo>
                    <a:pt x="74" y="1"/>
                    <a:pt x="52" y="25"/>
                    <a:pt x="49" y="56"/>
                  </a:cubicBezTo>
                  <a:lnTo>
                    <a:pt x="5" y="506"/>
                  </a:lnTo>
                  <a:cubicBezTo>
                    <a:pt x="1" y="539"/>
                    <a:pt x="26" y="568"/>
                    <a:pt x="58" y="572"/>
                  </a:cubicBezTo>
                  <a:lnTo>
                    <a:pt x="64" y="572"/>
                  </a:lnTo>
                  <a:cubicBezTo>
                    <a:pt x="94" y="572"/>
                    <a:pt x="121" y="549"/>
                    <a:pt x="124" y="517"/>
                  </a:cubicBezTo>
                  <a:lnTo>
                    <a:pt x="170" y="69"/>
                  </a:lnTo>
                  <a:cubicBezTo>
                    <a:pt x="173" y="34"/>
                    <a:pt x="148" y="5"/>
                    <a:pt x="115" y="1"/>
                  </a:cubicBezTo>
                  <a:cubicBezTo>
                    <a:pt x="113" y="1"/>
                    <a:pt x="110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35"/>
            <p:cNvSpPr/>
            <p:nvPr/>
          </p:nvSpPr>
          <p:spPr>
            <a:xfrm>
              <a:off x="4998950" y="3457450"/>
              <a:ext cx="13475" cy="12050"/>
            </a:xfrm>
            <a:custGeom>
              <a:avLst/>
              <a:gdLst/>
              <a:ahLst/>
              <a:cxnLst/>
              <a:rect l="l" t="t" r="r" b="b"/>
              <a:pathLst>
                <a:path w="539" h="482" extrusionOk="0">
                  <a:moveTo>
                    <a:pt x="472" y="0"/>
                  </a:moveTo>
                  <a:cubicBezTo>
                    <a:pt x="443" y="0"/>
                    <a:pt x="419" y="22"/>
                    <a:pt x="415" y="51"/>
                  </a:cubicBezTo>
                  <a:lnTo>
                    <a:pt x="374" y="312"/>
                  </a:lnTo>
                  <a:lnTo>
                    <a:pt x="107" y="110"/>
                  </a:lnTo>
                  <a:cubicBezTo>
                    <a:pt x="96" y="101"/>
                    <a:pt x="83" y="97"/>
                    <a:pt x="70" y="97"/>
                  </a:cubicBezTo>
                  <a:cubicBezTo>
                    <a:pt x="52" y="97"/>
                    <a:pt x="35" y="105"/>
                    <a:pt x="22" y="121"/>
                  </a:cubicBezTo>
                  <a:cubicBezTo>
                    <a:pt x="1" y="147"/>
                    <a:pt x="7" y="186"/>
                    <a:pt x="33" y="204"/>
                  </a:cubicBezTo>
                  <a:lnTo>
                    <a:pt x="381" y="468"/>
                  </a:lnTo>
                  <a:cubicBezTo>
                    <a:pt x="391" y="477"/>
                    <a:pt x="404" y="481"/>
                    <a:pt x="417" y="481"/>
                  </a:cubicBezTo>
                  <a:cubicBezTo>
                    <a:pt x="424" y="481"/>
                    <a:pt x="433" y="480"/>
                    <a:pt x="441" y="477"/>
                  </a:cubicBezTo>
                  <a:cubicBezTo>
                    <a:pt x="460" y="470"/>
                    <a:pt x="474" y="453"/>
                    <a:pt x="477" y="431"/>
                  </a:cubicBezTo>
                  <a:lnTo>
                    <a:pt x="533" y="68"/>
                  </a:lnTo>
                  <a:cubicBezTo>
                    <a:pt x="539" y="37"/>
                    <a:pt x="516" y="7"/>
                    <a:pt x="483" y="1"/>
                  </a:cubicBezTo>
                  <a:cubicBezTo>
                    <a:pt x="479" y="0"/>
                    <a:pt x="476" y="0"/>
                    <a:pt x="4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35"/>
            <p:cNvSpPr/>
            <p:nvPr/>
          </p:nvSpPr>
          <p:spPr>
            <a:xfrm>
              <a:off x="5002975" y="3452525"/>
              <a:ext cx="7475" cy="16250"/>
            </a:xfrm>
            <a:custGeom>
              <a:avLst/>
              <a:gdLst/>
              <a:ahLst/>
              <a:cxnLst/>
              <a:rect l="l" t="t" r="r" b="b"/>
              <a:pathLst>
                <a:path w="299" h="650" extrusionOk="0">
                  <a:moveTo>
                    <a:pt x="67" y="0"/>
                  </a:moveTo>
                  <a:cubicBezTo>
                    <a:pt x="61" y="0"/>
                    <a:pt x="55" y="1"/>
                    <a:pt x="49" y="3"/>
                  </a:cubicBezTo>
                  <a:cubicBezTo>
                    <a:pt x="18" y="13"/>
                    <a:pt x="1" y="46"/>
                    <a:pt x="11" y="77"/>
                  </a:cubicBezTo>
                  <a:lnTo>
                    <a:pt x="175" y="607"/>
                  </a:lnTo>
                  <a:cubicBezTo>
                    <a:pt x="183" y="634"/>
                    <a:pt x="207" y="650"/>
                    <a:pt x="233" y="650"/>
                  </a:cubicBezTo>
                  <a:cubicBezTo>
                    <a:pt x="237" y="650"/>
                    <a:pt x="244" y="650"/>
                    <a:pt x="250" y="645"/>
                  </a:cubicBezTo>
                  <a:cubicBezTo>
                    <a:pt x="283" y="635"/>
                    <a:pt x="299" y="602"/>
                    <a:pt x="290" y="571"/>
                  </a:cubicBezTo>
                  <a:lnTo>
                    <a:pt x="125" y="42"/>
                  </a:lnTo>
                  <a:cubicBezTo>
                    <a:pt x="116" y="16"/>
                    <a:pt x="92" y="0"/>
                    <a:pt x="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35"/>
            <p:cNvSpPr/>
            <p:nvPr/>
          </p:nvSpPr>
          <p:spPr>
            <a:xfrm>
              <a:off x="5037725" y="3452175"/>
              <a:ext cx="12050" cy="10675"/>
            </a:xfrm>
            <a:custGeom>
              <a:avLst/>
              <a:gdLst/>
              <a:ahLst/>
              <a:cxnLst/>
              <a:rect l="l" t="t" r="r" b="b"/>
              <a:pathLst>
                <a:path w="482" h="427" extrusionOk="0">
                  <a:moveTo>
                    <a:pt x="416" y="1"/>
                  </a:moveTo>
                  <a:cubicBezTo>
                    <a:pt x="399" y="1"/>
                    <a:pt x="382" y="8"/>
                    <a:pt x="370" y="21"/>
                  </a:cubicBezTo>
                  <a:lnTo>
                    <a:pt x="172" y="251"/>
                  </a:lnTo>
                  <a:lnTo>
                    <a:pt x="123" y="119"/>
                  </a:lnTo>
                  <a:cubicBezTo>
                    <a:pt x="116" y="93"/>
                    <a:pt x="94" y="78"/>
                    <a:pt x="70" y="78"/>
                  </a:cubicBezTo>
                  <a:cubicBezTo>
                    <a:pt x="62" y="78"/>
                    <a:pt x="55" y="80"/>
                    <a:pt x="47" y="83"/>
                  </a:cubicBezTo>
                  <a:cubicBezTo>
                    <a:pt x="14" y="93"/>
                    <a:pt x="0" y="129"/>
                    <a:pt x="11" y="160"/>
                  </a:cubicBezTo>
                  <a:lnTo>
                    <a:pt x="95" y="387"/>
                  </a:lnTo>
                  <a:cubicBezTo>
                    <a:pt x="102" y="407"/>
                    <a:pt x="119" y="421"/>
                    <a:pt x="141" y="426"/>
                  </a:cubicBezTo>
                  <a:cubicBezTo>
                    <a:pt x="143" y="427"/>
                    <a:pt x="148" y="427"/>
                    <a:pt x="151" y="427"/>
                  </a:cubicBezTo>
                  <a:cubicBezTo>
                    <a:pt x="166" y="427"/>
                    <a:pt x="185" y="420"/>
                    <a:pt x="195" y="405"/>
                  </a:cubicBezTo>
                  <a:lnTo>
                    <a:pt x="460" y="99"/>
                  </a:lnTo>
                  <a:cubicBezTo>
                    <a:pt x="482" y="74"/>
                    <a:pt x="479" y="36"/>
                    <a:pt x="453" y="14"/>
                  </a:cubicBezTo>
                  <a:cubicBezTo>
                    <a:pt x="442" y="5"/>
                    <a:pt x="429" y="1"/>
                    <a:pt x="4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35"/>
            <p:cNvSpPr/>
            <p:nvPr/>
          </p:nvSpPr>
          <p:spPr>
            <a:xfrm>
              <a:off x="5040175" y="3449275"/>
              <a:ext cx="4400" cy="12700"/>
            </a:xfrm>
            <a:custGeom>
              <a:avLst/>
              <a:gdLst/>
              <a:ahLst/>
              <a:cxnLst/>
              <a:rect l="l" t="t" r="r" b="b"/>
              <a:pathLst>
                <a:path w="176" h="508" extrusionOk="0">
                  <a:moveTo>
                    <a:pt x="111" y="0"/>
                  </a:moveTo>
                  <a:cubicBezTo>
                    <a:pt x="82" y="0"/>
                    <a:pt x="57" y="22"/>
                    <a:pt x="53" y="54"/>
                  </a:cubicBezTo>
                  <a:lnTo>
                    <a:pt x="7" y="441"/>
                  </a:lnTo>
                  <a:cubicBezTo>
                    <a:pt x="1" y="473"/>
                    <a:pt x="25" y="503"/>
                    <a:pt x="58" y="507"/>
                  </a:cubicBezTo>
                  <a:lnTo>
                    <a:pt x="65" y="507"/>
                  </a:lnTo>
                  <a:cubicBezTo>
                    <a:pt x="96" y="507"/>
                    <a:pt x="121" y="486"/>
                    <a:pt x="124" y="455"/>
                  </a:cubicBezTo>
                  <a:lnTo>
                    <a:pt x="172" y="68"/>
                  </a:lnTo>
                  <a:cubicBezTo>
                    <a:pt x="176" y="35"/>
                    <a:pt x="152" y="5"/>
                    <a:pt x="119" y="1"/>
                  </a:cubicBezTo>
                  <a:cubicBezTo>
                    <a:pt x="116" y="1"/>
                    <a:pt x="113" y="0"/>
                    <a:pt x="1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35"/>
            <p:cNvSpPr/>
            <p:nvPr/>
          </p:nvSpPr>
          <p:spPr>
            <a:xfrm>
              <a:off x="5045500" y="3495350"/>
              <a:ext cx="4900" cy="13425"/>
            </a:xfrm>
            <a:custGeom>
              <a:avLst/>
              <a:gdLst/>
              <a:ahLst/>
              <a:cxnLst/>
              <a:rect l="l" t="t" r="r" b="b"/>
              <a:pathLst>
                <a:path w="196" h="537" extrusionOk="0">
                  <a:moveTo>
                    <a:pt x="131" y="0"/>
                  </a:moveTo>
                  <a:cubicBezTo>
                    <a:pt x="102" y="0"/>
                    <a:pt x="76" y="22"/>
                    <a:pt x="70" y="51"/>
                  </a:cubicBezTo>
                  <a:lnTo>
                    <a:pt x="6" y="469"/>
                  </a:lnTo>
                  <a:cubicBezTo>
                    <a:pt x="0" y="501"/>
                    <a:pt x="25" y="531"/>
                    <a:pt x="56" y="537"/>
                  </a:cubicBezTo>
                  <a:lnTo>
                    <a:pt x="66" y="537"/>
                  </a:lnTo>
                  <a:cubicBezTo>
                    <a:pt x="96" y="537"/>
                    <a:pt x="121" y="517"/>
                    <a:pt x="125" y="487"/>
                  </a:cubicBezTo>
                  <a:lnTo>
                    <a:pt x="189" y="69"/>
                  </a:lnTo>
                  <a:cubicBezTo>
                    <a:pt x="195" y="36"/>
                    <a:pt x="171" y="6"/>
                    <a:pt x="139" y="1"/>
                  </a:cubicBezTo>
                  <a:cubicBezTo>
                    <a:pt x="137" y="0"/>
                    <a:pt x="134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35"/>
            <p:cNvSpPr/>
            <p:nvPr/>
          </p:nvSpPr>
          <p:spPr>
            <a:xfrm>
              <a:off x="5045350" y="3501000"/>
              <a:ext cx="9550" cy="7900"/>
            </a:xfrm>
            <a:custGeom>
              <a:avLst/>
              <a:gdLst/>
              <a:ahLst/>
              <a:cxnLst/>
              <a:rect l="l" t="t" r="r" b="b"/>
              <a:pathLst>
                <a:path w="382" h="316" extrusionOk="0">
                  <a:moveTo>
                    <a:pt x="314" y="0"/>
                  </a:moveTo>
                  <a:cubicBezTo>
                    <a:pt x="301" y="0"/>
                    <a:pt x="288" y="5"/>
                    <a:pt x="277" y="14"/>
                  </a:cubicBezTo>
                  <a:lnTo>
                    <a:pt x="31" y="208"/>
                  </a:lnTo>
                  <a:cubicBezTo>
                    <a:pt x="3" y="226"/>
                    <a:pt x="0" y="265"/>
                    <a:pt x="19" y="291"/>
                  </a:cubicBezTo>
                  <a:cubicBezTo>
                    <a:pt x="31" y="308"/>
                    <a:pt x="48" y="315"/>
                    <a:pt x="66" y="315"/>
                  </a:cubicBezTo>
                  <a:cubicBezTo>
                    <a:pt x="79" y="315"/>
                    <a:pt x="91" y="311"/>
                    <a:pt x="104" y="302"/>
                  </a:cubicBezTo>
                  <a:lnTo>
                    <a:pt x="352" y="109"/>
                  </a:lnTo>
                  <a:cubicBezTo>
                    <a:pt x="378" y="89"/>
                    <a:pt x="382" y="51"/>
                    <a:pt x="362" y="24"/>
                  </a:cubicBezTo>
                  <a:cubicBezTo>
                    <a:pt x="349" y="8"/>
                    <a:pt x="332" y="0"/>
                    <a:pt x="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35"/>
            <p:cNvSpPr/>
            <p:nvPr/>
          </p:nvSpPr>
          <p:spPr>
            <a:xfrm>
              <a:off x="4994125" y="3497775"/>
              <a:ext cx="8275" cy="13200"/>
            </a:xfrm>
            <a:custGeom>
              <a:avLst/>
              <a:gdLst/>
              <a:ahLst/>
              <a:cxnLst/>
              <a:rect l="l" t="t" r="r" b="b"/>
              <a:pathLst>
                <a:path w="331" h="528" extrusionOk="0">
                  <a:moveTo>
                    <a:pt x="200" y="0"/>
                  </a:moveTo>
                  <a:cubicBezTo>
                    <a:pt x="197" y="0"/>
                    <a:pt x="193" y="0"/>
                    <a:pt x="190" y="1"/>
                  </a:cubicBezTo>
                  <a:cubicBezTo>
                    <a:pt x="155" y="7"/>
                    <a:pt x="135" y="38"/>
                    <a:pt x="139" y="71"/>
                  </a:cubicBezTo>
                  <a:lnTo>
                    <a:pt x="175" y="294"/>
                  </a:lnTo>
                  <a:lnTo>
                    <a:pt x="109" y="226"/>
                  </a:lnTo>
                  <a:cubicBezTo>
                    <a:pt x="96" y="215"/>
                    <a:pt x="81" y="209"/>
                    <a:pt x="65" y="209"/>
                  </a:cubicBezTo>
                  <a:cubicBezTo>
                    <a:pt x="50" y="209"/>
                    <a:pt x="35" y="215"/>
                    <a:pt x="23" y="226"/>
                  </a:cubicBezTo>
                  <a:cubicBezTo>
                    <a:pt x="0" y="251"/>
                    <a:pt x="0" y="288"/>
                    <a:pt x="23" y="311"/>
                  </a:cubicBezTo>
                  <a:lnTo>
                    <a:pt x="223" y="510"/>
                  </a:lnTo>
                  <a:cubicBezTo>
                    <a:pt x="236" y="523"/>
                    <a:pt x="250" y="527"/>
                    <a:pt x="266" y="527"/>
                  </a:cubicBezTo>
                  <a:cubicBezTo>
                    <a:pt x="274" y="527"/>
                    <a:pt x="283" y="526"/>
                    <a:pt x="294" y="519"/>
                  </a:cubicBezTo>
                  <a:cubicBezTo>
                    <a:pt x="317" y="509"/>
                    <a:pt x="330" y="481"/>
                    <a:pt x="326" y="456"/>
                  </a:cubicBezTo>
                  <a:lnTo>
                    <a:pt x="260" y="51"/>
                  </a:lnTo>
                  <a:cubicBezTo>
                    <a:pt x="255" y="21"/>
                    <a:pt x="229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35"/>
            <p:cNvSpPr/>
            <p:nvPr/>
          </p:nvSpPr>
          <p:spPr>
            <a:xfrm>
              <a:off x="5007825" y="3530000"/>
              <a:ext cx="13250" cy="14425"/>
            </a:xfrm>
            <a:custGeom>
              <a:avLst/>
              <a:gdLst/>
              <a:ahLst/>
              <a:cxnLst/>
              <a:rect l="l" t="t" r="r" b="b"/>
              <a:pathLst>
                <a:path w="530" h="577" extrusionOk="0">
                  <a:moveTo>
                    <a:pt x="189" y="1"/>
                  </a:moveTo>
                  <a:cubicBezTo>
                    <a:pt x="162" y="1"/>
                    <a:pt x="138" y="18"/>
                    <a:pt x="129" y="46"/>
                  </a:cubicBezTo>
                  <a:lnTo>
                    <a:pt x="7" y="500"/>
                  </a:lnTo>
                  <a:cubicBezTo>
                    <a:pt x="0" y="526"/>
                    <a:pt x="12" y="553"/>
                    <a:pt x="33" y="568"/>
                  </a:cubicBezTo>
                  <a:cubicBezTo>
                    <a:pt x="42" y="572"/>
                    <a:pt x="55" y="576"/>
                    <a:pt x="65" y="576"/>
                  </a:cubicBezTo>
                  <a:cubicBezTo>
                    <a:pt x="79" y="576"/>
                    <a:pt x="92" y="572"/>
                    <a:pt x="105" y="562"/>
                  </a:cubicBezTo>
                  <a:lnTo>
                    <a:pt x="499" y="248"/>
                  </a:lnTo>
                  <a:cubicBezTo>
                    <a:pt x="524" y="228"/>
                    <a:pt x="529" y="189"/>
                    <a:pt x="508" y="163"/>
                  </a:cubicBezTo>
                  <a:cubicBezTo>
                    <a:pt x="495" y="149"/>
                    <a:pt x="478" y="141"/>
                    <a:pt x="460" y="141"/>
                  </a:cubicBezTo>
                  <a:cubicBezTo>
                    <a:pt x="447" y="141"/>
                    <a:pt x="434" y="145"/>
                    <a:pt x="423" y="155"/>
                  </a:cubicBezTo>
                  <a:lnTo>
                    <a:pt x="171" y="355"/>
                  </a:lnTo>
                  <a:lnTo>
                    <a:pt x="247" y="76"/>
                  </a:lnTo>
                  <a:cubicBezTo>
                    <a:pt x="255" y="44"/>
                    <a:pt x="235" y="11"/>
                    <a:pt x="204" y="3"/>
                  </a:cubicBezTo>
                  <a:cubicBezTo>
                    <a:pt x="199" y="1"/>
                    <a:pt x="194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0" name="Google Shape;6860;p35"/>
            <p:cNvSpPr/>
            <p:nvPr/>
          </p:nvSpPr>
          <p:spPr>
            <a:xfrm>
              <a:off x="5000600" y="3535900"/>
              <a:ext cx="10350" cy="8300"/>
            </a:xfrm>
            <a:custGeom>
              <a:avLst/>
              <a:gdLst/>
              <a:ahLst/>
              <a:cxnLst/>
              <a:rect l="l" t="t" r="r" b="b"/>
              <a:pathLst>
                <a:path w="414" h="332" extrusionOk="0">
                  <a:moveTo>
                    <a:pt x="67" y="1"/>
                  </a:moveTo>
                  <a:cubicBezTo>
                    <a:pt x="52" y="1"/>
                    <a:pt x="38" y="6"/>
                    <a:pt x="27" y="17"/>
                  </a:cubicBezTo>
                  <a:cubicBezTo>
                    <a:pt x="2" y="40"/>
                    <a:pt x="1" y="78"/>
                    <a:pt x="24" y="104"/>
                  </a:cubicBezTo>
                  <a:cubicBezTo>
                    <a:pt x="110" y="191"/>
                    <a:pt x="207" y="267"/>
                    <a:pt x="316" y="324"/>
                  </a:cubicBezTo>
                  <a:cubicBezTo>
                    <a:pt x="325" y="329"/>
                    <a:pt x="336" y="332"/>
                    <a:pt x="345" y="332"/>
                  </a:cubicBezTo>
                  <a:cubicBezTo>
                    <a:pt x="367" y="332"/>
                    <a:pt x="388" y="320"/>
                    <a:pt x="400" y="297"/>
                  </a:cubicBezTo>
                  <a:cubicBezTo>
                    <a:pt x="414" y="268"/>
                    <a:pt x="402" y="233"/>
                    <a:pt x="374" y="217"/>
                  </a:cubicBezTo>
                  <a:cubicBezTo>
                    <a:pt x="275" y="164"/>
                    <a:pt x="187" y="98"/>
                    <a:pt x="113" y="19"/>
                  </a:cubicBezTo>
                  <a:cubicBezTo>
                    <a:pt x="99" y="7"/>
                    <a:pt x="83" y="1"/>
                    <a:pt x="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1" name="Google Shape;6861;p35"/>
            <p:cNvSpPr/>
            <p:nvPr/>
          </p:nvSpPr>
          <p:spPr>
            <a:xfrm>
              <a:off x="5032375" y="3556125"/>
              <a:ext cx="11775" cy="13175"/>
            </a:xfrm>
            <a:custGeom>
              <a:avLst/>
              <a:gdLst/>
              <a:ahLst/>
              <a:cxnLst/>
              <a:rect l="l" t="t" r="r" b="b"/>
              <a:pathLst>
                <a:path w="471" h="527" extrusionOk="0">
                  <a:moveTo>
                    <a:pt x="402" y="0"/>
                  </a:moveTo>
                  <a:cubicBezTo>
                    <a:pt x="376" y="0"/>
                    <a:pt x="352" y="20"/>
                    <a:pt x="346" y="47"/>
                  </a:cubicBezTo>
                  <a:lnTo>
                    <a:pt x="280" y="341"/>
                  </a:lnTo>
                  <a:lnTo>
                    <a:pt x="112" y="153"/>
                  </a:lnTo>
                  <a:cubicBezTo>
                    <a:pt x="101" y="140"/>
                    <a:pt x="85" y="133"/>
                    <a:pt x="68" y="133"/>
                  </a:cubicBezTo>
                  <a:cubicBezTo>
                    <a:pt x="54" y="133"/>
                    <a:pt x="40" y="138"/>
                    <a:pt x="28" y="148"/>
                  </a:cubicBezTo>
                  <a:cubicBezTo>
                    <a:pt x="3" y="169"/>
                    <a:pt x="0" y="206"/>
                    <a:pt x="22" y="232"/>
                  </a:cubicBezTo>
                  <a:lnTo>
                    <a:pt x="269" y="506"/>
                  </a:lnTo>
                  <a:cubicBezTo>
                    <a:pt x="279" y="519"/>
                    <a:pt x="297" y="526"/>
                    <a:pt x="313" y="526"/>
                  </a:cubicBezTo>
                  <a:lnTo>
                    <a:pt x="327" y="526"/>
                  </a:lnTo>
                  <a:cubicBezTo>
                    <a:pt x="349" y="521"/>
                    <a:pt x="365" y="502"/>
                    <a:pt x="370" y="480"/>
                  </a:cubicBezTo>
                  <a:lnTo>
                    <a:pt x="464" y="75"/>
                  </a:lnTo>
                  <a:cubicBezTo>
                    <a:pt x="471" y="42"/>
                    <a:pt x="451" y="10"/>
                    <a:pt x="418" y="3"/>
                  </a:cubicBezTo>
                  <a:cubicBezTo>
                    <a:pt x="412" y="1"/>
                    <a:pt x="407" y="0"/>
                    <a:pt x="4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2" name="Google Shape;6862;p35"/>
            <p:cNvSpPr/>
            <p:nvPr/>
          </p:nvSpPr>
          <p:spPr>
            <a:xfrm>
              <a:off x="5039325" y="3600850"/>
              <a:ext cx="15650" cy="16950"/>
            </a:xfrm>
            <a:custGeom>
              <a:avLst/>
              <a:gdLst/>
              <a:ahLst/>
              <a:cxnLst/>
              <a:rect l="l" t="t" r="r" b="b"/>
              <a:pathLst>
                <a:path w="626" h="678" extrusionOk="0">
                  <a:moveTo>
                    <a:pt x="436" y="1"/>
                  </a:moveTo>
                  <a:cubicBezTo>
                    <a:pt x="417" y="1"/>
                    <a:pt x="397" y="10"/>
                    <a:pt x="386" y="28"/>
                  </a:cubicBezTo>
                  <a:lnTo>
                    <a:pt x="15" y="584"/>
                  </a:lnTo>
                  <a:cubicBezTo>
                    <a:pt x="1" y="608"/>
                    <a:pt x="2" y="637"/>
                    <a:pt x="19" y="656"/>
                  </a:cubicBezTo>
                  <a:cubicBezTo>
                    <a:pt x="29" y="670"/>
                    <a:pt x="48" y="677"/>
                    <a:pt x="65" y="677"/>
                  </a:cubicBezTo>
                  <a:cubicBezTo>
                    <a:pt x="72" y="677"/>
                    <a:pt x="79" y="676"/>
                    <a:pt x="84" y="673"/>
                  </a:cubicBezTo>
                  <a:lnTo>
                    <a:pt x="580" y="477"/>
                  </a:lnTo>
                  <a:cubicBezTo>
                    <a:pt x="610" y="467"/>
                    <a:pt x="626" y="431"/>
                    <a:pt x="614" y="401"/>
                  </a:cubicBezTo>
                  <a:cubicBezTo>
                    <a:pt x="606" y="377"/>
                    <a:pt x="583" y="362"/>
                    <a:pt x="559" y="362"/>
                  </a:cubicBezTo>
                  <a:cubicBezTo>
                    <a:pt x="551" y="362"/>
                    <a:pt x="544" y="363"/>
                    <a:pt x="537" y="366"/>
                  </a:cubicBezTo>
                  <a:lnTo>
                    <a:pt x="220" y="491"/>
                  </a:lnTo>
                  <a:lnTo>
                    <a:pt x="220" y="491"/>
                  </a:lnTo>
                  <a:lnTo>
                    <a:pt x="485" y="94"/>
                  </a:lnTo>
                  <a:cubicBezTo>
                    <a:pt x="504" y="66"/>
                    <a:pt x="495" y="29"/>
                    <a:pt x="468" y="11"/>
                  </a:cubicBezTo>
                  <a:cubicBezTo>
                    <a:pt x="459" y="4"/>
                    <a:pt x="448" y="1"/>
                    <a:pt x="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3" name="Google Shape;6863;p35"/>
            <p:cNvSpPr/>
            <p:nvPr/>
          </p:nvSpPr>
          <p:spPr>
            <a:xfrm>
              <a:off x="4993300" y="3606600"/>
              <a:ext cx="11325" cy="18375"/>
            </a:xfrm>
            <a:custGeom>
              <a:avLst/>
              <a:gdLst/>
              <a:ahLst/>
              <a:cxnLst/>
              <a:rect l="l" t="t" r="r" b="b"/>
              <a:pathLst>
                <a:path w="453" h="735" extrusionOk="0">
                  <a:moveTo>
                    <a:pt x="332" y="1"/>
                  </a:moveTo>
                  <a:cubicBezTo>
                    <a:pt x="329" y="1"/>
                    <a:pt x="326" y="1"/>
                    <a:pt x="323" y="1"/>
                  </a:cubicBezTo>
                  <a:cubicBezTo>
                    <a:pt x="291" y="6"/>
                    <a:pt x="266" y="36"/>
                    <a:pt x="270" y="67"/>
                  </a:cubicBezTo>
                  <a:lnTo>
                    <a:pt x="314" y="522"/>
                  </a:lnTo>
                  <a:lnTo>
                    <a:pt x="107" y="325"/>
                  </a:lnTo>
                  <a:cubicBezTo>
                    <a:pt x="96" y="316"/>
                    <a:pt x="82" y="311"/>
                    <a:pt x="67" y="311"/>
                  </a:cubicBezTo>
                  <a:cubicBezTo>
                    <a:pt x="51" y="311"/>
                    <a:pt x="34" y="317"/>
                    <a:pt x="22" y="330"/>
                  </a:cubicBezTo>
                  <a:cubicBezTo>
                    <a:pt x="0" y="353"/>
                    <a:pt x="0" y="390"/>
                    <a:pt x="26" y="414"/>
                  </a:cubicBezTo>
                  <a:lnTo>
                    <a:pt x="350" y="718"/>
                  </a:lnTo>
                  <a:cubicBezTo>
                    <a:pt x="362" y="730"/>
                    <a:pt x="378" y="734"/>
                    <a:pt x="392" y="734"/>
                  </a:cubicBezTo>
                  <a:cubicBezTo>
                    <a:pt x="400" y="734"/>
                    <a:pt x="409" y="733"/>
                    <a:pt x="416" y="725"/>
                  </a:cubicBezTo>
                  <a:cubicBezTo>
                    <a:pt x="439" y="715"/>
                    <a:pt x="452" y="691"/>
                    <a:pt x="451" y="667"/>
                  </a:cubicBezTo>
                  <a:lnTo>
                    <a:pt x="390" y="56"/>
                  </a:lnTo>
                  <a:cubicBezTo>
                    <a:pt x="387" y="26"/>
                    <a:pt x="361" y="1"/>
                    <a:pt x="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35"/>
            <p:cNvSpPr/>
            <p:nvPr/>
          </p:nvSpPr>
          <p:spPr>
            <a:xfrm>
              <a:off x="4997200" y="3612125"/>
              <a:ext cx="7275" cy="12300"/>
            </a:xfrm>
            <a:custGeom>
              <a:avLst/>
              <a:gdLst/>
              <a:ahLst/>
              <a:cxnLst/>
              <a:rect l="l" t="t" r="r" b="b"/>
              <a:pathLst>
                <a:path w="291" h="492" extrusionOk="0">
                  <a:moveTo>
                    <a:pt x="67" y="0"/>
                  </a:moveTo>
                  <a:cubicBezTo>
                    <a:pt x="59" y="0"/>
                    <a:pt x="52" y="1"/>
                    <a:pt x="45" y="4"/>
                  </a:cubicBezTo>
                  <a:cubicBezTo>
                    <a:pt x="15" y="17"/>
                    <a:pt x="1" y="53"/>
                    <a:pt x="14" y="83"/>
                  </a:cubicBezTo>
                  <a:lnTo>
                    <a:pt x="167" y="454"/>
                  </a:lnTo>
                  <a:cubicBezTo>
                    <a:pt x="179" y="477"/>
                    <a:pt x="200" y="492"/>
                    <a:pt x="223" y="492"/>
                  </a:cubicBezTo>
                  <a:cubicBezTo>
                    <a:pt x="230" y="492"/>
                    <a:pt x="237" y="490"/>
                    <a:pt x="246" y="487"/>
                  </a:cubicBezTo>
                  <a:cubicBezTo>
                    <a:pt x="276" y="474"/>
                    <a:pt x="290" y="439"/>
                    <a:pt x="279" y="408"/>
                  </a:cubicBezTo>
                  <a:lnTo>
                    <a:pt x="124" y="37"/>
                  </a:lnTo>
                  <a:cubicBezTo>
                    <a:pt x="114" y="14"/>
                    <a:pt x="91" y="0"/>
                    <a:pt x="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35"/>
            <p:cNvSpPr/>
            <p:nvPr/>
          </p:nvSpPr>
          <p:spPr>
            <a:xfrm>
              <a:off x="5038475" y="3656025"/>
              <a:ext cx="8075" cy="14900"/>
            </a:xfrm>
            <a:custGeom>
              <a:avLst/>
              <a:gdLst/>
              <a:ahLst/>
              <a:cxnLst/>
              <a:rect l="l" t="t" r="r" b="b"/>
              <a:pathLst>
                <a:path w="323" h="596" extrusionOk="0">
                  <a:moveTo>
                    <a:pt x="263" y="0"/>
                  </a:moveTo>
                  <a:lnTo>
                    <a:pt x="201" y="10"/>
                  </a:lnTo>
                  <a:lnTo>
                    <a:pt x="192" y="389"/>
                  </a:lnTo>
                  <a:lnTo>
                    <a:pt x="111" y="303"/>
                  </a:lnTo>
                  <a:cubicBezTo>
                    <a:pt x="99" y="291"/>
                    <a:pt x="83" y="284"/>
                    <a:pt x="67" y="284"/>
                  </a:cubicBezTo>
                  <a:cubicBezTo>
                    <a:pt x="52" y="284"/>
                    <a:pt x="37" y="290"/>
                    <a:pt x="26" y="301"/>
                  </a:cubicBezTo>
                  <a:cubicBezTo>
                    <a:pt x="3" y="323"/>
                    <a:pt x="0" y="362"/>
                    <a:pt x="25" y="385"/>
                  </a:cubicBezTo>
                  <a:lnTo>
                    <a:pt x="205" y="577"/>
                  </a:lnTo>
                  <a:cubicBezTo>
                    <a:pt x="215" y="588"/>
                    <a:pt x="232" y="595"/>
                    <a:pt x="248" y="595"/>
                  </a:cubicBezTo>
                  <a:cubicBezTo>
                    <a:pt x="255" y="595"/>
                    <a:pt x="263" y="595"/>
                    <a:pt x="271" y="592"/>
                  </a:cubicBezTo>
                  <a:cubicBezTo>
                    <a:pt x="294" y="584"/>
                    <a:pt x="311" y="562"/>
                    <a:pt x="311" y="538"/>
                  </a:cubicBezTo>
                  <a:lnTo>
                    <a:pt x="323" y="2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35"/>
            <p:cNvSpPr/>
            <p:nvPr/>
          </p:nvSpPr>
          <p:spPr>
            <a:xfrm>
              <a:off x="4989975" y="3664725"/>
              <a:ext cx="11375" cy="18750"/>
            </a:xfrm>
            <a:custGeom>
              <a:avLst/>
              <a:gdLst/>
              <a:ahLst/>
              <a:cxnLst/>
              <a:rect l="l" t="t" r="r" b="b"/>
              <a:pathLst>
                <a:path w="455" h="750" extrusionOk="0">
                  <a:moveTo>
                    <a:pt x="367" y="1"/>
                  </a:moveTo>
                  <a:cubicBezTo>
                    <a:pt x="334" y="2"/>
                    <a:pt x="308" y="29"/>
                    <a:pt x="310" y="64"/>
                  </a:cubicBezTo>
                  <a:lnTo>
                    <a:pt x="330" y="559"/>
                  </a:lnTo>
                  <a:cubicBezTo>
                    <a:pt x="247" y="481"/>
                    <a:pt x="175" y="392"/>
                    <a:pt x="122" y="295"/>
                  </a:cubicBezTo>
                  <a:cubicBezTo>
                    <a:pt x="110" y="275"/>
                    <a:pt x="89" y="264"/>
                    <a:pt x="68" y="264"/>
                  </a:cubicBezTo>
                  <a:cubicBezTo>
                    <a:pt x="58" y="264"/>
                    <a:pt x="48" y="267"/>
                    <a:pt x="39" y="272"/>
                  </a:cubicBezTo>
                  <a:cubicBezTo>
                    <a:pt x="10" y="288"/>
                    <a:pt x="0" y="325"/>
                    <a:pt x="16" y="355"/>
                  </a:cubicBezTo>
                  <a:cubicBezTo>
                    <a:pt x="100" y="504"/>
                    <a:pt x="218" y="637"/>
                    <a:pt x="359" y="738"/>
                  </a:cubicBezTo>
                  <a:cubicBezTo>
                    <a:pt x="367" y="745"/>
                    <a:pt x="380" y="749"/>
                    <a:pt x="392" y="749"/>
                  </a:cubicBezTo>
                  <a:cubicBezTo>
                    <a:pt x="402" y="749"/>
                    <a:pt x="412" y="746"/>
                    <a:pt x="423" y="741"/>
                  </a:cubicBezTo>
                  <a:cubicBezTo>
                    <a:pt x="445" y="731"/>
                    <a:pt x="455" y="709"/>
                    <a:pt x="455" y="686"/>
                  </a:cubicBezTo>
                  <a:lnTo>
                    <a:pt x="430" y="58"/>
                  </a:lnTo>
                  <a:cubicBezTo>
                    <a:pt x="427" y="27"/>
                    <a:pt x="402" y="2"/>
                    <a:pt x="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35"/>
            <p:cNvSpPr/>
            <p:nvPr/>
          </p:nvSpPr>
          <p:spPr>
            <a:xfrm>
              <a:off x="4994475" y="3672400"/>
              <a:ext cx="6775" cy="10375"/>
            </a:xfrm>
            <a:custGeom>
              <a:avLst/>
              <a:gdLst/>
              <a:ahLst/>
              <a:cxnLst/>
              <a:rect l="l" t="t" r="r" b="b"/>
              <a:pathLst>
                <a:path w="271" h="415" extrusionOk="0">
                  <a:moveTo>
                    <a:pt x="69" y="1"/>
                  </a:moveTo>
                  <a:cubicBezTo>
                    <a:pt x="61" y="1"/>
                    <a:pt x="53" y="3"/>
                    <a:pt x="45" y="6"/>
                  </a:cubicBezTo>
                  <a:cubicBezTo>
                    <a:pt x="15" y="19"/>
                    <a:pt x="1" y="55"/>
                    <a:pt x="15" y="85"/>
                  </a:cubicBezTo>
                  <a:lnTo>
                    <a:pt x="147" y="379"/>
                  </a:lnTo>
                  <a:cubicBezTo>
                    <a:pt x="158" y="402"/>
                    <a:pt x="180" y="415"/>
                    <a:pt x="203" y="415"/>
                  </a:cubicBezTo>
                  <a:cubicBezTo>
                    <a:pt x="212" y="415"/>
                    <a:pt x="222" y="414"/>
                    <a:pt x="226" y="409"/>
                  </a:cubicBezTo>
                  <a:cubicBezTo>
                    <a:pt x="256" y="396"/>
                    <a:pt x="270" y="361"/>
                    <a:pt x="256" y="330"/>
                  </a:cubicBezTo>
                  <a:lnTo>
                    <a:pt x="124" y="36"/>
                  </a:lnTo>
                  <a:cubicBezTo>
                    <a:pt x="115" y="14"/>
                    <a:pt x="92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35"/>
            <p:cNvSpPr/>
            <p:nvPr/>
          </p:nvSpPr>
          <p:spPr>
            <a:xfrm>
              <a:off x="5041325" y="3708950"/>
              <a:ext cx="10175" cy="10225"/>
            </a:xfrm>
            <a:custGeom>
              <a:avLst/>
              <a:gdLst/>
              <a:ahLst/>
              <a:cxnLst/>
              <a:rect l="l" t="t" r="r" b="b"/>
              <a:pathLst>
                <a:path w="407" h="409" extrusionOk="0">
                  <a:moveTo>
                    <a:pt x="69" y="1"/>
                  </a:moveTo>
                  <a:cubicBezTo>
                    <a:pt x="55" y="1"/>
                    <a:pt x="40" y="6"/>
                    <a:pt x="28" y="17"/>
                  </a:cubicBezTo>
                  <a:cubicBezTo>
                    <a:pt x="4" y="38"/>
                    <a:pt x="1" y="77"/>
                    <a:pt x="25" y="102"/>
                  </a:cubicBezTo>
                  <a:lnTo>
                    <a:pt x="295" y="388"/>
                  </a:lnTo>
                  <a:cubicBezTo>
                    <a:pt x="306" y="401"/>
                    <a:pt x="322" y="408"/>
                    <a:pt x="338" y="408"/>
                  </a:cubicBezTo>
                  <a:cubicBezTo>
                    <a:pt x="352" y="408"/>
                    <a:pt x="369" y="403"/>
                    <a:pt x="379" y="393"/>
                  </a:cubicBezTo>
                  <a:cubicBezTo>
                    <a:pt x="405" y="371"/>
                    <a:pt x="407" y="332"/>
                    <a:pt x="384" y="308"/>
                  </a:cubicBezTo>
                  <a:lnTo>
                    <a:pt x="113" y="21"/>
                  </a:lnTo>
                  <a:cubicBezTo>
                    <a:pt x="101" y="8"/>
                    <a:pt x="85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35"/>
            <p:cNvSpPr/>
            <p:nvPr/>
          </p:nvSpPr>
          <p:spPr>
            <a:xfrm>
              <a:off x="5001900" y="3638675"/>
              <a:ext cx="8375" cy="11700"/>
            </a:xfrm>
            <a:custGeom>
              <a:avLst/>
              <a:gdLst/>
              <a:ahLst/>
              <a:cxnLst/>
              <a:rect l="l" t="t" r="r" b="b"/>
              <a:pathLst>
                <a:path w="335" h="468" extrusionOk="0">
                  <a:moveTo>
                    <a:pt x="265" y="0"/>
                  </a:moveTo>
                  <a:cubicBezTo>
                    <a:pt x="244" y="0"/>
                    <a:pt x="223" y="11"/>
                    <a:pt x="213" y="30"/>
                  </a:cubicBezTo>
                  <a:lnTo>
                    <a:pt x="18" y="379"/>
                  </a:lnTo>
                  <a:cubicBezTo>
                    <a:pt x="1" y="409"/>
                    <a:pt x="12" y="445"/>
                    <a:pt x="41" y="461"/>
                  </a:cubicBezTo>
                  <a:cubicBezTo>
                    <a:pt x="51" y="466"/>
                    <a:pt x="59" y="468"/>
                    <a:pt x="71" y="468"/>
                  </a:cubicBezTo>
                  <a:cubicBezTo>
                    <a:pt x="92" y="468"/>
                    <a:pt x="112" y="458"/>
                    <a:pt x="122" y="438"/>
                  </a:cubicBezTo>
                  <a:lnTo>
                    <a:pt x="319" y="89"/>
                  </a:lnTo>
                  <a:cubicBezTo>
                    <a:pt x="335" y="61"/>
                    <a:pt x="323" y="23"/>
                    <a:pt x="294" y="7"/>
                  </a:cubicBezTo>
                  <a:cubicBezTo>
                    <a:pt x="285" y="2"/>
                    <a:pt x="275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35"/>
            <p:cNvSpPr/>
            <p:nvPr/>
          </p:nvSpPr>
          <p:spPr>
            <a:xfrm>
              <a:off x="4998950" y="3576825"/>
              <a:ext cx="8400" cy="7275"/>
            </a:xfrm>
            <a:custGeom>
              <a:avLst/>
              <a:gdLst/>
              <a:ahLst/>
              <a:cxnLst/>
              <a:rect l="l" t="t" r="r" b="b"/>
              <a:pathLst>
                <a:path w="336" h="291" extrusionOk="0">
                  <a:moveTo>
                    <a:pt x="268" y="1"/>
                  </a:moveTo>
                  <a:cubicBezTo>
                    <a:pt x="255" y="1"/>
                    <a:pt x="241" y="6"/>
                    <a:pt x="230" y="15"/>
                  </a:cubicBezTo>
                  <a:lnTo>
                    <a:pt x="30" y="186"/>
                  </a:lnTo>
                  <a:cubicBezTo>
                    <a:pt x="4" y="207"/>
                    <a:pt x="1" y="245"/>
                    <a:pt x="22" y="269"/>
                  </a:cubicBezTo>
                  <a:cubicBezTo>
                    <a:pt x="35" y="283"/>
                    <a:pt x="51" y="290"/>
                    <a:pt x="68" y="290"/>
                  </a:cubicBezTo>
                  <a:cubicBezTo>
                    <a:pt x="83" y="290"/>
                    <a:pt x="97" y="288"/>
                    <a:pt x="106" y="276"/>
                  </a:cubicBezTo>
                  <a:lnTo>
                    <a:pt x="306" y="107"/>
                  </a:lnTo>
                  <a:cubicBezTo>
                    <a:pt x="332" y="85"/>
                    <a:pt x="335" y="47"/>
                    <a:pt x="314" y="22"/>
                  </a:cubicBezTo>
                  <a:cubicBezTo>
                    <a:pt x="302" y="8"/>
                    <a:pt x="285" y="1"/>
                    <a:pt x="2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35"/>
            <p:cNvSpPr/>
            <p:nvPr/>
          </p:nvSpPr>
          <p:spPr>
            <a:xfrm>
              <a:off x="5043725" y="3421650"/>
              <a:ext cx="6800" cy="10000"/>
            </a:xfrm>
            <a:custGeom>
              <a:avLst/>
              <a:gdLst/>
              <a:ahLst/>
              <a:cxnLst/>
              <a:rect l="l" t="t" r="r" b="b"/>
              <a:pathLst>
                <a:path w="272" h="400" extrusionOk="0">
                  <a:moveTo>
                    <a:pt x="204" y="0"/>
                  </a:moveTo>
                  <a:cubicBezTo>
                    <a:pt x="181" y="0"/>
                    <a:pt x="159" y="13"/>
                    <a:pt x="149" y="35"/>
                  </a:cubicBezTo>
                  <a:lnTo>
                    <a:pt x="15" y="313"/>
                  </a:lnTo>
                  <a:cubicBezTo>
                    <a:pt x="1" y="343"/>
                    <a:pt x="12" y="379"/>
                    <a:pt x="44" y="393"/>
                  </a:cubicBezTo>
                  <a:cubicBezTo>
                    <a:pt x="53" y="396"/>
                    <a:pt x="61" y="399"/>
                    <a:pt x="70" y="399"/>
                  </a:cubicBezTo>
                  <a:cubicBezTo>
                    <a:pt x="91" y="399"/>
                    <a:pt x="113" y="386"/>
                    <a:pt x="124" y="365"/>
                  </a:cubicBezTo>
                  <a:lnTo>
                    <a:pt x="259" y="86"/>
                  </a:lnTo>
                  <a:cubicBezTo>
                    <a:pt x="272" y="56"/>
                    <a:pt x="260" y="20"/>
                    <a:pt x="230" y="6"/>
                  </a:cubicBezTo>
                  <a:cubicBezTo>
                    <a:pt x="222" y="2"/>
                    <a:pt x="213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35"/>
            <p:cNvSpPr/>
            <p:nvPr/>
          </p:nvSpPr>
          <p:spPr>
            <a:xfrm>
              <a:off x="5029050" y="3345875"/>
              <a:ext cx="9250" cy="11300"/>
            </a:xfrm>
            <a:custGeom>
              <a:avLst/>
              <a:gdLst/>
              <a:ahLst/>
              <a:cxnLst/>
              <a:rect l="l" t="t" r="r" b="b"/>
              <a:pathLst>
                <a:path w="370" h="452" extrusionOk="0">
                  <a:moveTo>
                    <a:pt x="68" y="1"/>
                  </a:moveTo>
                  <a:cubicBezTo>
                    <a:pt x="56" y="1"/>
                    <a:pt x="44" y="4"/>
                    <a:pt x="33" y="12"/>
                  </a:cubicBezTo>
                  <a:cubicBezTo>
                    <a:pt x="7" y="32"/>
                    <a:pt x="0" y="69"/>
                    <a:pt x="19" y="96"/>
                  </a:cubicBezTo>
                  <a:lnTo>
                    <a:pt x="252" y="427"/>
                  </a:lnTo>
                  <a:cubicBezTo>
                    <a:pt x="262" y="443"/>
                    <a:pt x="282" y="452"/>
                    <a:pt x="301" y="452"/>
                  </a:cubicBezTo>
                  <a:cubicBezTo>
                    <a:pt x="313" y="452"/>
                    <a:pt x="326" y="449"/>
                    <a:pt x="337" y="442"/>
                  </a:cubicBezTo>
                  <a:cubicBezTo>
                    <a:pt x="363" y="422"/>
                    <a:pt x="370" y="384"/>
                    <a:pt x="351" y="357"/>
                  </a:cubicBezTo>
                  <a:lnTo>
                    <a:pt x="118" y="26"/>
                  </a:lnTo>
                  <a:cubicBezTo>
                    <a:pt x="105" y="9"/>
                    <a:pt x="87" y="1"/>
                    <a:pt x="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35"/>
            <p:cNvSpPr/>
            <p:nvPr/>
          </p:nvSpPr>
          <p:spPr>
            <a:xfrm>
              <a:off x="5037500" y="3365225"/>
              <a:ext cx="7700" cy="11575"/>
            </a:xfrm>
            <a:custGeom>
              <a:avLst/>
              <a:gdLst/>
              <a:ahLst/>
              <a:cxnLst/>
              <a:rect l="l" t="t" r="r" b="b"/>
              <a:pathLst>
                <a:path w="308" h="463" extrusionOk="0">
                  <a:moveTo>
                    <a:pt x="240" y="0"/>
                  </a:moveTo>
                  <a:cubicBezTo>
                    <a:pt x="217" y="0"/>
                    <a:pt x="196" y="13"/>
                    <a:pt x="185" y="33"/>
                  </a:cubicBezTo>
                  <a:lnTo>
                    <a:pt x="15" y="373"/>
                  </a:lnTo>
                  <a:cubicBezTo>
                    <a:pt x="0" y="405"/>
                    <a:pt x="10" y="441"/>
                    <a:pt x="42" y="455"/>
                  </a:cubicBezTo>
                  <a:cubicBezTo>
                    <a:pt x="51" y="459"/>
                    <a:pt x="59" y="462"/>
                    <a:pt x="68" y="462"/>
                  </a:cubicBezTo>
                  <a:cubicBezTo>
                    <a:pt x="92" y="462"/>
                    <a:pt x="111" y="451"/>
                    <a:pt x="122" y="428"/>
                  </a:cubicBezTo>
                  <a:lnTo>
                    <a:pt x="293" y="86"/>
                  </a:lnTo>
                  <a:cubicBezTo>
                    <a:pt x="307" y="56"/>
                    <a:pt x="296" y="21"/>
                    <a:pt x="266" y="6"/>
                  </a:cubicBezTo>
                  <a:cubicBezTo>
                    <a:pt x="257" y="2"/>
                    <a:pt x="248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35"/>
            <p:cNvSpPr/>
            <p:nvPr/>
          </p:nvSpPr>
          <p:spPr>
            <a:xfrm>
              <a:off x="5005200" y="3389650"/>
              <a:ext cx="6725" cy="8225"/>
            </a:xfrm>
            <a:custGeom>
              <a:avLst/>
              <a:gdLst/>
              <a:ahLst/>
              <a:cxnLst/>
              <a:rect l="l" t="t" r="r" b="b"/>
              <a:pathLst>
                <a:path w="269" h="329" extrusionOk="0">
                  <a:moveTo>
                    <a:pt x="201" y="0"/>
                  </a:moveTo>
                  <a:cubicBezTo>
                    <a:pt x="181" y="0"/>
                    <a:pt x="162" y="10"/>
                    <a:pt x="151" y="27"/>
                  </a:cubicBezTo>
                  <a:lnTo>
                    <a:pt x="18" y="238"/>
                  </a:lnTo>
                  <a:cubicBezTo>
                    <a:pt x="0" y="264"/>
                    <a:pt x="8" y="302"/>
                    <a:pt x="36" y="320"/>
                  </a:cubicBezTo>
                  <a:cubicBezTo>
                    <a:pt x="46" y="325"/>
                    <a:pt x="58" y="328"/>
                    <a:pt x="68" y="328"/>
                  </a:cubicBezTo>
                  <a:cubicBezTo>
                    <a:pt x="88" y="328"/>
                    <a:pt x="108" y="320"/>
                    <a:pt x="118" y="302"/>
                  </a:cubicBezTo>
                  <a:lnTo>
                    <a:pt x="251" y="92"/>
                  </a:lnTo>
                  <a:cubicBezTo>
                    <a:pt x="269" y="66"/>
                    <a:pt x="261" y="27"/>
                    <a:pt x="233" y="10"/>
                  </a:cubicBezTo>
                  <a:cubicBezTo>
                    <a:pt x="223" y="3"/>
                    <a:pt x="212" y="0"/>
                    <a:pt x="2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5" name="Google Shape;6875;p35"/>
            <p:cNvSpPr/>
            <p:nvPr/>
          </p:nvSpPr>
          <p:spPr>
            <a:xfrm>
              <a:off x="5002950" y="3481675"/>
              <a:ext cx="6675" cy="7525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69" y="1"/>
                  </a:moveTo>
                  <a:cubicBezTo>
                    <a:pt x="56" y="1"/>
                    <a:pt x="44" y="4"/>
                    <a:pt x="33" y="13"/>
                  </a:cubicBezTo>
                  <a:cubicBezTo>
                    <a:pt x="6" y="31"/>
                    <a:pt x="0" y="70"/>
                    <a:pt x="20" y="96"/>
                  </a:cubicBezTo>
                  <a:lnTo>
                    <a:pt x="152" y="275"/>
                  </a:lnTo>
                  <a:cubicBezTo>
                    <a:pt x="165" y="292"/>
                    <a:pt x="184" y="301"/>
                    <a:pt x="201" y="301"/>
                  </a:cubicBezTo>
                  <a:cubicBezTo>
                    <a:pt x="214" y="301"/>
                    <a:pt x="227" y="297"/>
                    <a:pt x="235" y="287"/>
                  </a:cubicBezTo>
                  <a:cubicBezTo>
                    <a:pt x="263" y="266"/>
                    <a:pt x="267" y="229"/>
                    <a:pt x="248" y="202"/>
                  </a:cubicBezTo>
                  <a:lnTo>
                    <a:pt x="116" y="24"/>
                  </a:lnTo>
                  <a:cubicBezTo>
                    <a:pt x="105" y="9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76" name="Google Shape;6876;p35"/>
          <p:cNvGrpSpPr/>
          <p:nvPr/>
        </p:nvGrpSpPr>
        <p:grpSpPr>
          <a:xfrm>
            <a:off x="3354625" y="3320125"/>
            <a:ext cx="263900" cy="385875"/>
            <a:chOff x="3354625" y="3320125"/>
            <a:chExt cx="263900" cy="385875"/>
          </a:xfrm>
        </p:grpSpPr>
        <p:sp>
          <p:nvSpPr>
            <p:cNvPr id="6877" name="Google Shape;6877;p35"/>
            <p:cNvSpPr/>
            <p:nvPr/>
          </p:nvSpPr>
          <p:spPr>
            <a:xfrm>
              <a:off x="3475700" y="3431925"/>
              <a:ext cx="18950" cy="274075"/>
            </a:xfrm>
            <a:custGeom>
              <a:avLst/>
              <a:gdLst/>
              <a:ahLst/>
              <a:cxnLst/>
              <a:rect l="l" t="t" r="r" b="b"/>
              <a:pathLst>
                <a:path w="758" h="10963" extrusionOk="0">
                  <a:moveTo>
                    <a:pt x="757" y="0"/>
                  </a:moveTo>
                  <a:lnTo>
                    <a:pt x="572" y="2700"/>
                  </a:lnTo>
                  <a:lnTo>
                    <a:pt x="239" y="7508"/>
                  </a:lnTo>
                  <a:lnTo>
                    <a:pt x="148" y="8812"/>
                  </a:lnTo>
                  <a:lnTo>
                    <a:pt x="136" y="8973"/>
                  </a:lnTo>
                  <a:lnTo>
                    <a:pt x="134" y="9034"/>
                  </a:lnTo>
                  <a:lnTo>
                    <a:pt x="118" y="9256"/>
                  </a:lnTo>
                  <a:lnTo>
                    <a:pt x="42" y="10329"/>
                  </a:lnTo>
                  <a:lnTo>
                    <a:pt x="23" y="10626"/>
                  </a:lnTo>
                  <a:lnTo>
                    <a:pt x="20" y="10652"/>
                  </a:lnTo>
                  <a:lnTo>
                    <a:pt x="16" y="10751"/>
                  </a:lnTo>
                  <a:lnTo>
                    <a:pt x="0" y="10963"/>
                  </a:lnTo>
                  <a:cubicBezTo>
                    <a:pt x="193" y="10963"/>
                    <a:pt x="386" y="10963"/>
                    <a:pt x="576" y="10960"/>
                  </a:cubicBezTo>
                  <a:cubicBezTo>
                    <a:pt x="583" y="10502"/>
                    <a:pt x="593" y="9731"/>
                    <a:pt x="610" y="8805"/>
                  </a:cubicBezTo>
                  <a:cubicBezTo>
                    <a:pt x="621" y="8061"/>
                    <a:pt x="635" y="7217"/>
                    <a:pt x="652" y="6352"/>
                  </a:cubicBezTo>
                  <a:lnTo>
                    <a:pt x="652" y="6244"/>
                  </a:lnTo>
                  <a:cubicBezTo>
                    <a:pt x="655" y="6236"/>
                    <a:pt x="655" y="6228"/>
                    <a:pt x="652" y="6221"/>
                  </a:cubicBezTo>
                  <a:cubicBezTo>
                    <a:pt x="655" y="6142"/>
                    <a:pt x="655" y="6058"/>
                    <a:pt x="659" y="5979"/>
                  </a:cubicBezTo>
                  <a:cubicBezTo>
                    <a:pt x="677" y="4842"/>
                    <a:pt x="695" y="3693"/>
                    <a:pt x="711" y="2710"/>
                  </a:cubicBezTo>
                  <a:cubicBezTo>
                    <a:pt x="738" y="1146"/>
                    <a:pt x="757" y="1"/>
                    <a:pt x="7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8" name="Google Shape;6878;p35"/>
            <p:cNvSpPr/>
            <p:nvPr/>
          </p:nvSpPr>
          <p:spPr>
            <a:xfrm>
              <a:off x="3399425" y="3320125"/>
              <a:ext cx="185150" cy="231675"/>
            </a:xfrm>
            <a:custGeom>
              <a:avLst/>
              <a:gdLst/>
              <a:ahLst/>
              <a:cxnLst/>
              <a:rect l="l" t="t" r="r" b="b"/>
              <a:pathLst>
                <a:path w="7406" h="9267" extrusionOk="0">
                  <a:moveTo>
                    <a:pt x="4691" y="0"/>
                  </a:moveTo>
                  <a:cubicBezTo>
                    <a:pt x="4688" y="0"/>
                    <a:pt x="4685" y="0"/>
                    <a:pt x="4682" y="0"/>
                  </a:cubicBezTo>
                  <a:cubicBezTo>
                    <a:pt x="3988" y="38"/>
                    <a:pt x="3307" y="3231"/>
                    <a:pt x="3307" y="3231"/>
                  </a:cubicBezTo>
                  <a:cubicBezTo>
                    <a:pt x="3307" y="3231"/>
                    <a:pt x="2943" y="663"/>
                    <a:pt x="2286" y="663"/>
                  </a:cubicBezTo>
                  <a:cubicBezTo>
                    <a:pt x="2263" y="663"/>
                    <a:pt x="2239" y="666"/>
                    <a:pt x="2214" y="673"/>
                  </a:cubicBezTo>
                  <a:cubicBezTo>
                    <a:pt x="1512" y="874"/>
                    <a:pt x="1901" y="6162"/>
                    <a:pt x="1901" y="6162"/>
                  </a:cubicBezTo>
                  <a:cubicBezTo>
                    <a:pt x="1901" y="6162"/>
                    <a:pt x="1495" y="3510"/>
                    <a:pt x="981" y="3510"/>
                  </a:cubicBezTo>
                  <a:cubicBezTo>
                    <a:pt x="967" y="3510"/>
                    <a:pt x="953" y="3512"/>
                    <a:pt x="939" y="3516"/>
                  </a:cubicBezTo>
                  <a:cubicBezTo>
                    <a:pt x="411" y="3669"/>
                    <a:pt x="0" y="9267"/>
                    <a:pt x="3423" y="9267"/>
                  </a:cubicBezTo>
                  <a:cubicBezTo>
                    <a:pt x="3463" y="9267"/>
                    <a:pt x="3504" y="9266"/>
                    <a:pt x="3546" y="9265"/>
                  </a:cubicBezTo>
                  <a:cubicBezTo>
                    <a:pt x="6478" y="9154"/>
                    <a:pt x="7405" y="4416"/>
                    <a:pt x="6874" y="4210"/>
                  </a:cubicBezTo>
                  <a:cubicBezTo>
                    <a:pt x="6845" y="4198"/>
                    <a:pt x="6816" y="4193"/>
                    <a:pt x="6787" y="4193"/>
                  </a:cubicBezTo>
                  <a:cubicBezTo>
                    <a:pt x="6293" y="4193"/>
                    <a:pt x="5883" y="5791"/>
                    <a:pt x="5883" y="5791"/>
                  </a:cubicBezTo>
                  <a:cubicBezTo>
                    <a:pt x="5883" y="5791"/>
                    <a:pt x="6390" y="2346"/>
                    <a:pt x="5883" y="2308"/>
                  </a:cubicBezTo>
                  <a:cubicBezTo>
                    <a:pt x="5877" y="2308"/>
                    <a:pt x="5871" y="2307"/>
                    <a:pt x="5865" y="2307"/>
                  </a:cubicBezTo>
                  <a:cubicBezTo>
                    <a:pt x="5363" y="2307"/>
                    <a:pt x="4829" y="3861"/>
                    <a:pt x="4829" y="3861"/>
                  </a:cubicBezTo>
                  <a:cubicBezTo>
                    <a:pt x="4829" y="3861"/>
                    <a:pt x="5371" y="0"/>
                    <a:pt x="46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9" name="Google Shape;6879;p35"/>
            <p:cNvSpPr/>
            <p:nvPr/>
          </p:nvSpPr>
          <p:spPr>
            <a:xfrm>
              <a:off x="3354625" y="3497475"/>
              <a:ext cx="132500" cy="165950"/>
            </a:xfrm>
            <a:custGeom>
              <a:avLst/>
              <a:gdLst/>
              <a:ahLst/>
              <a:cxnLst/>
              <a:rect l="l" t="t" r="r" b="b"/>
              <a:pathLst>
                <a:path w="5300" h="6638" extrusionOk="0">
                  <a:moveTo>
                    <a:pt x="159" y="1"/>
                  </a:moveTo>
                  <a:lnTo>
                    <a:pt x="159" y="1"/>
                  </a:lnTo>
                  <a:cubicBezTo>
                    <a:pt x="0" y="1487"/>
                    <a:pt x="641" y="2982"/>
                    <a:pt x="1635" y="4102"/>
                  </a:cubicBezTo>
                  <a:cubicBezTo>
                    <a:pt x="2627" y="5220"/>
                    <a:pt x="3944" y="6005"/>
                    <a:pt x="5300" y="6637"/>
                  </a:cubicBezTo>
                  <a:cubicBezTo>
                    <a:pt x="4711" y="3737"/>
                    <a:pt x="2808" y="1315"/>
                    <a:pt x="1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0" name="Google Shape;6880;p35"/>
            <p:cNvSpPr/>
            <p:nvPr/>
          </p:nvSpPr>
          <p:spPr>
            <a:xfrm>
              <a:off x="3486050" y="3497475"/>
              <a:ext cx="132475" cy="165950"/>
            </a:xfrm>
            <a:custGeom>
              <a:avLst/>
              <a:gdLst/>
              <a:ahLst/>
              <a:cxnLst/>
              <a:rect l="l" t="t" r="r" b="b"/>
              <a:pathLst>
                <a:path w="5299" h="6638" extrusionOk="0">
                  <a:moveTo>
                    <a:pt x="5141" y="1"/>
                  </a:moveTo>
                  <a:cubicBezTo>
                    <a:pt x="2492" y="1315"/>
                    <a:pt x="586" y="3737"/>
                    <a:pt x="0" y="6637"/>
                  </a:cubicBezTo>
                  <a:cubicBezTo>
                    <a:pt x="1356" y="6005"/>
                    <a:pt x="2672" y="5220"/>
                    <a:pt x="3665" y="4102"/>
                  </a:cubicBezTo>
                  <a:cubicBezTo>
                    <a:pt x="4658" y="2982"/>
                    <a:pt x="5298" y="1487"/>
                    <a:pt x="51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81" name="Google Shape;6881;p35"/>
          <p:cNvSpPr/>
          <p:nvPr/>
        </p:nvSpPr>
        <p:spPr>
          <a:xfrm>
            <a:off x="7688228" y="3193525"/>
            <a:ext cx="1358046" cy="532511"/>
          </a:xfrm>
          <a:custGeom>
            <a:avLst/>
            <a:gdLst/>
            <a:ahLst/>
            <a:cxnLst/>
            <a:rect l="l" t="t" r="r" b="b"/>
            <a:pathLst>
              <a:path w="43454" h="17039" extrusionOk="0">
                <a:moveTo>
                  <a:pt x="14733" y="1"/>
                </a:moveTo>
                <a:cubicBezTo>
                  <a:pt x="6400" y="1"/>
                  <a:pt x="8334" y="8929"/>
                  <a:pt x="8334" y="8929"/>
                </a:cubicBezTo>
                <a:cubicBezTo>
                  <a:pt x="8334" y="8929"/>
                  <a:pt x="6086" y="7540"/>
                  <a:pt x="4102" y="7540"/>
                </a:cubicBezTo>
                <a:cubicBezTo>
                  <a:pt x="3110" y="7540"/>
                  <a:pt x="2184" y="7887"/>
                  <a:pt x="1638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5" y="17039"/>
                </a:lnTo>
                <a:cubicBezTo>
                  <a:pt x="39285" y="17039"/>
                  <a:pt x="43453" y="13691"/>
                  <a:pt x="40682" y="10864"/>
                </a:cubicBezTo>
                <a:cubicBezTo>
                  <a:pt x="39847" y="10012"/>
                  <a:pt x="38779" y="9714"/>
                  <a:pt x="37695" y="9714"/>
                </a:cubicBezTo>
                <a:cubicBezTo>
                  <a:pt x="35186" y="9714"/>
                  <a:pt x="32590" y="11310"/>
                  <a:pt x="32590" y="11310"/>
                </a:cubicBezTo>
                <a:cubicBezTo>
                  <a:pt x="32590" y="11310"/>
                  <a:pt x="34228" y="5804"/>
                  <a:pt x="29382" y="4762"/>
                </a:cubicBezTo>
                <a:cubicBezTo>
                  <a:pt x="28907" y="4660"/>
                  <a:pt x="28461" y="4614"/>
                  <a:pt x="28042" y="4614"/>
                </a:cubicBezTo>
                <a:cubicBezTo>
                  <a:pt x="24180" y="4614"/>
                  <a:pt x="22620" y="8519"/>
                  <a:pt x="22620" y="8519"/>
                </a:cubicBezTo>
                <a:cubicBezTo>
                  <a:pt x="22620" y="8519"/>
                  <a:pt x="23066" y="1"/>
                  <a:pt x="1473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2" name="Google Shape;6882;p35"/>
          <p:cNvSpPr/>
          <p:nvPr/>
        </p:nvSpPr>
        <p:spPr>
          <a:xfrm>
            <a:off x="7301750" y="3193525"/>
            <a:ext cx="1358015" cy="532511"/>
          </a:xfrm>
          <a:custGeom>
            <a:avLst/>
            <a:gdLst/>
            <a:ahLst/>
            <a:cxnLst/>
            <a:rect l="l" t="t" r="r" b="b"/>
            <a:pathLst>
              <a:path w="43453" h="17039" extrusionOk="0">
                <a:moveTo>
                  <a:pt x="14732" y="1"/>
                </a:moveTo>
                <a:cubicBezTo>
                  <a:pt x="6399" y="1"/>
                  <a:pt x="8333" y="8929"/>
                  <a:pt x="8333" y="8929"/>
                </a:cubicBezTo>
                <a:cubicBezTo>
                  <a:pt x="8333" y="8929"/>
                  <a:pt x="6085" y="7540"/>
                  <a:pt x="4101" y="7540"/>
                </a:cubicBezTo>
                <a:cubicBezTo>
                  <a:pt x="3109" y="7540"/>
                  <a:pt x="2183" y="7887"/>
                  <a:pt x="1637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4" y="17039"/>
                </a:lnTo>
                <a:cubicBezTo>
                  <a:pt x="39284" y="17039"/>
                  <a:pt x="43452" y="13691"/>
                  <a:pt x="40681" y="10864"/>
                </a:cubicBezTo>
                <a:cubicBezTo>
                  <a:pt x="39846" y="10012"/>
                  <a:pt x="38778" y="9714"/>
                  <a:pt x="37694" y="9714"/>
                </a:cubicBezTo>
                <a:cubicBezTo>
                  <a:pt x="35185" y="9714"/>
                  <a:pt x="32589" y="11310"/>
                  <a:pt x="32589" y="11310"/>
                </a:cubicBezTo>
                <a:cubicBezTo>
                  <a:pt x="32589" y="11310"/>
                  <a:pt x="34227" y="5804"/>
                  <a:pt x="29380" y="4762"/>
                </a:cubicBezTo>
                <a:cubicBezTo>
                  <a:pt x="28906" y="4660"/>
                  <a:pt x="28460" y="4614"/>
                  <a:pt x="28041" y="4614"/>
                </a:cubicBezTo>
                <a:cubicBezTo>
                  <a:pt x="24179" y="4614"/>
                  <a:pt x="22619" y="8519"/>
                  <a:pt x="22619" y="8519"/>
                </a:cubicBezTo>
                <a:cubicBezTo>
                  <a:pt x="22619" y="8519"/>
                  <a:pt x="23065" y="1"/>
                  <a:pt x="147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3" name="Google Shape;6883;p35"/>
          <p:cNvSpPr/>
          <p:nvPr/>
        </p:nvSpPr>
        <p:spPr>
          <a:xfrm>
            <a:off x="5040250" y="3300125"/>
            <a:ext cx="1147525" cy="425875"/>
          </a:xfrm>
          <a:custGeom>
            <a:avLst/>
            <a:gdLst/>
            <a:ahLst/>
            <a:cxnLst/>
            <a:rect l="l" t="t" r="r" b="b"/>
            <a:pathLst>
              <a:path w="45901" h="17035" extrusionOk="0">
                <a:moveTo>
                  <a:pt x="23314" y="11298"/>
                </a:moveTo>
                <a:cubicBezTo>
                  <a:pt x="23315" y="11314"/>
                  <a:pt x="23320" y="11330"/>
                  <a:pt x="23328" y="11343"/>
                </a:cubicBezTo>
                <a:cubicBezTo>
                  <a:pt x="23315" y="11377"/>
                  <a:pt x="23302" y="11412"/>
                  <a:pt x="23289" y="11447"/>
                </a:cubicBezTo>
                <a:cubicBezTo>
                  <a:pt x="23298" y="11397"/>
                  <a:pt x="23307" y="11348"/>
                  <a:pt x="23314" y="11298"/>
                </a:cubicBezTo>
                <a:close/>
                <a:moveTo>
                  <a:pt x="4558" y="1"/>
                </a:moveTo>
                <a:cubicBezTo>
                  <a:pt x="4437" y="1"/>
                  <a:pt x="4323" y="60"/>
                  <a:pt x="4257" y="203"/>
                </a:cubicBezTo>
                <a:cubicBezTo>
                  <a:pt x="4107" y="534"/>
                  <a:pt x="3996" y="869"/>
                  <a:pt x="3920" y="1209"/>
                </a:cubicBezTo>
                <a:cubicBezTo>
                  <a:pt x="3749" y="1033"/>
                  <a:pt x="3572" y="865"/>
                  <a:pt x="3380" y="713"/>
                </a:cubicBezTo>
                <a:cubicBezTo>
                  <a:pt x="3298" y="648"/>
                  <a:pt x="3210" y="621"/>
                  <a:pt x="3126" y="621"/>
                </a:cubicBezTo>
                <a:cubicBezTo>
                  <a:pt x="2828" y="621"/>
                  <a:pt x="2580" y="966"/>
                  <a:pt x="2850" y="1243"/>
                </a:cubicBezTo>
                <a:cubicBezTo>
                  <a:pt x="3303" y="1710"/>
                  <a:pt x="3615" y="2302"/>
                  <a:pt x="4078" y="2761"/>
                </a:cubicBezTo>
                <a:cubicBezTo>
                  <a:pt x="4085" y="2768"/>
                  <a:pt x="4094" y="2770"/>
                  <a:pt x="4101" y="2777"/>
                </a:cubicBezTo>
                <a:cubicBezTo>
                  <a:pt x="4019" y="3745"/>
                  <a:pt x="4272" y="4664"/>
                  <a:pt x="4645" y="5596"/>
                </a:cubicBezTo>
                <a:cubicBezTo>
                  <a:pt x="5148" y="6848"/>
                  <a:pt x="5729" y="7887"/>
                  <a:pt x="5873" y="9075"/>
                </a:cubicBezTo>
                <a:cubicBezTo>
                  <a:pt x="5850" y="9484"/>
                  <a:pt x="5843" y="9892"/>
                  <a:pt x="5850" y="10299"/>
                </a:cubicBezTo>
                <a:cubicBezTo>
                  <a:pt x="5824" y="10477"/>
                  <a:pt x="5791" y="10657"/>
                  <a:pt x="5740" y="10843"/>
                </a:cubicBezTo>
                <a:cubicBezTo>
                  <a:pt x="5724" y="10904"/>
                  <a:pt x="5774" y="10950"/>
                  <a:pt x="5825" y="10950"/>
                </a:cubicBezTo>
                <a:cubicBezTo>
                  <a:pt x="5844" y="10950"/>
                  <a:pt x="5862" y="10944"/>
                  <a:pt x="5878" y="10930"/>
                </a:cubicBezTo>
                <a:cubicBezTo>
                  <a:pt x="5910" y="11448"/>
                  <a:pt x="5971" y="11962"/>
                  <a:pt x="6062" y="12472"/>
                </a:cubicBezTo>
                <a:cubicBezTo>
                  <a:pt x="5421" y="12085"/>
                  <a:pt x="4667" y="11887"/>
                  <a:pt x="3914" y="11887"/>
                </a:cubicBezTo>
                <a:cubicBezTo>
                  <a:pt x="3053" y="11887"/>
                  <a:pt x="2195" y="12146"/>
                  <a:pt x="1512" y="12676"/>
                </a:cubicBezTo>
                <a:cubicBezTo>
                  <a:pt x="418" y="13522"/>
                  <a:pt x="1" y="14909"/>
                  <a:pt x="22" y="16251"/>
                </a:cubicBezTo>
                <a:cubicBezTo>
                  <a:pt x="25" y="16378"/>
                  <a:pt x="34" y="16516"/>
                  <a:pt x="117" y="16614"/>
                </a:cubicBezTo>
                <a:cubicBezTo>
                  <a:pt x="195" y="16705"/>
                  <a:pt x="319" y="16738"/>
                  <a:pt x="437" y="16764"/>
                </a:cubicBezTo>
                <a:cubicBezTo>
                  <a:pt x="1377" y="16971"/>
                  <a:pt x="2355" y="17034"/>
                  <a:pt x="3343" y="17034"/>
                </a:cubicBezTo>
                <a:cubicBezTo>
                  <a:pt x="4753" y="17034"/>
                  <a:pt x="6182" y="16906"/>
                  <a:pt x="7549" y="16884"/>
                </a:cubicBezTo>
                <a:cubicBezTo>
                  <a:pt x="13986" y="16787"/>
                  <a:pt x="20425" y="16735"/>
                  <a:pt x="26864" y="16735"/>
                </a:cubicBezTo>
                <a:cubicBezTo>
                  <a:pt x="30598" y="16735"/>
                  <a:pt x="34332" y="16753"/>
                  <a:pt x="38066" y="16789"/>
                </a:cubicBezTo>
                <a:cubicBezTo>
                  <a:pt x="39709" y="16804"/>
                  <a:pt x="41354" y="16824"/>
                  <a:pt x="42998" y="16847"/>
                </a:cubicBezTo>
                <a:cubicBezTo>
                  <a:pt x="43086" y="16848"/>
                  <a:pt x="43175" y="16849"/>
                  <a:pt x="43265" y="16849"/>
                </a:cubicBezTo>
                <a:cubicBezTo>
                  <a:pt x="43753" y="16849"/>
                  <a:pt x="44247" y="16815"/>
                  <a:pt x="44673" y="16587"/>
                </a:cubicBezTo>
                <a:cubicBezTo>
                  <a:pt x="45901" y="15927"/>
                  <a:pt x="45625" y="12686"/>
                  <a:pt x="44445" y="12024"/>
                </a:cubicBezTo>
                <a:cubicBezTo>
                  <a:pt x="44356" y="11976"/>
                  <a:pt x="43832" y="11800"/>
                  <a:pt x="43538" y="11800"/>
                </a:cubicBezTo>
                <a:cubicBezTo>
                  <a:pt x="43417" y="11800"/>
                  <a:pt x="43335" y="11830"/>
                  <a:pt x="43338" y="11910"/>
                </a:cubicBezTo>
                <a:cubicBezTo>
                  <a:pt x="43215" y="8835"/>
                  <a:pt x="41984" y="5726"/>
                  <a:pt x="38326" y="5646"/>
                </a:cubicBezTo>
                <a:cubicBezTo>
                  <a:pt x="38274" y="5644"/>
                  <a:pt x="38223" y="5644"/>
                  <a:pt x="38173" y="5644"/>
                </a:cubicBezTo>
                <a:cubicBezTo>
                  <a:pt x="34396" y="5644"/>
                  <a:pt x="32821" y="8904"/>
                  <a:pt x="32311" y="12159"/>
                </a:cubicBezTo>
                <a:cubicBezTo>
                  <a:pt x="31455" y="11901"/>
                  <a:pt x="30594" y="11747"/>
                  <a:pt x="29772" y="11747"/>
                </a:cubicBezTo>
                <a:cubicBezTo>
                  <a:pt x="28735" y="11747"/>
                  <a:pt x="27760" y="11991"/>
                  <a:pt x="26933" y="12579"/>
                </a:cubicBezTo>
                <a:cubicBezTo>
                  <a:pt x="26446" y="12335"/>
                  <a:pt x="25902" y="12216"/>
                  <a:pt x="25356" y="12216"/>
                </a:cubicBezTo>
                <a:cubicBezTo>
                  <a:pt x="24986" y="12216"/>
                  <a:pt x="24615" y="12270"/>
                  <a:pt x="24261" y="12377"/>
                </a:cubicBezTo>
                <a:cubicBezTo>
                  <a:pt x="23996" y="12312"/>
                  <a:pt x="23728" y="12263"/>
                  <a:pt x="23464" y="12231"/>
                </a:cubicBezTo>
                <a:cubicBezTo>
                  <a:pt x="23568" y="11854"/>
                  <a:pt x="23687" y="11485"/>
                  <a:pt x="23833" y="11129"/>
                </a:cubicBezTo>
                <a:cubicBezTo>
                  <a:pt x="24206" y="10834"/>
                  <a:pt x="24583" y="10555"/>
                  <a:pt x="25010" y="10328"/>
                </a:cubicBezTo>
                <a:cubicBezTo>
                  <a:pt x="25502" y="10066"/>
                  <a:pt x="26031" y="9888"/>
                  <a:pt x="26544" y="9671"/>
                </a:cubicBezTo>
                <a:cubicBezTo>
                  <a:pt x="26753" y="9584"/>
                  <a:pt x="26615" y="9303"/>
                  <a:pt x="26425" y="9303"/>
                </a:cubicBezTo>
                <a:cubicBezTo>
                  <a:pt x="26414" y="9303"/>
                  <a:pt x="26401" y="9304"/>
                  <a:pt x="26389" y="9306"/>
                </a:cubicBezTo>
                <a:cubicBezTo>
                  <a:pt x="25619" y="9452"/>
                  <a:pt x="24828" y="9867"/>
                  <a:pt x="24172" y="10396"/>
                </a:cubicBezTo>
                <a:cubicBezTo>
                  <a:pt x="24452" y="9847"/>
                  <a:pt x="24784" y="9326"/>
                  <a:pt x="25164" y="8835"/>
                </a:cubicBezTo>
                <a:cubicBezTo>
                  <a:pt x="25264" y="8800"/>
                  <a:pt x="25349" y="8728"/>
                  <a:pt x="25373" y="8616"/>
                </a:cubicBezTo>
                <a:cubicBezTo>
                  <a:pt x="25377" y="8596"/>
                  <a:pt x="25380" y="8577"/>
                  <a:pt x="25382" y="8560"/>
                </a:cubicBezTo>
                <a:cubicBezTo>
                  <a:pt x="25798" y="8061"/>
                  <a:pt x="26268" y="7594"/>
                  <a:pt x="26787" y="7167"/>
                </a:cubicBezTo>
                <a:cubicBezTo>
                  <a:pt x="26936" y="7046"/>
                  <a:pt x="26801" y="6861"/>
                  <a:pt x="26646" y="6861"/>
                </a:cubicBezTo>
                <a:cubicBezTo>
                  <a:pt x="26605" y="6861"/>
                  <a:pt x="26563" y="6874"/>
                  <a:pt x="26524" y="6905"/>
                </a:cubicBezTo>
                <a:cubicBezTo>
                  <a:pt x="26106" y="7229"/>
                  <a:pt x="25719" y="7584"/>
                  <a:pt x="25366" y="7962"/>
                </a:cubicBezTo>
                <a:cubicBezTo>
                  <a:pt x="25323" y="7800"/>
                  <a:pt x="25247" y="7644"/>
                  <a:pt x="25134" y="7496"/>
                </a:cubicBezTo>
                <a:cubicBezTo>
                  <a:pt x="25057" y="7393"/>
                  <a:pt x="24951" y="7324"/>
                  <a:pt x="24831" y="7324"/>
                </a:cubicBezTo>
                <a:cubicBezTo>
                  <a:pt x="24788" y="7324"/>
                  <a:pt x="24744" y="7333"/>
                  <a:pt x="24699" y="7353"/>
                </a:cubicBezTo>
                <a:cubicBezTo>
                  <a:pt x="24554" y="7416"/>
                  <a:pt x="24432" y="7600"/>
                  <a:pt x="24497" y="7765"/>
                </a:cubicBezTo>
                <a:cubicBezTo>
                  <a:pt x="24603" y="8031"/>
                  <a:pt x="24675" y="8336"/>
                  <a:pt x="24725" y="8617"/>
                </a:cubicBezTo>
                <a:cubicBezTo>
                  <a:pt x="24730" y="8645"/>
                  <a:pt x="24742" y="8668"/>
                  <a:pt x="24754" y="8689"/>
                </a:cubicBezTo>
                <a:cubicBezTo>
                  <a:pt x="24180" y="9440"/>
                  <a:pt x="23725" y="10267"/>
                  <a:pt x="23396" y="11148"/>
                </a:cubicBezTo>
                <a:cubicBezTo>
                  <a:pt x="23380" y="11168"/>
                  <a:pt x="23361" y="11186"/>
                  <a:pt x="23344" y="11206"/>
                </a:cubicBezTo>
                <a:cubicBezTo>
                  <a:pt x="23333" y="11221"/>
                  <a:pt x="23325" y="11236"/>
                  <a:pt x="23319" y="11251"/>
                </a:cubicBezTo>
                <a:cubicBezTo>
                  <a:pt x="23520" y="9784"/>
                  <a:pt x="23445" y="8266"/>
                  <a:pt x="23079" y="6848"/>
                </a:cubicBezTo>
                <a:cubicBezTo>
                  <a:pt x="23171" y="6674"/>
                  <a:pt x="23213" y="6490"/>
                  <a:pt x="23285" y="6300"/>
                </a:cubicBezTo>
                <a:cubicBezTo>
                  <a:pt x="23368" y="6087"/>
                  <a:pt x="23463" y="5873"/>
                  <a:pt x="23570" y="5670"/>
                </a:cubicBezTo>
                <a:cubicBezTo>
                  <a:pt x="23687" y="5451"/>
                  <a:pt x="23519" y="5264"/>
                  <a:pt x="23326" y="5264"/>
                </a:cubicBezTo>
                <a:cubicBezTo>
                  <a:pt x="23261" y="5264"/>
                  <a:pt x="23194" y="5285"/>
                  <a:pt x="23133" y="5333"/>
                </a:cubicBezTo>
                <a:cubicBezTo>
                  <a:pt x="22992" y="5444"/>
                  <a:pt x="22868" y="5564"/>
                  <a:pt x="22757" y="5696"/>
                </a:cubicBezTo>
                <a:cubicBezTo>
                  <a:pt x="22663" y="5463"/>
                  <a:pt x="22552" y="5235"/>
                  <a:pt x="22466" y="5023"/>
                </a:cubicBezTo>
                <a:cubicBezTo>
                  <a:pt x="22410" y="4887"/>
                  <a:pt x="22263" y="4812"/>
                  <a:pt x="22127" y="4812"/>
                </a:cubicBezTo>
                <a:cubicBezTo>
                  <a:pt x="21977" y="4812"/>
                  <a:pt x="21840" y="4905"/>
                  <a:pt x="21859" y="5105"/>
                </a:cubicBezTo>
                <a:cubicBezTo>
                  <a:pt x="21875" y="5258"/>
                  <a:pt x="21883" y="5422"/>
                  <a:pt x="21893" y="5585"/>
                </a:cubicBezTo>
                <a:cubicBezTo>
                  <a:pt x="21768" y="5533"/>
                  <a:pt x="21634" y="5490"/>
                  <a:pt x="21492" y="5461"/>
                </a:cubicBezTo>
                <a:cubicBezTo>
                  <a:pt x="21475" y="5457"/>
                  <a:pt x="21457" y="5456"/>
                  <a:pt x="21440" y="5456"/>
                </a:cubicBezTo>
                <a:cubicBezTo>
                  <a:pt x="21191" y="5456"/>
                  <a:pt x="21022" y="5814"/>
                  <a:pt x="21289" y="5945"/>
                </a:cubicBezTo>
                <a:cubicBezTo>
                  <a:pt x="21610" y="6102"/>
                  <a:pt x="21903" y="6345"/>
                  <a:pt x="22106" y="6642"/>
                </a:cubicBezTo>
                <a:cubicBezTo>
                  <a:pt x="22148" y="6733"/>
                  <a:pt x="22196" y="6822"/>
                  <a:pt x="22259" y="6900"/>
                </a:cubicBezTo>
                <a:cubicBezTo>
                  <a:pt x="22310" y="6967"/>
                  <a:pt x="22385" y="7001"/>
                  <a:pt x="22466" y="7013"/>
                </a:cubicBezTo>
                <a:cubicBezTo>
                  <a:pt x="22533" y="7072"/>
                  <a:pt x="22614" y="7109"/>
                  <a:pt x="22696" y="7118"/>
                </a:cubicBezTo>
                <a:cubicBezTo>
                  <a:pt x="22953" y="8841"/>
                  <a:pt x="22992" y="10469"/>
                  <a:pt x="22782" y="12189"/>
                </a:cubicBezTo>
                <a:cubicBezTo>
                  <a:pt x="22748" y="12189"/>
                  <a:pt x="22715" y="12192"/>
                  <a:pt x="22681" y="12194"/>
                </a:cubicBezTo>
                <a:cubicBezTo>
                  <a:pt x="22388" y="11101"/>
                  <a:pt x="21544" y="10146"/>
                  <a:pt x="20460" y="9800"/>
                </a:cubicBezTo>
                <a:cubicBezTo>
                  <a:pt x="20150" y="9701"/>
                  <a:pt x="19826" y="9654"/>
                  <a:pt x="19502" y="9654"/>
                </a:cubicBezTo>
                <a:cubicBezTo>
                  <a:pt x="18718" y="9654"/>
                  <a:pt x="17932" y="9930"/>
                  <a:pt x="17317" y="10417"/>
                </a:cubicBezTo>
                <a:cubicBezTo>
                  <a:pt x="17468" y="9301"/>
                  <a:pt x="17792" y="8211"/>
                  <a:pt x="18096" y="7120"/>
                </a:cubicBezTo>
                <a:cubicBezTo>
                  <a:pt x="18100" y="7120"/>
                  <a:pt x="18104" y="7120"/>
                  <a:pt x="18109" y="7120"/>
                </a:cubicBezTo>
                <a:cubicBezTo>
                  <a:pt x="18221" y="7120"/>
                  <a:pt x="18332" y="7069"/>
                  <a:pt x="18403" y="6947"/>
                </a:cubicBezTo>
                <a:cubicBezTo>
                  <a:pt x="18491" y="6797"/>
                  <a:pt x="18541" y="6657"/>
                  <a:pt x="18681" y="6543"/>
                </a:cubicBezTo>
                <a:cubicBezTo>
                  <a:pt x="18808" y="6439"/>
                  <a:pt x="18988" y="6415"/>
                  <a:pt x="19139" y="6371"/>
                </a:cubicBezTo>
                <a:cubicBezTo>
                  <a:pt x="19384" y="6301"/>
                  <a:pt x="19441" y="5948"/>
                  <a:pt x="19212" y="5821"/>
                </a:cubicBezTo>
                <a:cubicBezTo>
                  <a:pt x="19087" y="5750"/>
                  <a:pt x="18983" y="5720"/>
                  <a:pt x="18862" y="5720"/>
                </a:cubicBezTo>
                <a:cubicBezTo>
                  <a:pt x="18810" y="5720"/>
                  <a:pt x="18755" y="5726"/>
                  <a:pt x="18694" y="5736"/>
                </a:cubicBezTo>
                <a:cubicBezTo>
                  <a:pt x="18605" y="5750"/>
                  <a:pt x="18518" y="5779"/>
                  <a:pt x="18433" y="5814"/>
                </a:cubicBezTo>
                <a:cubicBezTo>
                  <a:pt x="18630" y="4950"/>
                  <a:pt x="18762" y="4075"/>
                  <a:pt x="18728" y="3179"/>
                </a:cubicBezTo>
                <a:cubicBezTo>
                  <a:pt x="18724" y="3063"/>
                  <a:pt x="18642" y="3006"/>
                  <a:pt x="18557" y="3006"/>
                </a:cubicBezTo>
                <a:cubicBezTo>
                  <a:pt x="18470" y="3006"/>
                  <a:pt x="18381" y="3065"/>
                  <a:pt x="18368" y="3179"/>
                </a:cubicBezTo>
                <a:cubicBezTo>
                  <a:pt x="18161" y="5097"/>
                  <a:pt x="17508" y="6936"/>
                  <a:pt x="17122" y="8814"/>
                </a:cubicBezTo>
                <a:cubicBezTo>
                  <a:pt x="17038" y="8072"/>
                  <a:pt x="16925" y="7336"/>
                  <a:pt x="16785" y="6605"/>
                </a:cubicBezTo>
                <a:cubicBezTo>
                  <a:pt x="16796" y="6576"/>
                  <a:pt x="16796" y="6544"/>
                  <a:pt x="16775" y="6508"/>
                </a:cubicBezTo>
                <a:cubicBezTo>
                  <a:pt x="16770" y="6503"/>
                  <a:pt x="16767" y="6498"/>
                  <a:pt x="16764" y="6493"/>
                </a:cubicBezTo>
                <a:cubicBezTo>
                  <a:pt x="16724" y="6285"/>
                  <a:pt x="16686" y="6078"/>
                  <a:pt x="16641" y="5873"/>
                </a:cubicBezTo>
                <a:cubicBezTo>
                  <a:pt x="16657" y="5853"/>
                  <a:pt x="16671" y="5829"/>
                  <a:pt x="16676" y="5796"/>
                </a:cubicBezTo>
                <a:cubicBezTo>
                  <a:pt x="16821" y="4994"/>
                  <a:pt x="17048" y="4214"/>
                  <a:pt x="17267" y="3431"/>
                </a:cubicBezTo>
                <a:cubicBezTo>
                  <a:pt x="17297" y="3326"/>
                  <a:pt x="17198" y="3240"/>
                  <a:pt x="17108" y="3240"/>
                </a:cubicBezTo>
                <a:cubicBezTo>
                  <a:pt x="17062" y="3240"/>
                  <a:pt x="17018" y="3263"/>
                  <a:pt x="16994" y="3316"/>
                </a:cubicBezTo>
                <a:cubicBezTo>
                  <a:pt x="16739" y="3885"/>
                  <a:pt x="16571" y="4471"/>
                  <a:pt x="16450" y="5074"/>
                </a:cubicBezTo>
                <a:cubicBezTo>
                  <a:pt x="16213" y="4121"/>
                  <a:pt x="15933" y="3177"/>
                  <a:pt x="15592" y="2248"/>
                </a:cubicBezTo>
                <a:cubicBezTo>
                  <a:pt x="15553" y="2140"/>
                  <a:pt x="15461" y="2092"/>
                  <a:pt x="15369" y="2092"/>
                </a:cubicBezTo>
                <a:cubicBezTo>
                  <a:pt x="15233" y="2092"/>
                  <a:pt x="15099" y="2200"/>
                  <a:pt x="15154" y="2368"/>
                </a:cubicBezTo>
                <a:cubicBezTo>
                  <a:pt x="15514" y="3475"/>
                  <a:pt x="15828" y="4587"/>
                  <a:pt x="16100" y="5707"/>
                </a:cubicBezTo>
                <a:cubicBezTo>
                  <a:pt x="15187" y="4817"/>
                  <a:pt x="14051" y="4182"/>
                  <a:pt x="13800" y="2810"/>
                </a:cubicBezTo>
                <a:cubicBezTo>
                  <a:pt x="13867" y="2754"/>
                  <a:pt x="13911" y="2675"/>
                  <a:pt x="13923" y="2592"/>
                </a:cubicBezTo>
                <a:cubicBezTo>
                  <a:pt x="14357" y="2118"/>
                  <a:pt x="14600" y="1326"/>
                  <a:pt x="14198" y="812"/>
                </a:cubicBezTo>
                <a:cubicBezTo>
                  <a:pt x="14145" y="744"/>
                  <a:pt x="14072" y="715"/>
                  <a:pt x="13996" y="715"/>
                </a:cubicBezTo>
                <a:cubicBezTo>
                  <a:pt x="13856" y="715"/>
                  <a:pt x="13708" y="815"/>
                  <a:pt x="13671" y="950"/>
                </a:cubicBezTo>
                <a:cubicBezTo>
                  <a:pt x="13598" y="1216"/>
                  <a:pt x="13670" y="1492"/>
                  <a:pt x="13624" y="1762"/>
                </a:cubicBezTo>
                <a:cubicBezTo>
                  <a:pt x="13607" y="1861"/>
                  <a:pt x="13577" y="1959"/>
                  <a:pt x="13543" y="2053"/>
                </a:cubicBezTo>
                <a:cubicBezTo>
                  <a:pt x="13502" y="1890"/>
                  <a:pt x="13462" y="1725"/>
                  <a:pt x="13432" y="1562"/>
                </a:cubicBezTo>
                <a:cubicBezTo>
                  <a:pt x="13378" y="1255"/>
                  <a:pt x="13391" y="967"/>
                  <a:pt x="13113" y="775"/>
                </a:cubicBezTo>
                <a:cubicBezTo>
                  <a:pt x="13070" y="746"/>
                  <a:pt x="13015" y="732"/>
                  <a:pt x="12959" y="732"/>
                </a:cubicBezTo>
                <a:cubicBezTo>
                  <a:pt x="12872" y="732"/>
                  <a:pt x="12783" y="765"/>
                  <a:pt x="12730" y="824"/>
                </a:cubicBezTo>
                <a:cubicBezTo>
                  <a:pt x="12514" y="1066"/>
                  <a:pt x="12569" y="1362"/>
                  <a:pt x="12662" y="1648"/>
                </a:cubicBezTo>
                <a:cubicBezTo>
                  <a:pt x="12518" y="1489"/>
                  <a:pt x="12371" y="1325"/>
                  <a:pt x="12175" y="1289"/>
                </a:cubicBezTo>
                <a:cubicBezTo>
                  <a:pt x="12150" y="1284"/>
                  <a:pt x="12125" y="1282"/>
                  <a:pt x="12101" y="1282"/>
                </a:cubicBezTo>
                <a:cubicBezTo>
                  <a:pt x="11957" y="1282"/>
                  <a:pt x="11837" y="1360"/>
                  <a:pt x="11787" y="1509"/>
                </a:cubicBezTo>
                <a:cubicBezTo>
                  <a:pt x="11647" y="1919"/>
                  <a:pt x="12101" y="2342"/>
                  <a:pt x="12409" y="2550"/>
                </a:cubicBezTo>
                <a:cubicBezTo>
                  <a:pt x="12713" y="2753"/>
                  <a:pt x="13056" y="2863"/>
                  <a:pt x="13414" y="2883"/>
                </a:cubicBezTo>
                <a:cubicBezTo>
                  <a:pt x="13549" y="4374"/>
                  <a:pt x="15127" y="5455"/>
                  <a:pt x="16257" y="6368"/>
                </a:cubicBezTo>
                <a:cubicBezTo>
                  <a:pt x="16535" y="7597"/>
                  <a:pt x="16755" y="8836"/>
                  <a:pt x="16913" y="10089"/>
                </a:cubicBezTo>
                <a:cubicBezTo>
                  <a:pt x="16882" y="10350"/>
                  <a:pt x="16862" y="10613"/>
                  <a:pt x="16847" y="10878"/>
                </a:cubicBezTo>
                <a:cubicBezTo>
                  <a:pt x="16743" y="11001"/>
                  <a:pt x="16647" y="11129"/>
                  <a:pt x="16564" y="11267"/>
                </a:cubicBezTo>
                <a:cubicBezTo>
                  <a:pt x="16300" y="10012"/>
                  <a:pt x="16013" y="8738"/>
                  <a:pt x="15381" y="7621"/>
                </a:cubicBezTo>
                <a:cubicBezTo>
                  <a:pt x="14748" y="6505"/>
                  <a:pt x="13712" y="5548"/>
                  <a:pt x="12450" y="5320"/>
                </a:cubicBezTo>
                <a:cubicBezTo>
                  <a:pt x="12255" y="5285"/>
                  <a:pt x="12060" y="5268"/>
                  <a:pt x="11866" y="5268"/>
                </a:cubicBezTo>
                <a:cubicBezTo>
                  <a:pt x="10294" y="5268"/>
                  <a:pt x="8799" y="6382"/>
                  <a:pt x="8002" y="7779"/>
                </a:cubicBezTo>
                <a:cubicBezTo>
                  <a:pt x="7108" y="9349"/>
                  <a:pt x="6906" y="11208"/>
                  <a:pt x="6747" y="13008"/>
                </a:cubicBezTo>
                <a:cubicBezTo>
                  <a:pt x="6655" y="12915"/>
                  <a:pt x="6556" y="12831"/>
                  <a:pt x="6456" y="12749"/>
                </a:cubicBezTo>
                <a:cubicBezTo>
                  <a:pt x="6278" y="11801"/>
                  <a:pt x="6227" y="10867"/>
                  <a:pt x="6260" y="9941"/>
                </a:cubicBezTo>
                <a:cubicBezTo>
                  <a:pt x="6328" y="9613"/>
                  <a:pt x="6348" y="9286"/>
                  <a:pt x="6323" y="8954"/>
                </a:cubicBezTo>
                <a:cubicBezTo>
                  <a:pt x="6525" y="6879"/>
                  <a:pt x="7089" y="4826"/>
                  <a:pt x="7540" y="2706"/>
                </a:cubicBezTo>
                <a:cubicBezTo>
                  <a:pt x="7566" y="2586"/>
                  <a:pt x="7475" y="2510"/>
                  <a:pt x="7383" y="2510"/>
                </a:cubicBezTo>
                <a:cubicBezTo>
                  <a:pt x="7322" y="2510"/>
                  <a:pt x="7260" y="2544"/>
                  <a:pt x="7233" y="2622"/>
                </a:cubicBezTo>
                <a:cubicBezTo>
                  <a:pt x="6691" y="4216"/>
                  <a:pt x="6242" y="5906"/>
                  <a:pt x="6011" y="7615"/>
                </a:cubicBezTo>
                <a:cubicBezTo>
                  <a:pt x="5991" y="7563"/>
                  <a:pt x="5972" y="7511"/>
                  <a:pt x="5952" y="7459"/>
                </a:cubicBezTo>
                <a:cubicBezTo>
                  <a:pt x="5300" y="5833"/>
                  <a:pt x="4552" y="4459"/>
                  <a:pt x="4484" y="2726"/>
                </a:cubicBezTo>
                <a:lnTo>
                  <a:pt x="4484" y="2726"/>
                </a:lnTo>
                <a:cubicBezTo>
                  <a:pt x="4486" y="2726"/>
                  <a:pt x="4488" y="2726"/>
                  <a:pt x="4490" y="2726"/>
                </a:cubicBezTo>
                <a:cubicBezTo>
                  <a:pt x="5195" y="2726"/>
                  <a:pt x="5742" y="2011"/>
                  <a:pt x="5962" y="1395"/>
                </a:cubicBezTo>
                <a:cubicBezTo>
                  <a:pt x="6045" y="1159"/>
                  <a:pt x="5826" y="900"/>
                  <a:pt x="5589" y="900"/>
                </a:cubicBezTo>
                <a:cubicBezTo>
                  <a:pt x="5555" y="900"/>
                  <a:pt x="5520" y="905"/>
                  <a:pt x="5485" y="918"/>
                </a:cubicBezTo>
                <a:cubicBezTo>
                  <a:pt x="5306" y="980"/>
                  <a:pt x="5143" y="1059"/>
                  <a:pt x="4986" y="1146"/>
                </a:cubicBezTo>
                <a:cubicBezTo>
                  <a:pt x="5009" y="902"/>
                  <a:pt x="5019" y="656"/>
                  <a:pt x="5004" y="405"/>
                </a:cubicBezTo>
                <a:cubicBezTo>
                  <a:pt x="4990" y="178"/>
                  <a:pt x="4766" y="1"/>
                  <a:pt x="455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4" name="Google Shape;6884;p35"/>
          <p:cNvSpPr/>
          <p:nvPr/>
        </p:nvSpPr>
        <p:spPr>
          <a:xfrm>
            <a:off x="128200" y="2339400"/>
            <a:ext cx="496325" cy="1366600"/>
          </a:xfrm>
          <a:custGeom>
            <a:avLst/>
            <a:gdLst/>
            <a:ahLst/>
            <a:cxnLst/>
            <a:rect l="l" t="t" r="r" b="b"/>
            <a:pathLst>
              <a:path w="19853" h="54664" extrusionOk="0">
                <a:moveTo>
                  <a:pt x="16908" y="0"/>
                </a:moveTo>
                <a:cubicBezTo>
                  <a:pt x="15815" y="0"/>
                  <a:pt x="14735" y="187"/>
                  <a:pt x="13767" y="678"/>
                </a:cubicBezTo>
                <a:cubicBezTo>
                  <a:pt x="12518" y="1309"/>
                  <a:pt x="11520" y="2551"/>
                  <a:pt x="11334" y="3904"/>
                </a:cubicBezTo>
                <a:cubicBezTo>
                  <a:pt x="11214" y="4218"/>
                  <a:pt x="11135" y="4544"/>
                  <a:pt x="11109" y="4869"/>
                </a:cubicBezTo>
                <a:cubicBezTo>
                  <a:pt x="10703" y="4105"/>
                  <a:pt x="10164" y="3404"/>
                  <a:pt x="9527" y="2814"/>
                </a:cubicBezTo>
                <a:lnTo>
                  <a:pt x="9527" y="2814"/>
                </a:lnTo>
                <a:cubicBezTo>
                  <a:pt x="9352" y="3758"/>
                  <a:pt x="9492" y="4756"/>
                  <a:pt x="9918" y="5616"/>
                </a:cubicBezTo>
                <a:cubicBezTo>
                  <a:pt x="10290" y="6368"/>
                  <a:pt x="10878" y="7010"/>
                  <a:pt x="11594" y="7449"/>
                </a:cubicBezTo>
                <a:cubicBezTo>
                  <a:pt x="11852" y="8068"/>
                  <a:pt x="12184" y="8657"/>
                  <a:pt x="12515" y="9199"/>
                </a:cubicBezTo>
                <a:cubicBezTo>
                  <a:pt x="12618" y="9367"/>
                  <a:pt x="12723" y="9534"/>
                  <a:pt x="12826" y="9702"/>
                </a:cubicBezTo>
                <a:cubicBezTo>
                  <a:pt x="13416" y="10651"/>
                  <a:pt x="14025" y="11633"/>
                  <a:pt x="14319" y="12694"/>
                </a:cubicBezTo>
                <a:cubicBezTo>
                  <a:pt x="14177" y="12356"/>
                  <a:pt x="14004" y="12021"/>
                  <a:pt x="13797" y="11695"/>
                </a:cubicBezTo>
                <a:cubicBezTo>
                  <a:pt x="12823" y="10158"/>
                  <a:pt x="11298" y="9127"/>
                  <a:pt x="9782" y="8115"/>
                </a:cubicBezTo>
                <a:lnTo>
                  <a:pt x="9782" y="8115"/>
                </a:lnTo>
                <a:cubicBezTo>
                  <a:pt x="10259" y="11242"/>
                  <a:pt x="11781" y="14198"/>
                  <a:pt x="14041" y="16410"/>
                </a:cubicBezTo>
                <a:cubicBezTo>
                  <a:pt x="13693" y="17317"/>
                  <a:pt x="13152" y="18228"/>
                  <a:pt x="12435" y="19091"/>
                </a:cubicBezTo>
                <a:cubicBezTo>
                  <a:pt x="11571" y="20133"/>
                  <a:pt x="10537" y="21058"/>
                  <a:pt x="9529" y="21949"/>
                </a:cubicBezTo>
                <a:cubicBezTo>
                  <a:pt x="9938" y="20859"/>
                  <a:pt x="10362" y="19828"/>
                  <a:pt x="10539" y="18640"/>
                </a:cubicBezTo>
                <a:cubicBezTo>
                  <a:pt x="10765" y="17130"/>
                  <a:pt x="10739" y="15676"/>
                  <a:pt x="10184" y="14254"/>
                </a:cubicBezTo>
                <a:cubicBezTo>
                  <a:pt x="8790" y="16677"/>
                  <a:pt x="8387" y="19650"/>
                  <a:pt x="9067" y="22358"/>
                </a:cubicBezTo>
                <a:cubicBezTo>
                  <a:pt x="8555" y="22813"/>
                  <a:pt x="8038" y="23281"/>
                  <a:pt x="7546" y="23766"/>
                </a:cubicBezTo>
                <a:cubicBezTo>
                  <a:pt x="7214" y="24095"/>
                  <a:pt x="6909" y="24421"/>
                  <a:pt x="6627" y="24745"/>
                </a:cubicBezTo>
                <a:cubicBezTo>
                  <a:pt x="8109" y="21779"/>
                  <a:pt x="8645" y="18267"/>
                  <a:pt x="7880" y="15075"/>
                </a:cubicBezTo>
                <a:lnTo>
                  <a:pt x="7880" y="15075"/>
                </a:lnTo>
                <a:cubicBezTo>
                  <a:pt x="5517" y="18209"/>
                  <a:pt x="4632" y="22405"/>
                  <a:pt x="5502" y="26233"/>
                </a:cubicBezTo>
                <a:cubicBezTo>
                  <a:pt x="4750" y="27403"/>
                  <a:pt x="4318" y="28564"/>
                  <a:pt x="4199" y="29737"/>
                </a:cubicBezTo>
                <a:cubicBezTo>
                  <a:pt x="4188" y="29841"/>
                  <a:pt x="4182" y="29945"/>
                  <a:pt x="4176" y="30049"/>
                </a:cubicBezTo>
                <a:cubicBezTo>
                  <a:pt x="3465" y="27430"/>
                  <a:pt x="2383" y="25056"/>
                  <a:pt x="693" y="22743"/>
                </a:cubicBezTo>
                <a:lnTo>
                  <a:pt x="693" y="22743"/>
                </a:lnTo>
                <a:cubicBezTo>
                  <a:pt x="0" y="24638"/>
                  <a:pt x="35" y="26788"/>
                  <a:pt x="787" y="28660"/>
                </a:cubicBezTo>
                <a:cubicBezTo>
                  <a:pt x="1509" y="30451"/>
                  <a:pt x="2881" y="31970"/>
                  <a:pt x="4584" y="32876"/>
                </a:cubicBezTo>
                <a:cubicBezTo>
                  <a:pt x="4877" y="33768"/>
                  <a:pt x="5322" y="34696"/>
                  <a:pt x="5926" y="35669"/>
                </a:cubicBezTo>
                <a:cubicBezTo>
                  <a:pt x="4426" y="34228"/>
                  <a:pt x="2470" y="33267"/>
                  <a:pt x="447" y="32723"/>
                </a:cubicBezTo>
                <a:lnTo>
                  <a:pt x="447" y="32723"/>
                </a:lnTo>
                <a:cubicBezTo>
                  <a:pt x="1814" y="34861"/>
                  <a:pt x="4134" y="36356"/>
                  <a:pt x="6642" y="36736"/>
                </a:cubicBezTo>
                <a:cubicBezTo>
                  <a:pt x="6681" y="36792"/>
                  <a:pt x="6717" y="36845"/>
                  <a:pt x="6757" y="36899"/>
                </a:cubicBezTo>
                <a:cubicBezTo>
                  <a:pt x="7148" y="37435"/>
                  <a:pt x="7563" y="37968"/>
                  <a:pt x="7963" y="38483"/>
                </a:cubicBezTo>
                <a:cubicBezTo>
                  <a:pt x="9088" y="39926"/>
                  <a:pt x="10250" y="41416"/>
                  <a:pt x="10966" y="43104"/>
                </a:cubicBezTo>
                <a:cubicBezTo>
                  <a:pt x="11041" y="43286"/>
                  <a:pt x="11111" y="43467"/>
                  <a:pt x="11177" y="43649"/>
                </a:cubicBezTo>
                <a:cubicBezTo>
                  <a:pt x="11126" y="43559"/>
                  <a:pt x="11073" y="43468"/>
                  <a:pt x="11019" y="43382"/>
                </a:cubicBezTo>
                <a:cubicBezTo>
                  <a:pt x="9486" y="40948"/>
                  <a:pt x="6687" y="39339"/>
                  <a:pt x="4770" y="37197"/>
                </a:cubicBezTo>
                <a:lnTo>
                  <a:pt x="4770" y="37197"/>
                </a:lnTo>
                <a:cubicBezTo>
                  <a:pt x="5330" y="39549"/>
                  <a:pt x="5994" y="41900"/>
                  <a:pt x="7140" y="44028"/>
                </a:cubicBezTo>
                <a:cubicBezTo>
                  <a:pt x="8244" y="46085"/>
                  <a:pt x="9835" y="47934"/>
                  <a:pt x="11888" y="49032"/>
                </a:cubicBezTo>
                <a:cubicBezTo>
                  <a:pt x="11855" y="49817"/>
                  <a:pt x="11777" y="50620"/>
                  <a:pt x="11666" y="51438"/>
                </a:cubicBezTo>
                <a:cubicBezTo>
                  <a:pt x="11541" y="51227"/>
                  <a:pt x="11390" y="51026"/>
                  <a:pt x="11232" y="50838"/>
                </a:cubicBezTo>
                <a:cubicBezTo>
                  <a:pt x="9658" y="48941"/>
                  <a:pt x="7495" y="47522"/>
                  <a:pt x="5192" y="46646"/>
                </a:cubicBezTo>
                <a:lnTo>
                  <a:pt x="5192" y="46646"/>
                </a:lnTo>
                <a:cubicBezTo>
                  <a:pt x="6000" y="49595"/>
                  <a:pt x="8503" y="52005"/>
                  <a:pt x="11470" y="52723"/>
                </a:cubicBezTo>
                <a:cubicBezTo>
                  <a:pt x="11362" y="53362"/>
                  <a:pt x="11244" y="54007"/>
                  <a:pt x="11112" y="54663"/>
                </a:cubicBezTo>
                <a:cubicBezTo>
                  <a:pt x="11301" y="54662"/>
                  <a:pt x="11488" y="54654"/>
                  <a:pt x="11677" y="54639"/>
                </a:cubicBezTo>
                <a:cubicBezTo>
                  <a:pt x="11768" y="54189"/>
                  <a:pt x="11857" y="53733"/>
                  <a:pt x="11940" y="53267"/>
                </a:cubicBezTo>
                <a:cubicBezTo>
                  <a:pt x="14331" y="51686"/>
                  <a:pt x="16003" y="49319"/>
                  <a:pt x="16659" y="46511"/>
                </a:cubicBezTo>
                <a:lnTo>
                  <a:pt x="16659" y="46511"/>
                </a:lnTo>
                <a:cubicBezTo>
                  <a:pt x="14701" y="47498"/>
                  <a:pt x="13133" y="49210"/>
                  <a:pt x="12257" y="51220"/>
                </a:cubicBezTo>
                <a:cubicBezTo>
                  <a:pt x="12471" y="49512"/>
                  <a:pt x="12547" y="47749"/>
                  <a:pt x="12310" y="46021"/>
                </a:cubicBezTo>
                <a:cubicBezTo>
                  <a:pt x="15782" y="42816"/>
                  <a:pt x="17807" y="38410"/>
                  <a:pt x="17748" y="33674"/>
                </a:cubicBezTo>
                <a:lnTo>
                  <a:pt x="17748" y="33674"/>
                </a:lnTo>
                <a:cubicBezTo>
                  <a:pt x="16018" y="35346"/>
                  <a:pt x="14364" y="37144"/>
                  <a:pt x="13237" y="39270"/>
                </a:cubicBezTo>
                <a:cubicBezTo>
                  <a:pt x="12455" y="40742"/>
                  <a:pt x="11943" y="42390"/>
                  <a:pt x="11881" y="44047"/>
                </a:cubicBezTo>
                <a:cubicBezTo>
                  <a:pt x="11765" y="43657"/>
                  <a:pt x="11632" y="43272"/>
                  <a:pt x="11472" y="42893"/>
                </a:cubicBezTo>
                <a:cubicBezTo>
                  <a:pt x="11105" y="42028"/>
                  <a:pt x="10632" y="41220"/>
                  <a:pt x="10108" y="40449"/>
                </a:cubicBezTo>
                <a:cubicBezTo>
                  <a:pt x="10936" y="36931"/>
                  <a:pt x="11014" y="33496"/>
                  <a:pt x="10370" y="29916"/>
                </a:cubicBezTo>
                <a:lnTo>
                  <a:pt x="10370" y="29916"/>
                </a:lnTo>
                <a:cubicBezTo>
                  <a:pt x="9266" y="31511"/>
                  <a:pt x="8633" y="33425"/>
                  <a:pt x="8567" y="35362"/>
                </a:cubicBezTo>
                <a:cubicBezTo>
                  <a:pt x="8523" y="36649"/>
                  <a:pt x="8734" y="37936"/>
                  <a:pt x="9168" y="39147"/>
                </a:cubicBezTo>
                <a:cubicBezTo>
                  <a:pt x="8913" y="38811"/>
                  <a:pt x="8654" y="38478"/>
                  <a:pt x="8398" y="38148"/>
                </a:cubicBezTo>
                <a:cubicBezTo>
                  <a:pt x="7999" y="37637"/>
                  <a:pt x="7586" y="37109"/>
                  <a:pt x="7201" y="36581"/>
                </a:cubicBezTo>
                <a:cubicBezTo>
                  <a:pt x="6485" y="35599"/>
                  <a:pt x="5926" y="34666"/>
                  <a:pt x="5523" y="33774"/>
                </a:cubicBezTo>
                <a:cubicBezTo>
                  <a:pt x="7342" y="31360"/>
                  <a:pt x="8454" y="28536"/>
                  <a:pt x="8816" y="25524"/>
                </a:cubicBezTo>
                <a:lnTo>
                  <a:pt x="8816" y="25524"/>
                </a:lnTo>
                <a:cubicBezTo>
                  <a:pt x="7276" y="26246"/>
                  <a:pt x="6021" y="27557"/>
                  <a:pt x="5371" y="29130"/>
                </a:cubicBezTo>
                <a:cubicBezTo>
                  <a:pt x="5023" y="29968"/>
                  <a:pt x="4854" y="30875"/>
                  <a:pt x="4859" y="31783"/>
                </a:cubicBezTo>
                <a:cubicBezTo>
                  <a:pt x="4718" y="31097"/>
                  <a:pt x="4681" y="30436"/>
                  <a:pt x="4746" y="29794"/>
                </a:cubicBezTo>
                <a:cubicBezTo>
                  <a:pt x="4933" y="27955"/>
                  <a:pt x="5953" y="26133"/>
                  <a:pt x="7863" y="24226"/>
                </a:cubicBezTo>
                <a:cubicBezTo>
                  <a:pt x="8369" y="24333"/>
                  <a:pt x="8885" y="24385"/>
                  <a:pt x="9402" y="24385"/>
                </a:cubicBezTo>
                <a:cubicBezTo>
                  <a:pt x="10831" y="24385"/>
                  <a:pt x="12269" y="23991"/>
                  <a:pt x="13527" y="23299"/>
                </a:cubicBezTo>
                <a:cubicBezTo>
                  <a:pt x="15347" y="22298"/>
                  <a:pt x="16650" y="21244"/>
                  <a:pt x="17858" y="19552"/>
                </a:cubicBezTo>
                <a:lnTo>
                  <a:pt x="17858" y="19552"/>
                </a:lnTo>
                <a:cubicBezTo>
                  <a:pt x="15400" y="19595"/>
                  <a:pt x="12968" y="20291"/>
                  <a:pt x="10838" y="21513"/>
                </a:cubicBezTo>
                <a:cubicBezTo>
                  <a:pt x="11543" y="20862"/>
                  <a:pt x="12237" y="20183"/>
                  <a:pt x="12855" y="19438"/>
                </a:cubicBezTo>
                <a:cubicBezTo>
                  <a:pt x="13472" y="18696"/>
                  <a:pt x="13963" y="17915"/>
                  <a:pt x="14325" y="17130"/>
                </a:cubicBezTo>
                <a:cubicBezTo>
                  <a:pt x="16976" y="16724"/>
                  <a:pt x="18978" y="14856"/>
                  <a:pt x="19853" y="12305"/>
                </a:cubicBezTo>
                <a:lnTo>
                  <a:pt x="19853" y="12305"/>
                </a:lnTo>
                <a:cubicBezTo>
                  <a:pt x="18633" y="12744"/>
                  <a:pt x="17423" y="13257"/>
                  <a:pt x="16389" y="14039"/>
                </a:cubicBezTo>
                <a:cubicBezTo>
                  <a:pt x="15785" y="14494"/>
                  <a:pt x="15248" y="15053"/>
                  <a:pt x="14840" y="15685"/>
                </a:cubicBezTo>
                <a:cubicBezTo>
                  <a:pt x="15076" y="14746"/>
                  <a:pt x="15118" y="13824"/>
                  <a:pt x="14944" y="12961"/>
                </a:cubicBezTo>
                <a:cubicBezTo>
                  <a:pt x="14804" y="12262"/>
                  <a:pt x="14534" y="11612"/>
                  <a:pt x="14212" y="10990"/>
                </a:cubicBezTo>
                <a:cubicBezTo>
                  <a:pt x="15482" y="9317"/>
                  <a:pt x="15956" y="7396"/>
                  <a:pt x="15852" y="5275"/>
                </a:cubicBezTo>
                <a:lnTo>
                  <a:pt x="15852" y="5275"/>
                </a:lnTo>
                <a:cubicBezTo>
                  <a:pt x="14908" y="5881"/>
                  <a:pt x="14191" y="6830"/>
                  <a:pt x="13866" y="7904"/>
                </a:cubicBezTo>
                <a:cubicBezTo>
                  <a:pt x="13646" y="8631"/>
                  <a:pt x="13610" y="9413"/>
                  <a:pt x="13747" y="10162"/>
                </a:cubicBezTo>
                <a:cubicBezTo>
                  <a:pt x="13596" y="9910"/>
                  <a:pt x="13442" y="9661"/>
                  <a:pt x="13290" y="9413"/>
                </a:cubicBezTo>
                <a:cubicBezTo>
                  <a:pt x="13185" y="9247"/>
                  <a:pt x="13081" y="9080"/>
                  <a:pt x="12980" y="8914"/>
                </a:cubicBezTo>
                <a:cubicBezTo>
                  <a:pt x="12264" y="7744"/>
                  <a:pt x="11547" y="6355"/>
                  <a:pt x="11648" y="4937"/>
                </a:cubicBezTo>
                <a:cubicBezTo>
                  <a:pt x="11651" y="4914"/>
                  <a:pt x="11654" y="4892"/>
                  <a:pt x="11659" y="4867"/>
                </a:cubicBezTo>
                <a:cubicBezTo>
                  <a:pt x="13105" y="4748"/>
                  <a:pt x="14414" y="4064"/>
                  <a:pt x="15562" y="3149"/>
                </a:cubicBezTo>
                <a:cubicBezTo>
                  <a:pt x="16789" y="2168"/>
                  <a:pt x="17861" y="1396"/>
                  <a:pt x="18852" y="174"/>
                </a:cubicBezTo>
                <a:cubicBezTo>
                  <a:pt x="18214" y="66"/>
                  <a:pt x="17559" y="0"/>
                  <a:pt x="16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5" name="Google Shape;6885;p35"/>
          <p:cNvSpPr/>
          <p:nvPr/>
        </p:nvSpPr>
        <p:spPr>
          <a:xfrm rot="5400000">
            <a:off x="3565920" y="-270532"/>
            <a:ext cx="396119" cy="937186"/>
          </a:xfrm>
          <a:custGeom>
            <a:avLst/>
            <a:gdLst/>
            <a:ahLst/>
            <a:cxnLst/>
            <a:rect l="l" t="t" r="r" b="b"/>
            <a:pathLst>
              <a:path w="13287" h="31436" extrusionOk="0">
                <a:moveTo>
                  <a:pt x="5534" y="1"/>
                </a:moveTo>
                <a:cubicBezTo>
                  <a:pt x="5521" y="1"/>
                  <a:pt x="5509" y="6"/>
                  <a:pt x="5501" y="16"/>
                </a:cubicBezTo>
                <a:cubicBezTo>
                  <a:pt x="5446" y="81"/>
                  <a:pt x="3018" y="2999"/>
                  <a:pt x="5" y="7130"/>
                </a:cubicBezTo>
                <a:lnTo>
                  <a:pt x="5" y="10352"/>
                </a:lnTo>
                <a:lnTo>
                  <a:pt x="5" y="10352"/>
                </a:lnTo>
                <a:cubicBezTo>
                  <a:pt x="1691" y="7467"/>
                  <a:pt x="3557" y="4062"/>
                  <a:pt x="5570" y="62"/>
                </a:cubicBezTo>
                <a:cubicBezTo>
                  <a:pt x="5580" y="44"/>
                  <a:pt x="5575" y="19"/>
                  <a:pt x="5556" y="7"/>
                </a:cubicBezTo>
                <a:cubicBezTo>
                  <a:pt x="5549" y="3"/>
                  <a:pt x="5541" y="1"/>
                  <a:pt x="5534" y="1"/>
                </a:cubicBezTo>
                <a:close/>
                <a:moveTo>
                  <a:pt x="5" y="10352"/>
                </a:moveTo>
                <a:cubicBezTo>
                  <a:pt x="4" y="10353"/>
                  <a:pt x="4" y="10354"/>
                  <a:pt x="3" y="10355"/>
                </a:cubicBezTo>
                <a:lnTo>
                  <a:pt x="5" y="10355"/>
                </a:lnTo>
                <a:lnTo>
                  <a:pt x="5" y="10352"/>
                </a:lnTo>
                <a:close/>
                <a:moveTo>
                  <a:pt x="12311" y="7655"/>
                </a:moveTo>
                <a:cubicBezTo>
                  <a:pt x="12305" y="7655"/>
                  <a:pt x="12300" y="7656"/>
                  <a:pt x="12294" y="7658"/>
                </a:cubicBezTo>
                <a:cubicBezTo>
                  <a:pt x="7564" y="9640"/>
                  <a:pt x="3352" y="12384"/>
                  <a:pt x="0" y="14959"/>
                </a:cubicBezTo>
                <a:lnTo>
                  <a:pt x="0" y="17981"/>
                </a:lnTo>
                <a:lnTo>
                  <a:pt x="3" y="17981"/>
                </a:lnTo>
                <a:cubicBezTo>
                  <a:pt x="330" y="17739"/>
                  <a:pt x="659" y="17491"/>
                  <a:pt x="1000" y="17234"/>
                </a:cubicBezTo>
                <a:cubicBezTo>
                  <a:pt x="7347" y="12446"/>
                  <a:pt x="12293" y="7777"/>
                  <a:pt x="12341" y="7730"/>
                </a:cubicBezTo>
                <a:cubicBezTo>
                  <a:pt x="12355" y="7716"/>
                  <a:pt x="12359" y="7693"/>
                  <a:pt x="12348" y="7674"/>
                </a:cubicBezTo>
                <a:cubicBezTo>
                  <a:pt x="12338" y="7661"/>
                  <a:pt x="12325" y="7655"/>
                  <a:pt x="12311" y="7655"/>
                </a:cubicBezTo>
                <a:close/>
                <a:moveTo>
                  <a:pt x="13237" y="15736"/>
                </a:moveTo>
                <a:cubicBezTo>
                  <a:pt x="13235" y="15736"/>
                  <a:pt x="13233" y="15736"/>
                  <a:pt x="13231" y="15736"/>
                </a:cubicBezTo>
                <a:cubicBezTo>
                  <a:pt x="8430" y="16476"/>
                  <a:pt x="3836" y="17976"/>
                  <a:pt x="3" y="19541"/>
                </a:cubicBezTo>
                <a:lnTo>
                  <a:pt x="3" y="21977"/>
                </a:lnTo>
                <a:cubicBezTo>
                  <a:pt x="7055" y="19326"/>
                  <a:pt x="13167" y="15868"/>
                  <a:pt x="13258" y="15816"/>
                </a:cubicBezTo>
                <a:cubicBezTo>
                  <a:pt x="13276" y="15806"/>
                  <a:pt x="13286" y="15783"/>
                  <a:pt x="13279" y="15764"/>
                </a:cubicBezTo>
                <a:cubicBezTo>
                  <a:pt x="13274" y="15747"/>
                  <a:pt x="13256" y="15736"/>
                  <a:pt x="13237" y="15736"/>
                </a:cubicBezTo>
                <a:close/>
                <a:moveTo>
                  <a:pt x="4945" y="23091"/>
                </a:moveTo>
                <a:cubicBezTo>
                  <a:pt x="3178" y="23091"/>
                  <a:pt x="1524" y="23151"/>
                  <a:pt x="5" y="23247"/>
                </a:cubicBezTo>
                <a:lnTo>
                  <a:pt x="5" y="25453"/>
                </a:lnTo>
                <a:cubicBezTo>
                  <a:pt x="6223" y="24945"/>
                  <a:pt x="12506" y="23580"/>
                  <a:pt x="12609" y="23558"/>
                </a:cubicBezTo>
                <a:cubicBezTo>
                  <a:pt x="12631" y="23552"/>
                  <a:pt x="12645" y="23535"/>
                  <a:pt x="12644" y="23513"/>
                </a:cubicBezTo>
                <a:cubicBezTo>
                  <a:pt x="12642" y="23491"/>
                  <a:pt x="12623" y="23472"/>
                  <a:pt x="12603" y="23471"/>
                </a:cubicBezTo>
                <a:cubicBezTo>
                  <a:pt x="9883" y="23198"/>
                  <a:pt x="7312" y="23091"/>
                  <a:pt x="4945" y="23091"/>
                </a:cubicBezTo>
                <a:close/>
                <a:moveTo>
                  <a:pt x="5" y="28526"/>
                </a:moveTo>
                <a:lnTo>
                  <a:pt x="5" y="30118"/>
                </a:lnTo>
                <a:cubicBezTo>
                  <a:pt x="1649" y="30663"/>
                  <a:pt x="3440" y="31129"/>
                  <a:pt x="5350" y="31435"/>
                </a:cubicBezTo>
                <a:cubicBezTo>
                  <a:pt x="5352" y="31435"/>
                  <a:pt x="5355" y="31435"/>
                  <a:pt x="5358" y="31435"/>
                </a:cubicBezTo>
                <a:cubicBezTo>
                  <a:pt x="5375" y="31435"/>
                  <a:pt x="5391" y="31423"/>
                  <a:pt x="5398" y="31406"/>
                </a:cubicBezTo>
                <a:cubicBezTo>
                  <a:pt x="5405" y="31387"/>
                  <a:pt x="5393" y="31366"/>
                  <a:pt x="5377" y="31353"/>
                </a:cubicBezTo>
                <a:cubicBezTo>
                  <a:pt x="5328" y="31324"/>
                  <a:pt x="3008" y="30011"/>
                  <a:pt x="5" y="2852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6" name="Google Shape;6886;p35"/>
          <p:cNvSpPr/>
          <p:nvPr/>
        </p:nvSpPr>
        <p:spPr>
          <a:xfrm rot="5400000">
            <a:off x="3059626" y="-269399"/>
            <a:ext cx="532511" cy="1071372"/>
          </a:xfrm>
          <a:custGeom>
            <a:avLst/>
            <a:gdLst/>
            <a:ahLst/>
            <a:cxnLst/>
            <a:rect l="l" t="t" r="r" b="b"/>
            <a:pathLst>
              <a:path w="17862" h="35937" extrusionOk="0">
                <a:moveTo>
                  <a:pt x="6070" y="1"/>
                </a:moveTo>
                <a:cubicBezTo>
                  <a:pt x="6058" y="1"/>
                  <a:pt x="6047" y="5"/>
                  <a:pt x="6039" y="14"/>
                </a:cubicBezTo>
                <a:cubicBezTo>
                  <a:pt x="3812" y="2253"/>
                  <a:pt x="1792" y="4747"/>
                  <a:pt x="1" y="7259"/>
                </a:cubicBezTo>
                <a:lnTo>
                  <a:pt x="1" y="11200"/>
                </a:lnTo>
                <a:lnTo>
                  <a:pt x="2" y="11200"/>
                </a:lnTo>
                <a:cubicBezTo>
                  <a:pt x="3584" y="5255"/>
                  <a:pt x="6067" y="152"/>
                  <a:pt x="6110" y="63"/>
                </a:cubicBezTo>
                <a:cubicBezTo>
                  <a:pt x="6119" y="43"/>
                  <a:pt x="6113" y="21"/>
                  <a:pt x="6096" y="8"/>
                </a:cubicBezTo>
                <a:cubicBezTo>
                  <a:pt x="6087" y="3"/>
                  <a:pt x="6078" y="1"/>
                  <a:pt x="6070" y="1"/>
                </a:cubicBezTo>
                <a:close/>
                <a:moveTo>
                  <a:pt x="14173" y="6585"/>
                </a:moveTo>
                <a:cubicBezTo>
                  <a:pt x="14166" y="6585"/>
                  <a:pt x="14158" y="6586"/>
                  <a:pt x="14151" y="6590"/>
                </a:cubicBezTo>
                <a:cubicBezTo>
                  <a:pt x="14042" y="6649"/>
                  <a:pt x="6924" y="10688"/>
                  <a:pt x="2" y="15810"/>
                </a:cubicBezTo>
                <a:lnTo>
                  <a:pt x="2" y="18437"/>
                </a:lnTo>
                <a:cubicBezTo>
                  <a:pt x="3654" y="15789"/>
                  <a:pt x="8377" y="12007"/>
                  <a:pt x="14201" y="6658"/>
                </a:cubicBezTo>
                <a:cubicBezTo>
                  <a:pt x="14217" y="6645"/>
                  <a:pt x="14220" y="6619"/>
                  <a:pt x="14207" y="6602"/>
                </a:cubicBezTo>
                <a:cubicBezTo>
                  <a:pt x="14199" y="6590"/>
                  <a:pt x="14186" y="6585"/>
                  <a:pt x="14173" y="6585"/>
                </a:cubicBezTo>
                <a:close/>
                <a:moveTo>
                  <a:pt x="17811" y="16143"/>
                </a:moveTo>
                <a:cubicBezTo>
                  <a:pt x="10981" y="16390"/>
                  <a:pt x="4535" y="18221"/>
                  <a:pt x="4" y="19878"/>
                </a:cubicBezTo>
                <a:lnTo>
                  <a:pt x="4" y="22191"/>
                </a:lnTo>
                <a:cubicBezTo>
                  <a:pt x="1167" y="21880"/>
                  <a:pt x="2457" y="21521"/>
                  <a:pt x="3862" y="21110"/>
                </a:cubicBezTo>
                <a:cubicBezTo>
                  <a:pt x="11491" y="18872"/>
                  <a:pt x="17767" y="16252"/>
                  <a:pt x="17831" y="16224"/>
                </a:cubicBezTo>
                <a:cubicBezTo>
                  <a:pt x="17850" y="16217"/>
                  <a:pt x="17861" y="16195"/>
                  <a:pt x="17856" y="16175"/>
                </a:cubicBezTo>
                <a:cubicBezTo>
                  <a:pt x="17848" y="16155"/>
                  <a:pt x="17831" y="16143"/>
                  <a:pt x="17811" y="16143"/>
                </a:cubicBezTo>
                <a:close/>
                <a:moveTo>
                  <a:pt x="4043" y="22891"/>
                </a:moveTo>
                <a:cubicBezTo>
                  <a:pt x="2626" y="22891"/>
                  <a:pt x="1270" y="22934"/>
                  <a:pt x="2" y="23003"/>
                </a:cubicBezTo>
                <a:lnTo>
                  <a:pt x="2" y="25184"/>
                </a:lnTo>
                <a:cubicBezTo>
                  <a:pt x="463" y="25193"/>
                  <a:pt x="923" y="25197"/>
                  <a:pt x="1380" y="25197"/>
                </a:cubicBezTo>
                <a:cubicBezTo>
                  <a:pt x="8865" y="25197"/>
                  <a:pt x="15726" y="24132"/>
                  <a:pt x="15828" y="24114"/>
                </a:cubicBezTo>
                <a:cubicBezTo>
                  <a:pt x="15850" y="24111"/>
                  <a:pt x="15865" y="24092"/>
                  <a:pt x="15865" y="24072"/>
                </a:cubicBezTo>
                <a:cubicBezTo>
                  <a:pt x="15868" y="24053"/>
                  <a:pt x="15853" y="24033"/>
                  <a:pt x="15831" y="24029"/>
                </a:cubicBezTo>
                <a:cubicBezTo>
                  <a:pt x="11800" y="23178"/>
                  <a:pt x="7716" y="22891"/>
                  <a:pt x="4043" y="22891"/>
                </a:cubicBezTo>
                <a:close/>
                <a:moveTo>
                  <a:pt x="2" y="26143"/>
                </a:moveTo>
                <a:lnTo>
                  <a:pt x="2" y="28441"/>
                </a:lnTo>
                <a:cubicBezTo>
                  <a:pt x="6004" y="30167"/>
                  <a:pt x="12382" y="31111"/>
                  <a:pt x="12488" y="31125"/>
                </a:cubicBezTo>
                <a:cubicBezTo>
                  <a:pt x="12490" y="31126"/>
                  <a:pt x="12493" y="31126"/>
                  <a:pt x="12496" y="31126"/>
                </a:cubicBezTo>
                <a:cubicBezTo>
                  <a:pt x="12514" y="31126"/>
                  <a:pt x="12529" y="31114"/>
                  <a:pt x="12534" y="31095"/>
                </a:cubicBezTo>
                <a:cubicBezTo>
                  <a:pt x="12541" y="31074"/>
                  <a:pt x="12531" y="31053"/>
                  <a:pt x="12512" y="31042"/>
                </a:cubicBezTo>
                <a:cubicBezTo>
                  <a:pt x="7894" y="28751"/>
                  <a:pt x="3567" y="27193"/>
                  <a:pt x="2" y="26143"/>
                </a:cubicBezTo>
                <a:close/>
                <a:moveTo>
                  <a:pt x="2" y="32478"/>
                </a:moveTo>
                <a:lnTo>
                  <a:pt x="2" y="34051"/>
                </a:lnTo>
                <a:cubicBezTo>
                  <a:pt x="910" y="34705"/>
                  <a:pt x="1877" y="35338"/>
                  <a:pt x="2913" y="35931"/>
                </a:cubicBezTo>
                <a:cubicBezTo>
                  <a:pt x="2920" y="35934"/>
                  <a:pt x="2927" y="35936"/>
                  <a:pt x="2935" y="35936"/>
                </a:cubicBezTo>
                <a:cubicBezTo>
                  <a:pt x="2947" y="35936"/>
                  <a:pt x="2960" y="35931"/>
                  <a:pt x="2968" y="35922"/>
                </a:cubicBezTo>
                <a:cubicBezTo>
                  <a:pt x="2979" y="35905"/>
                  <a:pt x="2979" y="35883"/>
                  <a:pt x="2968" y="35865"/>
                </a:cubicBezTo>
                <a:cubicBezTo>
                  <a:pt x="2939" y="35829"/>
                  <a:pt x="1735" y="34385"/>
                  <a:pt x="2" y="324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87" name="Google Shape;6887;p35"/>
          <p:cNvGrpSpPr/>
          <p:nvPr/>
        </p:nvGrpSpPr>
        <p:grpSpPr>
          <a:xfrm>
            <a:off x="-139762" y="3697400"/>
            <a:ext cx="9423536" cy="2455670"/>
            <a:chOff x="-139762" y="3697400"/>
            <a:chExt cx="9423536" cy="2455670"/>
          </a:xfrm>
        </p:grpSpPr>
        <p:sp>
          <p:nvSpPr>
            <p:cNvPr id="6888" name="Google Shape;6888;p35"/>
            <p:cNvSpPr/>
            <p:nvPr/>
          </p:nvSpPr>
          <p:spPr>
            <a:xfrm>
              <a:off x="-139314" y="369740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9" name="Google Shape;6889;p35"/>
            <p:cNvSpPr/>
            <p:nvPr/>
          </p:nvSpPr>
          <p:spPr>
            <a:xfrm>
              <a:off x="-139762" y="381956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90" name="Google Shape;6890;p35"/>
          <p:cNvGrpSpPr/>
          <p:nvPr/>
        </p:nvGrpSpPr>
        <p:grpSpPr>
          <a:xfrm>
            <a:off x="-299288" y="3202025"/>
            <a:ext cx="9742572" cy="2394210"/>
            <a:chOff x="-299288" y="2897225"/>
            <a:chExt cx="9742572" cy="2394210"/>
          </a:xfrm>
        </p:grpSpPr>
        <p:sp>
          <p:nvSpPr>
            <p:cNvPr id="6891" name="Google Shape;6891;p35"/>
            <p:cNvSpPr/>
            <p:nvPr/>
          </p:nvSpPr>
          <p:spPr>
            <a:xfrm>
              <a:off x="-299288" y="33634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2" name="Google Shape;6892;p35"/>
            <p:cNvSpPr/>
            <p:nvPr/>
          </p:nvSpPr>
          <p:spPr>
            <a:xfrm>
              <a:off x="485464" y="3193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3" name="Google Shape;6893;p35"/>
            <p:cNvSpPr/>
            <p:nvPr/>
          </p:nvSpPr>
          <p:spPr>
            <a:xfrm>
              <a:off x="1079265" y="3641300"/>
              <a:ext cx="620549" cy="1399510"/>
            </a:xfrm>
            <a:custGeom>
              <a:avLst/>
              <a:gdLst/>
              <a:ahLst/>
              <a:cxnLst/>
              <a:rect l="l" t="t" r="r" b="b"/>
              <a:pathLst>
                <a:path w="12739" h="28730" extrusionOk="0">
                  <a:moveTo>
                    <a:pt x="8955" y="1"/>
                  </a:moveTo>
                  <a:cubicBezTo>
                    <a:pt x="8835" y="1"/>
                    <a:pt x="8715" y="48"/>
                    <a:pt x="8619" y="160"/>
                  </a:cubicBezTo>
                  <a:cubicBezTo>
                    <a:pt x="7725" y="1194"/>
                    <a:pt x="8207" y="2861"/>
                    <a:pt x="8552" y="4196"/>
                  </a:cubicBezTo>
                  <a:cubicBezTo>
                    <a:pt x="8475" y="4263"/>
                    <a:pt x="8409" y="4351"/>
                    <a:pt x="8359" y="4469"/>
                  </a:cubicBezTo>
                  <a:cubicBezTo>
                    <a:pt x="8323" y="4549"/>
                    <a:pt x="8290" y="4631"/>
                    <a:pt x="8256" y="4713"/>
                  </a:cubicBezTo>
                  <a:lnTo>
                    <a:pt x="8255" y="4714"/>
                  </a:lnTo>
                  <a:cubicBezTo>
                    <a:pt x="8099" y="4858"/>
                    <a:pt x="8041" y="5033"/>
                    <a:pt x="8050" y="5204"/>
                  </a:cubicBezTo>
                  <a:cubicBezTo>
                    <a:pt x="7998" y="5331"/>
                    <a:pt x="7948" y="5461"/>
                    <a:pt x="7896" y="5589"/>
                  </a:cubicBezTo>
                  <a:cubicBezTo>
                    <a:pt x="7548" y="4575"/>
                    <a:pt x="7089" y="3595"/>
                    <a:pt x="6584" y="2666"/>
                  </a:cubicBezTo>
                  <a:cubicBezTo>
                    <a:pt x="6472" y="2460"/>
                    <a:pt x="6270" y="2368"/>
                    <a:pt x="6067" y="2368"/>
                  </a:cubicBezTo>
                  <a:cubicBezTo>
                    <a:pt x="5742" y="2368"/>
                    <a:pt x="5411" y="2602"/>
                    <a:pt x="5425" y="2980"/>
                  </a:cubicBezTo>
                  <a:cubicBezTo>
                    <a:pt x="5491" y="4788"/>
                    <a:pt x="6031" y="6491"/>
                    <a:pt x="7028" y="7995"/>
                  </a:cubicBezTo>
                  <a:cubicBezTo>
                    <a:pt x="6709" y="8982"/>
                    <a:pt x="6424" y="9987"/>
                    <a:pt x="6185" y="11004"/>
                  </a:cubicBezTo>
                  <a:cubicBezTo>
                    <a:pt x="5866" y="10294"/>
                    <a:pt x="5516" y="9597"/>
                    <a:pt x="5172" y="8915"/>
                  </a:cubicBezTo>
                  <a:cubicBezTo>
                    <a:pt x="4924" y="8423"/>
                    <a:pt x="4512" y="7337"/>
                    <a:pt x="3848" y="7337"/>
                  </a:cubicBezTo>
                  <a:cubicBezTo>
                    <a:pt x="3696" y="7337"/>
                    <a:pt x="3531" y="7394"/>
                    <a:pt x="3352" y="7528"/>
                  </a:cubicBezTo>
                  <a:cubicBezTo>
                    <a:pt x="2604" y="8087"/>
                    <a:pt x="3160" y="9298"/>
                    <a:pt x="3444" y="9942"/>
                  </a:cubicBezTo>
                  <a:cubicBezTo>
                    <a:pt x="3956" y="11103"/>
                    <a:pt x="4712" y="12134"/>
                    <a:pt x="5622" y="13015"/>
                  </a:cubicBezTo>
                  <a:cubicBezTo>
                    <a:pt x="5663" y="13055"/>
                    <a:pt x="5707" y="13079"/>
                    <a:pt x="5752" y="13100"/>
                  </a:cubicBezTo>
                  <a:cubicBezTo>
                    <a:pt x="5467" y="14710"/>
                    <a:pt x="5291" y="16329"/>
                    <a:pt x="5246" y="17925"/>
                  </a:cubicBezTo>
                  <a:cubicBezTo>
                    <a:pt x="5231" y="18492"/>
                    <a:pt x="5233" y="19076"/>
                    <a:pt x="5254" y="19663"/>
                  </a:cubicBezTo>
                  <a:cubicBezTo>
                    <a:pt x="5211" y="19635"/>
                    <a:pt x="5170" y="19605"/>
                    <a:pt x="5126" y="19576"/>
                  </a:cubicBezTo>
                  <a:cubicBezTo>
                    <a:pt x="4409" y="18487"/>
                    <a:pt x="3462" y="17459"/>
                    <a:pt x="2653" y="16472"/>
                  </a:cubicBezTo>
                  <a:cubicBezTo>
                    <a:pt x="2332" y="16079"/>
                    <a:pt x="1665" y="15484"/>
                    <a:pt x="1108" y="15484"/>
                  </a:cubicBezTo>
                  <a:cubicBezTo>
                    <a:pt x="826" y="15484"/>
                    <a:pt x="571" y="15638"/>
                    <a:pt x="404" y="16049"/>
                  </a:cubicBezTo>
                  <a:cubicBezTo>
                    <a:pt x="1" y="17044"/>
                    <a:pt x="1349" y="18083"/>
                    <a:pt x="1960" y="18666"/>
                  </a:cubicBezTo>
                  <a:cubicBezTo>
                    <a:pt x="2723" y="19394"/>
                    <a:pt x="3555" y="20043"/>
                    <a:pt x="4435" y="20621"/>
                  </a:cubicBezTo>
                  <a:cubicBezTo>
                    <a:pt x="4499" y="20681"/>
                    <a:pt x="4560" y="20747"/>
                    <a:pt x="4626" y="20803"/>
                  </a:cubicBezTo>
                  <a:cubicBezTo>
                    <a:pt x="4722" y="20885"/>
                    <a:pt x="4829" y="20926"/>
                    <a:pt x="4937" y="20938"/>
                  </a:cubicBezTo>
                  <a:cubicBezTo>
                    <a:pt x="5014" y="20984"/>
                    <a:pt x="5088" y="21035"/>
                    <a:pt x="5164" y="21082"/>
                  </a:cubicBezTo>
                  <a:cubicBezTo>
                    <a:pt x="5230" y="21121"/>
                    <a:pt x="5296" y="21144"/>
                    <a:pt x="5361" y="21158"/>
                  </a:cubicBezTo>
                  <a:cubicBezTo>
                    <a:pt x="5664" y="23992"/>
                    <a:pt x="6586" y="26794"/>
                    <a:pt x="8790" y="28647"/>
                  </a:cubicBezTo>
                  <a:cubicBezTo>
                    <a:pt x="8858" y="28705"/>
                    <a:pt x="8941" y="28730"/>
                    <a:pt x="9024" y="28730"/>
                  </a:cubicBezTo>
                  <a:cubicBezTo>
                    <a:pt x="9289" y="28730"/>
                    <a:pt x="9555" y="28477"/>
                    <a:pt x="9352" y="28213"/>
                  </a:cubicBezTo>
                  <a:cubicBezTo>
                    <a:pt x="7543" y="25845"/>
                    <a:pt x="6846" y="23258"/>
                    <a:pt x="6772" y="20581"/>
                  </a:cubicBezTo>
                  <a:cubicBezTo>
                    <a:pt x="6773" y="20579"/>
                    <a:pt x="6776" y="20575"/>
                    <a:pt x="6777" y="20572"/>
                  </a:cubicBezTo>
                  <a:cubicBezTo>
                    <a:pt x="7699" y="20006"/>
                    <a:pt x="8505" y="19128"/>
                    <a:pt x="9276" y="18415"/>
                  </a:cubicBezTo>
                  <a:cubicBezTo>
                    <a:pt x="9998" y="17750"/>
                    <a:pt x="11296" y="17034"/>
                    <a:pt x="11189" y="15907"/>
                  </a:cubicBezTo>
                  <a:cubicBezTo>
                    <a:pt x="11149" y="15498"/>
                    <a:pt x="10802" y="15115"/>
                    <a:pt x="10403" y="15115"/>
                  </a:cubicBezTo>
                  <a:cubicBezTo>
                    <a:pt x="10279" y="15115"/>
                    <a:pt x="10150" y="15152"/>
                    <a:pt x="10023" y="15238"/>
                  </a:cubicBezTo>
                  <a:cubicBezTo>
                    <a:pt x="8776" y="16079"/>
                    <a:pt x="7700" y="17137"/>
                    <a:pt x="6841" y="18358"/>
                  </a:cubicBezTo>
                  <a:cubicBezTo>
                    <a:pt x="6983" y="16714"/>
                    <a:pt x="7305" y="15052"/>
                    <a:pt x="7700" y="13398"/>
                  </a:cubicBezTo>
                  <a:cubicBezTo>
                    <a:pt x="7816" y="13226"/>
                    <a:pt x="7940" y="13056"/>
                    <a:pt x="8064" y="12889"/>
                  </a:cubicBezTo>
                  <a:cubicBezTo>
                    <a:pt x="8931" y="12347"/>
                    <a:pt x="9786" y="11722"/>
                    <a:pt x="10563" y="11114"/>
                  </a:cubicBezTo>
                  <a:cubicBezTo>
                    <a:pt x="11363" y="10488"/>
                    <a:pt x="11698" y="9918"/>
                    <a:pt x="11822" y="8936"/>
                  </a:cubicBezTo>
                  <a:cubicBezTo>
                    <a:pt x="11847" y="8739"/>
                    <a:pt x="11634" y="8539"/>
                    <a:pt x="11445" y="8539"/>
                  </a:cubicBezTo>
                  <a:cubicBezTo>
                    <a:pt x="11438" y="8539"/>
                    <a:pt x="11432" y="8539"/>
                    <a:pt x="11425" y="8540"/>
                  </a:cubicBezTo>
                  <a:cubicBezTo>
                    <a:pt x="10340" y="8616"/>
                    <a:pt x="9400" y="9674"/>
                    <a:pt x="8697" y="10421"/>
                  </a:cubicBezTo>
                  <a:cubicBezTo>
                    <a:pt x="8584" y="10541"/>
                    <a:pt x="8479" y="10668"/>
                    <a:pt x="8370" y="10791"/>
                  </a:cubicBezTo>
                  <a:cubicBezTo>
                    <a:pt x="8633" y="9820"/>
                    <a:pt x="8902" y="8858"/>
                    <a:pt x="9153" y="7911"/>
                  </a:cubicBezTo>
                  <a:cubicBezTo>
                    <a:pt x="9820" y="7427"/>
                    <a:pt x="10486" y="6939"/>
                    <a:pt x="11184" y="6507"/>
                  </a:cubicBezTo>
                  <a:cubicBezTo>
                    <a:pt x="11799" y="6124"/>
                    <a:pt x="12372" y="5714"/>
                    <a:pt x="12606" y="4999"/>
                  </a:cubicBezTo>
                  <a:cubicBezTo>
                    <a:pt x="12738" y="4599"/>
                    <a:pt x="12382" y="4248"/>
                    <a:pt x="12011" y="4248"/>
                  </a:cubicBezTo>
                  <a:cubicBezTo>
                    <a:pt x="11915" y="4248"/>
                    <a:pt x="11818" y="4271"/>
                    <a:pt x="11728" y="4324"/>
                  </a:cubicBezTo>
                  <a:cubicBezTo>
                    <a:pt x="11158" y="4658"/>
                    <a:pt x="10627" y="5044"/>
                    <a:pt x="10139" y="5472"/>
                  </a:cubicBezTo>
                  <a:cubicBezTo>
                    <a:pt x="10137" y="5465"/>
                    <a:pt x="10137" y="5458"/>
                    <a:pt x="10134" y="5449"/>
                  </a:cubicBezTo>
                  <a:cubicBezTo>
                    <a:pt x="10111" y="5316"/>
                    <a:pt x="10089" y="5185"/>
                    <a:pt x="10067" y="5052"/>
                  </a:cubicBezTo>
                  <a:cubicBezTo>
                    <a:pt x="10937" y="4210"/>
                    <a:pt x="11602" y="3087"/>
                    <a:pt x="12062" y="2027"/>
                  </a:cubicBezTo>
                  <a:cubicBezTo>
                    <a:pt x="12210" y="1686"/>
                    <a:pt x="11970" y="1224"/>
                    <a:pt x="11622" y="1224"/>
                  </a:cubicBezTo>
                  <a:cubicBezTo>
                    <a:pt x="11537" y="1224"/>
                    <a:pt x="11445" y="1251"/>
                    <a:pt x="11351" y="1315"/>
                  </a:cubicBezTo>
                  <a:cubicBezTo>
                    <a:pt x="10604" y="1822"/>
                    <a:pt x="10113" y="2448"/>
                    <a:pt x="9765" y="3157"/>
                  </a:cubicBezTo>
                  <a:cubicBezTo>
                    <a:pt x="9644" y="2287"/>
                    <a:pt x="9548" y="1414"/>
                    <a:pt x="9506" y="527"/>
                  </a:cubicBezTo>
                  <a:cubicBezTo>
                    <a:pt x="9492" y="239"/>
                    <a:pt x="9223" y="1"/>
                    <a:pt x="89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4" name="Google Shape;6894;p35"/>
            <p:cNvSpPr/>
            <p:nvPr/>
          </p:nvSpPr>
          <p:spPr>
            <a:xfrm>
              <a:off x="854897" y="4378507"/>
              <a:ext cx="244098" cy="651919"/>
            </a:xfrm>
            <a:custGeom>
              <a:avLst/>
              <a:gdLst/>
              <a:ahLst/>
              <a:cxnLst/>
              <a:rect l="l" t="t" r="r" b="b"/>
              <a:pathLst>
                <a:path w="5011" h="13383" extrusionOk="0">
                  <a:moveTo>
                    <a:pt x="3367" y="12250"/>
                  </a:moveTo>
                  <a:cubicBezTo>
                    <a:pt x="3386" y="12253"/>
                    <a:pt x="3403" y="12256"/>
                    <a:pt x="3419" y="12256"/>
                  </a:cubicBezTo>
                  <a:cubicBezTo>
                    <a:pt x="3400" y="12284"/>
                    <a:pt x="3383" y="12312"/>
                    <a:pt x="3362" y="12338"/>
                  </a:cubicBezTo>
                  <a:cubicBezTo>
                    <a:pt x="3363" y="12309"/>
                    <a:pt x="3367" y="12280"/>
                    <a:pt x="3367" y="12250"/>
                  </a:cubicBezTo>
                  <a:close/>
                  <a:moveTo>
                    <a:pt x="1886" y="0"/>
                  </a:moveTo>
                  <a:cubicBezTo>
                    <a:pt x="1706" y="0"/>
                    <a:pt x="1512" y="116"/>
                    <a:pt x="1488" y="346"/>
                  </a:cubicBezTo>
                  <a:cubicBezTo>
                    <a:pt x="1065" y="4303"/>
                    <a:pt x="0" y="9328"/>
                    <a:pt x="2686" y="12712"/>
                  </a:cubicBezTo>
                  <a:cubicBezTo>
                    <a:pt x="2688" y="12801"/>
                    <a:pt x="2694" y="12890"/>
                    <a:pt x="2692" y="12981"/>
                  </a:cubicBezTo>
                  <a:cubicBezTo>
                    <a:pt x="2691" y="13045"/>
                    <a:pt x="2708" y="13094"/>
                    <a:pt x="2731" y="13138"/>
                  </a:cubicBezTo>
                  <a:cubicBezTo>
                    <a:pt x="2747" y="13267"/>
                    <a:pt x="2842" y="13383"/>
                    <a:pt x="2967" y="13383"/>
                  </a:cubicBezTo>
                  <a:cubicBezTo>
                    <a:pt x="3011" y="13383"/>
                    <a:pt x="3059" y="13368"/>
                    <a:pt x="3108" y="13334"/>
                  </a:cubicBezTo>
                  <a:cubicBezTo>
                    <a:pt x="3139" y="13313"/>
                    <a:pt x="3164" y="13288"/>
                    <a:pt x="3193" y="13267"/>
                  </a:cubicBezTo>
                  <a:cubicBezTo>
                    <a:pt x="3230" y="13285"/>
                    <a:pt x="3269" y="13294"/>
                    <a:pt x="3307" y="13294"/>
                  </a:cubicBezTo>
                  <a:cubicBezTo>
                    <a:pt x="3483" y="13294"/>
                    <a:pt x="3655" y="13118"/>
                    <a:pt x="3575" y="12940"/>
                  </a:cubicBezTo>
                  <a:cubicBezTo>
                    <a:pt x="4321" y="12197"/>
                    <a:pt x="4605" y="11210"/>
                    <a:pt x="4774" y="10113"/>
                  </a:cubicBezTo>
                  <a:cubicBezTo>
                    <a:pt x="4951" y="8972"/>
                    <a:pt x="5010" y="7805"/>
                    <a:pt x="4883" y="6657"/>
                  </a:cubicBezTo>
                  <a:cubicBezTo>
                    <a:pt x="4838" y="6262"/>
                    <a:pt x="4762" y="5873"/>
                    <a:pt x="4685" y="5489"/>
                  </a:cubicBezTo>
                  <a:cubicBezTo>
                    <a:pt x="4685" y="5474"/>
                    <a:pt x="4685" y="5462"/>
                    <a:pt x="4686" y="5447"/>
                  </a:cubicBezTo>
                  <a:cubicBezTo>
                    <a:pt x="4687" y="5390"/>
                    <a:pt x="4670" y="5342"/>
                    <a:pt x="4647" y="5298"/>
                  </a:cubicBezTo>
                  <a:cubicBezTo>
                    <a:pt x="4466" y="4390"/>
                    <a:pt x="4296" y="3492"/>
                    <a:pt x="4516" y="2544"/>
                  </a:cubicBezTo>
                  <a:cubicBezTo>
                    <a:pt x="4551" y="2350"/>
                    <a:pt x="4392" y="2222"/>
                    <a:pt x="4243" y="2222"/>
                  </a:cubicBezTo>
                  <a:cubicBezTo>
                    <a:pt x="4144" y="2222"/>
                    <a:pt x="4050" y="2278"/>
                    <a:pt x="4018" y="2407"/>
                  </a:cubicBezTo>
                  <a:cubicBezTo>
                    <a:pt x="3974" y="2590"/>
                    <a:pt x="3942" y="2772"/>
                    <a:pt x="3918" y="2955"/>
                  </a:cubicBezTo>
                  <a:cubicBezTo>
                    <a:pt x="3535" y="5059"/>
                    <a:pt x="3257" y="7164"/>
                    <a:pt x="3142" y="9289"/>
                  </a:cubicBezTo>
                  <a:cubicBezTo>
                    <a:pt x="2714" y="6518"/>
                    <a:pt x="1868" y="3850"/>
                    <a:pt x="2146" y="935"/>
                  </a:cubicBezTo>
                  <a:cubicBezTo>
                    <a:pt x="2169" y="739"/>
                    <a:pt x="2191" y="542"/>
                    <a:pt x="2210" y="346"/>
                  </a:cubicBezTo>
                  <a:cubicBezTo>
                    <a:pt x="2234" y="115"/>
                    <a:pt x="2066" y="0"/>
                    <a:pt x="18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5" name="Google Shape;6895;p35"/>
            <p:cNvSpPr/>
            <p:nvPr/>
          </p:nvSpPr>
          <p:spPr>
            <a:xfrm>
              <a:off x="300553" y="3817784"/>
              <a:ext cx="253792" cy="1160429"/>
            </a:xfrm>
            <a:custGeom>
              <a:avLst/>
              <a:gdLst/>
              <a:ahLst/>
              <a:cxnLst/>
              <a:rect l="l" t="t" r="r" b="b"/>
              <a:pathLst>
                <a:path w="5210" h="23822" extrusionOk="0">
                  <a:moveTo>
                    <a:pt x="2812" y="1"/>
                  </a:moveTo>
                  <a:cubicBezTo>
                    <a:pt x="2644" y="1"/>
                    <a:pt x="2489" y="175"/>
                    <a:pt x="2583" y="382"/>
                  </a:cubicBezTo>
                  <a:cubicBezTo>
                    <a:pt x="3580" y="2579"/>
                    <a:pt x="2111" y="4639"/>
                    <a:pt x="2117" y="6855"/>
                  </a:cubicBezTo>
                  <a:cubicBezTo>
                    <a:pt x="2120" y="7698"/>
                    <a:pt x="2177" y="8526"/>
                    <a:pt x="2227" y="9351"/>
                  </a:cubicBezTo>
                  <a:cubicBezTo>
                    <a:pt x="1913" y="8764"/>
                    <a:pt x="1681" y="8178"/>
                    <a:pt x="1633" y="7443"/>
                  </a:cubicBezTo>
                  <a:cubicBezTo>
                    <a:pt x="1625" y="7323"/>
                    <a:pt x="1528" y="7261"/>
                    <a:pt x="1435" y="7261"/>
                  </a:cubicBezTo>
                  <a:cubicBezTo>
                    <a:pt x="1342" y="7261"/>
                    <a:pt x="1253" y="7321"/>
                    <a:pt x="1255" y="7443"/>
                  </a:cubicBezTo>
                  <a:cubicBezTo>
                    <a:pt x="1273" y="8440"/>
                    <a:pt x="1560" y="9583"/>
                    <a:pt x="2278" y="10317"/>
                  </a:cubicBezTo>
                  <a:cubicBezTo>
                    <a:pt x="2305" y="10948"/>
                    <a:pt x="2314" y="11584"/>
                    <a:pt x="2278" y="12230"/>
                  </a:cubicBezTo>
                  <a:cubicBezTo>
                    <a:pt x="2172" y="14125"/>
                    <a:pt x="2256" y="16046"/>
                    <a:pt x="2427" y="17964"/>
                  </a:cubicBezTo>
                  <a:cubicBezTo>
                    <a:pt x="1909" y="17011"/>
                    <a:pt x="1340" y="16072"/>
                    <a:pt x="1236" y="14988"/>
                  </a:cubicBezTo>
                  <a:cubicBezTo>
                    <a:pt x="1166" y="14256"/>
                    <a:pt x="1154" y="13610"/>
                    <a:pt x="473" y="13203"/>
                  </a:cubicBezTo>
                  <a:cubicBezTo>
                    <a:pt x="434" y="13179"/>
                    <a:pt x="393" y="13168"/>
                    <a:pt x="354" y="13168"/>
                  </a:cubicBezTo>
                  <a:cubicBezTo>
                    <a:pt x="159" y="13168"/>
                    <a:pt x="0" y="13430"/>
                    <a:pt x="174" y="13590"/>
                  </a:cubicBezTo>
                  <a:cubicBezTo>
                    <a:pt x="919" y="14276"/>
                    <a:pt x="580" y="15464"/>
                    <a:pt x="971" y="16347"/>
                  </a:cubicBezTo>
                  <a:cubicBezTo>
                    <a:pt x="1377" y="17264"/>
                    <a:pt x="1965" y="18190"/>
                    <a:pt x="2531" y="19021"/>
                  </a:cubicBezTo>
                  <a:cubicBezTo>
                    <a:pt x="2693" y="20584"/>
                    <a:pt x="2895" y="22141"/>
                    <a:pt x="3087" y="23673"/>
                  </a:cubicBezTo>
                  <a:cubicBezTo>
                    <a:pt x="3099" y="23770"/>
                    <a:pt x="3180" y="23822"/>
                    <a:pt x="3256" y="23822"/>
                  </a:cubicBezTo>
                  <a:cubicBezTo>
                    <a:pt x="3330" y="23822"/>
                    <a:pt x="3399" y="23774"/>
                    <a:pt x="3397" y="23673"/>
                  </a:cubicBezTo>
                  <a:cubicBezTo>
                    <a:pt x="3348" y="21633"/>
                    <a:pt x="3214" y="19606"/>
                    <a:pt x="3118" y="17580"/>
                  </a:cubicBezTo>
                  <a:cubicBezTo>
                    <a:pt x="3222" y="17169"/>
                    <a:pt x="3351" y="16760"/>
                    <a:pt x="3531" y="16351"/>
                  </a:cubicBezTo>
                  <a:cubicBezTo>
                    <a:pt x="3890" y="15537"/>
                    <a:pt x="4445" y="14771"/>
                    <a:pt x="4658" y="13897"/>
                  </a:cubicBezTo>
                  <a:cubicBezTo>
                    <a:pt x="4900" y="12902"/>
                    <a:pt x="4714" y="11945"/>
                    <a:pt x="3900" y="11288"/>
                  </a:cubicBezTo>
                  <a:cubicBezTo>
                    <a:pt x="3860" y="11256"/>
                    <a:pt x="3817" y="11243"/>
                    <a:pt x="3775" y="11243"/>
                  </a:cubicBezTo>
                  <a:cubicBezTo>
                    <a:pt x="3621" y="11243"/>
                    <a:pt x="3487" y="11428"/>
                    <a:pt x="3633" y="11555"/>
                  </a:cubicBezTo>
                  <a:cubicBezTo>
                    <a:pt x="5210" y="12934"/>
                    <a:pt x="3709" y="14780"/>
                    <a:pt x="3102" y="16211"/>
                  </a:cubicBezTo>
                  <a:cubicBezTo>
                    <a:pt x="3090" y="16243"/>
                    <a:pt x="3079" y="16275"/>
                    <a:pt x="3065" y="16308"/>
                  </a:cubicBezTo>
                  <a:cubicBezTo>
                    <a:pt x="2998" y="14515"/>
                    <a:pt x="2976" y="12720"/>
                    <a:pt x="3090" y="10915"/>
                  </a:cubicBezTo>
                  <a:cubicBezTo>
                    <a:pt x="3152" y="9928"/>
                    <a:pt x="3043" y="8986"/>
                    <a:pt x="2949" y="8004"/>
                  </a:cubicBezTo>
                  <a:cubicBezTo>
                    <a:pt x="2811" y="6591"/>
                    <a:pt x="3051" y="5341"/>
                    <a:pt x="3382" y="3983"/>
                  </a:cubicBezTo>
                  <a:cubicBezTo>
                    <a:pt x="3723" y="2596"/>
                    <a:pt x="3883" y="1350"/>
                    <a:pt x="3027" y="122"/>
                  </a:cubicBezTo>
                  <a:cubicBezTo>
                    <a:pt x="2967" y="37"/>
                    <a:pt x="2888" y="1"/>
                    <a:pt x="28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6" name="Google Shape;6896;p35"/>
            <p:cNvSpPr/>
            <p:nvPr/>
          </p:nvSpPr>
          <p:spPr>
            <a:xfrm>
              <a:off x="-77843" y="28972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7" name="Google Shape;6897;p35"/>
            <p:cNvSpPr/>
            <p:nvPr/>
          </p:nvSpPr>
          <p:spPr>
            <a:xfrm>
              <a:off x="1570526" y="3904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8" name="Google Shape;6898;p35"/>
            <p:cNvSpPr/>
            <p:nvPr/>
          </p:nvSpPr>
          <p:spPr>
            <a:xfrm>
              <a:off x="1888373" y="3931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9" name="Google Shape;6899;p35"/>
            <p:cNvSpPr/>
            <p:nvPr/>
          </p:nvSpPr>
          <p:spPr>
            <a:xfrm>
              <a:off x="5340161" y="4096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0" name="Google Shape;6900;p35"/>
            <p:cNvSpPr/>
            <p:nvPr/>
          </p:nvSpPr>
          <p:spPr>
            <a:xfrm>
              <a:off x="2146206" y="31782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1" name="Google Shape;6901;p35"/>
            <p:cNvSpPr/>
            <p:nvPr/>
          </p:nvSpPr>
          <p:spPr>
            <a:xfrm>
              <a:off x="2566591" y="4041323"/>
              <a:ext cx="313514" cy="909414"/>
            </a:xfrm>
            <a:custGeom>
              <a:avLst/>
              <a:gdLst/>
              <a:ahLst/>
              <a:cxnLst/>
              <a:rect l="l" t="t" r="r" b="b"/>
              <a:pathLst>
                <a:path w="6436" h="18669" extrusionOk="0">
                  <a:moveTo>
                    <a:pt x="3382" y="1"/>
                  </a:moveTo>
                  <a:cubicBezTo>
                    <a:pt x="3259" y="1"/>
                    <a:pt x="3141" y="102"/>
                    <a:pt x="3172" y="267"/>
                  </a:cubicBezTo>
                  <a:cubicBezTo>
                    <a:pt x="3276" y="847"/>
                    <a:pt x="3374" y="1411"/>
                    <a:pt x="3414" y="1989"/>
                  </a:cubicBezTo>
                  <a:cubicBezTo>
                    <a:pt x="3368" y="1995"/>
                    <a:pt x="3321" y="2008"/>
                    <a:pt x="3279" y="2030"/>
                  </a:cubicBezTo>
                  <a:cubicBezTo>
                    <a:pt x="3219" y="1878"/>
                    <a:pt x="3157" y="1726"/>
                    <a:pt x="3108" y="1575"/>
                  </a:cubicBezTo>
                  <a:cubicBezTo>
                    <a:pt x="2980" y="1190"/>
                    <a:pt x="2868" y="769"/>
                    <a:pt x="2658" y="419"/>
                  </a:cubicBezTo>
                  <a:cubicBezTo>
                    <a:pt x="2629" y="370"/>
                    <a:pt x="2583" y="348"/>
                    <a:pt x="2537" y="348"/>
                  </a:cubicBezTo>
                  <a:cubicBezTo>
                    <a:pt x="2462" y="348"/>
                    <a:pt x="2388" y="405"/>
                    <a:pt x="2384" y="494"/>
                  </a:cubicBezTo>
                  <a:cubicBezTo>
                    <a:pt x="2365" y="925"/>
                    <a:pt x="2513" y="1380"/>
                    <a:pt x="2664" y="1781"/>
                  </a:cubicBezTo>
                  <a:cubicBezTo>
                    <a:pt x="2767" y="2051"/>
                    <a:pt x="2867" y="2352"/>
                    <a:pt x="3016" y="2611"/>
                  </a:cubicBezTo>
                  <a:cubicBezTo>
                    <a:pt x="2896" y="3140"/>
                    <a:pt x="2794" y="3673"/>
                    <a:pt x="2717" y="4209"/>
                  </a:cubicBezTo>
                  <a:cubicBezTo>
                    <a:pt x="2321" y="3841"/>
                    <a:pt x="1886" y="3507"/>
                    <a:pt x="1498" y="3195"/>
                  </a:cubicBezTo>
                  <a:cubicBezTo>
                    <a:pt x="1426" y="3137"/>
                    <a:pt x="1348" y="3112"/>
                    <a:pt x="1272" y="3112"/>
                  </a:cubicBezTo>
                  <a:cubicBezTo>
                    <a:pt x="1000" y="3112"/>
                    <a:pt x="765" y="3434"/>
                    <a:pt x="1020" y="3673"/>
                  </a:cubicBezTo>
                  <a:cubicBezTo>
                    <a:pt x="1379" y="4011"/>
                    <a:pt x="1729" y="4362"/>
                    <a:pt x="2063" y="4726"/>
                  </a:cubicBezTo>
                  <a:cubicBezTo>
                    <a:pt x="2240" y="4919"/>
                    <a:pt x="2410" y="5126"/>
                    <a:pt x="2590" y="5323"/>
                  </a:cubicBezTo>
                  <a:cubicBezTo>
                    <a:pt x="2410" y="7404"/>
                    <a:pt x="2548" y="9522"/>
                    <a:pt x="2958" y="11585"/>
                  </a:cubicBezTo>
                  <a:cubicBezTo>
                    <a:pt x="2857" y="11474"/>
                    <a:pt x="2756" y="11365"/>
                    <a:pt x="2658" y="11253"/>
                  </a:cubicBezTo>
                  <a:cubicBezTo>
                    <a:pt x="2379" y="10929"/>
                    <a:pt x="2131" y="10561"/>
                    <a:pt x="1856" y="10229"/>
                  </a:cubicBezTo>
                  <a:cubicBezTo>
                    <a:pt x="1865" y="10201"/>
                    <a:pt x="1874" y="10170"/>
                    <a:pt x="1876" y="10135"/>
                  </a:cubicBezTo>
                  <a:cubicBezTo>
                    <a:pt x="1912" y="9528"/>
                    <a:pt x="1652" y="8844"/>
                    <a:pt x="1522" y="8254"/>
                  </a:cubicBezTo>
                  <a:cubicBezTo>
                    <a:pt x="1494" y="8132"/>
                    <a:pt x="1385" y="8075"/>
                    <a:pt x="1276" y="8075"/>
                  </a:cubicBezTo>
                  <a:cubicBezTo>
                    <a:pt x="1141" y="8075"/>
                    <a:pt x="1005" y="8162"/>
                    <a:pt x="1024" y="8321"/>
                  </a:cubicBezTo>
                  <a:cubicBezTo>
                    <a:pt x="1065" y="8698"/>
                    <a:pt x="1070" y="9130"/>
                    <a:pt x="1125" y="9539"/>
                  </a:cubicBezTo>
                  <a:cubicBezTo>
                    <a:pt x="1051" y="9483"/>
                    <a:pt x="975" y="9428"/>
                    <a:pt x="907" y="9367"/>
                  </a:cubicBezTo>
                  <a:cubicBezTo>
                    <a:pt x="741" y="9220"/>
                    <a:pt x="599" y="9058"/>
                    <a:pt x="408" y="8943"/>
                  </a:cubicBezTo>
                  <a:cubicBezTo>
                    <a:pt x="364" y="8916"/>
                    <a:pt x="320" y="8904"/>
                    <a:pt x="278" y="8904"/>
                  </a:cubicBezTo>
                  <a:cubicBezTo>
                    <a:pt x="123" y="8904"/>
                    <a:pt x="1" y="9069"/>
                    <a:pt x="29" y="9234"/>
                  </a:cubicBezTo>
                  <a:cubicBezTo>
                    <a:pt x="102" y="9663"/>
                    <a:pt x="507" y="10011"/>
                    <a:pt x="913" y="10195"/>
                  </a:cubicBezTo>
                  <a:cubicBezTo>
                    <a:pt x="920" y="10237"/>
                    <a:pt x="930" y="10278"/>
                    <a:pt x="951" y="10321"/>
                  </a:cubicBezTo>
                  <a:cubicBezTo>
                    <a:pt x="1214" y="10838"/>
                    <a:pt x="1668" y="11297"/>
                    <a:pt x="2050" y="11728"/>
                  </a:cubicBezTo>
                  <a:cubicBezTo>
                    <a:pt x="2445" y="12173"/>
                    <a:pt x="2860" y="12598"/>
                    <a:pt x="3290" y="13008"/>
                  </a:cubicBezTo>
                  <a:cubicBezTo>
                    <a:pt x="3795" y="14925"/>
                    <a:pt x="4529" y="16777"/>
                    <a:pt x="5469" y="18482"/>
                  </a:cubicBezTo>
                  <a:cubicBezTo>
                    <a:pt x="5541" y="18614"/>
                    <a:pt x="5652" y="18668"/>
                    <a:pt x="5762" y="18668"/>
                  </a:cubicBezTo>
                  <a:cubicBezTo>
                    <a:pt x="6008" y="18668"/>
                    <a:pt x="6258" y="18399"/>
                    <a:pt x="6114" y="18104"/>
                  </a:cubicBezTo>
                  <a:cubicBezTo>
                    <a:pt x="5165" y="16158"/>
                    <a:pt x="4508" y="14199"/>
                    <a:pt x="4104" y="12210"/>
                  </a:cubicBezTo>
                  <a:cubicBezTo>
                    <a:pt x="4489" y="11467"/>
                    <a:pt x="4809" y="10649"/>
                    <a:pt x="5085" y="9871"/>
                  </a:cubicBezTo>
                  <a:cubicBezTo>
                    <a:pt x="5656" y="9242"/>
                    <a:pt x="6158" y="8522"/>
                    <a:pt x="6389" y="7694"/>
                  </a:cubicBezTo>
                  <a:cubicBezTo>
                    <a:pt x="6436" y="7528"/>
                    <a:pt x="6297" y="7407"/>
                    <a:pt x="6158" y="7407"/>
                  </a:cubicBezTo>
                  <a:cubicBezTo>
                    <a:pt x="6086" y="7407"/>
                    <a:pt x="6013" y="7440"/>
                    <a:pt x="5966" y="7517"/>
                  </a:cubicBezTo>
                  <a:cubicBezTo>
                    <a:pt x="5771" y="7836"/>
                    <a:pt x="5586" y="8157"/>
                    <a:pt x="5394" y="8476"/>
                  </a:cubicBezTo>
                  <a:cubicBezTo>
                    <a:pt x="5407" y="8055"/>
                    <a:pt x="5397" y="7633"/>
                    <a:pt x="5388" y="7208"/>
                  </a:cubicBezTo>
                  <a:cubicBezTo>
                    <a:pt x="5383" y="6978"/>
                    <a:pt x="5207" y="6863"/>
                    <a:pt x="5032" y="6863"/>
                  </a:cubicBezTo>
                  <a:cubicBezTo>
                    <a:pt x="4857" y="6863"/>
                    <a:pt x="4682" y="6978"/>
                    <a:pt x="4676" y="7208"/>
                  </a:cubicBezTo>
                  <a:cubicBezTo>
                    <a:pt x="4661" y="7861"/>
                    <a:pt x="4641" y="8507"/>
                    <a:pt x="4722" y="9154"/>
                  </a:cubicBezTo>
                  <a:cubicBezTo>
                    <a:pt x="4646" y="9190"/>
                    <a:pt x="4582" y="9252"/>
                    <a:pt x="4545" y="9346"/>
                  </a:cubicBezTo>
                  <a:cubicBezTo>
                    <a:pt x="4322" y="9916"/>
                    <a:pt x="4099" y="10524"/>
                    <a:pt x="3912" y="11140"/>
                  </a:cubicBezTo>
                  <a:cubicBezTo>
                    <a:pt x="3663" y="9554"/>
                    <a:pt x="3570" y="7950"/>
                    <a:pt x="3617" y="6316"/>
                  </a:cubicBezTo>
                  <a:cubicBezTo>
                    <a:pt x="4583" y="5659"/>
                    <a:pt x="5638" y="4766"/>
                    <a:pt x="5945" y="3622"/>
                  </a:cubicBezTo>
                  <a:cubicBezTo>
                    <a:pt x="5991" y="3444"/>
                    <a:pt x="5850" y="3313"/>
                    <a:pt x="5700" y="3313"/>
                  </a:cubicBezTo>
                  <a:cubicBezTo>
                    <a:pt x="5640" y="3313"/>
                    <a:pt x="5579" y="3334"/>
                    <a:pt x="5528" y="3380"/>
                  </a:cubicBezTo>
                  <a:cubicBezTo>
                    <a:pt x="5105" y="3761"/>
                    <a:pt x="4787" y="4228"/>
                    <a:pt x="4405" y="4648"/>
                  </a:cubicBezTo>
                  <a:cubicBezTo>
                    <a:pt x="4172" y="4902"/>
                    <a:pt x="3924" y="5140"/>
                    <a:pt x="3667" y="5365"/>
                  </a:cubicBezTo>
                  <a:cubicBezTo>
                    <a:pt x="3665" y="5359"/>
                    <a:pt x="3665" y="5355"/>
                    <a:pt x="3663" y="5352"/>
                  </a:cubicBezTo>
                  <a:cubicBezTo>
                    <a:pt x="3663" y="5350"/>
                    <a:pt x="3661" y="5350"/>
                    <a:pt x="3661" y="5349"/>
                  </a:cubicBezTo>
                  <a:cubicBezTo>
                    <a:pt x="3689" y="4909"/>
                    <a:pt x="3726" y="4468"/>
                    <a:pt x="3773" y="4023"/>
                  </a:cubicBezTo>
                  <a:cubicBezTo>
                    <a:pt x="4312" y="3476"/>
                    <a:pt x="4842" y="2927"/>
                    <a:pt x="5320" y="2324"/>
                  </a:cubicBezTo>
                  <a:cubicBezTo>
                    <a:pt x="5439" y="2175"/>
                    <a:pt x="5328" y="2001"/>
                    <a:pt x="5183" y="2001"/>
                  </a:cubicBezTo>
                  <a:cubicBezTo>
                    <a:pt x="5140" y="2001"/>
                    <a:pt x="5094" y="2016"/>
                    <a:pt x="5050" y="2052"/>
                  </a:cubicBezTo>
                  <a:cubicBezTo>
                    <a:pt x="4639" y="2386"/>
                    <a:pt x="4255" y="2746"/>
                    <a:pt x="3879" y="3115"/>
                  </a:cubicBezTo>
                  <a:cubicBezTo>
                    <a:pt x="3904" y="2928"/>
                    <a:pt x="3927" y="2740"/>
                    <a:pt x="3955" y="2550"/>
                  </a:cubicBezTo>
                  <a:cubicBezTo>
                    <a:pt x="3976" y="2404"/>
                    <a:pt x="3935" y="2280"/>
                    <a:pt x="3863" y="2185"/>
                  </a:cubicBezTo>
                  <a:cubicBezTo>
                    <a:pt x="3910" y="1497"/>
                    <a:pt x="3845" y="791"/>
                    <a:pt x="3592" y="152"/>
                  </a:cubicBezTo>
                  <a:cubicBezTo>
                    <a:pt x="3550" y="47"/>
                    <a:pt x="3465" y="1"/>
                    <a:pt x="3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35"/>
            <p:cNvSpPr/>
            <p:nvPr/>
          </p:nvSpPr>
          <p:spPr>
            <a:xfrm>
              <a:off x="2652471" y="33217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35"/>
            <p:cNvSpPr/>
            <p:nvPr/>
          </p:nvSpPr>
          <p:spPr>
            <a:xfrm>
              <a:off x="3150795" y="35282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35"/>
            <p:cNvSpPr/>
            <p:nvPr/>
          </p:nvSpPr>
          <p:spPr>
            <a:xfrm>
              <a:off x="3357968" y="4339586"/>
              <a:ext cx="151593" cy="637013"/>
            </a:xfrm>
            <a:custGeom>
              <a:avLst/>
              <a:gdLst/>
              <a:ahLst/>
              <a:cxnLst/>
              <a:rect l="l" t="t" r="r" b="b"/>
              <a:pathLst>
                <a:path w="3112" h="13077" extrusionOk="0">
                  <a:moveTo>
                    <a:pt x="2833" y="1"/>
                  </a:moveTo>
                  <a:cubicBezTo>
                    <a:pt x="2723" y="1"/>
                    <a:pt x="2614" y="59"/>
                    <a:pt x="2585" y="187"/>
                  </a:cubicBezTo>
                  <a:cubicBezTo>
                    <a:pt x="2104" y="2301"/>
                    <a:pt x="1828" y="4533"/>
                    <a:pt x="1700" y="6770"/>
                  </a:cubicBezTo>
                  <a:cubicBezTo>
                    <a:pt x="1455" y="5387"/>
                    <a:pt x="1091" y="4026"/>
                    <a:pt x="599" y="2708"/>
                  </a:cubicBezTo>
                  <a:cubicBezTo>
                    <a:pt x="549" y="2573"/>
                    <a:pt x="436" y="2514"/>
                    <a:pt x="325" y="2514"/>
                  </a:cubicBezTo>
                  <a:cubicBezTo>
                    <a:pt x="160" y="2514"/>
                    <a:pt x="0" y="2645"/>
                    <a:pt x="59" y="2856"/>
                  </a:cubicBezTo>
                  <a:cubicBezTo>
                    <a:pt x="809" y="5549"/>
                    <a:pt x="1327" y="8225"/>
                    <a:pt x="1627" y="10988"/>
                  </a:cubicBezTo>
                  <a:cubicBezTo>
                    <a:pt x="1640" y="11607"/>
                    <a:pt x="1659" y="12221"/>
                    <a:pt x="1692" y="12827"/>
                  </a:cubicBezTo>
                  <a:cubicBezTo>
                    <a:pt x="1701" y="12993"/>
                    <a:pt x="1827" y="13076"/>
                    <a:pt x="1952" y="13076"/>
                  </a:cubicBezTo>
                  <a:cubicBezTo>
                    <a:pt x="2077" y="13076"/>
                    <a:pt x="2202" y="12993"/>
                    <a:pt x="2208" y="12827"/>
                  </a:cubicBezTo>
                  <a:cubicBezTo>
                    <a:pt x="2369" y="8611"/>
                    <a:pt x="2794" y="4459"/>
                    <a:pt x="3100" y="257"/>
                  </a:cubicBezTo>
                  <a:cubicBezTo>
                    <a:pt x="3112" y="93"/>
                    <a:pt x="2971" y="1"/>
                    <a:pt x="2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35"/>
            <p:cNvSpPr/>
            <p:nvPr/>
          </p:nvSpPr>
          <p:spPr>
            <a:xfrm>
              <a:off x="3484668" y="4297645"/>
              <a:ext cx="243319" cy="770583"/>
            </a:xfrm>
            <a:custGeom>
              <a:avLst/>
              <a:gdLst/>
              <a:ahLst/>
              <a:cxnLst/>
              <a:rect l="l" t="t" r="r" b="b"/>
              <a:pathLst>
                <a:path w="4995" h="15819" extrusionOk="0">
                  <a:moveTo>
                    <a:pt x="2433" y="13045"/>
                  </a:moveTo>
                  <a:cubicBezTo>
                    <a:pt x="2452" y="13257"/>
                    <a:pt x="2470" y="13468"/>
                    <a:pt x="2488" y="13678"/>
                  </a:cubicBezTo>
                  <a:cubicBezTo>
                    <a:pt x="2452" y="13501"/>
                    <a:pt x="2417" y="13323"/>
                    <a:pt x="2386" y="13147"/>
                  </a:cubicBezTo>
                  <a:lnTo>
                    <a:pt x="2433" y="13045"/>
                  </a:lnTo>
                  <a:close/>
                  <a:moveTo>
                    <a:pt x="1303" y="0"/>
                  </a:moveTo>
                  <a:cubicBezTo>
                    <a:pt x="1138" y="0"/>
                    <a:pt x="976" y="138"/>
                    <a:pt x="1017" y="357"/>
                  </a:cubicBezTo>
                  <a:cubicBezTo>
                    <a:pt x="1303" y="1852"/>
                    <a:pt x="1780" y="3290"/>
                    <a:pt x="1780" y="4830"/>
                  </a:cubicBezTo>
                  <a:cubicBezTo>
                    <a:pt x="1780" y="6079"/>
                    <a:pt x="1414" y="7262"/>
                    <a:pt x="1323" y="8498"/>
                  </a:cubicBezTo>
                  <a:cubicBezTo>
                    <a:pt x="1255" y="9445"/>
                    <a:pt x="1319" y="10382"/>
                    <a:pt x="1463" y="11310"/>
                  </a:cubicBezTo>
                  <a:cubicBezTo>
                    <a:pt x="1115" y="10782"/>
                    <a:pt x="775" y="10252"/>
                    <a:pt x="382" y="9756"/>
                  </a:cubicBezTo>
                  <a:cubicBezTo>
                    <a:pt x="346" y="9710"/>
                    <a:pt x="299" y="9691"/>
                    <a:pt x="252" y="9691"/>
                  </a:cubicBezTo>
                  <a:cubicBezTo>
                    <a:pt x="128" y="9691"/>
                    <a:pt x="1" y="9821"/>
                    <a:pt x="40" y="9955"/>
                  </a:cubicBezTo>
                  <a:cubicBezTo>
                    <a:pt x="337" y="10956"/>
                    <a:pt x="1013" y="11831"/>
                    <a:pt x="1716" y="12608"/>
                  </a:cubicBezTo>
                  <a:cubicBezTo>
                    <a:pt x="1952" y="13647"/>
                    <a:pt x="2254" y="14673"/>
                    <a:pt x="2557" y="15687"/>
                  </a:cubicBezTo>
                  <a:cubicBezTo>
                    <a:pt x="2585" y="15778"/>
                    <a:pt x="2657" y="15818"/>
                    <a:pt x="2730" y="15818"/>
                  </a:cubicBezTo>
                  <a:cubicBezTo>
                    <a:pt x="2841" y="15818"/>
                    <a:pt x="2954" y="15728"/>
                    <a:pt x="2918" y="15586"/>
                  </a:cubicBezTo>
                  <a:cubicBezTo>
                    <a:pt x="2900" y="15521"/>
                    <a:pt x="2887" y="15456"/>
                    <a:pt x="2871" y="15391"/>
                  </a:cubicBezTo>
                  <a:cubicBezTo>
                    <a:pt x="2875" y="15381"/>
                    <a:pt x="2880" y="15370"/>
                    <a:pt x="2882" y="15358"/>
                  </a:cubicBezTo>
                  <a:cubicBezTo>
                    <a:pt x="3038" y="14191"/>
                    <a:pt x="3014" y="13027"/>
                    <a:pt x="2987" y="11860"/>
                  </a:cubicBezTo>
                  <a:cubicBezTo>
                    <a:pt x="4060" y="9596"/>
                    <a:pt x="4994" y="7474"/>
                    <a:pt x="4277" y="4804"/>
                  </a:cubicBezTo>
                  <a:cubicBezTo>
                    <a:pt x="4238" y="4661"/>
                    <a:pt x="4109" y="4594"/>
                    <a:pt x="3981" y="4594"/>
                  </a:cubicBezTo>
                  <a:cubicBezTo>
                    <a:pt x="3826" y="4594"/>
                    <a:pt x="3674" y="4694"/>
                    <a:pt x="3691" y="4883"/>
                  </a:cubicBezTo>
                  <a:cubicBezTo>
                    <a:pt x="3842" y="6529"/>
                    <a:pt x="3792" y="8122"/>
                    <a:pt x="3263" y="9706"/>
                  </a:cubicBezTo>
                  <a:cubicBezTo>
                    <a:pt x="3173" y="9979"/>
                    <a:pt x="3071" y="10243"/>
                    <a:pt x="2967" y="10507"/>
                  </a:cubicBezTo>
                  <a:cubicBezTo>
                    <a:pt x="2965" y="9703"/>
                    <a:pt x="2991" y="8900"/>
                    <a:pt x="3108" y="8096"/>
                  </a:cubicBezTo>
                  <a:cubicBezTo>
                    <a:pt x="3390" y="6170"/>
                    <a:pt x="3873" y="4391"/>
                    <a:pt x="3515" y="2439"/>
                  </a:cubicBezTo>
                  <a:cubicBezTo>
                    <a:pt x="3493" y="2314"/>
                    <a:pt x="3392" y="2258"/>
                    <a:pt x="3287" y="2258"/>
                  </a:cubicBezTo>
                  <a:cubicBezTo>
                    <a:pt x="3154" y="2258"/>
                    <a:pt x="3014" y="2348"/>
                    <a:pt x="3018" y="2507"/>
                  </a:cubicBezTo>
                  <a:cubicBezTo>
                    <a:pt x="3071" y="4732"/>
                    <a:pt x="2448" y="6833"/>
                    <a:pt x="2261" y="9034"/>
                  </a:cubicBezTo>
                  <a:cubicBezTo>
                    <a:pt x="2169" y="10099"/>
                    <a:pt x="2252" y="11160"/>
                    <a:pt x="2353" y="12220"/>
                  </a:cubicBezTo>
                  <a:cubicBezTo>
                    <a:pt x="2330" y="12304"/>
                    <a:pt x="2314" y="12391"/>
                    <a:pt x="2294" y="12477"/>
                  </a:cubicBezTo>
                  <a:cubicBezTo>
                    <a:pt x="2287" y="12467"/>
                    <a:pt x="2278" y="12454"/>
                    <a:pt x="2271" y="12444"/>
                  </a:cubicBezTo>
                  <a:cubicBezTo>
                    <a:pt x="1988" y="10539"/>
                    <a:pt x="1951" y="8673"/>
                    <a:pt x="2292" y="6612"/>
                  </a:cubicBezTo>
                  <a:cubicBezTo>
                    <a:pt x="2654" y="4425"/>
                    <a:pt x="2325" y="2285"/>
                    <a:pt x="1575" y="203"/>
                  </a:cubicBezTo>
                  <a:cubicBezTo>
                    <a:pt x="1524" y="62"/>
                    <a:pt x="1413" y="0"/>
                    <a:pt x="1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35"/>
            <p:cNvSpPr/>
            <p:nvPr/>
          </p:nvSpPr>
          <p:spPr>
            <a:xfrm>
              <a:off x="3640693" y="34055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35"/>
            <p:cNvSpPr/>
            <p:nvPr/>
          </p:nvSpPr>
          <p:spPr>
            <a:xfrm>
              <a:off x="4093374" y="36635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35"/>
            <p:cNvSpPr/>
            <p:nvPr/>
          </p:nvSpPr>
          <p:spPr>
            <a:xfrm>
              <a:off x="4445514" y="34706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35"/>
            <p:cNvSpPr/>
            <p:nvPr/>
          </p:nvSpPr>
          <p:spPr>
            <a:xfrm>
              <a:off x="8377993" y="3745154"/>
              <a:ext cx="953986" cy="1546281"/>
            </a:xfrm>
            <a:custGeom>
              <a:avLst/>
              <a:gdLst/>
              <a:ahLst/>
              <a:cxnLst/>
              <a:rect l="l" t="t" r="r" b="b"/>
              <a:pathLst>
                <a:path w="19584" h="31743" extrusionOk="0">
                  <a:moveTo>
                    <a:pt x="16775" y="17639"/>
                  </a:moveTo>
                  <a:lnTo>
                    <a:pt x="16775" y="17639"/>
                  </a:lnTo>
                  <a:cubicBezTo>
                    <a:pt x="16440" y="17835"/>
                    <a:pt x="16122" y="18051"/>
                    <a:pt x="15819" y="18289"/>
                  </a:cubicBezTo>
                  <a:cubicBezTo>
                    <a:pt x="16099" y="17999"/>
                    <a:pt x="16417" y="17771"/>
                    <a:pt x="16775" y="17639"/>
                  </a:cubicBezTo>
                  <a:close/>
                  <a:moveTo>
                    <a:pt x="3033" y="0"/>
                  </a:moveTo>
                  <a:cubicBezTo>
                    <a:pt x="2841" y="0"/>
                    <a:pt x="2635" y="230"/>
                    <a:pt x="2775" y="420"/>
                  </a:cubicBezTo>
                  <a:cubicBezTo>
                    <a:pt x="4477" y="2722"/>
                    <a:pt x="6026" y="5132"/>
                    <a:pt x="7403" y="7636"/>
                  </a:cubicBezTo>
                  <a:cubicBezTo>
                    <a:pt x="6193" y="7102"/>
                    <a:pt x="4882" y="6677"/>
                    <a:pt x="3631" y="6677"/>
                  </a:cubicBezTo>
                  <a:cubicBezTo>
                    <a:pt x="2404" y="6677"/>
                    <a:pt x="1236" y="7086"/>
                    <a:pt x="280" y="8203"/>
                  </a:cubicBezTo>
                  <a:cubicBezTo>
                    <a:pt x="0" y="8529"/>
                    <a:pt x="68" y="9122"/>
                    <a:pt x="551" y="9228"/>
                  </a:cubicBezTo>
                  <a:cubicBezTo>
                    <a:pt x="1796" y="9499"/>
                    <a:pt x="3060" y="9599"/>
                    <a:pt x="4328" y="9599"/>
                  </a:cubicBezTo>
                  <a:cubicBezTo>
                    <a:pt x="5316" y="9599"/>
                    <a:pt x="6306" y="9538"/>
                    <a:pt x="7292" y="9452"/>
                  </a:cubicBezTo>
                  <a:cubicBezTo>
                    <a:pt x="7612" y="9425"/>
                    <a:pt x="7914" y="9379"/>
                    <a:pt x="8189" y="9302"/>
                  </a:cubicBezTo>
                  <a:cubicBezTo>
                    <a:pt x="8233" y="9338"/>
                    <a:pt x="8283" y="9369"/>
                    <a:pt x="8335" y="9394"/>
                  </a:cubicBezTo>
                  <a:cubicBezTo>
                    <a:pt x="9238" y="11168"/>
                    <a:pt x="10053" y="12988"/>
                    <a:pt x="10781" y="14845"/>
                  </a:cubicBezTo>
                  <a:cubicBezTo>
                    <a:pt x="10762" y="14847"/>
                    <a:pt x="10743" y="14848"/>
                    <a:pt x="10724" y="14848"/>
                  </a:cubicBezTo>
                  <a:cubicBezTo>
                    <a:pt x="10515" y="14848"/>
                    <a:pt x="10286" y="14739"/>
                    <a:pt x="9886" y="14653"/>
                  </a:cubicBezTo>
                  <a:cubicBezTo>
                    <a:pt x="9206" y="14509"/>
                    <a:pt x="8493" y="14392"/>
                    <a:pt x="7794" y="14392"/>
                  </a:cubicBezTo>
                  <a:cubicBezTo>
                    <a:pt x="7762" y="14392"/>
                    <a:pt x="7730" y="14393"/>
                    <a:pt x="7697" y="14393"/>
                  </a:cubicBezTo>
                  <a:cubicBezTo>
                    <a:pt x="6555" y="14411"/>
                    <a:pt x="4753" y="14761"/>
                    <a:pt x="4198" y="15933"/>
                  </a:cubicBezTo>
                  <a:cubicBezTo>
                    <a:pt x="3818" y="16738"/>
                    <a:pt x="4320" y="17372"/>
                    <a:pt x="5141" y="17423"/>
                  </a:cubicBezTo>
                  <a:cubicBezTo>
                    <a:pt x="5205" y="17427"/>
                    <a:pt x="5269" y="17429"/>
                    <a:pt x="5335" y="17429"/>
                  </a:cubicBezTo>
                  <a:cubicBezTo>
                    <a:pt x="6182" y="17429"/>
                    <a:pt x="7142" y="17105"/>
                    <a:pt x="7961" y="16973"/>
                  </a:cubicBezTo>
                  <a:cubicBezTo>
                    <a:pt x="9060" y="16797"/>
                    <a:pt x="10161" y="16631"/>
                    <a:pt x="11263" y="16463"/>
                  </a:cubicBezTo>
                  <a:cubicBezTo>
                    <a:pt x="11306" y="16475"/>
                    <a:pt x="11352" y="16484"/>
                    <a:pt x="11399" y="16485"/>
                  </a:cubicBezTo>
                  <a:cubicBezTo>
                    <a:pt x="11835" y="17724"/>
                    <a:pt x="12219" y="18967"/>
                    <a:pt x="12559" y="20213"/>
                  </a:cubicBezTo>
                  <a:cubicBezTo>
                    <a:pt x="12435" y="20244"/>
                    <a:pt x="12312" y="20284"/>
                    <a:pt x="12192" y="20330"/>
                  </a:cubicBezTo>
                  <a:cubicBezTo>
                    <a:pt x="11570" y="20183"/>
                    <a:pt x="10933" y="20090"/>
                    <a:pt x="10320" y="20090"/>
                  </a:cubicBezTo>
                  <a:cubicBezTo>
                    <a:pt x="8794" y="20090"/>
                    <a:pt x="7416" y="20667"/>
                    <a:pt x="6778" y="22425"/>
                  </a:cubicBezTo>
                  <a:cubicBezTo>
                    <a:pt x="6696" y="22650"/>
                    <a:pt x="6826" y="23017"/>
                    <a:pt x="7059" y="23116"/>
                  </a:cubicBezTo>
                  <a:cubicBezTo>
                    <a:pt x="7507" y="23307"/>
                    <a:pt x="7905" y="23403"/>
                    <a:pt x="8310" y="23403"/>
                  </a:cubicBezTo>
                  <a:cubicBezTo>
                    <a:pt x="8682" y="23403"/>
                    <a:pt x="9061" y="23322"/>
                    <a:pt x="9491" y="23157"/>
                  </a:cubicBezTo>
                  <a:cubicBezTo>
                    <a:pt x="10337" y="22834"/>
                    <a:pt x="11099" y="22061"/>
                    <a:pt x="11939" y="21631"/>
                  </a:cubicBezTo>
                  <a:cubicBezTo>
                    <a:pt x="12106" y="21628"/>
                    <a:pt x="12272" y="21621"/>
                    <a:pt x="12438" y="21615"/>
                  </a:cubicBezTo>
                  <a:cubicBezTo>
                    <a:pt x="12619" y="21672"/>
                    <a:pt x="12796" y="21731"/>
                    <a:pt x="12965" y="21791"/>
                  </a:cubicBezTo>
                  <a:cubicBezTo>
                    <a:pt x="13741" y="24962"/>
                    <a:pt x="14278" y="28177"/>
                    <a:pt x="14765" y="31476"/>
                  </a:cubicBezTo>
                  <a:cubicBezTo>
                    <a:pt x="14792" y="31659"/>
                    <a:pt x="14940" y="31742"/>
                    <a:pt x="15097" y="31742"/>
                  </a:cubicBezTo>
                  <a:cubicBezTo>
                    <a:pt x="15295" y="31742"/>
                    <a:pt x="15505" y="31609"/>
                    <a:pt x="15496" y="31377"/>
                  </a:cubicBezTo>
                  <a:cubicBezTo>
                    <a:pt x="15372" y="28216"/>
                    <a:pt x="14880" y="25040"/>
                    <a:pt x="14086" y="21912"/>
                  </a:cubicBezTo>
                  <a:cubicBezTo>
                    <a:pt x="15210" y="19888"/>
                    <a:pt x="16747" y="18480"/>
                    <a:pt x="19021" y="17835"/>
                  </a:cubicBezTo>
                  <a:cubicBezTo>
                    <a:pt x="19437" y="17718"/>
                    <a:pt x="19583" y="17054"/>
                    <a:pt x="19148" y="16847"/>
                  </a:cubicBezTo>
                  <a:cubicBezTo>
                    <a:pt x="18572" y="16573"/>
                    <a:pt x="18032" y="16451"/>
                    <a:pt x="17529" y="16451"/>
                  </a:cubicBezTo>
                  <a:cubicBezTo>
                    <a:pt x="15676" y="16451"/>
                    <a:pt x="14319" y="18102"/>
                    <a:pt x="13527" y="19896"/>
                  </a:cubicBezTo>
                  <a:cubicBezTo>
                    <a:pt x="13164" y="18677"/>
                    <a:pt x="12756" y="17468"/>
                    <a:pt x="12307" y="16272"/>
                  </a:cubicBezTo>
                  <a:cubicBezTo>
                    <a:pt x="12343" y="16220"/>
                    <a:pt x="12373" y="16160"/>
                    <a:pt x="12376" y="16079"/>
                  </a:cubicBezTo>
                  <a:cubicBezTo>
                    <a:pt x="12395" y="15768"/>
                    <a:pt x="12431" y="15461"/>
                    <a:pt x="12482" y="15156"/>
                  </a:cubicBezTo>
                  <a:cubicBezTo>
                    <a:pt x="12498" y="15129"/>
                    <a:pt x="12515" y="15102"/>
                    <a:pt x="12531" y="15073"/>
                  </a:cubicBezTo>
                  <a:cubicBezTo>
                    <a:pt x="12639" y="14907"/>
                    <a:pt x="12742" y="14735"/>
                    <a:pt x="12840" y="14559"/>
                  </a:cubicBezTo>
                  <a:cubicBezTo>
                    <a:pt x="13345" y="13740"/>
                    <a:pt x="13914" y="12963"/>
                    <a:pt x="14642" y="12325"/>
                  </a:cubicBezTo>
                  <a:cubicBezTo>
                    <a:pt x="15591" y="11494"/>
                    <a:pt x="16589" y="10913"/>
                    <a:pt x="17312" y="9850"/>
                  </a:cubicBezTo>
                  <a:cubicBezTo>
                    <a:pt x="17481" y="9602"/>
                    <a:pt x="17362" y="9222"/>
                    <a:pt x="17111" y="9080"/>
                  </a:cubicBezTo>
                  <a:cubicBezTo>
                    <a:pt x="16887" y="8955"/>
                    <a:pt x="16652" y="8900"/>
                    <a:pt x="16413" y="8900"/>
                  </a:cubicBezTo>
                  <a:cubicBezTo>
                    <a:pt x="15234" y="8900"/>
                    <a:pt x="13950" y="10233"/>
                    <a:pt x="13309" y="11023"/>
                  </a:cubicBezTo>
                  <a:cubicBezTo>
                    <a:pt x="12655" y="11831"/>
                    <a:pt x="12194" y="12729"/>
                    <a:pt x="11925" y="13684"/>
                  </a:cubicBezTo>
                  <a:cubicBezTo>
                    <a:pt x="11876" y="13763"/>
                    <a:pt x="11825" y="13842"/>
                    <a:pt x="11777" y="13921"/>
                  </a:cubicBezTo>
                  <a:cubicBezTo>
                    <a:pt x="11693" y="14045"/>
                    <a:pt x="11605" y="14160"/>
                    <a:pt x="11517" y="14270"/>
                  </a:cubicBezTo>
                  <a:cubicBezTo>
                    <a:pt x="10792" y="12536"/>
                    <a:pt x="9984" y="10835"/>
                    <a:pt x="9106" y="9181"/>
                  </a:cubicBezTo>
                  <a:cubicBezTo>
                    <a:pt x="9108" y="9176"/>
                    <a:pt x="9111" y="9172"/>
                    <a:pt x="9113" y="9167"/>
                  </a:cubicBezTo>
                  <a:cubicBezTo>
                    <a:pt x="10223" y="6934"/>
                    <a:pt x="11388" y="4740"/>
                    <a:pt x="12675" y="2604"/>
                  </a:cubicBezTo>
                  <a:cubicBezTo>
                    <a:pt x="12898" y="2234"/>
                    <a:pt x="12593" y="1750"/>
                    <a:pt x="12190" y="1750"/>
                  </a:cubicBezTo>
                  <a:cubicBezTo>
                    <a:pt x="12140" y="1750"/>
                    <a:pt x="12089" y="1757"/>
                    <a:pt x="12037" y="1773"/>
                  </a:cubicBezTo>
                  <a:cubicBezTo>
                    <a:pt x="9539" y="2535"/>
                    <a:pt x="8660" y="5218"/>
                    <a:pt x="8257" y="7641"/>
                  </a:cubicBezTo>
                  <a:cubicBezTo>
                    <a:pt x="6738" y="4967"/>
                    <a:pt x="5037" y="2430"/>
                    <a:pt x="3207" y="87"/>
                  </a:cubicBezTo>
                  <a:cubicBezTo>
                    <a:pt x="3159" y="26"/>
                    <a:pt x="3097" y="0"/>
                    <a:pt x="3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35"/>
            <p:cNvSpPr/>
            <p:nvPr/>
          </p:nvSpPr>
          <p:spPr>
            <a:xfrm>
              <a:off x="8681421" y="32118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35"/>
            <p:cNvSpPr/>
            <p:nvPr/>
          </p:nvSpPr>
          <p:spPr>
            <a:xfrm>
              <a:off x="7907580" y="37572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35"/>
            <p:cNvSpPr/>
            <p:nvPr/>
          </p:nvSpPr>
          <p:spPr>
            <a:xfrm>
              <a:off x="8384521" y="4623041"/>
              <a:ext cx="224759" cy="314049"/>
            </a:xfrm>
            <a:custGeom>
              <a:avLst/>
              <a:gdLst/>
              <a:ahLst/>
              <a:cxnLst/>
              <a:rect l="l" t="t" r="r" b="b"/>
              <a:pathLst>
                <a:path w="4614" h="6447" extrusionOk="0">
                  <a:moveTo>
                    <a:pt x="402" y="1"/>
                  </a:moveTo>
                  <a:cubicBezTo>
                    <a:pt x="122" y="1"/>
                    <a:pt x="0" y="449"/>
                    <a:pt x="263" y="618"/>
                  </a:cubicBezTo>
                  <a:cubicBezTo>
                    <a:pt x="1534" y="1431"/>
                    <a:pt x="2849" y="2048"/>
                    <a:pt x="2803" y="3741"/>
                  </a:cubicBezTo>
                  <a:cubicBezTo>
                    <a:pt x="2283" y="3263"/>
                    <a:pt x="1631" y="2760"/>
                    <a:pt x="941" y="2661"/>
                  </a:cubicBezTo>
                  <a:cubicBezTo>
                    <a:pt x="926" y="2659"/>
                    <a:pt x="912" y="2658"/>
                    <a:pt x="898" y="2658"/>
                  </a:cubicBezTo>
                  <a:cubicBezTo>
                    <a:pt x="630" y="2658"/>
                    <a:pt x="433" y="3018"/>
                    <a:pt x="724" y="3173"/>
                  </a:cubicBezTo>
                  <a:cubicBezTo>
                    <a:pt x="1053" y="3347"/>
                    <a:pt x="1410" y="3440"/>
                    <a:pt x="1751" y="3589"/>
                  </a:cubicBezTo>
                  <a:cubicBezTo>
                    <a:pt x="2109" y="3746"/>
                    <a:pt x="2443" y="3943"/>
                    <a:pt x="2761" y="4171"/>
                  </a:cubicBezTo>
                  <a:cubicBezTo>
                    <a:pt x="2766" y="4175"/>
                    <a:pt x="2771" y="4175"/>
                    <a:pt x="2776" y="4177"/>
                  </a:cubicBezTo>
                  <a:cubicBezTo>
                    <a:pt x="2708" y="4978"/>
                    <a:pt x="2621" y="5731"/>
                    <a:pt x="3217" y="6369"/>
                  </a:cubicBezTo>
                  <a:cubicBezTo>
                    <a:pt x="3268" y="6424"/>
                    <a:pt x="3329" y="6447"/>
                    <a:pt x="3390" y="6447"/>
                  </a:cubicBezTo>
                  <a:cubicBezTo>
                    <a:pt x="3571" y="6447"/>
                    <a:pt x="3748" y="6242"/>
                    <a:pt x="3629" y="6052"/>
                  </a:cubicBezTo>
                  <a:cubicBezTo>
                    <a:pt x="3208" y="5374"/>
                    <a:pt x="3331" y="4616"/>
                    <a:pt x="3399" y="3854"/>
                  </a:cubicBezTo>
                  <a:cubicBezTo>
                    <a:pt x="3564" y="3515"/>
                    <a:pt x="3579" y="3055"/>
                    <a:pt x="3703" y="2703"/>
                  </a:cubicBezTo>
                  <a:cubicBezTo>
                    <a:pt x="3878" y="2208"/>
                    <a:pt x="4170" y="1810"/>
                    <a:pt x="4482" y="1395"/>
                  </a:cubicBezTo>
                  <a:cubicBezTo>
                    <a:pt x="4613" y="1221"/>
                    <a:pt x="4440" y="1057"/>
                    <a:pt x="4266" y="1057"/>
                  </a:cubicBezTo>
                  <a:cubicBezTo>
                    <a:pt x="4211" y="1057"/>
                    <a:pt x="4156" y="1073"/>
                    <a:pt x="4111" y="1109"/>
                  </a:cubicBezTo>
                  <a:cubicBezTo>
                    <a:pt x="3826" y="1343"/>
                    <a:pt x="3480" y="1752"/>
                    <a:pt x="3218" y="2212"/>
                  </a:cubicBezTo>
                  <a:cubicBezTo>
                    <a:pt x="3200" y="2173"/>
                    <a:pt x="3186" y="2134"/>
                    <a:pt x="3165" y="2097"/>
                  </a:cubicBezTo>
                  <a:cubicBezTo>
                    <a:pt x="2625" y="1095"/>
                    <a:pt x="1542" y="430"/>
                    <a:pt x="514" y="24"/>
                  </a:cubicBezTo>
                  <a:cubicBezTo>
                    <a:pt x="475" y="8"/>
                    <a:pt x="437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35"/>
            <p:cNvSpPr/>
            <p:nvPr/>
          </p:nvSpPr>
          <p:spPr>
            <a:xfrm>
              <a:off x="7683164" y="5007574"/>
              <a:ext cx="7891" cy="6138"/>
            </a:xfrm>
            <a:custGeom>
              <a:avLst/>
              <a:gdLst/>
              <a:ahLst/>
              <a:cxnLst/>
              <a:rect l="l" t="t" r="r" b="b"/>
              <a:pathLst>
                <a:path w="162" h="126" extrusionOk="0">
                  <a:moveTo>
                    <a:pt x="80" y="1"/>
                  </a:moveTo>
                  <a:cubicBezTo>
                    <a:pt x="0" y="1"/>
                    <a:pt x="0" y="125"/>
                    <a:pt x="80" y="125"/>
                  </a:cubicBezTo>
                  <a:cubicBezTo>
                    <a:pt x="161" y="125"/>
                    <a:pt x="161" y="1"/>
                    <a:pt x="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35"/>
            <p:cNvSpPr/>
            <p:nvPr/>
          </p:nvSpPr>
          <p:spPr>
            <a:xfrm>
              <a:off x="7156148" y="3965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35"/>
            <p:cNvSpPr/>
            <p:nvPr/>
          </p:nvSpPr>
          <p:spPr>
            <a:xfrm>
              <a:off x="6873325" y="34361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35"/>
            <p:cNvSpPr/>
            <p:nvPr/>
          </p:nvSpPr>
          <p:spPr>
            <a:xfrm>
              <a:off x="6424638" y="3686700"/>
              <a:ext cx="436367" cy="1255272"/>
            </a:xfrm>
            <a:custGeom>
              <a:avLst/>
              <a:gdLst/>
              <a:ahLst/>
              <a:cxnLst/>
              <a:rect l="l" t="t" r="r" b="b"/>
              <a:pathLst>
                <a:path w="8958" h="25769" extrusionOk="0">
                  <a:moveTo>
                    <a:pt x="8163" y="0"/>
                  </a:moveTo>
                  <a:cubicBezTo>
                    <a:pt x="8035" y="0"/>
                    <a:pt x="7909" y="82"/>
                    <a:pt x="7926" y="236"/>
                  </a:cubicBezTo>
                  <a:cubicBezTo>
                    <a:pt x="8042" y="1239"/>
                    <a:pt x="7693" y="2211"/>
                    <a:pt x="7300" y="3189"/>
                  </a:cubicBezTo>
                  <a:cubicBezTo>
                    <a:pt x="7151" y="3065"/>
                    <a:pt x="6963" y="2987"/>
                    <a:pt x="6749" y="2987"/>
                  </a:cubicBezTo>
                  <a:cubicBezTo>
                    <a:pt x="6279" y="2987"/>
                    <a:pt x="5831" y="3399"/>
                    <a:pt x="5853" y="3884"/>
                  </a:cubicBezTo>
                  <a:cubicBezTo>
                    <a:pt x="5874" y="4352"/>
                    <a:pt x="6222" y="4747"/>
                    <a:pt x="6699" y="4773"/>
                  </a:cubicBezTo>
                  <a:cubicBezTo>
                    <a:pt x="6567" y="5193"/>
                    <a:pt x="6465" y="5617"/>
                    <a:pt x="6430" y="6051"/>
                  </a:cubicBezTo>
                  <a:cubicBezTo>
                    <a:pt x="6403" y="6394"/>
                    <a:pt x="6398" y="6738"/>
                    <a:pt x="6399" y="7083"/>
                  </a:cubicBezTo>
                  <a:cubicBezTo>
                    <a:pt x="6362" y="7109"/>
                    <a:pt x="6325" y="7131"/>
                    <a:pt x="6292" y="7167"/>
                  </a:cubicBezTo>
                  <a:cubicBezTo>
                    <a:pt x="6002" y="7483"/>
                    <a:pt x="6090" y="7947"/>
                    <a:pt x="6402" y="8157"/>
                  </a:cubicBezTo>
                  <a:cubicBezTo>
                    <a:pt x="6402" y="8496"/>
                    <a:pt x="6397" y="8837"/>
                    <a:pt x="6368" y="9176"/>
                  </a:cubicBezTo>
                  <a:cubicBezTo>
                    <a:pt x="6295" y="10056"/>
                    <a:pt x="6054" y="10906"/>
                    <a:pt x="5874" y="11765"/>
                  </a:cubicBezTo>
                  <a:cubicBezTo>
                    <a:pt x="5748" y="11697"/>
                    <a:pt x="5603" y="11662"/>
                    <a:pt x="5454" y="11662"/>
                  </a:cubicBezTo>
                  <a:cubicBezTo>
                    <a:pt x="5434" y="11662"/>
                    <a:pt x="5415" y="11662"/>
                    <a:pt x="5395" y="11664"/>
                  </a:cubicBezTo>
                  <a:cubicBezTo>
                    <a:pt x="5047" y="10954"/>
                    <a:pt x="4609" y="10270"/>
                    <a:pt x="4273" y="9573"/>
                  </a:cubicBezTo>
                  <a:cubicBezTo>
                    <a:pt x="4402" y="9485"/>
                    <a:pt x="4506" y="9352"/>
                    <a:pt x="4555" y="9175"/>
                  </a:cubicBezTo>
                  <a:cubicBezTo>
                    <a:pt x="4628" y="8908"/>
                    <a:pt x="4674" y="8642"/>
                    <a:pt x="4525" y="8386"/>
                  </a:cubicBezTo>
                  <a:cubicBezTo>
                    <a:pt x="4394" y="8163"/>
                    <a:pt x="4135" y="7965"/>
                    <a:pt x="3865" y="7965"/>
                  </a:cubicBezTo>
                  <a:cubicBezTo>
                    <a:pt x="3857" y="7965"/>
                    <a:pt x="3850" y="7965"/>
                    <a:pt x="3842" y="7965"/>
                  </a:cubicBezTo>
                  <a:cubicBezTo>
                    <a:pt x="3754" y="7970"/>
                    <a:pt x="3668" y="7993"/>
                    <a:pt x="3583" y="8027"/>
                  </a:cubicBezTo>
                  <a:cubicBezTo>
                    <a:pt x="3286" y="7313"/>
                    <a:pt x="3015" y="6590"/>
                    <a:pt x="2766" y="5860"/>
                  </a:cubicBezTo>
                  <a:cubicBezTo>
                    <a:pt x="2813" y="5812"/>
                    <a:pt x="2854" y="5761"/>
                    <a:pt x="2883" y="5704"/>
                  </a:cubicBezTo>
                  <a:cubicBezTo>
                    <a:pt x="3104" y="5286"/>
                    <a:pt x="2997" y="4732"/>
                    <a:pt x="2566" y="4492"/>
                  </a:cubicBezTo>
                  <a:cubicBezTo>
                    <a:pt x="2472" y="4440"/>
                    <a:pt x="2411" y="4400"/>
                    <a:pt x="2318" y="4361"/>
                  </a:cubicBezTo>
                  <a:lnTo>
                    <a:pt x="2318" y="4361"/>
                  </a:lnTo>
                  <a:cubicBezTo>
                    <a:pt x="2319" y="4361"/>
                    <a:pt x="2320" y="4361"/>
                    <a:pt x="2320" y="4361"/>
                  </a:cubicBezTo>
                  <a:cubicBezTo>
                    <a:pt x="2325" y="4361"/>
                    <a:pt x="2315" y="4354"/>
                    <a:pt x="2281" y="4337"/>
                  </a:cubicBezTo>
                  <a:cubicBezTo>
                    <a:pt x="2130" y="3822"/>
                    <a:pt x="1988" y="3305"/>
                    <a:pt x="1858" y="2784"/>
                  </a:cubicBezTo>
                  <a:cubicBezTo>
                    <a:pt x="1834" y="2684"/>
                    <a:pt x="1759" y="2641"/>
                    <a:pt x="1681" y="2641"/>
                  </a:cubicBezTo>
                  <a:cubicBezTo>
                    <a:pt x="1564" y="2641"/>
                    <a:pt x="1440" y="2740"/>
                    <a:pt x="1472" y="2890"/>
                  </a:cubicBezTo>
                  <a:cubicBezTo>
                    <a:pt x="1569" y="3346"/>
                    <a:pt x="1675" y="3798"/>
                    <a:pt x="1791" y="4250"/>
                  </a:cubicBezTo>
                  <a:cubicBezTo>
                    <a:pt x="1647" y="4270"/>
                    <a:pt x="1509" y="4332"/>
                    <a:pt x="1392" y="4447"/>
                  </a:cubicBezTo>
                  <a:cubicBezTo>
                    <a:pt x="1208" y="4626"/>
                    <a:pt x="1132" y="4881"/>
                    <a:pt x="1132" y="5131"/>
                  </a:cubicBezTo>
                  <a:cubicBezTo>
                    <a:pt x="1132" y="5544"/>
                    <a:pt x="1367" y="5795"/>
                    <a:pt x="1672" y="6021"/>
                  </a:cubicBezTo>
                  <a:cubicBezTo>
                    <a:pt x="1791" y="6109"/>
                    <a:pt x="1936" y="6148"/>
                    <a:pt x="2085" y="6148"/>
                  </a:cubicBezTo>
                  <a:cubicBezTo>
                    <a:pt x="2168" y="6148"/>
                    <a:pt x="2251" y="6136"/>
                    <a:pt x="2332" y="6114"/>
                  </a:cubicBezTo>
                  <a:cubicBezTo>
                    <a:pt x="2580" y="6873"/>
                    <a:pt x="2860" y="7623"/>
                    <a:pt x="3178" y="8362"/>
                  </a:cubicBezTo>
                  <a:cubicBezTo>
                    <a:pt x="3172" y="8371"/>
                    <a:pt x="3163" y="8377"/>
                    <a:pt x="3160" y="8388"/>
                  </a:cubicBezTo>
                  <a:cubicBezTo>
                    <a:pt x="3020" y="8652"/>
                    <a:pt x="3054" y="8903"/>
                    <a:pt x="3130" y="9176"/>
                  </a:cubicBezTo>
                  <a:cubicBezTo>
                    <a:pt x="3226" y="9526"/>
                    <a:pt x="3533" y="9700"/>
                    <a:pt x="3839" y="9700"/>
                  </a:cubicBezTo>
                  <a:cubicBezTo>
                    <a:pt x="3847" y="9700"/>
                    <a:pt x="3855" y="9700"/>
                    <a:pt x="3863" y="9699"/>
                  </a:cubicBezTo>
                  <a:cubicBezTo>
                    <a:pt x="4251" y="10367"/>
                    <a:pt x="4685" y="11060"/>
                    <a:pt x="5024" y="11761"/>
                  </a:cubicBezTo>
                  <a:cubicBezTo>
                    <a:pt x="5012" y="11766"/>
                    <a:pt x="5001" y="11772"/>
                    <a:pt x="4988" y="11778"/>
                  </a:cubicBezTo>
                  <a:cubicBezTo>
                    <a:pt x="4469" y="12033"/>
                    <a:pt x="4469" y="12898"/>
                    <a:pt x="4988" y="13153"/>
                  </a:cubicBezTo>
                  <a:cubicBezTo>
                    <a:pt x="5006" y="13161"/>
                    <a:pt x="5023" y="13170"/>
                    <a:pt x="5039" y="13178"/>
                  </a:cubicBezTo>
                  <a:cubicBezTo>
                    <a:pt x="5167" y="13241"/>
                    <a:pt x="5301" y="13268"/>
                    <a:pt x="5434" y="13268"/>
                  </a:cubicBezTo>
                  <a:cubicBezTo>
                    <a:pt x="5471" y="13268"/>
                    <a:pt x="5508" y="13266"/>
                    <a:pt x="5545" y="13262"/>
                  </a:cubicBezTo>
                  <a:cubicBezTo>
                    <a:pt x="5590" y="13514"/>
                    <a:pt x="5611" y="13765"/>
                    <a:pt x="5599" y="14016"/>
                  </a:cubicBezTo>
                  <a:cubicBezTo>
                    <a:pt x="5595" y="14105"/>
                    <a:pt x="5646" y="14158"/>
                    <a:pt x="5711" y="14177"/>
                  </a:cubicBezTo>
                  <a:cubicBezTo>
                    <a:pt x="5810" y="14982"/>
                    <a:pt x="6056" y="15748"/>
                    <a:pt x="6347" y="16513"/>
                  </a:cubicBezTo>
                  <a:cubicBezTo>
                    <a:pt x="5817" y="16396"/>
                    <a:pt x="5282" y="16254"/>
                    <a:pt x="4773" y="16066"/>
                  </a:cubicBezTo>
                  <a:cubicBezTo>
                    <a:pt x="4874" y="15972"/>
                    <a:pt x="4952" y="15852"/>
                    <a:pt x="4991" y="15708"/>
                  </a:cubicBezTo>
                  <a:cubicBezTo>
                    <a:pt x="5059" y="15460"/>
                    <a:pt x="5002" y="15108"/>
                    <a:pt x="4788" y="14939"/>
                  </a:cubicBezTo>
                  <a:cubicBezTo>
                    <a:pt x="4776" y="14929"/>
                    <a:pt x="4763" y="14919"/>
                    <a:pt x="4752" y="14910"/>
                  </a:cubicBezTo>
                  <a:cubicBezTo>
                    <a:pt x="4579" y="14774"/>
                    <a:pt x="4404" y="14705"/>
                    <a:pt x="4228" y="14705"/>
                  </a:cubicBezTo>
                  <a:cubicBezTo>
                    <a:pt x="4054" y="14705"/>
                    <a:pt x="3879" y="14773"/>
                    <a:pt x="3705" y="14910"/>
                  </a:cubicBezTo>
                  <a:cubicBezTo>
                    <a:pt x="3694" y="14919"/>
                    <a:pt x="3681" y="14929"/>
                    <a:pt x="3669" y="14939"/>
                  </a:cubicBezTo>
                  <a:cubicBezTo>
                    <a:pt x="3535" y="15044"/>
                    <a:pt x="3469" y="15222"/>
                    <a:pt x="3450" y="15401"/>
                  </a:cubicBezTo>
                  <a:cubicBezTo>
                    <a:pt x="2751" y="14921"/>
                    <a:pt x="2203" y="14262"/>
                    <a:pt x="1953" y="13318"/>
                  </a:cubicBezTo>
                  <a:cubicBezTo>
                    <a:pt x="1665" y="12224"/>
                    <a:pt x="1779" y="10975"/>
                    <a:pt x="1187" y="10035"/>
                  </a:cubicBezTo>
                  <a:cubicBezTo>
                    <a:pt x="1233" y="9993"/>
                    <a:pt x="1273" y="9943"/>
                    <a:pt x="1298" y="9884"/>
                  </a:cubicBezTo>
                  <a:cubicBezTo>
                    <a:pt x="1314" y="9850"/>
                    <a:pt x="1327" y="9816"/>
                    <a:pt x="1343" y="9781"/>
                  </a:cubicBezTo>
                  <a:cubicBezTo>
                    <a:pt x="1447" y="9547"/>
                    <a:pt x="1481" y="9310"/>
                    <a:pt x="1343" y="9077"/>
                  </a:cubicBezTo>
                  <a:cubicBezTo>
                    <a:pt x="1219" y="8865"/>
                    <a:pt x="987" y="8733"/>
                    <a:pt x="740" y="8733"/>
                  </a:cubicBezTo>
                  <a:cubicBezTo>
                    <a:pt x="495" y="8733"/>
                    <a:pt x="262" y="8867"/>
                    <a:pt x="138" y="9077"/>
                  </a:cubicBezTo>
                  <a:cubicBezTo>
                    <a:pt x="0" y="9310"/>
                    <a:pt x="34" y="9547"/>
                    <a:pt x="138" y="9781"/>
                  </a:cubicBezTo>
                  <a:cubicBezTo>
                    <a:pt x="154" y="9816"/>
                    <a:pt x="168" y="9850"/>
                    <a:pt x="184" y="9884"/>
                  </a:cubicBezTo>
                  <a:cubicBezTo>
                    <a:pt x="274" y="10087"/>
                    <a:pt x="492" y="10191"/>
                    <a:pt x="716" y="10197"/>
                  </a:cubicBezTo>
                  <a:cubicBezTo>
                    <a:pt x="1408" y="11716"/>
                    <a:pt x="983" y="13578"/>
                    <a:pt x="2136" y="14931"/>
                  </a:cubicBezTo>
                  <a:cubicBezTo>
                    <a:pt x="2569" y="15439"/>
                    <a:pt x="3114" y="15808"/>
                    <a:pt x="3716" y="16090"/>
                  </a:cubicBezTo>
                  <a:cubicBezTo>
                    <a:pt x="3744" y="16114"/>
                    <a:pt x="3774" y="16138"/>
                    <a:pt x="3806" y="16158"/>
                  </a:cubicBezTo>
                  <a:cubicBezTo>
                    <a:pt x="3912" y="16271"/>
                    <a:pt x="4067" y="16326"/>
                    <a:pt x="4224" y="16326"/>
                  </a:cubicBezTo>
                  <a:cubicBezTo>
                    <a:pt x="4244" y="16326"/>
                    <a:pt x="4263" y="16325"/>
                    <a:pt x="4283" y="16323"/>
                  </a:cubicBezTo>
                  <a:cubicBezTo>
                    <a:pt x="4999" y="16583"/>
                    <a:pt x="5763" y="16746"/>
                    <a:pt x="6487" y="16880"/>
                  </a:cubicBezTo>
                  <a:cubicBezTo>
                    <a:pt x="6596" y="17156"/>
                    <a:pt x="6707" y="17433"/>
                    <a:pt x="6817" y="17711"/>
                  </a:cubicBezTo>
                  <a:cubicBezTo>
                    <a:pt x="6997" y="18170"/>
                    <a:pt x="7142" y="18631"/>
                    <a:pt x="7269" y="19090"/>
                  </a:cubicBezTo>
                  <a:cubicBezTo>
                    <a:pt x="7164" y="19116"/>
                    <a:pt x="7061" y="19163"/>
                    <a:pt x="6976" y="19225"/>
                  </a:cubicBezTo>
                  <a:cubicBezTo>
                    <a:pt x="6621" y="19481"/>
                    <a:pt x="6502" y="19975"/>
                    <a:pt x="6836" y="20308"/>
                  </a:cubicBezTo>
                  <a:cubicBezTo>
                    <a:pt x="6972" y="20443"/>
                    <a:pt x="7134" y="20503"/>
                    <a:pt x="7296" y="20503"/>
                  </a:cubicBezTo>
                  <a:cubicBezTo>
                    <a:pt x="7389" y="20503"/>
                    <a:pt x="7482" y="20483"/>
                    <a:pt x="7570" y="20447"/>
                  </a:cubicBezTo>
                  <a:lnTo>
                    <a:pt x="7570" y="20447"/>
                  </a:lnTo>
                  <a:cubicBezTo>
                    <a:pt x="7842" y="22127"/>
                    <a:pt x="7761" y="23823"/>
                    <a:pt x="7300" y="25559"/>
                  </a:cubicBezTo>
                  <a:cubicBezTo>
                    <a:pt x="7266" y="25686"/>
                    <a:pt x="7368" y="25768"/>
                    <a:pt x="7469" y="25768"/>
                  </a:cubicBezTo>
                  <a:cubicBezTo>
                    <a:pt x="7535" y="25768"/>
                    <a:pt x="7601" y="25732"/>
                    <a:pt x="7626" y="25648"/>
                  </a:cubicBezTo>
                  <a:cubicBezTo>
                    <a:pt x="8174" y="23791"/>
                    <a:pt x="8353" y="21879"/>
                    <a:pt x="8025" y="19965"/>
                  </a:cubicBezTo>
                  <a:cubicBezTo>
                    <a:pt x="8061" y="19872"/>
                    <a:pt x="8081" y="19772"/>
                    <a:pt x="8070" y="19675"/>
                  </a:cubicBezTo>
                  <a:cubicBezTo>
                    <a:pt x="8050" y="19497"/>
                    <a:pt x="7988" y="19357"/>
                    <a:pt x="7885" y="19254"/>
                  </a:cubicBezTo>
                  <a:cubicBezTo>
                    <a:pt x="7676" y="18385"/>
                    <a:pt x="7377" y="17574"/>
                    <a:pt x="7101" y="16770"/>
                  </a:cubicBezTo>
                  <a:cubicBezTo>
                    <a:pt x="7099" y="16746"/>
                    <a:pt x="7091" y="16726"/>
                    <a:pt x="7078" y="16708"/>
                  </a:cubicBezTo>
                  <a:cubicBezTo>
                    <a:pt x="6585" y="15271"/>
                    <a:pt x="6178" y="13851"/>
                    <a:pt x="6512" y="12159"/>
                  </a:cubicBezTo>
                  <a:cubicBezTo>
                    <a:pt x="6772" y="10839"/>
                    <a:pt x="6880" y="9603"/>
                    <a:pt x="6963" y="8340"/>
                  </a:cubicBezTo>
                  <a:cubicBezTo>
                    <a:pt x="7086" y="8339"/>
                    <a:pt x="7210" y="8296"/>
                    <a:pt x="7313" y="8193"/>
                  </a:cubicBezTo>
                  <a:cubicBezTo>
                    <a:pt x="7513" y="7992"/>
                    <a:pt x="7497" y="7733"/>
                    <a:pt x="7367" y="7518"/>
                  </a:cubicBezTo>
                  <a:cubicBezTo>
                    <a:pt x="7329" y="7325"/>
                    <a:pt x="7206" y="7168"/>
                    <a:pt x="7044" y="7074"/>
                  </a:cubicBezTo>
                  <a:cubicBezTo>
                    <a:pt x="7065" y="6736"/>
                    <a:pt x="7086" y="6396"/>
                    <a:pt x="7112" y="6049"/>
                  </a:cubicBezTo>
                  <a:cubicBezTo>
                    <a:pt x="7267" y="4005"/>
                    <a:pt x="8957" y="2238"/>
                    <a:pt x="8408" y="172"/>
                  </a:cubicBezTo>
                  <a:cubicBezTo>
                    <a:pt x="8376" y="55"/>
                    <a:pt x="8269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35"/>
            <p:cNvSpPr/>
            <p:nvPr/>
          </p:nvSpPr>
          <p:spPr>
            <a:xfrm>
              <a:off x="6117119" y="42188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35"/>
            <p:cNvSpPr/>
            <p:nvPr/>
          </p:nvSpPr>
          <p:spPr>
            <a:xfrm>
              <a:off x="5781297" y="37028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35"/>
            <p:cNvSpPr/>
            <p:nvPr/>
          </p:nvSpPr>
          <p:spPr>
            <a:xfrm>
              <a:off x="4723806" y="4171725"/>
              <a:ext cx="319310" cy="913652"/>
            </a:xfrm>
            <a:custGeom>
              <a:avLst/>
              <a:gdLst/>
              <a:ahLst/>
              <a:cxnLst/>
              <a:rect l="l" t="t" r="r" b="b"/>
              <a:pathLst>
                <a:path w="6555" h="18756" extrusionOk="0">
                  <a:moveTo>
                    <a:pt x="3329" y="0"/>
                  </a:moveTo>
                  <a:cubicBezTo>
                    <a:pt x="3122" y="0"/>
                    <a:pt x="2917" y="111"/>
                    <a:pt x="2860" y="350"/>
                  </a:cubicBezTo>
                  <a:cubicBezTo>
                    <a:pt x="2548" y="1657"/>
                    <a:pt x="2600" y="2968"/>
                    <a:pt x="2730" y="4280"/>
                  </a:cubicBezTo>
                  <a:cubicBezTo>
                    <a:pt x="2631" y="4211"/>
                    <a:pt x="2533" y="4140"/>
                    <a:pt x="2434" y="4067"/>
                  </a:cubicBezTo>
                  <a:cubicBezTo>
                    <a:pt x="2668" y="3497"/>
                    <a:pt x="2140" y="3037"/>
                    <a:pt x="1575" y="3037"/>
                  </a:cubicBezTo>
                  <a:cubicBezTo>
                    <a:pt x="1341" y="3037"/>
                    <a:pt x="1101" y="3116"/>
                    <a:pt x="905" y="3297"/>
                  </a:cubicBezTo>
                  <a:cubicBezTo>
                    <a:pt x="711" y="3478"/>
                    <a:pt x="790" y="3764"/>
                    <a:pt x="983" y="3900"/>
                  </a:cubicBezTo>
                  <a:cubicBezTo>
                    <a:pt x="1598" y="4335"/>
                    <a:pt x="2218" y="4762"/>
                    <a:pt x="2829" y="5203"/>
                  </a:cubicBezTo>
                  <a:cubicBezTo>
                    <a:pt x="3026" y="6929"/>
                    <a:pt x="3241" y="8659"/>
                    <a:pt x="2826" y="10392"/>
                  </a:cubicBezTo>
                  <a:cubicBezTo>
                    <a:pt x="2459" y="8758"/>
                    <a:pt x="1730" y="7166"/>
                    <a:pt x="923" y="5714"/>
                  </a:cubicBezTo>
                  <a:cubicBezTo>
                    <a:pt x="839" y="5563"/>
                    <a:pt x="698" y="5498"/>
                    <a:pt x="556" y="5498"/>
                  </a:cubicBezTo>
                  <a:cubicBezTo>
                    <a:pt x="281" y="5498"/>
                    <a:pt x="0" y="5737"/>
                    <a:pt x="101" y="6060"/>
                  </a:cubicBezTo>
                  <a:cubicBezTo>
                    <a:pt x="687" y="7939"/>
                    <a:pt x="1284" y="9814"/>
                    <a:pt x="1893" y="11686"/>
                  </a:cubicBezTo>
                  <a:cubicBezTo>
                    <a:pt x="1963" y="11903"/>
                    <a:pt x="2147" y="12026"/>
                    <a:pt x="2361" y="12026"/>
                  </a:cubicBezTo>
                  <a:cubicBezTo>
                    <a:pt x="2389" y="12026"/>
                    <a:pt x="2419" y="12024"/>
                    <a:pt x="2449" y="12019"/>
                  </a:cubicBezTo>
                  <a:lnTo>
                    <a:pt x="2449" y="12019"/>
                  </a:lnTo>
                  <a:cubicBezTo>
                    <a:pt x="1974" y="14306"/>
                    <a:pt x="1852" y="16547"/>
                    <a:pt x="3329" y="18657"/>
                  </a:cubicBezTo>
                  <a:cubicBezTo>
                    <a:pt x="3376" y="18725"/>
                    <a:pt x="3451" y="18756"/>
                    <a:pt x="3524" y="18756"/>
                  </a:cubicBezTo>
                  <a:cubicBezTo>
                    <a:pt x="3659" y="18756"/>
                    <a:pt x="3790" y="18651"/>
                    <a:pt x="3736" y="18486"/>
                  </a:cubicBezTo>
                  <a:cubicBezTo>
                    <a:pt x="3139" y="16704"/>
                    <a:pt x="2666" y="15012"/>
                    <a:pt x="3008" y="13114"/>
                  </a:cubicBezTo>
                  <a:cubicBezTo>
                    <a:pt x="3092" y="12642"/>
                    <a:pt x="3227" y="12185"/>
                    <a:pt x="3374" y="11731"/>
                  </a:cubicBezTo>
                  <a:cubicBezTo>
                    <a:pt x="4822" y="11107"/>
                    <a:pt x="5873" y="9780"/>
                    <a:pt x="6115" y="8174"/>
                  </a:cubicBezTo>
                  <a:cubicBezTo>
                    <a:pt x="6161" y="7852"/>
                    <a:pt x="5894" y="7581"/>
                    <a:pt x="5628" y="7581"/>
                  </a:cubicBezTo>
                  <a:cubicBezTo>
                    <a:pt x="5494" y="7581"/>
                    <a:pt x="5361" y="7650"/>
                    <a:pt x="5268" y="7816"/>
                  </a:cubicBezTo>
                  <a:cubicBezTo>
                    <a:pt x="4914" y="8453"/>
                    <a:pt x="4488" y="9002"/>
                    <a:pt x="4003" y="9506"/>
                  </a:cubicBezTo>
                  <a:cubicBezTo>
                    <a:pt x="4011" y="9451"/>
                    <a:pt x="4025" y="9396"/>
                    <a:pt x="4033" y="9339"/>
                  </a:cubicBezTo>
                  <a:cubicBezTo>
                    <a:pt x="4206" y="8146"/>
                    <a:pt x="4171" y="6939"/>
                    <a:pt x="4084" y="5726"/>
                  </a:cubicBezTo>
                  <a:cubicBezTo>
                    <a:pt x="5198" y="4936"/>
                    <a:pt x="5976" y="3910"/>
                    <a:pt x="6457" y="2618"/>
                  </a:cubicBezTo>
                  <a:cubicBezTo>
                    <a:pt x="6554" y="2357"/>
                    <a:pt x="6291" y="2110"/>
                    <a:pt x="6046" y="2110"/>
                  </a:cubicBezTo>
                  <a:cubicBezTo>
                    <a:pt x="5952" y="2110"/>
                    <a:pt x="5861" y="2146"/>
                    <a:pt x="5794" y="2231"/>
                  </a:cubicBezTo>
                  <a:cubicBezTo>
                    <a:pt x="5470" y="2645"/>
                    <a:pt x="5145" y="3059"/>
                    <a:pt x="4820" y="3474"/>
                  </a:cubicBezTo>
                  <a:cubicBezTo>
                    <a:pt x="4628" y="3719"/>
                    <a:pt x="4286" y="4346"/>
                    <a:pt x="3994" y="4611"/>
                  </a:cubicBezTo>
                  <a:cubicBezTo>
                    <a:pt x="3873" y="3234"/>
                    <a:pt x="3744" y="1852"/>
                    <a:pt x="3830" y="482"/>
                  </a:cubicBezTo>
                  <a:cubicBezTo>
                    <a:pt x="3850" y="173"/>
                    <a:pt x="3588" y="0"/>
                    <a:pt x="3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35"/>
            <p:cNvSpPr/>
            <p:nvPr/>
          </p:nvSpPr>
          <p:spPr>
            <a:xfrm>
              <a:off x="5156711" y="5018144"/>
              <a:ext cx="5115" cy="3994"/>
            </a:xfrm>
            <a:custGeom>
              <a:avLst/>
              <a:gdLst/>
              <a:ahLst/>
              <a:cxnLst/>
              <a:rect l="l" t="t" r="r" b="b"/>
              <a:pathLst>
                <a:path w="105" h="82" extrusionOk="0">
                  <a:moveTo>
                    <a:pt x="53" y="1"/>
                  </a:moveTo>
                  <a:cubicBezTo>
                    <a:pt x="1" y="1"/>
                    <a:pt x="1" y="82"/>
                    <a:pt x="53" y="82"/>
                  </a:cubicBezTo>
                  <a:cubicBezTo>
                    <a:pt x="104" y="80"/>
                    <a:pt x="104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35"/>
            <p:cNvSpPr/>
            <p:nvPr/>
          </p:nvSpPr>
          <p:spPr>
            <a:xfrm>
              <a:off x="4910179" y="36781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35"/>
            <p:cNvSpPr/>
            <p:nvPr/>
          </p:nvSpPr>
          <p:spPr>
            <a:xfrm>
              <a:off x="6468625" y="4527079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35"/>
            <p:cNvSpPr/>
            <p:nvPr/>
          </p:nvSpPr>
          <p:spPr>
            <a:xfrm>
              <a:off x="7711222" y="4380017"/>
              <a:ext cx="168497" cy="557174"/>
            </a:xfrm>
            <a:custGeom>
              <a:avLst/>
              <a:gdLst/>
              <a:ahLst/>
              <a:cxnLst/>
              <a:rect l="l" t="t" r="r" b="b"/>
              <a:pathLst>
                <a:path w="3459" h="11438" extrusionOk="0">
                  <a:moveTo>
                    <a:pt x="866" y="2662"/>
                  </a:moveTo>
                  <a:cubicBezTo>
                    <a:pt x="953" y="3172"/>
                    <a:pt x="1038" y="3684"/>
                    <a:pt x="1122" y="4196"/>
                  </a:cubicBezTo>
                  <a:cubicBezTo>
                    <a:pt x="1005" y="3688"/>
                    <a:pt x="907" y="3170"/>
                    <a:pt x="866" y="2662"/>
                  </a:cubicBezTo>
                  <a:close/>
                  <a:moveTo>
                    <a:pt x="819" y="1"/>
                  </a:moveTo>
                  <a:cubicBezTo>
                    <a:pt x="709" y="1"/>
                    <a:pt x="598" y="69"/>
                    <a:pt x="538" y="214"/>
                  </a:cubicBezTo>
                  <a:cubicBezTo>
                    <a:pt x="0" y="1520"/>
                    <a:pt x="181" y="2745"/>
                    <a:pt x="489" y="4123"/>
                  </a:cubicBezTo>
                  <a:cubicBezTo>
                    <a:pt x="990" y="6358"/>
                    <a:pt x="1546" y="8587"/>
                    <a:pt x="2146" y="10781"/>
                  </a:cubicBezTo>
                  <a:cubicBezTo>
                    <a:pt x="2144" y="10798"/>
                    <a:pt x="2143" y="10817"/>
                    <a:pt x="2141" y="10836"/>
                  </a:cubicBezTo>
                  <a:cubicBezTo>
                    <a:pt x="2125" y="11043"/>
                    <a:pt x="2193" y="11189"/>
                    <a:pt x="2293" y="11287"/>
                  </a:cubicBezTo>
                  <a:cubicBezTo>
                    <a:pt x="2342" y="11390"/>
                    <a:pt x="2419" y="11437"/>
                    <a:pt x="2495" y="11437"/>
                  </a:cubicBezTo>
                  <a:cubicBezTo>
                    <a:pt x="2535" y="11437"/>
                    <a:pt x="2574" y="11425"/>
                    <a:pt x="2608" y="11401"/>
                  </a:cubicBezTo>
                  <a:cubicBezTo>
                    <a:pt x="2631" y="11399"/>
                    <a:pt x="2655" y="11399"/>
                    <a:pt x="2677" y="11394"/>
                  </a:cubicBezTo>
                  <a:cubicBezTo>
                    <a:pt x="2681" y="11394"/>
                    <a:pt x="2685" y="11394"/>
                    <a:pt x="2689" y="11394"/>
                  </a:cubicBezTo>
                  <a:cubicBezTo>
                    <a:pt x="2926" y="11394"/>
                    <a:pt x="3165" y="11192"/>
                    <a:pt x="3142" y="10810"/>
                  </a:cubicBezTo>
                  <a:cubicBezTo>
                    <a:pt x="3132" y="10644"/>
                    <a:pt x="3128" y="10479"/>
                    <a:pt x="3122" y="10315"/>
                  </a:cubicBezTo>
                  <a:cubicBezTo>
                    <a:pt x="3449" y="8239"/>
                    <a:pt x="3449" y="6066"/>
                    <a:pt x="3457" y="3958"/>
                  </a:cubicBezTo>
                  <a:cubicBezTo>
                    <a:pt x="3458" y="3636"/>
                    <a:pt x="3262" y="3456"/>
                    <a:pt x="3068" y="3456"/>
                  </a:cubicBezTo>
                  <a:cubicBezTo>
                    <a:pt x="2913" y="3456"/>
                    <a:pt x="2759" y="3571"/>
                    <a:pt x="2709" y="3820"/>
                  </a:cubicBezTo>
                  <a:cubicBezTo>
                    <a:pt x="2529" y="4706"/>
                    <a:pt x="2410" y="5606"/>
                    <a:pt x="2333" y="6511"/>
                  </a:cubicBezTo>
                  <a:cubicBezTo>
                    <a:pt x="1930" y="4451"/>
                    <a:pt x="1524" y="2391"/>
                    <a:pt x="1142" y="320"/>
                  </a:cubicBezTo>
                  <a:cubicBezTo>
                    <a:pt x="1104" y="113"/>
                    <a:pt x="961" y="1"/>
                    <a:pt x="8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4" name="Google Shape;6924;p35"/>
          <p:cNvGrpSpPr/>
          <p:nvPr/>
        </p:nvGrpSpPr>
        <p:grpSpPr>
          <a:xfrm>
            <a:off x="1454188" y="3392025"/>
            <a:ext cx="472325" cy="547125"/>
            <a:chOff x="1454188" y="3392025"/>
            <a:chExt cx="472325" cy="547125"/>
          </a:xfrm>
        </p:grpSpPr>
        <p:sp>
          <p:nvSpPr>
            <p:cNvPr id="6925" name="Google Shape;6925;p35"/>
            <p:cNvSpPr/>
            <p:nvPr/>
          </p:nvSpPr>
          <p:spPr>
            <a:xfrm>
              <a:off x="1507888" y="3417775"/>
              <a:ext cx="418625" cy="521375"/>
            </a:xfrm>
            <a:custGeom>
              <a:avLst/>
              <a:gdLst/>
              <a:ahLst/>
              <a:cxnLst/>
              <a:rect l="l" t="t" r="r" b="b"/>
              <a:pathLst>
                <a:path w="16745" h="20855" extrusionOk="0">
                  <a:moveTo>
                    <a:pt x="1493" y="0"/>
                  </a:moveTo>
                  <a:cubicBezTo>
                    <a:pt x="1313" y="0"/>
                    <a:pt x="1140" y="41"/>
                    <a:pt x="979" y="126"/>
                  </a:cubicBezTo>
                  <a:cubicBezTo>
                    <a:pt x="1" y="642"/>
                    <a:pt x="519" y="2244"/>
                    <a:pt x="1657" y="3910"/>
                  </a:cubicBezTo>
                  <a:cubicBezTo>
                    <a:pt x="2404" y="5004"/>
                    <a:pt x="3429" y="6184"/>
                    <a:pt x="4367" y="6471"/>
                  </a:cubicBezTo>
                  <a:cubicBezTo>
                    <a:pt x="4620" y="6993"/>
                    <a:pt x="5020" y="7611"/>
                    <a:pt x="5480" y="8243"/>
                  </a:cubicBezTo>
                  <a:cubicBezTo>
                    <a:pt x="3114" y="10087"/>
                    <a:pt x="3538" y="13126"/>
                    <a:pt x="4433" y="14554"/>
                  </a:cubicBezTo>
                  <a:cubicBezTo>
                    <a:pt x="6812" y="18354"/>
                    <a:pt x="11686" y="20854"/>
                    <a:pt x="14101" y="20854"/>
                  </a:cubicBezTo>
                  <a:cubicBezTo>
                    <a:pt x="14430" y="20854"/>
                    <a:pt x="14713" y="20808"/>
                    <a:pt x="14938" y="20712"/>
                  </a:cubicBezTo>
                  <a:cubicBezTo>
                    <a:pt x="16345" y="20116"/>
                    <a:pt x="16745" y="13858"/>
                    <a:pt x="14764" y="10517"/>
                  </a:cubicBezTo>
                  <a:cubicBezTo>
                    <a:pt x="13366" y="8160"/>
                    <a:pt x="11719" y="6823"/>
                    <a:pt x="9587" y="6823"/>
                  </a:cubicBezTo>
                  <a:cubicBezTo>
                    <a:pt x="8779" y="6823"/>
                    <a:pt x="7901" y="7016"/>
                    <a:pt x="6941" y="7417"/>
                  </a:cubicBezTo>
                  <a:cubicBezTo>
                    <a:pt x="6542" y="6815"/>
                    <a:pt x="6128" y="6263"/>
                    <a:pt x="5737" y="5847"/>
                  </a:cubicBezTo>
                  <a:cubicBezTo>
                    <a:pt x="5975" y="5020"/>
                    <a:pt x="5289" y="3663"/>
                    <a:pt x="4565" y="2559"/>
                  </a:cubicBezTo>
                  <a:cubicBezTo>
                    <a:pt x="3615" y="1111"/>
                    <a:pt x="2444" y="0"/>
                    <a:pt x="1493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35"/>
            <p:cNvSpPr/>
            <p:nvPr/>
          </p:nvSpPr>
          <p:spPr>
            <a:xfrm>
              <a:off x="1548613" y="3550675"/>
              <a:ext cx="357475" cy="357800"/>
            </a:xfrm>
            <a:custGeom>
              <a:avLst/>
              <a:gdLst/>
              <a:ahLst/>
              <a:cxnLst/>
              <a:rect l="l" t="t" r="r" b="b"/>
              <a:pathLst>
                <a:path w="14299" h="14312" extrusionOk="0">
                  <a:moveTo>
                    <a:pt x="6792" y="1"/>
                  </a:moveTo>
                  <a:cubicBezTo>
                    <a:pt x="5779" y="1"/>
                    <a:pt x="4685" y="341"/>
                    <a:pt x="3484" y="1062"/>
                  </a:cubicBezTo>
                  <a:cubicBezTo>
                    <a:pt x="1" y="3151"/>
                    <a:pt x="754" y="7020"/>
                    <a:pt x="1921" y="8628"/>
                  </a:cubicBezTo>
                  <a:cubicBezTo>
                    <a:pt x="4506" y="12195"/>
                    <a:pt x="9224" y="14311"/>
                    <a:pt x="11751" y="14311"/>
                  </a:cubicBezTo>
                  <a:cubicBezTo>
                    <a:pt x="12246" y="14311"/>
                    <a:pt x="12656" y="14230"/>
                    <a:pt x="12950" y="14063"/>
                  </a:cubicBezTo>
                  <a:cubicBezTo>
                    <a:pt x="14298" y="13300"/>
                    <a:pt x="14118" y="6703"/>
                    <a:pt x="11836" y="3393"/>
                  </a:cubicBezTo>
                  <a:cubicBezTo>
                    <a:pt x="10341" y="1226"/>
                    <a:pt x="8715" y="1"/>
                    <a:pt x="67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35"/>
            <p:cNvSpPr/>
            <p:nvPr/>
          </p:nvSpPr>
          <p:spPr>
            <a:xfrm>
              <a:off x="1536563" y="3517550"/>
              <a:ext cx="179950" cy="171550"/>
            </a:xfrm>
            <a:custGeom>
              <a:avLst/>
              <a:gdLst/>
              <a:ahLst/>
              <a:cxnLst/>
              <a:rect l="l" t="t" r="r" b="b"/>
              <a:pathLst>
                <a:path w="7198" h="6862" extrusionOk="0">
                  <a:moveTo>
                    <a:pt x="1672" y="1"/>
                  </a:moveTo>
                  <a:cubicBezTo>
                    <a:pt x="1584" y="1"/>
                    <a:pt x="1502" y="19"/>
                    <a:pt x="1428" y="58"/>
                  </a:cubicBezTo>
                  <a:cubicBezTo>
                    <a:pt x="1" y="804"/>
                    <a:pt x="6056" y="6861"/>
                    <a:pt x="6768" y="6861"/>
                  </a:cubicBezTo>
                  <a:cubicBezTo>
                    <a:pt x="6789" y="6861"/>
                    <a:pt x="6805" y="6856"/>
                    <a:pt x="6816" y="6846"/>
                  </a:cubicBezTo>
                  <a:cubicBezTo>
                    <a:pt x="7198" y="6502"/>
                    <a:pt x="3320" y="1"/>
                    <a:pt x="1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35"/>
            <p:cNvSpPr/>
            <p:nvPr/>
          </p:nvSpPr>
          <p:spPr>
            <a:xfrm>
              <a:off x="1454188" y="3392025"/>
              <a:ext cx="170450" cy="163575"/>
            </a:xfrm>
            <a:custGeom>
              <a:avLst/>
              <a:gdLst/>
              <a:ahLst/>
              <a:cxnLst/>
              <a:rect l="l" t="t" r="r" b="b"/>
              <a:pathLst>
                <a:path w="6818" h="6543" extrusionOk="0">
                  <a:moveTo>
                    <a:pt x="1547" y="0"/>
                  </a:moveTo>
                  <a:cubicBezTo>
                    <a:pt x="1322" y="0"/>
                    <a:pt x="1114" y="60"/>
                    <a:pt x="927" y="188"/>
                  </a:cubicBezTo>
                  <a:cubicBezTo>
                    <a:pt x="1" y="825"/>
                    <a:pt x="666" y="2454"/>
                    <a:pt x="1951" y="4088"/>
                  </a:cubicBezTo>
                  <a:cubicBezTo>
                    <a:pt x="2886" y="5276"/>
                    <a:pt x="4170" y="6543"/>
                    <a:pt x="5184" y="6543"/>
                  </a:cubicBezTo>
                  <a:cubicBezTo>
                    <a:pt x="5406" y="6543"/>
                    <a:pt x="5616" y="6482"/>
                    <a:pt x="5805" y="6347"/>
                  </a:cubicBezTo>
                  <a:cubicBezTo>
                    <a:pt x="6818" y="5624"/>
                    <a:pt x="5778" y="3781"/>
                    <a:pt x="4724" y="2389"/>
                  </a:cubicBezTo>
                  <a:cubicBezTo>
                    <a:pt x="3689" y="1021"/>
                    <a:pt x="2480" y="0"/>
                    <a:pt x="1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9" name="Google Shape;6929;p35"/>
          <p:cNvGrpSpPr/>
          <p:nvPr/>
        </p:nvGrpSpPr>
        <p:grpSpPr>
          <a:xfrm>
            <a:off x="5304750" y="3025491"/>
            <a:ext cx="1007712" cy="815458"/>
            <a:chOff x="5304750" y="3025491"/>
            <a:chExt cx="1007712" cy="815458"/>
          </a:xfrm>
        </p:grpSpPr>
        <p:sp>
          <p:nvSpPr>
            <p:cNvPr id="6930" name="Google Shape;6930;p35"/>
            <p:cNvSpPr/>
            <p:nvPr/>
          </p:nvSpPr>
          <p:spPr>
            <a:xfrm>
              <a:off x="5461427" y="3162449"/>
              <a:ext cx="300172" cy="222502"/>
            </a:xfrm>
            <a:custGeom>
              <a:avLst/>
              <a:gdLst/>
              <a:ahLst/>
              <a:cxnLst/>
              <a:rect l="l" t="t" r="r" b="b"/>
              <a:pathLst>
                <a:path w="14736" h="10923" extrusionOk="0">
                  <a:moveTo>
                    <a:pt x="4426" y="0"/>
                  </a:moveTo>
                  <a:cubicBezTo>
                    <a:pt x="3906" y="0"/>
                    <a:pt x="3394" y="171"/>
                    <a:pt x="2936" y="610"/>
                  </a:cubicBezTo>
                  <a:cubicBezTo>
                    <a:pt x="1" y="3425"/>
                    <a:pt x="3636" y="5743"/>
                    <a:pt x="3636" y="5743"/>
                  </a:cubicBezTo>
                  <a:cubicBezTo>
                    <a:pt x="3636" y="5743"/>
                    <a:pt x="3216" y="5614"/>
                    <a:pt x="2702" y="5614"/>
                  </a:cubicBezTo>
                  <a:cubicBezTo>
                    <a:pt x="1758" y="5614"/>
                    <a:pt x="499" y="6049"/>
                    <a:pt x="953" y="8518"/>
                  </a:cubicBezTo>
                  <a:cubicBezTo>
                    <a:pt x="1309" y="10446"/>
                    <a:pt x="3552" y="10923"/>
                    <a:pt x="5683" y="10923"/>
                  </a:cubicBezTo>
                  <a:cubicBezTo>
                    <a:pt x="7763" y="10923"/>
                    <a:pt x="9736" y="10468"/>
                    <a:pt x="9736" y="10468"/>
                  </a:cubicBezTo>
                  <a:lnTo>
                    <a:pt x="13151" y="7082"/>
                  </a:lnTo>
                  <a:cubicBezTo>
                    <a:pt x="13151" y="7082"/>
                    <a:pt x="14736" y="188"/>
                    <a:pt x="11016" y="69"/>
                  </a:cubicBezTo>
                  <a:cubicBezTo>
                    <a:pt x="10982" y="68"/>
                    <a:pt x="10947" y="68"/>
                    <a:pt x="10914" y="68"/>
                  </a:cubicBezTo>
                  <a:cubicBezTo>
                    <a:pt x="8827" y="68"/>
                    <a:pt x="8150" y="2083"/>
                    <a:pt x="8150" y="2083"/>
                  </a:cubicBezTo>
                  <a:cubicBezTo>
                    <a:pt x="8150" y="2083"/>
                    <a:pt x="6242" y="0"/>
                    <a:pt x="44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1" name="Google Shape;6931;p35"/>
            <p:cNvSpPr/>
            <p:nvPr/>
          </p:nvSpPr>
          <p:spPr>
            <a:xfrm>
              <a:off x="5647581" y="3218776"/>
              <a:ext cx="11204" cy="50456"/>
            </a:xfrm>
            <a:custGeom>
              <a:avLst/>
              <a:gdLst/>
              <a:ahLst/>
              <a:cxnLst/>
              <a:rect l="l" t="t" r="r" b="b"/>
              <a:pathLst>
                <a:path w="550" h="2477" extrusionOk="0">
                  <a:moveTo>
                    <a:pt x="184" y="0"/>
                  </a:moveTo>
                  <a:lnTo>
                    <a:pt x="0" y="144"/>
                  </a:lnTo>
                  <a:cubicBezTo>
                    <a:pt x="3" y="147"/>
                    <a:pt x="314" y="597"/>
                    <a:pt x="287" y="2473"/>
                  </a:cubicBezTo>
                  <a:lnTo>
                    <a:pt x="520" y="2476"/>
                  </a:lnTo>
                  <a:cubicBezTo>
                    <a:pt x="549" y="514"/>
                    <a:pt x="222" y="46"/>
                    <a:pt x="1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2" name="Google Shape;6932;p35"/>
            <p:cNvSpPr/>
            <p:nvPr/>
          </p:nvSpPr>
          <p:spPr>
            <a:xfrm>
              <a:off x="5586467" y="3226558"/>
              <a:ext cx="45934" cy="67995"/>
            </a:xfrm>
            <a:custGeom>
              <a:avLst/>
              <a:gdLst/>
              <a:ahLst/>
              <a:cxnLst/>
              <a:rect l="l" t="t" r="r" b="b"/>
              <a:pathLst>
                <a:path w="2255" h="3338" extrusionOk="0">
                  <a:moveTo>
                    <a:pt x="213" y="0"/>
                  </a:moveTo>
                  <a:lnTo>
                    <a:pt x="0" y="96"/>
                  </a:lnTo>
                  <a:cubicBezTo>
                    <a:pt x="8" y="115"/>
                    <a:pt x="834" y="1938"/>
                    <a:pt x="2078" y="3338"/>
                  </a:cubicBezTo>
                  <a:lnTo>
                    <a:pt x="2254" y="3184"/>
                  </a:lnTo>
                  <a:cubicBezTo>
                    <a:pt x="1036" y="1812"/>
                    <a:pt x="221" y="19"/>
                    <a:pt x="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3" name="Google Shape;6933;p35"/>
            <p:cNvSpPr/>
            <p:nvPr/>
          </p:nvSpPr>
          <p:spPr>
            <a:xfrm>
              <a:off x="5558619" y="3261902"/>
              <a:ext cx="55590" cy="44651"/>
            </a:xfrm>
            <a:custGeom>
              <a:avLst/>
              <a:gdLst/>
              <a:ahLst/>
              <a:cxnLst/>
              <a:rect l="l" t="t" r="r" b="b"/>
              <a:pathLst>
                <a:path w="2729" h="2192" extrusionOk="0">
                  <a:moveTo>
                    <a:pt x="184" y="1"/>
                  </a:moveTo>
                  <a:lnTo>
                    <a:pt x="0" y="146"/>
                  </a:lnTo>
                  <a:cubicBezTo>
                    <a:pt x="41" y="200"/>
                    <a:pt x="1044" y="1465"/>
                    <a:pt x="2630" y="2192"/>
                  </a:cubicBezTo>
                  <a:lnTo>
                    <a:pt x="2728" y="1979"/>
                  </a:lnTo>
                  <a:cubicBezTo>
                    <a:pt x="1194" y="1275"/>
                    <a:pt x="193" y="14"/>
                    <a:pt x="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4" name="Google Shape;6934;p35"/>
            <p:cNvSpPr/>
            <p:nvPr/>
          </p:nvSpPr>
          <p:spPr>
            <a:xfrm>
              <a:off x="5545072" y="3310448"/>
              <a:ext cx="64878" cy="28722"/>
            </a:xfrm>
            <a:custGeom>
              <a:avLst/>
              <a:gdLst/>
              <a:ahLst/>
              <a:cxnLst/>
              <a:rect l="l" t="t" r="r" b="b"/>
              <a:pathLst>
                <a:path w="3185" h="1410" extrusionOk="0">
                  <a:moveTo>
                    <a:pt x="178" y="1"/>
                  </a:moveTo>
                  <a:cubicBezTo>
                    <a:pt x="69" y="1"/>
                    <a:pt x="10" y="11"/>
                    <a:pt x="0" y="13"/>
                  </a:cubicBezTo>
                  <a:lnTo>
                    <a:pt x="44" y="242"/>
                  </a:lnTo>
                  <a:cubicBezTo>
                    <a:pt x="46" y="241"/>
                    <a:pt x="88" y="234"/>
                    <a:pt x="171" y="234"/>
                  </a:cubicBezTo>
                  <a:cubicBezTo>
                    <a:pt x="498" y="234"/>
                    <a:pt x="1459" y="345"/>
                    <a:pt x="3056" y="1409"/>
                  </a:cubicBezTo>
                  <a:lnTo>
                    <a:pt x="3185" y="1214"/>
                  </a:lnTo>
                  <a:cubicBezTo>
                    <a:pt x="1553" y="129"/>
                    <a:pt x="560" y="1"/>
                    <a:pt x="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5" name="Google Shape;6935;p35"/>
            <p:cNvSpPr/>
            <p:nvPr/>
          </p:nvSpPr>
          <p:spPr>
            <a:xfrm>
              <a:off x="5529080" y="3303216"/>
              <a:ext cx="19861" cy="17376"/>
            </a:xfrm>
            <a:custGeom>
              <a:avLst/>
              <a:gdLst/>
              <a:ahLst/>
              <a:cxnLst/>
              <a:rect l="l" t="t" r="r" b="b"/>
              <a:pathLst>
                <a:path w="975" h="853" extrusionOk="0">
                  <a:moveTo>
                    <a:pt x="488" y="1"/>
                  </a:moveTo>
                  <a:cubicBezTo>
                    <a:pt x="348" y="1"/>
                    <a:pt x="211" y="69"/>
                    <a:pt x="130" y="194"/>
                  </a:cubicBezTo>
                  <a:cubicBezTo>
                    <a:pt x="1" y="391"/>
                    <a:pt x="58" y="655"/>
                    <a:pt x="256" y="783"/>
                  </a:cubicBezTo>
                  <a:cubicBezTo>
                    <a:pt x="328" y="830"/>
                    <a:pt x="409" y="852"/>
                    <a:pt x="488" y="852"/>
                  </a:cubicBezTo>
                  <a:cubicBezTo>
                    <a:pt x="628" y="852"/>
                    <a:pt x="765" y="783"/>
                    <a:pt x="845" y="657"/>
                  </a:cubicBezTo>
                  <a:cubicBezTo>
                    <a:pt x="974" y="460"/>
                    <a:pt x="917" y="196"/>
                    <a:pt x="719" y="68"/>
                  </a:cubicBezTo>
                  <a:cubicBezTo>
                    <a:pt x="647" y="22"/>
                    <a:pt x="567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6" name="Google Shape;6936;p35"/>
            <p:cNvSpPr/>
            <p:nvPr/>
          </p:nvSpPr>
          <p:spPr>
            <a:xfrm>
              <a:off x="5545805" y="3249639"/>
              <a:ext cx="19861" cy="17376"/>
            </a:xfrm>
            <a:custGeom>
              <a:avLst/>
              <a:gdLst/>
              <a:ahLst/>
              <a:cxnLst/>
              <a:rect l="l" t="t" r="r" b="b"/>
              <a:pathLst>
                <a:path w="975" h="853" extrusionOk="0">
                  <a:moveTo>
                    <a:pt x="489" y="0"/>
                  </a:moveTo>
                  <a:cubicBezTo>
                    <a:pt x="349" y="0"/>
                    <a:pt x="212" y="69"/>
                    <a:pt x="130" y="195"/>
                  </a:cubicBezTo>
                  <a:cubicBezTo>
                    <a:pt x="1" y="393"/>
                    <a:pt x="58" y="656"/>
                    <a:pt x="256" y="783"/>
                  </a:cubicBezTo>
                  <a:cubicBezTo>
                    <a:pt x="328" y="830"/>
                    <a:pt x="408" y="853"/>
                    <a:pt x="488" y="853"/>
                  </a:cubicBezTo>
                  <a:cubicBezTo>
                    <a:pt x="627" y="853"/>
                    <a:pt x="764" y="783"/>
                    <a:pt x="845" y="657"/>
                  </a:cubicBezTo>
                  <a:cubicBezTo>
                    <a:pt x="974" y="459"/>
                    <a:pt x="917" y="195"/>
                    <a:pt x="719" y="68"/>
                  </a:cubicBezTo>
                  <a:cubicBezTo>
                    <a:pt x="648" y="22"/>
                    <a:pt x="568" y="0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7" name="Google Shape;6937;p35"/>
            <p:cNvSpPr/>
            <p:nvPr/>
          </p:nvSpPr>
          <p:spPr>
            <a:xfrm>
              <a:off x="5575731" y="3214824"/>
              <a:ext cx="19637" cy="17396"/>
            </a:xfrm>
            <a:custGeom>
              <a:avLst/>
              <a:gdLst/>
              <a:ahLst/>
              <a:cxnLst/>
              <a:rect l="l" t="t" r="r" b="b"/>
              <a:pathLst>
                <a:path w="964" h="854" extrusionOk="0">
                  <a:moveTo>
                    <a:pt x="482" y="0"/>
                  </a:moveTo>
                  <a:cubicBezTo>
                    <a:pt x="391" y="0"/>
                    <a:pt x="299" y="29"/>
                    <a:pt x="220" y="89"/>
                  </a:cubicBezTo>
                  <a:cubicBezTo>
                    <a:pt x="35" y="231"/>
                    <a:pt x="0" y="498"/>
                    <a:pt x="144" y="686"/>
                  </a:cubicBezTo>
                  <a:cubicBezTo>
                    <a:pt x="228" y="796"/>
                    <a:pt x="355" y="853"/>
                    <a:pt x="483" y="853"/>
                  </a:cubicBezTo>
                  <a:cubicBezTo>
                    <a:pt x="574" y="853"/>
                    <a:pt x="665" y="825"/>
                    <a:pt x="742" y="766"/>
                  </a:cubicBezTo>
                  <a:cubicBezTo>
                    <a:pt x="930" y="620"/>
                    <a:pt x="963" y="354"/>
                    <a:pt x="821" y="166"/>
                  </a:cubicBezTo>
                  <a:cubicBezTo>
                    <a:pt x="736" y="57"/>
                    <a:pt x="610" y="0"/>
                    <a:pt x="4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8" name="Google Shape;6938;p35"/>
            <p:cNvSpPr/>
            <p:nvPr/>
          </p:nvSpPr>
          <p:spPr>
            <a:xfrm>
              <a:off x="5640064" y="3211381"/>
              <a:ext cx="19616" cy="17416"/>
            </a:xfrm>
            <a:custGeom>
              <a:avLst/>
              <a:gdLst/>
              <a:ahLst/>
              <a:cxnLst/>
              <a:rect l="l" t="t" r="r" b="b"/>
              <a:pathLst>
                <a:path w="963" h="855" extrusionOk="0">
                  <a:moveTo>
                    <a:pt x="482" y="1"/>
                  </a:moveTo>
                  <a:cubicBezTo>
                    <a:pt x="435" y="1"/>
                    <a:pt x="386" y="9"/>
                    <a:pt x="338" y="26"/>
                  </a:cubicBezTo>
                  <a:cubicBezTo>
                    <a:pt x="117" y="105"/>
                    <a:pt x="1" y="349"/>
                    <a:pt x="80" y="570"/>
                  </a:cubicBezTo>
                  <a:cubicBezTo>
                    <a:pt x="144" y="746"/>
                    <a:pt x="307" y="855"/>
                    <a:pt x="483" y="855"/>
                  </a:cubicBezTo>
                  <a:cubicBezTo>
                    <a:pt x="530" y="855"/>
                    <a:pt x="578" y="847"/>
                    <a:pt x="625" y="830"/>
                  </a:cubicBezTo>
                  <a:cubicBezTo>
                    <a:pt x="848" y="751"/>
                    <a:pt x="962" y="507"/>
                    <a:pt x="885" y="284"/>
                  </a:cubicBezTo>
                  <a:cubicBezTo>
                    <a:pt x="822" y="110"/>
                    <a:pt x="658" y="1"/>
                    <a:pt x="4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9" name="Google Shape;6939;p35"/>
            <p:cNvSpPr/>
            <p:nvPr/>
          </p:nvSpPr>
          <p:spPr>
            <a:xfrm>
              <a:off x="5519913" y="3243812"/>
              <a:ext cx="298685" cy="232462"/>
            </a:xfrm>
            <a:custGeom>
              <a:avLst/>
              <a:gdLst/>
              <a:ahLst/>
              <a:cxnLst/>
              <a:rect l="l" t="t" r="r" b="b"/>
              <a:pathLst>
                <a:path w="14663" h="11412" extrusionOk="0">
                  <a:moveTo>
                    <a:pt x="11060" y="1"/>
                  </a:moveTo>
                  <a:cubicBezTo>
                    <a:pt x="11037" y="1"/>
                    <a:pt x="11013" y="1"/>
                    <a:pt x="10989" y="2"/>
                  </a:cubicBezTo>
                  <a:cubicBezTo>
                    <a:pt x="7982" y="77"/>
                    <a:pt x="8905" y="2249"/>
                    <a:pt x="9344" y="3042"/>
                  </a:cubicBezTo>
                  <a:lnTo>
                    <a:pt x="9344" y="3042"/>
                  </a:lnTo>
                  <a:cubicBezTo>
                    <a:pt x="8876" y="2306"/>
                    <a:pt x="7501" y="403"/>
                    <a:pt x="5788" y="403"/>
                  </a:cubicBezTo>
                  <a:cubicBezTo>
                    <a:pt x="5141" y="403"/>
                    <a:pt x="4446" y="675"/>
                    <a:pt x="3733" y="1385"/>
                  </a:cubicBezTo>
                  <a:cubicBezTo>
                    <a:pt x="751" y="4357"/>
                    <a:pt x="4311" y="6217"/>
                    <a:pt x="4311" y="6217"/>
                  </a:cubicBezTo>
                  <a:cubicBezTo>
                    <a:pt x="0" y="6955"/>
                    <a:pt x="1367" y="10267"/>
                    <a:pt x="5678" y="11173"/>
                  </a:cubicBezTo>
                  <a:cubicBezTo>
                    <a:pt x="6485" y="11343"/>
                    <a:pt x="7238" y="11412"/>
                    <a:pt x="7929" y="11412"/>
                  </a:cubicBezTo>
                  <a:cubicBezTo>
                    <a:pt x="10933" y="11412"/>
                    <a:pt x="12769" y="10109"/>
                    <a:pt x="12769" y="10109"/>
                  </a:cubicBezTo>
                  <a:cubicBezTo>
                    <a:pt x="14015" y="7080"/>
                    <a:pt x="14662" y="1"/>
                    <a:pt x="110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0" name="Google Shape;6940;p35"/>
            <p:cNvSpPr/>
            <p:nvPr/>
          </p:nvSpPr>
          <p:spPr>
            <a:xfrm>
              <a:off x="6002575" y="3432677"/>
              <a:ext cx="221014" cy="163795"/>
            </a:xfrm>
            <a:custGeom>
              <a:avLst/>
              <a:gdLst/>
              <a:ahLst/>
              <a:cxnLst/>
              <a:rect l="l" t="t" r="r" b="b"/>
              <a:pathLst>
                <a:path w="10850" h="8041" extrusionOk="0">
                  <a:moveTo>
                    <a:pt x="7592" y="0"/>
                  </a:moveTo>
                  <a:cubicBezTo>
                    <a:pt x="6255" y="0"/>
                    <a:pt x="4851" y="1534"/>
                    <a:pt x="4851" y="1534"/>
                  </a:cubicBezTo>
                  <a:cubicBezTo>
                    <a:pt x="4851" y="1534"/>
                    <a:pt x="4351" y="51"/>
                    <a:pt x="2817" y="51"/>
                  </a:cubicBezTo>
                  <a:cubicBezTo>
                    <a:pt x="2792" y="51"/>
                    <a:pt x="2766" y="51"/>
                    <a:pt x="2739" y="52"/>
                  </a:cubicBezTo>
                  <a:cubicBezTo>
                    <a:pt x="1" y="140"/>
                    <a:pt x="1168" y="5215"/>
                    <a:pt x="1168" y="5215"/>
                  </a:cubicBezTo>
                  <a:lnTo>
                    <a:pt x="3684" y="7707"/>
                  </a:lnTo>
                  <a:cubicBezTo>
                    <a:pt x="3684" y="7707"/>
                    <a:pt x="5134" y="8040"/>
                    <a:pt x="6664" y="8040"/>
                  </a:cubicBezTo>
                  <a:cubicBezTo>
                    <a:pt x="8233" y="8040"/>
                    <a:pt x="9886" y="7690"/>
                    <a:pt x="10147" y="6269"/>
                  </a:cubicBezTo>
                  <a:cubicBezTo>
                    <a:pt x="10481" y="4452"/>
                    <a:pt x="9554" y="4132"/>
                    <a:pt x="8860" y="4132"/>
                  </a:cubicBezTo>
                  <a:cubicBezTo>
                    <a:pt x="8482" y="4132"/>
                    <a:pt x="8172" y="4227"/>
                    <a:pt x="8172" y="4227"/>
                  </a:cubicBezTo>
                  <a:cubicBezTo>
                    <a:pt x="8172" y="4227"/>
                    <a:pt x="10849" y="2519"/>
                    <a:pt x="8688" y="449"/>
                  </a:cubicBezTo>
                  <a:cubicBezTo>
                    <a:pt x="8351" y="126"/>
                    <a:pt x="7974" y="0"/>
                    <a:pt x="7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1" name="Google Shape;6941;p35"/>
            <p:cNvSpPr/>
            <p:nvPr/>
          </p:nvSpPr>
          <p:spPr>
            <a:xfrm>
              <a:off x="6078255" y="3474112"/>
              <a:ext cx="8291" cy="37175"/>
            </a:xfrm>
            <a:custGeom>
              <a:avLst/>
              <a:gdLst/>
              <a:ahLst/>
              <a:cxnLst/>
              <a:rect l="l" t="t" r="r" b="b"/>
              <a:pathLst>
                <a:path w="407" h="1825" extrusionOk="0">
                  <a:moveTo>
                    <a:pt x="271" y="0"/>
                  </a:moveTo>
                  <a:cubicBezTo>
                    <a:pt x="243" y="34"/>
                    <a:pt x="1" y="379"/>
                    <a:pt x="23" y="1824"/>
                  </a:cubicBezTo>
                  <a:lnTo>
                    <a:pt x="196" y="1821"/>
                  </a:lnTo>
                  <a:cubicBezTo>
                    <a:pt x="174" y="441"/>
                    <a:pt x="405" y="109"/>
                    <a:pt x="406" y="108"/>
                  </a:cubicBezTo>
                  <a:lnTo>
                    <a:pt x="2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2" name="Google Shape;6942;p35"/>
            <p:cNvSpPr/>
            <p:nvPr/>
          </p:nvSpPr>
          <p:spPr>
            <a:xfrm>
              <a:off x="6097791" y="3479877"/>
              <a:ext cx="33773" cy="50029"/>
            </a:xfrm>
            <a:custGeom>
              <a:avLst/>
              <a:gdLst/>
              <a:ahLst/>
              <a:cxnLst/>
              <a:rect l="l" t="t" r="r" b="b"/>
              <a:pathLst>
                <a:path w="1658" h="2456" extrusionOk="0">
                  <a:moveTo>
                    <a:pt x="1501" y="1"/>
                  </a:moveTo>
                  <a:cubicBezTo>
                    <a:pt x="1495" y="14"/>
                    <a:pt x="896" y="1333"/>
                    <a:pt x="1" y="2343"/>
                  </a:cubicBezTo>
                  <a:lnTo>
                    <a:pt x="127" y="2456"/>
                  </a:lnTo>
                  <a:cubicBezTo>
                    <a:pt x="1040" y="1427"/>
                    <a:pt x="1650" y="83"/>
                    <a:pt x="1657" y="70"/>
                  </a:cubicBezTo>
                  <a:lnTo>
                    <a:pt x="15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3" name="Google Shape;6943;p35"/>
            <p:cNvSpPr/>
            <p:nvPr/>
          </p:nvSpPr>
          <p:spPr>
            <a:xfrm>
              <a:off x="6111114" y="3505912"/>
              <a:ext cx="40923" cy="32836"/>
            </a:xfrm>
            <a:custGeom>
              <a:avLst/>
              <a:gdLst/>
              <a:ahLst/>
              <a:cxnLst/>
              <a:rect l="l" t="t" r="r" b="b"/>
              <a:pathLst>
                <a:path w="2009" h="1612" extrusionOk="0">
                  <a:moveTo>
                    <a:pt x="1874" y="0"/>
                  </a:moveTo>
                  <a:cubicBezTo>
                    <a:pt x="1866" y="9"/>
                    <a:pt x="1128" y="939"/>
                    <a:pt x="0" y="1455"/>
                  </a:cubicBezTo>
                  <a:lnTo>
                    <a:pt x="74" y="1611"/>
                  </a:lnTo>
                  <a:cubicBezTo>
                    <a:pt x="1241" y="1075"/>
                    <a:pt x="1978" y="146"/>
                    <a:pt x="2009" y="106"/>
                  </a:cubicBezTo>
                  <a:lnTo>
                    <a:pt x="18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4" name="Google Shape;6944;p35"/>
            <p:cNvSpPr/>
            <p:nvPr/>
          </p:nvSpPr>
          <p:spPr>
            <a:xfrm>
              <a:off x="6114251" y="3541623"/>
              <a:ext cx="47788" cy="21144"/>
            </a:xfrm>
            <a:custGeom>
              <a:avLst/>
              <a:gdLst/>
              <a:ahLst/>
              <a:cxnLst/>
              <a:rect l="l" t="t" r="r" b="b"/>
              <a:pathLst>
                <a:path w="2346" h="1038" extrusionOk="0">
                  <a:moveTo>
                    <a:pt x="2212" y="0"/>
                  </a:moveTo>
                  <a:cubicBezTo>
                    <a:pt x="1930" y="0"/>
                    <a:pt x="1198" y="95"/>
                    <a:pt x="0" y="893"/>
                  </a:cubicBezTo>
                  <a:lnTo>
                    <a:pt x="96" y="1037"/>
                  </a:lnTo>
                  <a:cubicBezTo>
                    <a:pt x="1270" y="254"/>
                    <a:pt x="1977" y="173"/>
                    <a:pt x="2219" y="173"/>
                  </a:cubicBezTo>
                  <a:cubicBezTo>
                    <a:pt x="2280" y="173"/>
                    <a:pt x="2311" y="178"/>
                    <a:pt x="2313" y="178"/>
                  </a:cubicBezTo>
                  <a:lnTo>
                    <a:pt x="2345" y="9"/>
                  </a:lnTo>
                  <a:cubicBezTo>
                    <a:pt x="2338" y="8"/>
                    <a:pt x="2294" y="0"/>
                    <a:pt x="22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5" name="Google Shape;6945;p35"/>
            <p:cNvSpPr/>
            <p:nvPr/>
          </p:nvSpPr>
          <p:spPr>
            <a:xfrm>
              <a:off x="6159170" y="3536306"/>
              <a:ext cx="14565" cy="12813"/>
            </a:xfrm>
            <a:custGeom>
              <a:avLst/>
              <a:gdLst/>
              <a:ahLst/>
              <a:cxnLst/>
              <a:rect l="l" t="t" r="r" b="b"/>
              <a:pathLst>
                <a:path w="715" h="629" extrusionOk="0">
                  <a:moveTo>
                    <a:pt x="357" y="0"/>
                  </a:moveTo>
                  <a:cubicBezTo>
                    <a:pt x="299" y="0"/>
                    <a:pt x="240" y="16"/>
                    <a:pt x="189" y="50"/>
                  </a:cubicBezTo>
                  <a:cubicBezTo>
                    <a:pt x="42" y="144"/>
                    <a:pt x="1" y="338"/>
                    <a:pt x="95" y="485"/>
                  </a:cubicBezTo>
                  <a:cubicBezTo>
                    <a:pt x="155" y="578"/>
                    <a:pt x="256" y="629"/>
                    <a:pt x="359" y="629"/>
                  </a:cubicBezTo>
                  <a:cubicBezTo>
                    <a:pt x="417" y="629"/>
                    <a:pt x="476" y="612"/>
                    <a:pt x="528" y="579"/>
                  </a:cubicBezTo>
                  <a:cubicBezTo>
                    <a:pt x="673" y="485"/>
                    <a:pt x="714" y="291"/>
                    <a:pt x="622" y="145"/>
                  </a:cubicBezTo>
                  <a:cubicBezTo>
                    <a:pt x="562" y="51"/>
                    <a:pt x="460" y="0"/>
                    <a:pt x="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6" name="Google Shape;6946;p35"/>
            <p:cNvSpPr/>
            <p:nvPr/>
          </p:nvSpPr>
          <p:spPr>
            <a:xfrm>
              <a:off x="6146886" y="3496847"/>
              <a:ext cx="14585" cy="12792"/>
            </a:xfrm>
            <a:custGeom>
              <a:avLst/>
              <a:gdLst/>
              <a:ahLst/>
              <a:cxnLst/>
              <a:rect l="l" t="t" r="r" b="b"/>
              <a:pathLst>
                <a:path w="716" h="628" extrusionOk="0">
                  <a:moveTo>
                    <a:pt x="357" y="0"/>
                  </a:moveTo>
                  <a:cubicBezTo>
                    <a:pt x="298" y="0"/>
                    <a:pt x="239" y="16"/>
                    <a:pt x="187" y="50"/>
                  </a:cubicBezTo>
                  <a:cubicBezTo>
                    <a:pt x="43" y="144"/>
                    <a:pt x="0" y="338"/>
                    <a:pt x="94" y="483"/>
                  </a:cubicBezTo>
                  <a:cubicBezTo>
                    <a:pt x="153" y="576"/>
                    <a:pt x="255" y="627"/>
                    <a:pt x="358" y="627"/>
                  </a:cubicBezTo>
                  <a:cubicBezTo>
                    <a:pt x="417" y="627"/>
                    <a:pt x="476" y="611"/>
                    <a:pt x="529" y="577"/>
                  </a:cubicBezTo>
                  <a:cubicBezTo>
                    <a:pt x="674" y="483"/>
                    <a:pt x="715" y="290"/>
                    <a:pt x="623" y="143"/>
                  </a:cubicBezTo>
                  <a:cubicBezTo>
                    <a:pt x="562" y="51"/>
                    <a:pt x="460" y="0"/>
                    <a:pt x="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35"/>
            <p:cNvSpPr/>
            <p:nvPr/>
          </p:nvSpPr>
          <p:spPr>
            <a:xfrm>
              <a:off x="6124946" y="3471220"/>
              <a:ext cx="14503" cy="12813"/>
            </a:xfrm>
            <a:custGeom>
              <a:avLst/>
              <a:gdLst/>
              <a:ahLst/>
              <a:cxnLst/>
              <a:rect l="l" t="t" r="r" b="b"/>
              <a:pathLst>
                <a:path w="712" h="629" extrusionOk="0">
                  <a:moveTo>
                    <a:pt x="357" y="0"/>
                  </a:moveTo>
                  <a:cubicBezTo>
                    <a:pt x="263" y="0"/>
                    <a:pt x="169" y="43"/>
                    <a:pt x="108" y="123"/>
                  </a:cubicBezTo>
                  <a:cubicBezTo>
                    <a:pt x="1" y="260"/>
                    <a:pt x="27" y="457"/>
                    <a:pt x="165" y="564"/>
                  </a:cubicBezTo>
                  <a:cubicBezTo>
                    <a:pt x="222" y="607"/>
                    <a:pt x="288" y="628"/>
                    <a:pt x="355" y="628"/>
                  </a:cubicBezTo>
                  <a:cubicBezTo>
                    <a:pt x="449" y="628"/>
                    <a:pt x="543" y="586"/>
                    <a:pt x="606" y="507"/>
                  </a:cubicBezTo>
                  <a:cubicBezTo>
                    <a:pt x="712" y="368"/>
                    <a:pt x="687" y="172"/>
                    <a:pt x="549" y="66"/>
                  </a:cubicBezTo>
                  <a:cubicBezTo>
                    <a:pt x="492" y="22"/>
                    <a:pt x="424" y="0"/>
                    <a:pt x="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35"/>
            <p:cNvSpPr/>
            <p:nvPr/>
          </p:nvSpPr>
          <p:spPr>
            <a:xfrm>
              <a:off x="6077644" y="3468714"/>
              <a:ext cx="14483" cy="12813"/>
            </a:xfrm>
            <a:custGeom>
              <a:avLst/>
              <a:gdLst/>
              <a:ahLst/>
              <a:cxnLst/>
              <a:rect l="l" t="t" r="r" b="b"/>
              <a:pathLst>
                <a:path w="711" h="629" extrusionOk="0">
                  <a:moveTo>
                    <a:pt x="355" y="0"/>
                  </a:moveTo>
                  <a:cubicBezTo>
                    <a:pt x="224" y="0"/>
                    <a:pt x="105" y="80"/>
                    <a:pt x="59" y="210"/>
                  </a:cubicBezTo>
                  <a:cubicBezTo>
                    <a:pt x="0" y="373"/>
                    <a:pt x="87" y="552"/>
                    <a:pt x="250" y="610"/>
                  </a:cubicBezTo>
                  <a:cubicBezTo>
                    <a:pt x="285" y="623"/>
                    <a:pt x="320" y="629"/>
                    <a:pt x="356" y="629"/>
                  </a:cubicBezTo>
                  <a:cubicBezTo>
                    <a:pt x="484" y="629"/>
                    <a:pt x="606" y="549"/>
                    <a:pt x="652" y="420"/>
                  </a:cubicBezTo>
                  <a:cubicBezTo>
                    <a:pt x="711" y="257"/>
                    <a:pt x="624" y="77"/>
                    <a:pt x="463" y="19"/>
                  </a:cubicBezTo>
                  <a:cubicBezTo>
                    <a:pt x="427" y="6"/>
                    <a:pt x="390" y="0"/>
                    <a:pt x="3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35"/>
            <p:cNvSpPr/>
            <p:nvPr/>
          </p:nvSpPr>
          <p:spPr>
            <a:xfrm>
              <a:off x="5960650" y="3492589"/>
              <a:ext cx="219853" cy="171128"/>
            </a:xfrm>
            <a:custGeom>
              <a:avLst/>
              <a:gdLst/>
              <a:ahLst/>
              <a:cxnLst/>
              <a:rect l="l" t="t" r="r" b="b"/>
              <a:pathLst>
                <a:path w="10793" h="8401" extrusionOk="0">
                  <a:moveTo>
                    <a:pt x="2652" y="0"/>
                  </a:moveTo>
                  <a:cubicBezTo>
                    <a:pt x="0" y="0"/>
                    <a:pt x="476" y="5212"/>
                    <a:pt x="1392" y="7441"/>
                  </a:cubicBezTo>
                  <a:cubicBezTo>
                    <a:pt x="1392" y="7441"/>
                    <a:pt x="2744" y="8401"/>
                    <a:pt x="4956" y="8401"/>
                  </a:cubicBezTo>
                  <a:cubicBezTo>
                    <a:pt x="5464" y="8401"/>
                    <a:pt x="6019" y="8350"/>
                    <a:pt x="6612" y="8225"/>
                  </a:cubicBezTo>
                  <a:cubicBezTo>
                    <a:pt x="9785" y="7557"/>
                    <a:pt x="10793" y="5120"/>
                    <a:pt x="7618" y="4576"/>
                  </a:cubicBezTo>
                  <a:cubicBezTo>
                    <a:pt x="7618" y="4576"/>
                    <a:pt x="10239" y="3205"/>
                    <a:pt x="8044" y="1018"/>
                  </a:cubicBezTo>
                  <a:cubicBezTo>
                    <a:pt x="7520" y="496"/>
                    <a:pt x="7008" y="296"/>
                    <a:pt x="6532" y="296"/>
                  </a:cubicBezTo>
                  <a:cubicBezTo>
                    <a:pt x="5271" y="296"/>
                    <a:pt x="4257" y="1697"/>
                    <a:pt x="3912" y="2239"/>
                  </a:cubicBezTo>
                  <a:lnTo>
                    <a:pt x="3912" y="2239"/>
                  </a:lnTo>
                  <a:cubicBezTo>
                    <a:pt x="4236" y="1656"/>
                    <a:pt x="4917" y="56"/>
                    <a:pt x="2703" y="1"/>
                  </a:cubicBezTo>
                  <a:cubicBezTo>
                    <a:pt x="2686" y="0"/>
                    <a:pt x="2669" y="0"/>
                    <a:pt x="26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35"/>
            <p:cNvSpPr/>
            <p:nvPr/>
          </p:nvSpPr>
          <p:spPr>
            <a:xfrm>
              <a:off x="5635583" y="3390080"/>
              <a:ext cx="345577" cy="450870"/>
            </a:xfrm>
            <a:custGeom>
              <a:avLst/>
              <a:gdLst/>
              <a:ahLst/>
              <a:cxnLst/>
              <a:rect l="l" t="t" r="r" b="b"/>
              <a:pathLst>
                <a:path w="16965" h="22134" extrusionOk="0">
                  <a:moveTo>
                    <a:pt x="8115" y="0"/>
                  </a:moveTo>
                  <a:cubicBezTo>
                    <a:pt x="7777" y="0"/>
                    <a:pt x="7406" y="32"/>
                    <a:pt x="7002" y="101"/>
                  </a:cubicBezTo>
                  <a:cubicBezTo>
                    <a:pt x="0" y="1281"/>
                    <a:pt x="5573" y="7216"/>
                    <a:pt x="5573" y="7216"/>
                  </a:cubicBezTo>
                  <a:cubicBezTo>
                    <a:pt x="5573" y="7216"/>
                    <a:pt x="5566" y="7216"/>
                    <a:pt x="5554" y="7216"/>
                  </a:cubicBezTo>
                  <a:cubicBezTo>
                    <a:pt x="5316" y="7216"/>
                    <a:pt x="2849" y="7257"/>
                    <a:pt x="2848" y="8962"/>
                  </a:cubicBezTo>
                  <a:cubicBezTo>
                    <a:pt x="2843" y="10754"/>
                    <a:pt x="5288" y="11798"/>
                    <a:pt x="5288" y="11798"/>
                  </a:cubicBezTo>
                  <a:cubicBezTo>
                    <a:pt x="5288" y="11798"/>
                    <a:pt x="2530" y="12530"/>
                    <a:pt x="4809" y="15515"/>
                  </a:cubicBezTo>
                  <a:cubicBezTo>
                    <a:pt x="7090" y="18498"/>
                    <a:pt x="11028" y="19220"/>
                    <a:pt x="11753" y="22133"/>
                  </a:cubicBezTo>
                  <a:cubicBezTo>
                    <a:pt x="11753" y="22133"/>
                    <a:pt x="16901" y="18471"/>
                    <a:pt x="16948" y="15749"/>
                  </a:cubicBezTo>
                  <a:cubicBezTo>
                    <a:pt x="16965" y="14697"/>
                    <a:pt x="16403" y="14374"/>
                    <a:pt x="15707" y="14374"/>
                  </a:cubicBezTo>
                  <a:cubicBezTo>
                    <a:pt x="14601" y="14374"/>
                    <a:pt x="13157" y="15190"/>
                    <a:pt x="13157" y="15190"/>
                  </a:cubicBezTo>
                  <a:cubicBezTo>
                    <a:pt x="13157" y="15190"/>
                    <a:pt x="15276" y="9680"/>
                    <a:pt x="14035" y="7832"/>
                  </a:cubicBezTo>
                  <a:cubicBezTo>
                    <a:pt x="13705" y="7341"/>
                    <a:pt x="13312" y="7160"/>
                    <a:pt x="12912" y="7160"/>
                  </a:cubicBezTo>
                  <a:cubicBezTo>
                    <a:pt x="11808" y="7160"/>
                    <a:pt x="10653" y="8536"/>
                    <a:pt x="10653" y="8536"/>
                  </a:cubicBezTo>
                  <a:cubicBezTo>
                    <a:pt x="10653" y="8536"/>
                    <a:pt x="13625" y="0"/>
                    <a:pt x="81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35"/>
            <p:cNvSpPr/>
            <p:nvPr/>
          </p:nvSpPr>
          <p:spPr>
            <a:xfrm>
              <a:off x="5782522" y="3500493"/>
              <a:ext cx="111791" cy="325635"/>
            </a:xfrm>
            <a:custGeom>
              <a:avLst/>
              <a:gdLst/>
              <a:ahLst/>
              <a:cxnLst/>
              <a:rect l="l" t="t" r="r" b="b"/>
              <a:pathLst>
                <a:path w="5488" h="15986" extrusionOk="0">
                  <a:moveTo>
                    <a:pt x="0" y="0"/>
                  </a:moveTo>
                  <a:cubicBezTo>
                    <a:pt x="0" y="1"/>
                    <a:pt x="4070" y="14138"/>
                    <a:pt x="5487" y="15985"/>
                  </a:cubicBezTo>
                  <a:cubicBezTo>
                    <a:pt x="5487" y="15985"/>
                    <a:pt x="2963" y="7724"/>
                    <a:pt x="1664" y="4143"/>
                  </a:cubicBezTo>
                  <a:cubicBezTo>
                    <a:pt x="364" y="56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35"/>
            <p:cNvSpPr/>
            <p:nvPr/>
          </p:nvSpPr>
          <p:spPr>
            <a:xfrm>
              <a:off x="5304750" y="3457000"/>
              <a:ext cx="487984" cy="287074"/>
            </a:xfrm>
            <a:custGeom>
              <a:avLst/>
              <a:gdLst/>
              <a:ahLst/>
              <a:cxnLst/>
              <a:rect l="l" t="t" r="r" b="b"/>
              <a:pathLst>
                <a:path w="23956" h="14093" extrusionOk="0">
                  <a:moveTo>
                    <a:pt x="6693" y="1"/>
                  </a:moveTo>
                  <a:cubicBezTo>
                    <a:pt x="5699" y="1"/>
                    <a:pt x="4676" y="560"/>
                    <a:pt x="3714" y="2049"/>
                  </a:cubicBezTo>
                  <a:cubicBezTo>
                    <a:pt x="1" y="7799"/>
                    <a:pt x="7441" y="7902"/>
                    <a:pt x="7976" y="7902"/>
                  </a:cubicBezTo>
                  <a:cubicBezTo>
                    <a:pt x="7995" y="7902"/>
                    <a:pt x="8006" y="7902"/>
                    <a:pt x="8006" y="7902"/>
                  </a:cubicBezTo>
                  <a:lnTo>
                    <a:pt x="8006" y="7902"/>
                  </a:lnTo>
                  <a:cubicBezTo>
                    <a:pt x="8006" y="7902"/>
                    <a:pt x="6135" y="9883"/>
                    <a:pt x="7455" y="11092"/>
                  </a:cubicBezTo>
                  <a:cubicBezTo>
                    <a:pt x="7923" y="11521"/>
                    <a:pt x="8530" y="11660"/>
                    <a:pt x="9118" y="11660"/>
                  </a:cubicBezTo>
                  <a:cubicBezTo>
                    <a:pt x="10187" y="11660"/>
                    <a:pt x="11195" y="11203"/>
                    <a:pt x="11195" y="11203"/>
                  </a:cubicBezTo>
                  <a:lnTo>
                    <a:pt x="11195" y="11203"/>
                  </a:lnTo>
                  <a:cubicBezTo>
                    <a:pt x="11195" y="11203"/>
                    <a:pt x="9875" y="13733"/>
                    <a:pt x="13616" y="14062"/>
                  </a:cubicBezTo>
                  <a:cubicBezTo>
                    <a:pt x="13859" y="14083"/>
                    <a:pt x="14100" y="14093"/>
                    <a:pt x="14338" y="14093"/>
                  </a:cubicBezTo>
                  <a:cubicBezTo>
                    <a:pt x="16918" y="14093"/>
                    <a:pt x="19224" y="12947"/>
                    <a:pt x="21259" y="12947"/>
                  </a:cubicBezTo>
                  <a:cubicBezTo>
                    <a:pt x="21930" y="12947"/>
                    <a:pt x="22572" y="13071"/>
                    <a:pt x="23184" y="13402"/>
                  </a:cubicBezTo>
                  <a:cubicBezTo>
                    <a:pt x="23184" y="13402"/>
                    <a:pt x="23955" y="7132"/>
                    <a:pt x="21974" y="5263"/>
                  </a:cubicBezTo>
                  <a:cubicBezTo>
                    <a:pt x="21620" y="4928"/>
                    <a:pt x="21298" y="4791"/>
                    <a:pt x="21007" y="4791"/>
                  </a:cubicBezTo>
                  <a:cubicBezTo>
                    <a:pt x="19672" y="4791"/>
                    <a:pt x="19005" y="7683"/>
                    <a:pt x="19005" y="7683"/>
                  </a:cubicBezTo>
                  <a:cubicBezTo>
                    <a:pt x="19005" y="7683"/>
                    <a:pt x="16365" y="2403"/>
                    <a:pt x="14166" y="2072"/>
                  </a:cubicBezTo>
                  <a:cubicBezTo>
                    <a:pt x="14061" y="2057"/>
                    <a:pt x="13962" y="2049"/>
                    <a:pt x="13869" y="2049"/>
                  </a:cubicBezTo>
                  <a:cubicBezTo>
                    <a:pt x="12005" y="2049"/>
                    <a:pt x="12405" y="5043"/>
                    <a:pt x="12405" y="5043"/>
                  </a:cubicBezTo>
                  <a:cubicBezTo>
                    <a:pt x="12405" y="5043"/>
                    <a:pt x="9681" y="1"/>
                    <a:pt x="66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35"/>
            <p:cNvSpPr/>
            <p:nvPr/>
          </p:nvSpPr>
          <p:spPr>
            <a:xfrm>
              <a:off x="5463342" y="3568656"/>
              <a:ext cx="315755" cy="137131"/>
            </a:xfrm>
            <a:custGeom>
              <a:avLst/>
              <a:gdLst/>
              <a:ahLst/>
              <a:cxnLst/>
              <a:rect l="l" t="t" r="r" b="b"/>
              <a:pathLst>
                <a:path w="15501" h="6732" extrusionOk="0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3181" y="6531"/>
                    <a:pt x="15501" y="6732"/>
                  </a:cubicBezTo>
                  <a:cubicBezTo>
                    <a:pt x="15501" y="6732"/>
                    <a:pt x="7699" y="3023"/>
                    <a:pt x="4179" y="1568"/>
                  </a:cubicBezTo>
                  <a:cubicBezTo>
                    <a:pt x="659" y="111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35"/>
            <p:cNvSpPr/>
            <p:nvPr/>
          </p:nvSpPr>
          <p:spPr>
            <a:xfrm>
              <a:off x="5982957" y="3572608"/>
              <a:ext cx="329505" cy="244420"/>
            </a:xfrm>
            <a:custGeom>
              <a:avLst/>
              <a:gdLst/>
              <a:ahLst/>
              <a:cxnLst/>
              <a:rect l="l" t="t" r="r" b="b"/>
              <a:pathLst>
                <a:path w="16176" h="11999" extrusionOk="0">
                  <a:moveTo>
                    <a:pt x="12099" y="0"/>
                  </a:moveTo>
                  <a:cubicBezTo>
                    <a:pt x="10499" y="0"/>
                    <a:pt x="9087" y="2371"/>
                    <a:pt x="9087" y="2371"/>
                  </a:cubicBezTo>
                  <a:cubicBezTo>
                    <a:pt x="9087" y="2371"/>
                    <a:pt x="8661" y="788"/>
                    <a:pt x="7640" y="788"/>
                  </a:cubicBezTo>
                  <a:cubicBezTo>
                    <a:pt x="7545" y="788"/>
                    <a:pt x="7444" y="802"/>
                    <a:pt x="7338" y="832"/>
                  </a:cubicBezTo>
                  <a:cubicBezTo>
                    <a:pt x="6097" y="1186"/>
                    <a:pt x="5862" y="3084"/>
                    <a:pt x="5862" y="3084"/>
                  </a:cubicBezTo>
                  <a:cubicBezTo>
                    <a:pt x="5862" y="3084"/>
                    <a:pt x="5458" y="2409"/>
                    <a:pt x="4768" y="2409"/>
                  </a:cubicBezTo>
                  <a:cubicBezTo>
                    <a:pt x="4343" y="2409"/>
                    <a:pt x="3810" y="2665"/>
                    <a:pt x="3197" y="3491"/>
                  </a:cubicBezTo>
                  <a:cubicBezTo>
                    <a:pt x="1588" y="5664"/>
                    <a:pt x="1873" y="8533"/>
                    <a:pt x="1" y="9614"/>
                  </a:cubicBezTo>
                  <a:cubicBezTo>
                    <a:pt x="1" y="9614"/>
                    <a:pt x="2993" y="11999"/>
                    <a:pt x="4949" y="11999"/>
                  </a:cubicBezTo>
                  <a:cubicBezTo>
                    <a:pt x="5125" y="11999"/>
                    <a:pt x="5293" y="11979"/>
                    <a:pt x="5450" y="11937"/>
                  </a:cubicBezTo>
                  <a:cubicBezTo>
                    <a:pt x="7342" y="11426"/>
                    <a:pt x="5083" y="9203"/>
                    <a:pt x="5083" y="9203"/>
                  </a:cubicBezTo>
                  <a:lnTo>
                    <a:pt x="5083" y="9203"/>
                  </a:lnTo>
                  <a:cubicBezTo>
                    <a:pt x="5083" y="9203"/>
                    <a:pt x="5680" y="9255"/>
                    <a:pt x="6481" y="9255"/>
                  </a:cubicBezTo>
                  <a:cubicBezTo>
                    <a:pt x="7812" y="9255"/>
                    <a:pt x="9703" y="9111"/>
                    <a:pt x="10347" y="8347"/>
                  </a:cubicBezTo>
                  <a:cubicBezTo>
                    <a:pt x="11379" y="7119"/>
                    <a:pt x="9187" y="6147"/>
                    <a:pt x="9187" y="6147"/>
                  </a:cubicBezTo>
                  <a:lnTo>
                    <a:pt x="9187" y="6147"/>
                  </a:lnTo>
                  <a:cubicBezTo>
                    <a:pt x="9187" y="6147"/>
                    <a:pt x="9349" y="6156"/>
                    <a:pt x="9619" y="6156"/>
                  </a:cubicBezTo>
                  <a:cubicBezTo>
                    <a:pt x="11157" y="6156"/>
                    <a:pt x="16176" y="5864"/>
                    <a:pt x="14295" y="1942"/>
                  </a:cubicBezTo>
                  <a:cubicBezTo>
                    <a:pt x="13602" y="496"/>
                    <a:pt x="12830" y="0"/>
                    <a:pt x="120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35"/>
            <p:cNvSpPr/>
            <p:nvPr/>
          </p:nvSpPr>
          <p:spPr>
            <a:xfrm>
              <a:off x="5997054" y="3636779"/>
              <a:ext cx="203048" cy="142101"/>
            </a:xfrm>
            <a:custGeom>
              <a:avLst/>
              <a:gdLst/>
              <a:ahLst/>
              <a:cxnLst/>
              <a:rect l="l" t="t" r="r" b="b"/>
              <a:pathLst>
                <a:path w="9968" h="6976" extrusionOk="0">
                  <a:moveTo>
                    <a:pt x="9968" y="0"/>
                  </a:moveTo>
                  <a:cubicBezTo>
                    <a:pt x="9967" y="1"/>
                    <a:pt x="997" y="5626"/>
                    <a:pt x="0" y="6975"/>
                  </a:cubicBezTo>
                  <a:cubicBezTo>
                    <a:pt x="0" y="6975"/>
                    <a:pt x="5213" y="3586"/>
                    <a:pt x="7432" y="1975"/>
                  </a:cubicBezTo>
                  <a:cubicBezTo>
                    <a:pt x="9650" y="363"/>
                    <a:pt x="9967" y="0"/>
                    <a:pt x="99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35"/>
            <p:cNvSpPr/>
            <p:nvPr/>
          </p:nvSpPr>
          <p:spPr>
            <a:xfrm>
              <a:off x="5917952" y="3174285"/>
              <a:ext cx="100852" cy="629657"/>
            </a:xfrm>
            <a:custGeom>
              <a:avLst/>
              <a:gdLst/>
              <a:ahLst/>
              <a:cxnLst/>
              <a:rect l="l" t="t" r="r" b="b"/>
              <a:pathLst>
                <a:path w="4951" h="30911" extrusionOk="0">
                  <a:moveTo>
                    <a:pt x="348" y="1"/>
                  </a:moveTo>
                  <a:cubicBezTo>
                    <a:pt x="338" y="1"/>
                    <a:pt x="327" y="1"/>
                    <a:pt x="317" y="2"/>
                  </a:cubicBezTo>
                  <a:cubicBezTo>
                    <a:pt x="134" y="17"/>
                    <a:pt x="1" y="174"/>
                    <a:pt x="16" y="356"/>
                  </a:cubicBezTo>
                  <a:lnTo>
                    <a:pt x="42" y="682"/>
                  </a:lnTo>
                  <a:cubicBezTo>
                    <a:pt x="365" y="4672"/>
                    <a:pt x="618" y="7821"/>
                    <a:pt x="2447" y="13974"/>
                  </a:cubicBezTo>
                  <a:cubicBezTo>
                    <a:pt x="4272" y="20107"/>
                    <a:pt x="2024" y="30408"/>
                    <a:pt x="2002" y="30511"/>
                  </a:cubicBezTo>
                  <a:cubicBezTo>
                    <a:pt x="1963" y="30687"/>
                    <a:pt x="2076" y="30863"/>
                    <a:pt x="2252" y="30903"/>
                  </a:cubicBezTo>
                  <a:cubicBezTo>
                    <a:pt x="2275" y="30907"/>
                    <a:pt x="2299" y="30910"/>
                    <a:pt x="2322" y="30910"/>
                  </a:cubicBezTo>
                  <a:cubicBezTo>
                    <a:pt x="2475" y="30910"/>
                    <a:pt x="2612" y="30804"/>
                    <a:pt x="2644" y="30655"/>
                  </a:cubicBezTo>
                  <a:cubicBezTo>
                    <a:pt x="2739" y="30224"/>
                    <a:pt x="4951" y="20085"/>
                    <a:pt x="3079" y="13786"/>
                  </a:cubicBezTo>
                  <a:cubicBezTo>
                    <a:pt x="1270" y="7700"/>
                    <a:pt x="1018" y="4582"/>
                    <a:pt x="698" y="632"/>
                  </a:cubicBezTo>
                  <a:lnTo>
                    <a:pt x="670" y="303"/>
                  </a:lnTo>
                  <a:cubicBezTo>
                    <a:pt x="657" y="132"/>
                    <a:pt x="518" y="1"/>
                    <a:pt x="3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35"/>
            <p:cNvSpPr/>
            <p:nvPr/>
          </p:nvSpPr>
          <p:spPr>
            <a:xfrm>
              <a:off x="5970428" y="3136068"/>
              <a:ext cx="199769" cy="335351"/>
            </a:xfrm>
            <a:custGeom>
              <a:avLst/>
              <a:gdLst/>
              <a:ahLst/>
              <a:cxnLst/>
              <a:rect l="l" t="t" r="r" b="b"/>
              <a:pathLst>
                <a:path w="9807" h="16463" extrusionOk="0">
                  <a:moveTo>
                    <a:pt x="9427" y="0"/>
                  </a:moveTo>
                  <a:cubicBezTo>
                    <a:pt x="9313" y="0"/>
                    <a:pt x="9202" y="59"/>
                    <a:pt x="9142" y="166"/>
                  </a:cubicBezTo>
                  <a:cubicBezTo>
                    <a:pt x="9126" y="196"/>
                    <a:pt x="7458" y="3188"/>
                    <a:pt x="5985" y="6906"/>
                  </a:cubicBezTo>
                  <a:cubicBezTo>
                    <a:pt x="5347" y="8521"/>
                    <a:pt x="4126" y="9825"/>
                    <a:pt x="2949" y="11106"/>
                  </a:cubicBezTo>
                  <a:cubicBezTo>
                    <a:pt x="1444" y="12737"/>
                    <a:pt x="21" y="14244"/>
                    <a:pt x="2" y="16202"/>
                  </a:cubicBezTo>
                  <a:cubicBezTo>
                    <a:pt x="0" y="16384"/>
                    <a:pt x="146" y="16462"/>
                    <a:pt x="328" y="16462"/>
                  </a:cubicBezTo>
                  <a:lnTo>
                    <a:pt x="331" y="16462"/>
                  </a:lnTo>
                  <a:cubicBezTo>
                    <a:pt x="511" y="16462"/>
                    <a:pt x="658" y="16389"/>
                    <a:pt x="660" y="16210"/>
                  </a:cubicBezTo>
                  <a:cubicBezTo>
                    <a:pt x="676" y="14505"/>
                    <a:pt x="2013" y="13125"/>
                    <a:pt x="3430" y="11586"/>
                  </a:cubicBezTo>
                  <a:cubicBezTo>
                    <a:pt x="4651" y="10261"/>
                    <a:pt x="5912" y="8891"/>
                    <a:pt x="6596" y="7164"/>
                  </a:cubicBezTo>
                  <a:cubicBezTo>
                    <a:pt x="8053" y="3489"/>
                    <a:pt x="9700" y="522"/>
                    <a:pt x="9717" y="492"/>
                  </a:cubicBezTo>
                  <a:cubicBezTo>
                    <a:pt x="9806" y="332"/>
                    <a:pt x="9749" y="131"/>
                    <a:pt x="9590" y="43"/>
                  </a:cubicBezTo>
                  <a:cubicBezTo>
                    <a:pt x="9539" y="14"/>
                    <a:pt x="9482" y="0"/>
                    <a:pt x="942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8" name="Google Shape;6958;p35"/>
            <p:cNvSpPr/>
            <p:nvPr/>
          </p:nvSpPr>
          <p:spPr>
            <a:xfrm>
              <a:off x="6049511" y="3178298"/>
              <a:ext cx="77304" cy="122118"/>
            </a:xfrm>
            <a:custGeom>
              <a:avLst/>
              <a:gdLst/>
              <a:ahLst/>
              <a:cxnLst/>
              <a:rect l="l" t="t" r="r" b="b"/>
              <a:pathLst>
                <a:path w="3795" h="5995" extrusionOk="0">
                  <a:moveTo>
                    <a:pt x="376" y="0"/>
                  </a:moveTo>
                  <a:cubicBezTo>
                    <a:pt x="269" y="0"/>
                    <a:pt x="163" y="53"/>
                    <a:pt x="99" y="150"/>
                  </a:cubicBezTo>
                  <a:cubicBezTo>
                    <a:pt x="1" y="302"/>
                    <a:pt x="43" y="506"/>
                    <a:pt x="195" y="606"/>
                  </a:cubicBezTo>
                  <a:cubicBezTo>
                    <a:pt x="311" y="681"/>
                    <a:pt x="2984" y="2472"/>
                    <a:pt x="1786" y="5547"/>
                  </a:cubicBezTo>
                  <a:cubicBezTo>
                    <a:pt x="1720" y="5716"/>
                    <a:pt x="1805" y="5906"/>
                    <a:pt x="1974" y="5973"/>
                  </a:cubicBezTo>
                  <a:cubicBezTo>
                    <a:pt x="2012" y="5987"/>
                    <a:pt x="2052" y="5995"/>
                    <a:pt x="2093" y="5995"/>
                  </a:cubicBezTo>
                  <a:cubicBezTo>
                    <a:pt x="2224" y="5995"/>
                    <a:pt x="2349" y="5914"/>
                    <a:pt x="2397" y="5783"/>
                  </a:cubicBezTo>
                  <a:cubicBezTo>
                    <a:pt x="3795" y="2205"/>
                    <a:pt x="585" y="76"/>
                    <a:pt x="553" y="52"/>
                  </a:cubicBezTo>
                  <a:cubicBezTo>
                    <a:pt x="498" y="17"/>
                    <a:pt x="437" y="0"/>
                    <a:pt x="37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9" name="Google Shape;6959;p35"/>
            <p:cNvSpPr/>
            <p:nvPr/>
          </p:nvSpPr>
          <p:spPr>
            <a:xfrm>
              <a:off x="6074262" y="3282722"/>
              <a:ext cx="173614" cy="42818"/>
            </a:xfrm>
            <a:custGeom>
              <a:avLst/>
              <a:gdLst/>
              <a:ahLst/>
              <a:cxnLst/>
              <a:rect l="l" t="t" r="r" b="b"/>
              <a:pathLst>
                <a:path w="8523" h="2102" extrusionOk="0">
                  <a:moveTo>
                    <a:pt x="3575" y="1"/>
                  </a:moveTo>
                  <a:cubicBezTo>
                    <a:pt x="2450" y="1"/>
                    <a:pt x="1261" y="294"/>
                    <a:pt x="172" y="1140"/>
                  </a:cubicBezTo>
                  <a:cubicBezTo>
                    <a:pt x="28" y="1250"/>
                    <a:pt x="0" y="1457"/>
                    <a:pt x="113" y="1601"/>
                  </a:cubicBezTo>
                  <a:cubicBezTo>
                    <a:pt x="177" y="1685"/>
                    <a:pt x="274" y="1729"/>
                    <a:pt x="372" y="1729"/>
                  </a:cubicBezTo>
                  <a:cubicBezTo>
                    <a:pt x="443" y="1729"/>
                    <a:pt x="513" y="1707"/>
                    <a:pt x="573" y="1660"/>
                  </a:cubicBezTo>
                  <a:cubicBezTo>
                    <a:pt x="1531" y="917"/>
                    <a:pt x="2584" y="657"/>
                    <a:pt x="3588" y="657"/>
                  </a:cubicBezTo>
                  <a:cubicBezTo>
                    <a:pt x="5891" y="657"/>
                    <a:pt x="7933" y="2024"/>
                    <a:pt x="7963" y="2045"/>
                  </a:cubicBezTo>
                  <a:cubicBezTo>
                    <a:pt x="8020" y="2083"/>
                    <a:pt x="8083" y="2102"/>
                    <a:pt x="8148" y="2102"/>
                  </a:cubicBezTo>
                  <a:cubicBezTo>
                    <a:pt x="8252" y="2102"/>
                    <a:pt x="8355" y="2052"/>
                    <a:pt x="8421" y="1958"/>
                  </a:cubicBezTo>
                  <a:cubicBezTo>
                    <a:pt x="8523" y="1808"/>
                    <a:pt x="8486" y="1604"/>
                    <a:pt x="8336" y="1501"/>
                  </a:cubicBezTo>
                  <a:cubicBezTo>
                    <a:pt x="8304" y="1480"/>
                    <a:pt x="6100" y="1"/>
                    <a:pt x="35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0" name="Google Shape;6960;p35"/>
            <p:cNvSpPr/>
            <p:nvPr/>
          </p:nvSpPr>
          <p:spPr>
            <a:xfrm>
              <a:off x="6112295" y="3201195"/>
              <a:ext cx="107655" cy="34894"/>
            </a:xfrm>
            <a:custGeom>
              <a:avLst/>
              <a:gdLst/>
              <a:ahLst/>
              <a:cxnLst/>
              <a:rect l="l" t="t" r="r" b="b"/>
              <a:pathLst>
                <a:path w="5285" h="1713" extrusionOk="0">
                  <a:moveTo>
                    <a:pt x="2818" y="1"/>
                  </a:moveTo>
                  <a:cubicBezTo>
                    <a:pt x="1893" y="1"/>
                    <a:pt x="861" y="259"/>
                    <a:pt x="114" y="1176"/>
                  </a:cubicBezTo>
                  <a:cubicBezTo>
                    <a:pt x="1" y="1317"/>
                    <a:pt x="20" y="1524"/>
                    <a:pt x="162" y="1639"/>
                  </a:cubicBezTo>
                  <a:cubicBezTo>
                    <a:pt x="223" y="1687"/>
                    <a:pt x="296" y="1712"/>
                    <a:pt x="369" y="1712"/>
                  </a:cubicBezTo>
                  <a:cubicBezTo>
                    <a:pt x="465" y="1712"/>
                    <a:pt x="559" y="1671"/>
                    <a:pt x="622" y="1592"/>
                  </a:cubicBezTo>
                  <a:cubicBezTo>
                    <a:pt x="1208" y="873"/>
                    <a:pt x="2051" y="667"/>
                    <a:pt x="2824" y="667"/>
                  </a:cubicBezTo>
                  <a:cubicBezTo>
                    <a:pt x="3858" y="667"/>
                    <a:pt x="4770" y="1035"/>
                    <a:pt x="4785" y="1041"/>
                  </a:cubicBezTo>
                  <a:cubicBezTo>
                    <a:pt x="4826" y="1058"/>
                    <a:pt x="4869" y="1067"/>
                    <a:pt x="4911" y="1067"/>
                  </a:cubicBezTo>
                  <a:cubicBezTo>
                    <a:pt x="5040" y="1067"/>
                    <a:pt x="5162" y="990"/>
                    <a:pt x="5215" y="863"/>
                  </a:cubicBezTo>
                  <a:cubicBezTo>
                    <a:pt x="5284" y="696"/>
                    <a:pt x="5203" y="504"/>
                    <a:pt x="5037" y="433"/>
                  </a:cubicBezTo>
                  <a:cubicBezTo>
                    <a:pt x="4964" y="403"/>
                    <a:pt x="3973" y="1"/>
                    <a:pt x="28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1" name="Google Shape;6961;p35"/>
            <p:cNvSpPr/>
            <p:nvPr/>
          </p:nvSpPr>
          <p:spPr>
            <a:xfrm>
              <a:off x="6016631" y="3194962"/>
              <a:ext cx="69014" cy="30412"/>
            </a:xfrm>
            <a:custGeom>
              <a:avLst/>
              <a:gdLst/>
              <a:ahLst/>
              <a:cxnLst/>
              <a:rect l="l" t="t" r="r" b="b"/>
              <a:pathLst>
                <a:path w="3388" h="1493" extrusionOk="0">
                  <a:moveTo>
                    <a:pt x="1857" y="1"/>
                  </a:moveTo>
                  <a:cubicBezTo>
                    <a:pt x="659" y="1"/>
                    <a:pt x="94" y="993"/>
                    <a:pt x="88" y="1006"/>
                  </a:cubicBezTo>
                  <a:cubicBezTo>
                    <a:pt x="1" y="1163"/>
                    <a:pt x="58" y="1362"/>
                    <a:pt x="215" y="1450"/>
                  </a:cubicBezTo>
                  <a:cubicBezTo>
                    <a:pt x="267" y="1479"/>
                    <a:pt x="323" y="1492"/>
                    <a:pt x="375" y="1492"/>
                  </a:cubicBezTo>
                  <a:cubicBezTo>
                    <a:pt x="491" y="1492"/>
                    <a:pt x="603" y="1432"/>
                    <a:pt x="662" y="1324"/>
                  </a:cubicBezTo>
                  <a:cubicBezTo>
                    <a:pt x="713" y="1236"/>
                    <a:pt x="1072" y="658"/>
                    <a:pt x="1852" y="658"/>
                  </a:cubicBezTo>
                  <a:cubicBezTo>
                    <a:pt x="2133" y="658"/>
                    <a:pt x="2469" y="733"/>
                    <a:pt x="2864" y="933"/>
                  </a:cubicBezTo>
                  <a:cubicBezTo>
                    <a:pt x="2912" y="957"/>
                    <a:pt x="2962" y="968"/>
                    <a:pt x="3012" y="968"/>
                  </a:cubicBezTo>
                  <a:cubicBezTo>
                    <a:pt x="3132" y="968"/>
                    <a:pt x="3248" y="902"/>
                    <a:pt x="3305" y="788"/>
                  </a:cubicBezTo>
                  <a:cubicBezTo>
                    <a:pt x="3387" y="626"/>
                    <a:pt x="3321" y="429"/>
                    <a:pt x="3159" y="347"/>
                  </a:cubicBezTo>
                  <a:cubicBezTo>
                    <a:pt x="2663" y="97"/>
                    <a:pt x="2230" y="1"/>
                    <a:pt x="185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2" name="Google Shape;6962;p35"/>
            <p:cNvSpPr/>
            <p:nvPr/>
          </p:nvSpPr>
          <p:spPr>
            <a:xfrm>
              <a:off x="6123092" y="3283720"/>
              <a:ext cx="68830" cy="68932"/>
            </a:xfrm>
            <a:custGeom>
              <a:avLst/>
              <a:gdLst/>
              <a:ahLst/>
              <a:cxnLst/>
              <a:rect l="l" t="t" r="r" b="b"/>
              <a:pathLst>
                <a:path w="3379" h="3384" extrusionOk="0">
                  <a:moveTo>
                    <a:pt x="489" y="0"/>
                  </a:moveTo>
                  <a:cubicBezTo>
                    <a:pt x="433" y="0"/>
                    <a:pt x="375" y="3"/>
                    <a:pt x="317" y="8"/>
                  </a:cubicBezTo>
                  <a:cubicBezTo>
                    <a:pt x="135" y="22"/>
                    <a:pt x="1" y="181"/>
                    <a:pt x="16" y="363"/>
                  </a:cubicBezTo>
                  <a:cubicBezTo>
                    <a:pt x="30" y="534"/>
                    <a:pt x="171" y="665"/>
                    <a:pt x="340" y="665"/>
                  </a:cubicBezTo>
                  <a:cubicBezTo>
                    <a:pt x="350" y="665"/>
                    <a:pt x="360" y="665"/>
                    <a:pt x="369" y="664"/>
                  </a:cubicBezTo>
                  <a:cubicBezTo>
                    <a:pt x="408" y="661"/>
                    <a:pt x="447" y="659"/>
                    <a:pt x="484" y="659"/>
                  </a:cubicBezTo>
                  <a:cubicBezTo>
                    <a:pt x="1978" y="659"/>
                    <a:pt x="2688" y="3120"/>
                    <a:pt x="2695" y="3145"/>
                  </a:cubicBezTo>
                  <a:cubicBezTo>
                    <a:pt x="2735" y="3288"/>
                    <a:pt x="2867" y="3383"/>
                    <a:pt x="3011" y="3383"/>
                  </a:cubicBezTo>
                  <a:cubicBezTo>
                    <a:pt x="3040" y="3383"/>
                    <a:pt x="3070" y="3380"/>
                    <a:pt x="3101" y="3373"/>
                  </a:cubicBezTo>
                  <a:cubicBezTo>
                    <a:pt x="3275" y="3323"/>
                    <a:pt x="3378" y="3141"/>
                    <a:pt x="3328" y="2966"/>
                  </a:cubicBezTo>
                  <a:cubicBezTo>
                    <a:pt x="3293" y="2842"/>
                    <a:pt x="2470" y="0"/>
                    <a:pt x="4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3" name="Google Shape;6963;p35"/>
            <p:cNvSpPr/>
            <p:nvPr/>
          </p:nvSpPr>
          <p:spPr>
            <a:xfrm>
              <a:off x="6184044" y="3265304"/>
              <a:ext cx="50558" cy="37562"/>
            </a:xfrm>
            <a:custGeom>
              <a:avLst/>
              <a:gdLst/>
              <a:ahLst/>
              <a:cxnLst/>
              <a:rect l="l" t="t" r="r" b="b"/>
              <a:pathLst>
                <a:path w="2482" h="1844" extrusionOk="0">
                  <a:moveTo>
                    <a:pt x="2113" y="1"/>
                  </a:moveTo>
                  <a:cubicBezTo>
                    <a:pt x="2021" y="1"/>
                    <a:pt x="1928" y="40"/>
                    <a:pt x="1863" y="117"/>
                  </a:cubicBezTo>
                  <a:cubicBezTo>
                    <a:pt x="1634" y="390"/>
                    <a:pt x="903" y="1116"/>
                    <a:pt x="308" y="1189"/>
                  </a:cubicBezTo>
                  <a:cubicBezTo>
                    <a:pt x="129" y="1211"/>
                    <a:pt x="0" y="1377"/>
                    <a:pt x="22" y="1556"/>
                  </a:cubicBezTo>
                  <a:cubicBezTo>
                    <a:pt x="43" y="1722"/>
                    <a:pt x="184" y="1844"/>
                    <a:pt x="348" y="1844"/>
                  </a:cubicBezTo>
                  <a:cubicBezTo>
                    <a:pt x="360" y="1844"/>
                    <a:pt x="374" y="1844"/>
                    <a:pt x="388" y="1841"/>
                  </a:cubicBezTo>
                  <a:cubicBezTo>
                    <a:pt x="1341" y="1724"/>
                    <a:pt x="2261" y="662"/>
                    <a:pt x="2364" y="542"/>
                  </a:cubicBezTo>
                  <a:cubicBezTo>
                    <a:pt x="2482" y="403"/>
                    <a:pt x="2465" y="196"/>
                    <a:pt x="2326" y="79"/>
                  </a:cubicBezTo>
                  <a:cubicBezTo>
                    <a:pt x="2264" y="26"/>
                    <a:pt x="2189" y="1"/>
                    <a:pt x="211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4" name="Google Shape;6964;p35"/>
            <p:cNvSpPr/>
            <p:nvPr/>
          </p:nvSpPr>
          <p:spPr>
            <a:xfrm>
              <a:off x="5811775" y="3025491"/>
              <a:ext cx="227798" cy="149394"/>
            </a:xfrm>
            <a:custGeom>
              <a:avLst/>
              <a:gdLst/>
              <a:ahLst/>
              <a:cxnLst/>
              <a:rect l="l" t="t" r="r" b="b"/>
              <a:pathLst>
                <a:path w="11183" h="7334" extrusionOk="0">
                  <a:moveTo>
                    <a:pt x="5415" y="0"/>
                  </a:moveTo>
                  <a:cubicBezTo>
                    <a:pt x="5355" y="0"/>
                    <a:pt x="5292" y="4"/>
                    <a:pt x="5226" y="12"/>
                  </a:cubicBezTo>
                  <a:cubicBezTo>
                    <a:pt x="3090" y="254"/>
                    <a:pt x="3815" y="2873"/>
                    <a:pt x="3815" y="2873"/>
                  </a:cubicBezTo>
                  <a:cubicBezTo>
                    <a:pt x="3815" y="2873"/>
                    <a:pt x="3097" y="2228"/>
                    <a:pt x="2326" y="2228"/>
                  </a:cubicBezTo>
                  <a:cubicBezTo>
                    <a:pt x="1817" y="2228"/>
                    <a:pt x="1286" y="2508"/>
                    <a:pt x="921" y="3437"/>
                  </a:cubicBezTo>
                  <a:cubicBezTo>
                    <a:pt x="0" y="5773"/>
                    <a:pt x="4623" y="7184"/>
                    <a:pt x="4623" y="7184"/>
                  </a:cubicBezTo>
                  <a:cubicBezTo>
                    <a:pt x="4963" y="7287"/>
                    <a:pt x="5307" y="7333"/>
                    <a:pt x="5648" y="7333"/>
                  </a:cubicBezTo>
                  <a:cubicBezTo>
                    <a:pt x="8531" y="7333"/>
                    <a:pt x="11183" y="4011"/>
                    <a:pt x="9740" y="3073"/>
                  </a:cubicBezTo>
                  <a:cubicBezTo>
                    <a:pt x="9337" y="2812"/>
                    <a:pt x="8953" y="2714"/>
                    <a:pt x="8602" y="2714"/>
                  </a:cubicBezTo>
                  <a:cubicBezTo>
                    <a:pt x="7548" y="2714"/>
                    <a:pt x="6800" y="3599"/>
                    <a:pt x="6800" y="3599"/>
                  </a:cubicBezTo>
                  <a:cubicBezTo>
                    <a:pt x="6800" y="3599"/>
                    <a:pt x="7329" y="0"/>
                    <a:pt x="54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5" name="Google Shape;6965;p35"/>
            <p:cNvSpPr/>
            <p:nvPr/>
          </p:nvSpPr>
          <p:spPr>
            <a:xfrm>
              <a:off x="5899414" y="3160391"/>
              <a:ext cx="56364" cy="24668"/>
            </a:xfrm>
            <a:custGeom>
              <a:avLst/>
              <a:gdLst/>
              <a:ahLst/>
              <a:cxnLst/>
              <a:rect l="l" t="t" r="r" b="b"/>
              <a:pathLst>
                <a:path w="2767" h="1211" extrusionOk="0">
                  <a:moveTo>
                    <a:pt x="1417" y="0"/>
                  </a:moveTo>
                  <a:cubicBezTo>
                    <a:pt x="598" y="0"/>
                    <a:pt x="0" y="455"/>
                    <a:pt x="0" y="455"/>
                  </a:cubicBezTo>
                  <a:cubicBezTo>
                    <a:pt x="0" y="455"/>
                    <a:pt x="228" y="1210"/>
                    <a:pt x="1195" y="1210"/>
                  </a:cubicBezTo>
                  <a:cubicBezTo>
                    <a:pt x="1219" y="1210"/>
                    <a:pt x="1244" y="1210"/>
                    <a:pt x="1269" y="1209"/>
                  </a:cubicBezTo>
                  <a:cubicBezTo>
                    <a:pt x="2298" y="1170"/>
                    <a:pt x="2767" y="455"/>
                    <a:pt x="2767" y="455"/>
                  </a:cubicBezTo>
                  <a:cubicBezTo>
                    <a:pt x="2293" y="114"/>
                    <a:pt x="1827" y="0"/>
                    <a:pt x="141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6" name="Google Shape;6966;p35"/>
            <p:cNvSpPr/>
            <p:nvPr/>
          </p:nvSpPr>
          <p:spPr>
            <a:xfrm>
              <a:off x="6147538" y="3095223"/>
              <a:ext cx="45853" cy="52453"/>
            </a:xfrm>
            <a:custGeom>
              <a:avLst/>
              <a:gdLst/>
              <a:ahLst/>
              <a:cxnLst/>
              <a:rect l="l" t="t" r="r" b="b"/>
              <a:pathLst>
                <a:path w="2251" h="2575" extrusionOk="0">
                  <a:moveTo>
                    <a:pt x="1482" y="0"/>
                  </a:moveTo>
                  <a:cubicBezTo>
                    <a:pt x="1089" y="0"/>
                    <a:pt x="627" y="345"/>
                    <a:pt x="349" y="888"/>
                  </a:cubicBezTo>
                  <a:cubicBezTo>
                    <a:pt x="1" y="1563"/>
                    <a:pt x="67" y="2290"/>
                    <a:pt x="497" y="2510"/>
                  </a:cubicBezTo>
                  <a:cubicBezTo>
                    <a:pt x="581" y="2554"/>
                    <a:pt x="672" y="2574"/>
                    <a:pt x="768" y="2574"/>
                  </a:cubicBezTo>
                  <a:cubicBezTo>
                    <a:pt x="1161" y="2574"/>
                    <a:pt x="1622" y="2230"/>
                    <a:pt x="1901" y="1687"/>
                  </a:cubicBezTo>
                  <a:cubicBezTo>
                    <a:pt x="2250" y="1011"/>
                    <a:pt x="2184" y="284"/>
                    <a:pt x="1754" y="64"/>
                  </a:cubicBezTo>
                  <a:cubicBezTo>
                    <a:pt x="1670" y="21"/>
                    <a:pt x="1578" y="0"/>
                    <a:pt x="14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7" name="Google Shape;6967;p35"/>
            <p:cNvSpPr/>
            <p:nvPr/>
          </p:nvSpPr>
          <p:spPr>
            <a:xfrm>
              <a:off x="6167543" y="3195817"/>
              <a:ext cx="59399" cy="38601"/>
            </a:xfrm>
            <a:custGeom>
              <a:avLst/>
              <a:gdLst/>
              <a:ahLst/>
              <a:cxnLst/>
              <a:rect l="l" t="t" r="r" b="b"/>
              <a:pathLst>
                <a:path w="2916" h="1895" extrusionOk="0">
                  <a:moveTo>
                    <a:pt x="1074" y="1"/>
                  </a:moveTo>
                  <a:cubicBezTo>
                    <a:pt x="635" y="1"/>
                    <a:pt x="277" y="172"/>
                    <a:pt x="167" y="475"/>
                  </a:cubicBezTo>
                  <a:cubicBezTo>
                    <a:pt x="1" y="929"/>
                    <a:pt x="446" y="1508"/>
                    <a:pt x="1159" y="1768"/>
                  </a:cubicBezTo>
                  <a:cubicBezTo>
                    <a:pt x="1393" y="1853"/>
                    <a:pt x="1627" y="1894"/>
                    <a:pt x="1841" y="1894"/>
                  </a:cubicBezTo>
                  <a:cubicBezTo>
                    <a:pt x="2280" y="1894"/>
                    <a:pt x="2639" y="1723"/>
                    <a:pt x="2751" y="1420"/>
                  </a:cubicBezTo>
                  <a:cubicBezTo>
                    <a:pt x="2916" y="966"/>
                    <a:pt x="2472" y="387"/>
                    <a:pt x="1757" y="127"/>
                  </a:cubicBezTo>
                  <a:cubicBezTo>
                    <a:pt x="1523" y="42"/>
                    <a:pt x="1289" y="1"/>
                    <a:pt x="10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8" name="Google Shape;6968;p35"/>
            <p:cNvSpPr/>
            <p:nvPr/>
          </p:nvSpPr>
          <p:spPr>
            <a:xfrm>
              <a:off x="6221283" y="3302075"/>
              <a:ext cx="58992" cy="40333"/>
            </a:xfrm>
            <a:custGeom>
              <a:avLst/>
              <a:gdLst/>
              <a:ahLst/>
              <a:cxnLst/>
              <a:rect l="l" t="t" r="r" b="b"/>
              <a:pathLst>
                <a:path w="2896" h="1980" extrusionOk="0">
                  <a:moveTo>
                    <a:pt x="999" y="1"/>
                  </a:moveTo>
                  <a:cubicBezTo>
                    <a:pt x="635" y="1"/>
                    <a:pt x="335" y="133"/>
                    <a:pt x="212" y="387"/>
                  </a:cubicBezTo>
                  <a:cubicBezTo>
                    <a:pt x="0" y="820"/>
                    <a:pt x="382" y="1440"/>
                    <a:pt x="1065" y="1775"/>
                  </a:cubicBezTo>
                  <a:cubicBezTo>
                    <a:pt x="1348" y="1913"/>
                    <a:pt x="1639" y="1980"/>
                    <a:pt x="1897" y="1980"/>
                  </a:cubicBezTo>
                  <a:cubicBezTo>
                    <a:pt x="2261" y="1980"/>
                    <a:pt x="2561" y="1847"/>
                    <a:pt x="2684" y="1592"/>
                  </a:cubicBezTo>
                  <a:cubicBezTo>
                    <a:pt x="2896" y="1159"/>
                    <a:pt x="2514" y="538"/>
                    <a:pt x="1831" y="205"/>
                  </a:cubicBezTo>
                  <a:cubicBezTo>
                    <a:pt x="1548" y="67"/>
                    <a:pt x="1258" y="1"/>
                    <a:pt x="9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9" name="Google Shape;6969;p35"/>
            <p:cNvSpPr/>
            <p:nvPr/>
          </p:nvSpPr>
          <p:spPr>
            <a:xfrm>
              <a:off x="5988967" y="3205718"/>
              <a:ext cx="55060" cy="45649"/>
            </a:xfrm>
            <a:custGeom>
              <a:avLst/>
              <a:gdLst/>
              <a:ahLst/>
              <a:cxnLst/>
              <a:rect l="l" t="t" r="r" b="b"/>
              <a:pathLst>
                <a:path w="2703" h="2241" extrusionOk="0">
                  <a:moveTo>
                    <a:pt x="1853" y="1"/>
                  </a:moveTo>
                  <a:cubicBezTo>
                    <a:pt x="1521" y="1"/>
                    <a:pt x="1120" y="162"/>
                    <a:pt x="776" y="465"/>
                  </a:cubicBezTo>
                  <a:cubicBezTo>
                    <a:pt x="205" y="966"/>
                    <a:pt x="1" y="1668"/>
                    <a:pt x="318" y="2029"/>
                  </a:cubicBezTo>
                  <a:cubicBezTo>
                    <a:pt x="444" y="2172"/>
                    <a:pt x="633" y="2240"/>
                    <a:pt x="851" y="2240"/>
                  </a:cubicBezTo>
                  <a:cubicBezTo>
                    <a:pt x="1183" y="2240"/>
                    <a:pt x="1583" y="2079"/>
                    <a:pt x="1929" y="1776"/>
                  </a:cubicBezTo>
                  <a:cubicBezTo>
                    <a:pt x="2498" y="1274"/>
                    <a:pt x="2703" y="574"/>
                    <a:pt x="2385" y="214"/>
                  </a:cubicBezTo>
                  <a:cubicBezTo>
                    <a:pt x="2260" y="70"/>
                    <a:pt x="2071" y="1"/>
                    <a:pt x="18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0" name="Google Shape;6970;p35"/>
            <p:cNvSpPr/>
            <p:nvPr/>
          </p:nvSpPr>
          <p:spPr>
            <a:xfrm>
              <a:off x="6015409" y="3152446"/>
              <a:ext cx="55712" cy="45038"/>
            </a:xfrm>
            <a:custGeom>
              <a:avLst/>
              <a:gdLst/>
              <a:ahLst/>
              <a:cxnLst/>
              <a:rect l="l" t="t" r="r" b="b"/>
              <a:pathLst>
                <a:path w="2735" h="2211" extrusionOk="0">
                  <a:moveTo>
                    <a:pt x="864" y="1"/>
                  </a:moveTo>
                  <a:cubicBezTo>
                    <a:pt x="633" y="1"/>
                    <a:pt x="434" y="75"/>
                    <a:pt x="308" y="230"/>
                  </a:cubicBezTo>
                  <a:cubicBezTo>
                    <a:pt x="1" y="603"/>
                    <a:pt x="227" y="1296"/>
                    <a:pt x="811" y="1779"/>
                  </a:cubicBezTo>
                  <a:cubicBezTo>
                    <a:pt x="1154" y="2062"/>
                    <a:pt x="1543" y="2211"/>
                    <a:pt x="1870" y="2211"/>
                  </a:cubicBezTo>
                  <a:cubicBezTo>
                    <a:pt x="2102" y="2211"/>
                    <a:pt x="2302" y="2135"/>
                    <a:pt x="2429" y="1980"/>
                  </a:cubicBezTo>
                  <a:cubicBezTo>
                    <a:pt x="2735" y="1609"/>
                    <a:pt x="2510" y="914"/>
                    <a:pt x="1924" y="431"/>
                  </a:cubicBezTo>
                  <a:cubicBezTo>
                    <a:pt x="1581" y="149"/>
                    <a:pt x="1191" y="1"/>
                    <a:pt x="8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1" name="Google Shape;6971;p35"/>
            <p:cNvSpPr/>
            <p:nvPr/>
          </p:nvSpPr>
          <p:spPr>
            <a:xfrm>
              <a:off x="6162491" y="3328334"/>
              <a:ext cx="42736" cy="54775"/>
            </a:xfrm>
            <a:custGeom>
              <a:avLst/>
              <a:gdLst/>
              <a:ahLst/>
              <a:cxnLst/>
              <a:rect l="l" t="t" r="r" b="b"/>
              <a:pathLst>
                <a:path w="2098" h="2689" extrusionOk="0">
                  <a:moveTo>
                    <a:pt x="828" y="0"/>
                  </a:moveTo>
                  <a:cubicBezTo>
                    <a:pt x="774" y="0"/>
                    <a:pt x="721" y="8"/>
                    <a:pt x="669" y="23"/>
                  </a:cubicBezTo>
                  <a:cubicBezTo>
                    <a:pt x="206" y="155"/>
                    <a:pt x="1" y="854"/>
                    <a:pt x="211" y="1584"/>
                  </a:cubicBezTo>
                  <a:cubicBezTo>
                    <a:pt x="396" y="2233"/>
                    <a:pt x="848" y="2688"/>
                    <a:pt x="1270" y="2688"/>
                  </a:cubicBezTo>
                  <a:cubicBezTo>
                    <a:pt x="1324" y="2688"/>
                    <a:pt x="1376" y="2681"/>
                    <a:pt x="1428" y="2666"/>
                  </a:cubicBezTo>
                  <a:cubicBezTo>
                    <a:pt x="1892" y="2534"/>
                    <a:pt x="2098" y="1834"/>
                    <a:pt x="1888" y="1104"/>
                  </a:cubicBezTo>
                  <a:cubicBezTo>
                    <a:pt x="1703" y="455"/>
                    <a:pt x="1251" y="0"/>
                    <a:pt x="8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2" name="Google Shape;6972;p35"/>
            <p:cNvSpPr/>
            <p:nvPr/>
          </p:nvSpPr>
          <p:spPr>
            <a:xfrm>
              <a:off x="6201380" y="3235440"/>
              <a:ext cx="45242" cy="53105"/>
            </a:xfrm>
            <a:custGeom>
              <a:avLst/>
              <a:gdLst/>
              <a:ahLst/>
              <a:cxnLst/>
              <a:rect l="l" t="t" r="r" b="b"/>
              <a:pathLst>
                <a:path w="2221" h="2607" extrusionOk="0">
                  <a:moveTo>
                    <a:pt x="1439" y="0"/>
                  </a:moveTo>
                  <a:cubicBezTo>
                    <a:pt x="1040" y="0"/>
                    <a:pt x="577" y="372"/>
                    <a:pt x="316" y="941"/>
                  </a:cubicBezTo>
                  <a:cubicBezTo>
                    <a:pt x="1" y="1632"/>
                    <a:pt x="101" y="2354"/>
                    <a:pt x="540" y="2554"/>
                  </a:cubicBezTo>
                  <a:cubicBezTo>
                    <a:pt x="617" y="2589"/>
                    <a:pt x="699" y="2606"/>
                    <a:pt x="784" y="2606"/>
                  </a:cubicBezTo>
                  <a:cubicBezTo>
                    <a:pt x="1184" y="2606"/>
                    <a:pt x="1645" y="2236"/>
                    <a:pt x="1905" y="1665"/>
                  </a:cubicBezTo>
                  <a:cubicBezTo>
                    <a:pt x="2221" y="975"/>
                    <a:pt x="2121" y="253"/>
                    <a:pt x="1682" y="52"/>
                  </a:cubicBezTo>
                  <a:cubicBezTo>
                    <a:pt x="1606" y="17"/>
                    <a:pt x="1524" y="0"/>
                    <a:pt x="14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3" name="Google Shape;6973;p35"/>
            <p:cNvSpPr/>
            <p:nvPr/>
          </p:nvSpPr>
          <p:spPr>
            <a:xfrm>
              <a:off x="5771094" y="3249863"/>
              <a:ext cx="266643" cy="208222"/>
            </a:xfrm>
            <a:custGeom>
              <a:avLst/>
              <a:gdLst/>
              <a:ahLst/>
              <a:cxnLst/>
              <a:rect l="l" t="t" r="r" b="b"/>
              <a:pathLst>
                <a:path w="13090" h="10222" extrusionOk="0">
                  <a:moveTo>
                    <a:pt x="3686" y="1"/>
                  </a:moveTo>
                  <a:cubicBezTo>
                    <a:pt x="3122" y="1"/>
                    <a:pt x="2538" y="291"/>
                    <a:pt x="1997" y="1090"/>
                  </a:cubicBezTo>
                  <a:cubicBezTo>
                    <a:pt x="0" y="4037"/>
                    <a:pt x="4455" y="5733"/>
                    <a:pt x="4455" y="5733"/>
                  </a:cubicBezTo>
                  <a:cubicBezTo>
                    <a:pt x="4455" y="5733"/>
                    <a:pt x="4095" y="5682"/>
                    <a:pt x="3622" y="5682"/>
                  </a:cubicBezTo>
                  <a:cubicBezTo>
                    <a:pt x="2491" y="5682"/>
                    <a:pt x="716" y="5972"/>
                    <a:pt x="1692" y="7944"/>
                  </a:cubicBezTo>
                  <a:cubicBezTo>
                    <a:pt x="2676" y="9935"/>
                    <a:pt x="6479" y="10221"/>
                    <a:pt x="8589" y="10221"/>
                  </a:cubicBezTo>
                  <a:cubicBezTo>
                    <a:pt x="9442" y="10221"/>
                    <a:pt x="10017" y="10174"/>
                    <a:pt x="10017" y="10174"/>
                  </a:cubicBezTo>
                  <a:cubicBezTo>
                    <a:pt x="10017" y="10174"/>
                    <a:pt x="13089" y="2665"/>
                    <a:pt x="10539" y="1090"/>
                  </a:cubicBezTo>
                  <a:cubicBezTo>
                    <a:pt x="9706" y="575"/>
                    <a:pt x="9042" y="383"/>
                    <a:pt x="8514" y="383"/>
                  </a:cubicBezTo>
                  <a:cubicBezTo>
                    <a:pt x="6935" y="383"/>
                    <a:pt x="6575" y="2107"/>
                    <a:pt x="6575" y="2107"/>
                  </a:cubicBezTo>
                  <a:cubicBezTo>
                    <a:pt x="6575" y="2107"/>
                    <a:pt x="5203" y="1"/>
                    <a:pt x="36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4" name="Google Shape;6974;p35"/>
            <p:cNvSpPr/>
            <p:nvPr/>
          </p:nvSpPr>
          <p:spPr>
            <a:xfrm>
              <a:off x="5865617" y="3349378"/>
              <a:ext cx="112442" cy="65469"/>
            </a:xfrm>
            <a:custGeom>
              <a:avLst/>
              <a:gdLst/>
              <a:ahLst/>
              <a:cxnLst/>
              <a:rect l="l" t="t" r="r" b="b"/>
              <a:pathLst>
                <a:path w="5520" h="3214" extrusionOk="0">
                  <a:moveTo>
                    <a:pt x="4096" y="0"/>
                  </a:moveTo>
                  <a:cubicBezTo>
                    <a:pt x="4093" y="0"/>
                    <a:pt x="4090" y="0"/>
                    <a:pt x="4087" y="0"/>
                  </a:cubicBezTo>
                  <a:cubicBezTo>
                    <a:pt x="2642" y="13"/>
                    <a:pt x="3626" y="2752"/>
                    <a:pt x="3626" y="2752"/>
                  </a:cubicBezTo>
                  <a:cubicBezTo>
                    <a:pt x="3626" y="2752"/>
                    <a:pt x="2180" y="1"/>
                    <a:pt x="1606" y="1"/>
                  </a:cubicBezTo>
                  <a:cubicBezTo>
                    <a:pt x="1515" y="1"/>
                    <a:pt x="1446" y="69"/>
                    <a:pt x="1408" y="226"/>
                  </a:cubicBezTo>
                  <a:cubicBezTo>
                    <a:pt x="1128" y="1386"/>
                    <a:pt x="3257" y="2721"/>
                    <a:pt x="3257" y="2721"/>
                  </a:cubicBezTo>
                  <a:cubicBezTo>
                    <a:pt x="3257" y="2721"/>
                    <a:pt x="1762" y="1904"/>
                    <a:pt x="890" y="1904"/>
                  </a:cubicBezTo>
                  <a:cubicBezTo>
                    <a:pt x="603" y="1904"/>
                    <a:pt x="383" y="1993"/>
                    <a:pt x="307" y="2229"/>
                  </a:cubicBezTo>
                  <a:cubicBezTo>
                    <a:pt x="0" y="3182"/>
                    <a:pt x="3626" y="3213"/>
                    <a:pt x="3626" y="3213"/>
                  </a:cubicBezTo>
                  <a:cubicBezTo>
                    <a:pt x="3626" y="3213"/>
                    <a:pt x="5520" y="0"/>
                    <a:pt x="4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75" name="Google Shape;6975;p35"/>
          <p:cNvGrpSpPr/>
          <p:nvPr/>
        </p:nvGrpSpPr>
        <p:grpSpPr>
          <a:xfrm>
            <a:off x="5304750" y="3919275"/>
            <a:ext cx="117850" cy="112175"/>
            <a:chOff x="5304750" y="3919275"/>
            <a:chExt cx="117850" cy="112175"/>
          </a:xfrm>
        </p:grpSpPr>
        <p:sp>
          <p:nvSpPr>
            <p:cNvPr id="6976" name="Google Shape;6976;p35"/>
            <p:cNvSpPr/>
            <p:nvPr/>
          </p:nvSpPr>
          <p:spPr>
            <a:xfrm>
              <a:off x="5304750" y="391927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7" name="Google Shape;6977;p35"/>
            <p:cNvSpPr/>
            <p:nvPr/>
          </p:nvSpPr>
          <p:spPr>
            <a:xfrm>
              <a:off x="5343000" y="395752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78" name="Google Shape;6978;p35"/>
          <p:cNvGrpSpPr/>
          <p:nvPr/>
        </p:nvGrpSpPr>
        <p:grpSpPr>
          <a:xfrm>
            <a:off x="2006000" y="3994150"/>
            <a:ext cx="117850" cy="112175"/>
            <a:chOff x="1548800" y="3536950"/>
            <a:chExt cx="117850" cy="112175"/>
          </a:xfrm>
        </p:grpSpPr>
        <p:sp>
          <p:nvSpPr>
            <p:cNvPr id="6979" name="Google Shape;6979;p35"/>
            <p:cNvSpPr/>
            <p:nvPr/>
          </p:nvSpPr>
          <p:spPr>
            <a:xfrm>
              <a:off x="1548800" y="353695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0" name="Google Shape;6980;p35"/>
            <p:cNvSpPr/>
            <p:nvPr/>
          </p:nvSpPr>
          <p:spPr>
            <a:xfrm>
              <a:off x="1587050" y="357520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1" name="Google Shape;6981;p35"/>
          <p:cNvGrpSpPr/>
          <p:nvPr/>
        </p:nvGrpSpPr>
        <p:grpSpPr>
          <a:xfrm>
            <a:off x="5457150" y="4071675"/>
            <a:ext cx="117850" cy="112175"/>
            <a:chOff x="5304750" y="3919275"/>
            <a:chExt cx="117850" cy="112175"/>
          </a:xfrm>
        </p:grpSpPr>
        <p:sp>
          <p:nvSpPr>
            <p:cNvPr id="6982" name="Google Shape;6982;p35"/>
            <p:cNvSpPr/>
            <p:nvPr/>
          </p:nvSpPr>
          <p:spPr>
            <a:xfrm>
              <a:off x="5304750" y="391927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3" name="Google Shape;6983;p35"/>
            <p:cNvSpPr/>
            <p:nvPr/>
          </p:nvSpPr>
          <p:spPr>
            <a:xfrm>
              <a:off x="5343000" y="395752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4" name="Google Shape;6984;p35"/>
          <p:cNvGrpSpPr/>
          <p:nvPr/>
        </p:nvGrpSpPr>
        <p:grpSpPr>
          <a:xfrm>
            <a:off x="6365025" y="3881975"/>
            <a:ext cx="117850" cy="112175"/>
            <a:chOff x="6060225" y="3577175"/>
            <a:chExt cx="117850" cy="112175"/>
          </a:xfrm>
        </p:grpSpPr>
        <p:sp>
          <p:nvSpPr>
            <p:cNvPr id="6985" name="Google Shape;6985;p35"/>
            <p:cNvSpPr/>
            <p:nvPr/>
          </p:nvSpPr>
          <p:spPr>
            <a:xfrm>
              <a:off x="6060225" y="357717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6" name="Google Shape;6986;p35"/>
            <p:cNvSpPr/>
            <p:nvPr/>
          </p:nvSpPr>
          <p:spPr>
            <a:xfrm>
              <a:off x="6098475" y="361542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7" name="Google Shape;6987;p35"/>
          <p:cNvGrpSpPr/>
          <p:nvPr/>
        </p:nvGrpSpPr>
        <p:grpSpPr>
          <a:xfrm>
            <a:off x="8225200" y="3994150"/>
            <a:ext cx="117850" cy="112175"/>
            <a:chOff x="7615600" y="3384550"/>
            <a:chExt cx="117850" cy="112175"/>
          </a:xfrm>
        </p:grpSpPr>
        <p:sp>
          <p:nvSpPr>
            <p:cNvPr id="6988" name="Google Shape;6988;p35"/>
            <p:cNvSpPr/>
            <p:nvPr/>
          </p:nvSpPr>
          <p:spPr>
            <a:xfrm>
              <a:off x="7615600" y="3384550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9" name="Google Shape;6989;p35"/>
            <p:cNvSpPr/>
            <p:nvPr/>
          </p:nvSpPr>
          <p:spPr>
            <a:xfrm>
              <a:off x="7653850" y="3422800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90" name="Google Shape;6990;p35"/>
          <p:cNvGrpSpPr/>
          <p:nvPr/>
        </p:nvGrpSpPr>
        <p:grpSpPr>
          <a:xfrm>
            <a:off x="7246875" y="3054700"/>
            <a:ext cx="978327" cy="1134821"/>
            <a:chOff x="7246875" y="3207100"/>
            <a:chExt cx="978327" cy="1134821"/>
          </a:xfrm>
        </p:grpSpPr>
        <p:sp>
          <p:nvSpPr>
            <p:cNvPr id="6991" name="Google Shape;6991;p35"/>
            <p:cNvSpPr/>
            <p:nvPr/>
          </p:nvSpPr>
          <p:spPr>
            <a:xfrm>
              <a:off x="7452897" y="3468296"/>
              <a:ext cx="265969" cy="483145"/>
            </a:xfrm>
            <a:custGeom>
              <a:avLst/>
              <a:gdLst/>
              <a:ahLst/>
              <a:cxnLst/>
              <a:rect l="l" t="t" r="r" b="b"/>
              <a:pathLst>
                <a:path w="10422" h="18932" extrusionOk="0">
                  <a:moveTo>
                    <a:pt x="1581" y="1"/>
                  </a:moveTo>
                  <a:cubicBezTo>
                    <a:pt x="1568" y="1"/>
                    <a:pt x="1555" y="1"/>
                    <a:pt x="1542" y="2"/>
                  </a:cubicBezTo>
                  <a:cubicBezTo>
                    <a:pt x="869" y="61"/>
                    <a:pt x="865" y="1786"/>
                    <a:pt x="1237" y="2754"/>
                  </a:cubicBezTo>
                  <a:cubicBezTo>
                    <a:pt x="1320" y="2970"/>
                    <a:pt x="1389" y="3174"/>
                    <a:pt x="1439" y="3366"/>
                  </a:cubicBezTo>
                  <a:cubicBezTo>
                    <a:pt x="1491" y="3559"/>
                    <a:pt x="1527" y="3742"/>
                    <a:pt x="1543" y="3923"/>
                  </a:cubicBezTo>
                  <a:cubicBezTo>
                    <a:pt x="1614" y="4622"/>
                    <a:pt x="1397" y="5236"/>
                    <a:pt x="770" y="5971"/>
                  </a:cubicBezTo>
                  <a:cubicBezTo>
                    <a:pt x="380" y="6428"/>
                    <a:pt x="115" y="6766"/>
                    <a:pt x="37" y="7117"/>
                  </a:cubicBezTo>
                  <a:cubicBezTo>
                    <a:pt x="2" y="7269"/>
                    <a:pt x="0" y="7425"/>
                    <a:pt x="38" y="7592"/>
                  </a:cubicBezTo>
                  <a:cubicBezTo>
                    <a:pt x="121" y="7974"/>
                    <a:pt x="410" y="8419"/>
                    <a:pt x="950" y="9058"/>
                  </a:cubicBezTo>
                  <a:cubicBezTo>
                    <a:pt x="2267" y="10614"/>
                    <a:pt x="1865" y="10438"/>
                    <a:pt x="1526" y="12419"/>
                  </a:cubicBezTo>
                  <a:cubicBezTo>
                    <a:pt x="1521" y="12428"/>
                    <a:pt x="1518" y="12441"/>
                    <a:pt x="1515" y="12454"/>
                  </a:cubicBezTo>
                  <a:cubicBezTo>
                    <a:pt x="1491" y="12601"/>
                    <a:pt x="1474" y="12740"/>
                    <a:pt x="1464" y="12873"/>
                  </a:cubicBezTo>
                  <a:cubicBezTo>
                    <a:pt x="1313" y="14591"/>
                    <a:pt x="2203" y="15364"/>
                    <a:pt x="4261" y="16363"/>
                  </a:cubicBezTo>
                  <a:cubicBezTo>
                    <a:pt x="5931" y="17173"/>
                    <a:pt x="7026" y="18212"/>
                    <a:pt x="7468" y="18683"/>
                  </a:cubicBezTo>
                  <a:lnTo>
                    <a:pt x="7470" y="18687"/>
                  </a:lnTo>
                  <a:cubicBezTo>
                    <a:pt x="7617" y="18840"/>
                    <a:pt x="7690" y="18931"/>
                    <a:pt x="7690" y="18931"/>
                  </a:cubicBezTo>
                  <a:cubicBezTo>
                    <a:pt x="7759" y="18786"/>
                    <a:pt x="7827" y="18643"/>
                    <a:pt x="7891" y="18502"/>
                  </a:cubicBezTo>
                  <a:cubicBezTo>
                    <a:pt x="10421" y="13059"/>
                    <a:pt x="10241" y="11457"/>
                    <a:pt x="9484" y="10837"/>
                  </a:cubicBezTo>
                  <a:cubicBezTo>
                    <a:pt x="9382" y="10752"/>
                    <a:pt x="9267" y="10688"/>
                    <a:pt x="9148" y="10633"/>
                  </a:cubicBezTo>
                  <a:cubicBezTo>
                    <a:pt x="9007" y="10569"/>
                    <a:pt x="8860" y="10517"/>
                    <a:pt x="8713" y="10473"/>
                  </a:cubicBezTo>
                  <a:cubicBezTo>
                    <a:pt x="7600" y="10130"/>
                    <a:pt x="7854" y="9209"/>
                    <a:pt x="7674" y="6951"/>
                  </a:cubicBezTo>
                  <a:cubicBezTo>
                    <a:pt x="7658" y="6766"/>
                    <a:pt x="7640" y="6569"/>
                    <a:pt x="7618" y="6363"/>
                  </a:cubicBezTo>
                  <a:cubicBezTo>
                    <a:pt x="7618" y="6356"/>
                    <a:pt x="7617" y="6344"/>
                    <a:pt x="7615" y="6338"/>
                  </a:cubicBezTo>
                  <a:cubicBezTo>
                    <a:pt x="7439" y="4736"/>
                    <a:pt x="7041" y="4277"/>
                    <a:pt x="6454" y="4136"/>
                  </a:cubicBezTo>
                  <a:cubicBezTo>
                    <a:pt x="6270" y="4090"/>
                    <a:pt x="6067" y="4083"/>
                    <a:pt x="5846" y="4077"/>
                  </a:cubicBezTo>
                  <a:cubicBezTo>
                    <a:pt x="5602" y="4070"/>
                    <a:pt x="5339" y="4071"/>
                    <a:pt x="5059" y="4049"/>
                  </a:cubicBezTo>
                  <a:cubicBezTo>
                    <a:pt x="3690" y="3939"/>
                    <a:pt x="3884" y="2192"/>
                    <a:pt x="2398" y="534"/>
                  </a:cubicBezTo>
                  <a:cubicBezTo>
                    <a:pt x="2151" y="258"/>
                    <a:pt x="1937" y="98"/>
                    <a:pt x="1761" y="33"/>
                  </a:cubicBezTo>
                  <a:cubicBezTo>
                    <a:pt x="1696" y="11"/>
                    <a:pt x="1636" y="1"/>
                    <a:pt x="15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2" name="Google Shape;6992;p35"/>
            <p:cNvSpPr/>
            <p:nvPr/>
          </p:nvSpPr>
          <p:spPr>
            <a:xfrm>
              <a:off x="7452744" y="3467990"/>
              <a:ext cx="242338" cy="490392"/>
            </a:xfrm>
            <a:custGeom>
              <a:avLst/>
              <a:gdLst/>
              <a:ahLst/>
              <a:cxnLst/>
              <a:rect l="l" t="t" r="r" b="b"/>
              <a:pathLst>
                <a:path w="9496" h="19216" extrusionOk="0">
                  <a:moveTo>
                    <a:pt x="1620" y="1"/>
                  </a:moveTo>
                  <a:cubicBezTo>
                    <a:pt x="1594" y="1"/>
                    <a:pt x="1568" y="4"/>
                    <a:pt x="1544" y="10"/>
                  </a:cubicBezTo>
                  <a:cubicBezTo>
                    <a:pt x="1448" y="38"/>
                    <a:pt x="1375" y="123"/>
                    <a:pt x="1411" y="251"/>
                  </a:cubicBezTo>
                  <a:cubicBezTo>
                    <a:pt x="1771" y="1475"/>
                    <a:pt x="2112" y="2716"/>
                    <a:pt x="2467" y="3953"/>
                  </a:cubicBezTo>
                  <a:cubicBezTo>
                    <a:pt x="2150" y="3732"/>
                    <a:pt x="1805" y="3540"/>
                    <a:pt x="1441" y="3375"/>
                  </a:cubicBezTo>
                  <a:lnTo>
                    <a:pt x="1441" y="3375"/>
                  </a:lnTo>
                  <a:cubicBezTo>
                    <a:pt x="1492" y="3568"/>
                    <a:pt x="1529" y="3751"/>
                    <a:pt x="1546" y="3930"/>
                  </a:cubicBezTo>
                  <a:cubicBezTo>
                    <a:pt x="1928" y="4132"/>
                    <a:pt x="2285" y="4362"/>
                    <a:pt x="2604" y="4632"/>
                  </a:cubicBezTo>
                  <a:cubicBezTo>
                    <a:pt x="2626" y="4654"/>
                    <a:pt x="2651" y="4668"/>
                    <a:pt x="2679" y="4675"/>
                  </a:cubicBezTo>
                  <a:cubicBezTo>
                    <a:pt x="3054" y="5969"/>
                    <a:pt x="3457" y="7253"/>
                    <a:pt x="3918" y="8512"/>
                  </a:cubicBezTo>
                  <a:cubicBezTo>
                    <a:pt x="2702" y="7858"/>
                    <a:pt x="1357" y="7534"/>
                    <a:pt x="38" y="7127"/>
                  </a:cubicBezTo>
                  <a:lnTo>
                    <a:pt x="38" y="7127"/>
                  </a:lnTo>
                  <a:cubicBezTo>
                    <a:pt x="2" y="7278"/>
                    <a:pt x="0" y="7435"/>
                    <a:pt x="41" y="7601"/>
                  </a:cubicBezTo>
                  <a:cubicBezTo>
                    <a:pt x="1455" y="8026"/>
                    <a:pt x="2916" y="8371"/>
                    <a:pt x="4169" y="9183"/>
                  </a:cubicBezTo>
                  <a:cubicBezTo>
                    <a:pt x="4286" y="9488"/>
                    <a:pt x="4405" y="9789"/>
                    <a:pt x="4535" y="10093"/>
                  </a:cubicBezTo>
                  <a:cubicBezTo>
                    <a:pt x="4965" y="11117"/>
                    <a:pt x="5369" y="12086"/>
                    <a:pt x="5705" y="13084"/>
                  </a:cubicBezTo>
                  <a:cubicBezTo>
                    <a:pt x="5345" y="12841"/>
                    <a:pt x="4875" y="12703"/>
                    <a:pt x="4457" y="12598"/>
                  </a:cubicBezTo>
                  <a:cubicBezTo>
                    <a:pt x="3828" y="12450"/>
                    <a:pt x="3156" y="12381"/>
                    <a:pt x="2493" y="12381"/>
                  </a:cubicBezTo>
                  <a:cubicBezTo>
                    <a:pt x="2167" y="12381"/>
                    <a:pt x="1843" y="12397"/>
                    <a:pt x="1527" y="12429"/>
                  </a:cubicBezTo>
                  <a:lnTo>
                    <a:pt x="1469" y="12885"/>
                  </a:lnTo>
                  <a:cubicBezTo>
                    <a:pt x="1478" y="12886"/>
                    <a:pt x="1488" y="12886"/>
                    <a:pt x="1497" y="12886"/>
                  </a:cubicBezTo>
                  <a:cubicBezTo>
                    <a:pt x="1507" y="12886"/>
                    <a:pt x="1516" y="12886"/>
                    <a:pt x="1526" y="12886"/>
                  </a:cubicBezTo>
                  <a:cubicBezTo>
                    <a:pt x="1801" y="12856"/>
                    <a:pt x="2078" y="12843"/>
                    <a:pt x="2355" y="12843"/>
                  </a:cubicBezTo>
                  <a:cubicBezTo>
                    <a:pt x="2819" y="12843"/>
                    <a:pt x="3283" y="12880"/>
                    <a:pt x="3743" y="12936"/>
                  </a:cubicBezTo>
                  <a:cubicBezTo>
                    <a:pt x="4417" y="13023"/>
                    <a:pt x="5703" y="13203"/>
                    <a:pt x="5856" y="14033"/>
                  </a:cubicBezTo>
                  <a:cubicBezTo>
                    <a:pt x="5878" y="14143"/>
                    <a:pt x="5959" y="14202"/>
                    <a:pt x="6048" y="14215"/>
                  </a:cubicBezTo>
                  <a:cubicBezTo>
                    <a:pt x="6135" y="14544"/>
                    <a:pt x="6216" y="14874"/>
                    <a:pt x="6286" y="15221"/>
                  </a:cubicBezTo>
                  <a:cubicBezTo>
                    <a:pt x="6507" y="16319"/>
                    <a:pt x="6900" y="17366"/>
                    <a:pt x="7341" y="18394"/>
                  </a:cubicBezTo>
                  <a:cubicBezTo>
                    <a:pt x="7348" y="18420"/>
                    <a:pt x="7355" y="18444"/>
                    <a:pt x="7370" y="18460"/>
                  </a:cubicBezTo>
                  <a:cubicBezTo>
                    <a:pt x="7402" y="18538"/>
                    <a:pt x="7436" y="18619"/>
                    <a:pt x="7468" y="18693"/>
                  </a:cubicBezTo>
                  <a:lnTo>
                    <a:pt x="7471" y="18698"/>
                  </a:lnTo>
                  <a:cubicBezTo>
                    <a:pt x="7526" y="18827"/>
                    <a:pt x="7584" y="18958"/>
                    <a:pt x="7640" y="19084"/>
                  </a:cubicBezTo>
                  <a:cubicBezTo>
                    <a:pt x="7682" y="19177"/>
                    <a:pt x="7758" y="19216"/>
                    <a:pt x="7836" y="19216"/>
                  </a:cubicBezTo>
                  <a:cubicBezTo>
                    <a:pt x="7983" y="19216"/>
                    <a:pt x="8135" y="19075"/>
                    <a:pt x="8056" y="18899"/>
                  </a:cubicBezTo>
                  <a:cubicBezTo>
                    <a:pt x="8000" y="18773"/>
                    <a:pt x="7944" y="18641"/>
                    <a:pt x="7891" y="18514"/>
                  </a:cubicBezTo>
                  <a:cubicBezTo>
                    <a:pt x="7843" y="18400"/>
                    <a:pt x="7802" y="18287"/>
                    <a:pt x="7753" y="18171"/>
                  </a:cubicBezTo>
                  <a:cubicBezTo>
                    <a:pt x="7512" y="16865"/>
                    <a:pt x="6922" y="15673"/>
                    <a:pt x="7488" y="14349"/>
                  </a:cubicBezTo>
                  <a:cubicBezTo>
                    <a:pt x="8009" y="13130"/>
                    <a:pt x="8978" y="12168"/>
                    <a:pt x="9471" y="10923"/>
                  </a:cubicBezTo>
                  <a:cubicBezTo>
                    <a:pt x="9483" y="10893"/>
                    <a:pt x="9487" y="10871"/>
                    <a:pt x="9486" y="10846"/>
                  </a:cubicBezTo>
                  <a:cubicBezTo>
                    <a:pt x="9495" y="10712"/>
                    <a:pt x="9372" y="10622"/>
                    <a:pt x="9250" y="10622"/>
                  </a:cubicBezTo>
                  <a:cubicBezTo>
                    <a:pt x="9215" y="10622"/>
                    <a:pt x="9181" y="10629"/>
                    <a:pt x="9150" y="10644"/>
                  </a:cubicBezTo>
                  <a:cubicBezTo>
                    <a:pt x="9106" y="10661"/>
                    <a:pt x="9066" y="10706"/>
                    <a:pt x="9044" y="10763"/>
                  </a:cubicBezTo>
                  <a:cubicBezTo>
                    <a:pt x="8514" y="12109"/>
                    <a:pt x="7495" y="13178"/>
                    <a:pt x="6928" y="14506"/>
                  </a:cubicBezTo>
                  <a:cubicBezTo>
                    <a:pt x="6843" y="14707"/>
                    <a:pt x="6790" y="14914"/>
                    <a:pt x="6762" y="15125"/>
                  </a:cubicBezTo>
                  <a:cubicBezTo>
                    <a:pt x="6404" y="13871"/>
                    <a:pt x="6063" y="12616"/>
                    <a:pt x="5587" y="11388"/>
                  </a:cubicBezTo>
                  <a:cubicBezTo>
                    <a:pt x="6015" y="10836"/>
                    <a:pt x="6106" y="10146"/>
                    <a:pt x="6231" y="9472"/>
                  </a:cubicBezTo>
                  <a:cubicBezTo>
                    <a:pt x="6411" y="8494"/>
                    <a:pt x="7021" y="7692"/>
                    <a:pt x="7677" y="6961"/>
                  </a:cubicBezTo>
                  <a:lnTo>
                    <a:pt x="7621" y="6374"/>
                  </a:lnTo>
                  <a:lnTo>
                    <a:pt x="7618" y="6349"/>
                  </a:lnTo>
                  <a:cubicBezTo>
                    <a:pt x="7013" y="7013"/>
                    <a:pt x="6461" y="7688"/>
                    <a:pt x="6056" y="8496"/>
                  </a:cubicBezTo>
                  <a:cubicBezTo>
                    <a:pt x="5687" y="9249"/>
                    <a:pt x="5771" y="10153"/>
                    <a:pt x="5379" y="10879"/>
                  </a:cubicBezTo>
                  <a:cubicBezTo>
                    <a:pt x="5322" y="10741"/>
                    <a:pt x="5261" y="10607"/>
                    <a:pt x="5200" y="10471"/>
                  </a:cubicBezTo>
                  <a:cubicBezTo>
                    <a:pt x="4655" y="9278"/>
                    <a:pt x="4197" y="8030"/>
                    <a:pt x="3783" y="6757"/>
                  </a:cubicBezTo>
                  <a:cubicBezTo>
                    <a:pt x="4674" y="5883"/>
                    <a:pt x="5527" y="4974"/>
                    <a:pt x="6455" y="4143"/>
                  </a:cubicBezTo>
                  <a:lnTo>
                    <a:pt x="5849" y="4085"/>
                  </a:lnTo>
                  <a:cubicBezTo>
                    <a:pt x="5087" y="4789"/>
                    <a:pt x="4369" y="5543"/>
                    <a:pt x="3629" y="6271"/>
                  </a:cubicBezTo>
                  <a:cubicBezTo>
                    <a:pt x="2987" y="4249"/>
                    <a:pt x="2451" y="2176"/>
                    <a:pt x="1864" y="179"/>
                  </a:cubicBezTo>
                  <a:cubicBezTo>
                    <a:pt x="1843" y="117"/>
                    <a:pt x="1808" y="73"/>
                    <a:pt x="1762" y="42"/>
                  </a:cubicBezTo>
                  <a:cubicBezTo>
                    <a:pt x="1722" y="13"/>
                    <a:pt x="1671" y="1"/>
                    <a:pt x="16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3" name="Google Shape;6993;p35"/>
            <p:cNvSpPr/>
            <p:nvPr/>
          </p:nvSpPr>
          <p:spPr>
            <a:xfrm>
              <a:off x="7246875" y="3750087"/>
              <a:ext cx="436264" cy="294807"/>
            </a:xfrm>
            <a:custGeom>
              <a:avLst/>
              <a:gdLst/>
              <a:ahLst/>
              <a:cxnLst/>
              <a:rect l="l" t="t" r="r" b="b"/>
              <a:pathLst>
                <a:path w="17095" h="11552" extrusionOk="0">
                  <a:moveTo>
                    <a:pt x="1042" y="1"/>
                  </a:moveTo>
                  <a:cubicBezTo>
                    <a:pt x="895" y="1"/>
                    <a:pt x="775" y="18"/>
                    <a:pt x="680" y="49"/>
                  </a:cubicBezTo>
                  <a:cubicBezTo>
                    <a:pt x="599" y="79"/>
                    <a:pt x="537" y="117"/>
                    <a:pt x="490" y="161"/>
                  </a:cubicBezTo>
                  <a:cubicBezTo>
                    <a:pt x="0" y="627"/>
                    <a:pt x="1072" y="1980"/>
                    <a:pt x="1966" y="2503"/>
                  </a:cubicBezTo>
                  <a:cubicBezTo>
                    <a:pt x="2164" y="2621"/>
                    <a:pt x="2346" y="2737"/>
                    <a:pt x="2505" y="2856"/>
                  </a:cubicBezTo>
                  <a:cubicBezTo>
                    <a:pt x="2665" y="2976"/>
                    <a:pt x="2809" y="3095"/>
                    <a:pt x="2934" y="3226"/>
                  </a:cubicBezTo>
                  <a:cubicBezTo>
                    <a:pt x="3426" y="3728"/>
                    <a:pt x="3636" y="4343"/>
                    <a:pt x="3603" y="5311"/>
                  </a:cubicBezTo>
                  <a:cubicBezTo>
                    <a:pt x="3583" y="5913"/>
                    <a:pt x="3589" y="6338"/>
                    <a:pt x="3744" y="6663"/>
                  </a:cubicBezTo>
                  <a:cubicBezTo>
                    <a:pt x="3810" y="6804"/>
                    <a:pt x="3907" y="6926"/>
                    <a:pt x="4042" y="7032"/>
                  </a:cubicBezTo>
                  <a:cubicBezTo>
                    <a:pt x="4345" y="7280"/>
                    <a:pt x="4847" y="7450"/>
                    <a:pt x="5669" y="7612"/>
                  </a:cubicBezTo>
                  <a:cubicBezTo>
                    <a:pt x="7666" y="8008"/>
                    <a:pt x="7244" y="8123"/>
                    <a:pt x="8213" y="9882"/>
                  </a:cubicBezTo>
                  <a:cubicBezTo>
                    <a:pt x="8216" y="9892"/>
                    <a:pt x="8223" y="9904"/>
                    <a:pt x="8229" y="9915"/>
                  </a:cubicBezTo>
                  <a:cubicBezTo>
                    <a:pt x="8301" y="10046"/>
                    <a:pt x="8374" y="10165"/>
                    <a:pt x="8449" y="10275"/>
                  </a:cubicBezTo>
                  <a:cubicBezTo>
                    <a:pt x="9060" y="11200"/>
                    <a:pt x="9765" y="11552"/>
                    <a:pt x="10783" y="11552"/>
                  </a:cubicBezTo>
                  <a:cubicBezTo>
                    <a:pt x="11350" y="11552"/>
                    <a:pt x="12013" y="11443"/>
                    <a:pt x="12812" y="11263"/>
                  </a:cubicBezTo>
                  <a:cubicBezTo>
                    <a:pt x="13766" y="11048"/>
                    <a:pt x="14635" y="10983"/>
                    <a:pt x="15337" y="10983"/>
                  </a:cubicBezTo>
                  <a:cubicBezTo>
                    <a:pt x="15967" y="10983"/>
                    <a:pt x="16462" y="11035"/>
                    <a:pt x="16766" y="11080"/>
                  </a:cubicBezTo>
                  <a:lnTo>
                    <a:pt x="16769" y="11081"/>
                  </a:lnTo>
                  <a:cubicBezTo>
                    <a:pt x="16980" y="11109"/>
                    <a:pt x="17095" y="11134"/>
                    <a:pt x="17095" y="11134"/>
                  </a:cubicBezTo>
                  <a:cubicBezTo>
                    <a:pt x="17055" y="10980"/>
                    <a:pt x="17018" y="10826"/>
                    <a:pt x="16982" y="10676"/>
                  </a:cubicBezTo>
                  <a:cubicBezTo>
                    <a:pt x="15572" y="4841"/>
                    <a:pt x="14431" y="3701"/>
                    <a:pt x="13453" y="3688"/>
                  </a:cubicBezTo>
                  <a:cubicBezTo>
                    <a:pt x="13441" y="3688"/>
                    <a:pt x="13429" y="3687"/>
                    <a:pt x="13418" y="3687"/>
                  </a:cubicBezTo>
                  <a:cubicBezTo>
                    <a:pt x="13298" y="3687"/>
                    <a:pt x="13179" y="3707"/>
                    <a:pt x="13064" y="3738"/>
                  </a:cubicBezTo>
                  <a:cubicBezTo>
                    <a:pt x="12911" y="3775"/>
                    <a:pt x="12766" y="3825"/>
                    <a:pt x="12624" y="3882"/>
                  </a:cubicBezTo>
                  <a:cubicBezTo>
                    <a:pt x="12441" y="3953"/>
                    <a:pt x="12278" y="3988"/>
                    <a:pt x="12127" y="3988"/>
                  </a:cubicBezTo>
                  <a:cubicBezTo>
                    <a:pt x="11379" y="3988"/>
                    <a:pt x="10903" y="3148"/>
                    <a:pt x="9615" y="1773"/>
                  </a:cubicBezTo>
                  <a:cubicBezTo>
                    <a:pt x="9489" y="1638"/>
                    <a:pt x="9352" y="1494"/>
                    <a:pt x="9207" y="1349"/>
                  </a:cubicBezTo>
                  <a:cubicBezTo>
                    <a:pt x="9204" y="1342"/>
                    <a:pt x="9194" y="1333"/>
                    <a:pt x="9189" y="1331"/>
                  </a:cubicBezTo>
                  <a:cubicBezTo>
                    <a:pt x="8368" y="507"/>
                    <a:pt x="7828" y="219"/>
                    <a:pt x="7385" y="219"/>
                  </a:cubicBezTo>
                  <a:cubicBezTo>
                    <a:pt x="7215" y="219"/>
                    <a:pt x="7059" y="262"/>
                    <a:pt x="6907" y="333"/>
                  </a:cubicBezTo>
                  <a:cubicBezTo>
                    <a:pt x="6734" y="411"/>
                    <a:pt x="6570" y="533"/>
                    <a:pt x="6393" y="666"/>
                  </a:cubicBezTo>
                  <a:cubicBezTo>
                    <a:pt x="6198" y="812"/>
                    <a:pt x="5997" y="976"/>
                    <a:pt x="5762" y="1135"/>
                  </a:cubicBezTo>
                  <a:cubicBezTo>
                    <a:pt x="5534" y="1287"/>
                    <a:pt x="5315" y="1350"/>
                    <a:pt x="5092" y="1350"/>
                  </a:cubicBezTo>
                  <a:cubicBezTo>
                    <a:pt x="4197" y="1350"/>
                    <a:pt x="3246" y="339"/>
                    <a:pt x="1490" y="42"/>
                  </a:cubicBezTo>
                  <a:cubicBezTo>
                    <a:pt x="1319" y="14"/>
                    <a:pt x="1170" y="1"/>
                    <a:pt x="10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4" name="Google Shape;6994;p35"/>
            <p:cNvSpPr/>
            <p:nvPr/>
          </p:nvSpPr>
          <p:spPr>
            <a:xfrm>
              <a:off x="7257645" y="3751388"/>
              <a:ext cx="437668" cy="287253"/>
            </a:xfrm>
            <a:custGeom>
              <a:avLst/>
              <a:gdLst/>
              <a:ahLst/>
              <a:cxnLst/>
              <a:rect l="l" t="t" r="r" b="b"/>
              <a:pathLst>
                <a:path w="17150" h="11256" extrusionOk="0">
                  <a:moveTo>
                    <a:pt x="274" y="1"/>
                  </a:moveTo>
                  <a:cubicBezTo>
                    <a:pt x="267" y="1"/>
                    <a:pt x="260" y="1"/>
                    <a:pt x="253" y="1"/>
                  </a:cubicBezTo>
                  <a:cubicBezTo>
                    <a:pt x="177" y="6"/>
                    <a:pt x="110" y="53"/>
                    <a:pt x="66" y="113"/>
                  </a:cubicBezTo>
                  <a:cubicBezTo>
                    <a:pt x="7" y="194"/>
                    <a:pt x="1" y="307"/>
                    <a:pt x="111" y="383"/>
                  </a:cubicBezTo>
                  <a:cubicBezTo>
                    <a:pt x="1155" y="1114"/>
                    <a:pt x="2195" y="1874"/>
                    <a:pt x="3245" y="2619"/>
                  </a:cubicBezTo>
                  <a:cubicBezTo>
                    <a:pt x="2858" y="2646"/>
                    <a:pt x="2468" y="2711"/>
                    <a:pt x="2082" y="2807"/>
                  </a:cubicBezTo>
                  <a:cubicBezTo>
                    <a:pt x="2242" y="2926"/>
                    <a:pt x="2386" y="3045"/>
                    <a:pt x="2510" y="3176"/>
                  </a:cubicBezTo>
                  <a:cubicBezTo>
                    <a:pt x="2882" y="3105"/>
                    <a:pt x="3255" y="3063"/>
                    <a:pt x="3622" y="3063"/>
                  </a:cubicBezTo>
                  <a:cubicBezTo>
                    <a:pt x="3673" y="3063"/>
                    <a:pt x="3723" y="3064"/>
                    <a:pt x="3773" y="3066"/>
                  </a:cubicBezTo>
                  <a:cubicBezTo>
                    <a:pt x="3780" y="3067"/>
                    <a:pt x="3787" y="3067"/>
                    <a:pt x="3794" y="3067"/>
                  </a:cubicBezTo>
                  <a:cubicBezTo>
                    <a:pt x="3816" y="3067"/>
                    <a:pt x="3838" y="3062"/>
                    <a:pt x="3857" y="3053"/>
                  </a:cubicBezTo>
                  <a:cubicBezTo>
                    <a:pt x="4957" y="3829"/>
                    <a:pt x="6073" y="4584"/>
                    <a:pt x="7218" y="5282"/>
                  </a:cubicBezTo>
                  <a:cubicBezTo>
                    <a:pt x="5860" y="5527"/>
                    <a:pt x="4606" y="6113"/>
                    <a:pt x="3321" y="6613"/>
                  </a:cubicBezTo>
                  <a:cubicBezTo>
                    <a:pt x="3387" y="6756"/>
                    <a:pt x="3484" y="6878"/>
                    <a:pt x="3619" y="6983"/>
                  </a:cubicBezTo>
                  <a:cubicBezTo>
                    <a:pt x="4989" y="6434"/>
                    <a:pt x="6346" y="5794"/>
                    <a:pt x="7830" y="5647"/>
                  </a:cubicBezTo>
                  <a:cubicBezTo>
                    <a:pt x="8114" y="5813"/>
                    <a:pt x="8396" y="5975"/>
                    <a:pt x="8685" y="6132"/>
                  </a:cubicBezTo>
                  <a:cubicBezTo>
                    <a:pt x="9658" y="6665"/>
                    <a:pt x="10581" y="7170"/>
                    <a:pt x="11465" y="7741"/>
                  </a:cubicBezTo>
                  <a:cubicBezTo>
                    <a:pt x="11030" y="7773"/>
                    <a:pt x="10579" y="7960"/>
                    <a:pt x="10186" y="8138"/>
                  </a:cubicBezTo>
                  <a:cubicBezTo>
                    <a:pt x="9312" y="8549"/>
                    <a:pt x="8476" y="9158"/>
                    <a:pt x="7789" y="9832"/>
                  </a:cubicBezTo>
                  <a:lnTo>
                    <a:pt x="8026" y="10224"/>
                  </a:lnTo>
                  <a:cubicBezTo>
                    <a:pt x="8042" y="10217"/>
                    <a:pt x="8056" y="10202"/>
                    <a:pt x="8071" y="10189"/>
                  </a:cubicBezTo>
                  <a:cubicBezTo>
                    <a:pt x="8598" y="9671"/>
                    <a:pt x="9205" y="9233"/>
                    <a:pt x="9835" y="8845"/>
                  </a:cubicBezTo>
                  <a:cubicBezTo>
                    <a:pt x="10254" y="8590"/>
                    <a:pt x="10958" y="8175"/>
                    <a:pt x="11555" y="8175"/>
                  </a:cubicBezTo>
                  <a:cubicBezTo>
                    <a:pt x="11783" y="8175"/>
                    <a:pt x="11996" y="8236"/>
                    <a:pt x="12171" y="8389"/>
                  </a:cubicBezTo>
                  <a:cubicBezTo>
                    <a:pt x="12217" y="8428"/>
                    <a:pt x="12268" y="8445"/>
                    <a:pt x="12316" y="8445"/>
                  </a:cubicBezTo>
                  <a:cubicBezTo>
                    <a:pt x="12359" y="8445"/>
                    <a:pt x="12400" y="8432"/>
                    <a:pt x="12435" y="8411"/>
                  </a:cubicBezTo>
                  <a:cubicBezTo>
                    <a:pt x="12707" y="8613"/>
                    <a:pt x="12977" y="8822"/>
                    <a:pt x="13249" y="9049"/>
                  </a:cubicBezTo>
                  <a:cubicBezTo>
                    <a:pt x="14106" y="9770"/>
                    <a:pt x="15063" y="10346"/>
                    <a:pt x="16050" y="10875"/>
                  </a:cubicBezTo>
                  <a:cubicBezTo>
                    <a:pt x="16069" y="10889"/>
                    <a:pt x="16091" y="10905"/>
                    <a:pt x="16113" y="10907"/>
                  </a:cubicBezTo>
                  <a:cubicBezTo>
                    <a:pt x="16187" y="10945"/>
                    <a:pt x="16265" y="10989"/>
                    <a:pt x="16338" y="11029"/>
                  </a:cubicBezTo>
                  <a:lnTo>
                    <a:pt x="16342" y="11030"/>
                  </a:lnTo>
                  <a:cubicBezTo>
                    <a:pt x="16464" y="11098"/>
                    <a:pt x="16592" y="11164"/>
                    <a:pt x="16714" y="11229"/>
                  </a:cubicBezTo>
                  <a:cubicBezTo>
                    <a:pt x="16751" y="11247"/>
                    <a:pt x="16787" y="11256"/>
                    <a:pt x="16820" y="11256"/>
                  </a:cubicBezTo>
                  <a:cubicBezTo>
                    <a:pt x="17026" y="11256"/>
                    <a:pt x="17150" y="10941"/>
                    <a:pt x="16924" y="10825"/>
                  </a:cubicBezTo>
                  <a:cubicBezTo>
                    <a:pt x="16801" y="10760"/>
                    <a:pt x="16676" y="10693"/>
                    <a:pt x="16554" y="10625"/>
                  </a:cubicBezTo>
                  <a:cubicBezTo>
                    <a:pt x="16447" y="10563"/>
                    <a:pt x="16344" y="10503"/>
                    <a:pt x="16235" y="10443"/>
                  </a:cubicBezTo>
                  <a:cubicBezTo>
                    <a:pt x="15232" y="9572"/>
                    <a:pt x="14028" y="9007"/>
                    <a:pt x="13645" y="7619"/>
                  </a:cubicBezTo>
                  <a:cubicBezTo>
                    <a:pt x="13293" y="6342"/>
                    <a:pt x="13453" y="4986"/>
                    <a:pt x="13059" y="3705"/>
                  </a:cubicBezTo>
                  <a:cubicBezTo>
                    <a:pt x="13050" y="3675"/>
                    <a:pt x="13042" y="3653"/>
                    <a:pt x="13025" y="3637"/>
                  </a:cubicBezTo>
                  <a:cubicBezTo>
                    <a:pt x="12984" y="3578"/>
                    <a:pt x="12921" y="3553"/>
                    <a:pt x="12858" y="3553"/>
                  </a:cubicBezTo>
                  <a:cubicBezTo>
                    <a:pt x="12768" y="3553"/>
                    <a:pt x="12676" y="3604"/>
                    <a:pt x="12636" y="3687"/>
                  </a:cubicBezTo>
                  <a:cubicBezTo>
                    <a:pt x="12614" y="3728"/>
                    <a:pt x="12608" y="3787"/>
                    <a:pt x="12626" y="3846"/>
                  </a:cubicBezTo>
                  <a:cubicBezTo>
                    <a:pt x="13050" y="5230"/>
                    <a:pt x="12920" y="6700"/>
                    <a:pt x="13304" y="8092"/>
                  </a:cubicBezTo>
                  <a:cubicBezTo>
                    <a:pt x="13365" y="8302"/>
                    <a:pt x="13451" y="8497"/>
                    <a:pt x="13561" y="8681"/>
                  </a:cubicBezTo>
                  <a:cubicBezTo>
                    <a:pt x="12500" y="7925"/>
                    <a:pt x="11450" y="7155"/>
                    <a:pt x="10313" y="6489"/>
                  </a:cubicBezTo>
                  <a:cubicBezTo>
                    <a:pt x="10304" y="5791"/>
                    <a:pt x="9945" y="5195"/>
                    <a:pt x="9622" y="4590"/>
                  </a:cubicBezTo>
                  <a:cubicBezTo>
                    <a:pt x="9152" y="3712"/>
                    <a:pt x="9131" y="2705"/>
                    <a:pt x="9189" y="1724"/>
                  </a:cubicBezTo>
                  <a:lnTo>
                    <a:pt x="8779" y="1301"/>
                  </a:lnTo>
                  <a:lnTo>
                    <a:pt x="8761" y="1282"/>
                  </a:lnTo>
                  <a:lnTo>
                    <a:pt x="8761" y="1282"/>
                  </a:lnTo>
                  <a:cubicBezTo>
                    <a:pt x="8702" y="2178"/>
                    <a:pt x="8691" y="3050"/>
                    <a:pt x="8879" y="3934"/>
                  </a:cubicBezTo>
                  <a:cubicBezTo>
                    <a:pt x="9058" y="4753"/>
                    <a:pt x="9689" y="5406"/>
                    <a:pt x="9835" y="6220"/>
                  </a:cubicBezTo>
                  <a:cubicBezTo>
                    <a:pt x="9704" y="6148"/>
                    <a:pt x="9575" y="6080"/>
                    <a:pt x="9440" y="6011"/>
                  </a:cubicBezTo>
                  <a:cubicBezTo>
                    <a:pt x="8271" y="5420"/>
                    <a:pt x="7134" y="4730"/>
                    <a:pt x="6018" y="3992"/>
                  </a:cubicBezTo>
                  <a:cubicBezTo>
                    <a:pt x="6171" y="2756"/>
                    <a:pt x="6272" y="1511"/>
                    <a:pt x="6481" y="283"/>
                  </a:cubicBezTo>
                  <a:lnTo>
                    <a:pt x="6481" y="283"/>
                  </a:lnTo>
                  <a:lnTo>
                    <a:pt x="5967" y="618"/>
                  </a:lnTo>
                  <a:cubicBezTo>
                    <a:pt x="5811" y="1643"/>
                    <a:pt x="5717" y="2678"/>
                    <a:pt x="5595" y="3710"/>
                  </a:cubicBezTo>
                  <a:cubicBezTo>
                    <a:pt x="3833" y="2528"/>
                    <a:pt x="2123" y="1244"/>
                    <a:pt x="419" y="47"/>
                  </a:cubicBezTo>
                  <a:cubicBezTo>
                    <a:pt x="370" y="15"/>
                    <a:pt x="323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5" name="Google Shape;6995;p35"/>
            <p:cNvSpPr/>
            <p:nvPr/>
          </p:nvSpPr>
          <p:spPr>
            <a:xfrm>
              <a:off x="7589300" y="3787882"/>
              <a:ext cx="73472" cy="214623"/>
            </a:xfrm>
            <a:custGeom>
              <a:avLst/>
              <a:gdLst/>
              <a:ahLst/>
              <a:cxnLst/>
              <a:rect l="l" t="t" r="r" b="b"/>
              <a:pathLst>
                <a:path w="2879" h="8410" extrusionOk="0">
                  <a:moveTo>
                    <a:pt x="72" y="0"/>
                  </a:moveTo>
                  <a:cubicBezTo>
                    <a:pt x="69" y="35"/>
                    <a:pt x="0" y="3612"/>
                    <a:pt x="2674" y="8409"/>
                  </a:cubicBezTo>
                  <a:lnTo>
                    <a:pt x="2878" y="8296"/>
                  </a:lnTo>
                  <a:cubicBezTo>
                    <a:pt x="236" y="3561"/>
                    <a:pt x="303" y="43"/>
                    <a:pt x="304" y="7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6" name="Google Shape;6996;p35"/>
            <p:cNvSpPr/>
            <p:nvPr/>
          </p:nvSpPr>
          <p:spPr>
            <a:xfrm>
              <a:off x="7502380" y="4029938"/>
              <a:ext cx="144086" cy="141610"/>
            </a:xfrm>
            <a:custGeom>
              <a:avLst/>
              <a:gdLst/>
              <a:ahLst/>
              <a:cxnLst/>
              <a:rect l="l" t="t" r="r" b="b"/>
              <a:pathLst>
                <a:path w="5646" h="5549" extrusionOk="0">
                  <a:moveTo>
                    <a:pt x="17" y="1"/>
                  </a:moveTo>
                  <a:lnTo>
                    <a:pt x="1" y="234"/>
                  </a:lnTo>
                  <a:cubicBezTo>
                    <a:pt x="27" y="236"/>
                    <a:pt x="2547" y="468"/>
                    <a:pt x="5443" y="5548"/>
                  </a:cubicBezTo>
                  <a:lnTo>
                    <a:pt x="5645" y="5432"/>
                  </a:lnTo>
                  <a:cubicBezTo>
                    <a:pt x="2688" y="243"/>
                    <a:pt x="126" y="8"/>
                    <a:pt x="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7" name="Google Shape;6997;p35"/>
            <p:cNvSpPr/>
            <p:nvPr/>
          </p:nvSpPr>
          <p:spPr>
            <a:xfrm>
              <a:off x="7560590" y="3942890"/>
              <a:ext cx="98941" cy="161542"/>
            </a:xfrm>
            <a:custGeom>
              <a:avLst/>
              <a:gdLst/>
              <a:ahLst/>
              <a:cxnLst/>
              <a:rect l="l" t="t" r="r" b="b"/>
              <a:pathLst>
                <a:path w="3877" h="6330" extrusionOk="0">
                  <a:moveTo>
                    <a:pt x="229" y="1"/>
                  </a:moveTo>
                  <a:lnTo>
                    <a:pt x="0" y="40"/>
                  </a:lnTo>
                  <a:cubicBezTo>
                    <a:pt x="5" y="70"/>
                    <a:pt x="560" y="3109"/>
                    <a:pt x="3711" y="6329"/>
                  </a:cubicBezTo>
                  <a:lnTo>
                    <a:pt x="3877" y="6165"/>
                  </a:lnTo>
                  <a:cubicBezTo>
                    <a:pt x="780" y="3001"/>
                    <a:pt x="234" y="30"/>
                    <a:pt x="2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8" name="Google Shape;6998;p35"/>
            <p:cNvSpPr/>
            <p:nvPr/>
          </p:nvSpPr>
          <p:spPr>
            <a:xfrm>
              <a:off x="7523561" y="3839611"/>
              <a:ext cx="59079" cy="111344"/>
            </a:xfrm>
            <a:custGeom>
              <a:avLst/>
              <a:gdLst/>
              <a:ahLst/>
              <a:cxnLst/>
              <a:rect l="l" t="t" r="r" b="b"/>
              <a:pathLst>
                <a:path w="2315" h="4363" extrusionOk="0">
                  <a:moveTo>
                    <a:pt x="999" y="0"/>
                  </a:moveTo>
                  <a:cubicBezTo>
                    <a:pt x="977" y="0"/>
                    <a:pt x="954" y="2"/>
                    <a:pt x="931" y="5"/>
                  </a:cubicBezTo>
                  <a:cubicBezTo>
                    <a:pt x="0" y="149"/>
                    <a:pt x="46" y="1140"/>
                    <a:pt x="232" y="2340"/>
                  </a:cubicBezTo>
                  <a:cubicBezTo>
                    <a:pt x="408" y="3487"/>
                    <a:pt x="975" y="4362"/>
                    <a:pt x="1523" y="4362"/>
                  </a:cubicBezTo>
                  <a:cubicBezTo>
                    <a:pt x="1549" y="4362"/>
                    <a:pt x="1575" y="4360"/>
                    <a:pt x="1601" y="4356"/>
                  </a:cubicBezTo>
                  <a:cubicBezTo>
                    <a:pt x="2172" y="4268"/>
                    <a:pt x="2315" y="3361"/>
                    <a:pt x="2130" y="2161"/>
                  </a:cubicBezTo>
                  <a:cubicBezTo>
                    <a:pt x="1952" y="1007"/>
                    <a:pt x="1537" y="0"/>
                    <a:pt x="9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9" name="Google Shape;6999;p35"/>
            <p:cNvSpPr/>
            <p:nvPr/>
          </p:nvSpPr>
          <p:spPr>
            <a:xfrm>
              <a:off x="7393308" y="3988009"/>
              <a:ext cx="118821" cy="58926"/>
            </a:xfrm>
            <a:custGeom>
              <a:avLst/>
              <a:gdLst/>
              <a:ahLst/>
              <a:cxnLst/>
              <a:rect l="l" t="t" r="r" b="b"/>
              <a:pathLst>
                <a:path w="4656" h="2309" extrusionOk="0">
                  <a:moveTo>
                    <a:pt x="1162" y="0"/>
                  </a:moveTo>
                  <a:cubicBezTo>
                    <a:pt x="718" y="0"/>
                    <a:pt x="393" y="116"/>
                    <a:pt x="300" y="388"/>
                  </a:cubicBezTo>
                  <a:cubicBezTo>
                    <a:pt x="0" y="1281"/>
                    <a:pt x="899" y="1695"/>
                    <a:pt x="2050" y="2084"/>
                  </a:cubicBezTo>
                  <a:cubicBezTo>
                    <a:pt x="2499" y="2235"/>
                    <a:pt x="2938" y="2308"/>
                    <a:pt x="3316" y="2308"/>
                  </a:cubicBezTo>
                  <a:cubicBezTo>
                    <a:pt x="3909" y="2308"/>
                    <a:pt x="4356" y="2130"/>
                    <a:pt x="4469" y="1795"/>
                  </a:cubicBezTo>
                  <a:cubicBezTo>
                    <a:pt x="4655" y="1247"/>
                    <a:pt x="3915" y="704"/>
                    <a:pt x="2764" y="315"/>
                  </a:cubicBezTo>
                  <a:cubicBezTo>
                    <a:pt x="2185" y="119"/>
                    <a:pt x="1613" y="0"/>
                    <a:pt x="1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0" name="Google Shape;7000;p35"/>
            <p:cNvSpPr/>
            <p:nvPr/>
          </p:nvSpPr>
          <p:spPr>
            <a:xfrm>
              <a:off x="7471322" y="3795334"/>
              <a:ext cx="178768" cy="324563"/>
            </a:xfrm>
            <a:custGeom>
              <a:avLst/>
              <a:gdLst/>
              <a:ahLst/>
              <a:cxnLst/>
              <a:rect l="l" t="t" r="r" b="b"/>
              <a:pathLst>
                <a:path w="7005" h="12718" extrusionOk="0">
                  <a:moveTo>
                    <a:pt x="1" y="0"/>
                  </a:moveTo>
                  <a:cubicBezTo>
                    <a:pt x="1" y="75"/>
                    <a:pt x="45" y="7520"/>
                    <a:pt x="6865" y="12718"/>
                  </a:cubicBezTo>
                  <a:lnTo>
                    <a:pt x="7005" y="12533"/>
                  </a:lnTo>
                  <a:cubicBezTo>
                    <a:pt x="283" y="7408"/>
                    <a:pt x="234" y="75"/>
                    <a:pt x="234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1" name="Google Shape;7001;p35"/>
            <p:cNvSpPr/>
            <p:nvPr/>
          </p:nvSpPr>
          <p:spPr>
            <a:xfrm>
              <a:off x="7402010" y="3768716"/>
              <a:ext cx="138676" cy="229935"/>
            </a:xfrm>
            <a:custGeom>
              <a:avLst/>
              <a:gdLst/>
              <a:ahLst/>
              <a:cxnLst/>
              <a:rect l="l" t="t" r="r" b="b"/>
              <a:pathLst>
                <a:path w="5434" h="9010" extrusionOk="0">
                  <a:moveTo>
                    <a:pt x="213" y="1"/>
                  </a:moveTo>
                  <a:lnTo>
                    <a:pt x="0" y="96"/>
                  </a:lnTo>
                  <a:cubicBezTo>
                    <a:pt x="21" y="142"/>
                    <a:pt x="2125" y="4865"/>
                    <a:pt x="5247" y="9009"/>
                  </a:cubicBezTo>
                  <a:lnTo>
                    <a:pt x="5433" y="8870"/>
                  </a:lnTo>
                  <a:cubicBezTo>
                    <a:pt x="2327" y="4748"/>
                    <a:pt x="234" y="49"/>
                    <a:pt x="2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2" name="Google Shape;7002;p35"/>
            <p:cNvSpPr/>
            <p:nvPr/>
          </p:nvSpPr>
          <p:spPr>
            <a:xfrm>
              <a:off x="7381058" y="3858291"/>
              <a:ext cx="187572" cy="180120"/>
            </a:xfrm>
            <a:custGeom>
              <a:avLst/>
              <a:gdLst/>
              <a:ahLst/>
              <a:cxnLst/>
              <a:rect l="l" t="t" r="r" b="b"/>
              <a:pathLst>
                <a:path w="7350" h="7058" extrusionOk="0">
                  <a:moveTo>
                    <a:pt x="100" y="0"/>
                  </a:moveTo>
                  <a:lnTo>
                    <a:pt x="0" y="212"/>
                  </a:lnTo>
                  <a:cubicBezTo>
                    <a:pt x="43" y="229"/>
                    <a:pt x="4087" y="2170"/>
                    <a:pt x="7154" y="7057"/>
                  </a:cubicBezTo>
                  <a:lnTo>
                    <a:pt x="7349" y="6935"/>
                  </a:lnTo>
                  <a:cubicBezTo>
                    <a:pt x="4244" y="1984"/>
                    <a:pt x="140" y="19"/>
                    <a:pt x="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3" name="Google Shape;7003;p35"/>
            <p:cNvSpPr/>
            <p:nvPr/>
          </p:nvSpPr>
          <p:spPr>
            <a:xfrm>
              <a:off x="7436028" y="3684016"/>
              <a:ext cx="59079" cy="111293"/>
            </a:xfrm>
            <a:custGeom>
              <a:avLst/>
              <a:gdLst/>
              <a:ahLst/>
              <a:cxnLst/>
              <a:rect l="l" t="t" r="r" b="b"/>
              <a:pathLst>
                <a:path w="2315" h="4361" extrusionOk="0">
                  <a:moveTo>
                    <a:pt x="999" y="0"/>
                  </a:moveTo>
                  <a:cubicBezTo>
                    <a:pt x="977" y="0"/>
                    <a:pt x="954" y="2"/>
                    <a:pt x="931" y="6"/>
                  </a:cubicBezTo>
                  <a:cubicBezTo>
                    <a:pt x="0" y="150"/>
                    <a:pt x="46" y="1139"/>
                    <a:pt x="231" y="2340"/>
                  </a:cubicBezTo>
                  <a:cubicBezTo>
                    <a:pt x="409" y="3486"/>
                    <a:pt x="974" y="4361"/>
                    <a:pt x="1523" y="4361"/>
                  </a:cubicBezTo>
                  <a:cubicBezTo>
                    <a:pt x="1549" y="4361"/>
                    <a:pt x="1575" y="4359"/>
                    <a:pt x="1601" y="4355"/>
                  </a:cubicBezTo>
                  <a:cubicBezTo>
                    <a:pt x="2174" y="4267"/>
                    <a:pt x="2315" y="3362"/>
                    <a:pt x="2130" y="2160"/>
                  </a:cubicBezTo>
                  <a:cubicBezTo>
                    <a:pt x="1953" y="1005"/>
                    <a:pt x="1539" y="0"/>
                    <a:pt x="9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4" name="Google Shape;7004;p35"/>
            <p:cNvSpPr/>
            <p:nvPr/>
          </p:nvSpPr>
          <p:spPr>
            <a:xfrm>
              <a:off x="7350282" y="3668857"/>
              <a:ext cx="70563" cy="108383"/>
            </a:xfrm>
            <a:custGeom>
              <a:avLst/>
              <a:gdLst/>
              <a:ahLst/>
              <a:cxnLst/>
              <a:rect l="l" t="t" r="r" b="b"/>
              <a:pathLst>
                <a:path w="2765" h="4247" extrusionOk="0">
                  <a:moveTo>
                    <a:pt x="1032" y="1"/>
                  </a:moveTo>
                  <a:cubicBezTo>
                    <a:pt x="988" y="1"/>
                    <a:pt x="944" y="8"/>
                    <a:pt x="901" y="21"/>
                  </a:cubicBezTo>
                  <a:cubicBezTo>
                    <a:pt x="1" y="300"/>
                    <a:pt x="192" y="1272"/>
                    <a:pt x="551" y="2432"/>
                  </a:cubicBezTo>
                  <a:cubicBezTo>
                    <a:pt x="878" y="3487"/>
                    <a:pt x="1520" y="4247"/>
                    <a:pt x="2049" y="4247"/>
                  </a:cubicBezTo>
                  <a:cubicBezTo>
                    <a:pt x="2102" y="4247"/>
                    <a:pt x="2153" y="4239"/>
                    <a:pt x="2203" y="4224"/>
                  </a:cubicBezTo>
                  <a:cubicBezTo>
                    <a:pt x="2757" y="4052"/>
                    <a:pt x="2764" y="3136"/>
                    <a:pt x="2404" y="1974"/>
                  </a:cubicBezTo>
                  <a:cubicBezTo>
                    <a:pt x="2072" y="905"/>
                    <a:pt x="1544" y="1"/>
                    <a:pt x="10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5" name="Google Shape;7005;p35"/>
            <p:cNvSpPr/>
            <p:nvPr/>
          </p:nvSpPr>
          <p:spPr>
            <a:xfrm>
              <a:off x="7292505" y="3779001"/>
              <a:ext cx="105244" cy="88861"/>
            </a:xfrm>
            <a:custGeom>
              <a:avLst/>
              <a:gdLst/>
              <a:ahLst/>
              <a:cxnLst/>
              <a:rect l="l" t="t" r="r" b="b"/>
              <a:pathLst>
                <a:path w="4124" h="3482" extrusionOk="0">
                  <a:moveTo>
                    <a:pt x="1023" y="1"/>
                  </a:moveTo>
                  <a:cubicBezTo>
                    <a:pt x="890" y="1"/>
                    <a:pt x="776" y="39"/>
                    <a:pt x="686" y="123"/>
                  </a:cubicBezTo>
                  <a:cubicBezTo>
                    <a:pt x="0" y="767"/>
                    <a:pt x="598" y="1558"/>
                    <a:pt x="1432" y="2443"/>
                  </a:cubicBezTo>
                  <a:cubicBezTo>
                    <a:pt x="2044" y="3095"/>
                    <a:pt x="2757" y="3481"/>
                    <a:pt x="3259" y="3481"/>
                  </a:cubicBezTo>
                  <a:cubicBezTo>
                    <a:pt x="3438" y="3481"/>
                    <a:pt x="3591" y="3432"/>
                    <a:pt x="3702" y="3327"/>
                  </a:cubicBezTo>
                  <a:cubicBezTo>
                    <a:pt x="4124" y="2931"/>
                    <a:pt x="3727" y="2106"/>
                    <a:pt x="2895" y="1219"/>
                  </a:cubicBezTo>
                  <a:cubicBezTo>
                    <a:pt x="2240" y="525"/>
                    <a:pt x="1510" y="1"/>
                    <a:pt x="10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6" name="Google Shape;7006;p35"/>
            <p:cNvSpPr/>
            <p:nvPr/>
          </p:nvSpPr>
          <p:spPr>
            <a:xfrm>
              <a:off x="7557477" y="3680341"/>
              <a:ext cx="56603" cy="111676"/>
            </a:xfrm>
            <a:custGeom>
              <a:avLst/>
              <a:gdLst/>
              <a:ahLst/>
              <a:cxnLst/>
              <a:rect l="l" t="t" r="r" b="b"/>
              <a:pathLst>
                <a:path w="2218" h="4376" extrusionOk="0">
                  <a:moveTo>
                    <a:pt x="993" y="1"/>
                  </a:moveTo>
                  <a:cubicBezTo>
                    <a:pt x="975" y="1"/>
                    <a:pt x="956" y="2"/>
                    <a:pt x="937" y="4"/>
                  </a:cubicBezTo>
                  <a:cubicBezTo>
                    <a:pt x="0" y="117"/>
                    <a:pt x="17" y="1109"/>
                    <a:pt x="166" y="2316"/>
                  </a:cubicBezTo>
                  <a:cubicBezTo>
                    <a:pt x="309" y="3478"/>
                    <a:pt x="860" y="4375"/>
                    <a:pt x="1413" y="4375"/>
                  </a:cubicBezTo>
                  <a:cubicBezTo>
                    <a:pt x="1433" y="4375"/>
                    <a:pt x="1454" y="4374"/>
                    <a:pt x="1475" y="4371"/>
                  </a:cubicBezTo>
                  <a:cubicBezTo>
                    <a:pt x="2049" y="4299"/>
                    <a:pt x="2218" y="3398"/>
                    <a:pt x="2069" y="2192"/>
                  </a:cubicBezTo>
                  <a:cubicBezTo>
                    <a:pt x="1926" y="1026"/>
                    <a:pt x="1537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7" name="Google Shape;7007;p35"/>
            <p:cNvSpPr/>
            <p:nvPr/>
          </p:nvSpPr>
          <p:spPr>
            <a:xfrm>
              <a:off x="7723407" y="3727884"/>
              <a:ext cx="55506" cy="479521"/>
            </a:xfrm>
            <a:custGeom>
              <a:avLst/>
              <a:gdLst/>
              <a:ahLst/>
              <a:cxnLst/>
              <a:rect l="l" t="t" r="r" b="b"/>
              <a:pathLst>
                <a:path w="2175" h="18790" extrusionOk="0">
                  <a:moveTo>
                    <a:pt x="651" y="0"/>
                  </a:moveTo>
                  <a:lnTo>
                    <a:pt x="0" y="93"/>
                  </a:lnTo>
                  <a:cubicBezTo>
                    <a:pt x="15" y="198"/>
                    <a:pt x="1510" y="10990"/>
                    <a:pt x="259" y="18684"/>
                  </a:cubicBezTo>
                  <a:lnTo>
                    <a:pt x="906" y="18789"/>
                  </a:lnTo>
                  <a:cubicBezTo>
                    <a:pt x="2175" y="10998"/>
                    <a:pt x="664" y="110"/>
                    <a:pt x="651" y="0"/>
                  </a:cubicBezTo>
                  <a:close/>
                </a:path>
              </a:pathLst>
            </a:custGeom>
            <a:solidFill>
              <a:srgbClr val="8250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8" name="Google Shape;7008;p35"/>
            <p:cNvSpPr/>
            <p:nvPr/>
          </p:nvSpPr>
          <p:spPr>
            <a:xfrm>
              <a:off x="7807800" y="3647318"/>
              <a:ext cx="234248" cy="457420"/>
            </a:xfrm>
            <a:custGeom>
              <a:avLst/>
              <a:gdLst/>
              <a:ahLst/>
              <a:cxnLst/>
              <a:rect l="l" t="t" r="r" b="b"/>
              <a:pathLst>
                <a:path w="9179" h="17924" extrusionOk="0">
                  <a:moveTo>
                    <a:pt x="9054" y="0"/>
                  </a:moveTo>
                  <a:cubicBezTo>
                    <a:pt x="8772" y="53"/>
                    <a:pt x="2131" y="1510"/>
                    <a:pt x="0" y="17838"/>
                  </a:cubicBezTo>
                  <a:lnTo>
                    <a:pt x="652" y="17923"/>
                  </a:lnTo>
                  <a:cubicBezTo>
                    <a:pt x="2714" y="2137"/>
                    <a:pt x="9116" y="660"/>
                    <a:pt x="9179" y="646"/>
                  </a:cubicBezTo>
                  <a:lnTo>
                    <a:pt x="90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9" name="Google Shape;7009;p35"/>
            <p:cNvSpPr/>
            <p:nvPr/>
          </p:nvSpPr>
          <p:spPr>
            <a:xfrm>
              <a:off x="7913503" y="3514462"/>
              <a:ext cx="53566" cy="250173"/>
            </a:xfrm>
            <a:custGeom>
              <a:avLst/>
              <a:gdLst/>
              <a:ahLst/>
              <a:cxnLst/>
              <a:rect l="l" t="t" r="r" b="b"/>
              <a:pathLst>
                <a:path w="2099" h="9803" extrusionOk="0">
                  <a:moveTo>
                    <a:pt x="1291" y="1"/>
                  </a:moveTo>
                  <a:lnTo>
                    <a:pt x="642" y="96"/>
                  </a:lnTo>
                  <a:cubicBezTo>
                    <a:pt x="649" y="152"/>
                    <a:pt x="1423" y="5579"/>
                    <a:pt x="0" y="9582"/>
                  </a:cubicBezTo>
                  <a:lnTo>
                    <a:pt x="620" y="9802"/>
                  </a:lnTo>
                  <a:cubicBezTo>
                    <a:pt x="2099" y="5644"/>
                    <a:pt x="1326" y="230"/>
                    <a:pt x="12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0" name="Google Shape;7010;p35"/>
            <p:cNvSpPr/>
            <p:nvPr/>
          </p:nvSpPr>
          <p:spPr>
            <a:xfrm>
              <a:off x="7520039" y="3372750"/>
              <a:ext cx="232309" cy="795765"/>
            </a:xfrm>
            <a:custGeom>
              <a:avLst/>
              <a:gdLst/>
              <a:ahLst/>
              <a:cxnLst/>
              <a:rect l="l" t="t" r="r" b="b"/>
              <a:pathLst>
                <a:path w="9103" h="31182" extrusionOk="0">
                  <a:moveTo>
                    <a:pt x="143" y="1"/>
                  </a:moveTo>
                  <a:lnTo>
                    <a:pt x="0" y="642"/>
                  </a:lnTo>
                  <a:cubicBezTo>
                    <a:pt x="86" y="663"/>
                    <a:pt x="8345" y="2933"/>
                    <a:pt x="4257" y="31087"/>
                  </a:cubicBezTo>
                  <a:lnTo>
                    <a:pt x="4908" y="31181"/>
                  </a:lnTo>
                  <a:lnTo>
                    <a:pt x="4908" y="31181"/>
                  </a:lnTo>
                  <a:cubicBezTo>
                    <a:pt x="9103" y="2281"/>
                    <a:pt x="510" y="80"/>
                    <a:pt x="1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1" name="Google Shape;7011;p35"/>
            <p:cNvSpPr/>
            <p:nvPr/>
          </p:nvSpPr>
          <p:spPr>
            <a:xfrm>
              <a:off x="7644219" y="3453010"/>
              <a:ext cx="77224" cy="168687"/>
            </a:xfrm>
            <a:custGeom>
              <a:avLst/>
              <a:gdLst/>
              <a:ahLst/>
              <a:cxnLst/>
              <a:rect l="l" t="t" r="r" b="b"/>
              <a:pathLst>
                <a:path w="3026" h="6610" extrusionOk="0">
                  <a:moveTo>
                    <a:pt x="2586" y="1"/>
                  </a:moveTo>
                  <a:cubicBezTo>
                    <a:pt x="2482" y="95"/>
                    <a:pt x="45" y="2333"/>
                    <a:pt x="1" y="6603"/>
                  </a:cubicBezTo>
                  <a:lnTo>
                    <a:pt x="657" y="6610"/>
                  </a:lnTo>
                  <a:cubicBezTo>
                    <a:pt x="698" y="2642"/>
                    <a:pt x="3002" y="512"/>
                    <a:pt x="3026" y="490"/>
                  </a:cubicBezTo>
                  <a:lnTo>
                    <a:pt x="258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2" name="Google Shape;7012;p35"/>
            <p:cNvSpPr/>
            <p:nvPr/>
          </p:nvSpPr>
          <p:spPr>
            <a:xfrm>
              <a:off x="7829926" y="3734953"/>
              <a:ext cx="365293" cy="360470"/>
            </a:xfrm>
            <a:custGeom>
              <a:avLst/>
              <a:gdLst/>
              <a:ahLst/>
              <a:cxnLst/>
              <a:rect l="l" t="t" r="r" b="b"/>
              <a:pathLst>
                <a:path w="14314" h="14125" extrusionOk="0">
                  <a:moveTo>
                    <a:pt x="13779" y="0"/>
                  </a:moveTo>
                  <a:cubicBezTo>
                    <a:pt x="13164" y="0"/>
                    <a:pt x="12152" y="576"/>
                    <a:pt x="11623" y="1152"/>
                  </a:cubicBezTo>
                  <a:cubicBezTo>
                    <a:pt x="11466" y="1321"/>
                    <a:pt x="11315" y="1475"/>
                    <a:pt x="11165" y="1604"/>
                  </a:cubicBezTo>
                  <a:cubicBezTo>
                    <a:pt x="11014" y="1736"/>
                    <a:pt x="10867" y="1851"/>
                    <a:pt x="10713" y="1946"/>
                  </a:cubicBezTo>
                  <a:cubicBezTo>
                    <a:pt x="10344" y="2178"/>
                    <a:pt x="9957" y="2296"/>
                    <a:pt x="9493" y="2296"/>
                  </a:cubicBezTo>
                  <a:cubicBezTo>
                    <a:pt x="9207" y="2296"/>
                    <a:pt x="8893" y="2252"/>
                    <a:pt x="8535" y="2162"/>
                  </a:cubicBezTo>
                  <a:cubicBezTo>
                    <a:pt x="8108" y="2057"/>
                    <a:pt x="7769" y="1983"/>
                    <a:pt x="7481" y="1983"/>
                  </a:cubicBezTo>
                  <a:cubicBezTo>
                    <a:pt x="7375" y="1983"/>
                    <a:pt x="7276" y="1993"/>
                    <a:pt x="7181" y="2015"/>
                  </a:cubicBezTo>
                  <a:cubicBezTo>
                    <a:pt x="7030" y="2052"/>
                    <a:pt x="6891" y="2121"/>
                    <a:pt x="6758" y="2228"/>
                  </a:cubicBezTo>
                  <a:cubicBezTo>
                    <a:pt x="6453" y="2474"/>
                    <a:pt x="6181" y="2930"/>
                    <a:pt x="5849" y="3700"/>
                  </a:cubicBezTo>
                  <a:cubicBezTo>
                    <a:pt x="5040" y="5567"/>
                    <a:pt x="5020" y="5128"/>
                    <a:pt x="3095" y="5705"/>
                  </a:cubicBezTo>
                  <a:cubicBezTo>
                    <a:pt x="3085" y="5707"/>
                    <a:pt x="3073" y="5711"/>
                    <a:pt x="3060" y="5714"/>
                  </a:cubicBezTo>
                  <a:cubicBezTo>
                    <a:pt x="2916" y="5757"/>
                    <a:pt x="2783" y="5802"/>
                    <a:pt x="2662" y="5854"/>
                  </a:cubicBezTo>
                  <a:cubicBezTo>
                    <a:pt x="1055" y="6479"/>
                    <a:pt x="756" y="7622"/>
                    <a:pt x="778" y="9911"/>
                  </a:cubicBezTo>
                  <a:cubicBezTo>
                    <a:pt x="794" y="11765"/>
                    <a:pt x="350" y="13209"/>
                    <a:pt x="124" y="13814"/>
                  </a:cubicBezTo>
                  <a:lnTo>
                    <a:pt x="123" y="13818"/>
                  </a:lnTo>
                  <a:cubicBezTo>
                    <a:pt x="51" y="14018"/>
                    <a:pt x="1" y="14125"/>
                    <a:pt x="1" y="14125"/>
                  </a:cubicBezTo>
                  <a:cubicBezTo>
                    <a:pt x="161" y="14121"/>
                    <a:pt x="320" y="14118"/>
                    <a:pt x="474" y="14113"/>
                  </a:cubicBezTo>
                  <a:cubicBezTo>
                    <a:pt x="6474" y="13965"/>
                    <a:pt x="7827" y="13087"/>
                    <a:pt x="8046" y="12135"/>
                  </a:cubicBezTo>
                  <a:cubicBezTo>
                    <a:pt x="8077" y="12006"/>
                    <a:pt x="8087" y="11875"/>
                    <a:pt x="8081" y="11743"/>
                  </a:cubicBezTo>
                  <a:cubicBezTo>
                    <a:pt x="8076" y="11589"/>
                    <a:pt x="8058" y="11435"/>
                    <a:pt x="8031" y="11284"/>
                  </a:cubicBezTo>
                  <a:cubicBezTo>
                    <a:pt x="7846" y="10133"/>
                    <a:pt x="8785" y="9952"/>
                    <a:pt x="10726" y="8787"/>
                  </a:cubicBezTo>
                  <a:cubicBezTo>
                    <a:pt x="10886" y="8692"/>
                    <a:pt x="11055" y="8589"/>
                    <a:pt x="11224" y="8473"/>
                  </a:cubicBezTo>
                  <a:cubicBezTo>
                    <a:pt x="11231" y="8469"/>
                    <a:pt x="11241" y="8464"/>
                    <a:pt x="11246" y="8459"/>
                  </a:cubicBezTo>
                  <a:cubicBezTo>
                    <a:pt x="12603" y="7586"/>
                    <a:pt x="12837" y="7025"/>
                    <a:pt x="12702" y="6438"/>
                  </a:cubicBezTo>
                  <a:cubicBezTo>
                    <a:pt x="12663" y="6255"/>
                    <a:pt x="12578" y="6067"/>
                    <a:pt x="12485" y="5867"/>
                  </a:cubicBezTo>
                  <a:cubicBezTo>
                    <a:pt x="12384" y="5647"/>
                    <a:pt x="12265" y="5413"/>
                    <a:pt x="12159" y="5150"/>
                  </a:cubicBezTo>
                  <a:cubicBezTo>
                    <a:pt x="11651" y="3877"/>
                    <a:pt x="13301" y="3274"/>
                    <a:pt x="14127" y="1206"/>
                  </a:cubicBezTo>
                  <a:cubicBezTo>
                    <a:pt x="14265" y="861"/>
                    <a:pt x="14313" y="598"/>
                    <a:pt x="14293" y="412"/>
                  </a:cubicBezTo>
                  <a:cubicBezTo>
                    <a:pt x="14281" y="325"/>
                    <a:pt x="14256" y="259"/>
                    <a:pt x="14222" y="202"/>
                  </a:cubicBezTo>
                  <a:cubicBezTo>
                    <a:pt x="14136" y="61"/>
                    <a:pt x="13979" y="0"/>
                    <a:pt x="137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3" name="Google Shape;7013;p35"/>
            <p:cNvSpPr/>
            <p:nvPr/>
          </p:nvSpPr>
          <p:spPr>
            <a:xfrm>
              <a:off x="7822551" y="3738526"/>
              <a:ext cx="372541" cy="366901"/>
            </a:xfrm>
            <a:custGeom>
              <a:avLst/>
              <a:gdLst/>
              <a:ahLst/>
              <a:cxnLst/>
              <a:rect l="l" t="t" r="r" b="b"/>
              <a:pathLst>
                <a:path w="14598" h="14377" extrusionOk="0">
                  <a:moveTo>
                    <a:pt x="14374" y="1"/>
                  </a:moveTo>
                  <a:cubicBezTo>
                    <a:pt x="14332" y="1"/>
                    <a:pt x="14286" y="18"/>
                    <a:pt x="14244" y="58"/>
                  </a:cubicBezTo>
                  <a:cubicBezTo>
                    <a:pt x="13307" y="924"/>
                    <a:pt x="12345" y="1778"/>
                    <a:pt x="11395" y="2649"/>
                  </a:cubicBezTo>
                  <a:cubicBezTo>
                    <a:pt x="11452" y="2264"/>
                    <a:pt x="11470" y="1871"/>
                    <a:pt x="11457" y="1472"/>
                  </a:cubicBezTo>
                  <a:lnTo>
                    <a:pt x="11457" y="1472"/>
                  </a:lnTo>
                  <a:cubicBezTo>
                    <a:pt x="11307" y="1604"/>
                    <a:pt x="11160" y="1718"/>
                    <a:pt x="11006" y="1814"/>
                  </a:cubicBezTo>
                  <a:cubicBezTo>
                    <a:pt x="10994" y="2245"/>
                    <a:pt x="10949" y="2668"/>
                    <a:pt x="10848" y="3071"/>
                  </a:cubicBezTo>
                  <a:cubicBezTo>
                    <a:pt x="10839" y="3100"/>
                    <a:pt x="10839" y="3129"/>
                    <a:pt x="10843" y="3156"/>
                  </a:cubicBezTo>
                  <a:cubicBezTo>
                    <a:pt x="9852" y="4068"/>
                    <a:pt x="8880" y="5000"/>
                    <a:pt x="7955" y="5971"/>
                  </a:cubicBezTo>
                  <a:cubicBezTo>
                    <a:pt x="8002" y="4592"/>
                    <a:pt x="7693" y="3241"/>
                    <a:pt x="7473" y="1881"/>
                  </a:cubicBezTo>
                  <a:cubicBezTo>
                    <a:pt x="7320" y="1916"/>
                    <a:pt x="7181" y="1984"/>
                    <a:pt x="7049" y="2094"/>
                  </a:cubicBezTo>
                  <a:cubicBezTo>
                    <a:pt x="7297" y="3552"/>
                    <a:pt x="7638" y="5010"/>
                    <a:pt x="7467" y="6496"/>
                  </a:cubicBezTo>
                  <a:cubicBezTo>
                    <a:pt x="7246" y="6736"/>
                    <a:pt x="7027" y="6978"/>
                    <a:pt x="6814" y="7226"/>
                  </a:cubicBezTo>
                  <a:cubicBezTo>
                    <a:pt x="6087" y="8067"/>
                    <a:pt x="5400" y="8860"/>
                    <a:pt x="4655" y="9606"/>
                  </a:cubicBezTo>
                  <a:cubicBezTo>
                    <a:pt x="4714" y="9176"/>
                    <a:pt x="4629" y="8693"/>
                    <a:pt x="4536" y="8273"/>
                  </a:cubicBezTo>
                  <a:cubicBezTo>
                    <a:pt x="4319" y="7333"/>
                    <a:pt x="3899" y="6388"/>
                    <a:pt x="3385" y="5573"/>
                  </a:cubicBezTo>
                  <a:lnTo>
                    <a:pt x="2951" y="5715"/>
                  </a:lnTo>
                  <a:cubicBezTo>
                    <a:pt x="2954" y="5733"/>
                    <a:pt x="2965" y="5750"/>
                    <a:pt x="2974" y="5769"/>
                  </a:cubicBezTo>
                  <a:cubicBezTo>
                    <a:pt x="3371" y="6394"/>
                    <a:pt x="3669" y="7078"/>
                    <a:pt x="3915" y="7777"/>
                  </a:cubicBezTo>
                  <a:cubicBezTo>
                    <a:pt x="4137" y="8417"/>
                    <a:pt x="4547" y="9652"/>
                    <a:pt x="3871" y="10156"/>
                  </a:cubicBezTo>
                  <a:cubicBezTo>
                    <a:pt x="3783" y="10223"/>
                    <a:pt x="3767" y="10324"/>
                    <a:pt x="3793" y="10410"/>
                  </a:cubicBezTo>
                  <a:cubicBezTo>
                    <a:pt x="3539" y="10633"/>
                    <a:pt x="3278" y="10853"/>
                    <a:pt x="2999" y="11070"/>
                  </a:cubicBezTo>
                  <a:cubicBezTo>
                    <a:pt x="2114" y="11756"/>
                    <a:pt x="1352" y="12572"/>
                    <a:pt x="625" y="13424"/>
                  </a:cubicBezTo>
                  <a:cubicBezTo>
                    <a:pt x="606" y="13442"/>
                    <a:pt x="585" y="13459"/>
                    <a:pt x="579" y="13481"/>
                  </a:cubicBezTo>
                  <a:cubicBezTo>
                    <a:pt x="525" y="13546"/>
                    <a:pt x="466" y="13611"/>
                    <a:pt x="413" y="13677"/>
                  </a:cubicBezTo>
                  <a:lnTo>
                    <a:pt x="412" y="13680"/>
                  </a:lnTo>
                  <a:cubicBezTo>
                    <a:pt x="318" y="13787"/>
                    <a:pt x="228" y="13897"/>
                    <a:pt x="140" y="14003"/>
                  </a:cubicBezTo>
                  <a:cubicBezTo>
                    <a:pt x="0" y="14172"/>
                    <a:pt x="158" y="14377"/>
                    <a:pt x="327" y="14377"/>
                  </a:cubicBezTo>
                  <a:cubicBezTo>
                    <a:pt x="385" y="14377"/>
                    <a:pt x="444" y="14352"/>
                    <a:pt x="493" y="14293"/>
                  </a:cubicBezTo>
                  <a:cubicBezTo>
                    <a:pt x="581" y="14186"/>
                    <a:pt x="675" y="14078"/>
                    <a:pt x="764" y="13973"/>
                  </a:cubicBezTo>
                  <a:cubicBezTo>
                    <a:pt x="845" y="13879"/>
                    <a:pt x="927" y="13791"/>
                    <a:pt x="1009" y="13699"/>
                  </a:cubicBezTo>
                  <a:cubicBezTo>
                    <a:pt x="2073" y="12901"/>
                    <a:pt x="2879" y="11844"/>
                    <a:pt x="4316" y="11762"/>
                  </a:cubicBezTo>
                  <a:cubicBezTo>
                    <a:pt x="4421" y="11756"/>
                    <a:pt x="4525" y="11753"/>
                    <a:pt x="4629" y="11753"/>
                  </a:cubicBezTo>
                  <a:cubicBezTo>
                    <a:pt x="5691" y="11753"/>
                    <a:pt x="6736" y="12034"/>
                    <a:pt x="7804" y="12034"/>
                  </a:cubicBezTo>
                  <a:cubicBezTo>
                    <a:pt x="7957" y="12034"/>
                    <a:pt x="8111" y="12028"/>
                    <a:pt x="8266" y="12014"/>
                  </a:cubicBezTo>
                  <a:cubicBezTo>
                    <a:pt x="8297" y="12012"/>
                    <a:pt x="8319" y="12007"/>
                    <a:pt x="8340" y="11995"/>
                  </a:cubicBezTo>
                  <a:cubicBezTo>
                    <a:pt x="8498" y="11926"/>
                    <a:pt x="8497" y="11702"/>
                    <a:pt x="8373" y="11603"/>
                  </a:cubicBezTo>
                  <a:cubicBezTo>
                    <a:pt x="8341" y="11578"/>
                    <a:pt x="8296" y="11561"/>
                    <a:pt x="8243" y="11561"/>
                  </a:cubicBezTo>
                  <a:cubicBezTo>
                    <a:pt x="8235" y="11561"/>
                    <a:pt x="8227" y="11561"/>
                    <a:pt x="8219" y="11562"/>
                  </a:cubicBezTo>
                  <a:cubicBezTo>
                    <a:pt x="8040" y="11577"/>
                    <a:pt x="7862" y="11584"/>
                    <a:pt x="7684" y="11584"/>
                  </a:cubicBezTo>
                  <a:cubicBezTo>
                    <a:pt x="6550" y="11584"/>
                    <a:pt x="5433" y="11319"/>
                    <a:pt x="4297" y="11319"/>
                  </a:cubicBezTo>
                  <a:cubicBezTo>
                    <a:pt x="4174" y="11319"/>
                    <a:pt x="4051" y="11322"/>
                    <a:pt x="3927" y="11329"/>
                  </a:cubicBezTo>
                  <a:cubicBezTo>
                    <a:pt x="3708" y="11343"/>
                    <a:pt x="3501" y="11387"/>
                    <a:pt x="3297" y="11456"/>
                  </a:cubicBezTo>
                  <a:cubicBezTo>
                    <a:pt x="4260" y="10580"/>
                    <a:pt x="5234" y="9715"/>
                    <a:pt x="6124" y="8744"/>
                  </a:cubicBezTo>
                  <a:cubicBezTo>
                    <a:pt x="6271" y="8774"/>
                    <a:pt x="6417" y="8787"/>
                    <a:pt x="6562" y="8787"/>
                  </a:cubicBezTo>
                  <a:cubicBezTo>
                    <a:pt x="7092" y="8787"/>
                    <a:pt x="7609" y="8616"/>
                    <a:pt x="8127" y="8468"/>
                  </a:cubicBezTo>
                  <a:cubicBezTo>
                    <a:pt x="8456" y="8374"/>
                    <a:pt x="8789" y="8335"/>
                    <a:pt x="9123" y="8335"/>
                  </a:cubicBezTo>
                  <a:cubicBezTo>
                    <a:pt x="9759" y="8335"/>
                    <a:pt x="10398" y="8477"/>
                    <a:pt x="11019" y="8649"/>
                  </a:cubicBezTo>
                  <a:lnTo>
                    <a:pt x="11520" y="8339"/>
                  </a:lnTo>
                  <a:lnTo>
                    <a:pt x="11542" y="8324"/>
                  </a:lnTo>
                  <a:cubicBezTo>
                    <a:pt x="10677" y="8078"/>
                    <a:pt x="9827" y="7884"/>
                    <a:pt x="8924" y="7880"/>
                  </a:cubicBezTo>
                  <a:cubicBezTo>
                    <a:pt x="8109" y="7884"/>
                    <a:pt x="7358" y="8334"/>
                    <a:pt x="6560" y="8334"/>
                  </a:cubicBezTo>
                  <a:cubicBezTo>
                    <a:pt x="6536" y="8334"/>
                    <a:pt x="6513" y="8334"/>
                    <a:pt x="6489" y="8333"/>
                  </a:cubicBezTo>
                  <a:cubicBezTo>
                    <a:pt x="6586" y="8222"/>
                    <a:pt x="6677" y="8107"/>
                    <a:pt x="6773" y="7991"/>
                  </a:cubicBezTo>
                  <a:cubicBezTo>
                    <a:pt x="7599" y="6974"/>
                    <a:pt x="8511" y="6007"/>
                    <a:pt x="9467" y="5072"/>
                  </a:cubicBezTo>
                  <a:cubicBezTo>
                    <a:pt x="10645" y="5480"/>
                    <a:pt x="11839" y="5843"/>
                    <a:pt x="12997" y="6305"/>
                  </a:cubicBezTo>
                  <a:lnTo>
                    <a:pt x="12778" y="5734"/>
                  </a:lnTo>
                  <a:cubicBezTo>
                    <a:pt x="11809" y="5366"/>
                    <a:pt x="10817" y="5057"/>
                    <a:pt x="9834" y="4720"/>
                  </a:cubicBezTo>
                  <a:cubicBezTo>
                    <a:pt x="11361" y="3245"/>
                    <a:pt x="12980" y="1845"/>
                    <a:pt x="14508" y="432"/>
                  </a:cubicBezTo>
                  <a:cubicBezTo>
                    <a:pt x="14555" y="385"/>
                    <a:pt x="14580" y="334"/>
                    <a:pt x="14587" y="279"/>
                  </a:cubicBezTo>
                  <a:cubicBezTo>
                    <a:pt x="14598" y="203"/>
                    <a:pt x="14567" y="125"/>
                    <a:pt x="14517" y="69"/>
                  </a:cubicBezTo>
                  <a:cubicBezTo>
                    <a:pt x="14480" y="28"/>
                    <a:pt x="14429" y="1"/>
                    <a:pt x="143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4" name="Google Shape;7014;p35"/>
            <p:cNvSpPr/>
            <p:nvPr/>
          </p:nvSpPr>
          <p:spPr>
            <a:xfrm>
              <a:off x="7608618" y="3828433"/>
              <a:ext cx="239786" cy="505628"/>
            </a:xfrm>
            <a:custGeom>
              <a:avLst/>
              <a:gdLst/>
              <a:ahLst/>
              <a:cxnLst/>
              <a:rect l="l" t="t" r="r" b="b"/>
              <a:pathLst>
                <a:path w="9396" h="19813" extrusionOk="0">
                  <a:moveTo>
                    <a:pt x="3319" y="1"/>
                  </a:moveTo>
                  <a:cubicBezTo>
                    <a:pt x="2682" y="1"/>
                    <a:pt x="2326" y="1628"/>
                    <a:pt x="2479" y="2625"/>
                  </a:cubicBezTo>
                  <a:cubicBezTo>
                    <a:pt x="2510" y="2853"/>
                    <a:pt x="2535" y="3069"/>
                    <a:pt x="2542" y="3267"/>
                  </a:cubicBezTo>
                  <a:cubicBezTo>
                    <a:pt x="2553" y="3467"/>
                    <a:pt x="2548" y="3652"/>
                    <a:pt x="2526" y="3832"/>
                  </a:cubicBezTo>
                  <a:cubicBezTo>
                    <a:pt x="2444" y="4531"/>
                    <a:pt x="2100" y="5082"/>
                    <a:pt x="1328" y="5665"/>
                  </a:cubicBezTo>
                  <a:cubicBezTo>
                    <a:pt x="849" y="6028"/>
                    <a:pt x="519" y="6301"/>
                    <a:pt x="366" y="6625"/>
                  </a:cubicBezTo>
                  <a:cubicBezTo>
                    <a:pt x="299" y="6766"/>
                    <a:pt x="264" y="6919"/>
                    <a:pt x="265" y="7089"/>
                  </a:cubicBezTo>
                  <a:cubicBezTo>
                    <a:pt x="264" y="7481"/>
                    <a:pt x="449" y="7978"/>
                    <a:pt x="839" y="8719"/>
                  </a:cubicBezTo>
                  <a:cubicBezTo>
                    <a:pt x="1789" y="10522"/>
                    <a:pt x="1434" y="10264"/>
                    <a:pt x="676" y="12124"/>
                  </a:cubicBezTo>
                  <a:cubicBezTo>
                    <a:pt x="670" y="12133"/>
                    <a:pt x="667" y="12146"/>
                    <a:pt x="661" y="12158"/>
                  </a:cubicBezTo>
                  <a:cubicBezTo>
                    <a:pt x="604" y="12297"/>
                    <a:pt x="559" y="12430"/>
                    <a:pt x="521" y="12556"/>
                  </a:cubicBezTo>
                  <a:cubicBezTo>
                    <a:pt x="1" y="14199"/>
                    <a:pt x="703" y="15148"/>
                    <a:pt x="2498" y="16566"/>
                  </a:cubicBezTo>
                  <a:cubicBezTo>
                    <a:pt x="3952" y="17717"/>
                    <a:pt x="4799" y="18967"/>
                    <a:pt x="5130" y="19523"/>
                  </a:cubicBezTo>
                  <a:lnTo>
                    <a:pt x="5131" y="19526"/>
                  </a:lnTo>
                  <a:cubicBezTo>
                    <a:pt x="5243" y="19708"/>
                    <a:pt x="5294" y="19813"/>
                    <a:pt x="5294" y="19813"/>
                  </a:cubicBezTo>
                  <a:cubicBezTo>
                    <a:pt x="5390" y="19686"/>
                    <a:pt x="5487" y="19561"/>
                    <a:pt x="5581" y="19438"/>
                  </a:cubicBezTo>
                  <a:cubicBezTo>
                    <a:pt x="9228" y="14670"/>
                    <a:pt x="9395" y="13065"/>
                    <a:pt x="8789" y="12297"/>
                  </a:cubicBezTo>
                  <a:cubicBezTo>
                    <a:pt x="8707" y="12192"/>
                    <a:pt x="8611" y="12104"/>
                    <a:pt x="8504" y="12026"/>
                  </a:cubicBezTo>
                  <a:cubicBezTo>
                    <a:pt x="8382" y="11932"/>
                    <a:pt x="8250" y="11851"/>
                    <a:pt x="8115" y="11776"/>
                  </a:cubicBezTo>
                  <a:cubicBezTo>
                    <a:pt x="7105" y="11199"/>
                    <a:pt x="7550" y="10355"/>
                    <a:pt x="7861" y="8113"/>
                  </a:cubicBezTo>
                  <a:cubicBezTo>
                    <a:pt x="7886" y="7929"/>
                    <a:pt x="7912" y="7732"/>
                    <a:pt x="7931" y="7525"/>
                  </a:cubicBezTo>
                  <a:cubicBezTo>
                    <a:pt x="7934" y="7518"/>
                    <a:pt x="7936" y="7506"/>
                    <a:pt x="7934" y="7499"/>
                  </a:cubicBezTo>
                  <a:cubicBezTo>
                    <a:pt x="8105" y="5898"/>
                    <a:pt x="7814" y="5362"/>
                    <a:pt x="7274" y="5098"/>
                  </a:cubicBezTo>
                  <a:cubicBezTo>
                    <a:pt x="7105" y="5014"/>
                    <a:pt x="6906" y="4963"/>
                    <a:pt x="6691" y="4909"/>
                  </a:cubicBezTo>
                  <a:cubicBezTo>
                    <a:pt x="6456" y="4850"/>
                    <a:pt x="6199" y="4797"/>
                    <a:pt x="5930" y="4715"/>
                  </a:cubicBezTo>
                  <a:cubicBezTo>
                    <a:pt x="4619" y="4311"/>
                    <a:pt x="5183" y="2646"/>
                    <a:pt x="4090" y="708"/>
                  </a:cubicBezTo>
                  <a:cubicBezTo>
                    <a:pt x="3908" y="385"/>
                    <a:pt x="3732" y="183"/>
                    <a:pt x="3575" y="82"/>
                  </a:cubicBezTo>
                  <a:cubicBezTo>
                    <a:pt x="3501" y="37"/>
                    <a:pt x="3434" y="15"/>
                    <a:pt x="3369" y="4"/>
                  </a:cubicBezTo>
                  <a:cubicBezTo>
                    <a:pt x="3352" y="2"/>
                    <a:pt x="3336" y="1"/>
                    <a:pt x="3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5" name="Google Shape;7015;p35"/>
            <p:cNvSpPr/>
            <p:nvPr/>
          </p:nvSpPr>
          <p:spPr>
            <a:xfrm>
              <a:off x="7615407" y="3828586"/>
              <a:ext cx="218655" cy="513335"/>
            </a:xfrm>
            <a:custGeom>
              <a:avLst/>
              <a:gdLst/>
              <a:ahLst/>
              <a:cxnLst/>
              <a:rect l="l" t="t" r="r" b="b"/>
              <a:pathLst>
                <a:path w="8568" h="20115" extrusionOk="0">
                  <a:moveTo>
                    <a:pt x="3120" y="1"/>
                  </a:moveTo>
                  <a:cubicBezTo>
                    <a:pt x="3115" y="1"/>
                    <a:pt x="3110" y="1"/>
                    <a:pt x="3105" y="1"/>
                  </a:cubicBezTo>
                  <a:cubicBezTo>
                    <a:pt x="3005" y="6"/>
                    <a:pt x="2915" y="72"/>
                    <a:pt x="2924" y="207"/>
                  </a:cubicBezTo>
                  <a:cubicBezTo>
                    <a:pt x="3012" y="1480"/>
                    <a:pt x="3077" y="2765"/>
                    <a:pt x="3156" y="4050"/>
                  </a:cubicBezTo>
                  <a:cubicBezTo>
                    <a:pt x="2893" y="3765"/>
                    <a:pt x="2598" y="3502"/>
                    <a:pt x="2279" y="3264"/>
                  </a:cubicBezTo>
                  <a:lnTo>
                    <a:pt x="2279" y="3264"/>
                  </a:lnTo>
                  <a:cubicBezTo>
                    <a:pt x="2287" y="3464"/>
                    <a:pt x="2284" y="3649"/>
                    <a:pt x="2262" y="3829"/>
                  </a:cubicBezTo>
                  <a:cubicBezTo>
                    <a:pt x="2592" y="4108"/>
                    <a:pt x="2892" y="4409"/>
                    <a:pt x="3143" y="4741"/>
                  </a:cubicBezTo>
                  <a:cubicBezTo>
                    <a:pt x="3160" y="4768"/>
                    <a:pt x="3182" y="4785"/>
                    <a:pt x="3207" y="4798"/>
                  </a:cubicBezTo>
                  <a:cubicBezTo>
                    <a:pt x="3296" y="6142"/>
                    <a:pt x="3413" y="7484"/>
                    <a:pt x="3591" y="8813"/>
                  </a:cubicBezTo>
                  <a:cubicBezTo>
                    <a:pt x="2545" y="7911"/>
                    <a:pt x="1300" y="7308"/>
                    <a:pt x="103" y="6622"/>
                  </a:cubicBezTo>
                  <a:cubicBezTo>
                    <a:pt x="36" y="6765"/>
                    <a:pt x="0" y="6916"/>
                    <a:pt x="3" y="7088"/>
                  </a:cubicBezTo>
                  <a:cubicBezTo>
                    <a:pt x="1293" y="7807"/>
                    <a:pt x="2644" y="8458"/>
                    <a:pt x="3693" y="9521"/>
                  </a:cubicBezTo>
                  <a:cubicBezTo>
                    <a:pt x="3742" y="9847"/>
                    <a:pt x="3793" y="10167"/>
                    <a:pt x="3853" y="10488"/>
                  </a:cubicBezTo>
                  <a:cubicBezTo>
                    <a:pt x="4053" y="11582"/>
                    <a:pt x="4240" y="12615"/>
                    <a:pt x="4353" y="13664"/>
                  </a:cubicBezTo>
                  <a:cubicBezTo>
                    <a:pt x="4053" y="13346"/>
                    <a:pt x="3624" y="13111"/>
                    <a:pt x="3238" y="12918"/>
                  </a:cubicBezTo>
                  <a:cubicBezTo>
                    <a:pt x="2370" y="12499"/>
                    <a:pt x="1370" y="12234"/>
                    <a:pt x="415" y="12123"/>
                  </a:cubicBezTo>
                  <a:lnTo>
                    <a:pt x="255" y="12551"/>
                  </a:lnTo>
                  <a:cubicBezTo>
                    <a:pt x="271" y="12559"/>
                    <a:pt x="291" y="12563"/>
                    <a:pt x="309" y="12566"/>
                  </a:cubicBezTo>
                  <a:cubicBezTo>
                    <a:pt x="1043" y="12648"/>
                    <a:pt x="1767" y="12845"/>
                    <a:pt x="2464" y="13092"/>
                  </a:cubicBezTo>
                  <a:cubicBezTo>
                    <a:pt x="3103" y="13319"/>
                    <a:pt x="4322" y="13776"/>
                    <a:pt x="4290" y="14619"/>
                  </a:cubicBezTo>
                  <a:cubicBezTo>
                    <a:pt x="4287" y="14730"/>
                    <a:pt x="4354" y="14805"/>
                    <a:pt x="4439" y="14836"/>
                  </a:cubicBezTo>
                  <a:cubicBezTo>
                    <a:pt x="4454" y="15177"/>
                    <a:pt x="4461" y="15516"/>
                    <a:pt x="4456" y="15871"/>
                  </a:cubicBezTo>
                  <a:cubicBezTo>
                    <a:pt x="4433" y="16992"/>
                    <a:pt x="4591" y="18099"/>
                    <a:pt x="4801" y="19197"/>
                  </a:cubicBezTo>
                  <a:cubicBezTo>
                    <a:pt x="4802" y="19224"/>
                    <a:pt x="4804" y="19249"/>
                    <a:pt x="4817" y="19269"/>
                  </a:cubicBezTo>
                  <a:cubicBezTo>
                    <a:pt x="4833" y="19351"/>
                    <a:pt x="4848" y="19438"/>
                    <a:pt x="4865" y="19519"/>
                  </a:cubicBezTo>
                  <a:lnTo>
                    <a:pt x="4867" y="19522"/>
                  </a:lnTo>
                  <a:cubicBezTo>
                    <a:pt x="4892" y="19663"/>
                    <a:pt x="4920" y="19801"/>
                    <a:pt x="4947" y="19937"/>
                  </a:cubicBezTo>
                  <a:cubicBezTo>
                    <a:pt x="4973" y="20060"/>
                    <a:pt x="5067" y="20115"/>
                    <a:pt x="5164" y="20115"/>
                  </a:cubicBezTo>
                  <a:cubicBezTo>
                    <a:pt x="5295" y="20115"/>
                    <a:pt x="5429" y="20013"/>
                    <a:pt x="5395" y="19846"/>
                  </a:cubicBezTo>
                  <a:cubicBezTo>
                    <a:pt x="5367" y="19710"/>
                    <a:pt x="5342" y="19570"/>
                    <a:pt x="5317" y="19435"/>
                  </a:cubicBezTo>
                  <a:cubicBezTo>
                    <a:pt x="5295" y="19312"/>
                    <a:pt x="5279" y="19194"/>
                    <a:pt x="5257" y="19071"/>
                  </a:cubicBezTo>
                  <a:cubicBezTo>
                    <a:pt x="5303" y="17744"/>
                    <a:pt x="4984" y="16454"/>
                    <a:pt x="5821" y="15283"/>
                  </a:cubicBezTo>
                  <a:cubicBezTo>
                    <a:pt x="6592" y="14205"/>
                    <a:pt x="7746" y="13475"/>
                    <a:pt x="8495" y="12365"/>
                  </a:cubicBezTo>
                  <a:cubicBezTo>
                    <a:pt x="8513" y="12338"/>
                    <a:pt x="8523" y="12318"/>
                    <a:pt x="8524" y="12294"/>
                  </a:cubicBezTo>
                  <a:cubicBezTo>
                    <a:pt x="8568" y="12147"/>
                    <a:pt x="8430" y="12017"/>
                    <a:pt x="8290" y="12017"/>
                  </a:cubicBezTo>
                  <a:cubicBezTo>
                    <a:pt x="8273" y="12017"/>
                    <a:pt x="8257" y="12019"/>
                    <a:pt x="8241" y="12023"/>
                  </a:cubicBezTo>
                  <a:cubicBezTo>
                    <a:pt x="8194" y="12032"/>
                    <a:pt x="8146" y="12065"/>
                    <a:pt x="8112" y="12117"/>
                  </a:cubicBezTo>
                  <a:cubicBezTo>
                    <a:pt x="7303" y="13319"/>
                    <a:pt x="6078" y="14142"/>
                    <a:pt x="5240" y="15313"/>
                  </a:cubicBezTo>
                  <a:cubicBezTo>
                    <a:pt x="5113" y="15494"/>
                    <a:pt x="5016" y="15683"/>
                    <a:pt x="4943" y="15885"/>
                  </a:cubicBezTo>
                  <a:cubicBezTo>
                    <a:pt x="4865" y="14584"/>
                    <a:pt x="4801" y="13284"/>
                    <a:pt x="4602" y="11983"/>
                  </a:cubicBezTo>
                  <a:cubicBezTo>
                    <a:pt x="5138" y="11537"/>
                    <a:pt x="5375" y="10882"/>
                    <a:pt x="5643" y="10250"/>
                  </a:cubicBezTo>
                  <a:cubicBezTo>
                    <a:pt x="6031" y="9333"/>
                    <a:pt x="6799" y="8682"/>
                    <a:pt x="7596" y="8110"/>
                  </a:cubicBezTo>
                  <a:lnTo>
                    <a:pt x="7670" y="7524"/>
                  </a:lnTo>
                  <a:lnTo>
                    <a:pt x="7671" y="7499"/>
                  </a:lnTo>
                  <a:lnTo>
                    <a:pt x="7671" y="7499"/>
                  </a:lnTo>
                  <a:cubicBezTo>
                    <a:pt x="6937" y="8019"/>
                    <a:pt x="6253" y="8557"/>
                    <a:pt x="5683" y="9259"/>
                  </a:cubicBezTo>
                  <a:cubicBezTo>
                    <a:pt x="5160" y="9914"/>
                    <a:pt x="5050" y="10816"/>
                    <a:pt x="4508" y="11440"/>
                  </a:cubicBezTo>
                  <a:cubicBezTo>
                    <a:pt x="4483" y="11293"/>
                    <a:pt x="4453" y="11149"/>
                    <a:pt x="4423" y="11002"/>
                  </a:cubicBezTo>
                  <a:cubicBezTo>
                    <a:pt x="4147" y="9722"/>
                    <a:pt x="3968" y="8403"/>
                    <a:pt x="3837" y="7073"/>
                  </a:cubicBezTo>
                  <a:cubicBezTo>
                    <a:pt x="4895" y="6412"/>
                    <a:pt x="5924" y="5707"/>
                    <a:pt x="7010" y="5096"/>
                  </a:cubicBezTo>
                  <a:lnTo>
                    <a:pt x="6429" y="4907"/>
                  </a:lnTo>
                  <a:cubicBezTo>
                    <a:pt x="5533" y="5431"/>
                    <a:pt x="4670" y="6011"/>
                    <a:pt x="3790" y="6565"/>
                  </a:cubicBezTo>
                  <a:cubicBezTo>
                    <a:pt x="3599" y="4450"/>
                    <a:pt x="3523" y="2314"/>
                    <a:pt x="3379" y="236"/>
                  </a:cubicBezTo>
                  <a:cubicBezTo>
                    <a:pt x="3375" y="170"/>
                    <a:pt x="3348" y="120"/>
                    <a:pt x="3310" y="78"/>
                  </a:cubicBezTo>
                  <a:cubicBezTo>
                    <a:pt x="3261" y="27"/>
                    <a:pt x="3189" y="1"/>
                    <a:pt x="31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6" name="Google Shape;7016;p35"/>
            <p:cNvSpPr/>
            <p:nvPr/>
          </p:nvSpPr>
          <p:spPr>
            <a:xfrm>
              <a:off x="7374015" y="3207100"/>
              <a:ext cx="223734" cy="227051"/>
            </a:xfrm>
            <a:custGeom>
              <a:avLst/>
              <a:gdLst/>
              <a:ahLst/>
              <a:cxnLst/>
              <a:rect l="l" t="t" r="r" b="b"/>
              <a:pathLst>
                <a:path w="8767" h="8897" extrusionOk="0">
                  <a:moveTo>
                    <a:pt x="5236" y="1"/>
                  </a:moveTo>
                  <a:cubicBezTo>
                    <a:pt x="3914" y="1"/>
                    <a:pt x="3743" y="1361"/>
                    <a:pt x="3743" y="1361"/>
                  </a:cubicBezTo>
                  <a:cubicBezTo>
                    <a:pt x="3743" y="1361"/>
                    <a:pt x="3424" y="358"/>
                    <a:pt x="2690" y="358"/>
                  </a:cubicBezTo>
                  <a:cubicBezTo>
                    <a:pt x="2509" y="358"/>
                    <a:pt x="2302" y="419"/>
                    <a:pt x="2068" y="573"/>
                  </a:cubicBezTo>
                  <a:cubicBezTo>
                    <a:pt x="890" y="1348"/>
                    <a:pt x="1557" y="2584"/>
                    <a:pt x="1557" y="2584"/>
                  </a:cubicBezTo>
                  <a:cubicBezTo>
                    <a:pt x="1557" y="2584"/>
                    <a:pt x="1456" y="2548"/>
                    <a:pt x="1311" y="2548"/>
                  </a:cubicBezTo>
                  <a:cubicBezTo>
                    <a:pt x="1014" y="2548"/>
                    <a:pt x="530" y="2697"/>
                    <a:pt x="317" y="3597"/>
                  </a:cubicBezTo>
                  <a:cubicBezTo>
                    <a:pt x="0" y="4944"/>
                    <a:pt x="1467" y="5277"/>
                    <a:pt x="1467" y="5277"/>
                  </a:cubicBezTo>
                  <a:cubicBezTo>
                    <a:pt x="1467" y="5277"/>
                    <a:pt x="561" y="6387"/>
                    <a:pt x="1301" y="7462"/>
                  </a:cubicBezTo>
                  <a:cubicBezTo>
                    <a:pt x="1556" y="7832"/>
                    <a:pt x="1882" y="7954"/>
                    <a:pt x="2199" y="7954"/>
                  </a:cubicBezTo>
                  <a:cubicBezTo>
                    <a:pt x="2804" y="7954"/>
                    <a:pt x="3379" y="7514"/>
                    <a:pt x="3379" y="7514"/>
                  </a:cubicBezTo>
                  <a:cubicBezTo>
                    <a:pt x="3379" y="7514"/>
                    <a:pt x="3410" y="8897"/>
                    <a:pt x="4505" y="8897"/>
                  </a:cubicBezTo>
                  <a:cubicBezTo>
                    <a:pt x="4603" y="8897"/>
                    <a:pt x="4710" y="8886"/>
                    <a:pt x="4825" y="8861"/>
                  </a:cubicBezTo>
                  <a:cubicBezTo>
                    <a:pt x="6236" y="8568"/>
                    <a:pt x="5935" y="7161"/>
                    <a:pt x="5935" y="7161"/>
                  </a:cubicBezTo>
                  <a:lnTo>
                    <a:pt x="5935" y="7161"/>
                  </a:lnTo>
                  <a:cubicBezTo>
                    <a:pt x="5935" y="7161"/>
                    <a:pt x="6251" y="7240"/>
                    <a:pt x="6648" y="7240"/>
                  </a:cubicBezTo>
                  <a:cubicBezTo>
                    <a:pt x="7223" y="7240"/>
                    <a:pt x="7969" y="7075"/>
                    <a:pt x="8173" y="6267"/>
                  </a:cubicBezTo>
                  <a:cubicBezTo>
                    <a:pt x="8518" y="4901"/>
                    <a:pt x="7404" y="4368"/>
                    <a:pt x="7404" y="4368"/>
                  </a:cubicBezTo>
                  <a:cubicBezTo>
                    <a:pt x="8186" y="4283"/>
                    <a:pt x="8766" y="3522"/>
                    <a:pt x="8261" y="2383"/>
                  </a:cubicBezTo>
                  <a:cubicBezTo>
                    <a:pt x="8017" y="1834"/>
                    <a:pt x="7559" y="1692"/>
                    <a:pt x="7150" y="1692"/>
                  </a:cubicBezTo>
                  <a:cubicBezTo>
                    <a:pt x="6710" y="1692"/>
                    <a:pt x="6327" y="1856"/>
                    <a:pt x="6327" y="1856"/>
                  </a:cubicBezTo>
                  <a:cubicBezTo>
                    <a:pt x="6327" y="1856"/>
                    <a:pt x="6780" y="85"/>
                    <a:pt x="5352" y="4"/>
                  </a:cubicBezTo>
                  <a:cubicBezTo>
                    <a:pt x="5313" y="2"/>
                    <a:pt x="5274" y="1"/>
                    <a:pt x="52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7" name="Google Shape;7017;p35"/>
            <p:cNvSpPr/>
            <p:nvPr/>
          </p:nvSpPr>
          <p:spPr>
            <a:xfrm>
              <a:off x="7508504" y="3275621"/>
              <a:ext cx="37030" cy="23223"/>
            </a:xfrm>
            <a:custGeom>
              <a:avLst/>
              <a:gdLst/>
              <a:ahLst/>
              <a:cxnLst/>
              <a:rect l="l" t="t" r="r" b="b"/>
              <a:pathLst>
                <a:path w="1451" h="910" extrusionOk="0">
                  <a:moveTo>
                    <a:pt x="1354" y="0"/>
                  </a:moveTo>
                  <a:cubicBezTo>
                    <a:pt x="1343" y="0"/>
                    <a:pt x="1332" y="3"/>
                    <a:pt x="1320" y="11"/>
                  </a:cubicBezTo>
                  <a:cubicBezTo>
                    <a:pt x="1099" y="152"/>
                    <a:pt x="862" y="269"/>
                    <a:pt x="640" y="410"/>
                  </a:cubicBezTo>
                  <a:cubicBezTo>
                    <a:pt x="454" y="528"/>
                    <a:pt x="310" y="761"/>
                    <a:pt x="78" y="786"/>
                  </a:cubicBezTo>
                  <a:cubicBezTo>
                    <a:pt x="0" y="797"/>
                    <a:pt x="14" y="910"/>
                    <a:pt x="85" y="910"/>
                  </a:cubicBezTo>
                  <a:cubicBezTo>
                    <a:pt x="87" y="910"/>
                    <a:pt x="90" y="910"/>
                    <a:pt x="93" y="909"/>
                  </a:cubicBezTo>
                  <a:cubicBezTo>
                    <a:pt x="291" y="887"/>
                    <a:pt x="452" y="727"/>
                    <a:pt x="598" y="604"/>
                  </a:cubicBezTo>
                  <a:cubicBezTo>
                    <a:pt x="836" y="401"/>
                    <a:pt x="1129" y="277"/>
                    <a:pt x="1394" y="109"/>
                  </a:cubicBezTo>
                  <a:cubicBezTo>
                    <a:pt x="1451" y="74"/>
                    <a:pt x="1408" y="0"/>
                    <a:pt x="135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8" name="Google Shape;7018;p35"/>
            <p:cNvSpPr/>
            <p:nvPr/>
          </p:nvSpPr>
          <p:spPr>
            <a:xfrm>
              <a:off x="7513353" y="3277969"/>
              <a:ext cx="49024" cy="27306"/>
            </a:xfrm>
            <a:custGeom>
              <a:avLst/>
              <a:gdLst/>
              <a:ahLst/>
              <a:cxnLst/>
              <a:rect l="l" t="t" r="r" b="b"/>
              <a:pathLst>
                <a:path w="1921" h="1070" extrusionOk="0">
                  <a:moveTo>
                    <a:pt x="1844" y="0"/>
                  </a:moveTo>
                  <a:cubicBezTo>
                    <a:pt x="1835" y="0"/>
                    <a:pt x="1826" y="3"/>
                    <a:pt x="1816" y="8"/>
                  </a:cubicBezTo>
                  <a:cubicBezTo>
                    <a:pt x="1229" y="324"/>
                    <a:pt x="630" y="616"/>
                    <a:pt x="58" y="960"/>
                  </a:cubicBezTo>
                  <a:cubicBezTo>
                    <a:pt x="1" y="994"/>
                    <a:pt x="43" y="1069"/>
                    <a:pt x="98" y="1069"/>
                  </a:cubicBezTo>
                  <a:cubicBezTo>
                    <a:pt x="109" y="1069"/>
                    <a:pt x="121" y="1067"/>
                    <a:pt x="132" y="1060"/>
                  </a:cubicBezTo>
                  <a:cubicBezTo>
                    <a:pt x="694" y="718"/>
                    <a:pt x="1283" y="434"/>
                    <a:pt x="1862" y="121"/>
                  </a:cubicBezTo>
                  <a:cubicBezTo>
                    <a:pt x="1921" y="90"/>
                    <a:pt x="1896" y="0"/>
                    <a:pt x="184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9" name="Google Shape;7019;p35"/>
            <p:cNvSpPr/>
            <p:nvPr/>
          </p:nvSpPr>
          <p:spPr>
            <a:xfrm>
              <a:off x="7522004" y="3291826"/>
              <a:ext cx="41215" cy="17915"/>
            </a:xfrm>
            <a:custGeom>
              <a:avLst/>
              <a:gdLst/>
              <a:ahLst/>
              <a:cxnLst/>
              <a:rect l="l" t="t" r="r" b="b"/>
              <a:pathLst>
                <a:path w="1615" h="702" extrusionOk="0">
                  <a:moveTo>
                    <a:pt x="1533" y="1"/>
                  </a:moveTo>
                  <a:cubicBezTo>
                    <a:pt x="1530" y="1"/>
                    <a:pt x="1526" y="1"/>
                    <a:pt x="1523" y="1"/>
                  </a:cubicBezTo>
                  <a:cubicBezTo>
                    <a:pt x="1274" y="37"/>
                    <a:pt x="1044" y="89"/>
                    <a:pt x="818" y="198"/>
                  </a:cubicBezTo>
                  <a:cubicBezTo>
                    <a:pt x="561" y="318"/>
                    <a:pt x="354" y="511"/>
                    <a:pt x="70" y="577"/>
                  </a:cubicBezTo>
                  <a:cubicBezTo>
                    <a:pt x="0" y="593"/>
                    <a:pt x="9" y="702"/>
                    <a:pt x="73" y="702"/>
                  </a:cubicBezTo>
                  <a:cubicBezTo>
                    <a:pt x="77" y="702"/>
                    <a:pt x="82" y="701"/>
                    <a:pt x="86" y="700"/>
                  </a:cubicBezTo>
                  <a:cubicBezTo>
                    <a:pt x="305" y="649"/>
                    <a:pt x="489" y="540"/>
                    <a:pt x="677" y="421"/>
                  </a:cubicBezTo>
                  <a:cubicBezTo>
                    <a:pt x="948" y="252"/>
                    <a:pt x="1224" y="166"/>
                    <a:pt x="1539" y="125"/>
                  </a:cubicBezTo>
                  <a:cubicBezTo>
                    <a:pt x="1614" y="113"/>
                    <a:pt x="1604" y="1"/>
                    <a:pt x="153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0" name="Google Shape;7020;p35"/>
            <p:cNvSpPr/>
            <p:nvPr/>
          </p:nvSpPr>
          <p:spPr>
            <a:xfrm>
              <a:off x="7516773" y="3307725"/>
              <a:ext cx="31109" cy="10897"/>
            </a:xfrm>
            <a:custGeom>
              <a:avLst/>
              <a:gdLst/>
              <a:ahLst/>
              <a:cxnLst/>
              <a:rect l="l" t="t" r="r" b="b"/>
              <a:pathLst>
                <a:path w="1219" h="427" extrusionOk="0">
                  <a:moveTo>
                    <a:pt x="1123" y="1"/>
                  </a:moveTo>
                  <a:cubicBezTo>
                    <a:pt x="1112" y="1"/>
                    <a:pt x="1100" y="4"/>
                    <a:pt x="1089" y="11"/>
                  </a:cubicBezTo>
                  <a:cubicBezTo>
                    <a:pt x="837" y="173"/>
                    <a:pt x="510" y="304"/>
                    <a:pt x="202" y="304"/>
                  </a:cubicBezTo>
                  <a:cubicBezTo>
                    <a:pt x="166" y="304"/>
                    <a:pt x="131" y="303"/>
                    <a:pt x="96" y="299"/>
                  </a:cubicBezTo>
                  <a:cubicBezTo>
                    <a:pt x="93" y="299"/>
                    <a:pt x="91" y="299"/>
                    <a:pt x="88" y="299"/>
                  </a:cubicBezTo>
                  <a:cubicBezTo>
                    <a:pt x="16" y="299"/>
                    <a:pt x="1" y="414"/>
                    <a:pt x="77" y="421"/>
                  </a:cubicBezTo>
                  <a:cubicBezTo>
                    <a:pt x="116" y="425"/>
                    <a:pt x="155" y="427"/>
                    <a:pt x="194" y="427"/>
                  </a:cubicBezTo>
                  <a:cubicBezTo>
                    <a:pt x="533" y="427"/>
                    <a:pt x="885" y="286"/>
                    <a:pt x="1162" y="111"/>
                  </a:cubicBezTo>
                  <a:cubicBezTo>
                    <a:pt x="1218" y="75"/>
                    <a:pt x="1176" y="1"/>
                    <a:pt x="112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1" name="Google Shape;7021;p35"/>
            <p:cNvSpPr/>
            <p:nvPr/>
          </p:nvSpPr>
          <p:spPr>
            <a:xfrm>
              <a:off x="7518406" y="3333015"/>
              <a:ext cx="37183" cy="10361"/>
            </a:xfrm>
            <a:custGeom>
              <a:avLst/>
              <a:gdLst/>
              <a:ahLst/>
              <a:cxnLst/>
              <a:rect l="l" t="t" r="r" b="b"/>
              <a:pathLst>
                <a:path w="1457" h="406" extrusionOk="0">
                  <a:moveTo>
                    <a:pt x="83" y="0"/>
                  </a:moveTo>
                  <a:cubicBezTo>
                    <a:pt x="15" y="0"/>
                    <a:pt x="0" y="113"/>
                    <a:pt x="76" y="123"/>
                  </a:cubicBezTo>
                  <a:cubicBezTo>
                    <a:pt x="504" y="186"/>
                    <a:pt x="929" y="261"/>
                    <a:pt x="1339" y="402"/>
                  </a:cubicBezTo>
                  <a:cubicBezTo>
                    <a:pt x="1347" y="405"/>
                    <a:pt x="1354" y="406"/>
                    <a:pt x="1361" y="406"/>
                  </a:cubicBezTo>
                  <a:cubicBezTo>
                    <a:pt x="1423" y="406"/>
                    <a:pt x="1456" y="311"/>
                    <a:pt x="1389" y="289"/>
                  </a:cubicBezTo>
                  <a:cubicBezTo>
                    <a:pt x="968" y="143"/>
                    <a:pt x="533" y="64"/>
                    <a:pt x="92" y="1"/>
                  </a:cubicBezTo>
                  <a:cubicBezTo>
                    <a:pt x="89" y="1"/>
                    <a:pt x="86" y="0"/>
                    <a:pt x="8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2" name="Google Shape;7022;p35"/>
            <p:cNvSpPr/>
            <p:nvPr/>
          </p:nvSpPr>
          <p:spPr>
            <a:xfrm>
              <a:off x="7513353" y="3339625"/>
              <a:ext cx="48360" cy="16180"/>
            </a:xfrm>
            <a:custGeom>
              <a:avLst/>
              <a:gdLst/>
              <a:ahLst/>
              <a:cxnLst/>
              <a:rect l="l" t="t" r="r" b="b"/>
              <a:pathLst>
                <a:path w="1895" h="634" extrusionOk="0">
                  <a:moveTo>
                    <a:pt x="82" y="1"/>
                  </a:moveTo>
                  <a:cubicBezTo>
                    <a:pt x="11" y="1"/>
                    <a:pt x="1" y="111"/>
                    <a:pt x="76" y="124"/>
                  </a:cubicBezTo>
                  <a:cubicBezTo>
                    <a:pt x="669" y="215"/>
                    <a:pt x="1232" y="384"/>
                    <a:pt x="1781" y="627"/>
                  </a:cubicBezTo>
                  <a:cubicBezTo>
                    <a:pt x="1790" y="632"/>
                    <a:pt x="1799" y="634"/>
                    <a:pt x="1807" y="634"/>
                  </a:cubicBezTo>
                  <a:cubicBezTo>
                    <a:pt x="1865" y="634"/>
                    <a:pt x="1895" y="543"/>
                    <a:pt x="1831" y="516"/>
                  </a:cubicBezTo>
                  <a:cubicBezTo>
                    <a:pt x="1271" y="268"/>
                    <a:pt x="700" y="96"/>
                    <a:pt x="94" y="2"/>
                  </a:cubicBezTo>
                  <a:cubicBezTo>
                    <a:pt x="89" y="1"/>
                    <a:pt x="85" y="1"/>
                    <a:pt x="8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3" name="Google Shape;7023;p35"/>
            <p:cNvSpPr/>
            <p:nvPr/>
          </p:nvSpPr>
          <p:spPr>
            <a:xfrm>
              <a:off x="7510393" y="3348786"/>
              <a:ext cx="47084" cy="21335"/>
            </a:xfrm>
            <a:custGeom>
              <a:avLst/>
              <a:gdLst/>
              <a:ahLst/>
              <a:cxnLst/>
              <a:rect l="l" t="t" r="r" b="b"/>
              <a:pathLst>
                <a:path w="1845" h="836" extrusionOk="0">
                  <a:moveTo>
                    <a:pt x="112" y="1"/>
                  </a:moveTo>
                  <a:cubicBezTo>
                    <a:pt x="101" y="1"/>
                    <a:pt x="91" y="1"/>
                    <a:pt x="80" y="1"/>
                  </a:cubicBezTo>
                  <a:cubicBezTo>
                    <a:pt x="1" y="1"/>
                    <a:pt x="15" y="122"/>
                    <a:pt x="92" y="122"/>
                  </a:cubicBezTo>
                  <a:cubicBezTo>
                    <a:pt x="93" y="122"/>
                    <a:pt x="94" y="122"/>
                    <a:pt x="95" y="122"/>
                  </a:cubicBezTo>
                  <a:cubicBezTo>
                    <a:pt x="103" y="121"/>
                    <a:pt x="112" y="121"/>
                    <a:pt x="120" y="121"/>
                  </a:cubicBezTo>
                  <a:cubicBezTo>
                    <a:pt x="675" y="121"/>
                    <a:pt x="1222" y="646"/>
                    <a:pt x="1728" y="831"/>
                  </a:cubicBezTo>
                  <a:cubicBezTo>
                    <a:pt x="1736" y="834"/>
                    <a:pt x="1744" y="835"/>
                    <a:pt x="1751" y="835"/>
                  </a:cubicBezTo>
                  <a:cubicBezTo>
                    <a:pt x="1812" y="835"/>
                    <a:pt x="1845" y="742"/>
                    <a:pt x="1778" y="719"/>
                  </a:cubicBezTo>
                  <a:cubicBezTo>
                    <a:pt x="1238" y="524"/>
                    <a:pt x="704" y="1"/>
                    <a:pt x="11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4" name="Google Shape;7024;p35"/>
            <p:cNvSpPr/>
            <p:nvPr/>
          </p:nvSpPr>
          <p:spPr>
            <a:xfrm>
              <a:off x="7503324" y="3352946"/>
              <a:ext cx="31390" cy="29246"/>
            </a:xfrm>
            <a:custGeom>
              <a:avLst/>
              <a:gdLst/>
              <a:ahLst/>
              <a:cxnLst/>
              <a:rect l="l" t="t" r="r" b="b"/>
              <a:pathLst>
                <a:path w="1230" h="1146" extrusionOk="0">
                  <a:moveTo>
                    <a:pt x="92" y="0"/>
                  </a:moveTo>
                  <a:cubicBezTo>
                    <a:pt x="44" y="0"/>
                    <a:pt x="0" y="53"/>
                    <a:pt x="42" y="95"/>
                  </a:cubicBezTo>
                  <a:cubicBezTo>
                    <a:pt x="212" y="273"/>
                    <a:pt x="384" y="448"/>
                    <a:pt x="564" y="616"/>
                  </a:cubicBezTo>
                  <a:cubicBezTo>
                    <a:pt x="742" y="782"/>
                    <a:pt x="976" y="906"/>
                    <a:pt x="1102" y="1119"/>
                  </a:cubicBezTo>
                  <a:cubicBezTo>
                    <a:pt x="1113" y="1138"/>
                    <a:pt x="1129" y="1145"/>
                    <a:pt x="1146" y="1145"/>
                  </a:cubicBezTo>
                  <a:cubicBezTo>
                    <a:pt x="1187" y="1145"/>
                    <a:pt x="1230" y="1094"/>
                    <a:pt x="1200" y="1045"/>
                  </a:cubicBezTo>
                  <a:cubicBezTo>
                    <a:pt x="1096" y="869"/>
                    <a:pt x="932" y="763"/>
                    <a:pt x="773" y="639"/>
                  </a:cubicBezTo>
                  <a:cubicBezTo>
                    <a:pt x="544" y="456"/>
                    <a:pt x="340" y="232"/>
                    <a:pt x="140" y="22"/>
                  </a:cubicBezTo>
                  <a:cubicBezTo>
                    <a:pt x="126" y="7"/>
                    <a:pt x="109" y="0"/>
                    <a:pt x="9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5" name="Google Shape;7025;p35"/>
            <p:cNvSpPr/>
            <p:nvPr/>
          </p:nvSpPr>
          <p:spPr>
            <a:xfrm>
              <a:off x="7495693" y="3359683"/>
              <a:ext cx="10131" cy="36749"/>
            </a:xfrm>
            <a:custGeom>
              <a:avLst/>
              <a:gdLst/>
              <a:ahLst/>
              <a:cxnLst/>
              <a:rect l="l" t="t" r="r" b="b"/>
              <a:pathLst>
                <a:path w="397" h="1440" extrusionOk="0">
                  <a:moveTo>
                    <a:pt x="79" y="1"/>
                  </a:moveTo>
                  <a:cubicBezTo>
                    <a:pt x="40" y="1"/>
                    <a:pt x="1" y="37"/>
                    <a:pt x="21" y="84"/>
                  </a:cubicBezTo>
                  <a:cubicBezTo>
                    <a:pt x="106" y="281"/>
                    <a:pt x="115" y="492"/>
                    <a:pt x="137" y="702"/>
                  </a:cubicBezTo>
                  <a:cubicBezTo>
                    <a:pt x="160" y="928"/>
                    <a:pt x="276" y="1141"/>
                    <a:pt x="263" y="1370"/>
                  </a:cubicBezTo>
                  <a:cubicBezTo>
                    <a:pt x="260" y="1414"/>
                    <a:pt x="297" y="1440"/>
                    <a:pt x="331" y="1440"/>
                  </a:cubicBezTo>
                  <a:cubicBezTo>
                    <a:pt x="357" y="1440"/>
                    <a:pt x="382" y="1424"/>
                    <a:pt x="383" y="1389"/>
                  </a:cubicBezTo>
                  <a:cubicBezTo>
                    <a:pt x="396" y="1145"/>
                    <a:pt x="286" y="927"/>
                    <a:pt x="257" y="687"/>
                  </a:cubicBezTo>
                  <a:cubicBezTo>
                    <a:pt x="231" y="466"/>
                    <a:pt x="223" y="245"/>
                    <a:pt x="132" y="38"/>
                  </a:cubicBezTo>
                  <a:cubicBezTo>
                    <a:pt x="122" y="12"/>
                    <a:pt x="100" y="1"/>
                    <a:pt x="7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6" name="Google Shape;7026;p35"/>
            <p:cNvSpPr/>
            <p:nvPr/>
          </p:nvSpPr>
          <p:spPr>
            <a:xfrm>
              <a:off x="7486481" y="3358407"/>
              <a:ext cx="7528" cy="43358"/>
            </a:xfrm>
            <a:custGeom>
              <a:avLst/>
              <a:gdLst/>
              <a:ahLst/>
              <a:cxnLst/>
              <a:rect l="l" t="t" r="r" b="b"/>
              <a:pathLst>
                <a:path w="295" h="1699" extrusionOk="0">
                  <a:moveTo>
                    <a:pt x="66" y="0"/>
                  </a:moveTo>
                  <a:cubicBezTo>
                    <a:pt x="32" y="0"/>
                    <a:pt x="1" y="23"/>
                    <a:pt x="10" y="66"/>
                  </a:cubicBezTo>
                  <a:cubicBezTo>
                    <a:pt x="135" y="586"/>
                    <a:pt x="157" y="1113"/>
                    <a:pt x="170" y="1646"/>
                  </a:cubicBezTo>
                  <a:cubicBezTo>
                    <a:pt x="171" y="1682"/>
                    <a:pt x="197" y="1698"/>
                    <a:pt x="225" y="1698"/>
                  </a:cubicBezTo>
                  <a:cubicBezTo>
                    <a:pt x="258" y="1698"/>
                    <a:pt x="294" y="1674"/>
                    <a:pt x="293" y="1632"/>
                  </a:cubicBezTo>
                  <a:cubicBezTo>
                    <a:pt x="280" y="1100"/>
                    <a:pt x="258" y="573"/>
                    <a:pt x="133" y="52"/>
                  </a:cubicBezTo>
                  <a:cubicBezTo>
                    <a:pt x="125" y="17"/>
                    <a:pt x="95" y="0"/>
                    <a:pt x="66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7" name="Google Shape;7027;p35"/>
            <p:cNvSpPr/>
            <p:nvPr/>
          </p:nvSpPr>
          <p:spPr>
            <a:xfrm>
              <a:off x="7475941" y="3359275"/>
              <a:ext cx="5078" cy="38765"/>
            </a:xfrm>
            <a:custGeom>
              <a:avLst/>
              <a:gdLst/>
              <a:ahLst/>
              <a:cxnLst/>
              <a:rect l="l" t="t" r="r" b="b"/>
              <a:pathLst>
                <a:path w="199" h="1519" extrusionOk="0">
                  <a:moveTo>
                    <a:pt x="129" y="1"/>
                  </a:moveTo>
                  <a:cubicBezTo>
                    <a:pt x="102" y="1"/>
                    <a:pt x="74" y="17"/>
                    <a:pt x="69" y="51"/>
                  </a:cubicBezTo>
                  <a:cubicBezTo>
                    <a:pt x="2" y="515"/>
                    <a:pt x="62" y="984"/>
                    <a:pt x="6" y="1449"/>
                  </a:cubicBezTo>
                  <a:cubicBezTo>
                    <a:pt x="0" y="1493"/>
                    <a:pt x="36" y="1518"/>
                    <a:pt x="70" y="1518"/>
                  </a:cubicBezTo>
                  <a:cubicBezTo>
                    <a:pt x="97" y="1518"/>
                    <a:pt x="123" y="1503"/>
                    <a:pt x="128" y="1468"/>
                  </a:cubicBezTo>
                  <a:cubicBezTo>
                    <a:pt x="185" y="1003"/>
                    <a:pt x="125" y="533"/>
                    <a:pt x="193" y="69"/>
                  </a:cubicBezTo>
                  <a:cubicBezTo>
                    <a:pt x="198" y="25"/>
                    <a:pt x="163" y="1"/>
                    <a:pt x="12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8" name="Google Shape;7028;p35"/>
            <p:cNvSpPr/>
            <p:nvPr/>
          </p:nvSpPr>
          <p:spPr>
            <a:xfrm>
              <a:off x="7496638" y="3255435"/>
              <a:ext cx="14368" cy="37234"/>
            </a:xfrm>
            <a:custGeom>
              <a:avLst/>
              <a:gdLst/>
              <a:ahLst/>
              <a:cxnLst/>
              <a:rect l="l" t="t" r="r" b="b"/>
              <a:pathLst>
                <a:path w="563" h="1459" extrusionOk="0">
                  <a:moveTo>
                    <a:pt x="482" y="0"/>
                  </a:moveTo>
                  <a:cubicBezTo>
                    <a:pt x="461" y="0"/>
                    <a:pt x="442" y="11"/>
                    <a:pt x="433" y="38"/>
                  </a:cubicBezTo>
                  <a:cubicBezTo>
                    <a:pt x="296" y="482"/>
                    <a:pt x="167" y="931"/>
                    <a:pt x="16" y="1372"/>
                  </a:cubicBezTo>
                  <a:cubicBezTo>
                    <a:pt x="1" y="1420"/>
                    <a:pt x="43" y="1458"/>
                    <a:pt x="82" y="1458"/>
                  </a:cubicBezTo>
                  <a:cubicBezTo>
                    <a:pt x="102" y="1458"/>
                    <a:pt x="122" y="1448"/>
                    <a:pt x="130" y="1421"/>
                  </a:cubicBezTo>
                  <a:cubicBezTo>
                    <a:pt x="279" y="979"/>
                    <a:pt x="408" y="532"/>
                    <a:pt x="547" y="87"/>
                  </a:cubicBezTo>
                  <a:cubicBezTo>
                    <a:pt x="563" y="38"/>
                    <a:pt x="521" y="0"/>
                    <a:pt x="48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9" name="Google Shape;7029;p35"/>
            <p:cNvSpPr/>
            <p:nvPr/>
          </p:nvSpPr>
          <p:spPr>
            <a:xfrm>
              <a:off x="7489773" y="3234457"/>
              <a:ext cx="17047" cy="52061"/>
            </a:xfrm>
            <a:custGeom>
              <a:avLst/>
              <a:gdLst/>
              <a:ahLst/>
              <a:cxnLst/>
              <a:rect l="l" t="t" r="r" b="b"/>
              <a:pathLst>
                <a:path w="668" h="2040" extrusionOk="0">
                  <a:moveTo>
                    <a:pt x="588" y="0"/>
                  </a:moveTo>
                  <a:cubicBezTo>
                    <a:pt x="567" y="0"/>
                    <a:pt x="547" y="11"/>
                    <a:pt x="537" y="38"/>
                  </a:cubicBezTo>
                  <a:cubicBezTo>
                    <a:pt x="421" y="335"/>
                    <a:pt x="386" y="655"/>
                    <a:pt x="273" y="953"/>
                  </a:cubicBezTo>
                  <a:cubicBezTo>
                    <a:pt x="148" y="1286"/>
                    <a:pt x="48" y="1616"/>
                    <a:pt x="7" y="1970"/>
                  </a:cubicBezTo>
                  <a:cubicBezTo>
                    <a:pt x="1" y="2015"/>
                    <a:pt x="36" y="2040"/>
                    <a:pt x="69" y="2040"/>
                  </a:cubicBezTo>
                  <a:cubicBezTo>
                    <a:pt x="97" y="2040"/>
                    <a:pt x="124" y="2023"/>
                    <a:pt x="128" y="1988"/>
                  </a:cubicBezTo>
                  <a:cubicBezTo>
                    <a:pt x="166" y="1647"/>
                    <a:pt x="266" y="1326"/>
                    <a:pt x="385" y="1003"/>
                  </a:cubicBezTo>
                  <a:cubicBezTo>
                    <a:pt x="495" y="702"/>
                    <a:pt x="536" y="384"/>
                    <a:pt x="649" y="86"/>
                  </a:cubicBezTo>
                  <a:cubicBezTo>
                    <a:pt x="667" y="39"/>
                    <a:pt x="626" y="0"/>
                    <a:pt x="58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0" name="Google Shape;7030;p35"/>
            <p:cNvSpPr/>
            <p:nvPr/>
          </p:nvSpPr>
          <p:spPr>
            <a:xfrm>
              <a:off x="7479488" y="3253112"/>
              <a:ext cx="4492" cy="32895"/>
            </a:xfrm>
            <a:custGeom>
              <a:avLst/>
              <a:gdLst/>
              <a:ahLst/>
              <a:cxnLst/>
              <a:rect l="l" t="t" r="r" b="b"/>
              <a:pathLst>
                <a:path w="176" h="1289" extrusionOk="0">
                  <a:moveTo>
                    <a:pt x="94" y="1"/>
                  </a:moveTo>
                  <a:cubicBezTo>
                    <a:pt x="74" y="1"/>
                    <a:pt x="55" y="12"/>
                    <a:pt x="48" y="38"/>
                  </a:cubicBezTo>
                  <a:cubicBezTo>
                    <a:pt x="2" y="198"/>
                    <a:pt x="4" y="348"/>
                    <a:pt x="18" y="515"/>
                  </a:cubicBezTo>
                  <a:cubicBezTo>
                    <a:pt x="40" y="756"/>
                    <a:pt x="4" y="982"/>
                    <a:pt x="1" y="1220"/>
                  </a:cubicBezTo>
                  <a:cubicBezTo>
                    <a:pt x="1" y="1264"/>
                    <a:pt x="37" y="1289"/>
                    <a:pt x="71" y="1289"/>
                  </a:cubicBezTo>
                  <a:cubicBezTo>
                    <a:pt x="98" y="1289"/>
                    <a:pt x="123" y="1273"/>
                    <a:pt x="124" y="1236"/>
                  </a:cubicBezTo>
                  <a:cubicBezTo>
                    <a:pt x="125" y="1065"/>
                    <a:pt x="161" y="894"/>
                    <a:pt x="161" y="721"/>
                  </a:cubicBezTo>
                  <a:cubicBezTo>
                    <a:pt x="158" y="507"/>
                    <a:pt x="99" y="303"/>
                    <a:pt x="162" y="88"/>
                  </a:cubicBezTo>
                  <a:cubicBezTo>
                    <a:pt x="176" y="39"/>
                    <a:pt x="132" y="1"/>
                    <a:pt x="9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1" name="Google Shape;7031;p35"/>
            <p:cNvSpPr/>
            <p:nvPr/>
          </p:nvSpPr>
          <p:spPr>
            <a:xfrm>
              <a:off x="7429342" y="3252602"/>
              <a:ext cx="38612" cy="41521"/>
            </a:xfrm>
            <a:custGeom>
              <a:avLst/>
              <a:gdLst/>
              <a:ahLst/>
              <a:cxnLst/>
              <a:rect l="l" t="t" r="r" b="b"/>
              <a:pathLst>
                <a:path w="1513" h="1627" extrusionOk="0">
                  <a:moveTo>
                    <a:pt x="93" y="1"/>
                  </a:moveTo>
                  <a:cubicBezTo>
                    <a:pt x="41" y="1"/>
                    <a:pt x="1" y="72"/>
                    <a:pt x="52" y="108"/>
                  </a:cubicBezTo>
                  <a:cubicBezTo>
                    <a:pt x="430" y="367"/>
                    <a:pt x="534" y="819"/>
                    <a:pt x="804" y="1161"/>
                  </a:cubicBezTo>
                  <a:cubicBezTo>
                    <a:pt x="922" y="1312"/>
                    <a:pt x="1167" y="1627"/>
                    <a:pt x="1393" y="1627"/>
                  </a:cubicBezTo>
                  <a:cubicBezTo>
                    <a:pt x="1409" y="1627"/>
                    <a:pt x="1424" y="1625"/>
                    <a:pt x="1440" y="1622"/>
                  </a:cubicBezTo>
                  <a:cubicBezTo>
                    <a:pt x="1513" y="1607"/>
                    <a:pt x="1505" y="1499"/>
                    <a:pt x="1438" y="1499"/>
                  </a:cubicBezTo>
                  <a:cubicBezTo>
                    <a:pt x="1433" y="1499"/>
                    <a:pt x="1429" y="1499"/>
                    <a:pt x="1424" y="1500"/>
                  </a:cubicBezTo>
                  <a:cubicBezTo>
                    <a:pt x="1413" y="1502"/>
                    <a:pt x="1402" y="1503"/>
                    <a:pt x="1391" y="1503"/>
                  </a:cubicBezTo>
                  <a:cubicBezTo>
                    <a:pt x="1150" y="1503"/>
                    <a:pt x="847" y="1025"/>
                    <a:pt x="750" y="854"/>
                  </a:cubicBezTo>
                  <a:cubicBezTo>
                    <a:pt x="578" y="546"/>
                    <a:pt x="430" y="218"/>
                    <a:pt x="129" y="13"/>
                  </a:cubicBezTo>
                  <a:cubicBezTo>
                    <a:pt x="117" y="4"/>
                    <a:pt x="105" y="1"/>
                    <a:pt x="9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2" name="Google Shape;7032;p35"/>
            <p:cNvSpPr/>
            <p:nvPr/>
          </p:nvSpPr>
          <p:spPr>
            <a:xfrm>
              <a:off x="7452259" y="3262453"/>
              <a:ext cx="15644" cy="24218"/>
            </a:xfrm>
            <a:custGeom>
              <a:avLst/>
              <a:gdLst/>
              <a:ahLst/>
              <a:cxnLst/>
              <a:rect l="l" t="t" r="r" b="b"/>
              <a:pathLst>
                <a:path w="613" h="949" extrusionOk="0">
                  <a:moveTo>
                    <a:pt x="81" y="0"/>
                  </a:moveTo>
                  <a:cubicBezTo>
                    <a:pt x="42" y="0"/>
                    <a:pt x="0" y="37"/>
                    <a:pt x="16" y="86"/>
                  </a:cubicBezTo>
                  <a:cubicBezTo>
                    <a:pt x="112" y="392"/>
                    <a:pt x="287" y="668"/>
                    <a:pt x="479" y="925"/>
                  </a:cubicBezTo>
                  <a:cubicBezTo>
                    <a:pt x="491" y="942"/>
                    <a:pt x="508" y="949"/>
                    <a:pt x="524" y="949"/>
                  </a:cubicBezTo>
                  <a:cubicBezTo>
                    <a:pt x="569" y="949"/>
                    <a:pt x="613" y="896"/>
                    <a:pt x="577" y="848"/>
                  </a:cubicBezTo>
                  <a:cubicBezTo>
                    <a:pt x="394" y="602"/>
                    <a:pt x="223" y="334"/>
                    <a:pt x="131" y="38"/>
                  </a:cubicBezTo>
                  <a:cubicBezTo>
                    <a:pt x="122" y="11"/>
                    <a:pt x="102" y="0"/>
                    <a:pt x="8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3" name="Google Shape;7033;p35"/>
            <p:cNvSpPr/>
            <p:nvPr/>
          </p:nvSpPr>
          <p:spPr>
            <a:xfrm>
              <a:off x="7437023" y="3283098"/>
              <a:ext cx="22407" cy="18553"/>
            </a:xfrm>
            <a:custGeom>
              <a:avLst/>
              <a:gdLst/>
              <a:ahLst/>
              <a:cxnLst/>
              <a:rect l="l" t="t" r="r" b="b"/>
              <a:pathLst>
                <a:path w="878" h="727" extrusionOk="0">
                  <a:moveTo>
                    <a:pt x="85" y="0"/>
                  </a:moveTo>
                  <a:cubicBezTo>
                    <a:pt x="43" y="0"/>
                    <a:pt x="0" y="53"/>
                    <a:pt x="29" y="101"/>
                  </a:cubicBezTo>
                  <a:cubicBezTo>
                    <a:pt x="195" y="373"/>
                    <a:pt x="506" y="522"/>
                    <a:pt x="750" y="713"/>
                  </a:cubicBezTo>
                  <a:cubicBezTo>
                    <a:pt x="762" y="723"/>
                    <a:pt x="775" y="727"/>
                    <a:pt x="787" y="727"/>
                  </a:cubicBezTo>
                  <a:cubicBezTo>
                    <a:pt x="837" y="727"/>
                    <a:pt x="877" y="657"/>
                    <a:pt x="828" y="616"/>
                  </a:cubicBezTo>
                  <a:cubicBezTo>
                    <a:pt x="591" y="434"/>
                    <a:pt x="286" y="288"/>
                    <a:pt x="129" y="28"/>
                  </a:cubicBezTo>
                  <a:cubicBezTo>
                    <a:pt x="117" y="8"/>
                    <a:pt x="101" y="0"/>
                    <a:pt x="85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4" name="Google Shape;7034;p35"/>
            <p:cNvSpPr/>
            <p:nvPr/>
          </p:nvSpPr>
          <p:spPr>
            <a:xfrm>
              <a:off x="7402342" y="3306781"/>
              <a:ext cx="56067" cy="8575"/>
            </a:xfrm>
            <a:custGeom>
              <a:avLst/>
              <a:gdLst/>
              <a:ahLst/>
              <a:cxnLst/>
              <a:rect l="l" t="t" r="r" b="b"/>
              <a:pathLst>
                <a:path w="2197" h="336" extrusionOk="0">
                  <a:moveTo>
                    <a:pt x="84" y="0"/>
                  </a:moveTo>
                  <a:cubicBezTo>
                    <a:pt x="14" y="0"/>
                    <a:pt x="1" y="113"/>
                    <a:pt x="75" y="123"/>
                  </a:cubicBezTo>
                  <a:cubicBezTo>
                    <a:pt x="668" y="211"/>
                    <a:pt x="1257" y="336"/>
                    <a:pt x="1856" y="336"/>
                  </a:cubicBezTo>
                  <a:cubicBezTo>
                    <a:pt x="1943" y="336"/>
                    <a:pt x="2031" y="333"/>
                    <a:pt x="2119" y="327"/>
                  </a:cubicBezTo>
                  <a:cubicBezTo>
                    <a:pt x="2196" y="321"/>
                    <a:pt x="2183" y="204"/>
                    <a:pt x="2107" y="204"/>
                  </a:cubicBezTo>
                  <a:cubicBezTo>
                    <a:pt x="2106" y="204"/>
                    <a:pt x="2105" y="204"/>
                    <a:pt x="2104" y="204"/>
                  </a:cubicBezTo>
                  <a:cubicBezTo>
                    <a:pt x="2020" y="209"/>
                    <a:pt x="1936" y="212"/>
                    <a:pt x="1852" y="212"/>
                  </a:cubicBezTo>
                  <a:cubicBezTo>
                    <a:pt x="1261" y="212"/>
                    <a:pt x="678" y="87"/>
                    <a:pt x="94" y="1"/>
                  </a:cubicBezTo>
                  <a:cubicBezTo>
                    <a:pt x="91" y="1"/>
                    <a:pt x="87" y="0"/>
                    <a:pt x="8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5" name="Google Shape;7035;p35"/>
            <p:cNvSpPr/>
            <p:nvPr/>
          </p:nvSpPr>
          <p:spPr>
            <a:xfrm>
              <a:off x="7415816" y="3298869"/>
              <a:ext cx="28914" cy="5436"/>
            </a:xfrm>
            <a:custGeom>
              <a:avLst/>
              <a:gdLst/>
              <a:ahLst/>
              <a:cxnLst/>
              <a:rect l="l" t="t" r="r" b="b"/>
              <a:pathLst>
                <a:path w="1133" h="213" extrusionOk="0">
                  <a:moveTo>
                    <a:pt x="168" y="0"/>
                  </a:moveTo>
                  <a:cubicBezTo>
                    <a:pt x="139" y="0"/>
                    <a:pt x="110" y="1"/>
                    <a:pt x="80" y="3"/>
                  </a:cubicBezTo>
                  <a:cubicBezTo>
                    <a:pt x="1" y="7"/>
                    <a:pt x="15" y="125"/>
                    <a:pt x="91" y="125"/>
                  </a:cubicBezTo>
                  <a:cubicBezTo>
                    <a:pt x="92" y="125"/>
                    <a:pt x="93" y="125"/>
                    <a:pt x="95" y="125"/>
                  </a:cubicBezTo>
                  <a:cubicBezTo>
                    <a:pt x="120" y="123"/>
                    <a:pt x="145" y="123"/>
                    <a:pt x="170" y="123"/>
                  </a:cubicBezTo>
                  <a:cubicBezTo>
                    <a:pt x="461" y="123"/>
                    <a:pt x="745" y="210"/>
                    <a:pt x="1036" y="213"/>
                  </a:cubicBezTo>
                  <a:cubicBezTo>
                    <a:pt x="1037" y="213"/>
                    <a:pt x="1038" y="213"/>
                    <a:pt x="1039" y="213"/>
                  </a:cubicBezTo>
                  <a:cubicBezTo>
                    <a:pt x="1116" y="213"/>
                    <a:pt x="1132" y="92"/>
                    <a:pt x="1054" y="91"/>
                  </a:cubicBezTo>
                  <a:cubicBezTo>
                    <a:pt x="756" y="87"/>
                    <a:pt x="465" y="0"/>
                    <a:pt x="16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6" name="Google Shape;7036;p35"/>
            <p:cNvSpPr/>
            <p:nvPr/>
          </p:nvSpPr>
          <p:spPr>
            <a:xfrm>
              <a:off x="7415076" y="3320332"/>
              <a:ext cx="27995" cy="6992"/>
            </a:xfrm>
            <a:custGeom>
              <a:avLst/>
              <a:gdLst/>
              <a:ahLst/>
              <a:cxnLst/>
              <a:rect l="l" t="t" r="r" b="b"/>
              <a:pathLst>
                <a:path w="1097" h="274" extrusionOk="0">
                  <a:moveTo>
                    <a:pt x="999" y="0"/>
                  </a:moveTo>
                  <a:cubicBezTo>
                    <a:pt x="993" y="0"/>
                    <a:pt x="987" y="1"/>
                    <a:pt x="980" y="3"/>
                  </a:cubicBezTo>
                  <a:cubicBezTo>
                    <a:pt x="786" y="59"/>
                    <a:pt x="538" y="154"/>
                    <a:pt x="313" y="154"/>
                  </a:cubicBezTo>
                  <a:cubicBezTo>
                    <a:pt x="243" y="154"/>
                    <a:pt x="176" y="145"/>
                    <a:pt x="114" y="124"/>
                  </a:cubicBezTo>
                  <a:cubicBezTo>
                    <a:pt x="105" y="120"/>
                    <a:pt x="98" y="119"/>
                    <a:pt x="90" y="119"/>
                  </a:cubicBezTo>
                  <a:cubicBezTo>
                    <a:pt x="32" y="119"/>
                    <a:pt x="0" y="210"/>
                    <a:pt x="65" y="235"/>
                  </a:cubicBezTo>
                  <a:cubicBezTo>
                    <a:pt x="143" y="263"/>
                    <a:pt x="225" y="274"/>
                    <a:pt x="308" y="274"/>
                  </a:cubicBezTo>
                  <a:cubicBezTo>
                    <a:pt x="550" y="274"/>
                    <a:pt x="806" y="180"/>
                    <a:pt x="1027" y="118"/>
                  </a:cubicBezTo>
                  <a:cubicBezTo>
                    <a:pt x="1097" y="98"/>
                    <a:pt x="1064" y="0"/>
                    <a:pt x="99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7" name="Google Shape;7037;p35"/>
            <p:cNvSpPr/>
            <p:nvPr/>
          </p:nvSpPr>
          <p:spPr>
            <a:xfrm>
              <a:off x="7433144" y="3339701"/>
              <a:ext cx="25571" cy="35702"/>
            </a:xfrm>
            <a:custGeom>
              <a:avLst/>
              <a:gdLst/>
              <a:ahLst/>
              <a:cxnLst/>
              <a:rect l="l" t="t" r="r" b="b"/>
              <a:pathLst>
                <a:path w="1002" h="1399" extrusionOk="0">
                  <a:moveTo>
                    <a:pt x="917" y="0"/>
                  </a:moveTo>
                  <a:cubicBezTo>
                    <a:pt x="901" y="0"/>
                    <a:pt x="885" y="7"/>
                    <a:pt x="873" y="25"/>
                  </a:cubicBezTo>
                  <a:cubicBezTo>
                    <a:pt x="724" y="246"/>
                    <a:pt x="554" y="453"/>
                    <a:pt x="410" y="676"/>
                  </a:cubicBezTo>
                  <a:cubicBezTo>
                    <a:pt x="278" y="884"/>
                    <a:pt x="213" y="1119"/>
                    <a:pt x="41" y="1300"/>
                  </a:cubicBezTo>
                  <a:cubicBezTo>
                    <a:pt x="1" y="1344"/>
                    <a:pt x="45" y="1398"/>
                    <a:pt x="93" y="1398"/>
                  </a:cubicBezTo>
                  <a:cubicBezTo>
                    <a:pt x="109" y="1398"/>
                    <a:pt x="125" y="1392"/>
                    <a:pt x="138" y="1378"/>
                  </a:cubicBezTo>
                  <a:cubicBezTo>
                    <a:pt x="276" y="1232"/>
                    <a:pt x="356" y="1061"/>
                    <a:pt x="442" y="881"/>
                  </a:cubicBezTo>
                  <a:cubicBezTo>
                    <a:pt x="577" y="601"/>
                    <a:pt x="796" y="360"/>
                    <a:pt x="969" y="102"/>
                  </a:cubicBezTo>
                  <a:cubicBezTo>
                    <a:pt x="1002" y="54"/>
                    <a:pt x="960" y="0"/>
                    <a:pt x="91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8" name="Google Shape;7038;p35"/>
            <p:cNvSpPr/>
            <p:nvPr/>
          </p:nvSpPr>
          <p:spPr>
            <a:xfrm>
              <a:off x="7432277" y="3332862"/>
              <a:ext cx="21054" cy="22738"/>
            </a:xfrm>
            <a:custGeom>
              <a:avLst/>
              <a:gdLst/>
              <a:ahLst/>
              <a:cxnLst/>
              <a:rect l="l" t="t" r="r" b="b"/>
              <a:pathLst>
                <a:path w="825" h="891" extrusionOk="0">
                  <a:moveTo>
                    <a:pt x="738" y="0"/>
                  </a:moveTo>
                  <a:cubicBezTo>
                    <a:pt x="723" y="0"/>
                    <a:pt x="707" y="7"/>
                    <a:pt x="695" y="25"/>
                  </a:cubicBezTo>
                  <a:cubicBezTo>
                    <a:pt x="503" y="302"/>
                    <a:pt x="250" y="528"/>
                    <a:pt x="37" y="790"/>
                  </a:cubicBezTo>
                  <a:cubicBezTo>
                    <a:pt x="0" y="837"/>
                    <a:pt x="43" y="891"/>
                    <a:pt x="89" y="891"/>
                  </a:cubicBezTo>
                  <a:cubicBezTo>
                    <a:pt x="105" y="891"/>
                    <a:pt x="121" y="884"/>
                    <a:pt x="134" y="868"/>
                  </a:cubicBezTo>
                  <a:cubicBezTo>
                    <a:pt x="347" y="606"/>
                    <a:pt x="600" y="381"/>
                    <a:pt x="791" y="103"/>
                  </a:cubicBezTo>
                  <a:cubicBezTo>
                    <a:pt x="825" y="54"/>
                    <a:pt x="781" y="0"/>
                    <a:pt x="738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9" name="Google Shape;7039;p35"/>
            <p:cNvSpPr/>
            <p:nvPr/>
          </p:nvSpPr>
          <p:spPr>
            <a:xfrm>
              <a:off x="7453841" y="3345137"/>
              <a:ext cx="15695" cy="31058"/>
            </a:xfrm>
            <a:custGeom>
              <a:avLst/>
              <a:gdLst/>
              <a:ahLst/>
              <a:cxnLst/>
              <a:rect l="l" t="t" r="r" b="b"/>
              <a:pathLst>
                <a:path w="615" h="1217" extrusionOk="0">
                  <a:moveTo>
                    <a:pt x="534" y="0"/>
                  </a:moveTo>
                  <a:cubicBezTo>
                    <a:pt x="514" y="0"/>
                    <a:pt x="495" y="11"/>
                    <a:pt x="486" y="37"/>
                  </a:cubicBezTo>
                  <a:cubicBezTo>
                    <a:pt x="357" y="403"/>
                    <a:pt x="283" y="808"/>
                    <a:pt x="38" y="1116"/>
                  </a:cubicBezTo>
                  <a:cubicBezTo>
                    <a:pt x="0" y="1163"/>
                    <a:pt x="43" y="1217"/>
                    <a:pt x="88" y="1217"/>
                  </a:cubicBezTo>
                  <a:cubicBezTo>
                    <a:pt x="104" y="1217"/>
                    <a:pt x="120" y="1210"/>
                    <a:pt x="133" y="1194"/>
                  </a:cubicBezTo>
                  <a:cubicBezTo>
                    <a:pt x="389" y="874"/>
                    <a:pt x="465" y="466"/>
                    <a:pt x="597" y="87"/>
                  </a:cubicBezTo>
                  <a:cubicBezTo>
                    <a:pt x="615" y="38"/>
                    <a:pt x="573" y="0"/>
                    <a:pt x="53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0" name="Google Shape;7040;p35"/>
            <p:cNvSpPr/>
            <p:nvPr/>
          </p:nvSpPr>
          <p:spPr>
            <a:xfrm>
              <a:off x="7430848" y="3270644"/>
              <a:ext cx="107899" cy="96899"/>
            </a:xfrm>
            <a:custGeom>
              <a:avLst/>
              <a:gdLst/>
              <a:ahLst/>
              <a:cxnLst/>
              <a:rect l="l" t="t" r="r" b="b"/>
              <a:pathLst>
                <a:path w="4228" h="3797" extrusionOk="0">
                  <a:moveTo>
                    <a:pt x="2374" y="0"/>
                  </a:moveTo>
                  <a:cubicBezTo>
                    <a:pt x="1977" y="0"/>
                    <a:pt x="1933" y="479"/>
                    <a:pt x="1933" y="479"/>
                  </a:cubicBezTo>
                  <a:cubicBezTo>
                    <a:pt x="1933" y="479"/>
                    <a:pt x="1717" y="52"/>
                    <a:pt x="1414" y="52"/>
                  </a:cubicBezTo>
                  <a:cubicBezTo>
                    <a:pt x="1339" y="52"/>
                    <a:pt x="1260" y="77"/>
                    <a:pt x="1177" y="141"/>
                  </a:cubicBezTo>
                  <a:cubicBezTo>
                    <a:pt x="755" y="464"/>
                    <a:pt x="1015" y="933"/>
                    <a:pt x="1015" y="933"/>
                  </a:cubicBezTo>
                  <a:cubicBezTo>
                    <a:pt x="1015" y="933"/>
                    <a:pt x="811" y="792"/>
                    <a:pt x="601" y="792"/>
                  </a:cubicBezTo>
                  <a:cubicBezTo>
                    <a:pt x="463" y="792"/>
                    <a:pt x="323" y="852"/>
                    <a:pt x="236" y="1052"/>
                  </a:cubicBezTo>
                  <a:cubicBezTo>
                    <a:pt x="15" y="1554"/>
                    <a:pt x="600" y="1830"/>
                    <a:pt x="600" y="1830"/>
                  </a:cubicBezTo>
                  <a:cubicBezTo>
                    <a:pt x="600" y="1830"/>
                    <a:pt x="1" y="1880"/>
                    <a:pt x="74" y="2313"/>
                  </a:cubicBezTo>
                  <a:cubicBezTo>
                    <a:pt x="148" y="2746"/>
                    <a:pt x="835" y="2749"/>
                    <a:pt x="835" y="2749"/>
                  </a:cubicBezTo>
                  <a:cubicBezTo>
                    <a:pt x="835" y="2749"/>
                    <a:pt x="493" y="2956"/>
                    <a:pt x="761" y="3257"/>
                  </a:cubicBezTo>
                  <a:cubicBezTo>
                    <a:pt x="869" y="3378"/>
                    <a:pt x="1014" y="3415"/>
                    <a:pt x="1148" y="3415"/>
                  </a:cubicBezTo>
                  <a:cubicBezTo>
                    <a:pt x="1348" y="3415"/>
                    <a:pt x="1525" y="3335"/>
                    <a:pt x="1525" y="3335"/>
                  </a:cubicBezTo>
                  <a:lnTo>
                    <a:pt x="1525" y="3335"/>
                  </a:lnTo>
                  <a:cubicBezTo>
                    <a:pt x="1525" y="3335"/>
                    <a:pt x="1437" y="3665"/>
                    <a:pt x="1830" y="3777"/>
                  </a:cubicBezTo>
                  <a:cubicBezTo>
                    <a:pt x="1880" y="3791"/>
                    <a:pt x="1924" y="3797"/>
                    <a:pt x="1964" y="3797"/>
                  </a:cubicBezTo>
                  <a:cubicBezTo>
                    <a:pt x="2241" y="3797"/>
                    <a:pt x="2297" y="3499"/>
                    <a:pt x="2297" y="3499"/>
                  </a:cubicBezTo>
                  <a:cubicBezTo>
                    <a:pt x="2297" y="3499"/>
                    <a:pt x="2399" y="3749"/>
                    <a:pt x="2693" y="3749"/>
                  </a:cubicBezTo>
                  <a:cubicBezTo>
                    <a:pt x="2737" y="3749"/>
                    <a:pt x="2786" y="3743"/>
                    <a:pt x="2839" y="3730"/>
                  </a:cubicBezTo>
                  <a:cubicBezTo>
                    <a:pt x="3244" y="3629"/>
                    <a:pt x="3222" y="3179"/>
                    <a:pt x="3222" y="3179"/>
                  </a:cubicBezTo>
                  <a:lnTo>
                    <a:pt x="3222" y="3179"/>
                  </a:lnTo>
                  <a:cubicBezTo>
                    <a:pt x="3222" y="3179"/>
                    <a:pt x="3373" y="3277"/>
                    <a:pt x="3546" y="3277"/>
                  </a:cubicBezTo>
                  <a:cubicBezTo>
                    <a:pt x="3674" y="3277"/>
                    <a:pt x="3814" y="3223"/>
                    <a:pt x="3912" y="3037"/>
                  </a:cubicBezTo>
                  <a:cubicBezTo>
                    <a:pt x="4143" y="2601"/>
                    <a:pt x="3620" y="2461"/>
                    <a:pt x="3620" y="2461"/>
                  </a:cubicBezTo>
                  <a:cubicBezTo>
                    <a:pt x="3620" y="2461"/>
                    <a:pt x="4215" y="2442"/>
                    <a:pt x="4222" y="2053"/>
                  </a:cubicBezTo>
                  <a:cubicBezTo>
                    <a:pt x="4228" y="1769"/>
                    <a:pt x="3941" y="1730"/>
                    <a:pt x="3785" y="1730"/>
                  </a:cubicBezTo>
                  <a:cubicBezTo>
                    <a:pt x="3726" y="1730"/>
                    <a:pt x="3685" y="1736"/>
                    <a:pt x="3685" y="1736"/>
                  </a:cubicBezTo>
                  <a:cubicBezTo>
                    <a:pt x="3685" y="1736"/>
                    <a:pt x="4196" y="1404"/>
                    <a:pt x="4083" y="1021"/>
                  </a:cubicBezTo>
                  <a:cubicBezTo>
                    <a:pt x="4047" y="898"/>
                    <a:pt x="3957" y="856"/>
                    <a:pt x="3850" y="856"/>
                  </a:cubicBezTo>
                  <a:cubicBezTo>
                    <a:pt x="3623" y="856"/>
                    <a:pt x="3322" y="1046"/>
                    <a:pt x="3322" y="1046"/>
                  </a:cubicBezTo>
                  <a:cubicBezTo>
                    <a:pt x="3322" y="1046"/>
                    <a:pt x="3628" y="683"/>
                    <a:pt x="3363" y="411"/>
                  </a:cubicBezTo>
                  <a:cubicBezTo>
                    <a:pt x="3295" y="341"/>
                    <a:pt x="3219" y="315"/>
                    <a:pt x="3144" y="315"/>
                  </a:cubicBezTo>
                  <a:cubicBezTo>
                    <a:pt x="2930" y="315"/>
                    <a:pt x="2725" y="529"/>
                    <a:pt x="2725" y="529"/>
                  </a:cubicBezTo>
                  <a:cubicBezTo>
                    <a:pt x="2725" y="529"/>
                    <a:pt x="2769" y="0"/>
                    <a:pt x="23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1" name="Google Shape;7041;p35"/>
            <p:cNvSpPr/>
            <p:nvPr/>
          </p:nvSpPr>
          <p:spPr>
            <a:xfrm>
              <a:off x="7438503" y="3278913"/>
              <a:ext cx="99349" cy="83246"/>
            </a:xfrm>
            <a:custGeom>
              <a:avLst/>
              <a:gdLst/>
              <a:ahLst/>
              <a:cxnLst/>
              <a:rect l="l" t="t" r="r" b="b"/>
              <a:pathLst>
                <a:path w="3893" h="3262" extrusionOk="0">
                  <a:moveTo>
                    <a:pt x="2029" y="1"/>
                  </a:moveTo>
                  <a:cubicBezTo>
                    <a:pt x="2028" y="1"/>
                    <a:pt x="2027" y="1"/>
                    <a:pt x="2027" y="1"/>
                  </a:cubicBezTo>
                  <a:cubicBezTo>
                    <a:pt x="1906" y="10"/>
                    <a:pt x="1768" y="622"/>
                    <a:pt x="1768" y="622"/>
                  </a:cubicBezTo>
                  <a:cubicBezTo>
                    <a:pt x="1768" y="622"/>
                    <a:pt x="1471" y="84"/>
                    <a:pt x="1108" y="84"/>
                  </a:cubicBezTo>
                  <a:cubicBezTo>
                    <a:pt x="1088" y="84"/>
                    <a:pt x="1069" y="86"/>
                    <a:pt x="1049" y="89"/>
                  </a:cubicBezTo>
                  <a:cubicBezTo>
                    <a:pt x="660" y="155"/>
                    <a:pt x="917" y="1010"/>
                    <a:pt x="917" y="1010"/>
                  </a:cubicBezTo>
                  <a:cubicBezTo>
                    <a:pt x="917" y="1010"/>
                    <a:pt x="605" y="822"/>
                    <a:pt x="389" y="822"/>
                  </a:cubicBezTo>
                  <a:cubicBezTo>
                    <a:pt x="312" y="822"/>
                    <a:pt x="248" y="845"/>
                    <a:pt x="213" y="908"/>
                  </a:cubicBezTo>
                  <a:cubicBezTo>
                    <a:pt x="78" y="1149"/>
                    <a:pt x="839" y="1795"/>
                    <a:pt x="839" y="1795"/>
                  </a:cubicBezTo>
                  <a:cubicBezTo>
                    <a:pt x="839" y="1795"/>
                    <a:pt x="0" y="1867"/>
                    <a:pt x="53" y="2052"/>
                  </a:cubicBezTo>
                  <a:cubicBezTo>
                    <a:pt x="107" y="2236"/>
                    <a:pt x="1096" y="2291"/>
                    <a:pt x="1096" y="2291"/>
                  </a:cubicBezTo>
                  <a:cubicBezTo>
                    <a:pt x="1096" y="2291"/>
                    <a:pt x="413" y="2711"/>
                    <a:pt x="746" y="2898"/>
                  </a:cubicBezTo>
                  <a:cubicBezTo>
                    <a:pt x="791" y="2923"/>
                    <a:pt x="838" y="2934"/>
                    <a:pt x="886" y="2934"/>
                  </a:cubicBezTo>
                  <a:cubicBezTo>
                    <a:pt x="1193" y="2934"/>
                    <a:pt x="1533" y="2485"/>
                    <a:pt x="1533" y="2485"/>
                  </a:cubicBezTo>
                  <a:lnTo>
                    <a:pt x="1533" y="2485"/>
                  </a:lnTo>
                  <a:cubicBezTo>
                    <a:pt x="1533" y="2485"/>
                    <a:pt x="1463" y="3181"/>
                    <a:pt x="1654" y="3256"/>
                  </a:cubicBezTo>
                  <a:cubicBezTo>
                    <a:pt x="1663" y="3260"/>
                    <a:pt x="1672" y="3262"/>
                    <a:pt x="1681" y="3262"/>
                  </a:cubicBezTo>
                  <a:cubicBezTo>
                    <a:pt x="1849" y="3262"/>
                    <a:pt x="1886" y="2601"/>
                    <a:pt x="1886" y="2601"/>
                  </a:cubicBezTo>
                  <a:cubicBezTo>
                    <a:pt x="1886" y="2601"/>
                    <a:pt x="2248" y="3187"/>
                    <a:pt x="2495" y="3189"/>
                  </a:cubicBezTo>
                  <a:cubicBezTo>
                    <a:pt x="2495" y="3189"/>
                    <a:pt x="2496" y="3189"/>
                    <a:pt x="2496" y="3189"/>
                  </a:cubicBezTo>
                  <a:cubicBezTo>
                    <a:pt x="2740" y="3189"/>
                    <a:pt x="2373" y="2402"/>
                    <a:pt x="2373" y="2402"/>
                  </a:cubicBezTo>
                  <a:lnTo>
                    <a:pt x="2373" y="2402"/>
                  </a:lnTo>
                  <a:cubicBezTo>
                    <a:pt x="2373" y="2402"/>
                    <a:pt x="2962" y="2649"/>
                    <a:pt x="3255" y="2649"/>
                  </a:cubicBezTo>
                  <a:cubicBezTo>
                    <a:pt x="3310" y="2649"/>
                    <a:pt x="3355" y="2640"/>
                    <a:pt x="3383" y="2619"/>
                  </a:cubicBezTo>
                  <a:cubicBezTo>
                    <a:pt x="3561" y="2488"/>
                    <a:pt x="2820" y="1974"/>
                    <a:pt x="2820" y="1974"/>
                  </a:cubicBezTo>
                  <a:cubicBezTo>
                    <a:pt x="2820" y="1974"/>
                    <a:pt x="3893" y="1858"/>
                    <a:pt x="3728" y="1667"/>
                  </a:cubicBezTo>
                  <a:cubicBezTo>
                    <a:pt x="3561" y="1476"/>
                    <a:pt x="2892" y="1468"/>
                    <a:pt x="2892" y="1468"/>
                  </a:cubicBezTo>
                  <a:cubicBezTo>
                    <a:pt x="2892" y="1468"/>
                    <a:pt x="3651" y="833"/>
                    <a:pt x="3495" y="773"/>
                  </a:cubicBezTo>
                  <a:cubicBezTo>
                    <a:pt x="3485" y="769"/>
                    <a:pt x="3474" y="768"/>
                    <a:pt x="3461" y="768"/>
                  </a:cubicBezTo>
                  <a:cubicBezTo>
                    <a:pt x="3270" y="768"/>
                    <a:pt x="2739" y="1149"/>
                    <a:pt x="2704" y="1174"/>
                  </a:cubicBezTo>
                  <a:lnTo>
                    <a:pt x="2704" y="1174"/>
                  </a:lnTo>
                  <a:cubicBezTo>
                    <a:pt x="2743" y="964"/>
                    <a:pt x="2863" y="298"/>
                    <a:pt x="2796" y="231"/>
                  </a:cubicBezTo>
                  <a:cubicBezTo>
                    <a:pt x="2791" y="226"/>
                    <a:pt x="2783" y="223"/>
                    <a:pt x="2773" y="223"/>
                  </a:cubicBezTo>
                  <a:cubicBezTo>
                    <a:pt x="2642" y="223"/>
                    <a:pt x="2159" y="686"/>
                    <a:pt x="2159" y="686"/>
                  </a:cubicBezTo>
                  <a:cubicBezTo>
                    <a:pt x="2159" y="686"/>
                    <a:pt x="2149" y="1"/>
                    <a:pt x="202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2" name="Google Shape;7042;p35"/>
            <p:cNvSpPr/>
            <p:nvPr/>
          </p:nvSpPr>
          <p:spPr>
            <a:xfrm>
              <a:off x="7436028" y="3285727"/>
              <a:ext cx="104581" cy="71277"/>
            </a:xfrm>
            <a:custGeom>
              <a:avLst/>
              <a:gdLst/>
              <a:ahLst/>
              <a:cxnLst/>
              <a:rect l="l" t="t" r="r" b="b"/>
              <a:pathLst>
                <a:path w="4098" h="2793" extrusionOk="0">
                  <a:moveTo>
                    <a:pt x="1761" y="1"/>
                  </a:moveTo>
                  <a:cubicBezTo>
                    <a:pt x="1376" y="1"/>
                    <a:pt x="958" y="150"/>
                    <a:pt x="671" y="669"/>
                  </a:cubicBezTo>
                  <a:cubicBezTo>
                    <a:pt x="0" y="1888"/>
                    <a:pt x="903" y="2688"/>
                    <a:pt x="1931" y="2788"/>
                  </a:cubicBezTo>
                  <a:cubicBezTo>
                    <a:pt x="1963" y="2791"/>
                    <a:pt x="1995" y="2792"/>
                    <a:pt x="2027" y="2792"/>
                  </a:cubicBezTo>
                  <a:cubicBezTo>
                    <a:pt x="3030" y="2792"/>
                    <a:pt x="4098" y="1357"/>
                    <a:pt x="2739" y="271"/>
                  </a:cubicBezTo>
                  <a:cubicBezTo>
                    <a:pt x="2739" y="271"/>
                    <a:pt x="2279" y="1"/>
                    <a:pt x="17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3" name="Google Shape;7043;p35"/>
            <p:cNvSpPr/>
            <p:nvPr/>
          </p:nvSpPr>
          <p:spPr>
            <a:xfrm>
              <a:off x="7478442" y="3294684"/>
              <a:ext cx="9162" cy="8651"/>
            </a:xfrm>
            <a:custGeom>
              <a:avLst/>
              <a:gdLst/>
              <a:ahLst/>
              <a:cxnLst/>
              <a:rect l="l" t="t" r="r" b="b"/>
              <a:pathLst>
                <a:path w="359" h="339" extrusionOk="0">
                  <a:moveTo>
                    <a:pt x="181" y="1"/>
                  </a:moveTo>
                  <a:cubicBezTo>
                    <a:pt x="96" y="1"/>
                    <a:pt x="24" y="61"/>
                    <a:pt x="12" y="146"/>
                  </a:cubicBezTo>
                  <a:cubicBezTo>
                    <a:pt x="1" y="237"/>
                    <a:pt x="64" y="324"/>
                    <a:pt x="155" y="337"/>
                  </a:cubicBezTo>
                  <a:cubicBezTo>
                    <a:pt x="162" y="338"/>
                    <a:pt x="170" y="339"/>
                    <a:pt x="177" y="339"/>
                  </a:cubicBezTo>
                  <a:cubicBezTo>
                    <a:pt x="262" y="339"/>
                    <a:pt x="333" y="278"/>
                    <a:pt x="346" y="193"/>
                  </a:cubicBezTo>
                  <a:cubicBezTo>
                    <a:pt x="359" y="102"/>
                    <a:pt x="294" y="16"/>
                    <a:pt x="203" y="2"/>
                  </a:cubicBezTo>
                  <a:cubicBezTo>
                    <a:pt x="196" y="1"/>
                    <a:pt x="188" y="1"/>
                    <a:pt x="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4" name="Google Shape;7044;p35"/>
            <p:cNvSpPr/>
            <p:nvPr/>
          </p:nvSpPr>
          <p:spPr>
            <a:xfrm>
              <a:off x="7501563" y="3306730"/>
              <a:ext cx="9136" cy="8575"/>
            </a:xfrm>
            <a:custGeom>
              <a:avLst/>
              <a:gdLst/>
              <a:ahLst/>
              <a:cxnLst/>
              <a:rect l="l" t="t" r="r" b="b"/>
              <a:pathLst>
                <a:path w="358" h="336" extrusionOk="0">
                  <a:moveTo>
                    <a:pt x="174" y="1"/>
                  </a:moveTo>
                  <a:cubicBezTo>
                    <a:pt x="95" y="1"/>
                    <a:pt x="24" y="61"/>
                    <a:pt x="12" y="144"/>
                  </a:cubicBezTo>
                  <a:cubicBezTo>
                    <a:pt x="1" y="234"/>
                    <a:pt x="64" y="320"/>
                    <a:pt x="156" y="334"/>
                  </a:cubicBezTo>
                  <a:cubicBezTo>
                    <a:pt x="164" y="335"/>
                    <a:pt x="171" y="335"/>
                    <a:pt x="178" y="335"/>
                  </a:cubicBezTo>
                  <a:cubicBezTo>
                    <a:pt x="261" y="335"/>
                    <a:pt x="333" y="276"/>
                    <a:pt x="346" y="191"/>
                  </a:cubicBezTo>
                  <a:cubicBezTo>
                    <a:pt x="357" y="100"/>
                    <a:pt x="294" y="13"/>
                    <a:pt x="202" y="3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5" name="Google Shape;7045;p35"/>
            <p:cNvSpPr/>
            <p:nvPr/>
          </p:nvSpPr>
          <p:spPr>
            <a:xfrm>
              <a:off x="7481555" y="3308618"/>
              <a:ext cx="9238" cy="8575"/>
            </a:xfrm>
            <a:custGeom>
              <a:avLst/>
              <a:gdLst/>
              <a:ahLst/>
              <a:cxnLst/>
              <a:rect l="l" t="t" r="r" b="b"/>
              <a:pathLst>
                <a:path w="362" h="336" extrusionOk="0">
                  <a:moveTo>
                    <a:pt x="178" y="0"/>
                  </a:moveTo>
                  <a:cubicBezTo>
                    <a:pt x="97" y="0"/>
                    <a:pt x="27" y="61"/>
                    <a:pt x="15" y="144"/>
                  </a:cubicBezTo>
                  <a:cubicBezTo>
                    <a:pt x="0" y="235"/>
                    <a:pt x="65" y="320"/>
                    <a:pt x="156" y="333"/>
                  </a:cubicBezTo>
                  <a:cubicBezTo>
                    <a:pt x="165" y="334"/>
                    <a:pt x="174" y="335"/>
                    <a:pt x="182" y="335"/>
                  </a:cubicBezTo>
                  <a:cubicBezTo>
                    <a:pt x="264" y="335"/>
                    <a:pt x="335" y="274"/>
                    <a:pt x="347" y="191"/>
                  </a:cubicBezTo>
                  <a:cubicBezTo>
                    <a:pt x="362" y="100"/>
                    <a:pt x="297" y="14"/>
                    <a:pt x="206" y="3"/>
                  </a:cubicBezTo>
                  <a:cubicBezTo>
                    <a:pt x="196" y="1"/>
                    <a:pt x="187" y="0"/>
                    <a:pt x="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6" name="Google Shape;7046;p35"/>
            <p:cNvSpPr/>
            <p:nvPr/>
          </p:nvSpPr>
          <p:spPr>
            <a:xfrm>
              <a:off x="7461880" y="3303080"/>
              <a:ext cx="9162" cy="8626"/>
            </a:xfrm>
            <a:custGeom>
              <a:avLst/>
              <a:gdLst/>
              <a:ahLst/>
              <a:cxnLst/>
              <a:rect l="l" t="t" r="r" b="b"/>
              <a:pathLst>
                <a:path w="359" h="338" extrusionOk="0">
                  <a:moveTo>
                    <a:pt x="181" y="1"/>
                  </a:moveTo>
                  <a:cubicBezTo>
                    <a:pt x="98" y="1"/>
                    <a:pt x="24" y="62"/>
                    <a:pt x="14" y="146"/>
                  </a:cubicBezTo>
                  <a:cubicBezTo>
                    <a:pt x="1" y="237"/>
                    <a:pt x="65" y="324"/>
                    <a:pt x="156" y="336"/>
                  </a:cubicBezTo>
                  <a:cubicBezTo>
                    <a:pt x="165" y="337"/>
                    <a:pt x="174" y="338"/>
                    <a:pt x="182" y="338"/>
                  </a:cubicBezTo>
                  <a:cubicBezTo>
                    <a:pt x="262" y="338"/>
                    <a:pt x="334" y="278"/>
                    <a:pt x="346" y="195"/>
                  </a:cubicBezTo>
                  <a:cubicBezTo>
                    <a:pt x="359" y="104"/>
                    <a:pt x="296" y="18"/>
                    <a:pt x="205" y="2"/>
                  </a:cubicBezTo>
                  <a:cubicBezTo>
                    <a:pt x="197" y="1"/>
                    <a:pt x="189" y="1"/>
                    <a:pt x="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7" name="Google Shape;7047;p35"/>
            <p:cNvSpPr/>
            <p:nvPr/>
          </p:nvSpPr>
          <p:spPr>
            <a:xfrm>
              <a:off x="7467902" y="3321250"/>
              <a:ext cx="9213" cy="8600"/>
            </a:xfrm>
            <a:custGeom>
              <a:avLst/>
              <a:gdLst/>
              <a:ahLst/>
              <a:cxnLst/>
              <a:rect l="l" t="t" r="r" b="b"/>
              <a:pathLst>
                <a:path w="361" h="337" extrusionOk="0">
                  <a:moveTo>
                    <a:pt x="179" y="1"/>
                  </a:moveTo>
                  <a:cubicBezTo>
                    <a:pt x="98" y="1"/>
                    <a:pt x="26" y="60"/>
                    <a:pt x="14" y="143"/>
                  </a:cubicBezTo>
                  <a:cubicBezTo>
                    <a:pt x="1" y="237"/>
                    <a:pt x="66" y="323"/>
                    <a:pt x="157" y="334"/>
                  </a:cubicBezTo>
                  <a:cubicBezTo>
                    <a:pt x="165" y="335"/>
                    <a:pt x="173" y="336"/>
                    <a:pt x="181" y="336"/>
                  </a:cubicBezTo>
                  <a:cubicBezTo>
                    <a:pt x="263" y="336"/>
                    <a:pt x="335" y="275"/>
                    <a:pt x="347" y="192"/>
                  </a:cubicBezTo>
                  <a:cubicBezTo>
                    <a:pt x="361" y="99"/>
                    <a:pt x="296" y="16"/>
                    <a:pt x="204" y="2"/>
                  </a:cubicBezTo>
                  <a:cubicBezTo>
                    <a:pt x="195" y="1"/>
                    <a:pt x="187" y="1"/>
                    <a:pt x="1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8" name="Google Shape;7048;p35"/>
            <p:cNvSpPr/>
            <p:nvPr/>
          </p:nvSpPr>
          <p:spPr>
            <a:xfrm>
              <a:off x="7451161" y="3319770"/>
              <a:ext cx="9136" cy="8575"/>
            </a:xfrm>
            <a:custGeom>
              <a:avLst/>
              <a:gdLst/>
              <a:ahLst/>
              <a:cxnLst/>
              <a:rect l="l" t="t" r="r" b="b"/>
              <a:pathLst>
                <a:path w="358" h="336" extrusionOk="0">
                  <a:moveTo>
                    <a:pt x="178" y="0"/>
                  </a:moveTo>
                  <a:cubicBezTo>
                    <a:pt x="96" y="0"/>
                    <a:pt x="24" y="61"/>
                    <a:pt x="12" y="144"/>
                  </a:cubicBezTo>
                  <a:cubicBezTo>
                    <a:pt x="1" y="235"/>
                    <a:pt x="64" y="320"/>
                    <a:pt x="156" y="334"/>
                  </a:cubicBezTo>
                  <a:cubicBezTo>
                    <a:pt x="164" y="335"/>
                    <a:pt x="172" y="335"/>
                    <a:pt x="180" y="335"/>
                  </a:cubicBezTo>
                  <a:cubicBezTo>
                    <a:pt x="262" y="335"/>
                    <a:pt x="334" y="276"/>
                    <a:pt x="346" y="193"/>
                  </a:cubicBezTo>
                  <a:cubicBezTo>
                    <a:pt x="357" y="100"/>
                    <a:pt x="293" y="16"/>
                    <a:pt x="202" y="2"/>
                  </a:cubicBezTo>
                  <a:cubicBezTo>
                    <a:pt x="194" y="1"/>
                    <a:pt x="186" y="0"/>
                    <a:pt x="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9" name="Google Shape;7049;p35"/>
            <p:cNvSpPr/>
            <p:nvPr/>
          </p:nvSpPr>
          <p:spPr>
            <a:xfrm>
              <a:off x="7467877" y="3338272"/>
              <a:ext cx="9162" cy="8626"/>
            </a:xfrm>
            <a:custGeom>
              <a:avLst/>
              <a:gdLst/>
              <a:ahLst/>
              <a:cxnLst/>
              <a:rect l="l" t="t" r="r" b="b"/>
              <a:pathLst>
                <a:path w="359" h="338" extrusionOk="0">
                  <a:moveTo>
                    <a:pt x="178" y="0"/>
                  </a:moveTo>
                  <a:cubicBezTo>
                    <a:pt x="96" y="0"/>
                    <a:pt x="24" y="61"/>
                    <a:pt x="14" y="145"/>
                  </a:cubicBezTo>
                  <a:cubicBezTo>
                    <a:pt x="0" y="237"/>
                    <a:pt x="65" y="324"/>
                    <a:pt x="156" y="335"/>
                  </a:cubicBezTo>
                  <a:cubicBezTo>
                    <a:pt x="164" y="337"/>
                    <a:pt x="172" y="337"/>
                    <a:pt x="180" y="337"/>
                  </a:cubicBezTo>
                  <a:cubicBezTo>
                    <a:pt x="263" y="337"/>
                    <a:pt x="333" y="276"/>
                    <a:pt x="346" y="193"/>
                  </a:cubicBezTo>
                  <a:cubicBezTo>
                    <a:pt x="359" y="100"/>
                    <a:pt x="294" y="15"/>
                    <a:pt x="202" y="2"/>
                  </a:cubicBezTo>
                  <a:cubicBezTo>
                    <a:pt x="194" y="1"/>
                    <a:pt x="186" y="0"/>
                    <a:pt x="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0" name="Google Shape;7050;p35"/>
            <p:cNvSpPr/>
            <p:nvPr/>
          </p:nvSpPr>
          <p:spPr>
            <a:xfrm>
              <a:off x="7488854" y="3343019"/>
              <a:ext cx="9213" cy="8626"/>
            </a:xfrm>
            <a:custGeom>
              <a:avLst/>
              <a:gdLst/>
              <a:ahLst/>
              <a:cxnLst/>
              <a:rect l="l" t="t" r="r" b="b"/>
              <a:pathLst>
                <a:path w="361" h="338" extrusionOk="0">
                  <a:moveTo>
                    <a:pt x="180" y="1"/>
                  </a:moveTo>
                  <a:cubicBezTo>
                    <a:pt x="98" y="1"/>
                    <a:pt x="27" y="61"/>
                    <a:pt x="15" y="145"/>
                  </a:cubicBezTo>
                  <a:cubicBezTo>
                    <a:pt x="1" y="236"/>
                    <a:pt x="65" y="323"/>
                    <a:pt x="156" y="336"/>
                  </a:cubicBezTo>
                  <a:cubicBezTo>
                    <a:pt x="165" y="337"/>
                    <a:pt x="174" y="338"/>
                    <a:pt x="183" y="338"/>
                  </a:cubicBezTo>
                  <a:cubicBezTo>
                    <a:pt x="265" y="338"/>
                    <a:pt x="335" y="277"/>
                    <a:pt x="347" y="193"/>
                  </a:cubicBezTo>
                  <a:cubicBezTo>
                    <a:pt x="361" y="102"/>
                    <a:pt x="297" y="17"/>
                    <a:pt x="206" y="3"/>
                  </a:cubicBezTo>
                  <a:cubicBezTo>
                    <a:pt x="198" y="1"/>
                    <a:pt x="189" y="1"/>
                    <a:pt x="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1" name="Google Shape;7051;p35"/>
            <p:cNvSpPr/>
            <p:nvPr/>
          </p:nvSpPr>
          <p:spPr>
            <a:xfrm>
              <a:off x="7482346" y="3327630"/>
              <a:ext cx="9213" cy="8600"/>
            </a:xfrm>
            <a:custGeom>
              <a:avLst/>
              <a:gdLst/>
              <a:ahLst/>
              <a:cxnLst/>
              <a:rect l="l" t="t" r="r" b="b"/>
              <a:pathLst>
                <a:path w="361" h="337" extrusionOk="0">
                  <a:moveTo>
                    <a:pt x="179" y="0"/>
                  </a:moveTo>
                  <a:cubicBezTo>
                    <a:pt x="95" y="0"/>
                    <a:pt x="23" y="61"/>
                    <a:pt x="12" y="145"/>
                  </a:cubicBezTo>
                  <a:cubicBezTo>
                    <a:pt x="0" y="236"/>
                    <a:pt x="63" y="322"/>
                    <a:pt x="154" y="334"/>
                  </a:cubicBezTo>
                  <a:cubicBezTo>
                    <a:pt x="164" y="335"/>
                    <a:pt x="173" y="336"/>
                    <a:pt x="182" y="336"/>
                  </a:cubicBezTo>
                  <a:cubicBezTo>
                    <a:pt x="264" y="336"/>
                    <a:pt x="333" y="276"/>
                    <a:pt x="345" y="193"/>
                  </a:cubicBezTo>
                  <a:cubicBezTo>
                    <a:pt x="360" y="102"/>
                    <a:pt x="295" y="15"/>
                    <a:pt x="203" y="2"/>
                  </a:cubicBezTo>
                  <a:cubicBezTo>
                    <a:pt x="195" y="1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2" name="Google Shape;7052;p35"/>
            <p:cNvSpPr/>
            <p:nvPr/>
          </p:nvSpPr>
          <p:spPr>
            <a:xfrm>
              <a:off x="7503936" y="3332990"/>
              <a:ext cx="9162" cy="8575"/>
            </a:xfrm>
            <a:custGeom>
              <a:avLst/>
              <a:gdLst/>
              <a:ahLst/>
              <a:cxnLst/>
              <a:rect l="l" t="t" r="r" b="b"/>
              <a:pathLst>
                <a:path w="359" h="336" extrusionOk="0">
                  <a:moveTo>
                    <a:pt x="179" y="0"/>
                  </a:moveTo>
                  <a:cubicBezTo>
                    <a:pt x="96" y="0"/>
                    <a:pt x="25" y="61"/>
                    <a:pt x="13" y="144"/>
                  </a:cubicBezTo>
                  <a:cubicBezTo>
                    <a:pt x="0" y="237"/>
                    <a:pt x="65" y="321"/>
                    <a:pt x="157" y="334"/>
                  </a:cubicBezTo>
                  <a:cubicBezTo>
                    <a:pt x="165" y="335"/>
                    <a:pt x="173" y="336"/>
                    <a:pt x="181" y="336"/>
                  </a:cubicBezTo>
                  <a:cubicBezTo>
                    <a:pt x="262" y="336"/>
                    <a:pt x="333" y="274"/>
                    <a:pt x="345" y="190"/>
                  </a:cubicBezTo>
                  <a:cubicBezTo>
                    <a:pt x="358" y="99"/>
                    <a:pt x="297" y="14"/>
                    <a:pt x="203" y="2"/>
                  </a:cubicBezTo>
                  <a:cubicBezTo>
                    <a:pt x="195" y="1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3" name="Google Shape;7053;p35"/>
            <p:cNvSpPr/>
            <p:nvPr/>
          </p:nvSpPr>
          <p:spPr>
            <a:xfrm>
              <a:off x="7505723" y="3320740"/>
              <a:ext cx="9136" cy="8600"/>
            </a:xfrm>
            <a:custGeom>
              <a:avLst/>
              <a:gdLst/>
              <a:ahLst/>
              <a:cxnLst/>
              <a:rect l="l" t="t" r="r" b="b"/>
              <a:pathLst>
                <a:path w="358" h="337" extrusionOk="0">
                  <a:moveTo>
                    <a:pt x="184" y="0"/>
                  </a:moveTo>
                  <a:cubicBezTo>
                    <a:pt x="100" y="0"/>
                    <a:pt x="27" y="59"/>
                    <a:pt x="15" y="144"/>
                  </a:cubicBezTo>
                  <a:cubicBezTo>
                    <a:pt x="1" y="237"/>
                    <a:pt x="65" y="322"/>
                    <a:pt x="156" y="335"/>
                  </a:cubicBezTo>
                  <a:cubicBezTo>
                    <a:pt x="163" y="336"/>
                    <a:pt x="171" y="337"/>
                    <a:pt x="178" y="337"/>
                  </a:cubicBezTo>
                  <a:cubicBezTo>
                    <a:pt x="261" y="337"/>
                    <a:pt x="333" y="275"/>
                    <a:pt x="346" y="191"/>
                  </a:cubicBezTo>
                  <a:cubicBezTo>
                    <a:pt x="357" y="99"/>
                    <a:pt x="294" y="15"/>
                    <a:pt x="206" y="2"/>
                  </a:cubicBezTo>
                  <a:cubicBezTo>
                    <a:pt x="199" y="1"/>
                    <a:pt x="191" y="0"/>
                    <a:pt x="1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4" name="Google Shape;7054;p35"/>
            <p:cNvSpPr/>
            <p:nvPr/>
          </p:nvSpPr>
          <p:spPr>
            <a:xfrm>
              <a:off x="7612140" y="3298078"/>
              <a:ext cx="223785" cy="227102"/>
            </a:xfrm>
            <a:custGeom>
              <a:avLst/>
              <a:gdLst/>
              <a:ahLst/>
              <a:cxnLst/>
              <a:rect l="l" t="t" r="r" b="b"/>
              <a:pathLst>
                <a:path w="8769" h="8899" extrusionOk="0">
                  <a:moveTo>
                    <a:pt x="5235" y="1"/>
                  </a:moveTo>
                  <a:cubicBezTo>
                    <a:pt x="3914" y="1"/>
                    <a:pt x="3744" y="1360"/>
                    <a:pt x="3744" y="1360"/>
                  </a:cubicBezTo>
                  <a:cubicBezTo>
                    <a:pt x="3744" y="1360"/>
                    <a:pt x="3425" y="359"/>
                    <a:pt x="2691" y="359"/>
                  </a:cubicBezTo>
                  <a:cubicBezTo>
                    <a:pt x="2509" y="359"/>
                    <a:pt x="2301" y="420"/>
                    <a:pt x="2067" y="574"/>
                  </a:cubicBezTo>
                  <a:cubicBezTo>
                    <a:pt x="889" y="1350"/>
                    <a:pt x="1554" y="2586"/>
                    <a:pt x="1554" y="2586"/>
                  </a:cubicBezTo>
                  <a:cubicBezTo>
                    <a:pt x="1554" y="2586"/>
                    <a:pt x="1454" y="2550"/>
                    <a:pt x="1309" y="2550"/>
                  </a:cubicBezTo>
                  <a:cubicBezTo>
                    <a:pt x="1014" y="2550"/>
                    <a:pt x="531" y="2698"/>
                    <a:pt x="318" y="3599"/>
                  </a:cubicBezTo>
                  <a:cubicBezTo>
                    <a:pt x="1" y="4944"/>
                    <a:pt x="1468" y="5279"/>
                    <a:pt x="1468" y="5279"/>
                  </a:cubicBezTo>
                  <a:cubicBezTo>
                    <a:pt x="1468" y="5279"/>
                    <a:pt x="562" y="6389"/>
                    <a:pt x="1302" y="7462"/>
                  </a:cubicBezTo>
                  <a:cubicBezTo>
                    <a:pt x="1557" y="7833"/>
                    <a:pt x="1882" y="7954"/>
                    <a:pt x="2200" y="7954"/>
                  </a:cubicBezTo>
                  <a:cubicBezTo>
                    <a:pt x="2804" y="7954"/>
                    <a:pt x="3379" y="7514"/>
                    <a:pt x="3379" y="7514"/>
                  </a:cubicBezTo>
                  <a:cubicBezTo>
                    <a:pt x="3379" y="7514"/>
                    <a:pt x="3410" y="8898"/>
                    <a:pt x="4506" y="8898"/>
                  </a:cubicBezTo>
                  <a:cubicBezTo>
                    <a:pt x="4604" y="8898"/>
                    <a:pt x="4710" y="8887"/>
                    <a:pt x="4826" y="8863"/>
                  </a:cubicBezTo>
                  <a:cubicBezTo>
                    <a:pt x="6237" y="8569"/>
                    <a:pt x="5936" y="7161"/>
                    <a:pt x="5936" y="7161"/>
                  </a:cubicBezTo>
                  <a:lnTo>
                    <a:pt x="5936" y="7161"/>
                  </a:lnTo>
                  <a:cubicBezTo>
                    <a:pt x="5936" y="7161"/>
                    <a:pt x="6253" y="7240"/>
                    <a:pt x="6651" y="7240"/>
                  </a:cubicBezTo>
                  <a:cubicBezTo>
                    <a:pt x="7226" y="7240"/>
                    <a:pt x="7970" y="7075"/>
                    <a:pt x="8174" y="6269"/>
                  </a:cubicBezTo>
                  <a:cubicBezTo>
                    <a:pt x="8519" y="4903"/>
                    <a:pt x="7404" y="4370"/>
                    <a:pt x="7404" y="4370"/>
                  </a:cubicBezTo>
                  <a:cubicBezTo>
                    <a:pt x="8187" y="4285"/>
                    <a:pt x="8768" y="3524"/>
                    <a:pt x="8262" y="2385"/>
                  </a:cubicBezTo>
                  <a:cubicBezTo>
                    <a:pt x="8018" y="1835"/>
                    <a:pt x="7560" y="1693"/>
                    <a:pt x="7151" y="1693"/>
                  </a:cubicBezTo>
                  <a:cubicBezTo>
                    <a:pt x="6711" y="1693"/>
                    <a:pt x="6328" y="1858"/>
                    <a:pt x="6328" y="1858"/>
                  </a:cubicBezTo>
                  <a:cubicBezTo>
                    <a:pt x="6328" y="1858"/>
                    <a:pt x="6780" y="87"/>
                    <a:pt x="5353" y="4"/>
                  </a:cubicBezTo>
                  <a:cubicBezTo>
                    <a:pt x="5313" y="2"/>
                    <a:pt x="5273" y="1"/>
                    <a:pt x="52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5" name="Google Shape;7055;p35"/>
            <p:cNvSpPr/>
            <p:nvPr/>
          </p:nvSpPr>
          <p:spPr>
            <a:xfrm>
              <a:off x="7746630" y="3366625"/>
              <a:ext cx="37030" cy="23249"/>
            </a:xfrm>
            <a:custGeom>
              <a:avLst/>
              <a:gdLst/>
              <a:ahLst/>
              <a:cxnLst/>
              <a:rect l="l" t="t" r="r" b="b"/>
              <a:pathLst>
                <a:path w="1451" h="911" extrusionOk="0">
                  <a:moveTo>
                    <a:pt x="1353" y="0"/>
                  </a:moveTo>
                  <a:cubicBezTo>
                    <a:pt x="1342" y="0"/>
                    <a:pt x="1330" y="3"/>
                    <a:pt x="1319" y="10"/>
                  </a:cubicBezTo>
                  <a:cubicBezTo>
                    <a:pt x="1098" y="152"/>
                    <a:pt x="863" y="271"/>
                    <a:pt x="639" y="411"/>
                  </a:cubicBezTo>
                  <a:cubicBezTo>
                    <a:pt x="453" y="528"/>
                    <a:pt x="309" y="762"/>
                    <a:pt x="77" y="787"/>
                  </a:cubicBezTo>
                  <a:cubicBezTo>
                    <a:pt x="1" y="795"/>
                    <a:pt x="12" y="911"/>
                    <a:pt x="84" y="911"/>
                  </a:cubicBezTo>
                  <a:cubicBezTo>
                    <a:pt x="86" y="911"/>
                    <a:pt x="89" y="910"/>
                    <a:pt x="92" y="910"/>
                  </a:cubicBezTo>
                  <a:cubicBezTo>
                    <a:pt x="290" y="888"/>
                    <a:pt x="452" y="728"/>
                    <a:pt x="597" y="605"/>
                  </a:cubicBezTo>
                  <a:cubicBezTo>
                    <a:pt x="835" y="401"/>
                    <a:pt x="1128" y="277"/>
                    <a:pt x="1393" y="110"/>
                  </a:cubicBezTo>
                  <a:cubicBezTo>
                    <a:pt x="1450" y="74"/>
                    <a:pt x="1407" y="0"/>
                    <a:pt x="135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6" name="Google Shape;7056;p35"/>
            <p:cNvSpPr/>
            <p:nvPr/>
          </p:nvSpPr>
          <p:spPr>
            <a:xfrm>
              <a:off x="7751478" y="3368922"/>
              <a:ext cx="49024" cy="27332"/>
            </a:xfrm>
            <a:custGeom>
              <a:avLst/>
              <a:gdLst/>
              <a:ahLst/>
              <a:cxnLst/>
              <a:rect l="l" t="t" r="r" b="b"/>
              <a:pathLst>
                <a:path w="1921" h="1071" extrusionOk="0">
                  <a:moveTo>
                    <a:pt x="1842" y="0"/>
                  </a:moveTo>
                  <a:cubicBezTo>
                    <a:pt x="1834" y="0"/>
                    <a:pt x="1825" y="3"/>
                    <a:pt x="1815" y="8"/>
                  </a:cubicBezTo>
                  <a:cubicBezTo>
                    <a:pt x="1228" y="324"/>
                    <a:pt x="629" y="616"/>
                    <a:pt x="57" y="961"/>
                  </a:cubicBezTo>
                  <a:cubicBezTo>
                    <a:pt x="1" y="997"/>
                    <a:pt x="44" y="1070"/>
                    <a:pt x="98" y="1070"/>
                  </a:cubicBezTo>
                  <a:cubicBezTo>
                    <a:pt x="109" y="1070"/>
                    <a:pt x="120" y="1067"/>
                    <a:pt x="131" y="1061"/>
                  </a:cubicBezTo>
                  <a:cubicBezTo>
                    <a:pt x="693" y="719"/>
                    <a:pt x="1283" y="434"/>
                    <a:pt x="1861" y="123"/>
                  </a:cubicBezTo>
                  <a:cubicBezTo>
                    <a:pt x="1920" y="91"/>
                    <a:pt x="1894" y="0"/>
                    <a:pt x="184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7" name="Google Shape;7057;p35"/>
            <p:cNvSpPr/>
            <p:nvPr/>
          </p:nvSpPr>
          <p:spPr>
            <a:xfrm>
              <a:off x="7760129" y="3382779"/>
              <a:ext cx="41240" cy="17966"/>
            </a:xfrm>
            <a:custGeom>
              <a:avLst/>
              <a:gdLst/>
              <a:ahLst/>
              <a:cxnLst/>
              <a:rect l="l" t="t" r="r" b="b"/>
              <a:pathLst>
                <a:path w="1616" h="704" extrusionOk="0">
                  <a:moveTo>
                    <a:pt x="1532" y="0"/>
                  </a:moveTo>
                  <a:cubicBezTo>
                    <a:pt x="1529" y="0"/>
                    <a:pt x="1526" y="1"/>
                    <a:pt x="1523" y="1"/>
                  </a:cubicBezTo>
                  <a:cubicBezTo>
                    <a:pt x="1275" y="36"/>
                    <a:pt x="1046" y="92"/>
                    <a:pt x="818" y="199"/>
                  </a:cubicBezTo>
                  <a:cubicBezTo>
                    <a:pt x="561" y="321"/>
                    <a:pt x="353" y="512"/>
                    <a:pt x="71" y="578"/>
                  </a:cubicBezTo>
                  <a:cubicBezTo>
                    <a:pt x="1" y="595"/>
                    <a:pt x="9" y="703"/>
                    <a:pt x="74" y="703"/>
                  </a:cubicBezTo>
                  <a:cubicBezTo>
                    <a:pt x="78" y="703"/>
                    <a:pt x="83" y="703"/>
                    <a:pt x="88" y="701"/>
                  </a:cubicBezTo>
                  <a:cubicBezTo>
                    <a:pt x="306" y="650"/>
                    <a:pt x="488" y="541"/>
                    <a:pt x="677" y="422"/>
                  </a:cubicBezTo>
                  <a:cubicBezTo>
                    <a:pt x="949" y="254"/>
                    <a:pt x="1226" y="167"/>
                    <a:pt x="1539" y="124"/>
                  </a:cubicBezTo>
                  <a:cubicBezTo>
                    <a:pt x="1615" y="115"/>
                    <a:pt x="1605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8" name="Google Shape;7058;p35"/>
            <p:cNvSpPr/>
            <p:nvPr/>
          </p:nvSpPr>
          <p:spPr>
            <a:xfrm>
              <a:off x="7754872" y="3398754"/>
              <a:ext cx="31109" cy="10872"/>
            </a:xfrm>
            <a:custGeom>
              <a:avLst/>
              <a:gdLst/>
              <a:ahLst/>
              <a:cxnLst/>
              <a:rect l="l" t="t" r="r" b="b"/>
              <a:pathLst>
                <a:path w="1219" h="426" extrusionOk="0">
                  <a:moveTo>
                    <a:pt x="1123" y="0"/>
                  </a:moveTo>
                  <a:cubicBezTo>
                    <a:pt x="1112" y="0"/>
                    <a:pt x="1100" y="3"/>
                    <a:pt x="1089" y="11"/>
                  </a:cubicBezTo>
                  <a:cubicBezTo>
                    <a:pt x="838" y="170"/>
                    <a:pt x="509" y="303"/>
                    <a:pt x="203" y="303"/>
                  </a:cubicBezTo>
                  <a:cubicBezTo>
                    <a:pt x="167" y="303"/>
                    <a:pt x="131" y="301"/>
                    <a:pt x="96" y="297"/>
                  </a:cubicBezTo>
                  <a:cubicBezTo>
                    <a:pt x="94" y="297"/>
                    <a:pt x="92" y="297"/>
                    <a:pt x="89" y="297"/>
                  </a:cubicBezTo>
                  <a:cubicBezTo>
                    <a:pt x="16" y="297"/>
                    <a:pt x="0" y="411"/>
                    <a:pt x="77" y="419"/>
                  </a:cubicBezTo>
                  <a:cubicBezTo>
                    <a:pt x="117" y="423"/>
                    <a:pt x="158" y="425"/>
                    <a:pt x="198" y="425"/>
                  </a:cubicBezTo>
                  <a:cubicBezTo>
                    <a:pt x="536" y="425"/>
                    <a:pt x="886" y="285"/>
                    <a:pt x="1162" y="109"/>
                  </a:cubicBezTo>
                  <a:cubicBezTo>
                    <a:pt x="1218" y="73"/>
                    <a:pt x="1177" y="0"/>
                    <a:pt x="112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9" name="Google Shape;7059;p35"/>
            <p:cNvSpPr/>
            <p:nvPr/>
          </p:nvSpPr>
          <p:spPr>
            <a:xfrm>
              <a:off x="7756506" y="3423994"/>
              <a:ext cx="37208" cy="10412"/>
            </a:xfrm>
            <a:custGeom>
              <a:avLst/>
              <a:gdLst/>
              <a:ahLst/>
              <a:cxnLst/>
              <a:rect l="l" t="t" r="r" b="b"/>
              <a:pathLst>
                <a:path w="1458" h="408" extrusionOk="0">
                  <a:moveTo>
                    <a:pt x="85" y="1"/>
                  </a:moveTo>
                  <a:cubicBezTo>
                    <a:pt x="13" y="1"/>
                    <a:pt x="0" y="115"/>
                    <a:pt x="75" y="125"/>
                  </a:cubicBezTo>
                  <a:cubicBezTo>
                    <a:pt x="504" y="186"/>
                    <a:pt x="929" y="263"/>
                    <a:pt x="1341" y="404"/>
                  </a:cubicBezTo>
                  <a:cubicBezTo>
                    <a:pt x="1348" y="406"/>
                    <a:pt x="1355" y="407"/>
                    <a:pt x="1362" y="407"/>
                  </a:cubicBezTo>
                  <a:cubicBezTo>
                    <a:pt x="1424" y="407"/>
                    <a:pt x="1458" y="314"/>
                    <a:pt x="1390" y="291"/>
                  </a:cubicBezTo>
                  <a:cubicBezTo>
                    <a:pt x="969" y="145"/>
                    <a:pt x="534" y="66"/>
                    <a:pt x="94" y="1"/>
                  </a:cubicBezTo>
                  <a:cubicBezTo>
                    <a:pt x="91" y="1"/>
                    <a:pt x="88" y="1"/>
                    <a:pt x="8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0" name="Google Shape;7060;p35"/>
            <p:cNvSpPr/>
            <p:nvPr/>
          </p:nvSpPr>
          <p:spPr>
            <a:xfrm>
              <a:off x="7751453" y="3430629"/>
              <a:ext cx="48309" cy="16205"/>
            </a:xfrm>
            <a:custGeom>
              <a:avLst/>
              <a:gdLst/>
              <a:ahLst/>
              <a:cxnLst/>
              <a:rect l="l" t="t" r="r" b="b"/>
              <a:pathLst>
                <a:path w="1893" h="635" extrusionOk="0">
                  <a:moveTo>
                    <a:pt x="83" y="0"/>
                  </a:moveTo>
                  <a:cubicBezTo>
                    <a:pt x="12" y="0"/>
                    <a:pt x="0" y="112"/>
                    <a:pt x="76" y="123"/>
                  </a:cubicBezTo>
                  <a:cubicBezTo>
                    <a:pt x="671" y="216"/>
                    <a:pt x="1232" y="384"/>
                    <a:pt x="1781" y="628"/>
                  </a:cubicBezTo>
                  <a:cubicBezTo>
                    <a:pt x="1790" y="632"/>
                    <a:pt x="1799" y="634"/>
                    <a:pt x="1807" y="634"/>
                  </a:cubicBezTo>
                  <a:cubicBezTo>
                    <a:pt x="1864" y="634"/>
                    <a:pt x="1892" y="543"/>
                    <a:pt x="1831" y="515"/>
                  </a:cubicBezTo>
                  <a:cubicBezTo>
                    <a:pt x="1270" y="267"/>
                    <a:pt x="700" y="94"/>
                    <a:pt x="94" y="1"/>
                  </a:cubicBezTo>
                  <a:cubicBezTo>
                    <a:pt x="90" y="1"/>
                    <a:pt x="86" y="0"/>
                    <a:pt x="83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1" name="Google Shape;7061;p35"/>
            <p:cNvSpPr/>
            <p:nvPr/>
          </p:nvSpPr>
          <p:spPr>
            <a:xfrm>
              <a:off x="7748467" y="3439739"/>
              <a:ext cx="47110" cy="21309"/>
            </a:xfrm>
            <a:custGeom>
              <a:avLst/>
              <a:gdLst/>
              <a:ahLst/>
              <a:cxnLst/>
              <a:rect l="l" t="t" r="r" b="b"/>
              <a:pathLst>
                <a:path w="1846" h="835" extrusionOk="0">
                  <a:moveTo>
                    <a:pt x="107" y="1"/>
                  </a:moveTo>
                  <a:cubicBezTo>
                    <a:pt x="98" y="1"/>
                    <a:pt x="89" y="1"/>
                    <a:pt x="80" y="1"/>
                  </a:cubicBezTo>
                  <a:cubicBezTo>
                    <a:pt x="0" y="4"/>
                    <a:pt x="16" y="123"/>
                    <a:pt x="92" y="123"/>
                  </a:cubicBezTo>
                  <a:cubicBezTo>
                    <a:pt x="93" y="123"/>
                    <a:pt x="94" y="123"/>
                    <a:pt x="95" y="123"/>
                  </a:cubicBezTo>
                  <a:cubicBezTo>
                    <a:pt x="103" y="123"/>
                    <a:pt x="111" y="122"/>
                    <a:pt x="120" y="122"/>
                  </a:cubicBezTo>
                  <a:cubicBezTo>
                    <a:pt x="676" y="122"/>
                    <a:pt x="1223" y="648"/>
                    <a:pt x="1729" y="831"/>
                  </a:cubicBezTo>
                  <a:cubicBezTo>
                    <a:pt x="1737" y="834"/>
                    <a:pt x="1745" y="835"/>
                    <a:pt x="1752" y="835"/>
                  </a:cubicBezTo>
                  <a:cubicBezTo>
                    <a:pt x="1813" y="835"/>
                    <a:pt x="1846" y="743"/>
                    <a:pt x="1779" y="719"/>
                  </a:cubicBezTo>
                  <a:cubicBezTo>
                    <a:pt x="1238" y="524"/>
                    <a:pt x="702" y="1"/>
                    <a:pt x="107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2" name="Google Shape;7062;p35"/>
            <p:cNvSpPr/>
            <p:nvPr/>
          </p:nvSpPr>
          <p:spPr>
            <a:xfrm>
              <a:off x="7741398" y="3443925"/>
              <a:ext cx="31466" cy="29246"/>
            </a:xfrm>
            <a:custGeom>
              <a:avLst/>
              <a:gdLst/>
              <a:ahLst/>
              <a:cxnLst/>
              <a:rect l="l" t="t" r="r" b="b"/>
              <a:pathLst>
                <a:path w="1233" h="1146" extrusionOk="0">
                  <a:moveTo>
                    <a:pt x="96" y="1"/>
                  </a:moveTo>
                  <a:cubicBezTo>
                    <a:pt x="47" y="1"/>
                    <a:pt x="1" y="52"/>
                    <a:pt x="43" y="94"/>
                  </a:cubicBezTo>
                  <a:cubicBezTo>
                    <a:pt x="213" y="273"/>
                    <a:pt x="386" y="446"/>
                    <a:pt x="567" y="615"/>
                  </a:cubicBezTo>
                  <a:cubicBezTo>
                    <a:pt x="745" y="783"/>
                    <a:pt x="978" y="906"/>
                    <a:pt x="1104" y="1119"/>
                  </a:cubicBezTo>
                  <a:cubicBezTo>
                    <a:pt x="1115" y="1138"/>
                    <a:pt x="1131" y="1146"/>
                    <a:pt x="1148" y="1146"/>
                  </a:cubicBezTo>
                  <a:cubicBezTo>
                    <a:pt x="1189" y="1146"/>
                    <a:pt x="1232" y="1094"/>
                    <a:pt x="1203" y="1045"/>
                  </a:cubicBezTo>
                  <a:cubicBezTo>
                    <a:pt x="1098" y="869"/>
                    <a:pt x="934" y="762"/>
                    <a:pt x="775" y="637"/>
                  </a:cubicBezTo>
                  <a:cubicBezTo>
                    <a:pt x="546" y="457"/>
                    <a:pt x="342" y="230"/>
                    <a:pt x="143" y="21"/>
                  </a:cubicBezTo>
                  <a:cubicBezTo>
                    <a:pt x="129" y="6"/>
                    <a:pt x="112" y="1"/>
                    <a:pt x="9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3" name="Google Shape;7063;p35"/>
            <p:cNvSpPr/>
            <p:nvPr/>
          </p:nvSpPr>
          <p:spPr>
            <a:xfrm>
              <a:off x="7733793" y="3450636"/>
              <a:ext cx="10157" cy="36774"/>
            </a:xfrm>
            <a:custGeom>
              <a:avLst/>
              <a:gdLst/>
              <a:ahLst/>
              <a:cxnLst/>
              <a:rect l="l" t="t" r="r" b="b"/>
              <a:pathLst>
                <a:path w="398" h="1441" extrusionOk="0">
                  <a:moveTo>
                    <a:pt x="81" y="1"/>
                  </a:moveTo>
                  <a:cubicBezTo>
                    <a:pt x="41" y="1"/>
                    <a:pt x="1" y="37"/>
                    <a:pt x="21" y="85"/>
                  </a:cubicBezTo>
                  <a:cubicBezTo>
                    <a:pt x="104" y="280"/>
                    <a:pt x="116" y="495"/>
                    <a:pt x="135" y="703"/>
                  </a:cubicBezTo>
                  <a:cubicBezTo>
                    <a:pt x="160" y="929"/>
                    <a:pt x="275" y="1142"/>
                    <a:pt x="263" y="1371"/>
                  </a:cubicBezTo>
                  <a:cubicBezTo>
                    <a:pt x="260" y="1415"/>
                    <a:pt x="297" y="1440"/>
                    <a:pt x="330" y="1440"/>
                  </a:cubicBezTo>
                  <a:cubicBezTo>
                    <a:pt x="357" y="1440"/>
                    <a:pt x="383" y="1424"/>
                    <a:pt x="385" y="1387"/>
                  </a:cubicBezTo>
                  <a:cubicBezTo>
                    <a:pt x="398" y="1144"/>
                    <a:pt x="288" y="925"/>
                    <a:pt x="259" y="687"/>
                  </a:cubicBezTo>
                  <a:cubicBezTo>
                    <a:pt x="231" y="464"/>
                    <a:pt x="225" y="244"/>
                    <a:pt x="134" y="37"/>
                  </a:cubicBezTo>
                  <a:cubicBezTo>
                    <a:pt x="123" y="11"/>
                    <a:pt x="102" y="1"/>
                    <a:pt x="81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4" name="Google Shape;7064;p35"/>
            <p:cNvSpPr/>
            <p:nvPr/>
          </p:nvSpPr>
          <p:spPr>
            <a:xfrm>
              <a:off x="7724580" y="3449360"/>
              <a:ext cx="7528" cy="43358"/>
            </a:xfrm>
            <a:custGeom>
              <a:avLst/>
              <a:gdLst/>
              <a:ahLst/>
              <a:cxnLst/>
              <a:rect l="l" t="t" r="r" b="b"/>
              <a:pathLst>
                <a:path w="295" h="1699" extrusionOk="0">
                  <a:moveTo>
                    <a:pt x="68" y="1"/>
                  </a:moveTo>
                  <a:cubicBezTo>
                    <a:pt x="33" y="1"/>
                    <a:pt x="0" y="24"/>
                    <a:pt x="10" y="67"/>
                  </a:cubicBezTo>
                  <a:cubicBezTo>
                    <a:pt x="135" y="587"/>
                    <a:pt x="157" y="1114"/>
                    <a:pt x="170" y="1647"/>
                  </a:cubicBezTo>
                  <a:cubicBezTo>
                    <a:pt x="171" y="1683"/>
                    <a:pt x="196" y="1699"/>
                    <a:pt x="223" y="1699"/>
                  </a:cubicBezTo>
                  <a:cubicBezTo>
                    <a:pt x="257" y="1699"/>
                    <a:pt x="294" y="1674"/>
                    <a:pt x="294" y="1631"/>
                  </a:cubicBezTo>
                  <a:cubicBezTo>
                    <a:pt x="282" y="1098"/>
                    <a:pt x="258" y="571"/>
                    <a:pt x="133" y="50"/>
                  </a:cubicBezTo>
                  <a:cubicBezTo>
                    <a:pt x="125" y="16"/>
                    <a:pt x="96" y="1"/>
                    <a:pt x="6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5" name="Google Shape;7065;p35"/>
            <p:cNvSpPr/>
            <p:nvPr/>
          </p:nvSpPr>
          <p:spPr>
            <a:xfrm>
              <a:off x="7714066" y="3450253"/>
              <a:ext cx="5053" cy="38790"/>
            </a:xfrm>
            <a:custGeom>
              <a:avLst/>
              <a:gdLst/>
              <a:ahLst/>
              <a:cxnLst/>
              <a:rect l="l" t="t" r="r" b="b"/>
              <a:pathLst>
                <a:path w="198" h="1520" extrusionOk="0">
                  <a:moveTo>
                    <a:pt x="129" y="1"/>
                  </a:moveTo>
                  <a:cubicBezTo>
                    <a:pt x="102" y="1"/>
                    <a:pt x="75" y="17"/>
                    <a:pt x="70" y="52"/>
                  </a:cubicBezTo>
                  <a:cubicBezTo>
                    <a:pt x="2" y="517"/>
                    <a:pt x="62" y="984"/>
                    <a:pt x="7" y="1451"/>
                  </a:cubicBezTo>
                  <a:cubicBezTo>
                    <a:pt x="1" y="1495"/>
                    <a:pt x="36" y="1519"/>
                    <a:pt x="70" y="1519"/>
                  </a:cubicBezTo>
                  <a:cubicBezTo>
                    <a:pt x="97" y="1519"/>
                    <a:pt x="124" y="1503"/>
                    <a:pt x="128" y="1468"/>
                  </a:cubicBezTo>
                  <a:cubicBezTo>
                    <a:pt x="186" y="1004"/>
                    <a:pt x="126" y="535"/>
                    <a:pt x="193" y="71"/>
                  </a:cubicBezTo>
                  <a:cubicBezTo>
                    <a:pt x="198" y="26"/>
                    <a:pt x="163" y="1"/>
                    <a:pt x="129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6" name="Google Shape;7066;p35"/>
            <p:cNvSpPr/>
            <p:nvPr/>
          </p:nvSpPr>
          <p:spPr>
            <a:xfrm>
              <a:off x="7734737" y="3346439"/>
              <a:ext cx="14368" cy="37259"/>
            </a:xfrm>
            <a:custGeom>
              <a:avLst/>
              <a:gdLst/>
              <a:ahLst/>
              <a:cxnLst/>
              <a:rect l="l" t="t" r="r" b="b"/>
              <a:pathLst>
                <a:path w="563" h="1460" extrusionOk="0">
                  <a:moveTo>
                    <a:pt x="481" y="0"/>
                  </a:moveTo>
                  <a:cubicBezTo>
                    <a:pt x="460" y="0"/>
                    <a:pt x="441" y="11"/>
                    <a:pt x="433" y="37"/>
                  </a:cubicBezTo>
                  <a:cubicBezTo>
                    <a:pt x="293" y="484"/>
                    <a:pt x="167" y="932"/>
                    <a:pt x="16" y="1374"/>
                  </a:cubicBezTo>
                  <a:cubicBezTo>
                    <a:pt x="1" y="1421"/>
                    <a:pt x="44" y="1459"/>
                    <a:pt x="82" y="1459"/>
                  </a:cubicBezTo>
                  <a:cubicBezTo>
                    <a:pt x="103" y="1459"/>
                    <a:pt x="122" y="1448"/>
                    <a:pt x="130" y="1422"/>
                  </a:cubicBezTo>
                  <a:cubicBezTo>
                    <a:pt x="279" y="980"/>
                    <a:pt x="408" y="532"/>
                    <a:pt x="547" y="87"/>
                  </a:cubicBezTo>
                  <a:cubicBezTo>
                    <a:pt x="563" y="39"/>
                    <a:pt x="520" y="0"/>
                    <a:pt x="48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7" name="Google Shape;7067;p35"/>
            <p:cNvSpPr/>
            <p:nvPr/>
          </p:nvSpPr>
          <p:spPr>
            <a:xfrm>
              <a:off x="7727872" y="3325487"/>
              <a:ext cx="16971" cy="52035"/>
            </a:xfrm>
            <a:custGeom>
              <a:avLst/>
              <a:gdLst/>
              <a:ahLst/>
              <a:cxnLst/>
              <a:rect l="l" t="t" r="r" b="b"/>
              <a:pathLst>
                <a:path w="665" h="2039" extrusionOk="0">
                  <a:moveTo>
                    <a:pt x="584" y="0"/>
                  </a:moveTo>
                  <a:cubicBezTo>
                    <a:pt x="564" y="0"/>
                    <a:pt x="544" y="11"/>
                    <a:pt x="535" y="36"/>
                  </a:cubicBezTo>
                  <a:cubicBezTo>
                    <a:pt x="420" y="336"/>
                    <a:pt x="385" y="653"/>
                    <a:pt x="270" y="954"/>
                  </a:cubicBezTo>
                  <a:cubicBezTo>
                    <a:pt x="145" y="1287"/>
                    <a:pt x="47" y="1618"/>
                    <a:pt x="4" y="1971"/>
                  </a:cubicBezTo>
                  <a:cubicBezTo>
                    <a:pt x="0" y="2014"/>
                    <a:pt x="36" y="2039"/>
                    <a:pt x="70" y="2039"/>
                  </a:cubicBezTo>
                  <a:cubicBezTo>
                    <a:pt x="98" y="2039"/>
                    <a:pt x="124" y="2023"/>
                    <a:pt x="128" y="1988"/>
                  </a:cubicBezTo>
                  <a:cubicBezTo>
                    <a:pt x="166" y="1645"/>
                    <a:pt x="266" y="1325"/>
                    <a:pt x="383" y="1004"/>
                  </a:cubicBezTo>
                  <a:cubicBezTo>
                    <a:pt x="493" y="703"/>
                    <a:pt x="532" y="386"/>
                    <a:pt x="646" y="86"/>
                  </a:cubicBezTo>
                  <a:cubicBezTo>
                    <a:pt x="664" y="38"/>
                    <a:pt x="623" y="0"/>
                    <a:pt x="58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8" name="Google Shape;7068;p35"/>
            <p:cNvSpPr/>
            <p:nvPr/>
          </p:nvSpPr>
          <p:spPr>
            <a:xfrm>
              <a:off x="7717562" y="3344091"/>
              <a:ext cx="4492" cy="32895"/>
            </a:xfrm>
            <a:custGeom>
              <a:avLst/>
              <a:gdLst/>
              <a:ahLst/>
              <a:cxnLst/>
              <a:rect l="l" t="t" r="r" b="b"/>
              <a:pathLst>
                <a:path w="176" h="1289" extrusionOk="0">
                  <a:moveTo>
                    <a:pt x="96" y="1"/>
                  </a:moveTo>
                  <a:cubicBezTo>
                    <a:pt x="75" y="1"/>
                    <a:pt x="56" y="12"/>
                    <a:pt x="49" y="38"/>
                  </a:cubicBezTo>
                  <a:cubicBezTo>
                    <a:pt x="3" y="197"/>
                    <a:pt x="5" y="348"/>
                    <a:pt x="19" y="516"/>
                  </a:cubicBezTo>
                  <a:cubicBezTo>
                    <a:pt x="40" y="756"/>
                    <a:pt x="3" y="981"/>
                    <a:pt x="2" y="1220"/>
                  </a:cubicBezTo>
                  <a:cubicBezTo>
                    <a:pt x="0" y="1264"/>
                    <a:pt x="37" y="1289"/>
                    <a:pt x="71" y="1289"/>
                  </a:cubicBezTo>
                  <a:cubicBezTo>
                    <a:pt x="98" y="1289"/>
                    <a:pt x="123" y="1273"/>
                    <a:pt x="124" y="1237"/>
                  </a:cubicBezTo>
                  <a:cubicBezTo>
                    <a:pt x="127" y="1063"/>
                    <a:pt x="160" y="893"/>
                    <a:pt x="160" y="721"/>
                  </a:cubicBezTo>
                  <a:cubicBezTo>
                    <a:pt x="160" y="505"/>
                    <a:pt x="100" y="303"/>
                    <a:pt x="163" y="87"/>
                  </a:cubicBezTo>
                  <a:cubicBezTo>
                    <a:pt x="176" y="38"/>
                    <a:pt x="133" y="1"/>
                    <a:pt x="96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9" name="Google Shape;7069;p35"/>
            <p:cNvSpPr/>
            <p:nvPr/>
          </p:nvSpPr>
          <p:spPr>
            <a:xfrm>
              <a:off x="7667416" y="3343631"/>
              <a:ext cx="38663" cy="41521"/>
            </a:xfrm>
            <a:custGeom>
              <a:avLst/>
              <a:gdLst/>
              <a:ahLst/>
              <a:cxnLst/>
              <a:rect l="l" t="t" r="r" b="b"/>
              <a:pathLst>
                <a:path w="1515" h="1627" extrusionOk="0">
                  <a:moveTo>
                    <a:pt x="94" y="0"/>
                  </a:moveTo>
                  <a:cubicBezTo>
                    <a:pt x="43" y="0"/>
                    <a:pt x="1" y="71"/>
                    <a:pt x="53" y="108"/>
                  </a:cubicBezTo>
                  <a:cubicBezTo>
                    <a:pt x="432" y="366"/>
                    <a:pt x="535" y="817"/>
                    <a:pt x="804" y="1161"/>
                  </a:cubicBezTo>
                  <a:cubicBezTo>
                    <a:pt x="922" y="1312"/>
                    <a:pt x="1168" y="1627"/>
                    <a:pt x="1394" y="1627"/>
                  </a:cubicBezTo>
                  <a:cubicBezTo>
                    <a:pt x="1410" y="1627"/>
                    <a:pt x="1425" y="1625"/>
                    <a:pt x="1441" y="1622"/>
                  </a:cubicBezTo>
                  <a:cubicBezTo>
                    <a:pt x="1514" y="1606"/>
                    <a:pt x="1506" y="1497"/>
                    <a:pt x="1438" y="1497"/>
                  </a:cubicBezTo>
                  <a:cubicBezTo>
                    <a:pt x="1434" y="1497"/>
                    <a:pt x="1429" y="1498"/>
                    <a:pt x="1425" y="1498"/>
                  </a:cubicBezTo>
                  <a:cubicBezTo>
                    <a:pt x="1414" y="1501"/>
                    <a:pt x="1402" y="1502"/>
                    <a:pt x="1391" y="1502"/>
                  </a:cubicBezTo>
                  <a:cubicBezTo>
                    <a:pt x="1149" y="1502"/>
                    <a:pt x="848" y="1025"/>
                    <a:pt x="751" y="852"/>
                  </a:cubicBezTo>
                  <a:cubicBezTo>
                    <a:pt x="579" y="544"/>
                    <a:pt x="429" y="218"/>
                    <a:pt x="128" y="12"/>
                  </a:cubicBezTo>
                  <a:cubicBezTo>
                    <a:pt x="117" y="4"/>
                    <a:pt x="105" y="0"/>
                    <a:pt x="94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0" name="Google Shape;7070;p35"/>
            <p:cNvSpPr/>
            <p:nvPr/>
          </p:nvSpPr>
          <p:spPr>
            <a:xfrm>
              <a:off x="7690333" y="3353457"/>
              <a:ext cx="15618" cy="24193"/>
            </a:xfrm>
            <a:custGeom>
              <a:avLst/>
              <a:gdLst/>
              <a:ahLst/>
              <a:cxnLst/>
              <a:rect l="l" t="t" r="r" b="b"/>
              <a:pathLst>
                <a:path w="612" h="948" extrusionOk="0">
                  <a:moveTo>
                    <a:pt x="81" y="0"/>
                  </a:moveTo>
                  <a:cubicBezTo>
                    <a:pt x="42" y="0"/>
                    <a:pt x="1" y="36"/>
                    <a:pt x="16" y="84"/>
                  </a:cubicBezTo>
                  <a:cubicBezTo>
                    <a:pt x="111" y="391"/>
                    <a:pt x="288" y="665"/>
                    <a:pt x="478" y="922"/>
                  </a:cubicBezTo>
                  <a:cubicBezTo>
                    <a:pt x="492" y="940"/>
                    <a:pt x="508" y="947"/>
                    <a:pt x="525" y="947"/>
                  </a:cubicBezTo>
                  <a:cubicBezTo>
                    <a:pt x="569" y="947"/>
                    <a:pt x="611" y="895"/>
                    <a:pt x="578" y="849"/>
                  </a:cubicBezTo>
                  <a:cubicBezTo>
                    <a:pt x="395" y="601"/>
                    <a:pt x="224" y="335"/>
                    <a:pt x="132" y="38"/>
                  </a:cubicBezTo>
                  <a:cubicBezTo>
                    <a:pt x="123" y="12"/>
                    <a:pt x="102" y="0"/>
                    <a:pt x="81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1" name="Google Shape;7071;p35"/>
            <p:cNvSpPr/>
            <p:nvPr/>
          </p:nvSpPr>
          <p:spPr>
            <a:xfrm>
              <a:off x="7675098" y="3374077"/>
              <a:ext cx="22483" cy="18553"/>
            </a:xfrm>
            <a:custGeom>
              <a:avLst/>
              <a:gdLst/>
              <a:ahLst/>
              <a:cxnLst/>
              <a:rect l="l" t="t" r="r" b="b"/>
              <a:pathLst>
                <a:path w="881" h="727" extrusionOk="0">
                  <a:moveTo>
                    <a:pt x="87" y="0"/>
                  </a:moveTo>
                  <a:cubicBezTo>
                    <a:pt x="44" y="0"/>
                    <a:pt x="1" y="52"/>
                    <a:pt x="31" y="101"/>
                  </a:cubicBezTo>
                  <a:cubicBezTo>
                    <a:pt x="197" y="374"/>
                    <a:pt x="509" y="524"/>
                    <a:pt x="752" y="714"/>
                  </a:cubicBezTo>
                  <a:cubicBezTo>
                    <a:pt x="765" y="723"/>
                    <a:pt x="777" y="727"/>
                    <a:pt x="789" y="727"/>
                  </a:cubicBezTo>
                  <a:cubicBezTo>
                    <a:pt x="841" y="727"/>
                    <a:pt x="880" y="656"/>
                    <a:pt x="830" y="615"/>
                  </a:cubicBezTo>
                  <a:cubicBezTo>
                    <a:pt x="594" y="435"/>
                    <a:pt x="290" y="288"/>
                    <a:pt x="131" y="26"/>
                  </a:cubicBezTo>
                  <a:cubicBezTo>
                    <a:pt x="119" y="8"/>
                    <a:pt x="103" y="0"/>
                    <a:pt x="8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2" name="Google Shape;7072;p35"/>
            <p:cNvSpPr/>
            <p:nvPr/>
          </p:nvSpPr>
          <p:spPr>
            <a:xfrm>
              <a:off x="7640416" y="3397759"/>
              <a:ext cx="56093" cy="8600"/>
            </a:xfrm>
            <a:custGeom>
              <a:avLst/>
              <a:gdLst/>
              <a:ahLst/>
              <a:cxnLst/>
              <a:rect l="l" t="t" r="r" b="b"/>
              <a:pathLst>
                <a:path w="2198" h="337" extrusionOk="0">
                  <a:moveTo>
                    <a:pt x="84" y="1"/>
                  </a:moveTo>
                  <a:cubicBezTo>
                    <a:pt x="15" y="1"/>
                    <a:pt x="0" y="115"/>
                    <a:pt x="76" y="125"/>
                  </a:cubicBezTo>
                  <a:cubicBezTo>
                    <a:pt x="668" y="213"/>
                    <a:pt x="1260" y="337"/>
                    <a:pt x="1860" y="337"/>
                  </a:cubicBezTo>
                  <a:cubicBezTo>
                    <a:pt x="1946" y="337"/>
                    <a:pt x="2032" y="334"/>
                    <a:pt x="2119" y="329"/>
                  </a:cubicBezTo>
                  <a:cubicBezTo>
                    <a:pt x="2197" y="323"/>
                    <a:pt x="2184" y="205"/>
                    <a:pt x="2105" y="205"/>
                  </a:cubicBezTo>
                  <a:cubicBezTo>
                    <a:pt x="2105" y="205"/>
                    <a:pt x="2104" y="205"/>
                    <a:pt x="2103" y="206"/>
                  </a:cubicBezTo>
                  <a:cubicBezTo>
                    <a:pt x="2019" y="211"/>
                    <a:pt x="1935" y="213"/>
                    <a:pt x="1851" y="213"/>
                  </a:cubicBezTo>
                  <a:cubicBezTo>
                    <a:pt x="1260" y="213"/>
                    <a:pt x="676" y="89"/>
                    <a:pt x="92" y="1"/>
                  </a:cubicBezTo>
                  <a:cubicBezTo>
                    <a:pt x="89" y="1"/>
                    <a:pt x="86" y="1"/>
                    <a:pt x="8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3" name="Google Shape;7073;p35"/>
            <p:cNvSpPr/>
            <p:nvPr/>
          </p:nvSpPr>
          <p:spPr>
            <a:xfrm>
              <a:off x="7653942" y="3389797"/>
              <a:ext cx="28889" cy="5512"/>
            </a:xfrm>
            <a:custGeom>
              <a:avLst/>
              <a:gdLst/>
              <a:ahLst/>
              <a:cxnLst/>
              <a:rect l="l" t="t" r="r" b="b"/>
              <a:pathLst>
                <a:path w="1132" h="216" extrusionOk="0">
                  <a:moveTo>
                    <a:pt x="165" y="1"/>
                  </a:moveTo>
                  <a:cubicBezTo>
                    <a:pt x="136" y="1"/>
                    <a:pt x="107" y="2"/>
                    <a:pt x="78" y="4"/>
                  </a:cubicBezTo>
                  <a:cubicBezTo>
                    <a:pt x="0" y="9"/>
                    <a:pt x="14" y="127"/>
                    <a:pt x="87" y="127"/>
                  </a:cubicBezTo>
                  <a:cubicBezTo>
                    <a:pt x="89" y="127"/>
                    <a:pt x="91" y="127"/>
                    <a:pt x="92" y="127"/>
                  </a:cubicBezTo>
                  <a:cubicBezTo>
                    <a:pt x="119" y="125"/>
                    <a:pt x="146" y="125"/>
                    <a:pt x="173" y="125"/>
                  </a:cubicBezTo>
                  <a:cubicBezTo>
                    <a:pt x="463" y="125"/>
                    <a:pt x="746" y="211"/>
                    <a:pt x="1035" y="215"/>
                  </a:cubicBezTo>
                  <a:cubicBezTo>
                    <a:pt x="1036" y="215"/>
                    <a:pt x="1036" y="215"/>
                    <a:pt x="1037" y="215"/>
                  </a:cubicBezTo>
                  <a:cubicBezTo>
                    <a:pt x="1113" y="215"/>
                    <a:pt x="1132" y="93"/>
                    <a:pt x="1053" y="92"/>
                  </a:cubicBezTo>
                  <a:cubicBezTo>
                    <a:pt x="753" y="89"/>
                    <a:pt x="463" y="1"/>
                    <a:pt x="16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4" name="Google Shape;7074;p35"/>
            <p:cNvSpPr/>
            <p:nvPr/>
          </p:nvSpPr>
          <p:spPr>
            <a:xfrm>
              <a:off x="7653151" y="3411310"/>
              <a:ext cx="28072" cy="6992"/>
            </a:xfrm>
            <a:custGeom>
              <a:avLst/>
              <a:gdLst/>
              <a:ahLst/>
              <a:cxnLst/>
              <a:rect l="l" t="t" r="r" b="b"/>
              <a:pathLst>
                <a:path w="1100" h="274" extrusionOk="0">
                  <a:moveTo>
                    <a:pt x="1003" y="1"/>
                  </a:moveTo>
                  <a:cubicBezTo>
                    <a:pt x="997" y="1"/>
                    <a:pt x="991" y="1"/>
                    <a:pt x="984" y="3"/>
                  </a:cubicBezTo>
                  <a:cubicBezTo>
                    <a:pt x="788" y="59"/>
                    <a:pt x="542" y="154"/>
                    <a:pt x="318" y="154"/>
                  </a:cubicBezTo>
                  <a:cubicBezTo>
                    <a:pt x="248" y="154"/>
                    <a:pt x="181" y="145"/>
                    <a:pt x="118" y="122"/>
                  </a:cubicBezTo>
                  <a:cubicBezTo>
                    <a:pt x="109" y="119"/>
                    <a:pt x="102" y="118"/>
                    <a:pt x="94" y="118"/>
                  </a:cubicBezTo>
                  <a:cubicBezTo>
                    <a:pt x="32" y="118"/>
                    <a:pt x="1" y="212"/>
                    <a:pt x="68" y="234"/>
                  </a:cubicBezTo>
                  <a:cubicBezTo>
                    <a:pt x="146" y="262"/>
                    <a:pt x="229" y="273"/>
                    <a:pt x="313" y="273"/>
                  </a:cubicBezTo>
                  <a:cubicBezTo>
                    <a:pt x="555" y="273"/>
                    <a:pt x="811" y="180"/>
                    <a:pt x="1029" y="116"/>
                  </a:cubicBezTo>
                  <a:cubicBezTo>
                    <a:pt x="1099" y="96"/>
                    <a:pt x="1066" y="1"/>
                    <a:pt x="100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5" name="Google Shape;7075;p35"/>
            <p:cNvSpPr/>
            <p:nvPr/>
          </p:nvSpPr>
          <p:spPr>
            <a:xfrm>
              <a:off x="7671219" y="3430680"/>
              <a:ext cx="25597" cy="35702"/>
            </a:xfrm>
            <a:custGeom>
              <a:avLst/>
              <a:gdLst/>
              <a:ahLst/>
              <a:cxnLst/>
              <a:rect l="l" t="t" r="r" b="b"/>
              <a:pathLst>
                <a:path w="1003" h="1399" extrusionOk="0">
                  <a:moveTo>
                    <a:pt x="917" y="0"/>
                  </a:moveTo>
                  <a:cubicBezTo>
                    <a:pt x="902" y="0"/>
                    <a:pt x="886" y="8"/>
                    <a:pt x="874" y="26"/>
                  </a:cubicBezTo>
                  <a:cubicBezTo>
                    <a:pt x="725" y="246"/>
                    <a:pt x="555" y="451"/>
                    <a:pt x="412" y="678"/>
                  </a:cubicBezTo>
                  <a:cubicBezTo>
                    <a:pt x="280" y="885"/>
                    <a:pt x="217" y="1120"/>
                    <a:pt x="44" y="1302"/>
                  </a:cubicBezTo>
                  <a:cubicBezTo>
                    <a:pt x="1" y="1345"/>
                    <a:pt x="46" y="1399"/>
                    <a:pt x="94" y="1399"/>
                  </a:cubicBezTo>
                  <a:cubicBezTo>
                    <a:pt x="110" y="1399"/>
                    <a:pt x="126" y="1393"/>
                    <a:pt x="139" y="1379"/>
                  </a:cubicBezTo>
                  <a:cubicBezTo>
                    <a:pt x="277" y="1234"/>
                    <a:pt x="357" y="1061"/>
                    <a:pt x="442" y="883"/>
                  </a:cubicBezTo>
                  <a:cubicBezTo>
                    <a:pt x="578" y="603"/>
                    <a:pt x="797" y="362"/>
                    <a:pt x="970" y="103"/>
                  </a:cubicBezTo>
                  <a:cubicBezTo>
                    <a:pt x="1003" y="55"/>
                    <a:pt x="960" y="0"/>
                    <a:pt x="91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6" name="Google Shape;7076;p35"/>
            <p:cNvSpPr/>
            <p:nvPr/>
          </p:nvSpPr>
          <p:spPr>
            <a:xfrm>
              <a:off x="7670427" y="3423891"/>
              <a:ext cx="21054" cy="22713"/>
            </a:xfrm>
            <a:custGeom>
              <a:avLst/>
              <a:gdLst/>
              <a:ahLst/>
              <a:cxnLst/>
              <a:rect l="l" t="t" r="r" b="b"/>
              <a:pathLst>
                <a:path w="825" h="890" extrusionOk="0">
                  <a:moveTo>
                    <a:pt x="738" y="1"/>
                  </a:moveTo>
                  <a:cubicBezTo>
                    <a:pt x="722" y="1"/>
                    <a:pt x="706" y="8"/>
                    <a:pt x="693" y="26"/>
                  </a:cubicBezTo>
                  <a:cubicBezTo>
                    <a:pt x="501" y="303"/>
                    <a:pt x="248" y="528"/>
                    <a:pt x="37" y="789"/>
                  </a:cubicBezTo>
                  <a:cubicBezTo>
                    <a:pt x="0" y="836"/>
                    <a:pt x="42" y="889"/>
                    <a:pt x="87" y="889"/>
                  </a:cubicBezTo>
                  <a:cubicBezTo>
                    <a:pt x="103" y="889"/>
                    <a:pt x="119" y="882"/>
                    <a:pt x="132" y="866"/>
                  </a:cubicBezTo>
                  <a:cubicBezTo>
                    <a:pt x="345" y="604"/>
                    <a:pt x="598" y="380"/>
                    <a:pt x="792" y="101"/>
                  </a:cubicBezTo>
                  <a:cubicBezTo>
                    <a:pt x="825" y="55"/>
                    <a:pt x="782" y="1"/>
                    <a:pt x="738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7" name="Google Shape;7077;p35"/>
            <p:cNvSpPr/>
            <p:nvPr/>
          </p:nvSpPr>
          <p:spPr>
            <a:xfrm>
              <a:off x="7691915" y="3436090"/>
              <a:ext cx="15695" cy="31083"/>
            </a:xfrm>
            <a:custGeom>
              <a:avLst/>
              <a:gdLst/>
              <a:ahLst/>
              <a:cxnLst/>
              <a:rect l="l" t="t" r="r" b="b"/>
              <a:pathLst>
                <a:path w="615" h="1218" extrusionOk="0">
                  <a:moveTo>
                    <a:pt x="535" y="1"/>
                  </a:moveTo>
                  <a:cubicBezTo>
                    <a:pt x="514" y="1"/>
                    <a:pt x="494" y="12"/>
                    <a:pt x="484" y="38"/>
                  </a:cubicBezTo>
                  <a:cubicBezTo>
                    <a:pt x="356" y="404"/>
                    <a:pt x="284" y="809"/>
                    <a:pt x="36" y="1117"/>
                  </a:cubicBezTo>
                  <a:cubicBezTo>
                    <a:pt x="0" y="1163"/>
                    <a:pt x="44" y="1217"/>
                    <a:pt x="89" y="1217"/>
                  </a:cubicBezTo>
                  <a:cubicBezTo>
                    <a:pt x="105" y="1217"/>
                    <a:pt x="121" y="1210"/>
                    <a:pt x="135" y="1194"/>
                  </a:cubicBezTo>
                  <a:cubicBezTo>
                    <a:pt x="390" y="875"/>
                    <a:pt x="466" y="466"/>
                    <a:pt x="599" y="88"/>
                  </a:cubicBezTo>
                  <a:cubicBezTo>
                    <a:pt x="615" y="39"/>
                    <a:pt x="573" y="1"/>
                    <a:pt x="53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8" name="Google Shape;7078;p35"/>
            <p:cNvSpPr/>
            <p:nvPr/>
          </p:nvSpPr>
          <p:spPr>
            <a:xfrm>
              <a:off x="7668947" y="3361623"/>
              <a:ext cx="107950" cy="96976"/>
            </a:xfrm>
            <a:custGeom>
              <a:avLst/>
              <a:gdLst/>
              <a:ahLst/>
              <a:cxnLst/>
              <a:rect l="l" t="t" r="r" b="b"/>
              <a:pathLst>
                <a:path w="4230" h="3800" extrusionOk="0">
                  <a:moveTo>
                    <a:pt x="2375" y="0"/>
                  </a:moveTo>
                  <a:cubicBezTo>
                    <a:pt x="1980" y="0"/>
                    <a:pt x="1936" y="479"/>
                    <a:pt x="1936" y="479"/>
                  </a:cubicBezTo>
                  <a:cubicBezTo>
                    <a:pt x="1936" y="479"/>
                    <a:pt x="1720" y="53"/>
                    <a:pt x="1415" y="53"/>
                  </a:cubicBezTo>
                  <a:cubicBezTo>
                    <a:pt x="1341" y="53"/>
                    <a:pt x="1260" y="78"/>
                    <a:pt x="1177" y="143"/>
                  </a:cubicBezTo>
                  <a:cubicBezTo>
                    <a:pt x="756" y="466"/>
                    <a:pt x="1015" y="933"/>
                    <a:pt x="1015" y="933"/>
                  </a:cubicBezTo>
                  <a:cubicBezTo>
                    <a:pt x="1015" y="933"/>
                    <a:pt x="812" y="793"/>
                    <a:pt x="602" y="793"/>
                  </a:cubicBezTo>
                  <a:cubicBezTo>
                    <a:pt x="464" y="793"/>
                    <a:pt x="323" y="854"/>
                    <a:pt x="236" y="1053"/>
                  </a:cubicBezTo>
                  <a:cubicBezTo>
                    <a:pt x="15" y="1555"/>
                    <a:pt x="600" y="1831"/>
                    <a:pt x="600" y="1831"/>
                  </a:cubicBezTo>
                  <a:cubicBezTo>
                    <a:pt x="600" y="1831"/>
                    <a:pt x="1" y="1880"/>
                    <a:pt x="74" y="2313"/>
                  </a:cubicBezTo>
                  <a:cubicBezTo>
                    <a:pt x="148" y="2746"/>
                    <a:pt x="835" y="2751"/>
                    <a:pt x="835" y="2751"/>
                  </a:cubicBezTo>
                  <a:cubicBezTo>
                    <a:pt x="835" y="2751"/>
                    <a:pt x="493" y="2956"/>
                    <a:pt x="761" y="3259"/>
                  </a:cubicBezTo>
                  <a:cubicBezTo>
                    <a:pt x="869" y="3380"/>
                    <a:pt x="1013" y="3416"/>
                    <a:pt x="1147" y="3416"/>
                  </a:cubicBezTo>
                  <a:cubicBezTo>
                    <a:pt x="1346" y="3416"/>
                    <a:pt x="1522" y="3337"/>
                    <a:pt x="1522" y="3337"/>
                  </a:cubicBezTo>
                  <a:lnTo>
                    <a:pt x="1522" y="3337"/>
                  </a:lnTo>
                  <a:cubicBezTo>
                    <a:pt x="1522" y="3337"/>
                    <a:pt x="1437" y="3667"/>
                    <a:pt x="1830" y="3779"/>
                  </a:cubicBezTo>
                  <a:cubicBezTo>
                    <a:pt x="1880" y="3793"/>
                    <a:pt x="1925" y="3799"/>
                    <a:pt x="1966" y="3799"/>
                  </a:cubicBezTo>
                  <a:cubicBezTo>
                    <a:pt x="2243" y="3799"/>
                    <a:pt x="2299" y="3502"/>
                    <a:pt x="2299" y="3502"/>
                  </a:cubicBezTo>
                  <a:cubicBezTo>
                    <a:pt x="2299" y="3502"/>
                    <a:pt x="2402" y="3752"/>
                    <a:pt x="2695" y="3752"/>
                  </a:cubicBezTo>
                  <a:cubicBezTo>
                    <a:pt x="2739" y="3752"/>
                    <a:pt x="2787" y="3746"/>
                    <a:pt x="2841" y="3733"/>
                  </a:cubicBezTo>
                  <a:cubicBezTo>
                    <a:pt x="3247" y="3630"/>
                    <a:pt x="3224" y="3180"/>
                    <a:pt x="3224" y="3179"/>
                  </a:cubicBezTo>
                  <a:lnTo>
                    <a:pt x="3224" y="3179"/>
                  </a:lnTo>
                  <a:cubicBezTo>
                    <a:pt x="3224" y="3179"/>
                    <a:pt x="3377" y="3279"/>
                    <a:pt x="3551" y="3279"/>
                  </a:cubicBezTo>
                  <a:cubicBezTo>
                    <a:pt x="3678" y="3279"/>
                    <a:pt x="3817" y="3226"/>
                    <a:pt x="3914" y="3040"/>
                  </a:cubicBezTo>
                  <a:cubicBezTo>
                    <a:pt x="4146" y="2604"/>
                    <a:pt x="3622" y="2464"/>
                    <a:pt x="3622" y="2464"/>
                  </a:cubicBezTo>
                  <a:cubicBezTo>
                    <a:pt x="3622" y="2464"/>
                    <a:pt x="4215" y="2445"/>
                    <a:pt x="4224" y="2056"/>
                  </a:cubicBezTo>
                  <a:cubicBezTo>
                    <a:pt x="4229" y="1772"/>
                    <a:pt x="3943" y="1733"/>
                    <a:pt x="3786" y="1733"/>
                  </a:cubicBezTo>
                  <a:cubicBezTo>
                    <a:pt x="3727" y="1733"/>
                    <a:pt x="3686" y="1739"/>
                    <a:pt x="3686" y="1739"/>
                  </a:cubicBezTo>
                  <a:cubicBezTo>
                    <a:pt x="3686" y="1739"/>
                    <a:pt x="4197" y="1406"/>
                    <a:pt x="4084" y="1021"/>
                  </a:cubicBezTo>
                  <a:cubicBezTo>
                    <a:pt x="4049" y="899"/>
                    <a:pt x="3959" y="857"/>
                    <a:pt x="3852" y="857"/>
                  </a:cubicBezTo>
                  <a:cubicBezTo>
                    <a:pt x="3625" y="857"/>
                    <a:pt x="3324" y="1047"/>
                    <a:pt x="3324" y="1047"/>
                  </a:cubicBezTo>
                  <a:cubicBezTo>
                    <a:pt x="3324" y="1047"/>
                    <a:pt x="3632" y="683"/>
                    <a:pt x="3368" y="412"/>
                  </a:cubicBezTo>
                  <a:cubicBezTo>
                    <a:pt x="3299" y="341"/>
                    <a:pt x="3222" y="315"/>
                    <a:pt x="3147" y="315"/>
                  </a:cubicBezTo>
                  <a:cubicBezTo>
                    <a:pt x="2932" y="315"/>
                    <a:pt x="2726" y="529"/>
                    <a:pt x="2726" y="529"/>
                  </a:cubicBezTo>
                  <a:cubicBezTo>
                    <a:pt x="2726" y="529"/>
                    <a:pt x="2770" y="2"/>
                    <a:pt x="2377" y="0"/>
                  </a:cubicBezTo>
                  <a:cubicBezTo>
                    <a:pt x="2376" y="0"/>
                    <a:pt x="2375" y="0"/>
                    <a:pt x="23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9" name="Google Shape;7079;p35"/>
            <p:cNvSpPr/>
            <p:nvPr/>
          </p:nvSpPr>
          <p:spPr>
            <a:xfrm>
              <a:off x="7676680" y="3369866"/>
              <a:ext cx="99400" cy="83272"/>
            </a:xfrm>
            <a:custGeom>
              <a:avLst/>
              <a:gdLst/>
              <a:ahLst/>
              <a:cxnLst/>
              <a:rect l="l" t="t" r="r" b="b"/>
              <a:pathLst>
                <a:path w="3895" h="3263" extrusionOk="0">
                  <a:moveTo>
                    <a:pt x="2029" y="0"/>
                  </a:moveTo>
                  <a:cubicBezTo>
                    <a:pt x="2028" y="0"/>
                    <a:pt x="2027" y="0"/>
                    <a:pt x="2027" y="0"/>
                  </a:cubicBezTo>
                  <a:cubicBezTo>
                    <a:pt x="1906" y="9"/>
                    <a:pt x="1768" y="623"/>
                    <a:pt x="1768" y="623"/>
                  </a:cubicBezTo>
                  <a:cubicBezTo>
                    <a:pt x="1768" y="623"/>
                    <a:pt x="1471" y="84"/>
                    <a:pt x="1108" y="84"/>
                  </a:cubicBezTo>
                  <a:cubicBezTo>
                    <a:pt x="1088" y="84"/>
                    <a:pt x="1069" y="85"/>
                    <a:pt x="1049" y="89"/>
                  </a:cubicBezTo>
                  <a:cubicBezTo>
                    <a:pt x="660" y="153"/>
                    <a:pt x="917" y="1011"/>
                    <a:pt x="917" y="1011"/>
                  </a:cubicBezTo>
                  <a:cubicBezTo>
                    <a:pt x="917" y="1011"/>
                    <a:pt x="605" y="823"/>
                    <a:pt x="389" y="823"/>
                  </a:cubicBezTo>
                  <a:cubicBezTo>
                    <a:pt x="312" y="823"/>
                    <a:pt x="248" y="846"/>
                    <a:pt x="213" y="909"/>
                  </a:cubicBezTo>
                  <a:cubicBezTo>
                    <a:pt x="78" y="1152"/>
                    <a:pt x="839" y="1796"/>
                    <a:pt x="839" y="1796"/>
                  </a:cubicBezTo>
                  <a:cubicBezTo>
                    <a:pt x="839" y="1796"/>
                    <a:pt x="0" y="1867"/>
                    <a:pt x="53" y="2053"/>
                  </a:cubicBezTo>
                  <a:cubicBezTo>
                    <a:pt x="107" y="2237"/>
                    <a:pt x="1094" y="2291"/>
                    <a:pt x="1094" y="2291"/>
                  </a:cubicBezTo>
                  <a:cubicBezTo>
                    <a:pt x="1094" y="2291"/>
                    <a:pt x="411" y="2711"/>
                    <a:pt x="743" y="2899"/>
                  </a:cubicBezTo>
                  <a:cubicBezTo>
                    <a:pt x="788" y="2924"/>
                    <a:pt x="835" y="2935"/>
                    <a:pt x="882" y="2935"/>
                  </a:cubicBezTo>
                  <a:cubicBezTo>
                    <a:pt x="1189" y="2935"/>
                    <a:pt x="1532" y="2487"/>
                    <a:pt x="1532" y="2486"/>
                  </a:cubicBezTo>
                  <a:lnTo>
                    <a:pt x="1532" y="2486"/>
                  </a:lnTo>
                  <a:cubicBezTo>
                    <a:pt x="1532" y="2487"/>
                    <a:pt x="1461" y="3181"/>
                    <a:pt x="1652" y="3257"/>
                  </a:cubicBezTo>
                  <a:cubicBezTo>
                    <a:pt x="1661" y="3261"/>
                    <a:pt x="1670" y="3263"/>
                    <a:pt x="1679" y="3263"/>
                  </a:cubicBezTo>
                  <a:cubicBezTo>
                    <a:pt x="1847" y="3263"/>
                    <a:pt x="1884" y="2601"/>
                    <a:pt x="1884" y="2601"/>
                  </a:cubicBezTo>
                  <a:cubicBezTo>
                    <a:pt x="1884" y="2601"/>
                    <a:pt x="2247" y="3187"/>
                    <a:pt x="2494" y="3188"/>
                  </a:cubicBezTo>
                  <a:cubicBezTo>
                    <a:pt x="2494" y="3188"/>
                    <a:pt x="2494" y="3188"/>
                    <a:pt x="2495" y="3188"/>
                  </a:cubicBezTo>
                  <a:cubicBezTo>
                    <a:pt x="2737" y="3188"/>
                    <a:pt x="2372" y="2401"/>
                    <a:pt x="2372" y="2401"/>
                  </a:cubicBezTo>
                  <a:lnTo>
                    <a:pt x="2372" y="2401"/>
                  </a:lnTo>
                  <a:cubicBezTo>
                    <a:pt x="2372" y="2401"/>
                    <a:pt x="2959" y="2650"/>
                    <a:pt x="3253" y="2650"/>
                  </a:cubicBezTo>
                  <a:cubicBezTo>
                    <a:pt x="3308" y="2650"/>
                    <a:pt x="3353" y="2641"/>
                    <a:pt x="3382" y="2620"/>
                  </a:cubicBezTo>
                  <a:cubicBezTo>
                    <a:pt x="3560" y="2488"/>
                    <a:pt x="2818" y="1974"/>
                    <a:pt x="2818" y="1974"/>
                  </a:cubicBezTo>
                  <a:cubicBezTo>
                    <a:pt x="2818" y="1974"/>
                    <a:pt x="3894" y="1856"/>
                    <a:pt x="3727" y="1667"/>
                  </a:cubicBezTo>
                  <a:cubicBezTo>
                    <a:pt x="3560" y="1476"/>
                    <a:pt x="2890" y="1467"/>
                    <a:pt x="2890" y="1467"/>
                  </a:cubicBezTo>
                  <a:cubicBezTo>
                    <a:pt x="2890" y="1467"/>
                    <a:pt x="3649" y="834"/>
                    <a:pt x="3494" y="774"/>
                  </a:cubicBezTo>
                  <a:cubicBezTo>
                    <a:pt x="3484" y="770"/>
                    <a:pt x="3472" y="769"/>
                    <a:pt x="3459" y="769"/>
                  </a:cubicBezTo>
                  <a:cubicBezTo>
                    <a:pt x="3270" y="769"/>
                    <a:pt x="2760" y="1132"/>
                    <a:pt x="2704" y="1172"/>
                  </a:cubicBezTo>
                  <a:lnTo>
                    <a:pt x="2704" y="1172"/>
                  </a:lnTo>
                  <a:cubicBezTo>
                    <a:pt x="2744" y="961"/>
                    <a:pt x="2863" y="298"/>
                    <a:pt x="2796" y="232"/>
                  </a:cubicBezTo>
                  <a:cubicBezTo>
                    <a:pt x="2791" y="227"/>
                    <a:pt x="2783" y="224"/>
                    <a:pt x="2773" y="224"/>
                  </a:cubicBezTo>
                  <a:cubicBezTo>
                    <a:pt x="2642" y="224"/>
                    <a:pt x="2159" y="688"/>
                    <a:pt x="2159" y="688"/>
                  </a:cubicBezTo>
                  <a:cubicBezTo>
                    <a:pt x="2159" y="688"/>
                    <a:pt x="2149" y="0"/>
                    <a:pt x="202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0" name="Google Shape;7080;p35"/>
            <p:cNvSpPr/>
            <p:nvPr/>
          </p:nvSpPr>
          <p:spPr>
            <a:xfrm>
              <a:off x="7674153" y="3376756"/>
              <a:ext cx="104555" cy="71150"/>
            </a:xfrm>
            <a:custGeom>
              <a:avLst/>
              <a:gdLst/>
              <a:ahLst/>
              <a:cxnLst/>
              <a:rect l="l" t="t" r="r" b="b"/>
              <a:pathLst>
                <a:path w="4097" h="2788" extrusionOk="0">
                  <a:moveTo>
                    <a:pt x="1760" y="0"/>
                  </a:moveTo>
                  <a:cubicBezTo>
                    <a:pt x="1375" y="0"/>
                    <a:pt x="958" y="149"/>
                    <a:pt x="672" y="667"/>
                  </a:cubicBezTo>
                  <a:cubicBezTo>
                    <a:pt x="1" y="1886"/>
                    <a:pt x="904" y="2686"/>
                    <a:pt x="1932" y="2783"/>
                  </a:cubicBezTo>
                  <a:cubicBezTo>
                    <a:pt x="1965" y="2786"/>
                    <a:pt x="1998" y="2788"/>
                    <a:pt x="2031" y="2788"/>
                  </a:cubicBezTo>
                  <a:cubicBezTo>
                    <a:pt x="3031" y="2788"/>
                    <a:pt x="4097" y="1354"/>
                    <a:pt x="2739" y="271"/>
                  </a:cubicBezTo>
                  <a:cubicBezTo>
                    <a:pt x="2739" y="271"/>
                    <a:pt x="2279" y="0"/>
                    <a:pt x="17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1" name="Google Shape;7081;p35"/>
            <p:cNvSpPr/>
            <p:nvPr/>
          </p:nvSpPr>
          <p:spPr>
            <a:xfrm>
              <a:off x="7716542" y="3385714"/>
              <a:ext cx="9162" cy="8575"/>
            </a:xfrm>
            <a:custGeom>
              <a:avLst/>
              <a:gdLst/>
              <a:ahLst/>
              <a:cxnLst/>
              <a:rect l="l" t="t" r="r" b="b"/>
              <a:pathLst>
                <a:path w="359" h="336" extrusionOk="0">
                  <a:moveTo>
                    <a:pt x="181" y="0"/>
                  </a:moveTo>
                  <a:cubicBezTo>
                    <a:pt x="98" y="0"/>
                    <a:pt x="26" y="61"/>
                    <a:pt x="14" y="144"/>
                  </a:cubicBezTo>
                  <a:cubicBezTo>
                    <a:pt x="1" y="236"/>
                    <a:pt x="65" y="322"/>
                    <a:pt x="156" y="334"/>
                  </a:cubicBezTo>
                  <a:cubicBezTo>
                    <a:pt x="164" y="335"/>
                    <a:pt x="172" y="336"/>
                    <a:pt x="180" y="336"/>
                  </a:cubicBezTo>
                  <a:cubicBezTo>
                    <a:pt x="263" y="336"/>
                    <a:pt x="334" y="275"/>
                    <a:pt x="346" y="193"/>
                  </a:cubicBezTo>
                  <a:cubicBezTo>
                    <a:pt x="359" y="102"/>
                    <a:pt x="296" y="15"/>
                    <a:pt x="205" y="2"/>
                  </a:cubicBezTo>
                  <a:cubicBezTo>
                    <a:pt x="197" y="1"/>
                    <a:pt x="189" y="0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2" name="Google Shape;7082;p35"/>
            <p:cNvSpPr/>
            <p:nvPr/>
          </p:nvSpPr>
          <p:spPr>
            <a:xfrm>
              <a:off x="7739586" y="3397682"/>
              <a:ext cx="9213" cy="8600"/>
            </a:xfrm>
            <a:custGeom>
              <a:avLst/>
              <a:gdLst/>
              <a:ahLst/>
              <a:cxnLst/>
              <a:rect l="l" t="t" r="r" b="b"/>
              <a:pathLst>
                <a:path w="361" h="337" extrusionOk="0">
                  <a:moveTo>
                    <a:pt x="178" y="1"/>
                  </a:moveTo>
                  <a:cubicBezTo>
                    <a:pt x="97" y="1"/>
                    <a:pt x="26" y="62"/>
                    <a:pt x="14" y="144"/>
                  </a:cubicBezTo>
                  <a:cubicBezTo>
                    <a:pt x="1" y="236"/>
                    <a:pt x="65" y="323"/>
                    <a:pt x="156" y="335"/>
                  </a:cubicBezTo>
                  <a:cubicBezTo>
                    <a:pt x="164" y="336"/>
                    <a:pt x="172" y="336"/>
                    <a:pt x="180" y="336"/>
                  </a:cubicBezTo>
                  <a:cubicBezTo>
                    <a:pt x="263" y="336"/>
                    <a:pt x="335" y="275"/>
                    <a:pt x="347" y="192"/>
                  </a:cubicBezTo>
                  <a:cubicBezTo>
                    <a:pt x="360" y="100"/>
                    <a:pt x="297" y="16"/>
                    <a:pt x="205" y="3"/>
                  </a:cubicBezTo>
                  <a:cubicBezTo>
                    <a:pt x="196" y="2"/>
                    <a:pt x="187" y="1"/>
                    <a:pt x="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3" name="Google Shape;7083;p35"/>
            <p:cNvSpPr/>
            <p:nvPr/>
          </p:nvSpPr>
          <p:spPr>
            <a:xfrm>
              <a:off x="7719732" y="3399596"/>
              <a:ext cx="9162" cy="8549"/>
            </a:xfrm>
            <a:custGeom>
              <a:avLst/>
              <a:gdLst/>
              <a:ahLst/>
              <a:cxnLst/>
              <a:rect l="l" t="t" r="r" b="b"/>
              <a:pathLst>
                <a:path w="359" h="335" extrusionOk="0">
                  <a:moveTo>
                    <a:pt x="177" y="1"/>
                  </a:moveTo>
                  <a:cubicBezTo>
                    <a:pt x="96" y="1"/>
                    <a:pt x="26" y="62"/>
                    <a:pt x="14" y="145"/>
                  </a:cubicBezTo>
                  <a:cubicBezTo>
                    <a:pt x="0" y="236"/>
                    <a:pt x="65" y="321"/>
                    <a:pt x="156" y="333"/>
                  </a:cubicBezTo>
                  <a:cubicBezTo>
                    <a:pt x="164" y="334"/>
                    <a:pt x="173" y="335"/>
                    <a:pt x="181" y="335"/>
                  </a:cubicBezTo>
                  <a:cubicBezTo>
                    <a:pt x="263" y="335"/>
                    <a:pt x="333" y="276"/>
                    <a:pt x="345" y="192"/>
                  </a:cubicBezTo>
                  <a:cubicBezTo>
                    <a:pt x="359" y="101"/>
                    <a:pt x="294" y="15"/>
                    <a:pt x="203" y="3"/>
                  </a:cubicBezTo>
                  <a:cubicBezTo>
                    <a:pt x="194" y="1"/>
                    <a:pt x="186" y="1"/>
                    <a:pt x="1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4" name="Google Shape;7084;p35"/>
            <p:cNvSpPr/>
            <p:nvPr/>
          </p:nvSpPr>
          <p:spPr>
            <a:xfrm>
              <a:off x="7699903" y="3394135"/>
              <a:ext cx="9289" cy="8600"/>
            </a:xfrm>
            <a:custGeom>
              <a:avLst/>
              <a:gdLst/>
              <a:ahLst/>
              <a:cxnLst/>
              <a:rect l="l" t="t" r="r" b="b"/>
              <a:pathLst>
                <a:path w="364" h="337" extrusionOk="0">
                  <a:moveTo>
                    <a:pt x="181" y="1"/>
                  </a:moveTo>
                  <a:cubicBezTo>
                    <a:pt x="99" y="1"/>
                    <a:pt x="26" y="60"/>
                    <a:pt x="14" y="143"/>
                  </a:cubicBezTo>
                  <a:cubicBezTo>
                    <a:pt x="1" y="237"/>
                    <a:pt x="65" y="323"/>
                    <a:pt x="158" y="334"/>
                  </a:cubicBezTo>
                  <a:cubicBezTo>
                    <a:pt x="167" y="336"/>
                    <a:pt x="175" y="336"/>
                    <a:pt x="184" y="336"/>
                  </a:cubicBezTo>
                  <a:cubicBezTo>
                    <a:pt x="265" y="336"/>
                    <a:pt x="337" y="277"/>
                    <a:pt x="347" y="193"/>
                  </a:cubicBezTo>
                  <a:cubicBezTo>
                    <a:pt x="363" y="102"/>
                    <a:pt x="299" y="17"/>
                    <a:pt x="205" y="2"/>
                  </a:cubicBezTo>
                  <a:cubicBezTo>
                    <a:pt x="197" y="1"/>
                    <a:pt x="189" y="1"/>
                    <a:pt x="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5" name="Google Shape;7085;p35"/>
            <p:cNvSpPr/>
            <p:nvPr/>
          </p:nvSpPr>
          <p:spPr>
            <a:xfrm>
              <a:off x="7706053" y="3412203"/>
              <a:ext cx="9162" cy="8626"/>
            </a:xfrm>
            <a:custGeom>
              <a:avLst/>
              <a:gdLst/>
              <a:ahLst/>
              <a:cxnLst/>
              <a:rect l="l" t="t" r="r" b="b"/>
              <a:pathLst>
                <a:path w="359" h="338" extrusionOk="0">
                  <a:moveTo>
                    <a:pt x="181" y="1"/>
                  </a:moveTo>
                  <a:cubicBezTo>
                    <a:pt x="98" y="1"/>
                    <a:pt x="26" y="62"/>
                    <a:pt x="14" y="146"/>
                  </a:cubicBezTo>
                  <a:cubicBezTo>
                    <a:pt x="0" y="239"/>
                    <a:pt x="65" y="322"/>
                    <a:pt x="156" y="336"/>
                  </a:cubicBezTo>
                  <a:cubicBezTo>
                    <a:pt x="164" y="337"/>
                    <a:pt x="172" y="337"/>
                    <a:pt x="180" y="337"/>
                  </a:cubicBezTo>
                  <a:cubicBezTo>
                    <a:pt x="263" y="337"/>
                    <a:pt x="333" y="276"/>
                    <a:pt x="346" y="192"/>
                  </a:cubicBezTo>
                  <a:cubicBezTo>
                    <a:pt x="359" y="101"/>
                    <a:pt x="294" y="15"/>
                    <a:pt x="203" y="2"/>
                  </a:cubicBezTo>
                  <a:cubicBezTo>
                    <a:pt x="196" y="1"/>
                    <a:pt x="189" y="1"/>
                    <a:pt x="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6" name="Google Shape;7086;p35"/>
            <p:cNvSpPr/>
            <p:nvPr/>
          </p:nvSpPr>
          <p:spPr>
            <a:xfrm>
              <a:off x="7689235" y="3410800"/>
              <a:ext cx="9162" cy="8600"/>
            </a:xfrm>
            <a:custGeom>
              <a:avLst/>
              <a:gdLst/>
              <a:ahLst/>
              <a:cxnLst/>
              <a:rect l="l" t="t" r="r" b="b"/>
              <a:pathLst>
                <a:path w="359" h="337" extrusionOk="0">
                  <a:moveTo>
                    <a:pt x="178" y="1"/>
                  </a:moveTo>
                  <a:cubicBezTo>
                    <a:pt x="97" y="1"/>
                    <a:pt x="25" y="61"/>
                    <a:pt x="13" y="144"/>
                  </a:cubicBezTo>
                  <a:cubicBezTo>
                    <a:pt x="0" y="238"/>
                    <a:pt x="65" y="323"/>
                    <a:pt x="157" y="335"/>
                  </a:cubicBezTo>
                  <a:cubicBezTo>
                    <a:pt x="165" y="336"/>
                    <a:pt x="173" y="336"/>
                    <a:pt x="181" y="336"/>
                  </a:cubicBezTo>
                  <a:cubicBezTo>
                    <a:pt x="261" y="336"/>
                    <a:pt x="333" y="275"/>
                    <a:pt x="345" y="192"/>
                  </a:cubicBezTo>
                  <a:cubicBezTo>
                    <a:pt x="358" y="100"/>
                    <a:pt x="294" y="15"/>
                    <a:pt x="204" y="3"/>
                  </a:cubicBezTo>
                  <a:cubicBezTo>
                    <a:pt x="196" y="1"/>
                    <a:pt x="187" y="1"/>
                    <a:pt x="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7" name="Google Shape;7087;p35"/>
            <p:cNvSpPr/>
            <p:nvPr/>
          </p:nvSpPr>
          <p:spPr>
            <a:xfrm>
              <a:off x="7705900" y="3429276"/>
              <a:ext cx="9213" cy="8600"/>
            </a:xfrm>
            <a:custGeom>
              <a:avLst/>
              <a:gdLst/>
              <a:ahLst/>
              <a:cxnLst/>
              <a:rect l="l" t="t" r="r" b="b"/>
              <a:pathLst>
                <a:path w="361" h="337" extrusionOk="0">
                  <a:moveTo>
                    <a:pt x="178" y="1"/>
                  </a:moveTo>
                  <a:cubicBezTo>
                    <a:pt x="97" y="1"/>
                    <a:pt x="27" y="60"/>
                    <a:pt x="15" y="144"/>
                  </a:cubicBezTo>
                  <a:cubicBezTo>
                    <a:pt x="1" y="235"/>
                    <a:pt x="65" y="321"/>
                    <a:pt x="158" y="335"/>
                  </a:cubicBezTo>
                  <a:cubicBezTo>
                    <a:pt x="166" y="336"/>
                    <a:pt x="174" y="336"/>
                    <a:pt x="181" y="336"/>
                  </a:cubicBezTo>
                  <a:cubicBezTo>
                    <a:pt x="263" y="336"/>
                    <a:pt x="337" y="275"/>
                    <a:pt x="349" y="191"/>
                  </a:cubicBezTo>
                  <a:cubicBezTo>
                    <a:pt x="360" y="100"/>
                    <a:pt x="299" y="15"/>
                    <a:pt x="205" y="3"/>
                  </a:cubicBezTo>
                  <a:cubicBezTo>
                    <a:pt x="196" y="1"/>
                    <a:pt x="187" y="1"/>
                    <a:pt x="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8" name="Google Shape;7088;p35"/>
            <p:cNvSpPr/>
            <p:nvPr/>
          </p:nvSpPr>
          <p:spPr>
            <a:xfrm>
              <a:off x="7727005" y="3434074"/>
              <a:ext cx="9213" cy="8549"/>
            </a:xfrm>
            <a:custGeom>
              <a:avLst/>
              <a:gdLst/>
              <a:ahLst/>
              <a:cxnLst/>
              <a:rect l="l" t="t" r="r" b="b"/>
              <a:pathLst>
                <a:path w="361" h="335" extrusionOk="0">
                  <a:moveTo>
                    <a:pt x="176" y="1"/>
                  </a:moveTo>
                  <a:cubicBezTo>
                    <a:pt x="96" y="1"/>
                    <a:pt x="24" y="61"/>
                    <a:pt x="14" y="144"/>
                  </a:cubicBezTo>
                  <a:cubicBezTo>
                    <a:pt x="0" y="235"/>
                    <a:pt x="65" y="320"/>
                    <a:pt x="156" y="333"/>
                  </a:cubicBezTo>
                  <a:cubicBezTo>
                    <a:pt x="164" y="334"/>
                    <a:pt x="172" y="335"/>
                    <a:pt x="180" y="335"/>
                  </a:cubicBezTo>
                  <a:cubicBezTo>
                    <a:pt x="263" y="335"/>
                    <a:pt x="333" y="275"/>
                    <a:pt x="345" y="192"/>
                  </a:cubicBezTo>
                  <a:cubicBezTo>
                    <a:pt x="360" y="100"/>
                    <a:pt x="295" y="14"/>
                    <a:pt x="201" y="3"/>
                  </a:cubicBezTo>
                  <a:cubicBezTo>
                    <a:pt x="193" y="1"/>
                    <a:pt x="184" y="1"/>
                    <a:pt x="1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9" name="Google Shape;7089;p35"/>
            <p:cNvSpPr/>
            <p:nvPr/>
          </p:nvSpPr>
          <p:spPr>
            <a:xfrm>
              <a:off x="7720446" y="3418634"/>
              <a:ext cx="9213" cy="8600"/>
            </a:xfrm>
            <a:custGeom>
              <a:avLst/>
              <a:gdLst/>
              <a:ahLst/>
              <a:cxnLst/>
              <a:rect l="l" t="t" r="r" b="b"/>
              <a:pathLst>
                <a:path w="361" h="337" extrusionOk="0">
                  <a:moveTo>
                    <a:pt x="178" y="1"/>
                  </a:moveTo>
                  <a:cubicBezTo>
                    <a:pt x="96" y="1"/>
                    <a:pt x="24" y="61"/>
                    <a:pt x="14" y="144"/>
                  </a:cubicBezTo>
                  <a:cubicBezTo>
                    <a:pt x="0" y="236"/>
                    <a:pt x="65" y="321"/>
                    <a:pt x="156" y="335"/>
                  </a:cubicBezTo>
                  <a:cubicBezTo>
                    <a:pt x="164" y="336"/>
                    <a:pt x="172" y="336"/>
                    <a:pt x="180" y="336"/>
                  </a:cubicBezTo>
                  <a:cubicBezTo>
                    <a:pt x="264" y="336"/>
                    <a:pt x="335" y="275"/>
                    <a:pt x="347" y="191"/>
                  </a:cubicBezTo>
                  <a:cubicBezTo>
                    <a:pt x="360" y="100"/>
                    <a:pt x="295" y="16"/>
                    <a:pt x="204" y="3"/>
                  </a:cubicBezTo>
                  <a:cubicBezTo>
                    <a:pt x="196" y="1"/>
                    <a:pt x="187" y="1"/>
                    <a:pt x="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0" name="Google Shape;7090;p35"/>
            <p:cNvSpPr/>
            <p:nvPr/>
          </p:nvSpPr>
          <p:spPr>
            <a:xfrm>
              <a:off x="7742036" y="3423942"/>
              <a:ext cx="9187" cy="8575"/>
            </a:xfrm>
            <a:custGeom>
              <a:avLst/>
              <a:gdLst/>
              <a:ahLst/>
              <a:cxnLst/>
              <a:rect l="l" t="t" r="r" b="b"/>
              <a:pathLst>
                <a:path w="360" h="336" extrusionOk="0">
                  <a:moveTo>
                    <a:pt x="180" y="0"/>
                  </a:moveTo>
                  <a:cubicBezTo>
                    <a:pt x="97" y="0"/>
                    <a:pt x="25" y="61"/>
                    <a:pt x="13" y="146"/>
                  </a:cubicBezTo>
                  <a:cubicBezTo>
                    <a:pt x="0" y="237"/>
                    <a:pt x="65" y="322"/>
                    <a:pt x="156" y="334"/>
                  </a:cubicBezTo>
                  <a:cubicBezTo>
                    <a:pt x="164" y="335"/>
                    <a:pt x="172" y="335"/>
                    <a:pt x="180" y="335"/>
                  </a:cubicBezTo>
                  <a:cubicBezTo>
                    <a:pt x="262" y="335"/>
                    <a:pt x="333" y="277"/>
                    <a:pt x="345" y="193"/>
                  </a:cubicBezTo>
                  <a:cubicBezTo>
                    <a:pt x="360" y="102"/>
                    <a:pt x="295" y="15"/>
                    <a:pt x="204" y="2"/>
                  </a:cubicBezTo>
                  <a:cubicBezTo>
                    <a:pt x="196" y="1"/>
                    <a:pt x="188" y="0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1" name="Google Shape;7091;p35"/>
            <p:cNvSpPr/>
            <p:nvPr/>
          </p:nvSpPr>
          <p:spPr>
            <a:xfrm>
              <a:off x="7743822" y="3411718"/>
              <a:ext cx="9136" cy="8575"/>
            </a:xfrm>
            <a:custGeom>
              <a:avLst/>
              <a:gdLst/>
              <a:ahLst/>
              <a:cxnLst/>
              <a:rect l="l" t="t" r="r" b="b"/>
              <a:pathLst>
                <a:path w="358" h="336" extrusionOk="0">
                  <a:moveTo>
                    <a:pt x="177" y="0"/>
                  </a:moveTo>
                  <a:cubicBezTo>
                    <a:pt x="96" y="0"/>
                    <a:pt x="24" y="61"/>
                    <a:pt x="12" y="143"/>
                  </a:cubicBezTo>
                  <a:cubicBezTo>
                    <a:pt x="1" y="237"/>
                    <a:pt x="64" y="319"/>
                    <a:pt x="156" y="334"/>
                  </a:cubicBezTo>
                  <a:cubicBezTo>
                    <a:pt x="164" y="335"/>
                    <a:pt x="172" y="336"/>
                    <a:pt x="180" y="336"/>
                  </a:cubicBezTo>
                  <a:cubicBezTo>
                    <a:pt x="262" y="336"/>
                    <a:pt x="334" y="275"/>
                    <a:pt x="346" y="192"/>
                  </a:cubicBezTo>
                  <a:cubicBezTo>
                    <a:pt x="357" y="100"/>
                    <a:pt x="294" y="15"/>
                    <a:pt x="203" y="2"/>
                  </a:cubicBezTo>
                  <a:cubicBezTo>
                    <a:pt x="195" y="1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2" name="Google Shape;7092;p35"/>
            <p:cNvSpPr/>
            <p:nvPr/>
          </p:nvSpPr>
          <p:spPr>
            <a:xfrm>
              <a:off x="7533718" y="3554783"/>
              <a:ext cx="423198" cy="479674"/>
            </a:xfrm>
            <a:custGeom>
              <a:avLst/>
              <a:gdLst/>
              <a:ahLst/>
              <a:cxnLst/>
              <a:rect l="l" t="t" r="r" b="b"/>
              <a:pathLst>
                <a:path w="16583" h="18796" extrusionOk="0">
                  <a:moveTo>
                    <a:pt x="8068" y="1"/>
                  </a:moveTo>
                  <a:cubicBezTo>
                    <a:pt x="7734" y="1"/>
                    <a:pt x="7419" y="546"/>
                    <a:pt x="6965" y="1152"/>
                  </a:cubicBezTo>
                  <a:cubicBezTo>
                    <a:pt x="6166" y="2217"/>
                    <a:pt x="6516" y="2604"/>
                    <a:pt x="6679" y="4773"/>
                  </a:cubicBezTo>
                  <a:cubicBezTo>
                    <a:pt x="6695" y="4989"/>
                    <a:pt x="6729" y="5202"/>
                    <a:pt x="6774" y="5412"/>
                  </a:cubicBezTo>
                  <a:cubicBezTo>
                    <a:pt x="6405" y="4889"/>
                    <a:pt x="5966" y="4382"/>
                    <a:pt x="5473" y="4017"/>
                  </a:cubicBezTo>
                  <a:cubicBezTo>
                    <a:pt x="3918" y="2872"/>
                    <a:pt x="3243" y="2974"/>
                    <a:pt x="2423" y="2955"/>
                  </a:cubicBezTo>
                  <a:cubicBezTo>
                    <a:pt x="2265" y="2951"/>
                    <a:pt x="2115" y="2941"/>
                    <a:pt x="1979" y="2941"/>
                  </a:cubicBezTo>
                  <a:cubicBezTo>
                    <a:pt x="1410" y="2941"/>
                    <a:pt x="1091" y="3117"/>
                    <a:pt x="1504" y="4653"/>
                  </a:cubicBezTo>
                  <a:cubicBezTo>
                    <a:pt x="2016" y="6554"/>
                    <a:pt x="2157" y="7722"/>
                    <a:pt x="3591" y="8327"/>
                  </a:cubicBezTo>
                  <a:cubicBezTo>
                    <a:pt x="4082" y="8535"/>
                    <a:pt x="4577" y="8745"/>
                    <a:pt x="5012" y="8933"/>
                  </a:cubicBezTo>
                  <a:cubicBezTo>
                    <a:pt x="4992" y="8933"/>
                    <a:pt x="4973" y="8933"/>
                    <a:pt x="4953" y="8933"/>
                  </a:cubicBezTo>
                  <a:cubicBezTo>
                    <a:pt x="3683" y="8933"/>
                    <a:pt x="2311" y="9168"/>
                    <a:pt x="1303" y="9766"/>
                  </a:cubicBezTo>
                  <a:cubicBezTo>
                    <a:pt x="0" y="10539"/>
                    <a:pt x="708" y="10830"/>
                    <a:pt x="1084" y="11586"/>
                  </a:cubicBezTo>
                  <a:cubicBezTo>
                    <a:pt x="1460" y="12342"/>
                    <a:pt x="851" y="11975"/>
                    <a:pt x="1547" y="13116"/>
                  </a:cubicBezTo>
                  <a:cubicBezTo>
                    <a:pt x="1871" y="13648"/>
                    <a:pt x="2630" y="13871"/>
                    <a:pt x="3557" y="13871"/>
                  </a:cubicBezTo>
                  <a:cubicBezTo>
                    <a:pt x="4451" y="13871"/>
                    <a:pt x="5500" y="13663"/>
                    <a:pt x="6464" y="13322"/>
                  </a:cubicBezTo>
                  <a:lnTo>
                    <a:pt x="6464" y="13322"/>
                  </a:lnTo>
                  <a:cubicBezTo>
                    <a:pt x="6300" y="13696"/>
                    <a:pt x="6138" y="14134"/>
                    <a:pt x="6006" y="14636"/>
                  </a:cubicBezTo>
                  <a:cubicBezTo>
                    <a:pt x="5536" y="16416"/>
                    <a:pt x="5454" y="17193"/>
                    <a:pt x="6702" y="17664"/>
                  </a:cubicBezTo>
                  <a:cubicBezTo>
                    <a:pt x="7683" y="18033"/>
                    <a:pt x="7721" y="18796"/>
                    <a:pt x="8092" y="18796"/>
                  </a:cubicBezTo>
                  <a:cubicBezTo>
                    <a:pt x="8193" y="18796"/>
                    <a:pt x="8319" y="18739"/>
                    <a:pt x="8495" y="18604"/>
                  </a:cubicBezTo>
                  <a:cubicBezTo>
                    <a:pt x="9320" y="17971"/>
                    <a:pt x="10896" y="15372"/>
                    <a:pt x="10731" y="13204"/>
                  </a:cubicBezTo>
                  <a:lnTo>
                    <a:pt x="10731" y="13204"/>
                  </a:lnTo>
                  <a:cubicBezTo>
                    <a:pt x="10731" y="13206"/>
                    <a:pt x="11038" y="16160"/>
                    <a:pt x="11959" y="16665"/>
                  </a:cubicBezTo>
                  <a:cubicBezTo>
                    <a:pt x="12385" y="16900"/>
                    <a:pt x="12593" y="16997"/>
                    <a:pt x="12775" y="16997"/>
                  </a:cubicBezTo>
                  <a:cubicBezTo>
                    <a:pt x="12987" y="16997"/>
                    <a:pt x="13166" y="16866"/>
                    <a:pt x="13617" y="16665"/>
                  </a:cubicBezTo>
                  <a:cubicBezTo>
                    <a:pt x="14455" y="16292"/>
                    <a:pt x="15048" y="15862"/>
                    <a:pt x="14966" y="15003"/>
                  </a:cubicBezTo>
                  <a:cubicBezTo>
                    <a:pt x="14885" y="14144"/>
                    <a:pt x="15805" y="13774"/>
                    <a:pt x="14004" y="12200"/>
                  </a:cubicBezTo>
                  <a:cubicBezTo>
                    <a:pt x="13567" y="11818"/>
                    <a:pt x="13216" y="11535"/>
                    <a:pt x="12935" y="11325"/>
                  </a:cubicBezTo>
                  <a:lnTo>
                    <a:pt x="12935" y="11325"/>
                  </a:lnTo>
                  <a:cubicBezTo>
                    <a:pt x="13481" y="11585"/>
                    <a:pt x="14133" y="11832"/>
                    <a:pt x="14657" y="11832"/>
                  </a:cubicBezTo>
                  <a:cubicBezTo>
                    <a:pt x="14775" y="11832"/>
                    <a:pt x="14886" y="11819"/>
                    <a:pt x="14988" y="11792"/>
                  </a:cubicBezTo>
                  <a:cubicBezTo>
                    <a:pt x="16053" y="11506"/>
                    <a:pt x="16583" y="11629"/>
                    <a:pt x="16113" y="10627"/>
                  </a:cubicBezTo>
                  <a:cubicBezTo>
                    <a:pt x="15643" y="9625"/>
                    <a:pt x="16216" y="9726"/>
                    <a:pt x="15847" y="9122"/>
                  </a:cubicBezTo>
                  <a:cubicBezTo>
                    <a:pt x="15477" y="8520"/>
                    <a:pt x="15377" y="8443"/>
                    <a:pt x="14599" y="8327"/>
                  </a:cubicBezTo>
                  <a:cubicBezTo>
                    <a:pt x="14545" y="8319"/>
                    <a:pt x="14485" y="8315"/>
                    <a:pt x="14421" y="8315"/>
                  </a:cubicBezTo>
                  <a:cubicBezTo>
                    <a:pt x="13589" y="8315"/>
                    <a:pt x="11997" y="8935"/>
                    <a:pt x="11846" y="8935"/>
                  </a:cubicBezTo>
                  <a:cubicBezTo>
                    <a:pt x="11841" y="8935"/>
                    <a:pt x="11837" y="8934"/>
                    <a:pt x="11836" y="8933"/>
                  </a:cubicBezTo>
                  <a:cubicBezTo>
                    <a:pt x="11775" y="8887"/>
                    <a:pt x="14066" y="7174"/>
                    <a:pt x="14536" y="6252"/>
                  </a:cubicBezTo>
                  <a:cubicBezTo>
                    <a:pt x="15006" y="5328"/>
                    <a:pt x="15313" y="4776"/>
                    <a:pt x="14740" y="4101"/>
                  </a:cubicBezTo>
                  <a:cubicBezTo>
                    <a:pt x="14167" y="3425"/>
                    <a:pt x="13718" y="3917"/>
                    <a:pt x="13103" y="3118"/>
                  </a:cubicBezTo>
                  <a:cubicBezTo>
                    <a:pt x="12661" y="2545"/>
                    <a:pt x="12579" y="1968"/>
                    <a:pt x="12294" y="1968"/>
                  </a:cubicBezTo>
                  <a:cubicBezTo>
                    <a:pt x="12183" y="1968"/>
                    <a:pt x="12041" y="2056"/>
                    <a:pt x="11834" y="2267"/>
                  </a:cubicBezTo>
                  <a:cubicBezTo>
                    <a:pt x="11098" y="3015"/>
                    <a:pt x="10548" y="3935"/>
                    <a:pt x="10454" y="5265"/>
                  </a:cubicBezTo>
                  <a:cubicBezTo>
                    <a:pt x="10402" y="5998"/>
                    <a:pt x="10075" y="6685"/>
                    <a:pt x="9793" y="7156"/>
                  </a:cubicBezTo>
                  <a:cubicBezTo>
                    <a:pt x="9875" y="6732"/>
                    <a:pt x="9957" y="6300"/>
                    <a:pt x="10053" y="5932"/>
                  </a:cubicBezTo>
                  <a:cubicBezTo>
                    <a:pt x="10423" y="4513"/>
                    <a:pt x="9727" y="3096"/>
                    <a:pt x="8928" y="1152"/>
                  </a:cubicBezTo>
                  <a:cubicBezTo>
                    <a:pt x="8584" y="314"/>
                    <a:pt x="8321" y="1"/>
                    <a:pt x="80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3" name="Google Shape;7093;p35"/>
            <p:cNvSpPr/>
            <p:nvPr/>
          </p:nvSpPr>
          <p:spPr>
            <a:xfrm>
              <a:off x="7548060" y="3572137"/>
              <a:ext cx="397882" cy="460866"/>
            </a:xfrm>
            <a:custGeom>
              <a:avLst/>
              <a:gdLst/>
              <a:ahLst/>
              <a:cxnLst/>
              <a:rect l="l" t="t" r="r" b="b"/>
              <a:pathLst>
                <a:path w="15591" h="18059" extrusionOk="0">
                  <a:moveTo>
                    <a:pt x="8014" y="7276"/>
                  </a:moveTo>
                  <a:cubicBezTo>
                    <a:pt x="8139" y="7763"/>
                    <a:pt x="8250" y="8253"/>
                    <a:pt x="8227" y="8740"/>
                  </a:cubicBezTo>
                  <a:cubicBezTo>
                    <a:pt x="8209" y="8701"/>
                    <a:pt x="8193" y="8666"/>
                    <a:pt x="8175" y="8626"/>
                  </a:cubicBezTo>
                  <a:cubicBezTo>
                    <a:pt x="8183" y="8605"/>
                    <a:pt x="8183" y="8583"/>
                    <a:pt x="8166" y="8560"/>
                  </a:cubicBezTo>
                  <a:cubicBezTo>
                    <a:pt x="8159" y="8550"/>
                    <a:pt x="8153" y="8539"/>
                    <a:pt x="8146" y="8533"/>
                  </a:cubicBezTo>
                  <a:cubicBezTo>
                    <a:pt x="8146" y="8181"/>
                    <a:pt x="8100" y="7859"/>
                    <a:pt x="8014" y="7555"/>
                  </a:cubicBezTo>
                  <a:cubicBezTo>
                    <a:pt x="8011" y="7460"/>
                    <a:pt x="8014" y="7368"/>
                    <a:pt x="8014" y="7276"/>
                  </a:cubicBezTo>
                  <a:close/>
                  <a:moveTo>
                    <a:pt x="7955" y="8802"/>
                  </a:moveTo>
                  <a:lnTo>
                    <a:pt x="8005" y="8840"/>
                  </a:lnTo>
                  <a:cubicBezTo>
                    <a:pt x="8022" y="8857"/>
                    <a:pt x="8043" y="8864"/>
                    <a:pt x="8062" y="8864"/>
                  </a:cubicBezTo>
                  <a:cubicBezTo>
                    <a:pt x="8076" y="8864"/>
                    <a:pt x="8090" y="8860"/>
                    <a:pt x="8100" y="8854"/>
                  </a:cubicBezTo>
                  <a:cubicBezTo>
                    <a:pt x="8114" y="8873"/>
                    <a:pt x="8127" y="8895"/>
                    <a:pt x="8139" y="8915"/>
                  </a:cubicBezTo>
                  <a:cubicBezTo>
                    <a:pt x="8096" y="8920"/>
                    <a:pt x="8058" y="8920"/>
                    <a:pt x="8018" y="8921"/>
                  </a:cubicBezTo>
                  <a:cubicBezTo>
                    <a:pt x="8021" y="8892"/>
                    <a:pt x="8011" y="8858"/>
                    <a:pt x="7981" y="8834"/>
                  </a:cubicBezTo>
                  <a:cubicBezTo>
                    <a:pt x="7973" y="8827"/>
                    <a:pt x="7961" y="8821"/>
                    <a:pt x="7952" y="8814"/>
                  </a:cubicBezTo>
                  <a:cubicBezTo>
                    <a:pt x="7952" y="8811"/>
                    <a:pt x="7955" y="8805"/>
                    <a:pt x="7955" y="8802"/>
                  </a:cubicBezTo>
                  <a:close/>
                  <a:moveTo>
                    <a:pt x="9299" y="8589"/>
                  </a:moveTo>
                  <a:cubicBezTo>
                    <a:pt x="9069" y="8836"/>
                    <a:pt x="8829" y="9069"/>
                    <a:pt x="8579" y="9298"/>
                  </a:cubicBezTo>
                  <a:cubicBezTo>
                    <a:pt x="8672" y="9200"/>
                    <a:pt x="8758" y="9091"/>
                    <a:pt x="8836" y="8980"/>
                  </a:cubicBezTo>
                  <a:cubicBezTo>
                    <a:pt x="8978" y="8834"/>
                    <a:pt x="9136" y="8707"/>
                    <a:pt x="9299" y="8589"/>
                  </a:cubicBezTo>
                  <a:close/>
                  <a:moveTo>
                    <a:pt x="6745" y="1"/>
                  </a:moveTo>
                  <a:cubicBezTo>
                    <a:pt x="6707" y="55"/>
                    <a:pt x="6663" y="117"/>
                    <a:pt x="6622" y="175"/>
                  </a:cubicBezTo>
                  <a:cubicBezTo>
                    <a:pt x="6692" y="375"/>
                    <a:pt x="6766" y="573"/>
                    <a:pt x="6838" y="773"/>
                  </a:cubicBezTo>
                  <a:cubicBezTo>
                    <a:pt x="7124" y="1588"/>
                    <a:pt x="7153" y="2469"/>
                    <a:pt x="7291" y="3318"/>
                  </a:cubicBezTo>
                  <a:cubicBezTo>
                    <a:pt x="7435" y="4224"/>
                    <a:pt x="7589" y="5121"/>
                    <a:pt x="7723" y="6024"/>
                  </a:cubicBezTo>
                  <a:cubicBezTo>
                    <a:pt x="7755" y="6237"/>
                    <a:pt x="7805" y="6456"/>
                    <a:pt x="7857" y="6669"/>
                  </a:cubicBezTo>
                  <a:cubicBezTo>
                    <a:pt x="7852" y="6810"/>
                    <a:pt x="7849" y="6948"/>
                    <a:pt x="7849" y="7089"/>
                  </a:cubicBezTo>
                  <a:cubicBezTo>
                    <a:pt x="7467" y="6199"/>
                    <a:pt x="6788" y="5472"/>
                    <a:pt x="6199" y="4664"/>
                  </a:cubicBezTo>
                  <a:lnTo>
                    <a:pt x="6199" y="4664"/>
                  </a:lnTo>
                  <a:cubicBezTo>
                    <a:pt x="6203" y="4688"/>
                    <a:pt x="6208" y="4707"/>
                    <a:pt x="6212" y="4730"/>
                  </a:cubicBezTo>
                  <a:cubicBezTo>
                    <a:pt x="5992" y="4422"/>
                    <a:pt x="5749" y="4115"/>
                    <a:pt x="5485" y="3843"/>
                  </a:cubicBezTo>
                  <a:lnTo>
                    <a:pt x="5485" y="3843"/>
                  </a:lnTo>
                  <a:cubicBezTo>
                    <a:pt x="6187" y="5184"/>
                    <a:pt x="7447" y="6155"/>
                    <a:pt x="7851" y="7594"/>
                  </a:cubicBezTo>
                  <a:cubicBezTo>
                    <a:pt x="7855" y="7807"/>
                    <a:pt x="7867" y="8027"/>
                    <a:pt x="7901" y="8241"/>
                  </a:cubicBezTo>
                  <a:cubicBezTo>
                    <a:pt x="7892" y="8229"/>
                    <a:pt x="7877" y="8212"/>
                    <a:pt x="7864" y="8200"/>
                  </a:cubicBezTo>
                  <a:cubicBezTo>
                    <a:pt x="7572" y="7805"/>
                    <a:pt x="7235" y="7447"/>
                    <a:pt x="6898" y="7089"/>
                  </a:cubicBezTo>
                  <a:cubicBezTo>
                    <a:pt x="6390" y="6548"/>
                    <a:pt x="5939" y="5955"/>
                    <a:pt x="5463" y="5388"/>
                  </a:cubicBezTo>
                  <a:cubicBezTo>
                    <a:pt x="4540" y="4287"/>
                    <a:pt x="3520" y="3225"/>
                    <a:pt x="2427" y="2285"/>
                  </a:cubicBezTo>
                  <a:cubicBezTo>
                    <a:pt x="2338" y="2283"/>
                    <a:pt x="2253" y="2283"/>
                    <a:pt x="2168" y="2278"/>
                  </a:cubicBezTo>
                  <a:lnTo>
                    <a:pt x="2168" y="2278"/>
                  </a:lnTo>
                  <a:cubicBezTo>
                    <a:pt x="3262" y="3209"/>
                    <a:pt x="4244" y="4259"/>
                    <a:pt x="5199" y="5331"/>
                  </a:cubicBezTo>
                  <a:cubicBezTo>
                    <a:pt x="5644" y="5833"/>
                    <a:pt x="6039" y="6375"/>
                    <a:pt x="6484" y="6881"/>
                  </a:cubicBezTo>
                  <a:cubicBezTo>
                    <a:pt x="6648" y="7065"/>
                    <a:pt x="6816" y="7250"/>
                    <a:pt x="6986" y="7431"/>
                  </a:cubicBezTo>
                  <a:cubicBezTo>
                    <a:pt x="6865" y="7338"/>
                    <a:pt x="6745" y="7250"/>
                    <a:pt x="6625" y="7160"/>
                  </a:cubicBezTo>
                  <a:cubicBezTo>
                    <a:pt x="5905" y="6629"/>
                    <a:pt x="5281" y="5978"/>
                    <a:pt x="4565" y="5442"/>
                  </a:cubicBezTo>
                  <a:cubicBezTo>
                    <a:pt x="3842" y="4901"/>
                    <a:pt x="3051" y="4465"/>
                    <a:pt x="2308" y="3946"/>
                  </a:cubicBezTo>
                  <a:cubicBezTo>
                    <a:pt x="1729" y="3542"/>
                    <a:pt x="1391" y="2908"/>
                    <a:pt x="901" y="2412"/>
                  </a:cubicBezTo>
                  <a:cubicBezTo>
                    <a:pt x="863" y="2448"/>
                    <a:pt x="832" y="2495"/>
                    <a:pt x="813" y="2550"/>
                  </a:cubicBezTo>
                  <a:cubicBezTo>
                    <a:pt x="1250" y="2983"/>
                    <a:pt x="1569" y="3526"/>
                    <a:pt x="2029" y="3943"/>
                  </a:cubicBezTo>
                  <a:cubicBezTo>
                    <a:pt x="2573" y="4445"/>
                    <a:pt x="3313" y="4782"/>
                    <a:pt x="3929" y="5187"/>
                  </a:cubicBezTo>
                  <a:cubicBezTo>
                    <a:pt x="4688" y="5691"/>
                    <a:pt x="5341" y="6324"/>
                    <a:pt x="6036" y="6909"/>
                  </a:cubicBezTo>
                  <a:cubicBezTo>
                    <a:pt x="6597" y="7379"/>
                    <a:pt x="7228" y="7761"/>
                    <a:pt x="7727" y="8290"/>
                  </a:cubicBezTo>
                  <a:cubicBezTo>
                    <a:pt x="7766" y="8343"/>
                    <a:pt x="7802" y="8394"/>
                    <a:pt x="7839" y="8447"/>
                  </a:cubicBezTo>
                  <a:cubicBezTo>
                    <a:pt x="7798" y="8417"/>
                    <a:pt x="7754" y="8394"/>
                    <a:pt x="7711" y="8365"/>
                  </a:cubicBezTo>
                  <a:cubicBezTo>
                    <a:pt x="7188" y="7931"/>
                    <a:pt x="6631" y="7542"/>
                    <a:pt x="6048" y="7197"/>
                  </a:cubicBezTo>
                  <a:cubicBezTo>
                    <a:pt x="5566" y="6836"/>
                    <a:pt x="5083" y="6475"/>
                    <a:pt x="4592" y="6124"/>
                  </a:cubicBezTo>
                  <a:cubicBezTo>
                    <a:pt x="3488" y="5332"/>
                    <a:pt x="2211" y="4780"/>
                    <a:pt x="999" y="4172"/>
                  </a:cubicBezTo>
                  <a:lnTo>
                    <a:pt x="999" y="4172"/>
                  </a:lnTo>
                  <a:cubicBezTo>
                    <a:pt x="1020" y="4244"/>
                    <a:pt x="1037" y="4318"/>
                    <a:pt x="1054" y="4385"/>
                  </a:cubicBezTo>
                  <a:cubicBezTo>
                    <a:pt x="2227" y="4973"/>
                    <a:pt x="3416" y="5536"/>
                    <a:pt x="4510" y="6269"/>
                  </a:cubicBezTo>
                  <a:cubicBezTo>
                    <a:pt x="4710" y="6401"/>
                    <a:pt x="4908" y="6542"/>
                    <a:pt x="5105" y="6683"/>
                  </a:cubicBezTo>
                  <a:cubicBezTo>
                    <a:pt x="5076" y="6670"/>
                    <a:pt x="5046" y="6654"/>
                    <a:pt x="5017" y="6638"/>
                  </a:cubicBezTo>
                  <a:cubicBezTo>
                    <a:pt x="3857" y="6065"/>
                    <a:pt x="2613" y="5823"/>
                    <a:pt x="1366" y="5531"/>
                  </a:cubicBezTo>
                  <a:lnTo>
                    <a:pt x="1366" y="5531"/>
                  </a:lnTo>
                  <a:cubicBezTo>
                    <a:pt x="1383" y="5594"/>
                    <a:pt x="1403" y="5655"/>
                    <a:pt x="1425" y="5719"/>
                  </a:cubicBezTo>
                  <a:cubicBezTo>
                    <a:pt x="2551" y="5980"/>
                    <a:pt x="3670" y="6213"/>
                    <a:pt x="4738" y="6691"/>
                  </a:cubicBezTo>
                  <a:cubicBezTo>
                    <a:pt x="5178" y="6887"/>
                    <a:pt x="5609" y="7115"/>
                    <a:pt x="6027" y="7365"/>
                  </a:cubicBezTo>
                  <a:cubicBezTo>
                    <a:pt x="6550" y="7755"/>
                    <a:pt x="7070" y="8143"/>
                    <a:pt x="7616" y="8501"/>
                  </a:cubicBezTo>
                  <a:cubicBezTo>
                    <a:pt x="7654" y="8533"/>
                    <a:pt x="7695" y="8570"/>
                    <a:pt x="7733" y="8605"/>
                  </a:cubicBezTo>
                  <a:cubicBezTo>
                    <a:pt x="5942" y="7566"/>
                    <a:pt x="3804" y="6733"/>
                    <a:pt x="1741" y="6492"/>
                  </a:cubicBezTo>
                  <a:lnTo>
                    <a:pt x="1741" y="6492"/>
                  </a:lnTo>
                  <a:cubicBezTo>
                    <a:pt x="1778" y="6556"/>
                    <a:pt x="1810" y="6614"/>
                    <a:pt x="1845" y="6670"/>
                  </a:cubicBezTo>
                  <a:cubicBezTo>
                    <a:pt x="3520" y="6883"/>
                    <a:pt x="5250" y="7495"/>
                    <a:pt x="6785" y="8276"/>
                  </a:cubicBezTo>
                  <a:cubicBezTo>
                    <a:pt x="6066" y="8071"/>
                    <a:pt x="5291" y="8024"/>
                    <a:pt x="4520" y="8024"/>
                  </a:cubicBezTo>
                  <a:cubicBezTo>
                    <a:pt x="4323" y="8024"/>
                    <a:pt x="4127" y="8027"/>
                    <a:pt x="3932" y="8031"/>
                  </a:cubicBezTo>
                  <a:cubicBezTo>
                    <a:pt x="4061" y="8084"/>
                    <a:pt x="4181" y="8138"/>
                    <a:pt x="4303" y="8193"/>
                  </a:cubicBezTo>
                  <a:cubicBezTo>
                    <a:pt x="4394" y="8191"/>
                    <a:pt x="4486" y="8191"/>
                    <a:pt x="4577" y="8191"/>
                  </a:cubicBezTo>
                  <a:cubicBezTo>
                    <a:pt x="5723" y="8191"/>
                    <a:pt x="6876" y="8308"/>
                    <a:pt x="7821" y="8931"/>
                  </a:cubicBezTo>
                  <a:cubicBezTo>
                    <a:pt x="7798" y="8936"/>
                    <a:pt x="7771" y="8939"/>
                    <a:pt x="7749" y="8942"/>
                  </a:cubicBezTo>
                  <a:cubicBezTo>
                    <a:pt x="7558" y="8927"/>
                    <a:pt x="7367" y="8922"/>
                    <a:pt x="7176" y="8922"/>
                  </a:cubicBezTo>
                  <a:cubicBezTo>
                    <a:pt x="6843" y="8922"/>
                    <a:pt x="6510" y="8938"/>
                    <a:pt x="6175" y="8949"/>
                  </a:cubicBezTo>
                  <a:cubicBezTo>
                    <a:pt x="6045" y="8953"/>
                    <a:pt x="5914" y="8954"/>
                    <a:pt x="5784" y="8954"/>
                  </a:cubicBezTo>
                  <a:cubicBezTo>
                    <a:pt x="5338" y="8954"/>
                    <a:pt x="4892" y="8937"/>
                    <a:pt x="4447" y="8937"/>
                  </a:cubicBezTo>
                  <a:cubicBezTo>
                    <a:pt x="4213" y="8937"/>
                    <a:pt x="3978" y="8942"/>
                    <a:pt x="3744" y="8956"/>
                  </a:cubicBezTo>
                  <a:cubicBezTo>
                    <a:pt x="2521" y="9034"/>
                    <a:pt x="1269" y="9218"/>
                    <a:pt x="96" y="9605"/>
                  </a:cubicBezTo>
                  <a:lnTo>
                    <a:pt x="92" y="9605"/>
                  </a:lnTo>
                  <a:cubicBezTo>
                    <a:pt x="43" y="9677"/>
                    <a:pt x="10" y="9746"/>
                    <a:pt x="1" y="9817"/>
                  </a:cubicBezTo>
                  <a:cubicBezTo>
                    <a:pt x="1127" y="9429"/>
                    <a:pt x="2316" y="9246"/>
                    <a:pt x="3503" y="9147"/>
                  </a:cubicBezTo>
                  <a:cubicBezTo>
                    <a:pt x="3926" y="9114"/>
                    <a:pt x="4346" y="9105"/>
                    <a:pt x="4767" y="9105"/>
                  </a:cubicBezTo>
                  <a:cubicBezTo>
                    <a:pt x="5083" y="9105"/>
                    <a:pt x="5400" y="9110"/>
                    <a:pt x="5719" y="9113"/>
                  </a:cubicBezTo>
                  <a:cubicBezTo>
                    <a:pt x="5776" y="9115"/>
                    <a:pt x="5834" y="9115"/>
                    <a:pt x="5891" y="9115"/>
                  </a:cubicBezTo>
                  <a:cubicBezTo>
                    <a:pt x="6279" y="9115"/>
                    <a:pt x="6669" y="9092"/>
                    <a:pt x="7058" y="9088"/>
                  </a:cubicBezTo>
                  <a:lnTo>
                    <a:pt x="7058" y="9088"/>
                  </a:lnTo>
                  <a:cubicBezTo>
                    <a:pt x="6788" y="9166"/>
                    <a:pt x="6519" y="9266"/>
                    <a:pt x="6250" y="9357"/>
                  </a:cubicBezTo>
                  <a:cubicBezTo>
                    <a:pt x="5459" y="9627"/>
                    <a:pt x="4634" y="9774"/>
                    <a:pt x="3813" y="9936"/>
                  </a:cubicBezTo>
                  <a:cubicBezTo>
                    <a:pt x="2645" y="10169"/>
                    <a:pt x="1447" y="10272"/>
                    <a:pt x="278" y="10505"/>
                  </a:cubicBezTo>
                  <a:cubicBezTo>
                    <a:pt x="311" y="10554"/>
                    <a:pt x="347" y="10605"/>
                    <a:pt x="383" y="10663"/>
                  </a:cubicBezTo>
                  <a:cubicBezTo>
                    <a:pt x="1460" y="10463"/>
                    <a:pt x="2557" y="10373"/>
                    <a:pt x="3629" y="10143"/>
                  </a:cubicBezTo>
                  <a:cubicBezTo>
                    <a:pt x="4390" y="9981"/>
                    <a:pt x="5150" y="9856"/>
                    <a:pt x="5899" y="9636"/>
                  </a:cubicBezTo>
                  <a:cubicBezTo>
                    <a:pt x="6159" y="9561"/>
                    <a:pt x="6416" y="9470"/>
                    <a:pt x="6673" y="9384"/>
                  </a:cubicBezTo>
                  <a:lnTo>
                    <a:pt x="6673" y="9384"/>
                  </a:lnTo>
                  <a:cubicBezTo>
                    <a:pt x="6006" y="9636"/>
                    <a:pt x="5352" y="9965"/>
                    <a:pt x="4744" y="10235"/>
                  </a:cubicBezTo>
                  <a:cubicBezTo>
                    <a:pt x="3409" y="10820"/>
                    <a:pt x="2128" y="11523"/>
                    <a:pt x="773" y="12060"/>
                  </a:cubicBezTo>
                  <a:cubicBezTo>
                    <a:pt x="797" y="12107"/>
                    <a:pt x="823" y="12156"/>
                    <a:pt x="852" y="12210"/>
                  </a:cubicBezTo>
                  <a:cubicBezTo>
                    <a:pt x="1976" y="11756"/>
                    <a:pt x="3051" y="11196"/>
                    <a:pt x="4149" y="10689"/>
                  </a:cubicBezTo>
                  <a:cubicBezTo>
                    <a:pt x="4810" y="10381"/>
                    <a:pt x="5488" y="10119"/>
                    <a:pt x="6161" y="9834"/>
                  </a:cubicBezTo>
                  <a:cubicBezTo>
                    <a:pt x="6742" y="9589"/>
                    <a:pt x="7321" y="9310"/>
                    <a:pt x="7940" y="9191"/>
                  </a:cubicBezTo>
                  <a:lnTo>
                    <a:pt x="7940" y="9191"/>
                  </a:lnTo>
                  <a:cubicBezTo>
                    <a:pt x="6810" y="9856"/>
                    <a:pt x="5650" y="10482"/>
                    <a:pt x="4468" y="11053"/>
                  </a:cubicBezTo>
                  <a:cubicBezTo>
                    <a:pt x="3384" y="11577"/>
                    <a:pt x="2405" y="12213"/>
                    <a:pt x="1380" y="12825"/>
                  </a:cubicBezTo>
                  <a:cubicBezTo>
                    <a:pt x="1428" y="12862"/>
                    <a:pt x="1484" y="12892"/>
                    <a:pt x="1544" y="12921"/>
                  </a:cubicBezTo>
                  <a:cubicBezTo>
                    <a:pt x="2537" y="12322"/>
                    <a:pt x="3494" y="11702"/>
                    <a:pt x="4554" y="11198"/>
                  </a:cubicBezTo>
                  <a:cubicBezTo>
                    <a:pt x="5744" y="10629"/>
                    <a:pt x="6901" y="10002"/>
                    <a:pt x="8034" y="9332"/>
                  </a:cubicBezTo>
                  <a:lnTo>
                    <a:pt x="8034" y="9332"/>
                  </a:lnTo>
                  <a:cubicBezTo>
                    <a:pt x="8011" y="9370"/>
                    <a:pt x="7984" y="9407"/>
                    <a:pt x="7959" y="9444"/>
                  </a:cubicBezTo>
                  <a:lnTo>
                    <a:pt x="7943" y="9444"/>
                  </a:lnTo>
                  <a:cubicBezTo>
                    <a:pt x="7889" y="9444"/>
                    <a:pt x="7864" y="9486"/>
                    <a:pt x="7864" y="9526"/>
                  </a:cubicBezTo>
                  <a:cubicBezTo>
                    <a:pt x="7838" y="9547"/>
                    <a:pt x="7827" y="9582"/>
                    <a:pt x="7835" y="9613"/>
                  </a:cubicBezTo>
                  <a:cubicBezTo>
                    <a:pt x="7315" y="10282"/>
                    <a:pt x="6604" y="10793"/>
                    <a:pt x="5939" y="11313"/>
                  </a:cubicBezTo>
                  <a:cubicBezTo>
                    <a:pt x="5164" y="11917"/>
                    <a:pt x="4400" y="12544"/>
                    <a:pt x="3628" y="13166"/>
                  </a:cubicBezTo>
                  <a:cubicBezTo>
                    <a:pt x="3729" y="13157"/>
                    <a:pt x="3835" y="13143"/>
                    <a:pt x="3943" y="13128"/>
                  </a:cubicBezTo>
                  <a:cubicBezTo>
                    <a:pt x="4647" y="12558"/>
                    <a:pt x="5346" y="11991"/>
                    <a:pt x="6056" y="11432"/>
                  </a:cubicBezTo>
                  <a:cubicBezTo>
                    <a:pt x="6675" y="10946"/>
                    <a:pt x="7324" y="10476"/>
                    <a:pt x="7833" y="9877"/>
                  </a:cubicBezTo>
                  <a:lnTo>
                    <a:pt x="7833" y="9877"/>
                  </a:lnTo>
                  <a:cubicBezTo>
                    <a:pt x="7484" y="10384"/>
                    <a:pt x="7021" y="10801"/>
                    <a:pt x="6594" y="11244"/>
                  </a:cubicBezTo>
                  <a:cubicBezTo>
                    <a:pt x="6331" y="11514"/>
                    <a:pt x="6153" y="11846"/>
                    <a:pt x="5958" y="12168"/>
                  </a:cubicBezTo>
                  <a:cubicBezTo>
                    <a:pt x="5794" y="12438"/>
                    <a:pt x="5560" y="12629"/>
                    <a:pt x="5331" y="12833"/>
                  </a:cubicBezTo>
                  <a:cubicBezTo>
                    <a:pt x="5463" y="12796"/>
                    <a:pt x="5589" y="12753"/>
                    <a:pt x="5719" y="12711"/>
                  </a:cubicBezTo>
                  <a:cubicBezTo>
                    <a:pt x="5804" y="12629"/>
                    <a:pt x="5889" y="12546"/>
                    <a:pt x="5964" y="12458"/>
                  </a:cubicBezTo>
                  <a:cubicBezTo>
                    <a:pt x="6296" y="12066"/>
                    <a:pt x="6479" y="11601"/>
                    <a:pt x="6845" y="11222"/>
                  </a:cubicBezTo>
                  <a:cubicBezTo>
                    <a:pt x="7312" y="10743"/>
                    <a:pt x="7785" y="10293"/>
                    <a:pt x="8117" y="9727"/>
                  </a:cubicBezTo>
                  <a:cubicBezTo>
                    <a:pt x="8130" y="9734"/>
                    <a:pt x="8143" y="9738"/>
                    <a:pt x="8158" y="9738"/>
                  </a:cubicBezTo>
                  <a:cubicBezTo>
                    <a:pt x="8171" y="9738"/>
                    <a:pt x="8185" y="9735"/>
                    <a:pt x="8200" y="9727"/>
                  </a:cubicBezTo>
                  <a:cubicBezTo>
                    <a:pt x="8212" y="9717"/>
                    <a:pt x="8230" y="9710"/>
                    <a:pt x="8246" y="9701"/>
                  </a:cubicBezTo>
                  <a:lnTo>
                    <a:pt x="8246" y="9701"/>
                  </a:lnTo>
                  <a:cubicBezTo>
                    <a:pt x="8237" y="9714"/>
                    <a:pt x="8225" y="9727"/>
                    <a:pt x="8225" y="9746"/>
                  </a:cubicBezTo>
                  <a:lnTo>
                    <a:pt x="8225" y="9759"/>
                  </a:lnTo>
                  <a:cubicBezTo>
                    <a:pt x="7989" y="10397"/>
                    <a:pt x="7785" y="11041"/>
                    <a:pt x="7407" y="11618"/>
                  </a:cubicBezTo>
                  <a:cubicBezTo>
                    <a:pt x="7081" y="12118"/>
                    <a:pt x="6799" y="12617"/>
                    <a:pt x="6617" y="13190"/>
                  </a:cubicBezTo>
                  <a:cubicBezTo>
                    <a:pt x="6368" y="13985"/>
                    <a:pt x="6318" y="14842"/>
                    <a:pt x="5936" y="15595"/>
                  </a:cubicBezTo>
                  <a:cubicBezTo>
                    <a:pt x="5772" y="15916"/>
                    <a:pt x="5572" y="16213"/>
                    <a:pt x="5396" y="16518"/>
                  </a:cubicBezTo>
                  <a:cubicBezTo>
                    <a:pt x="5428" y="16557"/>
                    <a:pt x="5465" y="16596"/>
                    <a:pt x="5507" y="16633"/>
                  </a:cubicBezTo>
                  <a:cubicBezTo>
                    <a:pt x="5752" y="16189"/>
                    <a:pt x="6052" y="15772"/>
                    <a:pt x="6252" y="15307"/>
                  </a:cubicBezTo>
                  <a:cubicBezTo>
                    <a:pt x="6528" y="14670"/>
                    <a:pt x="6601" y="13905"/>
                    <a:pt x="6777" y="13232"/>
                  </a:cubicBezTo>
                  <a:cubicBezTo>
                    <a:pt x="6964" y="12520"/>
                    <a:pt x="7422" y="11944"/>
                    <a:pt x="7783" y="11316"/>
                  </a:cubicBezTo>
                  <a:cubicBezTo>
                    <a:pt x="7962" y="11005"/>
                    <a:pt x="8092" y="10660"/>
                    <a:pt x="8215" y="10315"/>
                  </a:cubicBezTo>
                  <a:lnTo>
                    <a:pt x="8215" y="10315"/>
                  </a:lnTo>
                  <a:cubicBezTo>
                    <a:pt x="8168" y="11661"/>
                    <a:pt x="7981" y="12984"/>
                    <a:pt x="7613" y="14286"/>
                  </a:cubicBezTo>
                  <a:cubicBezTo>
                    <a:pt x="7327" y="15288"/>
                    <a:pt x="6846" y="16207"/>
                    <a:pt x="6544" y="17194"/>
                  </a:cubicBezTo>
                  <a:cubicBezTo>
                    <a:pt x="6594" y="17223"/>
                    <a:pt x="6636" y="17256"/>
                    <a:pt x="6678" y="17294"/>
                  </a:cubicBezTo>
                  <a:cubicBezTo>
                    <a:pt x="6986" y="16213"/>
                    <a:pt x="7522" y="15198"/>
                    <a:pt x="7830" y="14110"/>
                  </a:cubicBezTo>
                  <a:cubicBezTo>
                    <a:pt x="8222" y="12742"/>
                    <a:pt x="8371" y="11320"/>
                    <a:pt x="8387" y="9900"/>
                  </a:cubicBezTo>
                  <a:cubicBezTo>
                    <a:pt x="8462" y="9943"/>
                    <a:pt x="8535" y="9993"/>
                    <a:pt x="8604" y="10041"/>
                  </a:cubicBezTo>
                  <a:cubicBezTo>
                    <a:pt x="8633" y="10078"/>
                    <a:pt x="8663" y="10118"/>
                    <a:pt x="8689" y="10157"/>
                  </a:cubicBezTo>
                  <a:cubicBezTo>
                    <a:pt x="8707" y="10184"/>
                    <a:pt x="8723" y="10207"/>
                    <a:pt x="8739" y="10234"/>
                  </a:cubicBezTo>
                  <a:cubicBezTo>
                    <a:pt x="9429" y="11357"/>
                    <a:pt x="8657" y="12833"/>
                    <a:pt x="8351" y="13996"/>
                  </a:cubicBezTo>
                  <a:cubicBezTo>
                    <a:pt x="8011" y="15294"/>
                    <a:pt x="8165" y="16838"/>
                    <a:pt x="7233" y="17913"/>
                  </a:cubicBezTo>
                  <a:cubicBezTo>
                    <a:pt x="7228" y="17916"/>
                    <a:pt x="7228" y="17916"/>
                    <a:pt x="7228" y="17919"/>
                  </a:cubicBezTo>
                  <a:cubicBezTo>
                    <a:pt x="7185" y="17982"/>
                    <a:pt x="7237" y="18059"/>
                    <a:pt x="7295" y="18059"/>
                  </a:cubicBezTo>
                  <a:cubicBezTo>
                    <a:pt x="7311" y="18059"/>
                    <a:pt x="7327" y="18053"/>
                    <a:pt x="7341" y="18041"/>
                  </a:cubicBezTo>
                  <a:lnTo>
                    <a:pt x="7350" y="18032"/>
                  </a:lnTo>
                  <a:cubicBezTo>
                    <a:pt x="8372" y="16852"/>
                    <a:pt x="8174" y="15129"/>
                    <a:pt x="8605" y="13715"/>
                  </a:cubicBezTo>
                  <a:cubicBezTo>
                    <a:pt x="8858" y="12880"/>
                    <a:pt x="9237" y="12181"/>
                    <a:pt x="9187" y="11284"/>
                  </a:cubicBezTo>
                  <a:cubicBezTo>
                    <a:pt x="9180" y="11178"/>
                    <a:pt x="9166" y="11066"/>
                    <a:pt x="9141" y="10955"/>
                  </a:cubicBezTo>
                  <a:lnTo>
                    <a:pt x="9141" y="10955"/>
                  </a:lnTo>
                  <a:cubicBezTo>
                    <a:pt x="9216" y="11109"/>
                    <a:pt x="9279" y="11266"/>
                    <a:pt x="9335" y="11433"/>
                  </a:cubicBezTo>
                  <a:cubicBezTo>
                    <a:pt x="9563" y="12153"/>
                    <a:pt x="9282" y="12852"/>
                    <a:pt x="9215" y="13570"/>
                  </a:cubicBezTo>
                  <a:cubicBezTo>
                    <a:pt x="9106" y="14642"/>
                    <a:pt x="9083" y="15677"/>
                    <a:pt x="8924" y="16714"/>
                  </a:cubicBezTo>
                  <a:cubicBezTo>
                    <a:pt x="9017" y="16570"/>
                    <a:pt x="9105" y="16411"/>
                    <a:pt x="9194" y="16251"/>
                  </a:cubicBezTo>
                  <a:cubicBezTo>
                    <a:pt x="9210" y="16156"/>
                    <a:pt x="9224" y="16060"/>
                    <a:pt x="9237" y="15965"/>
                  </a:cubicBezTo>
                  <a:cubicBezTo>
                    <a:pt x="9348" y="15101"/>
                    <a:pt x="9282" y="14228"/>
                    <a:pt x="9407" y="13366"/>
                  </a:cubicBezTo>
                  <a:cubicBezTo>
                    <a:pt x="9500" y="12758"/>
                    <a:pt x="9641" y="12206"/>
                    <a:pt x="9541" y="11588"/>
                  </a:cubicBezTo>
                  <a:cubicBezTo>
                    <a:pt x="9488" y="11251"/>
                    <a:pt x="9354" y="10939"/>
                    <a:pt x="9187" y="10635"/>
                  </a:cubicBezTo>
                  <a:lnTo>
                    <a:pt x="9187" y="10635"/>
                  </a:lnTo>
                  <a:cubicBezTo>
                    <a:pt x="9384" y="10897"/>
                    <a:pt x="9553" y="11184"/>
                    <a:pt x="9713" y="11467"/>
                  </a:cubicBezTo>
                  <a:cubicBezTo>
                    <a:pt x="10228" y="12386"/>
                    <a:pt x="10011" y="13197"/>
                    <a:pt x="9952" y="14185"/>
                  </a:cubicBezTo>
                  <a:cubicBezTo>
                    <a:pt x="9949" y="14222"/>
                    <a:pt x="9970" y="14247"/>
                    <a:pt x="9992" y="14257"/>
                  </a:cubicBezTo>
                  <a:cubicBezTo>
                    <a:pt x="10003" y="14263"/>
                    <a:pt x="10016" y="14265"/>
                    <a:pt x="10028" y="14265"/>
                  </a:cubicBezTo>
                  <a:cubicBezTo>
                    <a:pt x="10070" y="14265"/>
                    <a:pt x="10113" y="14237"/>
                    <a:pt x="10116" y="14185"/>
                  </a:cubicBezTo>
                  <a:cubicBezTo>
                    <a:pt x="10141" y="13745"/>
                    <a:pt x="10205" y="13328"/>
                    <a:pt x="10216" y="12921"/>
                  </a:cubicBezTo>
                  <a:cubicBezTo>
                    <a:pt x="10234" y="12454"/>
                    <a:pt x="10184" y="12000"/>
                    <a:pt x="9937" y="11535"/>
                  </a:cubicBezTo>
                  <a:cubicBezTo>
                    <a:pt x="9730" y="11147"/>
                    <a:pt x="9501" y="10743"/>
                    <a:pt x="9210" y="10398"/>
                  </a:cubicBezTo>
                  <a:lnTo>
                    <a:pt x="9210" y="10398"/>
                  </a:lnTo>
                  <a:cubicBezTo>
                    <a:pt x="9435" y="10536"/>
                    <a:pt x="9655" y="10674"/>
                    <a:pt x="9859" y="10839"/>
                  </a:cubicBezTo>
                  <a:cubicBezTo>
                    <a:pt x="10428" y="11295"/>
                    <a:pt x="10770" y="12116"/>
                    <a:pt x="11028" y="12774"/>
                  </a:cubicBezTo>
                  <a:cubicBezTo>
                    <a:pt x="11482" y="13924"/>
                    <a:pt x="11768" y="15135"/>
                    <a:pt x="12133" y="16320"/>
                  </a:cubicBezTo>
                  <a:cubicBezTo>
                    <a:pt x="12161" y="16324"/>
                    <a:pt x="12187" y="16326"/>
                    <a:pt x="12213" y="16326"/>
                  </a:cubicBezTo>
                  <a:cubicBezTo>
                    <a:pt x="12245" y="16326"/>
                    <a:pt x="12276" y="16323"/>
                    <a:pt x="12307" y="16316"/>
                  </a:cubicBezTo>
                  <a:cubicBezTo>
                    <a:pt x="11912" y="15035"/>
                    <a:pt x="11622" y="13714"/>
                    <a:pt x="11093" y="12482"/>
                  </a:cubicBezTo>
                  <a:cubicBezTo>
                    <a:pt x="10843" y="11896"/>
                    <a:pt x="10544" y="11345"/>
                    <a:pt x="10124" y="10861"/>
                  </a:cubicBezTo>
                  <a:cubicBezTo>
                    <a:pt x="9724" y="10400"/>
                    <a:pt x="9118" y="10184"/>
                    <a:pt x="8651" y="9801"/>
                  </a:cubicBezTo>
                  <a:lnTo>
                    <a:pt x="8651" y="9801"/>
                  </a:lnTo>
                  <a:cubicBezTo>
                    <a:pt x="8868" y="9804"/>
                    <a:pt x="9075" y="9808"/>
                    <a:pt x="9282" y="9826"/>
                  </a:cubicBezTo>
                  <a:cubicBezTo>
                    <a:pt x="10235" y="10147"/>
                    <a:pt x="11034" y="11322"/>
                    <a:pt x="11457" y="12080"/>
                  </a:cubicBezTo>
                  <a:cubicBezTo>
                    <a:pt x="11802" y="12698"/>
                    <a:pt x="12003" y="13391"/>
                    <a:pt x="12312" y="14030"/>
                  </a:cubicBezTo>
                  <a:cubicBezTo>
                    <a:pt x="12616" y="14656"/>
                    <a:pt x="13027" y="15231"/>
                    <a:pt x="13385" y="15833"/>
                  </a:cubicBezTo>
                  <a:cubicBezTo>
                    <a:pt x="13438" y="15808"/>
                    <a:pt x="13489" y="15780"/>
                    <a:pt x="13535" y="15750"/>
                  </a:cubicBezTo>
                  <a:cubicBezTo>
                    <a:pt x="13141" y="15076"/>
                    <a:pt x="12690" y="14436"/>
                    <a:pt x="12353" y="13733"/>
                  </a:cubicBezTo>
                  <a:cubicBezTo>
                    <a:pt x="11989" y="12984"/>
                    <a:pt x="11758" y="12206"/>
                    <a:pt x="11298" y="11501"/>
                  </a:cubicBezTo>
                  <a:cubicBezTo>
                    <a:pt x="10961" y="10983"/>
                    <a:pt x="10457" y="10338"/>
                    <a:pt x="9859" y="9943"/>
                  </a:cubicBezTo>
                  <a:lnTo>
                    <a:pt x="9859" y="9943"/>
                  </a:lnTo>
                  <a:cubicBezTo>
                    <a:pt x="10677" y="10439"/>
                    <a:pt x="11281" y="11379"/>
                    <a:pt x="11893" y="12056"/>
                  </a:cubicBezTo>
                  <a:cubicBezTo>
                    <a:pt x="12740" y="12996"/>
                    <a:pt x="13655" y="13806"/>
                    <a:pt x="14363" y="14825"/>
                  </a:cubicBezTo>
                  <a:cubicBezTo>
                    <a:pt x="14386" y="14753"/>
                    <a:pt x="14400" y="14676"/>
                    <a:pt x="14401" y="14592"/>
                  </a:cubicBezTo>
                  <a:cubicBezTo>
                    <a:pt x="13641" y="13545"/>
                    <a:pt x="12667" y="12696"/>
                    <a:pt x="11795" y="11698"/>
                  </a:cubicBezTo>
                  <a:cubicBezTo>
                    <a:pt x="11322" y="11156"/>
                    <a:pt x="10848" y="10501"/>
                    <a:pt x="10268" y="10038"/>
                  </a:cubicBezTo>
                  <a:lnTo>
                    <a:pt x="10268" y="10038"/>
                  </a:lnTo>
                  <a:cubicBezTo>
                    <a:pt x="10360" y="10075"/>
                    <a:pt x="10448" y="10113"/>
                    <a:pt x="10544" y="10160"/>
                  </a:cubicBezTo>
                  <a:cubicBezTo>
                    <a:pt x="10557" y="10168"/>
                    <a:pt x="10573" y="10177"/>
                    <a:pt x="10586" y="10184"/>
                  </a:cubicBezTo>
                  <a:cubicBezTo>
                    <a:pt x="10598" y="10191"/>
                    <a:pt x="10611" y="10197"/>
                    <a:pt x="10624" y="10204"/>
                  </a:cubicBezTo>
                  <a:cubicBezTo>
                    <a:pt x="11190" y="10507"/>
                    <a:pt x="11692" y="10933"/>
                    <a:pt x="12204" y="11310"/>
                  </a:cubicBezTo>
                  <a:cubicBezTo>
                    <a:pt x="13072" y="11952"/>
                    <a:pt x="13851" y="12720"/>
                    <a:pt x="14516" y="13571"/>
                  </a:cubicBezTo>
                  <a:cubicBezTo>
                    <a:pt x="14532" y="13502"/>
                    <a:pt x="14545" y="13438"/>
                    <a:pt x="14554" y="13369"/>
                  </a:cubicBezTo>
                  <a:cubicBezTo>
                    <a:pt x="13902" y="12539"/>
                    <a:pt x="13141" y="11809"/>
                    <a:pt x="12297" y="11162"/>
                  </a:cubicBezTo>
                  <a:cubicBezTo>
                    <a:pt x="11952" y="10896"/>
                    <a:pt x="11602" y="10633"/>
                    <a:pt x="11241" y="10388"/>
                  </a:cubicBezTo>
                  <a:lnTo>
                    <a:pt x="11241" y="10388"/>
                  </a:lnTo>
                  <a:cubicBezTo>
                    <a:pt x="11735" y="10483"/>
                    <a:pt x="12231" y="10492"/>
                    <a:pt x="12713" y="10696"/>
                  </a:cubicBezTo>
                  <a:cubicBezTo>
                    <a:pt x="13174" y="10890"/>
                    <a:pt x="13614" y="11074"/>
                    <a:pt x="14110" y="11146"/>
                  </a:cubicBezTo>
                  <a:cubicBezTo>
                    <a:pt x="14115" y="11146"/>
                    <a:pt x="14120" y="11147"/>
                    <a:pt x="14125" y="11147"/>
                  </a:cubicBezTo>
                  <a:cubicBezTo>
                    <a:pt x="14219" y="11147"/>
                    <a:pt x="14255" y="10999"/>
                    <a:pt x="14156" y="10984"/>
                  </a:cubicBezTo>
                  <a:cubicBezTo>
                    <a:pt x="13586" y="10902"/>
                    <a:pt x="13116" y="10652"/>
                    <a:pt x="12585" y="10461"/>
                  </a:cubicBezTo>
                  <a:cubicBezTo>
                    <a:pt x="12049" y="10270"/>
                    <a:pt x="11516" y="10241"/>
                    <a:pt x="10962" y="10149"/>
                  </a:cubicBezTo>
                  <a:cubicBezTo>
                    <a:pt x="10912" y="10141"/>
                    <a:pt x="10861" y="10128"/>
                    <a:pt x="10811" y="10112"/>
                  </a:cubicBezTo>
                  <a:cubicBezTo>
                    <a:pt x="10716" y="10058"/>
                    <a:pt x="10620" y="10000"/>
                    <a:pt x="10522" y="9947"/>
                  </a:cubicBezTo>
                  <a:cubicBezTo>
                    <a:pt x="10390" y="9875"/>
                    <a:pt x="10252" y="9823"/>
                    <a:pt x="10113" y="9776"/>
                  </a:cubicBezTo>
                  <a:cubicBezTo>
                    <a:pt x="10039" y="9735"/>
                    <a:pt x="9959" y="9693"/>
                    <a:pt x="9881" y="9655"/>
                  </a:cubicBezTo>
                  <a:cubicBezTo>
                    <a:pt x="10480" y="9625"/>
                    <a:pt x="11076" y="9592"/>
                    <a:pt x="11672" y="9592"/>
                  </a:cubicBezTo>
                  <a:cubicBezTo>
                    <a:pt x="11925" y="9592"/>
                    <a:pt x="12178" y="9598"/>
                    <a:pt x="12431" y="9613"/>
                  </a:cubicBezTo>
                  <a:cubicBezTo>
                    <a:pt x="13498" y="9679"/>
                    <a:pt x="14530" y="9958"/>
                    <a:pt x="15591" y="10044"/>
                  </a:cubicBezTo>
                  <a:cubicBezTo>
                    <a:pt x="15579" y="10011"/>
                    <a:pt x="15566" y="9978"/>
                    <a:pt x="15549" y="9945"/>
                  </a:cubicBezTo>
                  <a:cubicBezTo>
                    <a:pt x="15536" y="9920"/>
                    <a:pt x="15524" y="9896"/>
                    <a:pt x="15516" y="9874"/>
                  </a:cubicBezTo>
                  <a:cubicBezTo>
                    <a:pt x="14480" y="9787"/>
                    <a:pt x="13469" y="9545"/>
                    <a:pt x="12434" y="9450"/>
                  </a:cubicBezTo>
                  <a:cubicBezTo>
                    <a:pt x="13413" y="9375"/>
                    <a:pt x="14389" y="9275"/>
                    <a:pt x="15361" y="9134"/>
                  </a:cubicBezTo>
                  <a:cubicBezTo>
                    <a:pt x="15369" y="9071"/>
                    <a:pt x="15382" y="9018"/>
                    <a:pt x="15395" y="8967"/>
                  </a:cubicBezTo>
                  <a:lnTo>
                    <a:pt x="15395" y="8967"/>
                  </a:lnTo>
                  <a:cubicBezTo>
                    <a:pt x="13436" y="9250"/>
                    <a:pt x="11464" y="9378"/>
                    <a:pt x="9489" y="9423"/>
                  </a:cubicBezTo>
                  <a:cubicBezTo>
                    <a:pt x="10351" y="9244"/>
                    <a:pt x="11215" y="9071"/>
                    <a:pt x="12050" y="8783"/>
                  </a:cubicBezTo>
                  <a:cubicBezTo>
                    <a:pt x="12969" y="8472"/>
                    <a:pt x="13880" y="8146"/>
                    <a:pt x="14803" y="7852"/>
                  </a:cubicBezTo>
                  <a:cubicBezTo>
                    <a:pt x="14742" y="7814"/>
                    <a:pt x="14670" y="7782"/>
                    <a:pt x="14580" y="7754"/>
                  </a:cubicBezTo>
                  <a:cubicBezTo>
                    <a:pt x="13798" y="8003"/>
                    <a:pt x="13021" y="8274"/>
                    <a:pt x="12243" y="8542"/>
                  </a:cubicBezTo>
                  <a:cubicBezTo>
                    <a:pt x="11090" y="8942"/>
                    <a:pt x="9904" y="9150"/>
                    <a:pt x="8721" y="9416"/>
                  </a:cubicBezTo>
                  <a:cubicBezTo>
                    <a:pt x="9316" y="9063"/>
                    <a:pt x="9906" y="8704"/>
                    <a:pt x="10508" y="8362"/>
                  </a:cubicBezTo>
                  <a:cubicBezTo>
                    <a:pt x="10936" y="8119"/>
                    <a:pt x="11390" y="7930"/>
                    <a:pt x="11843" y="7742"/>
                  </a:cubicBezTo>
                  <a:cubicBezTo>
                    <a:pt x="11964" y="7638"/>
                    <a:pt x="12100" y="7522"/>
                    <a:pt x="12243" y="7401"/>
                  </a:cubicBezTo>
                  <a:lnTo>
                    <a:pt x="12243" y="7401"/>
                  </a:lnTo>
                  <a:cubicBezTo>
                    <a:pt x="11707" y="7642"/>
                    <a:pt x="11162" y="7848"/>
                    <a:pt x="10633" y="8108"/>
                  </a:cubicBezTo>
                  <a:cubicBezTo>
                    <a:pt x="10147" y="8344"/>
                    <a:pt x="9680" y="8627"/>
                    <a:pt x="9215" y="8914"/>
                  </a:cubicBezTo>
                  <a:cubicBezTo>
                    <a:pt x="9431" y="8686"/>
                    <a:pt x="9642" y="8457"/>
                    <a:pt x="9846" y="8216"/>
                  </a:cubicBezTo>
                  <a:cubicBezTo>
                    <a:pt x="10444" y="7826"/>
                    <a:pt x="11014" y="7375"/>
                    <a:pt x="11572" y="6931"/>
                  </a:cubicBezTo>
                  <a:cubicBezTo>
                    <a:pt x="12206" y="6428"/>
                    <a:pt x="12777" y="5854"/>
                    <a:pt x="13363" y="5297"/>
                  </a:cubicBezTo>
                  <a:cubicBezTo>
                    <a:pt x="13732" y="4949"/>
                    <a:pt x="14115" y="4617"/>
                    <a:pt x="14486" y="4275"/>
                  </a:cubicBezTo>
                  <a:cubicBezTo>
                    <a:pt x="14495" y="4203"/>
                    <a:pt x="14495" y="4134"/>
                    <a:pt x="14486" y="4064"/>
                  </a:cubicBezTo>
                  <a:cubicBezTo>
                    <a:pt x="13526" y="5028"/>
                    <a:pt x="12491" y="5961"/>
                    <a:pt x="11454" y="6812"/>
                  </a:cubicBezTo>
                  <a:cubicBezTo>
                    <a:pt x="11059" y="7133"/>
                    <a:pt x="10652" y="7439"/>
                    <a:pt x="10238" y="7735"/>
                  </a:cubicBezTo>
                  <a:cubicBezTo>
                    <a:pt x="10649" y="7212"/>
                    <a:pt x="11028" y="6667"/>
                    <a:pt x="11387" y="6097"/>
                  </a:cubicBezTo>
                  <a:cubicBezTo>
                    <a:pt x="12084" y="4992"/>
                    <a:pt x="12218" y="3739"/>
                    <a:pt x="12630" y="2540"/>
                  </a:cubicBezTo>
                  <a:cubicBezTo>
                    <a:pt x="12605" y="2506"/>
                    <a:pt x="12576" y="2473"/>
                    <a:pt x="12544" y="2434"/>
                  </a:cubicBezTo>
                  <a:cubicBezTo>
                    <a:pt x="12530" y="2418"/>
                    <a:pt x="12520" y="2404"/>
                    <a:pt x="12511" y="2388"/>
                  </a:cubicBezTo>
                  <a:cubicBezTo>
                    <a:pt x="12112" y="3532"/>
                    <a:pt x="11996" y="4761"/>
                    <a:pt x="11359" y="5823"/>
                  </a:cubicBezTo>
                  <a:cubicBezTo>
                    <a:pt x="10889" y="6611"/>
                    <a:pt x="10356" y="7366"/>
                    <a:pt x="9758" y="8071"/>
                  </a:cubicBezTo>
                  <a:cubicBezTo>
                    <a:pt x="9649" y="8143"/>
                    <a:pt x="9538" y="8219"/>
                    <a:pt x="9425" y="8296"/>
                  </a:cubicBezTo>
                  <a:cubicBezTo>
                    <a:pt x="9321" y="8365"/>
                    <a:pt x="9215" y="8439"/>
                    <a:pt x="9114" y="8511"/>
                  </a:cubicBezTo>
                  <a:cubicBezTo>
                    <a:pt x="9262" y="8237"/>
                    <a:pt x="9388" y="7946"/>
                    <a:pt x="9513" y="7673"/>
                  </a:cubicBezTo>
                  <a:cubicBezTo>
                    <a:pt x="9674" y="7323"/>
                    <a:pt x="9829" y="7003"/>
                    <a:pt x="9901" y="6625"/>
                  </a:cubicBezTo>
                  <a:cubicBezTo>
                    <a:pt x="10005" y="6056"/>
                    <a:pt x="9905" y="5465"/>
                    <a:pt x="9993" y="4890"/>
                  </a:cubicBezTo>
                  <a:cubicBezTo>
                    <a:pt x="10003" y="4830"/>
                    <a:pt x="9950" y="4788"/>
                    <a:pt x="9903" y="4788"/>
                  </a:cubicBezTo>
                  <a:cubicBezTo>
                    <a:pt x="9892" y="4788"/>
                    <a:pt x="9881" y="4790"/>
                    <a:pt x="9871" y="4795"/>
                  </a:cubicBezTo>
                  <a:cubicBezTo>
                    <a:pt x="9851" y="4802"/>
                    <a:pt x="9835" y="4818"/>
                    <a:pt x="9833" y="4848"/>
                  </a:cubicBezTo>
                  <a:cubicBezTo>
                    <a:pt x="9812" y="4965"/>
                    <a:pt x="9799" y="5081"/>
                    <a:pt x="9790" y="5197"/>
                  </a:cubicBezTo>
                  <a:cubicBezTo>
                    <a:pt x="9721" y="5970"/>
                    <a:pt x="9783" y="6685"/>
                    <a:pt x="9438" y="7438"/>
                  </a:cubicBezTo>
                  <a:cubicBezTo>
                    <a:pt x="9231" y="7892"/>
                    <a:pt x="9027" y="8407"/>
                    <a:pt x="8735" y="8840"/>
                  </a:cubicBezTo>
                  <a:cubicBezTo>
                    <a:pt x="8617" y="8961"/>
                    <a:pt x="8512" y="9090"/>
                    <a:pt x="8419" y="9235"/>
                  </a:cubicBezTo>
                  <a:cubicBezTo>
                    <a:pt x="8412" y="9244"/>
                    <a:pt x="8407" y="9251"/>
                    <a:pt x="8396" y="9259"/>
                  </a:cubicBezTo>
                  <a:cubicBezTo>
                    <a:pt x="8429" y="7970"/>
                    <a:pt x="8711" y="6743"/>
                    <a:pt x="8995" y="5492"/>
                  </a:cubicBezTo>
                  <a:cubicBezTo>
                    <a:pt x="9152" y="4789"/>
                    <a:pt x="9281" y="4086"/>
                    <a:pt x="9457" y="3393"/>
                  </a:cubicBezTo>
                  <a:cubicBezTo>
                    <a:pt x="9431" y="3284"/>
                    <a:pt x="9401" y="3172"/>
                    <a:pt x="9369" y="3061"/>
                  </a:cubicBezTo>
                  <a:cubicBezTo>
                    <a:pt x="9128" y="3921"/>
                    <a:pt x="8978" y="4808"/>
                    <a:pt x="8782" y="5685"/>
                  </a:cubicBezTo>
                  <a:cubicBezTo>
                    <a:pt x="8607" y="6460"/>
                    <a:pt x="8440" y="7224"/>
                    <a:pt x="8335" y="7997"/>
                  </a:cubicBezTo>
                  <a:cubicBezTo>
                    <a:pt x="8274" y="7649"/>
                    <a:pt x="8168" y="7304"/>
                    <a:pt x="8072" y="6949"/>
                  </a:cubicBezTo>
                  <a:cubicBezTo>
                    <a:pt x="8056" y="6879"/>
                    <a:pt x="8040" y="6805"/>
                    <a:pt x="8024" y="6736"/>
                  </a:cubicBezTo>
                  <a:cubicBezTo>
                    <a:pt x="8036" y="6134"/>
                    <a:pt x="8083" y="5539"/>
                    <a:pt x="8141" y="4943"/>
                  </a:cubicBezTo>
                  <a:cubicBezTo>
                    <a:pt x="8224" y="4121"/>
                    <a:pt x="8134" y="3277"/>
                    <a:pt x="8312" y="2469"/>
                  </a:cubicBezTo>
                  <a:cubicBezTo>
                    <a:pt x="8403" y="2065"/>
                    <a:pt x="8570" y="1695"/>
                    <a:pt x="8723" y="1316"/>
                  </a:cubicBezTo>
                  <a:cubicBezTo>
                    <a:pt x="8694" y="1250"/>
                    <a:pt x="8667" y="1183"/>
                    <a:pt x="8636" y="1112"/>
                  </a:cubicBezTo>
                  <a:cubicBezTo>
                    <a:pt x="8459" y="1616"/>
                    <a:pt x="8225" y="2102"/>
                    <a:pt x="8108" y="2631"/>
                  </a:cubicBezTo>
                  <a:cubicBezTo>
                    <a:pt x="7929" y="3450"/>
                    <a:pt x="8036" y="4356"/>
                    <a:pt x="7949" y="5193"/>
                  </a:cubicBezTo>
                  <a:cubicBezTo>
                    <a:pt x="7920" y="5472"/>
                    <a:pt x="7901" y="5751"/>
                    <a:pt x="7883" y="6034"/>
                  </a:cubicBezTo>
                  <a:cubicBezTo>
                    <a:pt x="7776" y="5363"/>
                    <a:pt x="7713" y="4679"/>
                    <a:pt x="7585" y="4020"/>
                  </a:cubicBezTo>
                  <a:cubicBezTo>
                    <a:pt x="7397" y="3064"/>
                    <a:pt x="7360" y="2074"/>
                    <a:pt x="7124" y="1134"/>
                  </a:cubicBezTo>
                  <a:cubicBezTo>
                    <a:pt x="7026" y="748"/>
                    <a:pt x="6883" y="374"/>
                    <a:pt x="674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4" name="Google Shape;7094;p35"/>
            <p:cNvSpPr/>
            <p:nvPr/>
          </p:nvSpPr>
          <p:spPr>
            <a:xfrm>
              <a:off x="7749156" y="3712139"/>
              <a:ext cx="64208" cy="96568"/>
            </a:xfrm>
            <a:custGeom>
              <a:avLst/>
              <a:gdLst/>
              <a:ahLst/>
              <a:cxnLst/>
              <a:rect l="l" t="t" r="r" b="b"/>
              <a:pathLst>
                <a:path w="2516" h="3784" extrusionOk="0">
                  <a:moveTo>
                    <a:pt x="1100" y="1"/>
                  </a:moveTo>
                  <a:cubicBezTo>
                    <a:pt x="1041" y="1"/>
                    <a:pt x="973" y="22"/>
                    <a:pt x="890" y="75"/>
                  </a:cubicBezTo>
                  <a:cubicBezTo>
                    <a:pt x="831" y="114"/>
                    <a:pt x="768" y="165"/>
                    <a:pt x="692" y="237"/>
                  </a:cubicBezTo>
                  <a:cubicBezTo>
                    <a:pt x="652" y="275"/>
                    <a:pt x="609" y="322"/>
                    <a:pt x="562" y="371"/>
                  </a:cubicBezTo>
                  <a:cubicBezTo>
                    <a:pt x="0" y="990"/>
                    <a:pt x="242" y="2257"/>
                    <a:pt x="479" y="3062"/>
                  </a:cubicBezTo>
                  <a:cubicBezTo>
                    <a:pt x="602" y="3488"/>
                    <a:pt x="725" y="3783"/>
                    <a:pt x="725" y="3783"/>
                  </a:cubicBezTo>
                  <a:cubicBezTo>
                    <a:pt x="794" y="3773"/>
                    <a:pt x="902" y="3710"/>
                    <a:pt x="1024" y="3611"/>
                  </a:cubicBezTo>
                  <a:cubicBezTo>
                    <a:pt x="1474" y="3253"/>
                    <a:pt x="2175" y="2395"/>
                    <a:pt x="2401" y="1594"/>
                  </a:cubicBezTo>
                  <a:cubicBezTo>
                    <a:pt x="2489" y="1284"/>
                    <a:pt x="2515" y="1027"/>
                    <a:pt x="2495" y="821"/>
                  </a:cubicBezTo>
                  <a:cubicBezTo>
                    <a:pt x="2492" y="786"/>
                    <a:pt x="2488" y="751"/>
                    <a:pt x="2480" y="722"/>
                  </a:cubicBezTo>
                  <a:cubicBezTo>
                    <a:pt x="2429" y="446"/>
                    <a:pt x="2274" y="301"/>
                    <a:pt x="2067" y="301"/>
                  </a:cubicBezTo>
                  <a:cubicBezTo>
                    <a:pt x="1985" y="301"/>
                    <a:pt x="1895" y="323"/>
                    <a:pt x="1800" y="369"/>
                  </a:cubicBezTo>
                  <a:cubicBezTo>
                    <a:pt x="1748" y="394"/>
                    <a:pt x="1702" y="405"/>
                    <a:pt x="1662" y="405"/>
                  </a:cubicBezTo>
                  <a:cubicBezTo>
                    <a:pt x="1657" y="405"/>
                    <a:pt x="1652" y="405"/>
                    <a:pt x="1648" y="404"/>
                  </a:cubicBezTo>
                  <a:cubicBezTo>
                    <a:pt x="1611" y="403"/>
                    <a:pt x="1580" y="391"/>
                    <a:pt x="1551" y="374"/>
                  </a:cubicBezTo>
                  <a:cubicBezTo>
                    <a:pt x="1390" y="278"/>
                    <a:pt x="1309" y="1"/>
                    <a:pt x="11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5" name="Google Shape;7095;p35"/>
            <p:cNvSpPr/>
            <p:nvPr/>
          </p:nvSpPr>
          <p:spPr>
            <a:xfrm>
              <a:off x="7760283" y="3712521"/>
              <a:ext cx="53311" cy="99069"/>
            </a:xfrm>
            <a:custGeom>
              <a:avLst/>
              <a:gdLst/>
              <a:ahLst/>
              <a:cxnLst/>
              <a:rect l="l" t="t" r="r" b="b"/>
              <a:pathLst>
                <a:path w="2089" h="3882" extrusionOk="0">
                  <a:moveTo>
                    <a:pt x="482" y="0"/>
                  </a:moveTo>
                  <a:lnTo>
                    <a:pt x="285" y="160"/>
                  </a:lnTo>
                  <a:cubicBezTo>
                    <a:pt x="240" y="288"/>
                    <a:pt x="225" y="423"/>
                    <a:pt x="225" y="585"/>
                  </a:cubicBezTo>
                  <a:cubicBezTo>
                    <a:pt x="226" y="1188"/>
                    <a:pt x="356" y="1683"/>
                    <a:pt x="204" y="2292"/>
                  </a:cubicBezTo>
                  <a:cubicBezTo>
                    <a:pt x="147" y="2526"/>
                    <a:pt x="99" y="2752"/>
                    <a:pt x="72" y="2985"/>
                  </a:cubicBezTo>
                  <a:cubicBezTo>
                    <a:pt x="62" y="3066"/>
                    <a:pt x="56" y="3147"/>
                    <a:pt x="50" y="3229"/>
                  </a:cubicBezTo>
                  <a:cubicBezTo>
                    <a:pt x="41" y="3442"/>
                    <a:pt x="191" y="3580"/>
                    <a:pt x="328" y="3720"/>
                  </a:cubicBezTo>
                  <a:cubicBezTo>
                    <a:pt x="328" y="3727"/>
                    <a:pt x="326" y="3731"/>
                    <a:pt x="326" y="3737"/>
                  </a:cubicBezTo>
                  <a:cubicBezTo>
                    <a:pt x="309" y="3758"/>
                    <a:pt x="294" y="3775"/>
                    <a:pt x="279" y="3794"/>
                  </a:cubicBezTo>
                  <a:cubicBezTo>
                    <a:pt x="249" y="3832"/>
                    <a:pt x="281" y="3881"/>
                    <a:pt x="316" y="3881"/>
                  </a:cubicBezTo>
                  <a:cubicBezTo>
                    <a:pt x="328" y="3881"/>
                    <a:pt x="340" y="3876"/>
                    <a:pt x="350" y="3863"/>
                  </a:cubicBezTo>
                  <a:lnTo>
                    <a:pt x="404" y="3797"/>
                  </a:lnTo>
                  <a:lnTo>
                    <a:pt x="411" y="3805"/>
                  </a:lnTo>
                  <a:cubicBezTo>
                    <a:pt x="421" y="3816"/>
                    <a:pt x="433" y="3821"/>
                    <a:pt x="444" y="3821"/>
                  </a:cubicBezTo>
                  <a:cubicBezTo>
                    <a:pt x="480" y="3821"/>
                    <a:pt x="514" y="3772"/>
                    <a:pt x="482" y="3736"/>
                  </a:cubicBezTo>
                  <a:cubicBezTo>
                    <a:pt x="476" y="3730"/>
                    <a:pt x="474" y="3724"/>
                    <a:pt x="469" y="3720"/>
                  </a:cubicBezTo>
                  <a:cubicBezTo>
                    <a:pt x="519" y="3658"/>
                    <a:pt x="566" y="3596"/>
                    <a:pt x="617" y="3532"/>
                  </a:cubicBezTo>
                  <a:cubicBezTo>
                    <a:pt x="930" y="3134"/>
                    <a:pt x="1238" y="2692"/>
                    <a:pt x="1444" y="2254"/>
                  </a:cubicBezTo>
                  <a:cubicBezTo>
                    <a:pt x="1577" y="1972"/>
                    <a:pt x="1664" y="1652"/>
                    <a:pt x="1758" y="1356"/>
                  </a:cubicBezTo>
                  <a:cubicBezTo>
                    <a:pt x="1825" y="1138"/>
                    <a:pt x="1949" y="939"/>
                    <a:pt x="2088" y="748"/>
                  </a:cubicBezTo>
                  <a:cubicBezTo>
                    <a:pt x="2085" y="711"/>
                    <a:pt x="2081" y="677"/>
                    <a:pt x="2074" y="648"/>
                  </a:cubicBezTo>
                  <a:cubicBezTo>
                    <a:pt x="1856" y="974"/>
                    <a:pt x="1674" y="1294"/>
                    <a:pt x="1539" y="1702"/>
                  </a:cubicBezTo>
                  <a:cubicBezTo>
                    <a:pt x="1313" y="2376"/>
                    <a:pt x="889" y="3029"/>
                    <a:pt x="438" y="3599"/>
                  </a:cubicBezTo>
                  <a:cubicBezTo>
                    <a:pt x="510" y="3031"/>
                    <a:pt x="827" y="2461"/>
                    <a:pt x="981" y="1918"/>
                  </a:cubicBezTo>
                  <a:cubicBezTo>
                    <a:pt x="1124" y="1408"/>
                    <a:pt x="1153" y="861"/>
                    <a:pt x="1240" y="331"/>
                  </a:cubicBezTo>
                  <a:cubicBezTo>
                    <a:pt x="1203" y="329"/>
                    <a:pt x="1171" y="317"/>
                    <a:pt x="1143" y="300"/>
                  </a:cubicBezTo>
                  <a:cubicBezTo>
                    <a:pt x="1034" y="900"/>
                    <a:pt x="990" y="1519"/>
                    <a:pt x="827" y="2097"/>
                  </a:cubicBezTo>
                  <a:cubicBezTo>
                    <a:pt x="690" y="2579"/>
                    <a:pt x="423" y="3054"/>
                    <a:pt x="345" y="3554"/>
                  </a:cubicBezTo>
                  <a:cubicBezTo>
                    <a:pt x="0" y="3002"/>
                    <a:pt x="331" y="2535"/>
                    <a:pt x="388" y="1916"/>
                  </a:cubicBezTo>
                  <a:cubicBezTo>
                    <a:pt x="441" y="1326"/>
                    <a:pt x="138" y="521"/>
                    <a:pt x="482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6" name="Google Shape;7096;p35"/>
            <p:cNvSpPr/>
            <p:nvPr/>
          </p:nvSpPr>
          <p:spPr>
            <a:xfrm>
              <a:off x="7728383" y="3784641"/>
              <a:ext cx="65280" cy="48616"/>
            </a:xfrm>
            <a:custGeom>
              <a:avLst/>
              <a:gdLst/>
              <a:ahLst/>
              <a:cxnLst/>
              <a:rect l="l" t="t" r="r" b="b"/>
              <a:pathLst>
                <a:path w="2558" h="1905" extrusionOk="0">
                  <a:moveTo>
                    <a:pt x="480" y="0"/>
                  </a:moveTo>
                  <a:cubicBezTo>
                    <a:pt x="362" y="0"/>
                    <a:pt x="270" y="62"/>
                    <a:pt x="249" y="265"/>
                  </a:cubicBezTo>
                  <a:cubicBezTo>
                    <a:pt x="196" y="763"/>
                    <a:pt x="1" y="619"/>
                    <a:pt x="249" y="1108"/>
                  </a:cubicBezTo>
                  <a:cubicBezTo>
                    <a:pt x="497" y="1595"/>
                    <a:pt x="705" y="1719"/>
                    <a:pt x="1190" y="1811"/>
                  </a:cubicBezTo>
                  <a:cubicBezTo>
                    <a:pt x="1394" y="1849"/>
                    <a:pt x="1632" y="1904"/>
                    <a:pt x="1836" y="1904"/>
                  </a:cubicBezTo>
                  <a:cubicBezTo>
                    <a:pt x="2118" y="1904"/>
                    <a:pt x="2337" y="1800"/>
                    <a:pt x="2321" y="1400"/>
                  </a:cubicBezTo>
                  <a:cubicBezTo>
                    <a:pt x="2293" y="710"/>
                    <a:pt x="2557" y="786"/>
                    <a:pt x="2237" y="631"/>
                  </a:cubicBezTo>
                  <a:cubicBezTo>
                    <a:pt x="1915" y="477"/>
                    <a:pt x="1628" y="391"/>
                    <a:pt x="1628" y="391"/>
                  </a:cubicBezTo>
                  <a:cubicBezTo>
                    <a:pt x="1628" y="391"/>
                    <a:pt x="1293" y="161"/>
                    <a:pt x="1033" y="140"/>
                  </a:cubicBezTo>
                  <a:cubicBezTo>
                    <a:pt x="878" y="128"/>
                    <a:pt x="651" y="0"/>
                    <a:pt x="4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7" name="Google Shape;7097;p35"/>
            <p:cNvSpPr/>
            <p:nvPr/>
          </p:nvSpPr>
          <p:spPr>
            <a:xfrm>
              <a:off x="7727439" y="3748530"/>
              <a:ext cx="12326" cy="12275"/>
            </a:xfrm>
            <a:custGeom>
              <a:avLst/>
              <a:gdLst/>
              <a:ahLst/>
              <a:cxnLst/>
              <a:rect l="l" t="t" r="r" b="b"/>
              <a:pathLst>
                <a:path w="483" h="481" extrusionOk="0">
                  <a:moveTo>
                    <a:pt x="242" y="0"/>
                  </a:moveTo>
                  <a:cubicBezTo>
                    <a:pt x="108" y="0"/>
                    <a:pt x="1" y="109"/>
                    <a:pt x="1" y="241"/>
                  </a:cubicBezTo>
                  <a:cubicBezTo>
                    <a:pt x="1" y="373"/>
                    <a:pt x="110" y="480"/>
                    <a:pt x="242" y="480"/>
                  </a:cubicBezTo>
                  <a:cubicBezTo>
                    <a:pt x="374" y="480"/>
                    <a:pt x="483" y="373"/>
                    <a:pt x="483" y="241"/>
                  </a:cubicBezTo>
                  <a:cubicBezTo>
                    <a:pt x="483" y="109"/>
                    <a:pt x="374" y="0"/>
                    <a:pt x="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8" name="Google Shape;7098;p35"/>
            <p:cNvSpPr/>
            <p:nvPr/>
          </p:nvSpPr>
          <p:spPr>
            <a:xfrm>
              <a:off x="7706997" y="3763970"/>
              <a:ext cx="17941" cy="17890"/>
            </a:xfrm>
            <a:custGeom>
              <a:avLst/>
              <a:gdLst/>
              <a:ahLst/>
              <a:cxnLst/>
              <a:rect l="l" t="t" r="r" b="b"/>
              <a:pathLst>
                <a:path w="703" h="701" extrusionOk="0">
                  <a:moveTo>
                    <a:pt x="351" y="0"/>
                  </a:moveTo>
                  <a:cubicBezTo>
                    <a:pt x="156" y="0"/>
                    <a:pt x="0" y="157"/>
                    <a:pt x="0" y="350"/>
                  </a:cubicBezTo>
                  <a:cubicBezTo>
                    <a:pt x="0" y="544"/>
                    <a:pt x="159" y="701"/>
                    <a:pt x="351" y="701"/>
                  </a:cubicBezTo>
                  <a:cubicBezTo>
                    <a:pt x="545" y="701"/>
                    <a:pt x="702" y="544"/>
                    <a:pt x="702" y="350"/>
                  </a:cubicBezTo>
                  <a:cubicBezTo>
                    <a:pt x="702" y="157"/>
                    <a:pt x="543" y="0"/>
                    <a:pt x="3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9" name="Google Shape;7099;p35"/>
            <p:cNvSpPr/>
            <p:nvPr/>
          </p:nvSpPr>
          <p:spPr>
            <a:xfrm>
              <a:off x="7703578" y="3804648"/>
              <a:ext cx="13781" cy="13781"/>
            </a:xfrm>
            <a:custGeom>
              <a:avLst/>
              <a:gdLst/>
              <a:ahLst/>
              <a:cxnLst/>
              <a:rect l="l" t="t" r="r" b="b"/>
              <a:pathLst>
                <a:path w="540" h="540" extrusionOk="0">
                  <a:moveTo>
                    <a:pt x="271" y="1"/>
                  </a:moveTo>
                  <a:cubicBezTo>
                    <a:pt x="121" y="1"/>
                    <a:pt x="1" y="121"/>
                    <a:pt x="1" y="271"/>
                  </a:cubicBezTo>
                  <a:cubicBezTo>
                    <a:pt x="1" y="419"/>
                    <a:pt x="121" y="540"/>
                    <a:pt x="271" y="540"/>
                  </a:cubicBezTo>
                  <a:cubicBezTo>
                    <a:pt x="419" y="540"/>
                    <a:pt x="539" y="419"/>
                    <a:pt x="539" y="271"/>
                  </a:cubicBezTo>
                  <a:cubicBezTo>
                    <a:pt x="539" y="121"/>
                    <a:pt x="421" y="1"/>
                    <a:pt x="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0" name="Google Shape;7100;p35"/>
            <p:cNvSpPr/>
            <p:nvPr/>
          </p:nvSpPr>
          <p:spPr>
            <a:xfrm>
              <a:off x="7724836" y="3840631"/>
              <a:ext cx="14189" cy="14164"/>
            </a:xfrm>
            <a:custGeom>
              <a:avLst/>
              <a:gdLst/>
              <a:ahLst/>
              <a:cxnLst/>
              <a:rect l="l" t="t" r="r" b="b"/>
              <a:pathLst>
                <a:path w="556" h="555" extrusionOk="0">
                  <a:moveTo>
                    <a:pt x="278" y="1"/>
                  </a:moveTo>
                  <a:cubicBezTo>
                    <a:pt x="123" y="1"/>
                    <a:pt x="0" y="125"/>
                    <a:pt x="0" y="278"/>
                  </a:cubicBezTo>
                  <a:cubicBezTo>
                    <a:pt x="0" y="432"/>
                    <a:pt x="125" y="554"/>
                    <a:pt x="278" y="554"/>
                  </a:cubicBezTo>
                  <a:cubicBezTo>
                    <a:pt x="432" y="554"/>
                    <a:pt x="555" y="429"/>
                    <a:pt x="555" y="278"/>
                  </a:cubicBezTo>
                  <a:cubicBezTo>
                    <a:pt x="555" y="125"/>
                    <a:pt x="432" y="1"/>
                    <a:pt x="2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1" name="Google Shape;7101;p35"/>
            <p:cNvSpPr/>
            <p:nvPr/>
          </p:nvSpPr>
          <p:spPr>
            <a:xfrm>
              <a:off x="7764723" y="3851452"/>
              <a:ext cx="13372" cy="13347"/>
            </a:xfrm>
            <a:custGeom>
              <a:avLst/>
              <a:gdLst/>
              <a:ahLst/>
              <a:cxnLst/>
              <a:rect l="l" t="t" r="r" b="b"/>
              <a:pathLst>
                <a:path w="524" h="523" extrusionOk="0">
                  <a:moveTo>
                    <a:pt x="262" y="1"/>
                  </a:moveTo>
                  <a:cubicBezTo>
                    <a:pt x="118" y="1"/>
                    <a:pt x="1" y="115"/>
                    <a:pt x="1" y="261"/>
                  </a:cubicBezTo>
                  <a:cubicBezTo>
                    <a:pt x="1" y="405"/>
                    <a:pt x="117" y="522"/>
                    <a:pt x="262" y="522"/>
                  </a:cubicBezTo>
                  <a:cubicBezTo>
                    <a:pt x="408" y="522"/>
                    <a:pt x="524" y="406"/>
                    <a:pt x="524" y="261"/>
                  </a:cubicBezTo>
                  <a:cubicBezTo>
                    <a:pt x="524" y="115"/>
                    <a:pt x="408" y="1"/>
                    <a:pt x="2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2" name="Google Shape;7102;p35"/>
            <p:cNvSpPr/>
            <p:nvPr/>
          </p:nvSpPr>
          <p:spPr>
            <a:xfrm>
              <a:off x="7799353" y="3842392"/>
              <a:ext cx="14266" cy="14266"/>
            </a:xfrm>
            <a:custGeom>
              <a:avLst/>
              <a:gdLst/>
              <a:ahLst/>
              <a:cxnLst/>
              <a:rect l="l" t="t" r="r" b="b"/>
              <a:pathLst>
                <a:path w="559" h="559" extrusionOk="0">
                  <a:moveTo>
                    <a:pt x="280" y="1"/>
                  </a:moveTo>
                  <a:cubicBezTo>
                    <a:pt x="126" y="1"/>
                    <a:pt x="1" y="125"/>
                    <a:pt x="1" y="280"/>
                  </a:cubicBezTo>
                  <a:cubicBezTo>
                    <a:pt x="1" y="434"/>
                    <a:pt x="126" y="559"/>
                    <a:pt x="280" y="559"/>
                  </a:cubicBezTo>
                  <a:cubicBezTo>
                    <a:pt x="434" y="559"/>
                    <a:pt x="559" y="434"/>
                    <a:pt x="559" y="280"/>
                  </a:cubicBezTo>
                  <a:cubicBezTo>
                    <a:pt x="559" y="125"/>
                    <a:pt x="432" y="1"/>
                    <a:pt x="2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3" name="Google Shape;7103;p35"/>
            <p:cNvSpPr/>
            <p:nvPr/>
          </p:nvSpPr>
          <p:spPr>
            <a:xfrm>
              <a:off x="7817524" y="3811768"/>
              <a:ext cx="20084" cy="20084"/>
            </a:xfrm>
            <a:custGeom>
              <a:avLst/>
              <a:gdLst/>
              <a:ahLst/>
              <a:cxnLst/>
              <a:rect l="l" t="t" r="r" b="b"/>
              <a:pathLst>
                <a:path w="787" h="787" extrusionOk="0">
                  <a:moveTo>
                    <a:pt x="394" y="1"/>
                  </a:moveTo>
                  <a:cubicBezTo>
                    <a:pt x="177" y="1"/>
                    <a:pt x="1" y="177"/>
                    <a:pt x="1" y="393"/>
                  </a:cubicBezTo>
                  <a:cubicBezTo>
                    <a:pt x="1" y="610"/>
                    <a:pt x="177" y="787"/>
                    <a:pt x="394" y="787"/>
                  </a:cubicBezTo>
                  <a:cubicBezTo>
                    <a:pt x="610" y="787"/>
                    <a:pt x="786" y="610"/>
                    <a:pt x="786" y="393"/>
                  </a:cubicBezTo>
                  <a:cubicBezTo>
                    <a:pt x="786" y="177"/>
                    <a:pt x="610" y="1"/>
                    <a:pt x="3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4" name="Google Shape;7104;p35"/>
            <p:cNvSpPr/>
            <p:nvPr/>
          </p:nvSpPr>
          <p:spPr>
            <a:xfrm>
              <a:off x="7812955" y="3779741"/>
              <a:ext cx="15031" cy="14980"/>
            </a:xfrm>
            <a:custGeom>
              <a:avLst/>
              <a:gdLst/>
              <a:ahLst/>
              <a:cxnLst/>
              <a:rect l="l" t="t" r="r" b="b"/>
              <a:pathLst>
                <a:path w="589" h="587" extrusionOk="0">
                  <a:moveTo>
                    <a:pt x="297" y="0"/>
                  </a:moveTo>
                  <a:cubicBezTo>
                    <a:pt x="296" y="0"/>
                    <a:pt x="295" y="0"/>
                    <a:pt x="294" y="0"/>
                  </a:cubicBezTo>
                  <a:cubicBezTo>
                    <a:pt x="130" y="0"/>
                    <a:pt x="1" y="131"/>
                    <a:pt x="1" y="293"/>
                  </a:cubicBezTo>
                  <a:cubicBezTo>
                    <a:pt x="1" y="454"/>
                    <a:pt x="133" y="586"/>
                    <a:pt x="294" y="586"/>
                  </a:cubicBezTo>
                  <a:cubicBezTo>
                    <a:pt x="457" y="586"/>
                    <a:pt x="588" y="454"/>
                    <a:pt x="588" y="293"/>
                  </a:cubicBezTo>
                  <a:cubicBezTo>
                    <a:pt x="588" y="132"/>
                    <a:pt x="457" y="0"/>
                    <a:pt x="2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5" name="Google Shape;7105;p35"/>
            <p:cNvSpPr/>
            <p:nvPr/>
          </p:nvSpPr>
          <p:spPr>
            <a:xfrm>
              <a:off x="7799328" y="3806231"/>
              <a:ext cx="9902" cy="9876"/>
            </a:xfrm>
            <a:custGeom>
              <a:avLst/>
              <a:gdLst/>
              <a:ahLst/>
              <a:cxnLst/>
              <a:rect l="l" t="t" r="r" b="b"/>
              <a:pathLst>
                <a:path w="388" h="387" extrusionOk="0">
                  <a:moveTo>
                    <a:pt x="194" y="1"/>
                  </a:moveTo>
                  <a:cubicBezTo>
                    <a:pt x="87" y="1"/>
                    <a:pt x="0" y="87"/>
                    <a:pt x="0" y="194"/>
                  </a:cubicBezTo>
                  <a:cubicBezTo>
                    <a:pt x="0" y="300"/>
                    <a:pt x="88" y="387"/>
                    <a:pt x="194" y="387"/>
                  </a:cubicBezTo>
                  <a:cubicBezTo>
                    <a:pt x="301" y="387"/>
                    <a:pt x="388" y="300"/>
                    <a:pt x="388" y="194"/>
                  </a:cubicBezTo>
                  <a:cubicBezTo>
                    <a:pt x="388" y="87"/>
                    <a:pt x="301" y="1"/>
                    <a:pt x="1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6" name="Google Shape;7106;p35"/>
            <p:cNvSpPr/>
            <p:nvPr/>
          </p:nvSpPr>
          <p:spPr>
            <a:xfrm>
              <a:off x="7791442" y="3831827"/>
              <a:ext cx="3930" cy="3930"/>
            </a:xfrm>
            <a:custGeom>
              <a:avLst/>
              <a:gdLst/>
              <a:ahLst/>
              <a:cxnLst/>
              <a:rect l="l" t="t" r="r" b="b"/>
              <a:pathLst>
                <a:path w="154" h="154" extrusionOk="0">
                  <a:moveTo>
                    <a:pt x="77" y="1"/>
                  </a:moveTo>
                  <a:cubicBezTo>
                    <a:pt x="35" y="1"/>
                    <a:pt x="1" y="33"/>
                    <a:pt x="1" y="75"/>
                  </a:cubicBezTo>
                  <a:cubicBezTo>
                    <a:pt x="1" y="118"/>
                    <a:pt x="36" y="153"/>
                    <a:pt x="77" y="153"/>
                  </a:cubicBezTo>
                  <a:cubicBezTo>
                    <a:pt x="118" y="153"/>
                    <a:pt x="154" y="118"/>
                    <a:pt x="154" y="75"/>
                  </a:cubicBezTo>
                  <a:cubicBezTo>
                    <a:pt x="154" y="36"/>
                    <a:pt x="118" y="1"/>
                    <a:pt x="7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7" name="Google Shape;7107;p35"/>
            <p:cNvSpPr/>
            <p:nvPr/>
          </p:nvSpPr>
          <p:spPr>
            <a:xfrm>
              <a:off x="7752550" y="3835732"/>
              <a:ext cx="8013" cy="7962"/>
            </a:xfrm>
            <a:custGeom>
              <a:avLst/>
              <a:gdLst/>
              <a:ahLst/>
              <a:cxnLst/>
              <a:rect l="l" t="t" r="r" b="b"/>
              <a:pathLst>
                <a:path w="314" h="312" extrusionOk="0">
                  <a:moveTo>
                    <a:pt x="156" y="0"/>
                  </a:moveTo>
                  <a:cubicBezTo>
                    <a:pt x="71" y="0"/>
                    <a:pt x="1" y="69"/>
                    <a:pt x="1" y="156"/>
                  </a:cubicBezTo>
                  <a:cubicBezTo>
                    <a:pt x="1" y="242"/>
                    <a:pt x="71" y="312"/>
                    <a:pt x="156" y="312"/>
                  </a:cubicBezTo>
                  <a:cubicBezTo>
                    <a:pt x="243" y="312"/>
                    <a:pt x="313" y="242"/>
                    <a:pt x="313" y="156"/>
                  </a:cubicBezTo>
                  <a:cubicBezTo>
                    <a:pt x="313" y="69"/>
                    <a:pt x="243" y="0"/>
                    <a:pt x="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8" name="Google Shape;7108;p35"/>
            <p:cNvSpPr/>
            <p:nvPr/>
          </p:nvSpPr>
          <p:spPr>
            <a:xfrm>
              <a:off x="7724861" y="3821415"/>
              <a:ext cx="6686" cy="6686"/>
            </a:xfrm>
            <a:custGeom>
              <a:avLst/>
              <a:gdLst/>
              <a:ahLst/>
              <a:cxnLst/>
              <a:rect l="l" t="t" r="r" b="b"/>
              <a:pathLst>
                <a:path w="262" h="262" extrusionOk="0">
                  <a:moveTo>
                    <a:pt x="131" y="0"/>
                  </a:moveTo>
                  <a:cubicBezTo>
                    <a:pt x="61" y="0"/>
                    <a:pt x="1" y="59"/>
                    <a:pt x="1" y="131"/>
                  </a:cubicBezTo>
                  <a:cubicBezTo>
                    <a:pt x="1" y="203"/>
                    <a:pt x="61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59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9" name="Google Shape;7109;p35"/>
            <p:cNvSpPr/>
            <p:nvPr/>
          </p:nvSpPr>
          <p:spPr>
            <a:xfrm>
              <a:off x="7724912" y="3797503"/>
              <a:ext cx="8702" cy="8728"/>
            </a:xfrm>
            <a:custGeom>
              <a:avLst/>
              <a:gdLst/>
              <a:ahLst/>
              <a:cxnLst/>
              <a:rect l="l" t="t" r="r" b="b"/>
              <a:pathLst>
                <a:path w="341" h="342" extrusionOk="0">
                  <a:moveTo>
                    <a:pt x="170" y="0"/>
                  </a:moveTo>
                  <a:cubicBezTo>
                    <a:pt x="76" y="0"/>
                    <a:pt x="0" y="75"/>
                    <a:pt x="0" y="171"/>
                  </a:cubicBezTo>
                  <a:cubicBezTo>
                    <a:pt x="0" y="265"/>
                    <a:pt x="75" y="341"/>
                    <a:pt x="170" y="341"/>
                  </a:cubicBezTo>
                  <a:cubicBezTo>
                    <a:pt x="263" y="341"/>
                    <a:pt x="341" y="265"/>
                    <a:pt x="341" y="171"/>
                  </a:cubicBezTo>
                  <a:cubicBezTo>
                    <a:pt x="341" y="77"/>
                    <a:pt x="264" y="0"/>
                    <a:pt x="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0" name="Google Shape;7110;p35"/>
            <p:cNvSpPr/>
            <p:nvPr/>
          </p:nvSpPr>
          <p:spPr>
            <a:xfrm>
              <a:off x="7748595" y="3768640"/>
              <a:ext cx="7962" cy="8013"/>
            </a:xfrm>
            <a:custGeom>
              <a:avLst/>
              <a:gdLst/>
              <a:ahLst/>
              <a:cxnLst/>
              <a:rect l="l" t="t" r="r" b="b"/>
              <a:pathLst>
                <a:path w="312" h="314" extrusionOk="0">
                  <a:moveTo>
                    <a:pt x="156" y="1"/>
                  </a:moveTo>
                  <a:cubicBezTo>
                    <a:pt x="69" y="1"/>
                    <a:pt x="0" y="71"/>
                    <a:pt x="0" y="158"/>
                  </a:cubicBezTo>
                  <a:cubicBezTo>
                    <a:pt x="0" y="245"/>
                    <a:pt x="69" y="314"/>
                    <a:pt x="156" y="314"/>
                  </a:cubicBezTo>
                  <a:cubicBezTo>
                    <a:pt x="242" y="314"/>
                    <a:pt x="311" y="245"/>
                    <a:pt x="311" y="158"/>
                  </a:cubicBezTo>
                  <a:cubicBezTo>
                    <a:pt x="311" y="71"/>
                    <a:pt x="242" y="1"/>
                    <a:pt x="1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1" name="Google Shape;7111;p35"/>
            <p:cNvSpPr/>
            <p:nvPr/>
          </p:nvSpPr>
          <p:spPr>
            <a:xfrm>
              <a:off x="7903449" y="3345520"/>
              <a:ext cx="73549" cy="179508"/>
            </a:xfrm>
            <a:custGeom>
              <a:avLst/>
              <a:gdLst/>
              <a:ahLst/>
              <a:cxnLst/>
              <a:rect l="l" t="t" r="r" b="b"/>
              <a:pathLst>
                <a:path w="2882" h="7034" extrusionOk="0">
                  <a:moveTo>
                    <a:pt x="1441" y="0"/>
                  </a:moveTo>
                  <a:cubicBezTo>
                    <a:pt x="644" y="0"/>
                    <a:pt x="1" y="1576"/>
                    <a:pt x="1" y="3517"/>
                  </a:cubicBezTo>
                  <a:cubicBezTo>
                    <a:pt x="1" y="5459"/>
                    <a:pt x="647" y="7034"/>
                    <a:pt x="1441" y="7034"/>
                  </a:cubicBezTo>
                  <a:cubicBezTo>
                    <a:pt x="2237" y="7034"/>
                    <a:pt x="2882" y="5459"/>
                    <a:pt x="2882" y="3517"/>
                  </a:cubicBezTo>
                  <a:cubicBezTo>
                    <a:pt x="2882" y="1576"/>
                    <a:pt x="2237" y="0"/>
                    <a:pt x="1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2" name="Google Shape;7112;p35"/>
            <p:cNvSpPr/>
            <p:nvPr/>
          </p:nvSpPr>
          <p:spPr>
            <a:xfrm>
              <a:off x="7900208" y="3458547"/>
              <a:ext cx="97078" cy="74416"/>
            </a:xfrm>
            <a:custGeom>
              <a:avLst/>
              <a:gdLst/>
              <a:ahLst/>
              <a:cxnLst/>
              <a:rect l="l" t="t" r="r" b="b"/>
              <a:pathLst>
                <a:path w="3804" h="2916" extrusionOk="0">
                  <a:moveTo>
                    <a:pt x="1582" y="0"/>
                  </a:moveTo>
                  <a:cubicBezTo>
                    <a:pt x="1578" y="0"/>
                    <a:pt x="1574" y="1"/>
                    <a:pt x="1570" y="1"/>
                  </a:cubicBezTo>
                  <a:cubicBezTo>
                    <a:pt x="1222" y="39"/>
                    <a:pt x="1101" y="1340"/>
                    <a:pt x="1101" y="1340"/>
                  </a:cubicBezTo>
                  <a:cubicBezTo>
                    <a:pt x="1101" y="1340"/>
                    <a:pt x="709" y="749"/>
                    <a:pt x="367" y="749"/>
                  </a:cubicBezTo>
                  <a:cubicBezTo>
                    <a:pt x="226" y="749"/>
                    <a:pt x="93" y="849"/>
                    <a:pt x="0" y="1132"/>
                  </a:cubicBezTo>
                  <a:cubicBezTo>
                    <a:pt x="0" y="1132"/>
                    <a:pt x="805" y="2916"/>
                    <a:pt x="1383" y="2916"/>
                  </a:cubicBezTo>
                  <a:cubicBezTo>
                    <a:pt x="1397" y="2916"/>
                    <a:pt x="1410" y="2915"/>
                    <a:pt x="1423" y="2913"/>
                  </a:cubicBezTo>
                  <a:cubicBezTo>
                    <a:pt x="2003" y="2828"/>
                    <a:pt x="3803" y="1672"/>
                    <a:pt x="2905" y="1132"/>
                  </a:cubicBezTo>
                  <a:cubicBezTo>
                    <a:pt x="2720" y="1021"/>
                    <a:pt x="2560" y="977"/>
                    <a:pt x="2424" y="977"/>
                  </a:cubicBezTo>
                  <a:cubicBezTo>
                    <a:pt x="1897" y="977"/>
                    <a:pt x="1714" y="1635"/>
                    <a:pt x="1714" y="1635"/>
                  </a:cubicBezTo>
                  <a:cubicBezTo>
                    <a:pt x="1714" y="1635"/>
                    <a:pt x="1914" y="0"/>
                    <a:pt x="15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3" name="Google Shape;7113;p35"/>
            <p:cNvSpPr/>
            <p:nvPr/>
          </p:nvSpPr>
          <p:spPr>
            <a:xfrm>
              <a:off x="7914448" y="3315381"/>
              <a:ext cx="57599" cy="41572"/>
            </a:xfrm>
            <a:custGeom>
              <a:avLst/>
              <a:gdLst/>
              <a:ahLst/>
              <a:cxnLst/>
              <a:rect l="l" t="t" r="r" b="b"/>
              <a:pathLst>
                <a:path w="2257" h="1629" extrusionOk="0">
                  <a:moveTo>
                    <a:pt x="2075" y="1"/>
                  </a:moveTo>
                  <a:cubicBezTo>
                    <a:pt x="1816" y="1"/>
                    <a:pt x="1153" y="1257"/>
                    <a:pt x="1153" y="1257"/>
                  </a:cubicBezTo>
                  <a:cubicBezTo>
                    <a:pt x="1153" y="1257"/>
                    <a:pt x="676" y="148"/>
                    <a:pt x="377" y="148"/>
                  </a:cubicBezTo>
                  <a:cubicBezTo>
                    <a:pt x="339" y="148"/>
                    <a:pt x="303" y="166"/>
                    <a:pt x="272" y="207"/>
                  </a:cubicBezTo>
                  <a:cubicBezTo>
                    <a:pt x="0" y="569"/>
                    <a:pt x="712" y="1257"/>
                    <a:pt x="712" y="1257"/>
                  </a:cubicBezTo>
                  <a:cubicBezTo>
                    <a:pt x="916" y="1547"/>
                    <a:pt x="1111" y="1629"/>
                    <a:pt x="1266" y="1629"/>
                  </a:cubicBezTo>
                  <a:cubicBezTo>
                    <a:pt x="1466" y="1629"/>
                    <a:pt x="1599" y="1492"/>
                    <a:pt x="1599" y="1492"/>
                  </a:cubicBezTo>
                  <a:cubicBezTo>
                    <a:pt x="1599" y="1492"/>
                    <a:pt x="2257" y="802"/>
                    <a:pt x="2170" y="146"/>
                  </a:cubicBezTo>
                  <a:cubicBezTo>
                    <a:pt x="2157" y="44"/>
                    <a:pt x="2123" y="1"/>
                    <a:pt x="20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4" name="Google Shape;7114;p35"/>
            <p:cNvSpPr/>
            <p:nvPr/>
          </p:nvSpPr>
          <p:spPr>
            <a:xfrm>
              <a:off x="8023188" y="3546821"/>
              <a:ext cx="169504" cy="120608"/>
            </a:xfrm>
            <a:custGeom>
              <a:avLst/>
              <a:gdLst/>
              <a:ahLst/>
              <a:cxnLst/>
              <a:rect l="l" t="t" r="r" b="b"/>
              <a:pathLst>
                <a:path w="6642" h="4726" extrusionOk="0">
                  <a:moveTo>
                    <a:pt x="5390" y="1"/>
                  </a:moveTo>
                  <a:cubicBezTo>
                    <a:pt x="4645" y="1"/>
                    <a:pt x="3546" y="429"/>
                    <a:pt x="2482" y="1192"/>
                  </a:cubicBezTo>
                  <a:cubicBezTo>
                    <a:pt x="905" y="2325"/>
                    <a:pt x="0" y="3768"/>
                    <a:pt x="464" y="4414"/>
                  </a:cubicBezTo>
                  <a:cubicBezTo>
                    <a:pt x="616" y="4625"/>
                    <a:pt x="894" y="4726"/>
                    <a:pt x="1254" y="4726"/>
                  </a:cubicBezTo>
                  <a:cubicBezTo>
                    <a:pt x="1999" y="4726"/>
                    <a:pt x="3097" y="4297"/>
                    <a:pt x="4160" y="3534"/>
                  </a:cubicBezTo>
                  <a:cubicBezTo>
                    <a:pt x="5739" y="2399"/>
                    <a:pt x="6642" y="959"/>
                    <a:pt x="6178" y="311"/>
                  </a:cubicBezTo>
                  <a:cubicBezTo>
                    <a:pt x="6027" y="101"/>
                    <a:pt x="5750" y="1"/>
                    <a:pt x="5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5" name="Google Shape;7115;p35"/>
            <p:cNvSpPr/>
            <p:nvPr/>
          </p:nvSpPr>
          <p:spPr>
            <a:xfrm>
              <a:off x="8016068" y="3603832"/>
              <a:ext cx="79010" cy="74595"/>
            </a:xfrm>
            <a:custGeom>
              <a:avLst/>
              <a:gdLst/>
              <a:ahLst/>
              <a:cxnLst/>
              <a:rect l="l" t="t" r="r" b="b"/>
              <a:pathLst>
                <a:path w="3096" h="2923" extrusionOk="0">
                  <a:moveTo>
                    <a:pt x="1285" y="1"/>
                  </a:moveTo>
                  <a:cubicBezTo>
                    <a:pt x="1214" y="1"/>
                    <a:pt x="1129" y="15"/>
                    <a:pt x="1028" y="46"/>
                  </a:cubicBezTo>
                  <a:cubicBezTo>
                    <a:pt x="1028" y="46"/>
                    <a:pt x="0" y="1820"/>
                    <a:pt x="409" y="2240"/>
                  </a:cubicBezTo>
                  <a:cubicBezTo>
                    <a:pt x="669" y="2507"/>
                    <a:pt x="1564" y="2923"/>
                    <a:pt x="2162" y="2923"/>
                  </a:cubicBezTo>
                  <a:cubicBezTo>
                    <a:pt x="2505" y="2923"/>
                    <a:pt x="2750" y="2785"/>
                    <a:pt x="2720" y="2403"/>
                  </a:cubicBezTo>
                  <a:cubicBezTo>
                    <a:pt x="2670" y="1793"/>
                    <a:pt x="2302" y="1666"/>
                    <a:pt x="2004" y="1666"/>
                  </a:cubicBezTo>
                  <a:cubicBezTo>
                    <a:pt x="1791" y="1666"/>
                    <a:pt x="1614" y="1731"/>
                    <a:pt x="1614" y="1731"/>
                  </a:cubicBezTo>
                  <a:cubicBezTo>
                    <a:pt x="1614" y="1731"/>
                    <a:pt x="3096" y="920"/>
                    <a:pt x="2861" y="660"/>
                  </a:cubicBezTo>
                  <a:cubicBezTo>
                    <a:pt x="2822" y="617"/>
                    <a:pt x="2759" y="599"/>
                    <a:pt x="2681" y="599"/>
                  </a:cubicBezTo>
                  <a:cubicBezTo>
                    <a:pt x="2285" y="599"/>
                    <a:pt x="1500" y="1060"/>
                    <a:pt x="1500" y="1060"/>
                  </a:cubicBezTo>
                  <a:cubicBezTo>
                    <a:pt x="1500" y="1060"/>
                    <a:pt x="1902" y="1"/>
                    <a:pt x="12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6" name="Google Shape;7116;p35"/>
            <p:cNvSpPr/>
            <p:nvPr/>
          </p:nvSpPr>
          <p:spPr>
            <a:xfrm>
              <a:off x="8168012" y="3524950"/>
              <a:ext cx="57190" cy="47135"/>
            </a:xfrm>
            <a:custGeom>
              <a:avLst/>
              <a:gdLst/>
              <a:ahLst/>
              <a:cxnLst/>
              <a:rect l="l" t="t" r="r" b="b"/>
              <a:pathLst>
                <a:path w="2241" h="1847" extrusionOk="0">
                  <a:moveTo>
                    <a:pt x="861" y="1"/>
                  </a:moveTo>
                  <a:cubicBezTo>
                    <a:pt x="412" y="1"/>
                    <a:pt x="269" y="972"/>
                    <a:pt x="269" y="972"/>
                  </a:cubicBezTo>
                  <a:cubicBezTo>
                    <a:pt x="1" y="1738"/>
                    <a:pt x="597" y="1828"/>
                    <a:pt x="597" y="1828"/>
                  </a:cubicBezTo>
                  <a:cubicBezTo>
                    <a:pt x="597" y="1828"/>
                    <a:pt x="727" y="1846"/>
                    <a:pt x="915" y="1846"/>
                  </a:cubicBezTo>
                  <a:cubicBezTo>
                    <a:pt x="1234" y="1846"/>
                    <a:pt x="1720" y="1793"/>
                    <a:pt x="2023" y="1508"/>
                  </a:cubicBezTo>
                  <a:cubicBezTo>
                    <a:pt x="2241" y="1303"/>
                    <a:pt x="1954" y="1247"/>
                    <a:pt x="1576" y="1247"/>
                  </a:cubicBezTo>
                  <a:cubicBezTo>
                    <a:pt x="1118" y="1247"/>
                    <a:pt x="526" y="1328"/>
                    <a:pt x="526" y="1328"/>
                  </a:cubicBezTo>
                  <a:cubicBezTo>
                    <a:pt x="526" y="1328"/>
                    <a:pt x="1319" y="13"/>
                    <a:pt x="867" y="1"/>
                  </a:cubicBezTo>
                  <a:cubicBezTo>
                    <a:pt x="865" y="1"/>
                    <a:pt x="863" y="1"/>
                    <a:pt x="8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117" name="Google Shape;7117;p35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6">
  <p:cSld name="SECTION_TITLE_AND_DESCRIPTION_1_1">
    <p:spTree>
      <p:nvGrpSpPr>
        <p:cNvPr id="1" name="Shape 7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9" name="Google Shape;7119;p36"/>
          <p:cNvGrpSpPr/>
          <p:nvPr/>
        </p:nvGrpSpPr>
        <p:grpSpPr>
          <a:xfrm>
            <a:off x="557425" y="400252"/>
            <a:ext cx="7920414" cy="4125098"/>
            <a:chOff x="557425" y="400252"/>
            <a:chExt cx="7920414" cy="4125098"/>
          </a:xfrm>
        </p:grpSpPr>
        <p:sp>
          <p:nvSpPr>
            <p:cNvPr id="7120" name="Google Shape;7120;p36"/>
            <p:cNvSpPr/>
            <p:nvPr/>
          </p:nvSpPr>
          <p:spPr>
            <a:xfrm rot="-1973773">
              <a:off x="594626" y="17547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1" name="Google Shape;7121;p36"/>
            <p:cNvSpPr/>
            <p:nvPr/>
          </p:nvSpPr>
          <p:spPr>
            <a:xfrm rot="2359819">
              <a:off x="764725" y="20316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2" name="Google Shape;7122;p36"/>
            <p:cNvSpPr/>
            <p:nvPr/>
          </p:nvSpPr>
          <p:spPr>
            <a:xfrm rot="-1973773">
              <a:off x="8072182" y="315232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3" name="Google Shape;7123;p36"/>
            <p:cNvSpPr/>
            <p:nvPr/>
          </p:nvSpPr>
          <p:spPr>
            <a:xfrm>
              <a:off x="8276546" y="271811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4" name="Google Shape;7124;p36"/>
            <p:cNvSpPr/>
            <p:nvPr/>
          </p:nvSpPr>
          <p:spPr>
            <a:xfrm rot="2359819">
              <a:off x="7947272" y="21752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5" name="Google Shape;7125;p36"/>
            <p:cNvSpPr/>
            <p:nvPr/>
          </p:nvSpPr>
          <p:spPr>
            <a:xfrm rot="2359819">
              <a:off x="6218723" y="69822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6" name="Google Shape;7126;p36"/>
            <p:cNvSpPr/>
            <p:nvPr/>
          </p:nvSpPr>
          <p:spPr>
            <a:xfrm rot="-1973773">
              <a:off x="5832864" y="8191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7" name="Google Shape;7127;p36"/>
            <p:cNvSpPr/>
            <p:nvPr/>
          </p:nvSpPr>
          <p:spPr>
            <a:xfrm>
              <a:off x="4572003" y="5838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8" name="Google Shape;7128;p36"/>
            <p:cNvSpPr/>
            <p:nvPr/>
          </p:nvSpPr>
          <p:spPr>
            <a:xfrm rot="-1973773">
              <a:off x="4024773" y="429001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9" name="Google Shape;7129;p36"/>
            <p:cNvSpPr/>
            <p:nvPr/>
          </p:nvSpPr>
          <p:spPr>
            <a:xfrm rot="2359819">
              <a:off x="1866517" y="44179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0" name="Google Shape;7130;p36"/>
            <p:cNvSpPr/>
            <p:nvPr/>
          </p:nvSpPr>
          <p:spPr>
            <a:xfrm rot="2359819">
              <a:off x="4644822" y="391418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31" name="Google Shape;7131;p36"/>
          <p:cNvGrpSpPr/>
          <p:nvPr/>
        </p:nvGrpSpPr>
        <p:grpSpPr>
          <a:xfrm>
            <a:off x="6875900" y="4356400"/>
            <a:ext cx="263900" cy="385875"/>
            <a:chOff x="6875900" y="4356400"/>
            <a:chExt cx="263900" cy="385875"/>
          </a:xfrm>
        </p:grpSpPr>
        <p:sp>
          <p:nvSpPr>
            <p:cNvPr id="7132" name="Google Shape;7132;p36"/>
            <p:cNvSpPr/>
            <p:nvPr/>
          </p:nvSpPr>
          <p:spPr>
            <a:xfrm>
              <a:off x="6996975" y="4468200"/>
              <a:ext cx="18950" cy="274075"/>
            </a:xfrm>
            <a:custGeom>
              <a:avLst/>
              <a:gdLst/>
              <a:ahLst/>
              <a:cxnLst/>
              <a:rect l="l" t="t" r="r" b="b"/>
              <a:pathLst>
                <a:path w="758" h="10963" extrusionOk="0">
                  <a:moveTo>
                    <a:pt x="757" y="0"/>
                  </a:moveTo>
                  <a:lnTo>
                    <a:pt x="572" y="2700"/>
                  </a:lnTo>
                  <a:lnTo>
                    <a:pt x="239" y="7508"/>
                  </a:lnTo>
                  <a:lnTo>
                    <a:pt x="148" y="8812"/>
                  </a:lnTo>
                  <a:lnTo>
                    <a:pt x="136" y="8973"/>
                  </a:lnTo>
                  <a:lnTo>
                    <a:pt x="134" y="9034"/>
                  </a:lnTo>
                  <a:lnTo>
                    <a:pt x="118" y="9256"/>
                  </a:lnTo>
                  <a:lnTo>
                    <a:pt x="42" y="10329"/>
                  </a:lnTo>
                  <a:lnTo>
                    <a:pt x="23" y="10626"/>
                  </a:lnTo>
                  <a:lnTo>
                    <a:pt x="20" y="10652"/>
                  </a:lnTo>
                  <a:lnTo>
                    <a:pt x="16" y="10751"/>
                  </a:lnTo>
                  <a:lnTo>
                    <a:pt x="0" y="10963"/>
                  </a:lnTo>
                  <a:cubicBezTo>
                    <a:pt x="193" y="10963"/>
                    <a:pt x="386" y="10963"/>
                    <a:pt x="576" y="10960"/>
                  </a:cubicBezTo>
                  <a:cubicBezTo>
                    <a:pt x="583" y="10502"/>
                    <a:pt x="593" y="9731"/>
                    <a:pt x="610" y="8805"/>
                  </a:cubicBezTo>
                  <a:cubicBezTo>
                    <a:pt x="621" y="8061"/>
                    <a:pt x="635" y="7217"/>
                    <a:pt x="652" y="6352"/>
                  </a:cubicBezTo>
                  <a:lnTo>
                    <a:pt x="652" y="6244"/>
                  </a:lnTo>
                  <a:cubicBezTo>
                    <a:pt x="655" y="6236"/>
                    <a:pt x="655" y="6228"/>
                    <a:pt x="652" y="6221"/>
                  </a:cubicBezTo>
                  <a:cubicBezTo>
                    <a:pt x="655" y="6142"/>
                    <a:pt x="655" y="6058"/>
                    <a:pt x="659" y="5979"/>
                  </a:cubicBezTo>
                  <a:cubicBezTo>
                    <a:pt x="677" y="4842"/>
                    <a:pt x="695" y="3693"/>
                    <a:pt x="711" y="2710"/>
                  </a:cubicBezTo>
                  <a:cubicBezTo>
                    <a:pt x="738" y="1146"/>
                    <a:pt x="757" y="1"/>
                    <a:pt x="7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3" name="Google Shape;7133;p36"/>
            <p:cNvSpPr/>
            <p:nvPr/>
          </p:nvSpPr>
          <p:spPr>
            <a:xfrm>
              <a:off x="6920700" y="4356400"/>
              <a:ext cx="185150" cy="231675"/>
            </a:xfrm>
            <a:custGeom>
              <a:avLst/>
              <a:gdLst/>
              <a:ahLst/>
              <a:cxnLst/>
              <a:rect l="l" t="t" r="r" b="b"/>
              <a:pathLst>
                <a:path w="7406" h="9267" extrusionOk="0">
                  <a:moveTo>
                    <a:pt x="4691" y="0"/>
                  </a:moveTo>
                  <a:cubicBezTo>
                    <a:pt x="4688" y="0"/>
                    <a:pt x="4685" y="0"/>
                    <a:pt x="4682" y="0"/>
                  </a:cubicBezTo>
                  <a:cubicBezTo>
                    <a:pt x="3988" y="38"/>
                    <a:pt x="3307" y="3231"/>
                    <a:pt x="3307" y="3231"/>
                  </a:cubicBezTo>
                  <a:cubicBezTo>
                    <a:pt x="3307" y="3231"/>
                    <a:pt x="2943" y="663"/>
                    <a:pt x="2286" y="663"/>
                  </a:cubicBezTo>
                  <a:cubicBezTo>
                    <a:pt x="2263" y="663"/>
                    <a:pt x="2239" y="666"/>
                    <a:pt x="2214" y="673"/>
                  </a:cubicBezTo>
                  <a:cubicBezTo>
                    <a:pt x="1512" y="874"/>
                    <a:pt x="1901" y="6162"/>
                    <a:pt x="1901" y="6162"/>
                  </a:cubicBezTo>
                  <a:cubicBezTo>
                    <a:pt x="1901" y="6162"/>
                    <a:pt x="1495" y="3510"/>
                    <a:pt x="981" y="3510"/>
                  </a:cubicBezTo>
                  <a:cubicBezTo>
                    <a:pt x="967" y="3510"/>
                    <a:pt x="953" y="3512"/>
                    <a:pt x="939" y="3516"/>
                  </a:cubicBezTo>
                  <a:cubicBezTo>
                    <a:pt x="411" y="3669"/>
                    <a:pt x="0" y="9267"/>
                    <a:pt x="3423" y="9267"/>
                  </a:cubicBezTo>
                  <a:cubicBezTo>
                    <a:pt x="3463" y="9267"/>
                    <a:pt x="3504" y="9266"/>
                    <a:pt x="3546" y="9265"/>
                  </a:cubicBezTo>
                  <a:cubicBezTo>
                    <a:pt x="6478" y="9154"/>
                    <a:pt x="7405" y="4416"/>
                    <a:pt x="6874" y="4210"/>
                  </a:cubicBezTo>
                  <a:cubicBezTo>
                    <a:pt x="6845" y="4198"/>
                    <a:pt x="6816" y="4193"/>
                    <a:pt x="6787" y="4193"/>
                  </a:cubicBezTo>
                  <a:cubicBezTo>
                    <a:pt x="6293" y="4193"/>
                    <a:pt x="5883" y="5791"/>
                    <a:pt x="5883" y="5791"/>
                  </a:cubicBezTo>
                  <a:cubicBezTo>
                    <a:pt x="5883" y="5791"/>
                    <a:pt x="6390" y="2346"/>
                    <a:pt x="5883" y="2308"/>
                  </a:cubicBezTo>
                  <a:cubicBezTo>
                    <a:pt x="5877" y="2308"/>
                    <a:pt x="5871" y="2307"/>
                    <a:pt x="5865" y="2307"/>
                  </a:cubicBezTo>
                  <a:cubicBezTo>
                    <a:pt x="5363" y="2307"/>
                    <a:pt x="4829" y="3861"/>
                    <a:pt x="4829" y="3861"/>
                  </a:cubicBezTo>
                  <a:cubicBezTo>
                    <a:pt x="4829" y="3861"/>
                    <a:pt x="5371" y="0"/>
                    <a:pt x="46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4" name="Google Shape;7134;p36"/>
            <p:cNvSpPr/>
            <p:nvPr/>
          </p:nvSpPr>
          <p:spPr>
            <a:xfrm>
              <a:off x="6875900" y="4533750"/>
              <a:ext cx="132500" cy="165950"/>
            </a:xfrm>
            <a:custGeom>
              <a:avLst/>
              <a:gdLst/>
              <a:ahLst/>
              <a:cxnLst/>
              <a:rect l="l" t="t" r="r" b="b"/>
              <a:pathLst>
                <a:path w="5300" h="6638" extrusionOk="0">
                  <a:moveTo>
                    <a:pt x="159" y="1"/>
                  </a:moveTo>
                  <a:lnTo>
                    <a:pt x="159" y="1"/>
                  </a:lnTo>
                  <a:cubicBezTo>
                    <a:pt x="0" y="1487"/>
                    <a:pt x="641" y="2982"/>
                    <a:pt x="1635" y="4102"/>
                  </a:cubicBezTo>
                  <a:cubicBezTo>
                    <a:pt x="2627" y="5220"/>
                    <a:pt x="3944" y="6005"/>
                    <a:pt x="5300" y="6637"/>
                  </a:cubicBezTo>
                  <a:cubicBezTo>
                    <a:pt x="4711" y="3737"/>
                    <a:pt x="2808" y="1315"/>
                    <a:pt x="1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5" name="Google Shape;7135;p36"/>
            <p:cNvSpPr/>
            <p:nvPr/>
          </p:nvSpPr>
          <p:spPr>
            <a:xfrm>
              <a:off x="7007325" y="4533750"/>
              <a:ext cx="132475" cy="165950"/>
            </a:xfrm>
            <a:custGeom>
              <a:avLst/>
              <a:gdLst/>
              <a:ahLst/>
              <a:cxnLst/>
              <a:rect l="l" t="t" r="r" b="b"/>
              <a:pathLst>
                <a:path w="5299" h="6638" extrusionOk="0">
                  <a:moveTo>
                    <a:pt x="5141" y="1"/>
                  </a:moveTo>
                  <a:cubicBezTo>
                    <a:pt x="2492" y="1315"/>
                    <a:pt x="586" y="3737"/>
                    <a:pt x="0" y="6637"/>
                  </a:cubicBezTo>
                  <a:cubicBezTo>
                    <a:pt x="1356" y="6005"/>
                    <a:pt x="2672" y="5220"/>
                    <a:pt x="3665" y="4102"/>
                  </a:cubicBezTo>
                  <a:cubicBezTo>
                    <a:pt x="4658" y="2982"/>
                    <a:pt x="5298" y="1487"/>
                    <a:pt x="51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36" name="Google Shape;7136;p36"/>
          <p:cNvGrpSpPr/>
          <p:nvPr/>
        </p:nvGrpSpPr>
        <p:grpSpPr>
          <a:xfrm>
            <a:off x="-32089" y="2414744"/>
            <a:ext cx="773471" cy="1650110"/>
            <a:chOff x="-32089" y="2414744"/>
            <a:chExt cx="773471" cy="1650110"/>
          </a:xfrm>
        </p:grpSpPr>
        <p:sp>
          <p:nvSpPr>
            <p:cNvPr id="7137" name="Google Shape;7137;p36"/>
            <p:cNvSpPr/>
            <p:nvPr/>
          </p:nvSpPr>
          <p:spPr>
            <a:xfrm rot="468940">
              <a:off x="445394" y="2691287"/>
              <a:ext cx="87465" cy="171554"/>
            </a:xfrm>
            <a:custGeom>
              <a:avLst/>
              <a:gdLst/>
              <a:ahLst/>
              <a:cxnLst/>
              <a:rect l="l" t="t" r="r" b="b"/>
              <a:pathLst>
                <a:path w="2901" h="5690" extrusionOk="0">
                  <a:moveTo>
                    <a:pt x="2739" y="1"/>
                  </a:moveTo>
                  <a:cubicBezTo>
                    <a:pt x="2684" y="1"/>
                    <a:pt x="2632" y="33"/>
                    <a:pt x="2607" y="86"/>
                  </a:cubicBezTo>
                  <a:cubicBezTo>
                    <a:pt x="1799" y="1895"/>
                    <a:pt x="934" y="3710"/>
                    <a:pt x="37" y="5483"/>
                  </a:cubicBezTo>
                  <a:cubicBezTo>
                    <a:pt x="0" y="5553"/>
                    <a:pt x="30" y="5640"/>
                    <a:pt x="100" y="5675"/>
                  </a:cubicBezTo>
                  <a:cubicBezTo>
                    <a:pt x="119" y="5684"/>
                    <a:pt x="141" y="5690"/>
                    <a:pt x="163" y="5690"/>
                  </a:cubicBezTo>
                  <a:cubicBezTo>
                    <a:pt x="215" y="5690"/>
                    <a:pt x="266" y="5660"/>
                    <a:pt x="293" y="5610"/>
                  </a:cubicBezTo>
                  <a:cubicBezTo>
                    <a:pt x="1194" y="3835"/>
                    <a:pt x="2060" y="2014"/>
                    <a:pt x="2870" y="201"/>
                  </a:cubicBezTo>
                  <a:cubicBezTo>
                    <a:pt x="2900" y="130"/>
                    <a:pt x="2868" y="45"/>
                    <a:pt x="2796" y="13"/>
                  </a:cubicBezTo>
                  <a:cubicBezTo>
                    <a:pt x="2778" y="5"/>
                    <a:pt x="2758" y="1"/>
                    <a:pt x="2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8" name="Google Shape;7138;p36"/>
            <p:cNvSpPr/>
            <p:nvPr/>
          </p:nvSpPr>
          <p:spPr>
            <a:xfrm rot="468940">
              <a:off x="512424" y="2916043"/>
              <a:ext cx="29879" cy="98470"/>
            </a:xfrm>
            <a:custGeom>
              <a:avLst/>
              <a:gdLst/>
              <a:ahLst/>
              <a:cxnLst/>
              <a:rect l="l" t="t" r="r" b="b"/>
              <a:pathLst>
                <a:path w="991" h="3266" extrusionOk="0">
                  <a:moveTo>
                    <a:pt x="163" y="0"/>
                  </a:moveTo>
                  <a:cubicBezTo>
                    <a:pt x="144" y="0"/>
                    <a:pt x="124" y="4"/>
                    <a:pt x="105" y="13"/>
                  </a:cubicBezTo>
                  <a:cubicBezTo>
                    <a:pt x="33" y="46"/>
                    <a:pt x="0" y="129"/>
                    <a:pt x="33" y="201"/>
                  </a:cubicBezTo>
                  <a:cubicBezTo>
                    <a:pt x="447" y="1112"/>
                    <a:pt x="677" y="2123"/>
                    <a:pt x="701" y="3123"/>
                  </a:cubicBezTo>
                  <a:cubicBezTo>
                    <a:pt x="704" y="3201"/>
                    <a:pt x="767" y="3263"/>
                    <a:pt x="845" y="3263"/>
                  </a:cubicBezTo>
                  <a:cubicBezTo>
                    <a:pt x="846" y="3263"/>
                    <a:pt x="846" y="3263"/>
                    <a:pt x="848" y="3266"/>
                  </a:cubicBezTo>
                  <a:cubicBezTo>
                    <a:pt x="927" y="3263"/>
                    <a:pt x="990" y="3197"/>
                    <a:pt x="987" y="3119"/>
                  </a:cubicBezTo>
                  <a:cubicBezTo>
                    <a:pt x="962" y="2079"/>
                    <a:pt x="721" y="1029"/>
                    <a:pt x="294" y="84"/>
                  </a:cubicBezTo>
                  <a:cubicBezTo>
                    <a:pt x="269" y="32"/>
                    <a:pt x="218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9" name="Google Shape;7139;p36"/>
            <p:cNvSpPr/>
            <p:nvPr/>
          </p:nvSpPr>
          <p:spPr>
            <a:xfrm rot="468940">
              <a:off x="508465" y="2951214"/>
              <a:ext cx="139715" cy="136339"/>
            </a:xfrm>
            <a:custGeom>
              <a:avLst/>
              <a:gdLst/>
              <a:ahLst/>
              <a:cxnLst/>
              <a:rect l="l" t="t" r="r" b="b"/>
              <a:pathLst>
                <a:path w="4634" h="4522" extrusionOk="0">
                  <a:moveTo>
                    <a:pt x="4470" y="1"/>
                  </a:moveTo>
                  <a:cubicBezTo>
                    <a:pt x="4445" y="1"/>
                    <a:pt x="4420" y="7"/>
                    <a:pt x="4397" y="21"/>
                  </a:cubicBezTo>
                  <a:cubicBezTo>
                    <a:pt x="2620" y="1065"/>
                    <a:pt x="1115" y="2547"/>
                    <a:pt x="41" y="4306"/>
                  </a:cubicBezTo>
                  <a:cubicBezTo>
                    <a:pt x="0" y="4374"/>
                    <a:pt x="21" y="4462"/>
                    <a:pt x="88" y="4501"/>
                  </a:cubicBezTo>
                  <a:cubicBezTo>
                    <a:pt x="112" y="4515"/>
                    <a:pt x="138" y="4522"/>
                    <a:pt x="163" y="4522"/>
                  </a:cubicBezTo>
                  <a:cubicBezTo>
                    <a:pt x="212" y="4522"/>
                    <a:pt x="259" y="4498"/>
                    <a:pt x="285" y="4456"/>
                  </a:cubicBezTo>
                  <a:cubicBezTo>
                    <a:pt x="1335" y="2738"/>
                    <a:pt x="2805" y="1290"/>
                    <a:pt x="4542" y="269"/>
                  </a:cubicBezTo>
                  <a:cubicBezTo>
                    <a:pt x="4610" y="228"/>
                    <a:pt x="4633" y="140"/>
                    <a:pt x="4593" y="73"/>
                  </a:cubicBezTo>
                  <a:cubicBezTo>
                    <a:pt x="4566" y="26"/>
                    <a:pt x="4519" y="1"/>
                    <a:pt x="44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0" name="Google Shape;7140;p36"/>
            <p:cNvSpPr/>
            <p:nvPr/>
          </p:nvSpPr>
          <p:spPr>
            <a:xfrm rot="468940">
              <a:off x="427677" y="3286727"/>
              <a:ext cx="114148" cy="190337"/>
            </a:xfrm>
            <a:custGeom>
              <a:avLst/>
              <a:gdLst/>
              <a:ahLst/>
              <a:cxnLst/>
              <a:rect l="l" t="t" r="r" b="b"/>
              <a:pathLst>
                <a:path w="3786" h="6313" extrusionOk="0">
                  <a:moveTo>
                    <a:pt x="3630" y="1"/>
                  </a:moveTo>
                  <a:cubicBezTo>
                    <a:pt x="3594" y="1"/>
                    <a:pt x="3557" y="15"/>
                    <a:pt x="3529" y="42"/>
                  </a:cubicBezTo>
                  <a:cubicBezTo>
                    <a:pt x="1831" y="1718"/>
                    <a:pt x="618" y="3825"/>
                    <a:pt x="19" y="6135"/>
                  </a:cubicBezTo>
                  <a:cubicBezTo>
                    <a:pt x="0" y="6211"/>
                    <a:pt x="46" y="6289"/>
                    <a:pt x="122" y="6308"/>
                  </a:cubicBezTo>
                  <a:cubicBezTo>
                    <a:pt x="135" y="6311"/>
                    <a:pt x="147" y="6312"/>
                    <a:pt x="159" y="6312"/>
                  </a:cubicBezTo>
                  <a:cubicBezTo>
                    <a:pt x="223" y="6312"/>
                    <a:pt x="282" y="6268"/>
                    <a:pt x="297" y="6205"/>
                  </a:cubicBezTo>
                  <a:cubicBezTo>
                    <a:pt x="883" y="3947"/>
                    <a:pt x="2068" y="1885"/>
                    <a:pt x="3730" y="247"/>
                  </a:cubicBezTo>
                  <a:cubicBezTo>
                    <a:pt x="3786" y="191"/>
                    <a:pt x="3786" y="101"/>
                    <a:pt x="3731" y="44"/>
                  </a:cubicBezTo>
                  <a:cubicBezTo>
                    <a:pt x="3703" y="15"/>
                    <a:pt x="3667" y="1"/>
                    <a:pt x="36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1" name="Google Shape;7141;p36"/>
            <p:cNvSpPr/>
            <p:nvPr/>
          </p:nvSpPr>
          <p:spPr>
            <a:xfrm rot="468940">
              <a:off x="402208" y="3174255"/>
              <a:ext cx="33346" cy="147585"/>
            </a:xfrm>
            <a:custGeom>
              <a:avLst/>
              <a:gdLst/>
              <a:ahLst/>
              <a:cxnLst/>
              <a:rect l="l" t="t" r="r" b="b"/>
              <a:pathLst>
                <a:path w="1106" h="4895" extrusionOk="0">
                  <a:moveTo>
                    <a:pt x="163" y="0"/>
                  </a:moveTo>
                  <a:cubicBezTo>
                    <a:pt x="148" y="0"/>
                    <a:pt x="133" y="2"/>
                    <a:pt x="118" y="7"/>
                  </a:cubicBezTo>
                  <a:cubicBezTo>
                    <a:pt x="44" y="34"/>
                    <a:pt x="1" y="114"/>
                    <a:pt x="27" y="189"/>
                  </a:cubicBezTo>
                  <a:cubicBezTo>
                    <a:pt x="513" y="1665"/>
                    <a:pt x="778" y="3201"/>
                    <a:pt x="814" y="4755"/>
                  </a:cubicBezTo>
                  <a:cubicBezTo>
                    <a:pt x="816" y="4831"/>
                    <a:pt x="881" y="4894"/>
                    <a:pt x="958" y="4894"/>
                  </a:cubicBezTo>
                  <a:lnTo>
                    <a:pt x="963" y="4894"/>
                  </a:lnTo>
                  <a:cubicBezTo>
                    <a:pt x="1042" y="4891"/>
                    <a:pt x="1105" y="4825"/>
                    <a:pt x="1102" y="4747"/>
                  </a:cubicBezTo>
                  <a:cubicBezTo>
                    <a:pt x="1066" y="3164"/>
                    <a:pt x="797" y="1600"/>
                    <a:pt x="301" y="100"/>
                  </a:cubicBezTo>
                  <a:cubicBezTo>
                    <a:pt x="279" y="39"/>
                    <a:pt x="223" y="0"/>
                    <a:pt x="1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2" name="Google Shape;7142;p36"/>
            <p:cNvSpPr/>
            <p:nvPr/>
          </p:nvSpPr>
          <p:spPr>
            <a:xfrm rot="468940">
              <a:off x="298972" y="3072603"/>
              <a:ext cx="24512" cy="175594"/>
            </a:xfrm>
            <a:custGeom>
              <a:avLst/>
              <a:gdLst/>
              <a:ahLst/>
              <a:cxnLst/>
              <a:rect l="l" t="t" r="r" b="b"/>
              <a:pathLst>
                <a:path w="813" h="5824" extrusionOk="0">
                  <a:moveTo>
                    <a:pt x="654" y="1"/>
                  </a:moveTo>
                  <a:cubicBezTo>
                    <a:pt x="589" y="1"/>
                    <a:pt x="530" y="45"/>
                    <a:pt x="514" y="112"/>
                  </a:cubicBezTo>
                  <a:cubicBezTo>
                    <a:pt x="87" y="1949"/>
                    <a:pt x="0" y="3830"/>
                    <a:pt x="257" y="5699"/>
                  </a:cubicBezTo>
                  <a:cubicBezTo>
                    <a:pt x="267" y="5771"/>
                    <a:pt x="329" y="5822"/>
                    <a:pt x="399" y="5822"/>
                  </a:cubicBezTo>
                  <a:cubicBezTo>
                    <a:pt x="405" y="5822"/>
                    <a:pt x="413" y="5822"/>
                    <a:pt x="417" y="5824"/>
                  </a:cubicBezTo>
                  <a:cubicBezTo>
                    <a:pt x="496" y="5812"/>
                    <a:pt x="551" y="5741"/>
                    <a:pt x="540" y="5662"/>
                  </a:cubicBezTo>
                  <a:cubicBezTo>
                    <a:pt x="289" y="3827"/>
                    <a:pt x="376" y="1982"/>
                    <a:pt x="793" y="178"/>
                  </a:cubicBezTo>
                  <a:cubicBezTo>
                    <a:pt x="812" y="100"/>
                    <a:pt x="765" y="24"/>
                    <a:pt x="687" y="4"/>
                  </a:cubicBezTo>
                  <a:cubicBezTo>
                    <a:pt x="676" y="2"/>
                    <a:pt x="665" y="1"/>
                    <a:pt x="65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3" name="Google Shape;7143;p36"/>
            <p:cNvSpPr/>
            <p:nvPr/>
          </p:nvSpPr>
          <p:spPr>
            <a:xfrm rot="468940">
              <a:off x="168865" y="3233513"/>
              <a:ext cx="86109" cy="45677"/>
            </a:xfrm>
            <a:custGeom>
              <a:avLst/>
              <a:gdLst/>
              <a:ahLst/>
              <a:cxnLst/>
              <a:rect l="l" t="t" r="r" b="b"/>
              <a:pathLst>
                <a:path w="2856" h="1515" extrusionOk="0">
                  <a:moveTo>
                    <a:pt x="161" y="0"/>
                  </a:moveTo>
                  <a:cubicBezTo>
                    <a:pt x="96" y="0"/>
                    <a:pt x="37" y="42"/>
                    <a:pt x="21" y="107"/>
                  </a:cubicBezTo>
                  <a:cubicBezTo>
                    <a:pt x="1" y="185"/>
                    <a:pt x="46" y="261"/>
                    <a:pt x="124" y="282"/>
                  </a:cubicBezTo>
                  <a:cubicBezTo>
                    <a:pt x="1017" y="511"/>
                    <a:pt x="1874" y="928"/>
                    <a:pt x="2607" y="1486"/>
                  </a:cubicBezTo>
                  <a:cubicBezTo>
                    <a:pt x="2632" y="1506"/>
                    <a:pt x="2661" y="1515"/>
                    <a:pt x="2694" y="1515"/>
                  </a:cubicBezTo>
                  <a:cubicBezTo>
                    <a:pt x="2738" y="1515"/>
                    <a:pt x="2779" y="1496"/>
                    <a:pt x="2807" y="1458"/>
                  </a:cubicBezTo>
                  <a:cubicBezTo>
                    <a:pt x="2855" y="1396"/>
                    <a:pt x="2842" y="1305"/>
                    <a:pt x="2779" y="1258"/>
                  </a:cubicBezTo>
                  <a:cubicBezTo>
                    <a:pt x="2018" y="678"/>
                    <a:pt x="1124" y="243"/>
                    <a:pt x="194" y="4"/>
                  </a:cubicBezTo>
                  <a:cubicBezTo>
                    <a:pt x="183" y="1"/>
                    <a:pt x="172" y="0"/>
                    <a:pt x="1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4" name="Google Shape;7144;p36"/>
            <p:cNvSpPr/>
            <p:nvPr/>
          </p:nvSpPr>
          <p:spPr>
            <a:xfrm rot="468940">
              <a:off x="200118" y="2652683"/>
              <a:ext cx="94762" cy="68049"/>
            </a:xfrm>
            <a:custGeom>
              <a:avLst/>
              <a:gdLst/>
              <a:ahLst/>
              <a:cxnLst/>
              <a:rect l="l" t="t" r="r" b="b"/>
              <a:pathLst>
                <a:path w="3143" h="2257" extrusionOk="0">
                  <a:moveTo>
                    <a:pt x="162" y="1"/>
                  </a:moveTo>
                  <a:cubicBezTo>
                    <a:pt x="138" y="1"/>
                    <a:pt x="113" y="7"/>
                    <a:pt x="90" y="20"/>
                  </a:cubicBezTo>
                  <a:cubicBezTo>
                    <a:pt x="22" y="61"/>
                    <a:pt x="0" y="150"/>
                    <a:pt x="40" y="217"/>
                  </a:cubicBezTo>
                  <a:cubicBezTo>
                    <a:pt x="375" y="775"/>
                    <a:pt x="947" y="1129"/>
                    <a:pt x="1410" y="1376"/>
                  </a:cubicBezTo>
                  <a:cubicBezTo>
                    <a:pt x="1535" y="1442"/>
                    <a:pt x="1662" y="1508"/>
                    <a:pt x="1792" y="1572"/>
                  </a:cubicBezTo>
                  <a:cubicBezTo>
                    <a:pt x="2170" y="1763"/>
                    <a:pt x="2563" y="1961"/>
                    <a:pt x="2893" y="2226"/>
                  </a:cubicBezTo>
                  <a:cubicBezTo>
                    <a:pt x="2919" y="2246"/>
                    <a:pt x="2952" y="2257"/>
                    <a:pt x="2983" y="2257"/>
                  </a:cubicBezTo>
                  <a:cubicBezTo>
                    <a:pt x="3025" y="2257"/>
                    <a:pt x="3066" y="2239"/>
                    <a:pt x="3093" y="2207"/>
                  </a:cubicBezTo>
                  <a:cubicBezTo>
                    <a:pt x="3143" y="2145"/>
                    <a:pt x="3132" y="2054"/>
                    <a:pt x="3071" y="2006"/>
                  </a:cubicBezTo>
                  <a:cubicBezTo>
                    <a:pt x="2717" y="1721"/>
                    <a:pt x="2310" y="1517"/>
                    <a:pt x="1919" y="1318"/>
                  </a:cubicBezTo>
                  <a:cubicBezTo>
                    <a:pt x="1793" y="1254"/>
                    <a:pt x="1668" y="1191"/>
                    <a:pt x="1544" y="1125"/>
                  </a:cubicBezTo>
                  <a:cubicBezTo>
                    <a:pt x="1113" y="894"/>
                    <a:pt x="583" y="568"/>
                    <a:pt x="287" y="70"/>
                  </a:cubicBezTo>
                  <a:cubicBezTo>
                    <a:pt x="259" y="25"/>
                    <a:pt x="211" y="1"/>
                    <a:pt x="1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5" name="Google Shape;7145;p36"/>
            <p:cNvSpPr/>
            <p:nvPr/>
          </p:nvSpPr>
          <p:spPr>
            <a:xfrm rot="468940">
              <a:off x="288949" y="2651853"/>
              <a:ext cx="71395" cy="177705"/>
            </a:xfrm>
            <a:custGeom>
              <a:avLst/>
              <a:gdLst/>
              <a:ahLst/>
              <a:cxnLst/>
              <a:rect l="l" t="t" r="r" b="b"/>
              <a:pathLst>
                <a:path w="2368" h="5894" extrusionOk="0">
                  <a:moveTo>
                    <a:pt x="2209" y="1"/>
                  </a:moveTo>
                  <a:cubicBezTo>
                    <a:pt x="2147" y="1"/>
                    <a:pt x="2089" y="42"/>
                    <a:pt x="2070" y="105"/>
                  </a:cubicBezTo>
                  <a:cubicBezTo>
                    <a:pt x="1959" y="503"/>
                    <a:pt x="1856" y="887"/>
                    <a:pt x="1756" y="1260"/>
                  </a:cubicBezTo>
                  <a:cubicBezTo>
                    <a:pt x="1327" y="2878"/>
                    <a:pt x="956" y="4276"/>
                    <a:pt x="43" y="5672"/>
                  </a:cubicBezTo>
                  <a:cubicBezTo>
                    <a:pt x="0" y="5738"/>
                    <a:pt x="18" y="5826"/>
                    <a:pt x="84" y="5870"/>
                  </a:cubicBezTo>
                  <a:cubicBezTo>
                    <a:pt x="110" y="5886"/>
                    <a:pt x="135" y="5894"/>
                    <a:pt x="163" y="5894"/>
                  </a:cubicBezTo>
                  <a:cubicBezTo>
                    <a:pt x="212" y="5894"/>
                    <a:pt x="257" y="5872"/>
                    <a:pt x="282" y="5828"/>
                  </a:cubicBezTo>
                  <a:cubicBezTo>
                    <a:pt x="1220" y="4393"/>
                    <a:pt x="1596" y="2973"/>
                    <a:pt x="2034" y="1333"/>
                  </a:cubicBezTo>
                  <a:cubicBezTo>
                    <a:pt x="2132" y="961"/>
                    <a:pt x="2233" y="578"/>
                    <a:pt x="2345" y="182"/>
                  </a:cubicBezTo>
                  <a:cubicBezTo>
                    <a:pt x="2367" y="107"/>
                    <a:pt x="2323" y="28"/>
                    <a:pt x="2247" y="6"/>
                  </a:cubicBezTo>
                  <a:cubicBezTo>
                    <a:pt x="2234" y="2"/>
                    <a:pt x="2222" y="1"/>
                    <a:pt x="22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6" name="Google Shape;7146;p36"/>
            <p:cNvSpPr/>
            <p:nvPr/>
          </p:nvSpPr>
          <p:spPr>
            <a:xfrm rot="468940">
              <a:off x="125159" y="3053018"/>
              <a:ext cx="222719" cy="976018"/>
            </a:xfrm>
            <a:custGeom>
              <a:avLst/>
              <a:gdLst/>
              <a:ahLst/>
              <a:cxnLst/>
              <a:rect l="l" t="t" r="r" b="b"/>
              <a:pathLst>
                <a:path w="7387" h="32372" extrusionOk="0">
                  <a:moveTo>
                    <a:pt x="327" y="0"/>
                  </a:moveTo>
                  <a:cubicBezTo>
                    <a:pt x="292" y="0"/>
                    <a:pt x="256" y="7"/>
                    <a:pt x="220" y="20"/>
                  </a:cubicBezTo>
                  <a:cubicBezTo>
                    <a:pt x="74" y="79"/>
                    <a:pt x="0" y="246"/>
                    <a:pt x="59" y="393"/>
                  </a:cubicBezTo>
                  <a:cubicBezTo>
                    <a:pt x="3793" y="9828"/>
                    <a:pt x="4916" y="18186"/>
                    <a:pt x="6216" y="27862"/>
                  </a:cubicBezTo>
                  <a:cubicBezTo>
                    <a:pt x="6402" y="29256"/>
                    <a:pt x="6593" y="30674"/>
                    <a:pt x="6796" y="32125"/>
                  </a:cubicBezTo>
                  <a:cubicBezTo>
                    <a:pt x="6813" y="32269"/>
                    <a:pt x="6937" y="32371"/>
                    <a:pt x="7078" y="32371"/>
                  </a:cubicBezTo>
                  <a:cubicBezTo>
                    <a:pt x="7092" y="32371"/>
                    <a:pt x="7106" y="32371"/>
                    <a:pt x="7120" y="32367"/>
                  </a:cubicBezTo>
                  <a:cubicBezTo>
                    <a:pt x="7276" y="32345"/>
                    <a:pt x="7386" y="32200"/>
                    <a:pt x="7364" y="32044"/>
                  </a:cubicBezTo>
                  <a:cubicBezTo>
                    <a:pt x="7163" y="30595"/>
                    <a:pt x="6972" y="29178"/>
                    <a:pt x="6784" y="27786"/>
                  </a:cubicBezTo>
                  <a:cubicBezTo>
                    <a:pt x="5479" y="18072"/>
                    <a:pt x="4352" y="9682"/>
                    <a:pt x="593" y="182"/>
                  </a:cubicBezTo>
                  <a:cubicBezTo>
                    <a:pt x="548" y="69"/>
                    <a:pt x="442" y="0"/>
                    <a:pt x="3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7" name="Google Shape;7147;p36"/>
            <p:cNvSpPr/>
            <p:nvPr/>
          </p:nvSpPr>
          <p:spPr>
            <a:xfrm rot="468940">
              <a:off x="328360" y="3074027"/>
              <a:ext cx="159162" cy="978521"/>
            </a:xfrm>
            <a:custGeom>
              <a:avLst/>
              <a:gdLst/>
              <a:ahLst/>
              <a:cxnLst/>
              <a:rect l="l" t="t" r="r" b="b"/>
              <a:pathLst>
                <a:path w="5279" h="32455" extrusionOk="0">
                  <a:moveTo>
                    <a:pt x="4964" y="0"/>
                  </a:moveTo>
                  <a:cubicBezTo>
                    <a:pt x="4832" y="0"/>
                    <a:pt x="4713" y="95"/>
                    <a:pt x="4686" y="231"/>
                  </a:cubicBezTo>
                  <a:cubicBezTo>
                    <a:pt x="2589" y="10808"/>
                    <a:pt x="611" y="20796"/>
                    <a:pt x="7" y="32153"/>
                  </a:cubicBezTo>
                  <a:cubicBezTo>
                    <a:pt x="0" y="32312"/>
                    <a:pt x="120" y="32446"/>
                    <a:pt x="279" y="32454"/>
                  </a:cubicBezTo>
                  <a:lnTo>
                    <a:pt x="294" y="32454"/>
                  </a:lnTo>
                  <a:cubicBezTo>
                    <a:pt x="444" y="32454"/>
                    <a:pt x="570" y="32337"/>
                    <a:pt x="580" y="32183"/>
                  </a:cubicBezTo>
                  <a:cubicBezTo>
                    <a:pt x="1182" y="20866"/>
                    <a:pt x="3157" y="10896"/>
                    <a:pt x="5247" y="341"/>
                  </a:cubicBezTo>
                  <a:cubicBezTo>
                    <a:pt x="5279" y="187"/>
                    <a:pt x="5178" y="37"/>
                    <a:pt x="5022" y="6"/>
                  </a:cubicBezTo>
                  <a:cubicBezTo>
                    <a:pt x="5003" y="2"/>
                    <a:pt x="4983" y="0"/>
                    <a:pt x="49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8" name="Google Shape;7148;p36"/>
            <p:cNvSpPr/>
            <p:nvPr/>
          </p:nvSpPr>
          <p:spPr>
            <a:xfrm rot="468940">
              <a:off x="301186" y="2856440"/>
              <a:ext cx="59938" cy="1184596"/>
            </a:xfrm>
            <a:custGeom>
              <a:avLst/>
              <a:gdLst/>
              <a:ahLst/>
              <a:cxnLst/>
              <a:rect l="l" t="t" r="r" b="b"/>
              <a:pathLst>
                <a:path w="1988" h="39290" extrusionOk="0">
                  <a:moveTo>
                    <a:pt x="303" y="0"/>
                  </a:moveTo>
                  <a:cubicBezTo>
                    <a:pt x="293" y="0"/>
                    <a:pt x="283" y="1"/>
                    <a:pt x="274" y="2"/>
                  </a:cubicBezTo>
                  <a:cubicBezTo>
                    <a:pt x="117" y="18"/>
                    <a:pt x="1" y="157"/>
                    <a:pt x="17" y="316"/>
                  </a:cubicBezTo>
                  <a:cubicBezTo>
                    <a:pt x="1318" y="13346"/>
                    <a:pt x="1413" y="26572"/>
                    <a:pt x="1401" y="39003"/>
                  </a:cubicBezTo>
                  <a:cubicBezTo>
                    <a:pt x="1401" y="39162"/>
                    <a:pt x="1538" y="39289"/>
                    <a:pt x="1688" y="39289"/>
                  </a:cubicBezTo>
                  <a:cubicBezTo>
                    <a:pt x="1845" y="39289"/>
                    <a:pt x="1974" y="39163"/>
                    <a:pt x="1973" y="39003"/>
                  </a:cubicBezTo>
                  <a:cubicBezTo>
                    <a:pt x="1987" y="26557"/>
                    <a:pt x="1890" y="13314"/>
                    <a:pt x="588" y="259"/>
                  </a:cubicBezTo>
                  <a:cubicBezTo>
                    <a:pt x="573" y="111"/>
                    <a:pt x="447" y="0"/>
                    <a:pt x="3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9" name="Google Shape;7149;p36"/>
            <p:cNvSpPr/>
            <p:nvPr/>
          </p:nvSpPr>
          <p:spPr>
            <a:xfrm rot="468940">
              <a:off x="49550" y="2801616"/>
              <a:ext cx="324385" cy="1222857"/>
            </a:xfrm>
            <a:custGeom>
              <a:avLst/>
              <a:gdLst/>
              <a:ahLst/>
              <a:cxnLst/>
              <a:rect l="l" t="t" r="r" b="b"/>
              <a:pathLst>
                <a:path w="10759" h="40559" extrusionOk="0">
                  <a:moveTo>
                    <a:pt x="319" y="1"/>
                  </a:moveTo>
                  <a:cubicBezTo>
                    <a:pt x="251" y="1"/>
                    <a:pt x="183" y="25"/>
                    <a:pt x="129" y="74"/>
                  </a:cubicBezTo>
                  <a:cubicBezTo>
                    <a:pt x="11" y="178"/>
                    <a:pt x="1" y="360"/>
                    <a:pt x="107" y="478"/>
                  </a:cubicBezTo>
                  <a:cubicBezTo>
                    <a:pt x="2838" y="3538"/>
                    <a:pt x="4964" y="7259"/>
                    <a:pt x="6425" y="11539"/>
                  </a:cubicBezTo>
                  <a:cubicBezTo>
                    <a:pt x="9121" y="19574"/>
                    <a:pt x="10184" y="28434"/>
                    <a:pt x="9870" y="40265"/>
                  </a:cubicBezTo>
                  <a:cubicBezTo>
                    <a:pt x="9867" y="40423"/>
                    <a:pt x="9992" y="40556"/>
                    <a:pt x="10149" y="40558"/>
                  </a:cubicBezTo>
                  <a:lnTo>
                    <a:pt x="10158" y="40558"/>
                  </a:lnTo>
                  <a:cubicBezTo>
                    <a:pt x="10312" y="40558"/>
                    <a:pt x="10438" y="40437"/>
                    <a:pt x="10444" y="40279"/>
                  </a:cubicBezTo>
                  <a:cubicBezTo>
                    <a:pt x="10758" y="28378"/>
                    <a:pt x="9688" y="19457"/>
                    <a:pt x="6967" y="11353"/>
                  </a:cubicBezTo>
                  <a:cubicBezTo>
                    <a:pt x="5481" y="6999"/>
                    <a:pt x="3317" y="3212"/>
                    <a:pt x="533" y="96"/>
                  </a:cubicBezTo>
                  <a:cubicBezTo>
                    <a:pt x="476" y="33"/>
                    <a:pt x="398" y="1"/>
                    <a:pt x="3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0" name="Google Shape;7150;p36"/>
            <p:cNvSpPr/>
            <p:nvPr/>
          </p:nvSpPr>
          <p:spPr>
            <a:xfrm rot="468940">
              <a:off x="331195" y="2800678"/>
              <a:ext cx="219402" cy="1255087"/>
            </a:xfrm>
            <a:custGeom>
              <a:avLst/>
              <a:gdLst/>
              <a:ahLst/>
              <a:cxnLst/>
              <a:rect l="l" t="t" r="r" b="b"/>
              <a:pathLst>
                <a:path w="7277" h="41628" extrusionOk="0">
                  <a:moveTo>
                    <a:pt x="6950" y="1"/>
                  </a:moveTo>
                  <a:cubicBezTo>
                    <a:pt x="6838" y="1"/>
                    <a:pt x="6731" y="68"/>
                    <a:pt x="6686" y="175"/>
                  </a:cubicBezTo>
                  <a:cubicBezTo>
                    <a:pt x="1980" y="11312"/>
                    <a:pt x="1" y="29703"/>
                    <a:pt x="529" y="41354"/>
                  </a:cubicBezTo>
                  <a:cubicBezTo>
                    <a:pt x="537" y="41509"/>
                    <a:pt x="665" y="41627"/>
                    <a:pt x="816" y="41627"/>
                  </a:cubicBezTo>
                  <a:lnTo>
                    <a:pt x="829" y="41627"/>
                  </a:lnTo>
                  <a:cubicBezTo>
                    <a:pt x="988" y="41620"/>
                    <a:pt x="1109" y="41486"/>
                    <a:pt x="1102" y="41329"/>
                  </a:cubicBezTo>
                  <a:cubicBezTo>
                    <a:pt x="578" y="29741"/>
                    <a:pt x="2541" y="11458"/>
                    <a:pt x="7215" y="400"/>
                  </a:cubicBezTo>
                  <a:cubicBezTo>
                    <a:pt x="7277" y="253"/>
                    <a:pt x="7208" y="86"/>
                    <a:pt x="7062" y="24"/>
                  </a:cubicBezTo>
                  <a:cubicBezTo>
                    <a:pt x="7025" y="8"/>
                    <a:pt x="6987" y="1"/>
                    <a:pt x="69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1" name="Google Shape;7151;p36"/>
            <p:cNvSpPr/>
            <p:nvPr/>
          </p:nvSpPr>
          <p:spPr>
            <a:xfrm rot="468940">
              <a:off x="341308" y="2560725"/>
              <a:ext cx="68863" cy="1485012"/>
            </a:xfrm>
            <a:custGeom>
              <a:avLst/>
              <a:gdLst/>
              <a:ahLst/>
              <a:cxnLst/>
              <a:rect l="l" t="t" r="r" b="b"/>
              <a:pathLst>
                <a:path w="2284" h="49254" extrusionOk="0">
                  <a:moveTo>
                    <a:pt x="1979" y="1"/>
                  </a:moveTo>
                  <a:cubicBezTo>
                    <a:pt x="1836" y="1"/>
                    <a:pt x="1715" y="106"/>
                    <a:pt x="1696" y="253"/>
                  </a:cubicBezTo>
                  <a:cubicBezTo>
                    <a:pt x="392" y="10773"/>
                    <a:pt x="0" y="39128"/>
                    <a:pt x="737" y="48989"/>
                  </a:cubicBezTo>
                  <a:cubicBezTo>
                    <a:pt x="751" y="49140"/>
                    <a:pt x="875" y="49253"/>
                    <a:pt x="1024" y="49253"/>
                  </a:cubicBezTo>
                  <a:lnTo>
                    <a:pt x="1044" y="49253"/>
                  </a:lnTo>
                  <a:cubicBezTo>
                    <a:pt x="1203" y="49243"/>
                    <a:pt x="1320" y="49105"/>
                    <a:pt x="1309" y="48947"/>
                  </a:cubicBezTo>
                  <a:cubicBezTo>
                    <a:pt x="573" y="39107"/>
                    <a:pt x="964" y="10817"/>
                    <a:pt x="2265" y="322"/>
                  </a:cubicBezTo>
                  <a:cubicBezTo>
                    <a:pt x="2284" y="166"/>
                    <a:pt x="2174" y="23"/>
                    <a:pt x="2015" y="3"/>
                  </a:cubicBezTo>
                  <a:cubicBezTo>
                    <a:pt x="2003" y="1"/>
                    <a:pt x="1991" y="1"/>
                    <a:pt x="19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2" name="Google Shape;7152;p36"/>
            <p:cNvSpPr/>
            <p:nvPr/>
          </p:nvSpPr>
          <p:spPr>
            <a:xfrm rot="468940">
              <a:off x="162992" y="2552808"/>
              <a:ext cx="219131" cy="1478801"/>
            </a:xfrm>
            <a:custGeom>
              <a:avLst/>
              <a:gdLst/>
              <a:ahLst/>
              <a:cxnLst/>
              <a:rect l="l" t="t" r="r" b="b"/>
              <a:pathLst>
                <a:path w="7268" h="49048" extrusionOk="0">
                  <a:moveTo>
                    <a:pt x="316" y="0"/>
                  </a:moveTo>
                  <a:cubicBezTo>
                    <a:pt x="291" y="0"/>
                    <a:pt x="267" y="3"/>
                    <a:pt x="242" y="10"/>
                  </a:cubicBezTo>
                  <a:cubicBezTo>
                    <a:pt x="90" y="51"/>
                    <a:pt x="0" y="208"/>
                    <a:pt x="40" y="361"/>
                  </a:cubicBezTo>
                  <a:cubicBezTo>
                    <a:pt x="1608" y="6168"/>
                    <a:pt x="3041" y="18936"/>
                    <a:pt x="4308" y="30198"/>
                  </a:cubicBezTo>
                  <a:cubicBezTo>
                    <a:pt x="5154" y="37722"/>
                    <a:pt x="5953" y="44829"/>
                    <a:pt x="6675" y="48813"/>
                  </a:cubicBezTo>
                  <a:cubicBezTo>
                    <a:pt x="6699" y="48951"/>
                    <a:pt x="6821" y="49047"/>
                    <a:pt x="6956" y="49047"/>
                  </a:cubicBezTo>
                  <a:cubicBezTo>
                    <a:pt x="6975" y="49047"/>
                    <a:pt x="6991" y="49046"/>
                    <a:pt x="7007" y="49043"/>
                  </a:cubicBezTo>
                  <a:cubicBezTo>
                    <a:pt x="7164" y="49015"/>
                    <a:pt x="7267" y="48867"/>
                    <a:pt x="7239" y="48710"/>
                  </a:cubicBezTo>
                  <a:cubicBezTo>
                    <a:pt x="6520" y="44745"/>
                    <a:pt x="5721" y="37649"/>
                    <a:pt x="4877" y="30133"/>
                  </a:cubicBezTo>
                  <a:cubicBezTo>
                    <a:pt x="3608" y="18850"/>
                    <a:pt x="2172" y="6061"/>
                    <a:pt x="593" y="212"/>
                  </a:cubicBezTo>
                  <a:cubicBezTo>
                    <a:pt x="559" y="84"/>
                    <a:pt x="442" y="0"/>
                    <a:pt x="3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3" name="Google Shape;7153;p36"/>
            <p:cNvSpPr/>
            <p:nvPr/>
          </p:nvSpPr>
          <p:spPr>
            <a:xfrm rot="468940">
              <a:off x="286418" y="3125902"/>
              <a:ext cx="97144" cy="79084"/>
            </a:xfrm>
            <a:custGeom>
              <a:avLst/>
              <a:gdLst/>
              <a:ahLst/>
              <a:cxnLst/>
              <a:rect l="l" t="t" r="r" b="b"/>
              <a:pathLst>
                <a:path w="3222" h="2623" extrusionOk="0">
                  <a:moveTo>
                    <a:pt x="1672" y="1"/>
                  </a:moveTo>
                  <a:cubicBezTo>
                    <a:pt x="1552" y="1"/>
                    <a:pt x="1425" y="39"/>
                    <a:pt x="1292" y="125"/>
                  </a:cubicBezTo>
                  <a:cubicBezTo>
                    <a:pt x="0" y="962"/>
                    <a:pt x="3222" y="2623"/>
                    <a:pt x="3222" y="2623"/>
                  </a:cubicBezTo>
                  <a:cubicBezTo>
                    <a:pt x="3222" y="2623"/>
                    <a:pt x="2667" y="1"/>
                    <a:pt x="1672" y="1"/>
                  </a:cubicBezTo>
                  <a:close/>
                </a:path>
              </a:pathLst>
            </a:custGeom>
            <a:solidFill>
              <a:srgbClr val="2F8C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4" name="Google Shape;7154;p36"/>
            <p:cNvSpPr/>
            <p:nvPr/>
          </p:nvSpPr>
          <p:spPr>
            <a:xfrm rot="468940">
              <a:off x="381842" y="3028719"/>
              <a:ext cx="95455" cy="80621"/>
            </a:xfrm>
            <a:custGeom>
              <a:avLst/>
              <a:gdLst/>
              <a:ahLst/>
              <a:cxnLst/>
              <a:rect l="l" t="t" r="r" b="b"/>
              <a:pathLst>
                <a:path w="3166" h="2674" extrusionOk="0">
                  <a:moveTo>
                    <a:pt x="1480" y="0"/>
                  </a:moveTo>
                  <a:cubicBezTo>
                    <a:pt x="474" y="0"/>
                    <a:pt x="1" y="2673"/>
                    <a:pt x="1" y="2673"/>
                  </a:cubicBezTo>
                  <a:cubicBezTo>
                    <a:pt x="1" y="2673"/>
                    <a:pt x="3165" y="904"/>
                    <a:pt x="1845" y="112"/>
                  </a:cubicBezTo>
                  <a:cubicBezTo>
                    <a:pt x="1717" y="35"/>
                    <a:pt x="1595" y="0"/>
                    <a:pt x="1480" y="0"/>
                  </a:cubicBezTo>
                  <a:close/>
                </a:path>
              </a:pathLst>
            </a:custGeom>
            <a:solidFill>
              <a:srgbClr val="2F8C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5" name="Google Shape;7155;p36"/>
            <p:cNvSpPr/>
            <p:nvPr/>
          </p:nvSpPr>
          <p:spPr>
            <a:xfrm rot="468940">
              <a:off x="290964" y="2749934"/>
              <a:ext cx="218045" cy="222990"/>
            </a:xfrm>
            <a:custGeom>
              <a:avLst/>
              <a:gdLst/>
              <a:ahLst/>
              <a:cxnLst/>
              <a:rect l="l" t="t" r="r" b="b"/>
              <a:pathLst>
                <a:path w="7232" h="7396" extrusionOk="0">
                  <a:moveTo>
                    <a:pt x="3960" y="0"/>
                  </a:moveTo>
                  <a:cubicBezTo>
                    <a:pt x="3796" y="0"/>
                    <a:pt x="3603" y="82"/>
                    <a:pt x="3503" y="200"/>
                  </a:cubicBezTo>
                  <a:cubicBezTo>
                    <a:pt x="3412" y="309"/>
                    <a:pt x="3362" y="445"/>
                    <a:pt x="3324" y="580"/>
                  </a:cubicBezTo>
                  <a:cubicBezTo>
                    <a:pt x="3098" y="1372"/>
                    <a:pt x="3120" y="2225"/>
                    <a:pt x="3237" y="3038"/>
                  </a:cubicBezTo>
                  <a:cubicBezTo>
                    <a:pt x="3076" y="2579"/>
                    <a:pt x="2701" y="1238"/>
                    <a:pt x="2578" y="1057"/>
                  </a:cubicBezTo>
                  <a:cubicBezTo>
                    <a:pt x="2455" y="878"/>
                    <a:pt x="2275" y="726"/>
                    <a:pt x="2061" y="684"/>
                  </a:cubicBezTo>
                  <a:cubicBezTo>
                    <a:pt x="2026" y="678"/>
                    <a:pt x="1991" y="674"/>
                    <a:pt x="1955" y="674"/>
                  </a:cubicBezTo>
                  <a:cubicBezTo>
                    <a:pt x="1797" y="674"/>
                    <a:pt x="1638" y="741"/>
                    <a:pt x="1541" y="867"/>
                  </a:cubicBezTo>
                  <a:cubicBezTo>
                    <a:pt x="1411" y="1035"/>
                    <a:pt x="1477" y="1228"/>
                    <a:pt x="1549" y="1416"/>
                  </a:cubicBezTo>
                  <a:cubicBezTo>
                    <a:pt x="1684" y="1770"/>
                    <a:pt x="2422" y="3141"/>
                    <a:pt x="2616" y="3377"/>
                  </a:cubicBezTo>
                  <a:cubicBezTo>
                    <a:pt x="1161" y="2417"/>
                    <a:pt x="790" y="2255"/>
                    <a:pt x="606" y="2255"/>
                  </a:cubicBezTo>
                  <a:cubicBezTo>
                    <a:pt x="597" y="2255"/>
                    <a:pt x="589" y="2255"/>
                    <a:pt x="581" y="2256"/>
                  </a:cubicBezTo>
                  <a:cubicBezTo>
                    <a:pt x="405" y="2270"/>
                    <a:pt x="226" y="2372"/>
                    <a:pt x="168" y="2539"/>
                  </a:cubicBezTo>
                  <a:cubicBezTo>
                    <a:pt x="120" y="2677"/>
                    <a:pt x="157" y="2839"/>
                    <a:pt x="250" y="2949"/>
                  </a:cubicBezTo>
                  <a:cubicBezTo>
                    <a:pt x="632" y="3394"/>
                    <a:pt x="1543" y="3720"/>
                    <a:pt x="2330" y="3987"/>
                  </a:cubicBezTo>
                  <a:cubicBezTo>
                    <a:pt x="1610" y="4028"/>
                    <a:pt x="1231" y="4051"/>
                    <a:pt x="603" y="4405"/>
                  </a:cubicBezTo>
                  <a:cubicBezTo>
                    <a:pt x="278" y="4589"/>
                    <a:pt x="1" y="5100"/>
                    <a:pt x="546" y="5162"/>
                  </a:cubicBezTo>
                  <a:cubicBezTo>
                    <a:pt x="598" y="5167"/>
                    <a:pt x="651" y="5170"/>
                    <a:pt x="703" y="5170"/>
                  </a:cubicBezTo>
                  <a:cubicBezTo>
                    <a:pt x="914" y="5170"/>
                    <a:pt x="1124" y="5127"/>
                    <a:pt x="1331" y="5079"/>
                  </a:cubicBezTo>
                  <a:cubicBezTo>
                    <a:pt x="1775" y="4975"/>
                    <a:pt x="2209" y="4840"/>
                    <a:pt x="2634" y="4677"/>
                  </a:cubicBezTo>
                  <a:lnTo>
                    <a:pt x="2634" y="4677"/>
                  </a:lnTo>
                  <a:cubicBezTo>
                    <a:pt x="2568" y="4703"/>
                    <a:pt x="2506" y="4809"/>
                    <a:pt x="2465" y="4862"/>
                  </a:cubicBezTo>
                  <a:cubicBezTo>
                    <a:pt x="2366" y="4987"/>
                    <a:pt x="2274" y="5116"/>
                    <a:pt x="2181" y="5247"/>
                  </a:cubicBezTo>
                  <a:cubicBezTo>
                    <a:pt x="1976" y="5536"/>
                    <a:pt x="1747" y="5836"/>
                    <a:pt x="1600" y="6160"/>
                  </a:cubicBezTo>
                  <a:cubicBezTo>
                    <a:pt x="1518" y="6342"/>
                    <a:pt x="1466" y="6543"/>
                    <a:pt x="1482" y="6744"/>
                  </a:cubicBezTo>
                  <a:cubicBezTo>
                    <a:pt x="1493" y="6884"/>
                    <a:pt x="1556" y="7038"/>
                    <a:pt x="1688" y="7084"/>
                  </a:cubicBezTo>
                  <a:cubicBezTo>
                    <a:pt x="1716" y="7094"/>
                    <a:pt x="1747" y="7098"/>
                    <a:pt x="1779" y="7098"/>
                  </a:cubicBezTo>
                  <a:cubicBezTo>
                    <a:pt x="1931" y="7098"/>
                    <a:pt x="2112" y="6993"/>
                    <a:pt x="2203" y="6894"/>
                  </a:cubicBezTo>
                  <a:cubicBezTo>
                    <a:pt x="2330" y="6756"/>
                    <a:pt x="2450" y="6609"/>
                    <a:pt x="2563" y="6461"/>
                  </a:cubicBezTo>
                  <a:cubicBezTo>
                    <a:pt x="2866" y="6069"/>
                    <a:pt x="3146" y="5639"/>
                    <a:pt x="3315" y="5170"/>
                  </a:cubicBezTo>
                  <a:lnTo>
                    <a:pt x="3315" y="5170"/>
                  </a:lnTo>
                  <a:cubicBezTo>
                    <a:pt x="3284" y="5599"/>
                    <a:pt x="3422" y="6532"/>
                    <a:pt x="3519" y="6899"/>
                  </a:cubicBezTo>
                  <a:cubicBezTo>
                    <a:pt x="3576" y="7117"/>
                    <a:pt x="3747" y="7396"/>
                    <a:pt x="3946" y="7396"/>
                  </a:cubicBezTo>
                  <a:cubicBezTo>
                    <a:pt x="4028" y="7396"/>
                    <a:pt x="4115" y="7349"/>
                    <a:pt x="4200" y="7232"/>
                  </a:cubicBezTo>
                  <a:cubicBezTo>
                    <a:pt x="4274" y="7134"/>
                    <a:pt x="4306" y="7010"/>
                    <a:pt x="4328" y="6888"/>
                  </a:cubicBezTo>
                  <a:cubicBezTo>
                    <a:pt x="4443" y="6279"/>
                    <a:pt x="4167" y="5711"/>
                    <a:pt x="4042" y="5103"/>
                  </a:cubicBezTo>
                  <a:lnTo>
                    <a:pt x="4042" y="5103"/>
                  </a:lnTo>
                  <a:cubicBezTo>
                    <a:pt x="4497" y="5442"/>
                    <a:pt x="5330" y="6115"/>
                    <a:pt x="5882" y="6276"/>
                  </a:cubicBezTo>
                  <a:cubicBezTo>
                    <a:pt x="5960" y="6300"/>
                    <a:pt x="6043" y="6319"/>
                    <a:pt x="6126" y="6319"/>
                  </a:cubicBezTo>
                  <a:cubicBezTo>
                    <a:pt x="6145" y="6319"/>
                    <a:pt x="6164" y="6318"/>
                    <a:pt x="6183" y="6316"/>
                  </a:cubicBezTo>
                  <a:cubicBezTo>
                    <a:pt x="6396" y="6292"/>
                    <a:pt x="6469" y="6160"/>
                    <a:pt x="6466" y="6000"/>
                  </a:cubicBezTo>
                  <a:cubicBezTo>
                    <a:pt x="6460" y="5794"/>
                    <a:pt x="6330" y="5545"/>
                    <a:pt x="6206" y="5421"/>
                  </a:cubicBezTo>
                  <a:cubicBezTo>
                    <a:pt x="5989" y="5206"/>
                    <a:pt x="4623" y="4458"/>
                    <a:pt x="4378" y="4332"/>
                  </a:cubicBezTo>
                  <a:cubicBezTo>
                    <a:pt x="7205" y="4217"/>
                    <a:pt x="7180" y="3461"/>
                    <a:pt x="7200" y="3358"/>
                  </a:cubicBezTo>
                  <a:cubicBezTo>
                    <a:pt x="7231" y="3209"/>
                    <a:pt x="7114" y="3056"/>
                    <a:pt x="6968" y="2999"/>
                  </a:cubicBezTo>
                  <a:cubicBezTo>
                    <a:pt x="6895" y="2970"/>
                    <a:pt x="6817" y="2960"/>
                    <a:pt x="6737" y="2960"/>
                  </a:cubicBezTo>
                  <a:cubicBezTo>
                    <a:pt x="6662" y="2960"/>
                    <a:pt x="6586" y="2969"/>
                    <a:pt x="6512" y="2980"/>
                  </a:cubicBezTo>
                  <a:cubicBezTo>
                    <a:pt x="5764" y="3085"/>
                    <a:pt x="4933" y="3369"/>
                    <a:pt x="4222" y="3620"/>
                  </a:cubicBezTo>
                  <a:cubicBezTo>
                    <a:pt x="4707" y="3333"/>
                    <a:pt x="5291" y="2827"/>
                    <a:pt x="5653" y="2398"/>
                  </a:cubicBezTo>
                  <a:cubicBezTo>
                    <a:pt x="5940" y="2056"/>
                    <a:pt x="6290" y="1583"/>
                    <a:pt x="6368" y="1132"/>
                  </a:cubicBezTo>
                  <a:cubicBezTo>
                    <a:pt x="6396" y="977"/>
                    <a:pt x="6344" y="795"/>
                    <a:pt x="6205" y="720"/>
                  </a:cubicBezTo>
                  <a:cubicBezTo>
                    <a:pt x="6143" y="685"/>
                    <a:pt x="6038" y="666"/>
                    <a:pt x="5939" y="666"/>
                  </a:cubicBezTo>
                  <a:cubicBezTo>
                    <a:pt x="5868" y="666"/>
                    <a:pt x="5801" y="676"/>
                    <a:pt x="5755" y="698"/>
                  </a:cubicBezTo>
                  <a:cubicBezTo>
                    <a:pt x="5645" y="751"/>
                    <a:pt x="5557" y="839"/>
                    <a:pt x="5471" y="925"/>
                  </a:cubicBezTo>
                  <a:cubicBezTo>
                    <a:pt x="4852" y="1546"/>
                    <a:pt x="4405" y="2422"/>
                    <a:pt x="3963" y="3176"/>
                  </a:cubicBezTo>
                  <a:cubicBezTo>
                    <a:pt x="4133" y="2561"/>
                    <a:pt x="4341" y="1834"/>
                    <a:pt x="4427" y="1223"/>
                  </a:cubicBezTo>
                  <a:cubicBezTo>
                    <a:pt x="4472" y="883"/>
                    <a:pt x="4529" y="90"/>
                    <a:pt x="4032" y="6"/>
                  </a:cubicBezTo>
                  <a:cubicBezTo>
                    <a:pt x="4009" y="2"/>
                    <a:pt x="3985" y="0"/>
                    <a:pt x="39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6" name="Google Shape;7156;p36"/>
            <p:cNvSpPr/>
            <p:nvPr/>
          </p:nvSpPr>
          <p:spPr>
            <a:xfrm rot="468940">
              <a:off x="319605" y="2789102"/>
              <a:ext cx="152228" cy="153434"/>
            </a:xfrm>
            <a:custGeom>
              <a:avLst/>
              <a:gdLst/>
              <a:ahLst/>
              <a:cxnLst/>
              <a:rect l="l" t="t" r="r" b="b"/>
              <a:pathLst>
                <a:path w="5049" h="5089" extrusionOk="0">
                  <a:moveTo>
                    <a:pt x="2798" y="0"/>
                  </a:moveTo>
                  <a:cubicBezTo>
                    <a:pt x="2546" y="0"/>
                    <a:pt x="2488" y="1145"/>
                    <a:pt x="2385" y="2273"/>
                  </a:cubicBezTo>
                  <a:cubicBezTo>
                    <a:pt x="1939" y="1416"/>
                    <a:pt x="1696" y="467"/>
                    <a:pt x="1438" y="467"/>
                  </a:cubicBezTo>
                  <a:cubicBezTo>
                    <a:pt x="1431" y="467"/>
                    <a:pt x="1424" y="467"/>
                    <a:pt x="1417" y="469"/>
                  </a:cubicBezTo>
                  <a:cubicBezTo>
                    <a:pt x="1150" y="520"/>
                    <a:pt x="1981" y="2442"/>
                    <a:pt x="1981" y="2442"/>
                  </a:cubicBezTo>
                  <a:cubicBezTo>
                    <a:pt x="1981" y="2442"/>
                    <a:pt x="585" y="1458"/>
                    <a:pt x="288" y="1458"/>
                  </a:cubicBezTo>
                  <a:cubicBezTo>
                    <a:pt x="266" y="1458"/>
                    <a:pt x="250" y="1463"/>
                    <a:pt x="241" y="1475"/>
                  </a:cubicBezTo>
                  <a:cubicBezTo>
                    <a:pt x="108" y="1641"/>
                    <a:pt x="288" y="1846"/>
                    <a:pt x="1776" y="2671"/>
                  </a:cubicBezTo>
                  <a:cubicBezTo>
                    <a:pt x="1203" y="2840"/>
                    <a:pt x="0" y="2972"/>
                    <a:pt x="227" y="3332"/>
                  </a:cubicBezTo>
                  <a:cubicBezTo>
                    <a:pt x="275" y="3409"/>
                    <a:pt x="388" y="3440"/>
                    <a:pt x="536" y="3440"/>
                  </a:cubicBezTo>
                  <a:cubicBezTo>
                    <a:pt x="1076" y="3440"/>
                    <a:pt x="2078" y="3034"/>
                    <a:pt x="2078" y="3034"/>
                  </a:cubicBezTo>
                  <a:lnTo>
                    <a:pt x="2078" y="3034"/>
                  </a:lnTo>
                  <a:cubicBezTo>
                    <a:pt x="2078" y="3034"/>
                    <a:pt x="724" y="4624"/>
                    <a:pt x="964" y="5009"/>
                  </a:cubicBezTo>
                  <a:cubicBezTo>
                    <a:pt x="984" y="5042"/>
                    <a:pt x="1012" y="5056"/>
                    <a:pt x="1045" y="5056"/>
                  </a:cubicBezTo>
                  <a:cubicBezTo>
                    <a:pt x="1400" y="5056"/>
                    <a:pt x="2406" y="3331"/>
                    <a:pt x="2406" y="3331"/>
                  </a:cubicBezTo>
                  <a:cubicBezTo>
                    <a:pt x="2406" y="3331"/>
                    <a:pt x="2469" y="5089"/>
                    <a:pt x="2807" y="5089"/>
                  </a:cubicBezTo>
                  <a:cubicBezTo>
                    <a:pt x="2813" y="5089"/>
                    <a:pt x="2820" y="5088"/>
                    <a:pt x="2827" y="5087"/>
                  </a:cubicBezTo>
                  <a:cubicBezTo>
                    <a:pt x="3184" y="5015"/>
                    <a:pt x="2814" y="3447"/>
                    <a:pt x="2814" y="3447"/>
                  </a:cubicBezTo>
                  <a:lnTo>
                    <a:pt x="2814" y="3447"/>
                  </a:lnTo>
                  <a:cubicBezTo>
                    <a:pt x="2814" y="3447"/>
                    <a:pt x="3963" y="4351"/>
                    <a:pt x="4305" y="4351"/>
                  </a:cubicBezTo>
                  <a:cubicBezTo>
                    <a:pt x="4334" y="4351"/>
                    <a:pt x="4357" y="4345"/>
                    <a:pt x="4373" y="4331"/>
                  </a:cubicBezTo>
                  <a:cubicBezTo>
                    <a:pt x="4580" y="4148"/>
                    <a:pt x="3069" y="3063"/>
                    <a:pt x="3025" y="3035"/>
                  </a:cubicBezTo>
                  <a:cubicBezTo>
                    <a:pt x="2981" y="3008"/>
                    <a:pt x="5049" y="2734"/>
                    <a:pt x="5041" y="2450"/>
                  </a:cubicBezTo>
                  <a:cubicBezTo>
                    <a:pt x="5039" y="2373"/>
                    <a:pt x="4888" y="2345"/>
                    <a:pt x="4669" y="2345"/>
                  </a:cubicBezTo>
                  <a:cubicBezTo>
                    <a:pt x="4073" y="2345"/>
                    <a:pt x="2972" y="2551"/>
                    <a:pt x="2972" y="2551"/>
                  </a:cubicBezTo>
                  <a:cubicBezTo>
                    <a:pt x="2972" y="2551"/>
                    <a:pt x="4667" y="1063"/>
                    <a:pt x="4536" y="577"/>
                  </a:cubicBezTo>
                  <a:cubicBezTo>
                    <a:pt x="4523" y="527"/>
                    <a:pt x="4494" y="505"/>
                    <a:pt x="4453" y="505"/>
                  </a:cubicBezTo>
                  <a:cubicBezTo>
                    <a:pt x="4097" y="505"/>
                    <a:pt x="2827" y="2210"/>
                    <a:pt x="2827" y="2210"/>
                  </a:cubicBezTo>
                  <a:cubicBezTo>
                    <a:pt x="2827" y="2210"/>
                    <a:pt x="3128" y="146"/>
                    <a:pt x="2840" y="11"/>
                  </a:cubicBezTo>
                  <a:cubicBezTo>
                    <a:pt x="2826" y="4"/>
                    <a:pt x="2811" y="0"/>
                    <a:pt x="2798" y="0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7" name="Google Shape;7157;p36"/>
            <p:cNvSpPr/>
            <p:nvPr/>
          </p:nvSpPr>
          <p:spPr>
            <a:xfrm rot="468940">
              <a:off x="371381" y="2854482"/>
              <a:ext cx="41396" cy="34974"/>
            </a:xfrm>
            <a:custGeom>
              <a:avLst/>
              <a:gdLst/>
              <a:ahLst/>
              <a:cxnLst/>
              <a:rect l="l" t="t" r="r" b="b"/>
              <a:pathLst>
                <a:path w="1373" h="1160" extrusionOk="0">
                  <a:moveTo>
                    <a:pt x="688" y="0"/>
                  </a:moveTo>
                  <a:cubicBezTo>
                    <a:pt x="555" y="0"/>
                    <a:pt x="420" y="46"/>
                    <a:pt x="309" y="146"/>
                  </a:cubicBezTo>
                  <a:cubicBezTo>
                    <a:pt x="301" y="154"/>
                    <a:pt x="296" y="159"/>
                    <a:pt x="288" y="168"/>
                  </a:cubicBezTo>
                  <a:cubicBezTo>
                    <a:pt x="241" y="201"/>
                    <a:pt x="200" y="243"/>
                    <a:pt x="175" y="300"/>
                  </a:cubicBezTo>
                  <a:cubicBezTo>
                    <a:pt x="0" y="667"/>
                    <a:pt x="213" y="1111"/>
                    <a:pt x="629" y="1156"/>
                  </a:cubicBezTo>
                  <a:cubicBezTo>
                    <a:pt x="650" y="1159"/>
                    <a:pt x="671" y="1160"/>
                    <a:pt x="691" y="1160"/>
                  </a:cubicBezTo>
                  <a:cubicBezTo>
                    <a:pt x="1071" y="1160"/>
                    <a:pt x="1373" y="784"/>
                    <a:pt x="1250" y="406"/>
                  </a:cubicBezTo>
                  <a:cubicBezTo>
                    <a:pt x="1168" y="152"/>
                    <a:pt x="931" y="0"/>
                    <a:pt x="6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8" name="Google Shape;7158;p36"/>
            <p:cNvSpPr/>
            <p:nvPr/>
          </p:nvSpPr>
          <p:spPr>
            <a:xfrm rot="468940">
              <a:off x="423707" y="2953523"/>
              <a:ext cx="253833" cy="270778"/>
            </a:xfrm>
            <a:custGeom>
              <a:avLst/>
              <a:gdLst/>
              <a:ahLst/>
              <a:cxnLst/>
              <a:rect l="l" t="t" r="r" b="b"/>
              <a:pathLst>
                <a:path w="8419" h="8981" extrusionOk="0">
                  <a:moveTo>
                    <a:pt x="4839" y="1"/>
                  </a:moveTo>
                  <a:cubicBezTo>
                    <a:pt x="4833" y="1"/>
                    <a:pt x="4828" y="1"/>
                    <a:pt x="4823" y="1"/>
                  </a:cubicBezTo>
                  <a:cubicBezTo>
                    <a:pt x="4683" y="9"/>
                    <a:pt x="4444" y="135"/>
                    <a:pt x="4370" y="254"/>
                  </a:cubicBezTo>
                  <a:cubicBezTo>
                    <a:pt x="4297" y="374"/>
                    <a:pt x="4263" y="514"/>
                    <a:pt x="4231" y="650"/>
                  </a:cubicBezTo>
                  <a:cubicBezTo>
                    <a:pt x="4008" y="1634"/>
                    <a:pt x="4106" y="2762"/>
                    <a:pt x="4138" y="3769"/>
                  </a:cubicBezTo>
                  <a:cubicBezTo>
                    <a:pt x="3928" y="3064"/>
                    <a:pt x="3688" y="2227"/>
                    <a:pt x="3394" y="1580"/>
                  </a:cubicBezTo>
                  <a:cubicBezTo>
                    <a:pt x="3251" y="1263"/>
                    <a:pt x="2900" y="596"/>
                    <a:pt x="2449" y="596"/>
                  </a:cubicBezTo>
                  <a:cubicBezTo>
                    <a:pt x="2389" y="596"/>
                    <a:pt x="2327" y="608"/>
                    <a:pt x="2263" y="634"/>
                  </a:cubicBezTo>
                  <a:cubicBezTo>
                    <a:pt x="2075" y="714"/>
                    <a:pt x="1896" y="947"/>
                    <a:pt x="1867" y="1147"/>
                  </a:cubicBezTo>
                  <a:cubicBezTo>
                    <a:pt x="1843" y="1308"/>
                    <a:pt x="1879" y="1471"/>
                    <a:pt x="1924" y="1625"/>
                  </a:cubicBezTo>
                  <a:cubicBezTo>
                    <a:pt x="2188" y="2534"/>
                    <a:pt x="2732" y="3355"/>
                    <a:pt x="3342" y="4076"/>
                  </a:cubicBezTo>
                  <a:cubicBezTo>
                    <a:pt x="2905" y="3727"/>
                    <a:pt x="1718" y="2647"/>
                    <a:pt x="1488" y="2548"/>
                  </a:cubicBezTo>
                  <a:cubicBezTo>
                    <a:pt x="1348" y="2486"/>
                    <a:pt x="1194" y="2448"/>
                    <a:pt x="1042" y="2448"/>
                  </a:cubicBezTo>
                  <a:cubicBezTo>
                    <a:pt x="944" y="2448"/>
                    <a:pt x="847" y="2464"/>
                    <a:pt x="755" y="2499"/>
                  </a:cubicBezTo>
                  <a:cubicBezTo>
                    <a:pt x="548" y="2578"/>
                    <a:pt x="382" y="2771"/>
                    <a:pt x="360" y="2995"/>
                  </a:cubicBezTo>
                  <a:cubicBezTo>
                    <a:pt x="337" y="3239"/>
                    <a:pt x="519" y="3386"/>
                    <a:pt x="705" y="3527"/>
                  </a:cubicBezTo>
                  <a:cubicBezTo>
                    <a:pt x="1055" y="3790"/>
                    <a:pt x="2613" y="4677"/>
                    <a:pt x="2949" y="4788"/>
                  </a:cubicBezTo>
                  <a:cubicBezTo>
                    <a:pt x="2517" y="4778"/>
                    <a:pt x="2156" y="4774"/>
                    <a:pt x="1855" y="4774"/>
                  </a:cubicBezTo>
                  <a:cubicBezTo>
                    <a:pt x="689" y="4774"/>
                    <a:pt x="406" y="4843"/>
                    <a:pt x="278" y="4941"/>
                  </a:cubicBezTo>
                  <a:cubicBezTo>
                    <a:pt x="115" y="5063"/>
                    <a:pt x="0" y="5271"/>
                    <a:pt x="49" y="5470"/>
                  </a:cubicBezTo>
                  <a:cubicBezTo>
                    <a:pt x="87" y="5631"/>
                    <a:pt x="221" y="5768"/>
                    <a:pt x="381" y="5818"/>
                  </a:cubicBezTo>
                  <a:cubicBezTo>
                    <a:pt x="552" y="5871"/>
                    <a:pt x="754" y="5894"/>
                    <a:pt x="977" y="5894"/>
                  </a:cubicBezTo>
                  <a:cubicBezTo>
                    <a:pt x="1592" y="5894"/>
                    <a:pt x="2360" y="5721"/>
                    <a:pt x="3046" y="5559"/>
                  </a:cubicBezTo>
                  <a:lnTo>
                    <a:pt x="3046" y="5559"/>
                  </a:lnTo>
                  <a:cubicBezTo>
                    <a:pt x="2369" y="6039"/>
                    <a:pt x="2012" y="6293"/>
                    <a:pt x="1617" y="7026"/>
                  </a:cubicBezTo>
                  <a:cubicBezTo>
                    <a:pt x="1447" y="7342"/>
                    <a:pt x="1448" y="7862"/>
                    <a:pt x="1788" y="7862"/>
                  </a:cubicBezTo>
                  <a:cubicBezTo>
                    <a:pt x="1854" y="7862"/>
                    <a:pt x="1933" y="7843"/>
                    <a:pt x="2025" y="7798"/>
                  </a:cubicBezTo>
                  <a:cubicBezTo>
                    <a:pt x="2300" y="7666"/>
                    <a:pt x="2526" y="7453"/>
                    <a:pt x="2740" y="7236"/>
                  </a:cubicBezTo>
                  <a:cubicBezTo>
                    <a:pt x="3107" y="6865"/>
                    <a:pt x="3451" y="6465"/>
                    <a:pt x="3765" y="6047"/>
                  </a:cubicBezTo>
                  <a:lnTo>
                    <a:pt x="3765" y="6047"/>
                  </a:lnTo>
                  <a:cubicBezTo>
                    <a:pt x="3715" y="6113"/>
                    <a:pt x="3723" y="6255"/>
                    <a:pt x="3714" y="6332"/>
                  </a:cubicBezTo>
                  <a:cubicBezTo>
                    <a:pt x="3693" y="6514"/>
                    <a:pt x="3683" y="6697"/>
                    <a:pt x="3671" y="6879"/>
                  </a:cubicBezTo>
                  <a:cubicBezTo>
                    <a:pt x="3648" y="7287"/>
                    <a:pt x="3610" y="7721"/>
                    <a:pt x="3663" y="8127"/>
                  </a:cubicBezTo>
                  <a:cubicBezTo>
                    <a:pt x="3693" y="8356"/>
                    <a:pt x="3765" y="8584"/>
                    <a:pt x="3905" y="8768"/>
                  </a:cubicBezTo>
                  <a:cubicBezTo>
                    <a:pt x="3989" y="8879"/>
                    <a:pt x="4117" y="8980"/>
                    <a:pt x="4254" y="8980"/>
                  </a:cubicBezTo>
                  <a:cubicBezTo>
                    <a:pt x="4274" y="8980"/>
                    <a:pt x="4294" y="8978"/>
                    <a:pt x="4315" y="8973"/>
                  </a:cubicBezTo>
                  <a:cubicBezTo>
                    <a:pt x="4510" y="8929"/>
                    <a:pt x="4668" y="8657"/>
                    <a:pt x="4701" y="8472"/>
                  </a:cubicBezTo>
                  <a:cubicBezTo>
                    <a:pt x="4740" y="8259"/>
                    <a:pt x="4767" y="8044"/>
                    <a:pt x="4787" y="7828"/>
                  </a:cubicBezTo>
                  <a:cubicBezTo>
                    <a:pt x="4843" y="7258"/>
                    <a:pt x="4853" y="6669"/>
                    <a:pt x="4730" y="6108"/>
                  </a:cubicBezTo>
                  <a:lnTo>
                    <a:pt x="4730" y="6108"/>
                  </a:lnTo>
                  <a:cubicBezTo>
                    <a:pt x="4962" y="6543"/>
                    <a:pt x="5667" y="7368"/>
                    <a:pt x="5986" y="7669"/>
                  </a:cubicBezTo>
                  <a:cubicBezTo>
                    <a:pt x="6131" y="7806"/>
                    <a:pt x="6361" y="7936"/>
                    <a:pt x="6549" y="7936"/>
                  </a:cubicBezTo>
                  <a:cubicBezTo>
                    <a:pt x="6708" y="7936"/>
                    <a:pt x="6837" y="7842"/>
                    <a:pt x="6856" y="7580"/>
                  </a:cubicBezTo>
                  <a:cubicBezTo>
                    <a:pt x="6867" y="7439"/>
                    <a:pt x="6825" y="7298"/>
                    <a:pt x="6771" y="7166"/>
                  </a:cubicBezTo>
                  <a:cubicBezTo>
                    <a:pt x="6510" y="6500"/>
                    <a:pt x="5893" y="6113"/>
                    <a:pt x="5398" y="5597"/>
                  </a:cubicBezTo>
                  <a:lnTo>
                    <a:pt x="5398" y="5597"/>
                  </a:lnTo>
                  <a:cubicBezTo>
                    <a:pt x="5816" y="5631"/>
                    <a:pt x="6470" y="5704"/>
                    <a:pt x="7053" y="5704"/>
                  </a:cubicBezTo>
                  <a:cubicBezTo>
                    <a:pt x="7379" y="5704"/>
                    <a:pt x="7683" y="5681"/>
                    <a:pt x="7912" y="5616"/>
                  </a:cubicBezTo>
                  <a:cubicBezTo>
                    <a:pt x="8025" y="5584"/>
                    <a:pt x="8137" y="5543"/>
                    <a:pt x="8231" y="5471"/>
                  </a:cubicBezTo>
                  <a:cubicBezTo>
                    <a:pt x="8419" y="5318"/>
                    <a:pt x="8407" y="5147"/>
                    <a:pt x="8306" y="4994"/>
                  </a:cubicBezTo>
                  <a:cubicBezTo>
                    <a:pt x="8176" y="4797"/>
                    <a:pt x="7893" y="4633"/>
                    <a:pt x="7701" y="4590"/>
                  </a:cubicBezTo>
                  <a:cubicBezTo>
                    <a:pt x="7611" y="4570"/>
                    <a:pt x="7425" y="4562"/>
                    <a:pt x="7193" y="4562"/>
                  </a:cubicBezTo>
                  <a:cubicBezTo>
                    <a:pt x="6528" y="4562"/>
                    <a:pt x="5483" y="4626"/>
                    <a:pt x="5250" y="4644"/>
                  </a:cubicBezTo>
                  <a:cubicBezTo>
                    <a:pt x="7938" y="2804"/>
                    <a:pt x="7451" y="2082"/>
                    <a:pt x="7408" y="1969"/>
                  </a:cubicBezTo>
                  <a:cubicBezTo>
                    <a:pt x="7356" y="1827"/>
                    <a:pt x="7198" y="1752"/>
                    <a:pt x="7046" y="1752"/>
                  </a:cubicBezTo>
                  <a:cubicBezTo>
                    <a:pt x="7019" y="1752"/>
                    <a:pt x="6991" y="1754"/>
                    <a:pt x="6965" y="1759"/>
                  </a:cubicBezTo>
                  <a:cubicBezTo>
                    <a:pt x="6790" y="1793"/>
                    <a:pt x="6642" y="1904"/>
                    <a:pt x="6505" y="2020"/>
                  </a:cubicBezTo>
                  <a:cubicBezTo>
                    <a:pt x="5842" y="2581"/>
                    <a:pt x="5204" y="3365"/>
                    <a:pt x="4664" y="4047"/>
                  </a:cubicBezTo>
                  <a:cubicBezTo>
                    <a:pt x="4962" y="3470"/>
                    <a:pt x="5221" y="2621"/>
                    <a:pt x="5313" y="1978"/>
                  </a:cubicBezTo>
                  <a:cubicBezTo>
                    <a:pt x="5384" y="1470"/>
                    <a:pt x="5435" y="794"/>
                    <a:pt x="5235" y="305"/>
                  </a:cubicBezTo>
                  <a:cubicBezTo>
                    <a:pt x="5170" y="141"/>
                    <a:pt x="5016" y="1"/>
                    <a:pt x="4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9" name="Google Shape;7159;p36"/>
            <p:cNvSpPr/>
            <p:nvPr/>
          </p:nvSpPr>
          <p:spPr>
            <a:xfrm rot="468940">
              <a:off x="458431" y="2999439"/>
              <a:ext cx="177735" cy="197724"/>
            </a:xfrm>
            <a:custGeom>
              <a:avLst/>
              <a:gdLst/>
              <a:ahLst/>
              <a:cxnLst/>
              <a:rect l="l" t="t" r="r" b="b"/>
              <a:pathLst>
                <a:path w="5895" h="6558" extrusionOk="0">
                  <a:moveTo>
                    <a:pt x="3589" y="1"/>
                  </a:moveTo>
                  <a:cubicBezTo>
                    <a:pt x="3211" y="1"/>
                    <a:pt x="2996" y="2675"/>
                    <a:pt x="2996" y="2675"/>
                  </a:cubicBezTo>
                  <a:cubicBezTo>
                    <a:pt x="2996" y="2675"/>
                    <a:pt x="2045" y="521"/>
                    <a:pt x="1673" y="521"/>
                  </a:cubicBezTo>
                  <a:cubicBezTo>
                    <a:pt x="1669" y="521"/>
                    <a:pt x="1665" y="522"/>
                    <a:pt x="1661" y="522"/>
                  </a:cubicBezTo>
                  <a:cubicBezTo>
                    <a:pt x="1299" y="568"/>
                    <a:pt x="1982" y="1780"/>
                    <a:pt x="2601" y="3010"/>
                  </a:cubicBezTo>
                  <a:cubicBezTo>
                    <a:pt x="1727" y="2497"/>
                    <a:pt x="970" y="1807"/>
                    <a:pt x="652" y="1807"/>
                  </a:cubicBezTo>
                  <a:cubicBezTo>
                    <a:pt x="612" y="1807"/>
                    <a:pt x="578" y="1818"/>
                    <a:pt x="553" y="1842"/>
                  </a:cubicBezTo>
                  <a:cubicBezTo>
                    <a:pt x="327" y="2055"/>
                    <a:pt x="2313" y="3421"/>
                    <a:pt x="2313" y="3421"/>
                  </a:cubicBezTo>
                  <a:cubicBezTo>
                    <a:pt x="2313" y="3421"/>
                    <a:pt x="1745" y="3390"/>
                    <a:pt x="1174" y="3390"/>
                  </a:cubicBezTo>
                  <a:cubicBezTo>
                    <a:pt x="607" y="3390"/>
                    <a:pt x="38" y="3420"/>
                    <a:pt x="23" y="3541"/>
                  </a:cubicBezTo>
                  <a:cubicBezTo>
                    <a:pt x="0" y="3716"/>
                    <a:pt x="153" y="3813"/>
                    <a:pt x="976" y="3813"/>
                  </a:cubicBezTo>
                  <a:cubicBezTo>
                    <a:pt x="1293" y="3813"/>
                    <a:pt x="1709" y="3798"/>
                    <a:pt x="2253" y="3769"/>
                  </a:cubicBezTo>
                  <a:lnTo>
                    <a:pt x="2253" y="3769"/>
                  </a:lnTo>
                  <a:cubicBezTo>
                    <a:pt x="1798" y="4284"/>
                    <a:pt x="706" y="5149"/>
                    <a:pt x="1146" y="5362"/>
                  </a:cubicBezTo>
                  <a:cubicBezTo>
                    <a:pt x="1173" y="5375"/>
                    <a:pt x="1203" y="5381"/>
                    <a:pt x="1235" y="5381"/>
                  </a:cubicBezTo>
                  <a:cubicBezTo>
                    <a:pt x="1726" y="5381"/>
                    <a:pt x="2769" y="3936"/>
                    <a:pt x="2769" y="3936"/>
                  </a:cubicBezTo>
                  <a:lnTo>
                    <a:pt x="2769" y="3936"/>
                  </a:lnTo>
                  <a:cubicBezTo>
                    <a:pt x="2769" y="3936"/>
                    <a:pt x="2419" y="6316"/>
                    <a:pt x="2889" y="6544"/>
                  </a:cubicBezTo>
                  <a:cubicBezTo>
                    <a:pt x="2908" y="6553"/>
                    <a:pt x="2926" y="6557"/>
                    <a:pt x="2942" y="6557"/>
                  </a:cubicBezTo>
                  <a:cubicBezTo>
                    <a:pt x="3352" y="6557"/>
                    <a:pt x="3269" y="4026"/>
                    <a:pt x="3269" y="4026"/>
                  </a:cubicBezTo>
                  <a:lnTo>
                    <a:pt x="3269" y="4026"/>
                  </a:lnTo>
                  <a:cubicBezTo>
                    <a:pt x="3269" y="4026"/>
                    <a:pt x="4279" y="5513"/>
                    <a:pt x="4673" y="5513"/>
                  </a:cubicBezTo>
                  <a:cubicBezTo>
                    <a:pt x="4705" y="5513"/>
                    <a:pt x="4734" y="5503"/>
                    <a:pt x="4757" y="5481"/>
                  </a:cubicBezTo>
                  <a:cubicBezTo>
                    <a:pt x="5059" y="5193"/>
                    <a:pt x="3739" y="3888"/>
                    <a:pt x="3739" y="3888"/>
                  </a:cubicBezTo>
                  <a:lnTo>
                    <a:pt x="3739" y="3888"/>
                  </a:lnTo>
                  <a:cubicBezTo>
                    <a:pt x="3739" y="3888"/>
                    <a:pt x="4411" y="3960"/>
                    <a:pt x="4988" y="3960"/>
                  </a:cubicBezTo>
                  <a:cubicBezTo>
                    <a:pt x="5400" y="3960"/>
                    <a:pt x="5764" y="3923"/>
                    <a:pt x="5802" y="3797"/>
                  </a:cubicBezTo>
                  <a:cubicBezTo>
                    <a:pt x="5895" y="3493"/>
                    <a:pt x="3754" y="3356"/>
                    <a:pt x="3694" y="3356"/>
                  </a:cubicBezTo>
                  <a:cubicBezTo>
                    <a:pt x="3633" y="3356"/>
                    <a:pt x="5484" y="1823"/>
                    <a:pt x="5302" y="1551"/>
                  </a:cubicBezTo>
                  <a:cubicBezTo>
                    <a:pt x="5288" y="1530"/>
                    <a:pt x="5264" y="1521"/>
                    <a:pt x="5233" y="1521"/>
                  </a:cubicBezTo>
                  <a:cubicBezTo>
                    <a:pt x="4857" y="1521"/>
                    <a:pt x="3344" y="2917"/>
                    <a:pt x="3344" y="2917"/>
                  </a:cubicBezTo>
                  <a:cubicBezTo>
                    <a:pt x="3344" y="2917"/>
                    <a:pt x="4089" y="430"/>
                    <a:pt x="3664" y="36"/>
                  </a:cubicBezTo>
                  <a:cubicBezTo>
                    <a:pt x="3638" y="12"/>
                    <a:pt x="3613" y="1"/>
                    <a:pt x="3589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0" name="Google Shape;7160;p36"/>
            <p:cNvSpPr/>
            <p:nvPr/>
          </p:nvSpPr>
          <p:spPr>
            <a:xfrm rot="468940">
              <a:off x="526106" y="3083668"/>
              <a:ext cx="45014" cy="40341"/>
            </a:xfrm>
            <a:custGeom>
              <a:avLst/>
              <a:gdLst/>
              <a:ahLst/>
              <a:cxnLst/>
              <a:rect l="l" t="t" r="r" b="b"/>
              <a:pathLst>
                <a:path w="1493" h="1338" extrusionOk="0">
                  <a:moveTo>
                    <a:pt x="691" y="0"/>
                  </a:moveTo>
                  <a:cubicBezTo>
                    <a:pt x="408" y="0"/>
                    <a:pt x="132" y="175"/>
                    <a:pt x="46" y="480"/>
                  </a:cubicBezTo>
                  <a:cubicBezTo>
                    <a:pt x="41" y="491"/>
                    <a:pt x="41" y="502"/>
                    <a:pt x="39" y="513"/>
                  </a:cubicBezTo>
                  <a:cubicBezTo>
                    <a:pt x="12" y="573"/>
                    <a:pt x="0" y="639"/>
                    <a:pt x="8" y="711"/>
                  </a:cubicBezTo>
                  <a:cubicBezTo>
                    <a:pt x="50" y="1074"/>
                    <a:pt x="349" y="1338"/>
                    <a:pt x="683" y="1338"/>
                  </a:cubicBezTo>
                  <a:cubicBezTo>
                    <a:pt x="779" y="1338"/>
                    <a:pt x="877" y="1316"/>
                    <a:pt x="974" y="1269"/>
                  </a:cubicBezTo>
                  <a:cubicBezTo>
                    <a:pt x="1403" y="1063"/>
                    <a:pt x="1492" y="467"/>
                    <a:pt x="1124" y="157"/>
                  </a:cubicBezTo>
                  <a:cubicBezTo>
                    <a:pt x="996" y="50"/>
                    <a:pt x="843" y="0"/>
                    <a:pt x="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1" name="Google Shape;7161;p36"/>
            <p:cNvSpPr/>
            <p:nvPr/>
          </p:nvSpPr>
          <p:spPr>
            <a:xfrm rot="468940">
              <a:off x="95317" y="2924986"/>
              <a:ext cx="209633" cy="223442"/>
            </a:xfrm>
            <a:custGeom>
              <a:avLst/>
              <a:gdLst/>
              <a:ahLst/>
              <a:cxnLst/>
              <a:rect l="l" t="t" r="r" b="b"/>
              <a:pathLst>
                <a:path w="6953" h="7411" extrusionOk="0">
                  <a:moveTo>
                    <a:pt x="3996" y="0"/>
                  </a:moveTo>
                  <a:cubicBezTo>
                    <a:pt x="3992" y="0"/>
                    <a:pt x="3987" y="0"/>
                    <a:pt x="3983" y="0"/>
                  </a:cubicBezTo>
                  <a:cubicBezTo>
                    <a:pt x="3867" y="6"/>
                    <a:pt x="3670" y="111"/>
                    <a:pt x="3610" y="210"/>
                  </a:cubicBezTo>
                  <a:cubicBezTo>
                    <a:pt x="3550" y="309"/>
                    <a:pt x="3520" y="423"/>
                    <a:pt x="3494" y="536"/>
                  </a:cubicBezTo>
                  <a:cubicBezTo>
                    <a:pt x="3309" y="1348"/>
                    <a:pt x="3391" y="2279"/>
                    <a:pt x="3418" y="3112"/>
                  </a:cubicBezTo>
                  <a:cubicBezTo>
                    <a:pt x="3244" y="2530"/>
                    <a:pt x="3045" y="1840"/>
                    <a:pt x="2804" y="1304"/>
                  </a:cubicBezTo>
                  <a:cubicBezTo>
                    <a:pt x="2686" y="1042"/>
                    <a:pt x="2395" y="491"/>
                    <a:pt x="2025" y="491"/>
                  </a:cubicBezTo>
                  <a:cubicBezTo>
                    <a:pt x="1975" y="491"/>
                    <a:pt x="1924" y="501"/>
                    <a:pt x="1871" y="523"/>
                  </a:cubicBezTo>
                  <a:cubicBezTo>
                    <a:pt x="1716" y="588"/>
                    <a:pt x="1569" y="780"/>
                    <a:pt x="1546" y="946"/>
                  </a:cubicBezTo>
                  <a:cubicBezTo>
                    <a:pt x="1526" y="1078"/>
                    <a:pt x="1554" y="1213"/>
                    <a:pt x="1591" y="1342"/>
                  </a:cubicBezTo>
                  <a:cubicBezTo>
                    <a:pt x="1810" y="2093"/>
                    <a:pt x="2258" y="2770"/>
                    <a:pt x="2761" y="3364"/>
                  </a:cubicBezTo>
                  <a:cubicBezTo>
                    <a:pt x="2400" y="3077"/>
                    <a:pt x="1421" y="2185"/>
                    <a:pt x="1231" y="2102"/>
                  </a:cubicBezTo>
                  <a:cubicBezTo>
                    <a:pt x="1115" y="2052"/>
                    <a:pt x="988" y="2021"/>
                    <a:pt x="862" y="2021"/>
                  </a:cubicBezTo>
                  <a:cubicBezTo>
                    <a:pt x="781" y="2021"/>
                    <a:pt x="701" y="2033"/>
                    <a:pt x="625" y="2062"/>
                  </a:cubicBezTo>
                  <a:cubicBezTo>
                    <a:pt x="455" y="2128"/>
                    <a:pt x="316" y="2285"/>
                    <a:pt x="299" y="2472"/>
                  </a:cubicBezTo>
                  <a:cubicBezTo>
                    <a:pt x="278" y="2673"/>
                    <a:pt x="430" y="2795"/>
                    <a:pt x="584" y="2909"/>
                  </a:cubicBezTo>
                  <a:cubicBezTo>
                    <a:pt x="872" y="3127"/>
                    <a:pt x="2158" y="3859"/>
                    <a:pt x="2434" y="3950"/>
                  </a:cubicBezTo>
                  <a:cubicBezTo>
                    <a:pt x="2080" y="3943"/>
                    <a:pt x="1784" y="3939"/>
                    <a:pt x="1537" y="3939"/>
                  </a:cubicBezTo>
                  <a:cubicBezTo>
                    <a:pt x="569" y="3939"/>
                    <a:pt x="336" y="3994"/>
                    <a:pt x="228" y="4075"/>
                  </a:cubicBezTo>
                  <a:cubicBezTo>
                    <a:pt x="95" y="4176"/>
                    <a:pt x="1" y="4350"/>
                    <a:pt x="40" y="4513"/>
                  </a:cubicBezTo>
                  <a:cubicBezTo>
                    <a:pt x="71" y="4646"/>
                    <a:pt x="183" y="4758"/>
                    <a:pt x="314" y="4800"/>
                  </a:cubicBezTo>
                  <a:cubicBezTo>
                    <a:pt x="454" y="4845"/>
                    <a:pt x="621" y="4863"/>
                    <a:pt x="804" y="4863"/>
                  </a:cubicBezTo>
                  <a:cubicBezTo>
                    <a:pt x="1312" y="4863"/>
                    <a:pt x="1947" y="4720"/>
                    <a:pt x="2512" y="4588"/>
                  </a:cubicBezTo>
                  <a:lnTo>
                    <a:pt x="2512" y="4588"/>
                  </a:lnTo>
                  <a:cubicBezTo>
                    <a:pt x="1952" y="4984"/>
                    <a:pt x="1659" y="5195"/>
                    <a:pt x="1334" y="5798"/>
                  </a:cubicBezTo>
                  <a:cubicBezTo>
                    <a:pt x="1193" y="6058"/>
                    <a:pt x="1194" y="6488"/>
                    <a:pt x="1474" y="6488"/>
                  </a:cubicBezTo>
                  <a:cubicBezTo>
                    <a:pt x="1529" y="6488"/>
                    <a:pt x="1594" y="6472"/>
                    <a:pt x="1670" y="6435"/>
                  </a:cubicBezTo>
                  <a:cubicBezTo>
                    <a:pt x="1895" y="6326"/>
                    <a:pt x="2084" y="6150"/>
                    <a:pt x="2261" y="5972"/>
                  </a:cubicBezTo>
                  <a:cubicBezTo>
                    <a:pt x="2563" y="5664"/>
                    <a:pt x="2846" y="5335"/>
                    <a:pt x="3105" y="4990"/>
                  </a:cubicBezTo>
                  <a:lnTo>
                    <a:pt x="3105" y="4990"/>
                  </a:lnTo>
                  <a:cubicBezTo>
                    <a:pt x="3065" y="5044"/>
                    <a:pt x="3070" y="5160"/>
                    <a:pt x="3062" y="5225"/>
                  </a:cubicBezTo>
                  <a:cubicBezTo>
                    <a:pt x="3046" y="5375"/>
                    <a:pt x="3037" y="5526"/>
                    <a:pt x="3029" y="5676"/>
                  </a:cubicBezTo>
                  <a:cubicBezTo>
                    <a:pt x="3008" y="6013"/>
                    <a:pt x="2977" y="6372"/>
                    <a:pt x="3021" y="6705"/>
                  </a:cubicBezTo>
                  <a:cubicBezTo>
                    <a:pt x="3046" y="6894"/>
                    <a:pt x="3105" y="7082"/>
                    <a:pt x="3221" y="7234"/>
                  </a:cubicBezTo>
                  <a:cubicBezTo>
                    <a:pt x="3292" y="7327"/>
                    <a:pt x="3397" y="7411"/>
                    <a:pt x="3509" y="7411"/>
                  </a:cubicBezTo>
                  <a:cubicBezTo>
                    <a:pt x="3526" y="7411"/>
                    <a:pt x="3542" y="7409"/>
                    <a:pt x="3559" y="7405"/>
                  </a:cubicBezTo>
                  <a:cubicBezTo>
                    <a:pt x="3720" y="7369"/>
                    <a:pt x="3851" y="7144"/>
                    <a:pt x="3877" y="6991"/>
                  </a:cubicBezTo>
                  <a:cubicBezTo>
                    <a:pt x="3911" y="6815"/>
                    <a:pt x="3933" y="6637"/>
                    <a:pt x="3949" y="6461"/>
                  </a:cubicBezTo>
                  <a:cubicBezTo>
                    <a:pt x="3993" y="5991"/>
                    <a:pt x="4005" y="5505"/>
                    <a:pt x="3904" y="5043"/>
                  </a:cubicBezTo>
                  <a:lnTo>
                    <a:pt x="3904" y="5043"/>
                  </a:lnTo>
                  <a:cubicBezTo>
                    <a:pt x="4095" y="5403"/>
                    <a:pt x="4676" y="6084"/>
                    <a:pt x="4940" y="6331"/>
                  </a:cubicBezTo>
                  <a:cubicBezTo>
                    <a:pt x="5060" y="6443"/>
                    <a:pt x="5250" y="6551"/>
                    <a:pt x="5405" y="6551"/>
                  </a:cubicBezTo>
                  <a:cubicBezTo>
                    <a:pt x="5536" y="6551"/>
                    <a:pt x="5642" y="6474"/>
                    <a:pt x="5658" y="6257"/>
                  </a:cubicBezTo>
                  <a:cubicBezTo>
                    <a:pt x="5667" y="6140"/>
                    <a:pt x="5632" y="6025"/>
                    <a:pt x="5588" y="5916"/>
                  </a:cubicBezTo>
                  <a:cubicBezTo>
                    <a:pt x="5372" y="5367"/>
                    <a:pt x="4864" y="5049"/>
                    <a:pt x="4456" y="4623"/>
                  </a:cubicBezTo>
                  <a:lnTo>
                    <a:pt x="4456" y="4623"/>
                  </a:lnTo>
                  <a:cubicBezTo>
                    <a:pt x="4799" y="4651"/>
                    <a:pt x="5337" y="4710"/>
                    <a:pt x="5817" y="4710"/>
                  </a:cubicBezTo>
                  <a:cubicBezTo>
                    <a:pt x="6087" y="4710"/>
                    <a:pt x="6340" y="4691"/>
                    <a:pt x="6529" y="4638"/>
                  </a:cubicBezTo>
                  <a:cubicBezTo>
                    <a:pt x="6623" y="4611"/>
                    <a:pt x="6717" y="4576"/>
                    <a:pt x="6792" y="4516"/>
                  </a:cubicBezTo>
                  <a:cubicBezTo>
                    <a:pt x="6952" y="4389"/>
                    <a:pt x="6943" y="4247"/>
                    <a:pt x="6860" y="4119"/>
                  </a:cubicBezTo>
                  <a:cubicBezTo>
                    <a:pt x="6752" y="3956"/>
                    <a:pt x="6520" y="3823"/>
                    <a:pt x="6359" y="3786"/>
                  </a:cubicBezTo>
                  <a:cubicBezTo>
                    <a:pt x="6285" y="3769"/>
                    <a:pt x="6131" y="3763"/>
                    <a:pt x="5938" y="3763"/>
                  </a:cubicBezTo>
                  <a:cubicBezTo>
                    <a:pt x="5389" y="3763"/>
                    <a:pt x="4528" y="3815"/>
                    <a:pt x="4337" y="3831"/>
                  </a:cubicBezTo>
                  <a:cubicBezTo>
                    <a:pt x="6556" y="2312"/>
                    <a:pt x="6153" y="1717"/>
                    <a:pt x="6117" y="1623"/>
                  </a:cubicBezTo>
                  <a:cubicBezTo>
                    <a:pt x="6073" y="1508"/>
                    <a:pt x="5945" y="1445"/>
                    <a:pt x="5819" y="1445"/>
                  </a:cubicBezTo>
                  <a:cubicBezTo>
                    <a:pt x="5795" y="1445"/>
                    <a:pt x="5772" y="1447"/>
                    <a:pt x="5749" y="1451"/>
                  </a:cubicBezTo>
                  <a:cubicBezTo>
                    <a:pt x="5606" y="1478"/>
                    <a:pt x="5484" y="1570"/>
                    <a:pt x="5369" y="1666"/>
                  </a:cubicBezTo>
                  <a:cubicBezTo>
                    <a:pt x="4821" y="2130"/>
                    <a:pt x="4296" y="2776"/>
                    <a:pt x="3849" y="3339"/>
                  </a:cubicBezTo>
                  <a:cubicBezTo>
                    <a:pt x="4096" y="2864"/>
                    <a:pt x="4309" y="2162"/>
                    <a:pt x="4384" y="1633"/>
                  </a:cubicBezTo>
                  <a:cubicBezTo>
                    <a:pt x="4443" y="1212"/>
                    <a:pt x="4485" y="654"/>
                    <a:pt x="4322" y="253"/>
                  </a:cubicBezTo>
                  <a:cubicBezTo>
                    <a:pt x="4267" y="118"/>
                    <a:pt x="4139" y="0"/>
                    <a:pt x="39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2" name="Google Shape;7162;p36"/>
            <p:cNvSpPr/>
            <p:nvPr/>
          </p:nvSpPr>
          <p:spPr>
            <a:xfrm rot="468940">
              <a:off x="124077" y="2962958"/>
              <a:ext cx="146801" cy="163172"/>
            </a:xfrm>
            <a:custGeom>
              <a:avLst/>
              <a:gdLst/>
              <a:ahLst/>
              <a:cxnLst/>
              <a:rect l="l" t="t" r="r" b="b"/>
              <a:pathLst>
                <a:path w="4869" h="5412" extrusionOk="0">
                  <a:moveTo>
                    <a:pt x="2964" y="0"/>
                  </a:moveTo>
                  <a:cubicBezTo>
                    <a:pt x="2652" y="0"/>
                    <a:pt x="2476" y="2208"/>
                    <a:pt x="2476" y="2208"/>
                  </a:cubicBezTo>
                  <a:cubicBezTo>
                    <a:pt x="2476" y="2208"/>
                    <a:pt x="1690" y="430"/>
                    <a:pt x="1384" y="430"/>
                  </a:cubicBezTo>
                  <a:cubicBezTo>
                    <a:pt x="1381" y="430"/>
                    <a:pt x="1378" y="430"/>
                    <a:pt x="1375" y="430"/>
                  </a:cubicBezTo>
                  <a:cubicBezTo>
                    <a:pt x="1074" y="467"/>
                    <a:pt x="1638" y="1468"/>
                    <a:pt x="2152" y="2483"/>
                  </a:cubicBezTo>
                  <a:cubicBezTo>
                    <a:pt x="1430" y="2062"/>
                    <a:pt x="805" y="1491"/>
                    <a:pt x="543" y="1491"/>
                  </a:cubicBezTo>
                  <a:cubicBezTo>
                    <a:pt x="510" y="1491"/>
                    <a:pt x="483" y="1500"/>
                    <a:pt x="462" y="1520"/>
                  </a:cubicBezTo>
                  <a:cubicBezTo>
                    <a:pt x="269" y="1695"/>
                    <a:pt x="1909" y="2821"/>
                    <a:pt x="1909" y="2821"/>
                  </a:cubicBezTo>
                  <a:cubicBezTo>
                    <a:pt x="1909" y="2821"/>
                    <a:pt x="1447" y="2796"/>
                    <a:pt x="979" y="2796"/>
                  </a:cubicBezTo>
                  <a:cubicBezTo>
                    <a:pt x="508" y="2796"/>
                    <a:pt x="32" y="2821"/>
                    <a:pt x="20" y="2922"/>
                  </a:cubicBezTo>
                  <a:cubicBezTo>
                    <a:pt x="0" y="3066"/>
                    <a:pt x="126" y="3146"/>
                    <a:pt x="807" y="3146"/>
                  </a:cubicBezTo>
                  <a:cubicBezTo>
                    <a:pt x="1068" y="3146"/>
                    <a:pt x="1411" y="3135"/>
                    <a:pt x="1859" y="3110"/>
                  </a:cubicBezTo>
                  <a:lnTo>
                    <a:pt x="1859" y="3110"/>
                  </a:lnTo>
                  <a:cubicBezTo>
                    <a:pt x="1484" y="3536"/>
                    <a:pt x="582" y="4250"/>
                    <a:pt x="946" y="4424"/>
                  </a:cubicBezTo>
                  <a:cubicBezTo>
                    <a:pt x="968" y="4435"/>
                    <a:pt x="993" y="4440"/>
                    <a:pt x="1019" y="4440"/>
                  </a:cubicBezTo>
                  <a:cubicBezTo>
                    <a:pt x="1424" y="4440"/>
                    <a:pt x="2285" y="3247"/>
                    <a:pt x="2285" y="3247"/>
                  </a:cubicBezTo>
                  <a:lnTo>
                    <a:pt x="2285" y="3247"/>
                  </a:lnTo>
                  <a:cubicBezTo>
                    <a:pt x="2285" y="3247"/>
                    <a:pt x="1997" y="5213"/>
                    <a:pt x="2387" y="5401"/>
                  </a:cubicBezTo>
                  <a:cubicBezTo>
                    <a:pt x="2402" y="5408"/>
                    <a:pt x="2417" y="5412"/>
                    <a:pt x="2430" y="5412"/>
                  </a:cubicBezTo>
                  <a:cubicBezTo>
                    <a:pt x="2769" y="5412"/>
                    <a:pt x="2701" y="3323"/>
                    <a:pt x="2701" y="3323"/>
                  </a:cubicBezTo>
                  <a:lnTo>
                    <a:pt x="2701" y="3323"/>
                  </a:lnTo>
                  <a:cubicBezTo>
                    <a:pt x="2701" y="3323"/>
                    <a:pt x="3534" y="4551"/>
                    <a:pt x="3859" y="4551"/>
                  </a:cubicBezTo>
                  <a:cubicBezTo>
                    <a:pt x="3886" y="4551"/>
                    <a:pt x="3909" y="4542"/>
                    <a:pt x="3928" y="4524"/>
                  </a:cubicBezTo>
                  <a:cubicBezTo>
                    <a:pt x="4178" y="4286"/>
                    <a:pt x="3090" y="3210"/>
                    <a:pt x="3090" y="3210"/>
                  </a:cubicBezTo>
                  <a:lnTo>
                    <a:pt x="3090" y="3210"/>
                  </a:lnTo>
                  <a:cubicBezTo>
                    <a:pt x="3090" y="3210"/>
                    <a:pt x="3645" y="3270"/>
                    <a:pt x="4122" y="3270"/>
                  </a:cubicBezTo>
                  <a:cubicBezTo>
                    <a:pt x="4462" y="3270"/>
                    <a:pt x="4762" y="3239"/>
                    <a:pt x="4793" y="3135"/>
                  </a:cubicBezTo>
                  <a:cubicBezTo>
                    <a:pt x="4868" y="2885"/>
                    <a:pt x="3102" y="2772"/>
                    <a:pt x="3053" y="2772"/>
                  </a:cubicBezTo>
                  <a:cubicBezTo>
                    <a:pt x="3003" y="2772"/>
                    <a:pt x="4530" y="1507"/>
                    <a:pt x="4379" y="1282"/>
                  </a:cubicBezTo>
                  <a:cubicBezTo>
                    <a:pt x="4368" y="1265"/>
                    <a:pt x="4348" y="1256"/>
                    <a:pt x="4322" y="1256"/>
                  </a:cubicBezTo>
                  <a:cubicBezTo>
                    <a:pt x="4012" y="1256"/>
                    <a:pt x="2764" y="2408"/>
                    <a:pt x="2764" y="2408"/>
                  </a:cubicBezTo>
                  <a:cubicBezTo>
                    <a:pt x="2764" y="2408"/>
                    <a:pt x="3378" y="354"/>
                    <a:pt x="3027" y="29"/>
                  </a:cubicBezTo>
                  <a:cubicBezTo>
                    <a:pt x="3005" y="10"/>
                    <a:pt x="2985" y="0"/>
                    <a:pt x="2964" y="0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3" name="Google Shape;7163;p36"/>
            <p:cNvSpPr/>
            <p:nvPr/>
          </p:nvSpPr>
          <p:spPr>
            <a:xfrm rot="468940">
              <a:off x="179891" y="3032393"/>
              <a:ext cx="37205" cy="33286"/>
            </a:xfrm>
            <a:custGeom>
              <a:avLst/>
              <a:gdLst/>
              <a:ahLst/>
              <a:cxnLst/>
              <a:rect l="l" t="t" r="r" b="b"/>
              <a:pathLst>
                <a:path w="1234" h="1104" extrusionOk="0">
                  <a:moveTo>
                    <a:pt x="571" y="0"/>
                  </a:moveTo>
                  <a:cubicBezTo>
                    <a:pt x="338" y="0"/>
                    <a:pt x="110" y="145"/>
                    <a:pt x="38" y="396"/>
                  </a:cubicBezTo>
                  <a:lnTo>
                    <a:pt x="32" y="424"/>
                  </a:lnTo>
                  <a:cubicBezTo>
                    <a:pt x="10" y="472"/>
                    <a:pt x="0" y="528"/>
                    <a:pt x="8" y="587"/>
                  </a:cubicBezTo>
                  <a:cubicBezTo>
                    <a:pt x="43" y="887"/>
                    <a:pt x="290" y="1103"/>
                    <a:pt x="568" y="1103"/>
                  </a:cubicBezTo>
                  <a:cubicBezTo>
                    <a:pt x="646" y="1103"/>
                    <a:pt x="727" y="1086"/>
                    <a:pt x="806" y="1048"/>
                  </a:cubicBezTo>
                  <a:cubicBezTo>
                    <a:pt x="1159" y="876"/>
                    <a:pt x="1234" y="384"/>
                    <a:pt x="928" y="130"/>
                  </a:cubicBezTo>
                  <a:cubicBezTo>
                    <a:pt x="823" y="42"/>
                    <a:pt x="697" y="0"/>
                    <a:pt x="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4" name="Google Shape;7164;p36"/>
            <p:cNvSpPr/>
            <p:nvPr/>
          </p:nvSpPr>
          <p:spPr>
            <a:xfrm rot="468940">
              <a:off x="425766" y="2517083"/>
              <a:ext cx="157474" cy="149484"/>
            </a:xfrm>
            <a:custGeom>
              <a:avLst/>
              <a:gdLst/>
              <a:ahLst/>
              <a:cxnLst/>
              <a:rect l="l" t="t" r="r" b="b"/>
              <a:pathLst>
                <a:path w="5223" h="4958" extrusionOk="0">
                  <a:moveTo>
                    <a:pt x="3582" y="0"/>
                  </a:moveTo>
                  <a:cubicBezTo>
                    <a:pt x="3502" y="0"/>
                    <a:pt x="3421" y="20"/>
                    <a:pt x="3364" y="56"/>
                  </a:cubicBezTo>
                  <a:cubicBezTo>
                    <a:pt x="3281" y="109"/>
                    <a:pt x="3218" y="189"/>
                    <a:pt x="3164" y="270"/>
                  </a:cubicBezTo>
                  <a:cubicBezTo>
                    <a:pt x="2848" y="752"/>
                    <a:pt x="2682" y="1326"/>
                    <a:pt x="2593" y="1893"/>
                  </a:cubicBezTo>
                  <a:cubicBezTo>
                    <a:pt x="2579" y="1553"/>
                    <a:pt x="2612" y="578"/>
                    <a:pt x="2566" y="432"/>
                  </a:cubicBezTo>
                  <a:cubicBezTo>
                    <a:pt x="2522" y="285"/>
                    <a:pt x="2434" y="147"/>
                    <a:pt x="2299" y="73"/>
                  </a:cubicBezTo>
                  <a:cubicBezTo>
                    <a:pt x="2242" y="43"/>
                    <a:pt x="2178" y="26"/>
                    <a:pt x="2113" y="26"/>
                  </a:cubicBezTo>
                  <a:cubicBezTo>
                    <a:pt x="2043" y="26"/>
                    <a:pt x="1973" y="46"/>
                    <a:pt x="1914" y="87"/>
                  </a:cubicBezTo>
                  <a:cubicBezTo>
                    <a:pt x="1791" y="172"/>
                    <a:pt x="1794" y="314"/>
                    <a:pt x="1804" y="455"/>
                  </a:cubicBezTo>
                  <a:cubicBezTo>
                    <a:pt x="1820" y="719"/>
                    <a:pt x="2026" y="1790"/>
                    <a:pt x="2107" y="1988"/>
                  </a:cubicBezTo>
                  <a:cubicBezTo>
                    <a:pt x="1298" y="997"/>
                    <a:pt x="1102" y="841"/>
                    <a:pt x="982" y="815"/>
                  </a:cubicBezTo>
                  <a:cubicBezTo>
                    <a:pt x="954" y="809"/>
                    <a:pt x="925" y="805"/>
                    <a:pt x="896" y="805"/>
                  </a:cubicBezTo>
                  <a:cubicBezTo>
                    <a:pt x="799" y="805"/>
                    <a:pt x="703" y="842"/>
                    <a:pt x="647" y="918"/>
                  </a:cubicBezTo>
                  <a:cubicBezTo>
                    <a:pt x="587" y="1000"/>
                    <a:pt x="578" y="1116"/>
                    <a:pt x="618" y="1208"/>
                  </a:cubicBezTo>
                  <a:cubicBezTo>
                    <a:pt x="779" y="1586"/>
                    <a:pt x="1320" y="1991"/>
                    <a:pt x="1789" y="2336"/>
                  </a:cubicBezTo>
                  <a:cubicBezTo>
                    <a:pt x="1471" y="2257"/>
                    <a:pt x="1251" y="2202"/>
                    <a:pt x="1001" y="2202"/>
                  </a:cubicBezTo>
                  <a:cubicBezTo>
                    <a:pt x="866" y="2202"/>
                    <a:pt x="722" y="2218"/>
                    <a:pt x="549" y="2255"/>
                  </a:cubicBezTo>
                  <a:cubicBezTo>
                    <a:pt x="293" y="2311"/>
                    <a:pt x="1" y="2593"/>
                    <a:pt x="352" y="2750"/>
                  </a:cubicBezTo>
                  <a:cubicBezTo>
                    <a:pt x="521" y="2825"/>
                    <a:pt x="707" y="2846"/>
                    <a:pt x="894" y="2857"/>
                  </a:cubicBezTo>
                  <a:cubicBezTo>
                    <a:pt x="1066" y="2869"/>
                    <a:pt x="1238" y="2876"/>
                    <a:pt x="1410" y="2876"/>
                  </a:cubicBezTo>
                  <a:cubicBezTo>
                    <a:pt x="1555" y="2876"/>
                    <a:pt x="1700" y="2871"/>
                    <a:pt x="1845" y="2862"/>
                  </a:cubicBezTo>
                  <a:lnTo>
                    <a:pt x="1845" y="2862"/>
                  </a:lnTo>
                  <a:cubicBezTo>
                    <a:pt x="1797" y="2866"/>
                    <a:pt x="1732" y="2923"/>
                    <a:pt x="1694" y="2950"/>
                  </a:cubicBezTo>
                  <a:cubicBezTo>
                    <a:pt x="1601" y="3012"/>
                    <a:pt x="1512" y="3081"/>
                    <a:pt x="1424" y="3147"/>
                  </a:cubicBezTo>
                  <a:cubicBezTo>
                    <a:pt x="1226" y="3296"/>
                    <a:pt x="1011" y="3449"/>
                    <a:pt x="844" y="3634"/>
                  </a:cubicBezTo>
                  <a:cubicBezTo>
                    <a:pt x="750" y="3740"/>
                    <a:pt x="673" y="3862"/>
                    <a:pt x="644" y="4000"/>
                  </a:cubicBezTo>
                  <a:cubicBezTo>
                    <a:pt x="622" y="4095"/>
                    <a:pt x="631" y="4211"/>
                    <a:pt x="710" y="4270"/>
                  </a:cubicBezTo>
                  <a:cubicBezTo>
                    <a:pt x="749" y="4300"/>
                    <a:pt x="803" y="4311"/>
                    <a:pt x="860" y="4311"/>
                  </a:cubicBezTo>
                  <a:cubicBezTo>
                    <a:pt x="945" y="4311"/>
                    <a:pt x="1036" y="4285"/>
                    <a:pt x="1093" y="4251"/>
                  </a:cubicBezTo>
                  <a:cubicBezTo>
                    <a:pt x="1206" y="4185"/>
                    <a:pt x="1317" y="4111"/>
                    <a:pt x="1424" y="4036"/>
                  </a:cubicBezTo>
                  <a:cubicBezTo>
                    <a:pt x="1709" y="3837"/>
                    <a:pt x="1985" y="3609"/>
                    <a:pt x="2196" y="3332"/>
                  </a:cubicBezTo>
                  <a:lnTo>
                    <a:pt x="2196" y="3332"/>
                  </a:lnTo>
                  <a:cubicBezTo>
                    <a:pt x="2086" y="3611"/>
                    <a:pt x="1983" y="4263"/>
                    <a:pt x="1970" y="4528"/>
                  </a:cubicBezTo>
                  <a:cubicBezTo>
                    <a:pt x="1962" y="4703"/>
                    <a:pt x="2030" y="4957"/>
                    <a:pt x="2197" y="4957"/>
                  </a:cubicBezTo>
                  <a:cubicBezTo>
                    <a:pt x="2243" y="4957"/>
                    <a:pt x="2296" y="4938"/>
                    <a:pt x="2356" y="4894"/>
                  </a:cubicBezTo>
                  <a:cubicBezTo>
                    <a:pt x="2425" y="4843"/>
                    <a:pt x="2474" y="4768"/>
                    <a:pt x="2513" y="4691"/>
                  </a:cubicBezTo>
                  <a:cubicBezTo>
                    <a:pt x="2717" y="4308"/>
                    <a:pt x="2651" y="3872"/>
                    <a:pt x="2695" y="3439"/>
                  </a:cubicBezTo>
                  <a:lnTo>
                    <a:pt x="2695" y="3439"/>
                  </a:lnTo>
                  <a:cubicBezTo>
                    <a:pt x="2929" y="3759"/>
                    <a:pt x="3343" y="4382"/>
                    <a:pt x="3679" y="4606"/>
                  </a:cubicBezTo>
                  <a:cubicBezTo>
                    <a:pt x="3738" y="4646"/>
                    <a:pt x="3803" y="4681"/>
                    <a:pt x="3872" y="4696"/>
                  </a:cubicBezTo>
                  <a:cubicBezTo>
                    <a:pt x="3898" y="4702"/>
                    <a:pt x="3923" y="4705"/>
                    <a:pt x="3945" y="4705"/>
                  </a:cubicBezTo>
                  <a:cubicBezTo>
                    <a:pt x="4048" y="4705"/>
                    <a:pt x="4104" y="4640"/>
                    <a:pt x="4129" y="4552"/>
                  </a:cubicBezTo>
                  <a:cubicBezTo>
                    <a:pt x="4168" y="4415"/>
                    <a:pt x="4133" y="4220"/>
                    <a:pt x="4076" y="4111"/>
                  </a:cubicBezTo>
                  <a:cubicBezTo>
                    <a:pt x="3974" y="3920"/>
                    <a:pt x="3218" y="3138"/>
                    <a:pt x="3083" y="3001"/>
                  </a:cubicBezTo>
                  <a:lnTo>
                    <a:pt x="3083" y="3001"/>
                  </a:lnTo>
                  <a:cubicBezTo>
                    <a:pt x="3711" y="3170"/>
                    <a:pt x="4148" y="3229"/>
                    <a:pt x="4452" y="3229"/>
                  </a:cubicBezTo>
                  <a:cubicBezTo>
                    <a:pt x="5075" y="3229"/>
                    <a:pt x="5146" y="2984"/>
                    <a:pt x="5170" y="2941"/>
                  </a:cubicBezTo>
                  <a:cubicBezTo>
                    <a:pt x="5222" y="2846"/>
                    <a:pt x="5176" y="2721"/>
                    <a:pt x="5090" y="2652"/>
                  </a:cubicBezTo>
                  <a:cubicBezTo>
                    <a:pt x="5007" y="2584"/>
                    <a:pt x="4897" y="2561"/>
                    <a:pt x="4789" y="2542"/>
                  </a:cubicBezTo>
                  <a:cubicBezTo>
                    <a:pt x="4483" y="2493"/>
                    <a:pt x="4145" y="2477"/>
                    <a:pt x="3811" y="2477"/>
                  </a:cubicBezTo>
                  <a:cubicBezTo>
                    <a:pt x="3576" y="2477"/>
                    <a:pt x="3344" y="2485"/>
                    <a:pt x="3127" y="2493"/>
                  </a:cubicBezTo>
                  <a:cubicBezTo>
                    <a:pt x="3510" y="2402"/>
                    <a:pt x="4007" y="2186"/>
                    <a:pt x="4339" y="1975"/>
                  </a:cubicBezTo>
                  <a:cubicBezTo>
                    <a:pt x="4603" y="1808"/>
                    <a:pt x="4933" y="1564"/>
                    <a:pt x="5080" y="1279"/>
                  </a:cubicBezTo>
                  <a:cubicBezTo>
                    <a:pt x="5131" y="1181"/>
                    <a:pt x="5133" y="1050"/>
                    <a:pt x="5058" y="969"/>
                  </a:cubicBezTo>
                  <a:cubicBezTo>
                    <a:pt x="5004" y="913"/>
                    <a:pt x="4872" y="859"/>
                    <a:pt x="4786" y="859"/>
                  </a:cubicBezTo>
                  <a:cubicBezTo>
                    <a:pt x="4778" y="859"/>
                    <a:pt x="4770" y="859"/>
                    <a:pt x="4763" y="860"/>
                  </a:cubicBezTo>
                  <a:cubicBezTo>
                    <a:pt x="4678" y="874"/>
                    <a:pt x="4601" y="915"/>
                    <a:pt x="4525" y="953"/>
                  </a:cubicBezTo>
                  <a:cubicBezTo>
                    <a:pt x="3985" y="1238"/>
                    <a:pt x="3502" y="1730"/>
                    <a:pt x="3048" y="2141"/>
                  </a:cubicBezTo>
                  <a:cubicBezTo>
                    <a:pt x="3290" y="1766"/>
                    <a:pt x="3582" y="1324"/>
                    <a:pt x="3766" y="932"/>
                  </a:cubicBezTo>
                  <a:cubicBezTo>
                    <a:pt x="3869" y="717"/>
                    <a:pt x="4073" y="197"/>
                    <a:pt x="3757" y="37"/>
                  </a:cubicBezTo>
                  <a:cubicBezTo>
                    <a:pt x="3707" y="12"/>
                    <a:pt x="3645" y="0"/>
                    <a:pt x="35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5" name="Google Shape;7165;p36"/>
            <p:cNvSpPr/>
            <p:nvPr/>
          </p:nvSpPr>
          <p:spPr>
            <a:xfrm rot="468940">
              <a:off x="451362" y="2542875"/>
              <a:ext cx="105254" cy="102751"/>
            </a:xfrm>
            <a:custGeom>
              <a:avLst/>
              <a:gdLst/>
              <a:ahLst/>
              <a:cxnLst/>
              <a:rect l="l" t="t" r="r" b="b"/>
              <a:pathLst>
                <a:path w="3491" h="3408" extrusionOk="0">
                  <a:moveTo>
                    <a:pt x="2430" y="1"/>
                  </a:moveTo>
                  <a:cubicBezTo>
                    <a:pt x="2261" y="1"/>
                    <a:pt x="1992" y="727"/>
                    <a:pt x="1696" y="1437"/>
                  </a:cubicBezTo>
                  <a:cubicBezTo>
                    <a:pt x="1573" y="754"/>
                    <a:pt x="1615" y="50"/>
                    <a:pt x="1426" y="30"/>
                  </a:cubicBezTo>
                  <a:cubicBezTo>
                    <a:pt x="1424" y="30"/>
                    <a:pt x="1423" y="30"/>
                    <a:pt x="1422" y="30"/>
                  </a:cubicBezTo>
                  <a:cubicBezTo>
                    <a:pt x="1242" y="30"/>
                    <a:pt x="1393" y="1463"/>
                    <a:pt x="1393" y="1463"/>
                  </a:cubicBezTo>
                  <a:cubicBezTo>
                    <a:pt x="1393" y="1463"/>
                    <a:pt x="616" y="450"/>
                    <a:pt x="449" y="450"/>
                  </a:cubicBezTo>
                  <a:cubicBezTo>
                    <a:pt x="443" y="450"/>
                    <a:pt x="438" y="451"/>
                    <a:pt x="433" y="454"/>
                  </a:cubicBezTo>
                  <a:cubicBezTo>
                    <a:pt x="310" y="536"/>
                    <a:pt x="388" y="711"/>
                    <a:pt x="1208" y="1573"/>
                  </a:cubicBezTo>
                  <a:cubicBezTo>
                    <a:pt x="985" y="1569"/>
                    <a:pt x="643" y="1521"/>
                    <a:pt x="385" y="1521"/>
                  </a:cubicBezTo>
                  <a:cubicBezTo>
                    <a:pt x="161" y="1521"/>
                    <a:pt x="0" y="1557"/>
                    <a:pt x="35" y="1691"/>
                  </a:cubicBezTo>
                  <a:cubicBezTo>
                    <a:pt x="80" y="1860"/>
                    <a:pt x="528" y="1895"/>
                    <a:pt x="886" y="1895"/>
                  </a:cubicBezTo>
                  <a:cubicBezTo>
                    <a:pt x="1132" y="1895"/>
                    <a:pt x="1335" y="1879"/>
                    <a:pt x="1335" y="1879"/>
                  </a:cubicBezTo>
                  <a:lnTo>
                    <a:pt x="1335" y="1879"/>
                  </a:lnTo>
                  <a:cubicBezTo>
                    <a:pt x="1335" y="1879"/>
                    <a:pt x="97" y="2658"/>
                    <a:pt x="178" y="2965"/>
                  </a:cubicBezTo>
                  <a:cubicBezTo>
                    <a:pt x="187" y="3002"/>
                    <a:pt x="214" y="3018"/>
                    <a:pt x="252" y="3018"/>
                  </a:cubicBezTo>
                  <a:cubicBezTo>
                    <a:pt x="536" y="3018"/>
                    <a:pt x="1490" y="2146"/>
                    <a:pt x="1490" y="2146"/>
                  </a:cubicBezTo>
                  <a:lnTo>
                    <a:pt x="1490" y="2146"/>
                  </a:lnTo>
                  <a:cubicBezTo>
                    <a:pt x="1490" y="2146"/>
                    <a:pt x="1153" y="3382"/>
                    <a:pt x="1404" y="3407"/>
                  </a:cubicBezTo>
                  <a:cubicBezTo>
                    <a:pt x="1407" y="3407"/>
                    <a:pt x="1410" y="3408"/>
                    <a:pt x="1412" y="3408"/>
                  </a:cubicBezTo>
                  <a:cubicBezTo>
                    <a:pt x="1657" y="3408"/>
                    <a:pt x="1739" y="2310"/>
                    <a:pt x="1739" y="2310"/>
                  </a:cubicBezTo>
                  <a:cubicBezTo>
                    <a:pt x="1739" y="2310"/>
                    <a:pt x="2367" y="3230"/>
                    <a:pt x="2573" y="3230"/>
                  </a:cubicBezTo>
                  <a:cubicBezTo>
                    <a:pt x="2582" y="3230"/>
                    <a:pt x="2589" y="3228"/>
                    <a:pt x="2596" y="3225"/>
                  </a:cubicBezTo>
                  <a:cubicBezTo>
                    <a:pt x="2772" y="3149"/>
                    <a:pt x="1990" y="2106"/>
                    <a:pt x="1966" y="2078"/>
                  </a:cubicBezTo>
                  <a:cubicBezTo>
                    <a:pt x="1965" y="2077"/>
                    <a:pt x="1968" y="2076"/>
                    <a:pt x="1975" y="2076"/>
                  </a:cubicBezTo>
                  <a:cubicBezTo>
                    <a:pt x="2058" y="2076"/>
                    <a:pt x="2716" y="2181"/>
                    <a:pt x="3121" y="2181"/>
                  </a:cubicBezTo>
                  <a:cubicBezTo>
                    <a:pt x="3293" y="2181"/>
                    <a:pt x="3419" y="2162"/>
                    <a:pt x="3434" y="2108"/>
                  </a:cubicBezTo>
                  <a:cubicBezTo>
                    <a:pt x="3489" y="1915"/>
                    <a:pt x="2032" y="1742"/>
                    <a:pt x="2032" y="1742"/>
                  </a:cubicBezTo>
                  <a:cubicBezTo>
                    <a:pt x="2032" y="1742"/>
                    <a:pt x="3474" y="1103"/>
                    <a:pt x="3489" y="751"/>
                  </a:cubicBezTo>
                  <a:cubicBezTo>
                    <a:pt x="3491" y="702"/>
                    <a:pt x="3463" y="680"/>
                    <a:pt x="3415" y="680"/>
                  </a:cubicBezTo>
                  <a:cubicBezTo>
                    <a:pt x="3115" y="680"/>
                    <a:pt x="2006" y="1485"/>
                    <a:pt x="2006" y="1485"/>
                  </a:cubicBezTo>
                  <a:cubicBezTo>
                    <a:pt x="2006" y="1485"/>
                    <a:pt x="2637" y="169"/>
                    <a:pt x="2474" y="20"/>
                  </a:cubicBezTo>
                  <a:cubicBezTo>
                    <a:pt x="2460" y="7"/>
                    <a:pt x="2446" y="1"/>
                    <a:pt x="2430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6" name="Google Shape;7166;p36"/>
            <p:cNvSpPr/>
            <p:nvPr/>
          </p:nvSpPr>
          <p:spPr>
            <a:xfrm rot="468940">
              <a:off x="485828" y="2583428"/>
              <a:ext cx="26834" cy="24512"/>
            </a:xfrm>
            <a:custGeom>
              <a:avLst/>
              <a:gdLst/>
              <a:ahLst/>
              <a:cxnLst/>
              <a:rect l="l" t="t" r="r" b="b"/>
              <a:pathLst>
                <a:path w="890" h="813" extrusionOk="0">
                  <a:moveTo>
                    <a:pt x="479" y="0"/>
                  </a:moveTo>
                  <a:cubicBezTo>
                    <a:pt x="425" y="0"/>
                    <a:pt x="369" y="12"/>
                    <a:pt x="314" y="37"/>
                  </a:cubicBezTo>
                  <a:cubicBezTo>
                    <a:pt x="309" y="41"/>
                    <a:pt x="303" y="44"/>
                    <a:pt x="295" y="46"/>
                  </a:cubicBezTo>
                  <a:cubicBezTo>
                    <a:pt x="257" y="57"/>
                    <a:pt x="222" y="78"/>
                    <a:pt x="193" y="110"/>
                  </a:cubicBezTo>
                  <a:cubicBezTo>
                    <a:pt x="0" y="319"/>
                    <a:pt x="50" y="661"/>
                    <a:pt x="317" y="778"/>
                  </a:cubicBezTo>
                  <a:cubicBezTo>
                    <a:pt x="370" y="802"/>
                    <a:pt x="425" y="813"/>
                    <a:pt x="479" y="813"/>
                  </a:cubicBezTo>
                  <a:cubicBezTo>
                    <a:pt x="693" y="813"/>
                    <a:pt x="890" y="643"/>
                    <a:pt x="889" y="408"/>
                  </a:cubicBezTo>
                  <a:cubicBezTo>
                    <a:pt x="887" y="177"/>
                    <a:pt x="693" y="0"/>
                    <a:pt x="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7" name="Google Shape;7167;p36"/>
            <p:cNvSpPr/>
            <p:nvPr/>
          </p:nvSpPr>
          <p:spPr>
            <a:xfrm rot="468940">
              <a:off x="168193" y="2427811"/>
              <a:ext cx="206558" cy="210478"/>
            </a:xfrm>
            <a:custGeom>
              <a:avLst/>
              <a:gdLst/>
              <a:ahLst/>
              <a:cxnLst/>
              <a:rect l="l" t="t" r="r" b="b"/>
              <a:pathLst>
                <a:path w="6851" h="6981" extrusionOk="0">
                  <a:moveTo>
                    <a:pt x="2284" y="0"/>
                  </a:moveTo>
                  <a:cubicBezTo>
                    <a:pt x="2230" y="0"/>
                    <a:pt x="2178" y="13"/>
                    <a:pt x="2131" y="42"/>
                  </a:cubicBezTo>
                  <a:cubicBezTo>
                    <a:pt x="2032" y="102"/>
                    <a:pt x="1909" y="288"/>
                    <a:pt x="1903" y="403"/>
                  </a:cubicBezTo>
                  <a:cubicBezTo>
                    <a:pt x="1896" y="519"/>
                    <a:pt x="1927" y="635"/>
                    <a:pt x="1959" y="747"/>
                  </a:cubicBezTo>
                  <a:cubicBezTo>
                    <a:pt x="2184" y="1548"/>
                    <a:pt x="2702" y="2331"/>
                    <a:pt x="3122" y="3050"/>
                  </a:cubicBezTo>
                  <a:cubicBezTo>
                    <a:pt x="2692" y="2620"/>
                    <a:pt x="2187" y="2106"/>
                    <a:pt x="1718" y="1752"/>
                  </a:cubicBezTo>
                  <a:cubicBezTo>
                    <a:pt x="1533" y="1613"/>
                    <a:pt x="1160" y="1361"/>
                    <a:pt x="852" y="1361"/>
                  </a:cubicBezTo>
                  <a:cubicBezTo>
                    <a:pt x="726" y="1361"/>
                    <a:pt x="611" y="1403"/>
                    <a:pt x="523" y="1512"/>
                  </a:cubicBezTo>
                  <a:cubicBezTo>
                    <a:pt x="417" y="1644"/>
                    <a:pt x="380" y="1885"/>
                    <a:pt x="436" y="2040"/>
                  </a:cubicBezTo>
                  <a:cubicBezTo>
                    <a:pt x="483" y="2168"/>
                    <a:pt x="573" y="2272"/>
                    <a:pt x="668" y="2368"/>
                  </a:cubicBezTo>
                  <a:cubicBezTo>
                    <a:pt x="1219" y="2924"/>
                    <a:pt x="1938" y="3306"/>
                    <a:pt x="2668" y="3588"/>
                  </a:cubicBezTo>
                  <a:cubicBezTo>
                    <a:pt x="2228" y="3510"/>
                    <a:pt x="998" y="3210"/>
                    <a:pt x="736" y="3210"/>
                  </a:cubicBezTo>
                  <a:cubicBezTo>
                    <a:pt x="728" y="3210"/>
                    <a:pt x="721" y="3210"/>
                    <a:pt x="715" y="3211"/>
                  </a:cubicBezTo>
                  <a:cubicBezTo>
                    <a:pt x="508" y="3228"/>
                    <a:pt x="300" y="3307"/>
                    <a:pt x="163" y="3465"/>
                  </a:cubicBezTo>
                  <a:cubicBezTo>
                    <a:pt x="44" y="3604"/>
                    <a:pt x="0" y="3810"/>
                    <a:pt x="72" y="3981"/>
                  </a:cubicBezTo>
                  <a:cubicBezTo>
                    <a:pt x="150" y="4168"/>
                    <a:pt x="342" y="4203"/>
                    <a:pt x="532" y="4231"/>
                  </a:cubicBezTo>
                  <a:cubicBezTo>
                    <a:pt x="757" y="4264"/>
                    <a:pt x="1427" y="4288"/>
                    <a:pt x="1964" y="4288"/>
                  </a:cubicBezTo>
                  <a:cubicBezTo>
                    <a:pt x="2282" y="4288"/>
                    <a:pt x="2553" y="4280"/>
                    <a:pt x="2659" y="4260"/>
                  </a:cubicBezTo>
                  <a:lnTo>
                    <a:pt x="2659" y="4260"/>
                  </a:lnTo>
                  <a:cubicBezTo>
                    <a:pt x="1113" y="5056"/>
                    <a:pt x="847" y="5274"/>
                    <a:pt x="778" y="5425"/>
                  </a:cubicBezTo>
                  <a:cubicBezTo>
                    <a:pt x="709" y="5578"/>
                    <a:pt x="709" y="5774"/>
                    <a:pt x="821" y="5901"/>
                  </a:cubicBezTo>
                  <a:cubicBezTo>
                    <a:pt x="895" y="5984"/>
                    <a:pt x="1010" y="6030"/>
                    <a:pt x="1122" y="6030"/>
                  </a:cubicBezTo>
                  <a:cubicBezTo>
                    <a:pt x="1148" y="6030"/>
                    <a:pt x="1173" y="6027"/>
                    <a:pt x="1198" y="6022"/>
                  </a:cubicBezTo>
                  <a:cubicBezTo>
                    <a:pt x="1747" y="5914"/>
                    <a:pt x="2441" y="5310"/>
                    <a:pt x="3034" y="4782"/>
                  </a:cubicBezTo>
                  <a:lnTo>
                    <a:pt x="3034" y="4782"/>
                  </a:lnTo>
                  <a:cubicBezTo>
                    <a:pt x="2731" y="5398"/>
                    <a:pt x="2573" y="5724"/>
                    <a:pt x="2576" y="6412"/>
                  </a:cubicBezTo>
                  <a:cubicBezTo>
                    <a:pt x="2577" y="6666"/>
                    <a:pt x="2728" y="6980"/>
                    <a:pt x="2927" y="6980"/>
                  </a:cubicBezTo>
                  <a:cubicBezTo>
                    <a:pt x="3005" y="6980"/>
                    <a:pt x="3091" y="6931"/>
                    <a:pt x="3178" y="6811"/>
                  </a:cubicBezTo>
                  <a:cubicBezTo>
                    <a:pt x="3325" y="6607"/>
                    <a:pt x="3405" y="6363"/>
                    <a:pt x="3474" y="6121"/>
                  </a:cubicBezTo>
                  <a:cubicBezTo>
                    <a:pt x="3593" y="5704"/>
                    <a:pt x="3686" y="5281"/>
                    <a:pt x="3750" y="4852"/>
                  </a:cubicBezTo>
                  <a:lnTo>
                    <a:pt x="3750" y="4852"/>
                  </a:lnTo>
                  <a:cubicBezTo>
                    <a:pt x="3740" y="4921"/>
                    <a:pt x="3802" y="5021"/>
                    <a:pt x="3825" y="5080"/>
                  </a:cubicBezTo>
                  <a:cubicBezTo>
                    <a:pt x="3884" y="5219"/>
                    <a:pt x="3946" y="5357"/>
                    <a:pt x="4010" y="5495"/>
                  </a:cubicBezTo>
                  <a:cubicBezTo>
                    <a:pt x="4156" y="5802"/>
                    <a:pt x="4297" y="6133"/>
                    <a:pt x="4496" y="6406"/>
                  </a:cubicBezTo>
                  <a:cubicBezTo>
                    <a:pt x="4609" y="6560"/>
                    <a:pt x="4752" y="6698"/>
                    <a:pt x="4927" y="6776"/>
                  </a:cubicBezTo>
                  <a:cubicBezTo>
                    <a:pt x="4989" y="6805"/>
                    <a:pt x="5062" y="6825"/>
                    <a:pt x="5131" y="6825"/>
                  </a:cubicBezTo>
                  <a:cubicBezTo>
                    <a:pt x="5195" y="6825"/>
                    <a:pt x="5256" y="6808"/>
                    <a:pt x="5304" y="6765"/>
                  </a:cubicBezTo>
                  <a:cubicBezTo>
                    <a:pt x="5429" y="6655"/>
                    <a:pt x="5438" y="6397"/>
                    <a:pt x="5389" y="6250"/>
                  </a:cubicBezTo>
                  <a:cubicBezTo>
                    <a:pt x="5335" y="6078"/>
                    <a:pt x="5267" y="5912"/>
                    <a:pt x="5198" y="5748"/>
                  </a:cubicBezTo>
                  <a:cubicBezTo>
                    <a:pt x="5013" y="5313"/>
                    <a:pt x="4788" y="4880"/>
                    <a:pt x="4477" y="4520"/>
                  </a:cubicBezTo>
                  <a:lnTo>
                    <a:pt x="4477" y="4520"/>
                  </a:lnTo>
                  <a:cubicBezTo>
                    <a:pt x="4818" y="4746"/>
                    <a:pt x="5655" y="5068"/>
                    <a:pt x="6006" y="5159"/>
                  </a:cubicBezTo>
                  <a:cubicBezTo>
                    <a:pt x="6076" y="5178"/>
                    <a:pt x="6159" y="5189"/>
                    <a:pt x="6241" y="5189"/>
                  </a:cubicBezTo>
                  <a:cubicBezTo>
                    <a:pt x="6499" y="5189"/>
                    <a:pt x="6750" y="5078"/>
                    <a:pt x="6602" y="4749"/>
                  </a:cubicBezTo>
                  <a:cubicBezTo>
                    <a:pt x="6555" y="4644"/>
                    <a:pt x="6468" y="4557"/>
                    <a:pt x="6377" y="4482"/>
                  </a:cubicBezTo>
                  <a:cubicBezTo>
                    <a:pt x="5924" y="4102"/>
                    <a:pt x="5323" y="4065"/>
                    <a:pt x="4759" y="3883"/>
                  </a:cubicBezTo>
                  <a:cubicBezTo>
                    <a:pt x="5255" y="3663"/>
                    <a:pt x="6201" y="3288"/>
                    <a:pt x="6593" y="2905"/>
                  </a:cubicBezTo>
                  <a:cubicBezTo>
                    <a:pt x="6662" y="2838"/>
                    <a:pt x="6730" y="2763"/>
                    <a:pt x="6768" y="2675"/>
                  </a:cubicBezTo>
                  <a:cubicBezTo>
                    <a:pt x="6850" y="2488"/>
                    <a:pt x="6772" y="2368"/>
                    <a:pt x="6639" y="2296"/>
                  </a:cubicBezTo>
                  <a:cubicBezTo>
                    <a:pt x="6533" y="2240"/>
                    <a:pt x="6389" y="2215"/>
                    <a:pt x="6257" y="2215"/>
                  </a:cubicBezTo>
                  <a:cubicBezTo>
                    <a:pt x="6176" y="2215"/>
                    <a:pt x="6099" y="2225"/>
                    <a:pt x="6038" y="2241"/>
                  </a:cubicBezTo>
                  <a:cubicBezTo>
                    <a:pt x="5758" y="2322"/>
                    <a:pt x="4496" y="3106"/>
                    <a:pt x="4279" y="3249"/>
                  </a:cubicBezTo>
                  <a:cubicBezTo>
                    <a:pt x="5505" y="848"/>
                    <a:pt x="4866" y="518"/>
                    <a:pt x="4788" y="451"/>
                  </a:cubicBezTo>
                  <a:cubicBezTo>
                    <a:pt x="4740" y="409"/>
                    <a:pt x="4678" y="390"/>
                    <a:pt x="4615" y="390"/>
                  </a:cubicBezTo>
                  <a:cubicBezTo>
                    <a:pt x="4532" y="390"/>
                    <a:pt x="4447" y="422"/>
                    <a:pt x="4383" y="475"/>
                  </a:cubicBezTo>
                  <a:cubicBezTo>
                    <a:pt x="4269" y="567"/>
                    <a:pt x="4206" y="708"/>
                    <a:pt x="4151" y="846"/>
                  </a:cubicBezTo>
                  <a:cubicBezTo>
                    <a:pt x="3891" y="1516"/>
                    <a:pt x="3737" y="2338"/>
                    <a:pt x="3614" y="3046"/>
                  </a:cubicBezTo>
                  <a:cubicBezTo>
                    <a:pt x="3604" y="2510"/>
                    <a:pt x="3454" y="1789"/>
                    <a:pt x="3267" y="1287"/>
                  </a:cubicBezTo>
                  <a:cubicBezTo>
                    <a:pt x="3119" y="889"/>
                    <a:pt x="2888" y="378"/>
                    <a:pt x="2551" y="101"/>
                  </a:cubicBezTo>
                  <a:cubicBezTo>
                    <a:pt x="2477" y="40"/>
                    <a:pt x="2379" y="0"/>
                    <a:pt x="22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8" name="Google Shape;7168;p36"/>
            <p:cNvSpPr/>
            <p:nvPr/>
          </p:nvSpPr>
          <p:spPr>
            <a:xfrm rot="468940">
              <a:off x="202153" y="2463344"/>
              <a:ext cx="142459" cy="151956"/>
            </a:xfrm>
            <a:custGeom>
              <a:avLst/>
              <a:gdLst/>
              <a:ahLst/>
              <a:cxnLst/>
              <a:rect l="l" t="t" r="r" b="b"/>
              <a:pathLst>
                <a:path w="4725" h="5040" extrusionOk="0">
                  <a:moveTo>
                    <a:pt x="1595" y="0"/>
                  </a:moveTo>
                  <a:cubicBezTo>
                    <a:pt x="1214" y="0"/>
                    <a:pt x="2185" y="2188"/>
                    <a:pt x="2185" y="2188"/>
                  </a:cubicBezTo>
                  <a:cubicBezTo>
                    <a:pt x="2185" y="2188"/>
                    <a:pt x="815" y="1131"/>
                    <a:pt x="431" y="1131"/>
                  </a:cubicBezTo>
                  <a:cubicBezTo>
                    <a:pt x="404" y="1131"/>
                    <a:pt x="381" y="1136"/>
                    <a:pt x="364" y="1148"/>
                  </a:cubicBezTo>
                  <a:cubicBezTo>
                    <a:pt x="118" y="1325"/>
                    <a:pt x="1093" y="1938"/>
                    <a:pt x="2031" y="2586"/>
                  </a:cubicBezTo>
                  <a:cubicBezTo>
                    <a:pt x="1386" y="2566"/>
                    <a:pt x="751" y="2440"/>
                    <a:pt x="386" y="2440"/>
                  </a:cubicBezTo>
                  <a:cubicBezTo>
                    <a:pt x="217" y="2440"/>
                    <a:pt x="107" y="2467"/>
                    <a:pt x="81" y="2545"/>
                  </a:cubicBezTo>
                  <a:cubicBezTo>
                    <a:pt x="0" y="2788"/>
                    <a:pt x="1983" y="2997"/>
                    <a:pt x="1983" y="2997"/>
                  </a:cubicBezTo>
                  <a:cubicBezTo>
                    <a:pt x="1983" y="2997"/>
                    <a:pt x="292" y="3800"/>
                    <a:pt x="366" y="3990"/>
                  </a:cubicBezTo>
                  <a:cubicBezTo>
                    <a:pt x="387" y="4045"/>
                    <a:pt x="424" y="4079"/>
                    <a:pt x="500" y="4079"/>
                  </a:cubicBezTo>
                  <a:cubicBezTo>
                    <a:pt x="684" y="4079"/>
                    <a:pt x="1098" y="3876"/>
                    <a:pt x="2077" y="3275"/>
                  </a:cubicBezTo>
                  <a:lnTo>
                    <a:pt x="2077" y="3275"/>
                  </a:lnTo>
                  <a:cubicBezTo>
                    <a:pt x="1951" y="3823"/>
                    <a:pt x="1505" y="4869"/>
                    <a:pt x="1889" y="4869"/>
                  </a:cubicBezTo>
                  <a:cubicBezTo>
                    <a:pt x="1893" y="4869"/>
                    <a:pt x="1896" y="4869"/>
                    <a:pt x="1900" y="4869"/>
                  </a:cubicBezTo>
                  <a:cubicBezTo>
                    <a:pt x="2304" y="4849"/>
                    <a:pt x="2517" y="3191"/>
                    <a:pt x="2517" y="3191"/>
                  </a:cubicBezTo>
                  <a:cubicBezTo>
                    <a:pt x="2517" y="3191"/>
                    <a:pt x="3197" y="5040"/>
                    <a:pt x="3630" y="5040"/>
                  </a:cubicBezTo>
                  <a:cubicBezTo>
                    <a:pt x="3633" y="5040"/>
                    <a:pt x="3635" y="5040"/>
                    <a:pt x="3637" y="5039"/>
                  </a:cubicBezTo>
                  <a:cubicBezTo>
                    <a:pt x="4068" y="5019"/>
                    <a:pt x="2918" y="3059"/>
                    <a:pt x="2918" y="3059"/>
                  </a:cubicBezTo>
                  <a:lnTo>
                    <a:pt x="2918" y="3059"/>
                  </a:lnTo>
                  <a:cubicBezTo>
                    <a:pt x="2918" y="3059"/>
                    <a:pt x="3986" y="3610"/>
                    <a:pt x="4409" y="3610"/>
                  </a:cubicBezTo>
                  <a:cubicBezTo>
                    <a:pt x="4495" y="3610"/>
                    <a:pt x="4555" y="3587"/>
                    <a:pt x="4573" y="3531"/>
                  </a:cubicBezTo>
                  <a:cubicBezTo>
                    <a:pt x="4680" y="3203"/>
                    <a:pt x="3206" y="2775"/>
                    <a:pt x="3206" y="2775"/>
                  </a:cubicBezTo>
                  <a:cubicBezTo>
                    <a:pt x="3206" y="2775"/>
                    <a:pt x="4724" y="2151"/>
                    <a:pt x="4668" y="1894"/>
                  </a:cubicBezTo>
                  <a:cubicBezTo>
                    <a:pt x="4660" y="1857"/>
                    <a:pt x="4619" y="1840"/>
                    <a:pt x="4554" y="1840"/>
                  </a:cubicBezTo>
                  <a:cubicBezTo>
                    <a:pt x="4177" y="1840"/>
                    <a:pt x="3000" y="2387"/>
                    <a:pt x="2962" y="2408"/>
                  </a:cubicBezTo>
                  <a:cubicBezTo>
                    <a:pt x="2962" y="2408"/>
                    <a:pt x="2961" y="2408"/>
                    <a:pt x="2961" y="2408"/>
                  </a:cubicBezTo>
                  <a:cubicBezTo>
                    <a:pt x="2927" y="2408"/>
                    <a:pt x="3655" y="587"/>
                    <a:pt x="3417" y="460"/>
                  </a:cubicBezTo>
                  <a:cubicBezTo>
                    <a:pt x="3409" y="456"/>
                    <a:pt x="3401" y="454"/>
                    <a:pt x="3393" y="454"/>
                  </a:cubicBezTo>
                  <a:cubicBezTo>
                    <a:pt x="3136" y="454"/>
                    <a:pt x="2533" y="2226"/>
                    <a:pt x="2533" y="2226"/>
                  </a:cubicBezTo>
                  <a:cubicBezTo>
                    <a:pt x="2533" y="2226"/>
                    <a:pt x="2091" y="125"/>
                    <a:pt x="1627" y="4"/>
                  </a:cubicBezTo>
                  <a:cubicBezTo>
                    <a:pt x="1616" y="1"/>
                    <a:pt x="1605" y="0"/>
                    <a:pt x="1595" y="0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9" name="Google Shape;7169;p36"/>
            <p:cNvSpPr/>
            <p:nvPr/>
          </p:nvSpPr>
          <p:spPr>
            <a:xfrm rot="468940">
              <a:off x="256715" y="2530440"/>
              <a:ext cx="39074" cy="33436"/>
            </a:xfrm>
            <a:custGeom>
              <a:avLst/>
              <a:gdLst/>
              <a:ahLst/>
              <a:cxnLst/>
              <a:rect l="l" t="t" r="r" b="b"/>
              <a:pathLst>
                <a:path w="1296" h="1109" extrusionOk="0">
                  <a:moveTo>
                    <a:pt x="626" y="1"/>
                  </a:moveTo>
                  <a:cubicBezTo>
                    <a:pt x="285" y="1"/>
                    <a:pt x="0" y="318"/>
                    <a:pt x="80" y="672"/>
                  </a:cubicBezTo>
                  <a:cubicBezTo>
                    <a:pt x="83" y="683"/>
                    <a:pt x="86" y="692"/>
                    <a:pt x="90" y="700"/>
                  </a:cubicBezTo>
                  <a:cubicBezTo>
                    <a:pt x="95" y="756"/>
                    <a:pt x="112" y="809"/>
                    <a:pt x="144" y="856"/>
                  </a:cubicBezTo>
                  <a:cubicBezTo>
                    <a:pt x="261" y="1021"/>
                    <a:pt x="444" y="1108"/>
                    <a:pt x="625" y="1108"/>
                  </a:cubicBezTo>
                  <a:cubicBezTo>
                    <a:pt x="792" y="1108"/>
                    <a:pt x="957" y="1034"/>
                    <a:pt x="1068" y="879"/>
                  </a:cubicBezTo>
                  <a:cubicBezTo>
                    <a:pt x="1296" y="561"/>
                    <a:pt x="1127" y="92"/>
                    <a:pt x="736" y="12"/>
                  </a:cubicBezTo>
                  <a:cubicBezTo>
                    <a:pt x="699" y="4"/>
                    <a:pt x="662" y="1"/>
                    <a:pt x="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0" name="Google Shape;7170;p36"/>
            <p:cNvSpPr/>
            <p:nvPr/>
          </p:nvSpPr>
          <p:spPr>
            <a:xfrm rot="468940">
              <a:off x="24440" y="2667813"/>
              <a:ext cx="252326" cy="256306"/>
            </a:xfrm>
            <a:custGeom>
              <a:avLst/>
              <a:gdLst/>
              <a:ahLst/>
              <a:cxnLst/>
              <a:rect l="l" t="t" r="r" b="b"/>
              <a:pathLst>
                <a:path w="8369" h="8501" extrusionOk="0">
                  <a:moveTo>
                    <a:pt x="4025" y="1"/>
                  </a:moveTo>
                  <a:cubicBezTo>
                    <a:pt x="3821" y="1"/>
                    <a:pt x="3571" y="141"/>
                    <a:pt x="3464" y="309"/>
                  </a:cubicBezTo>
                  <a:cubicBezTo>
                    <a:pt x="3378" y="447"/>
                    <a:pt x="3342" y="612"/>
                    <a:pt x="3320" y="773"/>
                  </a:cubicBezTo>
                  <a:cubicBezTo>
                    <a:pt x="3194" y="1717"/>
                    <a:pt x="3357" y="2692"/>
                    <a:pt x="3627" y="3604"/>
                  </a:cubicBezTo>
                  <a:cubicBezTo>
                    <a:pt x="3367" y="3106"/>
                    <a:pt x="2717" y="1629"/>
                    <a:pt x="2547" y="1444"/>
                  </a:cubicBezTo>
                  <a:cubicBezTo>
                    <a:pt x="2376" y="1258"/>
                    <a:pt x="2144" y="1114"/>
                    <a:pt x="1893" y="1101"/>
                  </a:cubicBezTo>
                  <a:cubicBezTo>
                    <a:pt x="1882" y="1100"/>
                    <a:pt x="1871" y="1100"/>
                    <a:pt x="1860" y="1100"/>
                  </a:cubicBezTo>
                  <a:cubicBezTo>
                    <a:pt x="1649" y="1100"/>
                    <a:pt x="1434" y="1207"/>
                    <a:pt x="1328" y="1394"/>
                  </a:cubicBezTo>
                  <a:cubicBezTo>
                    <a:pt x="1206" y="1609"/>
                    <a:pt x="1313" y="1819"/>
                    <a:pt x="1426" y="2021"/>
                  </a:cubicBezTo>
                  <a:cubicBezTo>
                    <a:pt x="1639" y="2406"/>
                    <a:pt x="2711" y="3855"/>
                    <a:pt x="2974" y="4092"/>
                  </a:cubicBezTo>
                  <a:cubicBezTo>
                    <a:pt x="1300" y="3304"/>
                    <a:pt x="783" y="3134"/>
                    <a:pt x="545" y="3134"/>
                  </a:cubicBezTo>
                  <a:cubicBezTo>
                    <a:pt x="511" y="3134"/>
                    <a:pt x="482" y="3137"/>
                    <a:pt x="457" y="3143"/>
                  </a:cubicBezTo>
                  <a:cubicBezTo>
                    <a:pt x="257" y="3189"/>
                    <a:pt x="68" y="3334"/>
                    <a:pt x="31" y="3537"/>
                  </a:cubicBezTo>
                  <a:cubicBezTo>
                    <a:pt x="0" y="3701"/>
                    <a:pt x="68" y="3882"/>
                    <a:pt x="196" y="3992"/>
                  </a:cubicBezTo>
                  <a:cubicBezTo>
                    <a:pt x="705" y="4440"/>
                    <a:pt x="1804" y="4661"/>
                    <a:pt x="2748" y="4839"/>
                  </a:cubicBezTo>
                  <a:cubicBezTo>
                    <a:pt x="1930" y="5005"/>
                    <a:pt x="1498" y="5093"/>
                    <a:pt x="839" y="5604"/>
                  </a:cubicBezTo>
                  <a:cubicBezTo>
                    <a:pt x="503" y="5864"/>
                    <a:pt x="270" y="6481"/>
                    <a:pt x="873" y="6481"/>
                  </a:cubicBezTo>
                  <a:cubicBezTo>
                    <a:pt x="882" y="6481"/>
                    <a:pt x="891" y="6481"/>
                    <a:pt x="901" y="6481"/>
                  </a:cubicBezTo>
                  <a:cubicBezTo>
                    <a:pt x="1206" y="6470"/>
                    <a:pt x="1500" y="6368"/>
                    <a:pt x="1786" y="6256"/>
                  </a:cubicBezTo>
                  <a:cubicBezTo>
                    <a:pt x="2276" y="6064"/>
                    <a:pt x="2752" y="5837"/>
                    <a:pt x="3210" y="5581"/>
                  </a:cubicBezTo>
                  <a:lnTo>
                    <a:pt x="3210" y="5581"/>
                  </a:lnTo>
                  <a:cubicBezTo>
                    <a:pt x="3140" y="5622"/>
                    <a:pt x="3086" y="5754"/>
                    <a:pt x="3047" y="5821"/>
                  </a:cubicBezTo>
                  <a:cubicBezTo>
                    <a:pt x="2956" y="5981"/>
                    <a:pt x="2870" y="6144"/>
                    <a:pt x="2787" y="6307"/>
                  </a:cubicBezTo>
                  <a:cubicBezTo>
                    <a:pt x="2598" y="6674"/>
                    <a:pt x="2387" y="7055"/>
                    <a:pt x="2271" y="7451"/>
                  </a:cubicBezTo>
                  <a:cubicBezTo>
                    <a:pt x="2207" y="7673"/>
                    <a:pt x="2180" y="7912"/>
                    <a:pt x="2232" y="8140"/>
                  </a:cubicBezTo>
                  <a:cubicBezTo>
                    <a:pt x="2269" y="8297"/>
                    <a:pt x="2365" y="8464"/>
                    <a:pt x="2525" y="8495"/>
                  </a:cubicBezTo>
                  <a:cubicBezTo>
                    <a:pt x="2543" y="8499"/>
                    <a:pt x="2563" y="8501"/>
                    <a:pt x="2582" y="8501"/>
                  </a:cubicBezTo>
                  <a:cubicBezTo>
                    <a:pt x="2770" y="8501"/>
                    <a:pt x="2988" y="8334"/>
                    <a:pt x="3084" y="8194"/>
                  </a:cubicBezTo>
                  <a:cubicBezTo>
                    <a:pt x="3207" y="8015"/>
                    <a:pt x="3319" y="7827"/>
                    <a:pt x="3426" y="7638"/>
                  </a:cubicBezTo>
                  <a:cubicBezTo>
                    <a:pt x="3707" y="7137"/>
                    <a:pt x="3959" y="6601"/>
                    <a:pt x="4074" y="6036"/>
                  </a:cubicBezTo>
                  <a:cubicBezTo>
                    <a:pt x="4109" y="6532"/>
                    <a:pt x="4420" y="7576"/>
                    <a:pt x="4591" y="7981"/>
                  </a:cubicBezTo>
                  <a:cubicBezTo>
                    <a:pt x="4687" y="8210"/>
                    <a:pt x="4909" y="8484"/>
                    <a:pt x="5127" y="8484"/>
                  </a:cubicBezTo>
                  <a:cubicBezTo>
                    <a:pt x="5233" y="8484"/>
                    <a:pt x="5337" y="8419"/>
                    <a:pt x="5426" y="8253"/>
                  </a:cubicBezTo>
                  <a:cubicBezTo>
                    <a:pt x="5494" y="8127"/>
                    <a:pt x="5513" y="7981"/>
                    <a:pt x="5519" y="7839"/>
                  </a:cubicBezTo>
                  <a:cubicBezTo>
                    <a:pt x="5548" y="7121"/>
                    <a:pt x="5140" y="6514"/>
                    <a:pt x="4896" y="5837"/>
                  </a:cubicBezTo>
                  <a:lnTo>
                    <a:pt x="4896" y="5837"/>
                  </a:lnTo>
                  <a:cubicBezTo>
                    <a:pt x="5475" y="6152"/>
                    <a:pt x="6536" y="6785"/>
                    <a:pt x="7197" y="6879"/>
                  </a:cubicBezTo>
                  <a:cubicBezTo>
                    <a:pt x="7259" y="6887"/>
                    <a:pt x="7321" y="6893"/>
                    <a:pt x="7383" y="6893"/>
                  </a:cubicBezTo>
                  <a:cubicBezTo>
                    <a:pt x="7440" y="6893"/>
                    <a:pt x="7496" y="6888"/>
                    <a:pt x="7549" y="6874"/>
                  </a:cubicBezTo>
                  <a:cubicBezTo>
                    <a:pt x="7783" y="6817"/>
                    <a:pt x="7845" y="6654"/>
                    <a:pt x="7815" y="6473"/>
                  </a:cubicBezTo>
                  <a:cubicBezTo>
                    <a:pt x="7774" y="6238"/>
                    <a:pt x="7583" y="5973"/>
                    <a:pt x="7422" y="5854"/>
                  </a:cubicBezTo>
                  <a:cubicBezTo>
                    <a:pt x="7135" y="5642"/>
                    <a:pt x="5447" y="5011"/>
                    <a:pt x="5147" y="4907"/>
                  </a:cubicBezTo>
                  <a:cubicBezTo>
                    <a:pt x="8369" y="4310"/>
                    <a:pt x="8213" y="3450"/>
                    <a:pt x="8220" y="3327"/>
                  </a:cubicBezTo>
                  <a:cubicBezTo>
                    <a:pt x="8231" y="3149"/>
                    <a:pt x="8072" y="2995"/>
                    <a:pt x="7897" y="2952"/>
                  </a:cubicBezTo>
                  <a:cubicBezTo>
                    <a:pt x="7848" y="2940"/>
                    <a:pt x="7798" y="2935"/>
                    <a:pt x="7748" y="2935"/>
                  </a:cubicBezTo>
                  <a:cubicBezTo>
                    <a:pt x="7620" y="2935"/>
                    <a:pt x="7492" y="2968"/>
                    <a:pt x="7369" y="3004"/>
                  </a:cubicBezTo>
                  <a:cubicBezTo>
                    <a:pt x="6530" y="3250"/>
                    <a:pt x="5624" y="3710"/>
                    <a:pt x="4851" y="4117"/>
                  </a:cubicBezTo>
                  <a:cubicBezTo>
                    <a:pt x="5359" y="3708"/>
                    <a:pt x="5943" y="3031"/>
                    <a:pt x="6288" y="2479"/>
                  </a:cubicBezTo>
                  <a:cubicBezTo>
                    <a:pt x="6561" y="2040"/>
                    <a:pt x="6883" y="1440"/>
                    <a:pt x="6899" y="911"/>
                  </a:cubicBezTo>
                  <a:cubicBezTo>
                    <a:pt x="6903" y="728"/>
                    <a:pt x="6814" y="529"/>
                    <a:pt x="6643" y="463"/>
                  </a:cubicBezTo>
                  <a:cubicBezTo>
                    <a:pt x="6594" y="445"/>
                    <a:pt x="6527" y="436"/>
                    <a:pt x="6455" y="436"/>
                  </a:cubicBezTo>
                  <a:cubicBezTo>
                    <a:pt x="6332" y="436"/>
                    <a:pt x="6199" y="462"/>
                    <a:pt x="6127" y="512"/>
                  </a:cubicBezTo>
                  <a:cubicBezTo>
                    <a:pt x="6009" y="590"/>
                    <a:pt x="5922" y="706"/>
                    <a:pt x="5837" y="817"/>
                  </a:cubicBezTo>
                  <a:cubicBezTo>
                    <a:pt x="5232" y="1629"/>
                    <a:pt x="4862" y="2707"/>
                    <a:pt x="4480" y="3644"/>
                  </a:cubicBezTo>
                  <a:cubicBezTo>
                    <a:pt x="4577" y="2912"/>
                    <a:pt x="4696" y="2043"/>
                    <a:pt x="4690" y="1330"/>
                  </a:cubicBezTo>
                  <a:cubicBezTo>
                    <a:pt x="4689" y="933"/>
                    <a:pt x="4623" y="14"/>
                    <a:pt x="4037" y="1"/>
                  </a:cubicBezTo>
                  <a:cubicBezTo>
                    <a:pt x="4033" y="1"/>
                    <a:pt x="4029" y="1"/>
                    <a:pt x="40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1" name="Google Shape;7171;p36"/>
            <p:cNvSpPr/>
            <p:nvPr/>
          </p:nvSpPr>
          <p:spPr>
            <a:xfrm rot="468940">
              <a:off x="57475" y="2713985"/>
              <a:ext cx="176227" cy="183403"/>
            </a:xfrm>
            <a:custGeom>
              <a:avLst/>
              <a:gdLst/>
              <a:ahLst/>
              <a:cxnLst/>
              <a:rect l="l" t="t" r="r" b="b"/>
              <a:pathLst>
                <a:path w="5845" h="6083" extrusionOk="0">
                  <a:moveTo>
                    <a:pt x="2828" y="1"/>
                  </a:moveTo>
                  <a:cubicBezTo>
                    <a:pt x="2521" y="1"/>
                    <a:pt x="2646" y="1342"/>
                    <a:pt x="2714" y="2676"/>
                  </a:cubicBezTo>
                  <a:cubicBezTo>
                    <a:pt x="2073" y="1786"/>
                    <a:pt x="1643" y="761"/>
                    <a:pt x="1349" y="761"/>
                  </a:cubicBezTo>
                  <a:cubicBezTo>
                    <a:pt x="1335" y="761"/>
                    <a:pt x="1322" y="764"/>
                    <a:pt x="1309" y="768"/>
                  </a:cubicBezTo>
                  <a:cubicBezTo>
                    <a:pt x="1009" y="870"/>
                    <a:pt x="2279" y="2934"/>
                    <a:pt x="2279" y="2934"/>
                  </a:cubicBezTo>
                  <a:cubicBezTo>
                    <a:pt x="2279" y="2934"/>
                    <a:pt x="610" y="2084"/>
                    <a:pt x="207" y="2084"/>
                  </a:cubicBezTo>
                  <a:cubicBezTo>
                    <a:pt x="166" y="2084"/>
                    <a:pt x="138" y="2092"/>
                    <a:pt x="127" y="2112"/>
                  </a:cubicBezTo>
                  <a:cubicBezTo>
                    <a:pt x="0" y="2323"/>
                    <a:pt x="241" y="2530"/>
                    <a:pt x="2083" y="3229"/>
                  </a:cubicBezTo>
                  <a:cubicBezTo>
                    <a:pt x="1456" y="3517"/>
                    <a:pt x="99" y="3868"/>
                    <a:pt x="416" y="4242"/>
                  </a:cubicBezTo>
                  <a:cubicBezTo>
                    <a:pt x="465" y="4300"/>
                    <a:pt x="549" y="4325"/>
                    <a:pt x="655" y="4325"/>
                  </a:cubicBezTo>
                  <a:cubicBezTo>
                    <a:pt x="1235" y="4325"/>
                    <a:pt x="2489" y="3593"/>
                    <a:pt x="2489" y="3593"/>
                  </a:cubicBezTo>
                  <a:lnTo>
                    <a:pt x="2489" y="3593"/>
                  </a:lnTo>
                  <a:cubicBezTo>
                    <a:pt x="2489" y="3593"/>
                    <a:pt x="1199" y="5639"/>
                    <a:pt x="1538" y="6040"/>
                  </a:cubicBezTo>
                  <a:cubicBezTo>
                    <a:pt x="1562" y="6069"/>
                    <a:pt x="1591" y="6082"/>
                    <a:pt x="1622" y="6082"/>
                  </a:cubicBezTo>
                  <a:cubicBezTo>
                    <a:pt x="2021" y="6082"/>
                    <a:pt x="2912" y="3881"/>
                    <a:pt x="2912" y="3881"/>
                  </a:cubicBezTo>
                  <a:cubicBezTo>
                    <a:pt x="2912" y="3881"/>
                    <a:pt x="3265" y="5832"/>
                    <a:pt x="3647" y="5832"/>
                  </a:cubicBezTo>
                  <a:cubicBezTo>
                    <a:pt x="3660" y="5832"/>
                    <a:pt x="3673" y="5830"/>
                    <a:pt x="3686" y="5825"/>
                  </a:cubicBezTo>
                  <a:cubicBezTo>
                    <a:pt x="4082" y="5683"/>
                    <a:pt x="3401" y="3947"/>
                    <a:pt x="3401" y="3947"/>
                  </a:cubicBezTo>
                  <a:lnTo>
                    <a:pt x="3401" y="3947"/>
                  </a:lnTo>
                  <a:cubicBezTo>
                    <a:pt x="3401" y="3947"/>
                    <a:pt x="4773" y="4741"/>
                    <a:pt x="5217" y="4741"/>
                  </a:cubicBezTo>
                  <a:cubicBezTo>
                    <a:pt x="5271" y="4741"/>
                    <a:pt x="5311" y="4730"/>
                    <a:pt x="5334" y="4704"/>
                  </a:cubicBezTo>
                  <a:cubicBezTo>
                    <a:pt x="5541" y="4461"/>
                    <a:pt x="3632" y="3464"/>
                    <a:pt x="3576" y="3441"/>
                  </a:cubicBezTo>
                  <a:cubicBezTo>
                    <a:pt x="3520" y="3417"/>
                    <a:pt x="5845" y="2761"/>
                    <a:pt x="5787" y="2436"/>
                  </a:cubicBezTo>
                  <a:cubicBezTo>
                    <a:pt x="5777" y="2381"/>
                    <a:pt x="5701" y="2357"/>
                    <a:pt x="5582" y="2357"/>
                  </a:cubicBezTo>
                  <a:cubicBezTo>
                    <a:pt x="5008" y="2357"/>
                    <a:pt x="3433" y="2893"/>
                    <a:pt x="3433" y="2893"/>
                  </a:cubicBezTo>
                  <a:cubicBezTo>
                    <a:pt x="3433" y="2893"/>
                    <a:pt x="5129" y="911"/>
                    <a:pt x="4900" y="375"/>
                  </a:cubicBezTo>
                  <a:cubicBezTo>
                    <a:pt x="4880" y="326"/>
                    <a:pt x="4849" y="304"/>
                    <a:pt x="4810" y="304"/>
                  </a:cubicBezTo>
                  <a:cubicBezTo>
                    <a:pt x="4419" y="304"/>
                    <a:pt x="3212" y="2529"/>
                    <a:pt x="3212" y="2529"/>
                  </a:cubicBezTo>
                  <a:cubicBezTo>
                    <a:pt x="3212" y="2529"/>
                    <a:pt x="3216" y="113"/>
                    <a:pt x="2864" y="6"/>
                  </a:cubicBezTo>
                  <a:cubicBezTo>
                    <a:pt x="2851" y="2"/>
                    <a:pt x="2839" y="1"/>
                    <a:pt x="2828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2" name="Google Shape;7172;p36"/>
            <p:cNvSpPr/>
            <p:nvPr/>
          </p:nvSpPr>
          <p:spPr>
            <a:xfrm rot="468940">
              <a:off x="119363" y="2790756"/>
              <a:ext cx="48300" cy="40431"/>
            </a:xfrm>
            <a:custGeom>
              <a:avLst/>
              <a:gdLst/>
              <a:ahLst/>
              <a:cxnLst/>
              <a:rect l="l" t="t" r="r" b="b"/>
              <a:pathLst>
                <a:path w="1602" h="1341" extrusionOk="0">
                  <a:moveTo>
                    <a:pt x="773" y="0"/>
                  </a:moveTo>
                  <a:cubicBezTo>
                    <a:pt x="587" y="0"/>
                    <a:pt x="400" y="76"/>
                    <a:pt x="267" y="236"/>
                  </a:cubicBezTo>
                  <a:cubicBezTo>
                    <a:pt x="260" y="246"/>
                    <a:pt x="254" y="255"/>
                    <a:pt x="246" y="264"/>
                  </a:cubicBezTo>
                  <a:cubicBezTo>
                    <a:pt x="198" y="308"/>
                    <a:pt x="158" y="365"/>
                    <a:pt x="138" y="433"/>
                  </a:cubicBezTo>
                  <a:cubicBezTo>
                    <a:pt x="1" y="875"/>
                    <a:pt x="306" y="1341"/>
                    <a:pt x="775" y="1341"/>
                  </a:cubicBezTo>
                  <a:cubicBezTo>
                    <a:pt x="783" y="1341"/>
                    <a:pt x="790" y="1341"/>
                    <a:pt x="798" y="1340"/>
                  </a:cubicBezTo>
                  <a:cubicBezTo>
                    <a:pt x="1274" y="1327"/>
                    <a:pt x="1602" y="815"/>
                    <a:pt x="1389" y="380"/>
                  </a:cubicBezTo>
                  <a:cubicBezTo>
                    <a:pt x="1269" y="134"/>
                    <a:pt x="1021" y="0"/>
                    <a:pt x="7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3" name="Google Shape;7173;p36"/>
            <p:cNvSpPr/>
            <p:nvPr/>
          </p:nvSpPr>
          <p:spPr>
            <a:xfrm rot="468940">
              <a:off x="512404" y="2697259"/>
              <a:ext cx="215030" cy="219824"/>
            </a:xfrm>
            <a:custGeom>
              <a:avLst/>
              <a:gdLst/>
              <a:ahLst/>
              <a:cxnLst/>
              <a:rect l="l" t="t" r="r" b="b"/>
              <a:pathLst>
                <a:path w="7132" h="7291" extrusionOk="0">
                  <a:moveTo>
                    <a:pt x="2300" y="0"/>
                  </a:moveTo>
                  <a:cubicBezTo>
                    <a:pt x="2240" y="0"/>
                    <a:pt x="2181" y="15"/>
                    <a:pt x="2130" y="48"/>
                  </a:cubicBezTo>
                  <a:cubicBezTo>
                    <a:pt x="2027" y="114"/>
                    <a:pt x="1904" y="313"/>
                    <a:pt x="1901" y="433"/>
                  </a:cubicBezTo>
                  <a:cubicBezTo>
                    <a:pt x="1897" y="555"/>
                    <a:pt x="1932" y="674"/>
                    <a:pt x="1969" y="790"/>
                  </a:cubicBezTo>
                  <a:cubicBezTo>
                    <a:pt x="2227" y="1622"/>
                    <a:pt x="2789" y="2427"/>
                    <a:pt x="3249" y="3169"/>
                  </a:cubicBezTo>
                  <a:cubicBezTo>
                    <a:pt x="2786" y="2731"/>
                    <a:pt x="2243" y="2208"/>
                    <a:pt x="1744" y="1849"/>
                  </a:cubicBezTo>
                  <a:cubicBezTo>
                    <a:pt x="1551" y="1709"/>
                    <a:pt x="1165" y="1462"/>
                    <a:pt x="844" y="1462"/>
                  </a:cubicBezTo>
                  <a:cubicBezTo>
                    <a:pt x="706" y="1462"/>
                    <a:pt x="580" y="1509"/>
                    <a:pt x="487" y="1630"/>
                  </a:cubicBezTo>
                  <a:cubicBezTo>
                    <a:pt x="378" y="1772"/>
                    <a:pt x="346" y="2023"/>
                    <a:pt x="412" y="2186"/>
                  </a:cubicBezTo>
                  <a:cubicBezTo>
                    <a:pt x="465" y="2317"/>
                    <a:pt x="560" y="2424"/>
                    <a:pt x="662" y="2523"/>
                  </a:cubicBezTo>
                  <a:cubicBezTo>
                    <a:pt x="1252" y="3089"/>
                    <a:pt x="2016" y="3470"/>
                    <a:pt x="2786" y="3744"/>
                  </a:cubicBezTo>
                  <a:cubicBezTo>
                    <a:pt x="2326" y="3675"/>
                    <a:pt x="1052" y="3399"/>
                    <a:pt x="763" y="3399"/>
                  </a:cubicBezTo>
                  <a:cubicBezTo>
                    <a:pt x="752" y="3399"/>
                    <a:pt x="742" y="3400"/>
                    <a:pt x="734" y="3401"/>
                  </a:cubicBezTo>
                  <a:cubicBezTo>
                    <a:pt x="516" y="3426"/>
                    <a:pt x="300" y="3514"/>
                    <a:pt x="162" y="3683"/>
                  </a:cubicBezTo>
                  <a:cubicBezTo>
                    <a:pt x="41" y="3831"/>
                    <a:pt x="1" y="4047"/>
                    <a:pt x="82" y="4226"/>
                  </a:cubicBezTo>
                  <a:cubicBezTo>
                    <a:pt x="170" y="4418"/>
                    <a:pt x="369" y="4450"/>
                    <a:pt x="569" y="4475"/>
                  </a:cubicBezTo>
                  <a:cubicBezTo>
                    <a:pt x="723" y="4494"/>
                    <a:pt x="1075" y="4503"/>
                    <a:pt x="1458" y="4503"/>
                  </a:cubicBezTo>
                  <a:cubicBezTo>
                    <a:pt x="2008" y="4503"/>
                    <a:pt x="2620" y="4485"/>
                    <a:pt x="2797" y="4449"/>
                  </a:cubicBezTo>
                  <a:lnTo>
                    <a:pt x="2797" y="4449"/>
                  </a:lnTo>
                  <a:cubicBezTo>
                    <a:pt x="1198" y="5324"/>
                    <a:pt x="927" y="5558"/>
                    <a:pt x="860" y="5721"/>
                  </a:cubicBezTo>
                  <a:cubicBezTo>
                    <a:pt x="789" y="5882"/>
                    <a:pt x="795" y="6088"/>
                    <a:pt x="916" y="6217"/>
                  </a:cubicBezTo>
                  <a:cubicBezTo>
                    <a:pt x="995" y="6299"/>
                    <a:pt x="1111" y="6344"/>
                    <a:pt x="1226" y="6344"/>
                  </a:cubicBezTo>
                  <a:cubicBezTo>
                    <a:pt x="1256" y="6344"/>
                    <a:pt x="1287" y="6341"/>
                    <a:pt x="1317" y="6334"/>
                  </a:cubicBezTo>
                  <a:cubicBezTo>
                    <a:pt x="1888" y="6205"/>
                    <a:pt x="2597" y="5555"/>
                    <a:pt x="3203" y="4986"/>
                  </a:cubicBezTo>
                  <a:lnTo>
                    <a:pt x="3203" y="4986"/>
                  </a:lnTo>
                  <a:cubicBezTo>
                    <a:pt x="2904" y="5640"/>
                    <a:pt x="2747" y="5985"/>
                    <a:pt x="2769" y="6704"/>
                  </a:cubicBezTo>
                  <a:cubicBezTo>
                    <a:pt x="2776" y="6970"/>
                    <a:pt x="2941" y="7291"/>
                    <a:pt x="3146" y="7291"/>
                  </a:cubicBezTo>
                  <a:cubicBezTo>
                    <a:pt x="3230" y="7291"/>
                    <a:pt x="3320" y="7238"/>
                    <a:pt x="3409" y="7107"/>
                  </a:cubicBezTo>
                  <a:cubicBezTo>
                    <a:pt x="3557" y="6888"/>
                    <a:pt x="3637" y="6631"/>
                    <a:pt x="3703" y="6377"/>
                  </a:cubicBezTo>
                  <a:cubicBezTo>
                    <a:pt x="3816" y="5938"/>
                    <a:pt x="3901" y="5492"/>
                    <a:pt x="3955" y="5043"/>
                  </a:cubicBezTo>
                  <a:lnTo>
                    <a:pt x="3955" y="5043"/>
                  </a:lnTo>
                  <a:cubicBezTo>
                    <a:pt x="3947" y="5112"/>
                    <a:pt x="4013" y="5217"/>
                    <a:pt x="4040" y="5277"/>
                  </a:cubicBezTo>
                  <a:cubicBezTo>
                    <a:pt x="4105" y="5423"/>
                    <a:pt x="4174" y="5564"/>
                    <a:pt x="4246" y="5706"/>
                  </a:cubicBezTo>
                  <a:cubicBezTo>
                    <a:pt x="4406" y="6025"/>
                    <a:pt x="4563" y="6365"/>
                    <a:pt x="4780" y="6646"/>
                  </a:cubicBezTo>
                  <a:cubicBezTo>
                    <a:pt x="4902" y="6804"/>
                    <a:pt x="5055" y="6944"/>
                    <a:pt x="5239" y="7023"/>
                  </a:cubicBezTo>
                  <a:cubicBezTo>
                    <a:pt x="5302" y="7050"/>
                    <a:pt x="5374" y="7067"/>
                    <a:pt x="5443" y="7067"/>
                  </a:cubicBezTo>
                  <a:cubicBezTo>
                    <a:pt x="5514" y="7067"/>
                    <a:pt x="5583" y="7048"/>
                    <a:pt x="5635" y="7001"/>
                  </a:cubicBezTo>
                  <a:cubicBezTo>
                    <a:pt x="5764" y="6884"/>
                    <a:pt x="5764" y="6609"/>
                    <a:pt x="5708" y="6458"/>
                  </a:cubicBezTo>
                  <a:cubicBezTo>
                    <a:pt x="5647" y="6282"/>
                    <a:pt x="5573" y="6108"/>
                    <a:pt x="5494" y="5938"/>
                  </a:cubicBezTo>
                  <a:cubicBezTo>
                    <a:pt x="5289" y="5489"/>
                    <a:pt x="5042" y="5041"/>
                    <a:pt x="4707" y="4674"/>
                  </a:cubicBezTo>
                  <a:lnTo>
                    <a:pt x="4707" y="4674"/>
                  </a:lnTo>
                  <a:cubicBezTo>
                    <a:pt x="5070" y="4898"/>
                    <a:pt x="5955" y="5213"/>
                    <a:pt x="6324" y="5299"/>
                  </a:cubicBezTo>
                  <a:cubicBezTo>
                    <a:pt x="6391" y="5315"/>
                    <a:pt x="6468" y="5324"/>
                    <a:pt x="6545" y="5324"/>
                  </a:cubicBezTo>
                  <a:cubicBezTo>
                    <a:pt x="6823" y="5324"/>
                    <a:pt x="7106" y="5205"/>
                    <a:pt x="6936" y="4854"/>
                  </a:cubicBezTo>
                  <a:cubicBezTo>
                    <a:pt x="6883" y="4744"/>
                    <a:pt x="6789" y="4656"/>
                    <a:pt x="6694" y="4581"/>
                  </a:cubicBezTo>
                  <a:cubicBezTo>
                    <a:pt x="6209" y="4196"/>
                    <a:pt x="5581" y="4174"/>
                    <a:pt x="4986" y="4000"/>
                  </a:cubicBezTo>
                  <a:cubicBezTo>
                    <a:pt x="5497" y="3757"/>
                    <a:pt x="6476" y="3337"/>
                    <a:pt x="6877" y="2926"/>
                  </a:cubicBezTo>
                  <a:cubicBezTo>
                    <a:pt x="6949" y="2853"/>
                    <a:pt x="7015" y="2774"/>
                    <a:pt x="7054" y="2678"/>
                  </a:cubicBezTo>
                  <a:cubicBezTo>
                    <a:pt x="7131" y="2477"/>
                    <a:pt x="7049" y="2352"/>
                    <a:pt x="6905" y="2280"/>
                  </a:cubicBezTo>
                  <a:cubicBezTo>
                    <a:pt x="6800" y="2227"/>
                    <a:pt x="6663" y="2205"/>
                    <a:pt x="6534" y="2205"/>
                  </a:cubicBezTo>
                  <a:cubicBezTo>
                    <a:pt x="6438" y="2205"/>
                    <a:pt x="6346" y="2217"/>
                    <a:pt x="6277" y="2239"/>
                  </a:cubicBezTo>
                  <a:cubicBezTo>
                    <a:pt x="5985" y="2332"/>
                    <a:pt x="4687" y="3186"/>
                    <a:pt x="4463" y="3343"/>
                  </a:cubicBezTo>
                  <a:cubicBezTo>
                    <a:pt x="5682" y="797"/>
                    <a:pt x="5002" y="468"/>
                    <a:pt x="4921" y="402"/>
                  </a:cubicBezTo>
                  <a:cubicBezTo>
                    <a:pt x="4872" y="362"/>
                    <a:pt x="4810" y="344"/>
                    <a:pt x="4747" y="344"/>
                  </a:cubicBezTo>
                  <a:cubicBezTo>
                    <a:pt x="4658" y="344"/>
                    <a:pt x="4566" y="379"/>
                    <a:pt x="4497" y="437"/>
                  </a:cubicBezTo>
                  <a:cubicBezTo>
                    <a:pt x="4380" y="539"/>
                    <a:pt x="4318" y="687"/>
                    <a:pt x="4267" y="832"/>
                  </a:cubicBezTo>
                  <a:cubicBezTo>
                    <a:pt x="4011" y="1540"/>
                    <a:pt x="3873" y="2405"/>
                    <a:pt x="3763" y="3150"/>
                  </a:cubicBezTo>
                  <a:cubicBezTo>
                    <a:pt x="3736" y="2589"/>
                    <a:pt x="3563" y="1840"/>
                    <a:pt x="3352" y="1318"/>
                  </a:cubicBezTo>
                  <a:cubicBezTo>
                    <a:pt x="3186" y="906"/>
                    <a:pt x="2932" y="377"/>
                    <a:pt x="2571" y="98"/>
                  </a:cubicBezTo>
                  <a:cubicBezTo>
                    <a:pt x="2494" y="38"/>
                    <a:pt x="2395" y="0"/>
                    <a:pt x="23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4" name="Google Shape;7174;p36"/>
            <p:cNvSpPr/>
            <p:nvPr/>
          </p:nvSpPr>
          <p:spPr>
            <a:xfrm rot="468940">
              <a:off x="548164" y="2733980"/>
              <a:ext cx="148489" cy="157383"/>
            </a:xfrm>
            <a:custGeom>
              <a:avLst/>
              <a:gdLst/>
              <a:ahLst/>
              <a:cxnLst/>
              <a:rect l="l" t="t" r="r" b="b"/>
              <a:pathLst>
                <a:path w="4925" h="5220" extrusionOk="0">
                  <a:moveTo>
                    <a:pt x="1597" y="1"/>
                  </a:moveTo>
                  <a:cubicBezTo>
                    <a:pt x="1189" y="1"/>
                    <a:pt x="2271" y="2273"/>
                    <a:pt x="2271" y="2273"/>
                  </a:cubicBezTo>
                  <a:cubicBezTo>
                    <a:pt x="2271" y="2273"/>
                    <a:pt x="824" y="1217"/>
                    <a:pt x="412" y="1217"/>
                  </a:cubicBezTo>
                  <a:cubicBezTo>
                    <a:pt x="380" y="1217"/>
                    <a:pt x="354" y="1223"/>
                    <a:pt x="336" y="1237"/>
                  </a:cubicBezTo>
                  <a:cubicBezTo>
                    <a:pt x="83" y="1429"/>
                    <a:pt x="1120" y="2043"/>
                    <a:pt x="2118" y="2693"/>
                  </a:cubicBezTo>
                  <a:cubicBezTo>
                    <a:pt x="1472" y="2691"/>
                    <a:pt x="833" y="2587"/>
                    <a:pt x="445" y="2587"/>
                  </a:cubicBezTo>
                  <a:cubicBezTo>
                    <a:pt x="240" y="2587"/>
                    <a:pt x="105" y="2616"/>
                    <a:pt x="77" y="2705"/>
                  </a:cubicBezTo>
                  <a:cubicBezTo>
                    <a:pt x="1" y="2964"/>
                    <a:pt x="2082" y="3125"/>
                    <a:pt x="2082" y="3125"/>
                  </a:cubicBezTo>
                  <a:cubicBezTo>
                    <a:pt x="2082" y="3125"/>
                    <a:pt x="334" y="4013"/>
                    <a:pt x="416" y="4209"/>
                  </a:cubicBezTo>
                  <a:cubicBezTo>
                    <a:pt x="440" y="4264"/>
                    <a:pt x="478" y="4298"/>
                    <a:pt x="554" y="4298"/>
                  </a:cubicBezTo>
                  <a:cubicBezTo>
                    <a:pt x="743" y="4298"/>
                    <a:pt x="1168" y="4078"/>
                    <a:pt x="2186" y="3413"/>
                  </a:cubicBezTo>
                  <a:lnTo>
                    <a:pt x="2186" y="3413"/>
                  </a:lnTo>
                  <a:cubicBezTo>
                    <a:pt x="2070" y="3989"/>
                    <a:pt x="1637" y="5088"/>
                    <a:pt x="2029" y="5088"/>
                  </a:cubicBezTo>
                  <a:cubicBezTo>
                    <a:pt x="2035" y="5088"/>
                    <a:pt x="2040" y="5087"/>
                    <a:pt x="2046" y="5087"/>
                  </a:cubicBezTo>
                  <a:cubicBezTo>
                    <a:pt x="2469" y="5056"/>
                    <a:pt x="2645" y="3316"/>
                    <a:pt x="2645" y="3316"/>
                  </a:cubicBezTo>
                  <a:cubicBezTo>
                    <a:pt x="2645" y="3316"/>
                    <a:pt x="3403" y="5219"/>
                    <a:pt x="3854" y="5219"/>
                  </a:cubicBezTo>
                  <a:cubicBezTo>
                    <a:pt x="3858" y="5219"/>
                    <a:pt x="3862" y="5219"/>
                    <a:pt x="3866" y="5219"/>
                  </a:cubicBezTo>
                  <a:cubicBezTo>
                    <a:pt x="4318" y="5187"/>
                    <a:pt x="3060" y="3168"/>
                    <a:pt x="3059" y="3168"/>
                  </a:cubicBezTo>
                  <a:lnTo>
                    <a:pt x="3059" y="3168"/>
                  </a:lnTo>
                  <a:cubicBezTo>
                    <a:pt x="3060" y="3168"/>
                    <a:pt x="4167" y="3703"/>
                    <a:pt x="4620" y="3703"/>
                  </a:cubicBezTo>
                  <a:cubicBezTo>
                    <a:pt x="4719" y="3703"/>
                    <a:pt x="4787" y="3678"/>
                    <a:pt x="4805" y="3616"/>
                  </a:cubicBezTo>
                  <a:cubicBezTo>
                    <a:pt x="4908" y="3269"/>
                    <a:pt x="3353" y="2861"/>
                    <a:pt x="3353" y="2861"/>
                  </a:cubicBezTo>
                  <a:cubicBezTo>
                    <a:pt x="3353" y="2861"/>
                    <a:pt x="4924" y="2165"/>
                    <a:pt x="4861" y="1899"/>
                  </a:cubicBezTo>
                  <a:cubicBezTo>
                    <a:pt x="4852" y="1862"/>
                    <a:pt x="4813" y="1846"/>
                    <a:pt x="4751" y="1846"/>
                  </a:cubicBezTo>
                  <a:cubicBezTo>
                    <a:pt x="4368" y="1846"/>
                    <a:pt x="3129" y="2461"/>
                    <a:pt x="3089" y="2483"/>
                  </a:cubicBezTo>
                  <a:cubicBezTo>
                    <a:pt x="3089" y="2484"/>
                    <a:pt x="3088" y="2484"/>
                    <a:pt x="3088" y="2484"/>
                  </a:cubicBezTo>
                  <a:cubicBezTo>
                    <a:pt x="3053" y="2484"/>
                    <a:pt x="3767" y="559"/>
                    <a:pt x="3513" y="432"/>
                  </a:cubicBezTo>
                  <a:cubicBezTo>
                    <a:pt x="3505" y="428"/>
                    <a:pt x="3497" y="426"/>
                    <a:pt x="3489" y="426"/>
                  </a:cubicBezTo>
                  <a:cubicBezTo>
                    <a:pt x="3220" y="426"/>
                    <a:pt x="2638" y="2303"/>
                    <a:pt x="2638" y="2303"/>
                  </a:cubicBezTo>
                  <a:cubicBezTo>
                    <a:pt x="2638" y="2303"/>
                    <a:pt x="2117" y="115"/>
                    <a:pt x="1628" y="5"/>
                  </a:cubicBezTo>
                  <a:cubicBezTo>
                    <a:pt x="1617" y="2"/>
                    <a:pt x="1606" y="1"/>
                    <a:pt x="1597" y="1"/>
                  </a:cubicBezTo>
                  <a:close/>
                </a:path>
              </a:pathLst>
            </a:custGeom>
            <a:solidFill>
              <a:srgbClr val="FFFFFF">
                <a:alpha val="48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5" name="Google Shape;7175;p36"/>
            <p:cNvSpPr/>
            <p:nvPr/>
          </p:nvSpPr>
          <p:spPr>
            <a:xfrm rot="468940">
              <a:off x="604982" y="2803530"/>
              <a:ext cx="41155" cy="34944"/>
            </a:xfrm>
            <a:custGeom>
              <a:avLst/>
              <a:gdLst/>
              <a:ahLst/>
              <a:cxnLst/>
              <a:rect l="l" t="t" r="r" b="b"/>
              <a:pathLst>
                <a:path w="1365" h="1159" extrusionOk="0">
                  <a:moveTo>
                    <a:pt x="661" y="1"/>
                  </a:moveTo>
                  <a:cubicBezTo>
                    <a:pt x="299" y="1"/>
                    <a:pt x="0" y="345"/>
                    <a:pt x="94" y="718"/>
                  </a:cubicBezTo>
                  <a:cubicBezTo>
                    <a:pt x="96" y="726"/>
                    <a:pt x="102" y="737"/>
                    <a:pt x="103" y="746"/>
                  </a:cubicBezTo>
                  <a:cubicBezTo>
                    <a:pt x="111" y="803"/>
                    <a:pt x="130" y="857"/>
                    <a:pt x="166" y="907"/>
                  </a:cubicBezTo>
                  <a:cubicBezTo>
                    <a:pt x="289" y="1072"/>
                    <a:pt x="476" y="1158"/>
                    <a:pt x="661" y="1158"/>
                  </a:cubicBezTo>
                  <a:cubicBezTo>
                    <a:pt x="841" y="1158"/>
                    <a:pt x="1018" y="1077"/>
                    <a:pt x="1134" y="907"/>
                  </a:cubicBezTo>
                  <a:cubicBezTo>
                    <a:pt x="1365" y="569"/>
                    <a:pt x="1174" y="83"/>
                    <a:pt x="763" y="10"/>
                  </a:cubicBezTo>
                  <a:cubicBezTo>
                    <a:pt x="728" y="4"/>
                    <a:pt x="695" y="1"/>
                    <a:pt x="6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6" name="Google Shape;7176;p36"/>
            <p:cNvSpPr/>
            <p:nvPr/>
          </p:nvSpPr>
          <p:spPr>
            <a:xfrm rot="468940">
              <a:off x="359625" y="2630735"/>
              <a:ext cx="22763" cy="41758"/>
            </a:xfrm>
            <a:custGeom>
              <a:avLst/>
              <a:gdLst/>
              <a:ahLst/>
              <a:cxnLst/>
              <a:rect l="l" t="t" r="r" b="b"/>
              <a:pathLst>
                <a:path w="755" h="1385" extrusionOk="0">
                  <a:moveTo>
                    <a:pt x="435" y="1"/>
                  </a:moveTo>
                  <a:cubicBezTo>
                    <a:pt x="152" y="1"/>
                    <a:pt x="0" y="1269"/>
                    <a:pt x="113" y="1366"/>
                  </a:cubicBezTo>
                  <a:cubicBezTo>
                    <a:pt x="127" y="1379"/>
                    <a:pt x="144" y="1385"/>
                    <a:pt x="162" y="1385"/>
                  </a:cubicBezTo>
                  <a:cubicBezTo>
                    <a:pt x="293" y="1385"/>
                    <a:pt x="518" y="1090"/>
                    <a:pt x="584" y="779"/>
                  </a:cubicBezTo>
                  <a:cubicBezTo>
                    <a:pt x="662" y="425"/>
                    <a:pt x="755" y="78"/>
                    <a:pt x="458" y="4"/>
                  </a:cubicBezTo>
                  <a:cubicBezTo>
                    <a:pt x="450" y="2"/>
                    <a:pt x="442" y="1"/>
                    <a:pt x="4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7" name="Google Shape;7177;p36"/>
            <p:cNvSpPr/>
            <p:nvPr/>
          </p:nvSpPr>
          <p:spPr>
            <a:xfrm rot="468940">
              <a:off x="343679" y="2633715"/>
              <a:ext cx="58401" cy="44863"/>
            </a:xfrm>
            <a:custGeom>
              <a:avLst/>
              <a:gdLst/>
              <a:ahLst/>
              <a:cxnLst/>
              <a:rect l="l" t="t" r="r" b="b"/>
              <a:pathLst>
                <a:path w="1937" h="1488" extrusionOk="0">
                  <a:moveTo>
                    <a:pt x="442" y="1"/>
                  </a:moveTo>
                  <a:cubicBezTo>
                    <a:pt x="394" y="1"/>
                    <a:pt x="341" y="28"/>
                    <a:pt x="284" y="95"/>
                  </a:cubicBezTo>
                  <a:cubicBezTo>
                    <a:pt x="0" y="430"/>
                    <a:pt x="181" y="1488"/>
                    <a:pt x="713" y="1488"/>
                  </a:cubicBezTo>
                  <a:cubicBezTo>
                    <a:pt x="827" y="1488"/>
                    <a:pt x="956" y="1439"/>
                    <a:pt x="1101" y="1326"/>
                  </a:cubicBezTo>
                  <a:cubicBezTo>
                    <a:pt x="1922" y="680"/>
                    <a:pt x="1936" y="340"/>
                    <a:pt x="1574" y="279"/>
                  </a:cubicBezTo>
                  <a:cubicBezTo>
                    <a:pt x="1553" y="275"/>
                    <a:pt x="1533" y="274"/>
                    <a:pt x="1512" y="274"/>
                  </a:cubicBezTo>
                  <a:cubicBezTo>
                    <a:pt x="1172" y="274"/>
                    <a:pt x="814" y="718"/>
                    <a:pt x="814" y="718"/>
                  </a:cubicBezTo>
                  <a:cubicBezTo>
                    <a:pt x="814" y="718"/>
                    <a:pt x="686" y="1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8" name="Google Shape;7178;p36"/>
            <p:cNvSpPr/>
            <p:nvPr/>
          </p:nvSpPr>
          <p:spPr>
            <a:xfrm rot="468940">
              <a:off x="341493" y="2661622"/>
              <a:ext cx="39708" cy="18753"/>
            </a:xfrm>
            <a:custGeom>
              <a:avLst/>
              <a:gdLst/>
              <a:ahLst/>
              <a:cxnLst/>
              <a:rect l="l" t="t" r="r" b="b"/>
              <a:pathLst>
                <a:path w="1317" h="622" extrusionOk="0">
                  <a:moveTo>
                    <a:pt x="199" y="1"/>
                  </a:moveTo>
                  <a:cubicBezTo>
                    <a:pt x="173" y="1"/>
                    <a:pt x="150" y="11"/>
                    <a:pt x="132" y="36"/>
                  </a:cubicBezTo>
                  <a:cubicBezTo>
                    <a:pt x="0" y="215"/>
                    <a:pt x="333" y="545"/>
                    <a:pt x="592" y="605"/>
                  </a:cubicBezTo>
                  <a:cubicBezTo>
                    <a:pt x="637" y="616"/>
                    <a:pt x="690" y="621"/>
                    <a:pt x="745" y="621"/>
                  </a:cubicBezTo>
                  <a:cubicBezTo>
                    <a:pt x="1004" y="621"/>
                    <a:pt x="1316" y="507"/>
                    <a:pt x="1216" y="298"/>
                  </a:cubicBezTo>
                  <a:cubicBezTo>
                    <a:pt x="1186" y="238"/>
                    <a:pt x="1138" y="215"/>
                    <a:pt x="1083" y="215"/>
                  </a:cubicBezTo>
                  <a:cubicBezTo>
                    <a:pt x="912" y="215"/>
                    <a:pt x="671" y="432"/>
                    <a:pt x="671" y="432"/>
                  </a:cubicBezTo>
                  <a:cubicBezTo>
                    <a:pt x="671" y="432"/>
                    <a:pt x="367" y="1"/>
                    <a:pt x="1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9" name="Google Shape;7179;p36"/>
            <p:cNvSpPr/>
            <p:nvPr/>
          </p:nvSpPr>
          <p:spPr>
            <a:xfrm rot="468940">
              <a:off x="320259" y="3052409"/>
              <a:ext cx="22763" cy="41818"/>
            </a:xfrm>
            <a:custGeom>
              <a:avLst/>
              <a:gdLst/>
              <a:ahLst/>
              <a:cxnLst/>
              <a:rect l="l" t="t" r="r" b="b"/>
              <a:pathLst>
                <a:path w="755" h="1387" extrusionOk="0">
                  <a:moveTo>
                    <a:pt x="434" y="1"/>
                  </a:moveTo>
                  <a:cubicBezTo>
                    <a:pt x="151" y="1"/>
                    <a:pt x="0" y="1269"/>
                    <a:pt x="113" y="1368"/>
                  </a:cubicBezTo>
                  <a:cubicBezTo>
                    <a:pt x="127" y="1380"/>
                    <a:pt x="143" y="1386"/>
                    <a:pt x="162" y="1386"/>
                  </a:cubicBezTo>
                  <a:cubicBezTo>
                    <a:pt x="292" y="1386"/>
                    <a:pt x="516" y="1091"/>
                    <a:pt x="584" y="781"/>
                  </a:cubicBezTo>
                  <a:cubicBezTo>
                    <a:pt x="661" y="427"/>
                    <a:pt x="755" y="79"/>
                    <a:pt x="458" y="4"/>
                  </a:cubicBezTo>
                  <a:cubicBezTo>
                    <a:pt x="450" y="2"/>
                    <a:pt x="442" y="1"/>
                    <a:pt x="4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0" name="Google Shape;7180;p36"/>
            <p:cNvSpPr/>
            <p:nvPr/>
          </p:nvSpPr>
          <p:spPr>
            <a:xfrm rot="468940">
              <a:off x="304283" y="3055448"/>
              <a:ext cx="58431" cy="44803"/>
            </a:xfrm>
            <a:custGeom>
              <a:avLst/>
              <a:gdLst/>
              <a:ahLst/>
              <a:cxnLst/>
              <a:rect l="l" t="t" r="r" b="b"/>
              <a:pathLst>
                <a:path w="1938" h="1486" extrusionOk="0">
                  <a:moveTo>
                    <a:pt x="443" y="0"/>
                  </a:moveTo>
                  <a:cubicBezTo>
                    <a:pt x="395" y="0"/>
                    <a:pt x="342" y="28"/>
                    <a:pt x="285" y="95"/>
                  </a:cubicBezTo>
                  <a:cubicBezTo>
                    <a:pt x="1" y="429"/>
                    <a:pt x="182" y="1486"/>
                    <a:pt x="714" y="1486"/>
                  </a:cubicBezTo>
                  <a:cubicBezTo>
                    <a:pt x="828" y="1486"/>
                    <a:pt x="957" y="1438"/>
                    <a:pt x="1102" y="1324"/>
                  </a:cubicBezTo>
                  <a:cubicBezTo>
                    <a:pt x="1923" y="678"/>
                    <a:pt x="1937" y="339"/>
                    <a:pt x="1575" y="278"/>
                  </a:cubicBezTo>
                  <a:cubicBezTo>
                    <a:pt x="1554" y="275"/>
                    <a:pt x="1533" y="273"/>
                    <a:pt x="1513" y="273"/>
                  </a:cubicBezTo>
                  <a:cubicBezTo>
                    <a:pt x="1171" y="273"/>
                    <a:pt x="815" y="717"/>
                    <a:pt x="815" y="717"/>
                  </a:cubicBezTo>
                  <a:cubicBezTo>
                    <a:pt x="815" y="717"/>
                    <a:pt x="687" y="0"/>
                    <a:pt x="4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1" name="Google Shape;7181;p36"/>
            <p:cNvSpPr/>
            <p:nvPr/>
          </p:nvSpPr>
          <p:spPr>
            <a:xfrm rot="468940">
              <a:off x="302067" y="3083322"/>
              <a:ext cx="39768" cy="18753"/>
            </a:xfrm>
            <a:custGeom>
              <a:avLst/>
              <a:gdLst/>
              <a:ahLst/>
              <a:cxnLst/>
              <a:rect l="l" t="t" r="r" b="b"/>
              <a:pathLst>
                <a:path w="1319" h="622" extrusionOk="0">
                  <a:moveTo>
                    <a:pt x="199" y="0"/>
                  </a:moveTo>
                  <a:cubicBezTo>
                    <a:pt x="173" y="0"/>
                    <a:pt x="150" y="11"/>
                    <a:pt x="133" y="35"/>
                  </a:cubicBezTo>
                  <a:cubicBezTo>
                    <a:pt x="0" y="215"/>
                    <a:pt x="335" y="546"/>
                    <a:pt x="594" y="606"/>
                  </a:cubicBezTo>
                  <a:cubicBezTo>
                    <a:pt x="639" y="616"/>
                    <a:pt x="691" y="622"/>
                    <a:pt x="745" y="622"/>
                  </a:cubicBezTo>
                  <a:cubicBezTo>
                    <a:pt x="1004" y="622"/>
                    <a:pt x="1318" y="506"/>
                    <a:pt x="1218" y="299"/>
                  </a:cubicBezTo>
                  <a:cubicBezTo>
                    <a:pt x="1188" y="237"/>
                    <a:pt x="1139" y="214"/>
                    <a:pt x="1083" y="214"/>
                  </a:cubicBezTo>
                  <a:cubicBezTo>
                    <a:pt x="913" y="214"/>
                    <a:pt x="673" y="431"/>
                    <a:pt x="673" y="431"/>
                  </a:cubicBezTo>
                  <a:cubicBezTo>
                    <a:pt x="673" y="431"/>
                    <a:pt x="367" y="0"/>
                    <a:pt x="1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2" name="Google Shape;7182;p36"/>
            <p:cNvSpPr/>
            <p:nvPr/>
          </p:nvSpPr>
          <p:spPr>
            <a:xfrm rot="468940">
              <a:off x="529247" y="2677385"/>
              <a:ext cx="22763" cy="41818"/>
            </a:xfrm>
            <a:custGeom>
              <a:avLst/>
              <a:gdLst/>
              <a:ahLst/>
              <a:cxnLst/>
              <a:rect l="l" t="t" r="r" b="b"/>
              <a:pathLst>
                <a:path w="755" h="1387" extrusionOk="0">
                  <a:moveTo>
                    <a:pt x="434" y="1"/>
                  </a:moveTo>
                  <a:cubicBezTo>
                    <a:pt x="151" y="1"/>
                    <a:pt x="0" y="1269"/>
                    <a:pt x="113" y="1368"/>
                  </a:cubicBezTo>
                  <a:cubicBezTo>
                    <a:pt x="127" y="1380"/>
                    <a:pt x="143" y="1386"/>
                    <a:pt x="162" y="1386"/>
                  </a:cubicBezTo>
                  <a:cubicBezTo>
                    <a:pt x="292" y="1386"/>
                    <a:pt x="516" y="1091"/>
                    <a:pt x="584" y="780"/>
                  </a:cubicBezTo>
                  <a:cubicBezTo>
                    <a:pt x="661" y="426"/>
                    <a:pt x="755" y="80"/>
                    <a:pt x="458" y="4"/>
                  </a:cubicBezTo>
                  <a:cubicBezTo>
                    <a:pt x="450" y="2"/>
                    <a:pt x="442" y="1"/>
                    <a:pt x="4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3" name="Google Shape;7183;p36"/>
            <p:cNvSpPr/>
            <p:nvPr/>
          </p:nvSpPr>
          <p:spPr>
            <a:xfrm rot="468940">
              <a:off x="513269" y="2680424"/>
              <a:ext cx="58431" cy="44833"/>
            </a:xfrm>
            <a:custGeom>
              <a:avLst/>
              <a:gdLst/>
              <a:ahLst/>
              <a:cxnLst/>
              <a:rect l="l" t="t" r="r" b="b"/>
              <a:pathLst>
                <a:path w="1938" h="1487" extrusionOk="0">
                  <a:moveTo>
                    <a:pt x="443" y="0"/>
                  </a:moveTo>
                  <a:cubicBezTo>
                    <a:pt x="395" y="0"/>
                    <a:pt x="342" y="28"/>
                    <a:pt x="285" y="95"/>
                  </a:cubicBezTo>
                  <a:cubicBezTo>
                    <a:pt x="1" y="429"/>
                    <a:pt x="182" y="1487"/>
                    <a:pt x="714" y="1487"/>
                  </a:cubicBezTo>
                  <a:cubicBezTo>
                    <a:pt x="828" y="1487"/>
                    <a:pt x="957" y="1439"/>
                    <a:pt x="1102" y="1325"/>
                  </a:cubicBezTo>
                  <a:cubicBezTo>
                    <a:pt x="1923" y="679"/>
                    <a:pt x="1937" y="338"/>
                    <a:pt x="1575" y="278"/>
                  </a:cubicBezTo>
                  <a:cubicBezTo>
                    <a:pt x="1554" y="275"/>
                    <a:pt x="1533" y="273"/>
                    <a:pt x="1513" y="273"/>
                  </a:cubicBezTo>
                  <a:cubicBezTo>
                    <a:pt x="1171" y="273"/>
                    <a:pt x="815" y="717"/>
                    <a:pt x="815" y="717"/>
                  </a:cubicBezTo>
                  <a:cubicBezTo>
                    <a:pt x="815" y="717"/>
                    <a:pt x="687" y="0"/>
                    <a:pt x="4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4" name="Google Shape;7184;p36"/>
            <p:cNvSpPr/>
            <p:nvPr/>
          </p:nvSpPr>
          <p:spPr>
            <a:xfrm rot="468940">
              <a:off x="511057" y="2708268"/>
              <a:ext cx="39768" cy="18783"/>
            </a:xfrm>
            <a:custGeom>
              <a:avLst/>
              <a:gdLst/>
              <a:ahLst/>
              <a:cxnLst/>
              <a:rect l="l" t="t" r="r" b="b"/>
              <a:pathLst>
                <a:path w="1319" h="623" extrusionOk="0">
                  <a:moveTo>
                    <a:pt x="201" y="1"/>
                  </a:moveTo>
                  <a:cubicBezTo>
                    <a:pt x="175" y="1"/>
                    <a:pt x="152" y="11"/>
                    <a:pt x="134" y="35"/>
                  </a:cubicBezTo>
                  <a:cubicBezTo>
                    <a:pt x="0" y="216"/>
                    <a:pt x="335" y="546"/>
                    <a:pt x="594" y="607"/>
                  </a:cubicBezTo>
                  <a:cubicBezTo>
                    <a:pt x="639" y="617"/>
                    <a:pt x="691" y="622"/>
                    <a:pt x="746" y="622"/>
                  </a:cubicBezTo>
                  <a:cubicBezTo>
                    <a:pt x="1004" y="622"/>
                    <a:pt x="1318" y="508"/>
                    <a:pt x="1218" y="300"/>
                  </a:cubicBezTo>
                  <a:cubicBezTo>
                    <a:pt x="1188" y="238"/>
                    <a:pt x="1139" y="215"/>
                    <a:pt x="1083" y="215"/>
                  </a:cubicBezTo>
                  <a:cubicBezTo>
                    <a:pt x="913" y="215"/>
                    <a:pt x="673" y="432"/>
                    <a:pt x="673" y="432"/>
                  </a:cubicBezTo>
                  <a:cubicBezTo>
                    <a:pt x="673" y="432"/>
                    <a:pt x="368" y="1"/>
                    <a:pt x="2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5" name="Google Shape;7185;p36"/>
            <p:cNvSpPr/>
            <p:nvPr/>
          </p:nvSpPr>
          <p:spPr>
            <a:xfrm rot="468940">
              <a:off x="635224" y="2948793"/>
              <a:ext cx="43718" cy="28160"/>
            </a:xfrm>
            <a:custGeom>
              <a:avLst/>
              <a:gdLst/>
              <a:ahLst/>
              <a:cxnLst/>
              <a:rect l="l" t="t" r="r" b="b"/>
              <a:pathLst>
                <a:path w="1450" h="934" extrusionOk="0">
                  <a:moveTo>
                    <a:pt x="1078" y="1"/>
                  </a:moveTo>
                  <a:cubicBezTo>
                    <a:pt x="916" y="1"/>
                    <a:pt x="717" y="142"/>
                    <a:pt x="514" y="276"/>
                  </a:cubicBezTo>
                  <a:cubicBezTo>
                    <a:pt x="210" y="475"/>
                    <a:pt x="0" y="856"/>
                    <a:pt x="135" y="928"/>
                  </a:cubicBezTo>
                  <a:cubicBezTo>
                    <a:pt x="142" y="932"/>
                    <a:pt x="152" y="934"/>
                    <a:pt x="164" y="934"/>
                  </a:cubicBezTo>
                  <a:cubicBezTo>
                    <a:pt x="387" y="934"/>
                    <a:pt x="1449" y="353"/>
                    <a:pt x="1282" y="115"/>
                  </a:cubicBezTo>
                  <a:cubicBezTo>
                    <a:pt x="1225" y="33"/>
                    <a:pt x="1156" y="1"/>
                    <a:pt x="10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6" name="Google Shape;7186;p36"/>
            <p:cNvSpPr/>
            <p:nvPr/>
          </p:nvSpPr>
          <p:spPr>
            <a:xfrm rot="468940">
              <a:off x="628304" y="2934154"/>
              <a:ext cx="52461" cy="50652"/>
            </a:xfrm>
            <a:custGeom>
              <a:avLst/>
              <a:gdLst/>
              <a:ahLst/>
              <a:cxnLst/>
              <a:rect l="l" t="t" r="r" b="b"/>
              <a:pathLst>
                <a:path w="1740" h="1680" extrusionOk="0">
                  <a:moveTo>
                    <a:pt x="765" y="1"/>
                  </a:moveTo>
                  <a:cubicBezTo>
                    <a:pt x="591" y="1"/>
                    <a:pt x="375" y="277"/>
                    <a:pt x="161" y="970"/>
                  </a:cubicBezTo>
                  <a:cubicBezTo>
                    <a:pt x="1" y="1487"/>
                    <a:pt x="326" y="1679"/>
                    <a:pt x="712" y="1679"/>
                  </a:cubicBezTo>
                  <a:cubicBezTo>
                    <a:pt x="1070" y="1679"/>
                    <a:pt x="1480" y="1514"/>
                    <a:pt x="1603" y="1288"/>
                  </a:cubicBezTo>
                  <a:cubicBezTo>
                    <a:pt x="1740" y="1036"/>
                    <a:pt x="1503" y="978"/>
                    <a:pt x="1257" y="978"/>
                  </a:cubicBezTo>
                  <a:cubicBezTo>
                    <a:pt x="1048" y="978"/>
                    <a:pt x="832" y="1020"/>
                    <a:pt x="832" y="1020"/>
                  </a:cubicBezTo>
                  <a:cubicBezTo>
                    <a:pt x="832" y="1020"/>
                    <a:pt x="1152" y="466"/>
                    <a:pt x="967" y="150"/>
                  </a:cubicBezTo>
                  <a:cubicBezTo>
                    <a:pt x="910" y="54"/>
                    <a:pt x="841" y="1"/>
                    <a:pt x="7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7" name="Google Shape;7187;p36"/>
            <p:cNvSpPr/>
            <p:nvPr/>
          </p:nvSpPr>
          <p:spPr>
            <a:xfrm rot="468940">
              <a:off x="623247" y="2957555"/>
              <a:ext cx="31145" cy="29969"/>
            </a:xfrm>
            <a:custGeom>
              <a:avLst/>
              <a:gdLst/>
              <a:ahLst/>
              <a:cxnLst/>
              <a:rect l="l" t="t" r="r" b="b"/>
              <a:pathLst>
                <a:path w="1033" h="994" extrusionOk="0">
                  <a:moveTo>
                    <a:pt x="257" y="1"/>
                  </a:moveTo>
                  <a:cubicBezTo>
                    <a:pt x="1" y="1"/>
                    <a:pt x="69" y="478"/>
                    <a:pt x="213" y="693"/>
                  </a:cubicBezTo>
                  <a:cubicBezTo>
                    <a:pt x="321" y="850"/>
                    <a:pt x="570" y="993"/>
                    <a:pt x="748" y="993"/>
                  </a:cubicBezTo>
                  <a:cubicBezTo>
                    <a:pt x="818" y="993"/>
                    <a:pt x="877" y="971"/>
                    <a:pt x="911" y="918"/>
                  </a:cubicBezTo>
                  <a:cubicBezTo>
                    <a:pt x="1033" y="730"/>
                    <a:pt x="348" y="558"/>
                    <a:pt x="348" y="558"/>
                  </a:cubicBezTo>
                  <a:cubicBezTo>
                    <a:pt x="348" y="558"/>
                    <a:pt x="551" y="25"/>
                    <a:pt x="276" y="2"/>
                  </a:cubicBezTo>
                  <a:cubicBezTo>
                    <a:pt x="270" y="1"/>
                    <a:pt x="263" y="1"/>
                    <a:pt x="2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8" name="Google Shape;7188;p36"/>
            <p:cNvSpPr/>
            <p:nvPr/>
          </p:nvSpPr>
          <p:spPr>
            <a:xfrm rot="468940">
              <a:off x="500492" y="2891758"/>
              <a:ext cx="32562" cy="38592"/>
            </a:xfrm>
            <a:custGeom>
              <a:avLst/>
              <a:gdLst/>
              <a:ahLst/>
              <a:cxnLst/>
              <a:rect l="l" t="t" r="r" b="b"/>
              <a:pathLst>
                <a:path w="1080" h="1280" extrusionOk="0">
                  <a:moveTo>
                    <a:pt x="401" y="1"/>
                  </a:moveTo>
                  <a:cubicBezTo>
                    <a:pt x="361" y="1"/>
                    <a:pt x="318" y="12"/>
                    <a:pt x="272" y="36"/>
                  </a:cubicBezTo>
                  <a:cubicBezTo>
                    <a:pt x="1" y="179"/>
                    <a:pt x="773" y="1280"/>
                    <a:pt x="926" y="1280"/>
                  </a:cubicBezTo>
                  <a:cubicBezTo>
                    <a:pt x="926" y="1280"/>
                    <a:pt x="927" y="1280"/>
                    <a:pt x="927" y="1280"/>
                  </a:cubicBezTo>
                  <a:cubicBezTo>
                    <a:pt x="1079" y="1279"/>
                    <a:pt x="1065" y="842"/>
                    <a:pt x="886" y="528"/>
                  </a:cubicBezTo>
                  <a:cubicBezTo>
                    <a:pt x="736" y="267"/>
                    <a:pt x="599" y="1"/>
                    <a:pt x="4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9" name="Google Shape;7189;p36"/>
            <p:cNvSpPr/>
            <p:nvPr/>
          </p:nvSpPr>
          <p:spPr>
            <a:xfrm rot="468940">
              <a:off x="496828" y="2887430"/>
              <a:ext cx="47486" cy="49326"/>
            </a:xfrm>
            <a:custGeom>
              <a:avLst/>
              <a:gdLst/>
              <a:ahLst/>
              <a:cxnLst/>
              <a:rect l="l" t="t" r="r" b="b"/>
              <a:pathLst>
                <a:path w="1575" h="1636" extrusionOk="0">
                  <a:moveTo>
                    <a:pt x="1258" y="1"/>
                  </a:moveTo>
                  <a:cubicBezTo>
                    <a:pt x="1206" y="1"/>
                    <a:pt x="1148" y="22"/>
                    <a:pt x="1086" y="61"/>
                  </a:cubicBezTo>
                  <a:cubicBezTo>
                    <a:pt x="779" y="257"/>
                    <a:pt x="816" y="896"/>
                    <a:pt x="816" y="896"/>
                  </a:cubicBezTo>
                  <a:cubicBezTo>
                    <a:pt x="816" y="896"/>
                    <a:pt x="404" y="577"/>
                    <a:pt x="167" y="577"/>
                  </a:cubicBezTo>
                  <a:cubicBezTo>
                    <a:pt x="69" y="577"/>
                    <a:pt x="1" y="632"/>
                    <a:pt x="5" y="788"/>
                  </a:cubicBezTo>
                  <a:cubicBezTo>
                    <a:pt x="15" y="1140"/>
                    <a:pt x="558" y="1636"/>
                    <a:pt x="976" y="1636"/>
                  </a:cubicBezTo>
                  <a:cubicBezTo>
                    <a:pt x="1192" y="1636"/>
                    <a:pt x="1374" y="1504"/>
                    <a:pt x="1434" y="1155"/>
                  </a:cubicBezTo>
                  <a:cubicBezTo>
                    <a:pt x="1575" y="332"/>
                    <a:pt x="1465" y="1"/>
                    <a:pt x="12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0" name="Google Shape;7190;p36"/>
            <p:cNvSpPr/>
            <p:nvPr/>
          </p:nvSpPr>
          <p:spPr>
            <a:xfrm rot="468940">
              <a:off x="509140" y="2919606"/>
              <a:ext cx="37688" cy="22221"/>
            </a:xfrm>
            <a:custGeom>
              <a:avLst/>
              <a:gdLst/>
              <a:ahLst/>
              <a:cxnLst/>
              <a:rect l="l" t="t" r="r" b="b"/>
              <a:pathLst>
                <a:path w="1250" h="737" extrusionOk="0">
                  <a:moveTo>
                    <a:pt x="931" y="1"/>
                  </a:moveTo>
                  <a:cubicBezTo>
                    <a:pt x="725" y="1"/>
                    <a:pt x="677" y="476"/>
                    <a:pt x="677" y="476"/>
                  </a:cubicBezTo>
                  <a:cubicBezTo>
                    <a:pt x="677" y="476"/>
                    <a:pt x="441" y="422"/>
                    <a:pt x="250" y="422"/>
                  </a:cubicBezTo>
                  <a:cubicBezTo>
                    <a:pt x="114" y="422"/>
                    <a:pt x="1" y="450"/>
                    <a:pt x="10" y="542"/>
                  </a:cubicBezTo>
                  <a:cubicBezTo>
                    <a:pt x="23" y="675"/>
                    <a:pt x="197" y="736"/>
                    <a:pt x="384" y="736"/>
                  </a:cubicBezTo>
                  <a:cubicBezTo>
                    <a:pt x="509" y="736"/>
                    <a:pt x="641" y="709"/>
                    <a:pt x="734" y="657"/>
                  </a:cubicBezTo>
                  <a:cubicBezTo>
                    <a:pt x="964" y="529"/>
                    <a:pt x="1249" y="118"/>
                    <a:pt x="992" y="14"/>
                  </a:cubicBezTo>
                  <a:cubicBezTo>
                    <a:pt x="971" y="5"/>
                    <a:pt x="950" y="1"/>
                    <a:pt x="9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1" name="Google Shape;7191;p36"/>
            <p:cNvSpPr/>
            <p:nvPr/>
          </p:nvSpPr>
          <p:spPr>
            <a:xfrm rot="468940">
              <a:off x="150718" y="3210102"/>
              <a:ext cx="41607" cy="25718"/>
            </a:xfrm>
            <a:custGeom>
              <a:avLst/>
              <a:gdLst/>
              <a:ahLst/>
              <a:cxnLst/>
              <a:rect l="l" t="t" r="r" b="b"/>
              <a:pathLst>
                <a:path w="1380" h="853" extrusionOk="0">
                  <a:moveTo>
                    <a:pt x="266" y="1"/>
                  </a:moveTo>
                  <a:cubicBezTo>
                    <a:pt x="215" y="1"/>
                    <a:pt x="176" y="17"/>
                    <a:pt x="155" y="53"/>
                  </a:cubicBezTo>
                  <a:cubicBezTo>
                    <a:pt x="0" y="321"/>
                    <a:pt x="316" y="494"/>
                    <a:pt x="623" y="685"/>
                  </a:cubicBezTo>
                  <a:cubicBezTo>
                    <a:pt x="800" y="795"/>
                    <a:pt x="1019" y="852"/>
                    <a:pt x="1175" y="852"/>
                  </a:cubicBezTo>
                  <a:cubicBezTo>
                    <a:pt x="1290" y="852"/>
                    <a:pt x="1370" y="821"/>
                    <a:pt x="1373" y="755"/>
                  </a:cubicBezTo>
                  <a:cubicBezTo>
                    <a:pt x="1380" y="624"/>
                    <a:pt x="585" y="1"/>
                    <a:pt x="2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2" name="Google Shape;7192;p36"/>
            <p:cNvSpPr/>
            <p:nvPr/>
          </p:nvSpPr>
          <p:spPr>
            <a:xfrm rot="468940">
              <a:off x="145431" y="3201867"/>
              <a:ext cx="68802" cy="44803"/>
            </a:xfrm>
            <a:custGeom>
              <a:avLst/>
              <a:gdLst/>
              <a:ahLst/>
              <a:cxnLst/>
              <a:rect l="l" t="t" r="r" b="b"/>
              <a:pathLst>
                <a:path w="2282" h="1486" extrusionOk="0">
                  <a:moveTo>
                    <a:pt x="901" y="1"/>
                  </a:moveTo>
                  <a:cubicBezTo>
                    <a:pt x="425" y="1"/>
                    <a:pt x="1009" y="815"/>
                    <a:pt x="1009" y="815"/>
                  </a:cubicBezTo>
                  <a:cubicBezTo>
                    <a:pt x="1009" y="815"/>
                    <a:pt x="956" y="810"/>
                    <a:pt x="874" y="810"/>
                  </a:cubicBezTo>
                  <a:cubicBezTo>
                    <a:pt x="675" y="810"/>
                    <a:pt x="312" y="841"/>
                    <a:pt x="165" y="1055"/>
                  </a:cubicBezTo>
                  <a:cubicBezTo>
                    <a:pt x="1" y="1294"/>
                    <a:pt x="126" y="1485"/>
                    <a:pt x="702" y="1485"/>
                  </a:cubicBezTo>
                  <a:cubicBezTo>
                    <a:pt x="852" y="1485"/>
                    <a:pt x="1032" y="1472"/>
                    <a:pt x="1246" y="1444"/>
                  </a:cubicBezTo>
                  <a:cubicBezTo>
                    <a:pt x="2281" y="1307"/>
                    <a:pt x="1465" y="37"/>
                    <a:pt x="932" y="2"/>
                  </a:cubicBezTo>
                  <a:cubicBezTo>
                    <a:pt x="921" y="1"/>
                    <a:pt x="910" y="1"/>
                    <a:pt x="9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3" name="Google Shape;7193;p36"/>
            <p:cNvSpPr/>
            <p:nvPr/>
          </p:nvSpPr>
          <p:spPr>
            <a:xfrm rot="468940">
              <a:off x="175150" y="3218980"/>
              <a:ext cx="26773" cy="32321"/>
            </a:xfrm>
            <a:custGeom>
              <a:avLst/>
              <a:gdLst/>
              <a:ahLst/>
              <a:cxnLst/>
              <a:rect l="l" t="t" r="r" b="b"/>
              <a:pathLst>
                <a:path w="888" h="1072" extrusionOk="0">
                  <a:moveTo>
                    <a:pt x="648" y="0"/>
                  </a:moveTo>
                  <a:cubicBezTo>
                    <a:pt x="446" y="0"/>
                    <a:pt x="571" y="665"/>
                    <a:pt x="571" y="665"/>
                  </a:cubicBezTo>
                  <a:cubicBezTo>
                    <a:pt x="571" y="665"/>
                    <a:pt x="1" y="701"/>
                    <a:pt x="96" y="963"/>
                  </a:cubicBezTo>
                  <a:cubicBezTo>
                    <a:pt x="124" y="1040"/>
                    <a:pt x="180" y="1072"/>
                    <a:pt x="249" y="1072"/>
                  </a:cubicBezTo>
                  <a:cubicBezTo>
                    <a:pt x="415" y="1072"/>
                    <a:pt x="653" y="891"/>
                    <a:pt x="750" y="731"/>
                  </a:cubicBezTo>
                  <a:cubicBezTo>
                    <a:pt x="888" y="503"/>
                    <a:pt x="882" y="33"/>
                    <a:pt x="662" y="1"/>
                  </a:cubicBezTo>
                  <a:cubicBezTo>
                    <a:pt x="657" y="0"/>
                    <a:pt x="652" y="0"/>
                    <a:pt x="6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4" name="Google Shape;7194;p36"/>
            <p:cNvSpPr/>
            <p:nvPr/>
          </p:nvSpPr>
          <p:spPr>
            <a:xfrm rot="468940">
              <a:off x="539319" y="3275428"/>
              <a:ext cx="34371" cy="36150"/>
            </a:xfrm>
            <a:custGeom>
              <a:avLst/>
              <a:gdLst/>
              <a:ahLst/>
              <a:cxnLst/>
              <a:rect l="l" t="t" r="r" b="b"/>
              <a:pathLst>
                <a:path w="1140" h="1199" extrusionOk="0">
                  <a:moveTo>
                    <a:pt x="834" y="0"/>
                  </a:moveTo>
                  <a:cubicBezTo>
                    <a:pt x="556" y="0"/>
                    <a:pt x="0" y="1031"/>
                    <a:pt x="63" y="1155"/>
                  </a:cubicBezTo>
                  <a:cubicBezTo>
                    <a:pt x="78" y="1185"/>
                    <a:pt x="108" y="1199"/>
                    <a:pt x="148" y="1199"/>
                  </a:cubicBezTo>
                  <a:cubicBezTo>
                    <a:pt x="291" y="1199"/>
                    <a:pt x="561" y="1020"/>
                    <a:pt x="721" y="787"/>
                  </a:cubicBezTo>
                  <a:cubicBezTo>
                    <a:pt x="925" y="487"/>
                    <a:pt x="1140" y="200"/>
                    <a:pt x="891" y="19"/>
                  </a:cubicBezTo>
                  <a:cubicBezTo>
                    <a:pt x="874" y="6"/>
                    <a:pt x="855" y="0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5" name="Google Shape;7195;p36"/>
            <p:cNvSpPr/>
            <p:nvPr/>
          </p:nvSpPr>
          <p:spPr>
            <a:xfrm rot="468940">
              <a:off x="524937" y="3272326"/>
              <a:ext cx="63375" cy="45919"/>
            </a:xfrm>
            <a:custGeom>
              <a:avLst/>
              <a:gdLst/>
              <a:ahLst/>
              <a:cxnLst/>
              <a:rect l="l" t="t" r="r" b="b"/>
              <a:pathLst>
                <a:path w="2102" h="1523" extrusionOk="0">
                  <a:moveTo>
                    <a:pt x="790" y="0"/>
                  </a:moveTo>
                  <a:cubicBezTo>
                    <a:pt x="754" y="0"/>
                    <a:pt x="711" y="12"/>
                    <a:pt x="660" y="39"/>
                  </a:cubicBezTo>
                  <a:cubicBezTo>
                    <a:pt x="229" y="265"/>
                    <a:pt x="1" y="1523"/>
                    <a:pt x="721" y="1523"/>
                  </a:cubicBezTo>
                  <a:cubicBezTo>
                    <a:pt x="792" y="1523"/>
                    <a:pt x="871" y="1510"/>
                    <a:pt x="961" y="1484"/>
                  </a:cubicBezTo>
                  <a:cubicBezTo>
                    <a:pt x="1962" y="1187"/>
                    <a:pt x="2102" y="878"/>
                    <a:pt x="1791" y="688"/>
                  </a:cubicBezTo>
                  <a:cubicBezTo>
                    <a:pt x="1718" y="645"/>
                    <a:pt x="1633" y="628"/>
                    <a:pt x="1544" y="628"/>
                  </a:cubicBezTo>
                  <a:cubicBezTo>
                    <a:pt x="1250" y="628"/>
                    <a:pt x="920" y="813"/>
                    <a:pt x="920" y="813"/>
                  </a:cubicBezTo>
                  <a:cubicBezTo>
                    <a:pt x="920" y="813"/>
                    <a:pt x="1088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6" name="Google Shape;7196;p36"/>
            <p:cNvSpPr/>
            <p:nvPr/>
          </p:nvSpPr>
          <p:spPr>
            <a:xfrm rot="468940">
              <a:off x="522756" y="3294648"/>
              <a:ext cx="33406" cy="25688"/>
            </a:xfrm>
            <a:custGeom>
              <a:avLst/>
              <a:gdLst/>
              <a:ahLst/>
              <a:cxnLst/>
              <a:rect l="l" t="t" r="r" b="b"/>
              <a:pathLst>
                <a:path w="1108" h="852" extrusionOk="0">
                  <a:moveTo>
                    <a:pt x="235" y="0"/>
                  </a:moveTo>
                  <a:cubicBezTo>
                    <a:pt x="220" y="0"/>
                    <a:pt x="205" y="4"/>
                    <a:pt x="190" y="14"/>
                  </a:cubicBezTo>
                  <a:cubicBezTo>
                    <a:pt x="1" y="131"/>
                    <a:pt x="189" y="563"/>
                    <a:pt x="405" y="716"/>
                  </a:cubicBezTo>
                  <a:cubicBezTo>
                    <a:pt x="517" y="794"/>
                    <a:pt x="701" y="851"/>
                    <a:pt x="851" y="851"/>
                  </a:cubicBezTo>
                  <a:cubicBezTo>
                    <a:pt x="994" y="851"/>
                    <a:pt x="1107" y="799"/>
                    <a:pt x="1098" y="663"/>
                  </a:cubicBezTo>
                  <a:cubicBezTo>
                    <a:pt x="1089" y="548"/>
                    <a:pt x="994" y="515"/>
                    <a:pt x="884" y="515"/>
                  </a:cubicBezTo>
                  <a:cubicBezTo>
                    <a:pt x="728" y="515"/>
                    <a:pt x="543" y="583"/>
                    <a:pt x="543" y="583"/>
                  </a:cubicBezTo>
                  <a:cubicBezTo>
                    <a:pt x="543" y="583"/>
                    <a:pt x="404" y="0"/>
                    <a:pt x="2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7" name="Google Shape;7197;p36"/>
            <p:cNvSpPr/>
            <p:nvPr/>
          </p:nvSpPr>
          <p:spPr>
            <a:xfrm rot="468940">
              <a:off x="406411" y="3143449"/>
              <a:ext cx="21407" cy="42029"/>
            </a:xfrm>
            <a:custGeom>
              <a:avLst/>
              <a:gdLst/>
              <a:ahLst/>
              <a:cxnLst/>
              <a:rect l="l" t="t" r="r" b="b"/>
              <a:pathLst>
                <a:path w="710" h="1394" extrusionOk="0">
                  <a:moveTo>
                    <a:pt x="321" y="0"/>
                  </a:moveTo>
                  <a:cubicBezTo>
                    <a:pt x="314" y="0"/>
                    <a:pt x="307" y="1"/>
                    <a:pt x="300" y="3"/>
                  </a:cubicBezTo>
                  <a:cubicBezTo>
                    <a:pt x="0" y="64"/>
                    <a:pt x="79" y="417"/>
                    <a:pt x="143" y="774"/>
                  </a:cubicBezTo>
                  <a:cubicBezTo>
                    <a:pt x="200" y="1088"/>
                    <a:pt x="414" y="1394"/>
                    <a:pt x="546" y="1394"/>
                  </a:cubicBezTo>
                  <a:cubicBezTo>
                    <a:pt x="563" y="1394"/>
                    <a:pt x="579" y="1388"/>
                    <a:pt x="593" y="1377"/>
                  </a:cubicBezTo>
                  <a:cubicBezTo>
                    <a:pt x="709" y="1282"/>
                    <a:pt x="606" y="0"/>
                    <a:pt x="3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8" name="Google Shape;7198;p36"/>
            <p:cNvSpPr/>
            <p:nvPr/>
          </p:nvSpPr>
          <p:spPr>
            <a:xfrm rot="468940">
              <a:off x="385074" y="3146344"/>
              <a:ext cx="58190" cy="44562"/>
            </a:xfrm>
            <a:custGeom>
              <a:avLst/>
              <a:gdLst/>
              <a:ahLst/>
              <a:cxnLst/>
              <a:rect l="l" t="t" r="r" b="b"/>
              <a:pathLst>
                <a:path w="1930" h="1478" extrusionOk="0">
                  <a:moveTo>
                    <a:pt x="1503" y="1"/>
                  </a:moveTo>
                  <a:cubicBezTo>
                    <a:pt x="1263" y="1"/>
                    <a:pt x="1108" y="704"/>
                    <a:pt x="1108" y="704"/>
                  </a:cubicBezTo>
                  <a:cubicBezTo>
                    <a:pt x="1108" y="704"/>
                    <a:pt x="761" y="235"/>
                    <a:pt x="414" y="235"/>
                  </a:cubicBezTo>
                  <a:cubicBezTo>
                    <a:pt x="398" y="235"/>
                    <a:pt x="381" y="236"/>
                    <a:pt x="365" y="238"/>
                  </a:cubicBezTo>
                  <a:cubicBezTo>
                    <a:pt x="1" y="284"/>
                    <a:pt x="2" y="623"/>
                    <a:pt x="798" y="1300"/>
                  </a:cubicBezTo>
                  <a:cubicBezTo>
                    <a:pt x="944" y="1425"/>
                    <a:pt x="1077" y="1477"/>
                    <a:pt x="1194" y="1477"/>
                  </a:cubicBezTo>
                  <a:cubicBezTo>
                    <a:pt x="1714" y="1477"/>
                    <a:pt x="1930" y="443"/>
                    <a:pt x="1660" y="102"/>
                  </a:cubicBezTo>
                  <a:cubicBezTo>
                    <a:pt x="1604" y="31"/>
                    <a:pt x="1552" y="1"/>
                    <a:pt x="15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9" name="Google Shape;7199;p36"/>
            <p:cNvSpPr/>
            <p:nvPr/>
          </p:nvSpPr>
          <p:spPr>
            <a:xfrm rot="468940">
              <a:off x="400112" y="3176902"/>
              <a:ext cx="40160" cy="18090"/>
            </a:xfrm>
            <a:custGeom>
              <a:avLst/>
              <a:gdLst/>
              <a:ahLst/>
              <a:cxnLst/>
              <a:rect l="l" t="t" r="r" b="b"/>
              <a:pathLst>
                <a:path w="1332" h="600" extrusionOk="0">
                  <a:moveTo>
                    <a:pt x="1138" y="0"/>
                  </a:moveTo>
                  <a:cubicBezTo>
                    <a:pt x="970" y="0"/>
                    <a:pt x="652" y="413"/>
                    <a:pt x="652" y="413"/>
                  </a:cubicBezTo>
                  <a:cubicBezTo>
                    <a:pt x="652" y="413"/>
                    <a:pt x="414" y="180"/>
                    <a:pt x="243" y="180"/>
                  </a:cubicBezTo>
                  <a:cubicBezTo>
                    <a:pt x="191" y="180"/>
                    <a:pt x="145" y="202"/>
                    <a:pt x="115" y="259"/>
                  </a:cubicBezTo>
                  <a:cubicBezTo>
                    <a:pt x="1" y="471"/>
                    <a:pt x="343" y="599"/>
                    <a:pt x="606" y="599"/>
                  </a:cubicBezTo>
                  <a:cubicBezTo>
                    <a:pt x="648" y="599"/>
                    <a:pt x="689" y="596"/>
                    <a:pt x="725" y="589"/>
                  </a:cubicBezTo>
                  <a:cubicBezTo>
                    <a:pt x="985" y="539"/>
                    <a:pt x="1332" y="222"/>
                    <a:pt x="1207" y="37"/>
                  </a:cubicBezTo>
                  <a:cubicBezTo>
                    <a:pt x="1189" y="11"/>
                    <a:pt x="1166" y="0"/>
                    <a:pt x="11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0" name="Google Shape;7200;p36"/>
            <p:cNvSpPr/>
            <p:nvPr/>
          </p:nvSpPr>
          <p:spPr>
            <a:xfrm rot="468940">
              <a:off x="185355" y="2627260"/>
              <a:ext cx="36421" cy="34220"/>
            </a:xfrm>
            <a:custGeom>
              <a:avLst/>
              <a:gdLst/>
              <a:ahLst/>
              <a:cxnLst/>
              <a:rect l="l" t="t" r="r" b="b"/>
              <a:pathLst>
                <a:path w="1208" h="1135" extrusionOk="0">
                  <a:moveTo>
                    <a:pt x="298" y="0"/>
                  </a:moveTo>
                  <a:cubicBezTo>
                    <a:pt x="272" y="0"/>
                    <a:pt x="250" y="8"/>
                    <a:pt x="231" y="24"/>
                  </a:cubicBezTo>
                  <a:cubicBezTo>
                    <a:pt x="1" y="224"/>
                    <a:pt x="241" y="492"/>
                    <a:pt x="469" y="773"/>
                  </a:cubicBezTo>
                  <a:cubicBezTo>
                    <a:pt x="640" y="984"/>
                    <a:pt x="910" y="1134"/>
                    <a:pt x="1057" y="1134"/>
                  </a:cubicBezTo>
                  <a:cubicBezTo>
                    <a:pt x="1105" y="1134"/>
                    <a:pt x="1141" y="1118"/>
                    <a:pt x="1155" y="1083"/>
                  </a:cubicBezTo>
                  <a:cubicBezTo>
                    <a:pt x="1207" y="953"/>
                    <a:pt x="580" y="0"/>
                    <a:pt x="2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1" name="Google Shape;7201;p36"/>
            <p:cNvSpPr/>
            <p:nvPr/>
          </p:nvSpPr>
          <p:spPr>
            <a:xfrm rot="468940">
              <a:off x="171912" y="2622885"/>
              <a:ext cx="65275" cy="45708"/>
            </a:xfrm>
            <a:custGeom>
              <a:avLst/>
              <a:gdLst/>
              <a:ahLst/>
              <a:cxnLst/>
              <a:rect l="l" t="t" r="r" b="b"/>
              <a:pathLst>
                <a:path w="2165" h="1516" extrusionOk="0">
                  <a:moveTo>
                    <a:pt x="1244" y="1"/>
                  </a:moveTo>
                  <a:cubicBezTo>
                    <a:pt x="925" y="1"/>
                    <a:pt x="1170" y="823"/>
                    <a:pt x="1170" y="823"/>
                  </a:cubicBezTo>
                  <a:cubicBezTo>
                    <a:pt x="1170" y="823"/>
                    <a:pt x="878" y="689"/>
                    <a:pt x="603" y="689"/>
                  </a:cubicBezTo>
                  <a:cubicBezTo>
                    <a:pt x="490" y="689"/>
                    <a:pt x="379" y="712"/>
                    <a:pt x="294" y="776"/>
                  </a:cubicBezTo>
                  <a:cubicBezTo>
                    <a:pt x="0" y="992"/>
                    <a:pt x="165" y="1290"/>
                    <a:pt x="1189" y="1495"/>
                  </a:cubicBezTo>
                  <a:cubicBezTo>
                    <a:pt x="1256" y="1509"/>
                    <a:pt x="1317" y="1515"/>
                    <a:pt x="1372" y="1515"/>
                  </a:cubicBezTo>
                  <a:cubicBezTo>
                    <a:pt x="2164" y="1515"/>
                    <a:pt x="1821" y="221"/>
                    <a:pt x="1361" y="28"/>
                  </a:cubicBezTo>
                  <a:cubicBezTo>
                    <a:pt x="1316" y="9"/>
                    <a:pt x="1277" y="1"/>
                    <a:pt x="12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2" name="Google Shape;7202;p36"/>
            <p:cNvSpPr/>
            <p:nvPr/>
          </p:nvSpPr>
          <p:spPr>
            <a:xfrm rot="468940">
              <a:off x="201926" y="2647768"/>
              <a:ext cx="31627" cy="27256"/>
            </a:xfrm>
            <a:custGeom>
              <a:avLst/>
              <a:gdLst/>
              <a:ahLst/>
              <a:cxnLst/>
              <a:rect l="l" t="t" r="r" b="b"/>
              <a:pathLst>
                <a:path w="1049" h="904" extrusionOk="0">
                  <a:moveTo>
                    <a:pt x="811" y="1"/>
                  </a:moveTo>
                  <a:cubicBezTo>
                    <a:pt x="637" y="1"/>
                    <a:pt x="547" y="608"/>
                    <a:pt x="547" y="608"/>
                  </a:cubicBezTo>
                  <a:cubicBezTo>
                    <a:pt x="547" y="608"/>
                    <a:pt x="399" y="567"/>
                    <a:pt x="258" y="567"/>
                  </a:cubicBezTo>
                  <a:cubicBezTo>
                    <a:pt x="126" y="567"/>
                    <a:pt x="1" y="602"/>
                    <a:pt x="4" y="737"/>
                  </a:cubicBezTo>
                  <a:cubicBezTo>
                    <a:pt x="6" y="858"/>
                    <a:pt x="99" y="904"/>
                    <a:pt x="219" y="904"/>
                  </a:cubicBezTo>
                  <a:cubicBezTo>
                    <a:pt x="377" y="904"/>
                    <a:pt x="583" y="825"/>
                    <a:pt x="699" y="728"/>
                  </a:cubicBezTo>
                  <a:cubicBezTo>
                    <a:pt x="901" y="558"/>
                    <a:pt x="1048" y="112"/>
                    <a:pt x="850" y="10"/>
                  </a:cubicBezTo>
                  <a:cubicBezTo>
                    <a:pt x="837" y="4"/>
                    <a:pt x="824" y="1"/>
                    <a:pt x="8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3" name="Google Shape;7203;p36"/>
            <p:cNvSpPr/>
            <p:nvPr/>
          </p:nvSpPr>
          <p:spPr>
            <a:xfrm rot="468940">
              <a:off x="148495" y="3311127"/>
              <a:ext cx="108902" cy="56712"/>
            </a:xfrm>
            <a:custGeom>
              <a:avLst/>
              <a:gdLst/>
              <a:ahLst/>
              <a:cxnLst/>
              <a:rect l="l" t="t" r="r" b="b"/>
              <a:pathLst>
                <a:path w="3612" h="1881" extrusionOk="0">
                  <a:moveTo>
                    <a:pt x="1408" y="0"/>
                  </a:moveTo>
                  <a:cubicBezTo>
                    <a:pt x="1209" y="0"/>
                    <a:pt x="1026" y="89"/>
                    <a:pt x="877" y="303"/>
                  </a:cubicBezTo>
                  <a:cubicBezTo>
                    <a:pt x="0" y="1569"/>
                    <a:pt x="3611" y="1880"/>
                    <a:pt x="3611" y="1880"/>
                  </a:cubicBezTo>
                  <a:cubicBezTo>
                    <a:pt x="3611" y="1880"/>
                    <a:pt x="2329" y="0"/>
                    <a:pt x="14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4" name="Google Shape;7204;p36"/>
            <p:cNvSpPr/>
            <p:nvPr/>
          </p:nvSpPr>
          <p:spPr>
            <a:xfrm rot="468940">
              <a:off x="258808" y="3265682"/>
              <a:ext cx="84782" cy="87526"/>
            </a:xfrm>
            <a:custGeom>
              <a:avLst/>
              <a:gdLst/>
              <a:ahLst/>
              <a:cxnLst/>
              <a:rect l="l" t="t" r="r" b="b"/>
              <a:pathLst>
                <a:path w="2812" h="2903" extrusionOk="0">
                  <a:moveTo>
                    <a:pt x="1095" y="0"/>
                  </a:moveTo>
                  <a:cubicBezTo>
                    <a:pt x="1" y="0"/>
                    <a:pt x="9" y="2902"/>
                    <a:pt x="9" y="2902"/>
                  </a:cubicBezTo>
                  <a:cubicBezTo>
                    <a:pt x="9" y="2902"/>
                    <a:pt x="2811" y="598"/>
                    <a:pt x="1369" y="55"/>
                  </a:cubicBezTo>
                  <a:cubicBezTo>
                    <a:pt x="1271" y="17"/>
                    <a:pt x="1180" y="0"/>
                    <a:pt x="10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5" name="Google Shape;7205;p36"/>
            <p:cNvSpPr/>
            <p:nvPr/>
          </p:nvSpPr>
          <p:spPr>
            <a:xfrm rot="468940">
              <a:off x="286418" y="3125902"/>
              <a:ext cx="97144" cy="79084"/>
            </a:xfrm>
            <a:custGeom>
              <a:avLst/>
              <a:gdLst/>
              <a:ahLst/>
              <a:cxnLst/>
              <a:rect l="l" t="t" r="r" b="b"/>
              <a:pathLst>
                <a:path w="3222" h="2623" extrusionOk="0">
                  <a:moveTo>
                    <a:pt x="1672" y="1"/>
                  </a:moveTo>
                  <a:cubicBezTo>
                    <a:pt x="1552" y="1"/>
                    <a:pt x="1425" y="39"/>
                    <a:pt x="1292" y="125"/>
                  </a:cubicBezTo>
                  <a:cubicBezTo>
                    <a:pt x="0" y="962"/>
                    <a:pt x="3222" y="2623"/>
                    <a:pt x="3222" y="2623"/>
                  </a:cubicBezTo>
                  <a:cubicBezTo>
                    <a:pt x="3222" y="2623"/>
                    <a:pt x="2667" y="1"/>
                    <a:pt x="16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6" name="Google Shape;7206;p36"/>
            <p:cNvSpPr/>
            <p:nvPr/>
          </p:nvSpPr>
          <p:spPr>
            <a:xfrm rot="468940">
              <a:off x="238287" y="3418308"/>
              <a:ext cx="97144" cy="79084"/>
            </a:xfrm>
            <a:custGeom>
              <a:avLst/>
              <a:gdLst/>
              <a:ahLst/>
              <a:cxnLst/>
              <a:rect l="l" t="t" r="r" b="b"/>
              <a:pathLst>
                <a:path w="3222" h="2623" extrusionOk="0">
                  <a:moveTo>
                    <a:pt x="1673" y="1"/>
                  </a:moveTo>
                  <a:cubicBezTo>
                    <a:pt x="1552" y="1"/>
                    <a:pt x="1425" y="39"/>
                    <a:pt x="1293" y="125"/>
                  </a:cubicBezTo>
                  <a:cubicBezTo>
                    <a:pt x="0" y="962"/>
                    <a:pt x="3222" y="2623"/>
                    <a:pt x="3222" y="2623"/>
                  </a:cubicBezTo>
                  <a:cubicBezTo>
                    <a:pt x="3222" y="2623"/>
                    <a:pt x="2667" y="1"/>
                    <a:pt x="16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7" name="Google Shape;7207;p36"/>
            <p:cNvSpPr/>
            <p:nvPr/>
          </p:nvSpPr>
          <p:spPr>
            <a:xfrm rot="468940">
              <a:off x="381842" y="3028719"/>
              <a:ext cx="95455" cy="80621"/>
            </a:xfrm>
            <a:custGeom>
              <a:avLst/>
              <a:gdLst/>
              <a:ahLst/>
              <a:cxnLst/>
              <a:rect l="l" t="t" r="r" b="b"/>
              <a:pathLst>
                <a:path w="3166" h="2674" extrusionOk="0">
                  <a:moveTo>
                    <a:pt x="1480" y="0"/>
                  </a:moveTo>
                  <a:cubicBezTo>
                    <a:pt x="474" y="0"/>
                    <a:pt x="1" y="2673"/>
                    <a:pt x="1" y="2673"/>
                  </a:cubicBezTo>
                  <a:cubicBezTo>
                    <a:pt x="1" y="2673"/>
                    <a:pt x="3165" y="904"/>
                    <a:pt x="1845" y="112"/>
                  </a:cubicBezTo>
                  <a:cubicBezTo>
                    <a:pt x="1717" y="35"/>
                    <a:pt x="1595" y="0"/>
                    <a:pt x="14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8" name="Google Shape;7208;p36"/>
            <p:cNvSpPr/>
            <p:nvPr/>
          </p:nvSpPr>
          <p:spPr>
            <a:xfrm rot="468940">
              <a:off x="349480" y="3380534"/>
              <a:ext cx="95455" cy="80621"/>
            </a:xfrm>
            <a:custGeom>
              <a:avLst/>
              <a:gdLst/>
              <a:ahLst/>
              <a:cxnLst/>
              <a:rect l="l" t="t" r="r" b="b"/>
              <a:pathLst>
                <a:path w="3166" h="2674" extrusionOk="0">
                  <a:moveTo>
                    <a:pt x="1480" y="0"/>
                  </a:moveTo>
                  <a:cubicBezTo>
                    <a:pt x="474" y="0"/>
                    <a:pt x="1" y="2673"/>
                    <a:pt x="1" y="2673"/>
                  </a:cubicBezTo>
                  <a:cubicBezTo>
                    <a:pt x="1" y="2673"/>
                    <a:pt x="3165" y="905"/>
                    <a:pt x="1845" y="112"/>
                  </a:cubicBezTo>
                  <a:cubicBezTo>
                    <a:pt x="1716" y="35"/>
                    <a:pt x="1595" y="0"/>
                    <a:pt x="14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9" name="Google Shape;7209;p36"/>
            <p:cNvSpPr/>
            <p:nvPr/>
          </p:nvSpPr>
          <p:spPr>
            <a:xfrm rot="468940">
              <a:off x="374093" y="2662115"/>
              <a:ext cx="94038" cy="81707"/>
            </a:xfrm>
            <a:custGeom>
              <a:avLst/>
              <a:gdLst/>
              <a:ahLst/>
              <a:cxnLst/>
              <a:rect l="l" t="t" r="r" b="b"/>
              <a:pathLst>
                <a:path w="3119" h="2710" extrusionOk="0">
                  <a:moveTo>
                    <a:pt x="1692" y="1"/>
                  </a:moveTo>
                  <a:cubicBezTo>
                    <a:pt x="1582" y="1"/>
                    <a:pt x="1464" y="33"/>
                    <a:pt x="1339" y="103"/>
                  </a:cubicBezTo>
                  <a:cubicBezTo>
                    <a:pt x="0" y="864"/>
                    <a:pt x="3119" y="2710"/>
                    <a:pt x="3119" y="2710"/>
                  </a:cubicBezTo>
                  <a:cubicBezTo>
                    <a:pt x="3119" y="2710"/>
                    <a:pt x="2709" y="1"/>
                    <a:pt x="16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0" name="Google Shape;7210;p36"/>
            <p:cNvSpPr/>
            <p:nvPr/>
          </p:nvSpPr>
          <p:spPr>
            <a:xfrm rot="468940">
              <a:off x="404982" y="3214890"/>
              <a:ext cx="88370" cy="93073"/>
            </a:xfrm>
            <a:custGeom>
              <a:avLst/>
              <a:gdLst/>
              <a:ahLst/>
              <a:cxnLst/>
              <a:rect l="l" t="t" r="r" b="b"/>
              <a:pathLst>
                <a:path w="2931" h="3087" extrusionOk="0">
                  <a:moveTo>
                    <a:pt x="1650" y="1"/>
                  </a:moveTo>
                  <a:cubicBezTo>
                    <a:pt x="1610" y="1"/>
                    <a:pt x="1568" y="4"/>
                    <a:pt x="1523" y="10"/>
                  </a:cubicBezTo>
                  <a:cubicBezTo>
                    <a:pt x="0" y="226"/>
                    <a:pt x="2226" y="3086"/>
                    <a:pt x="2226" y="3086"/>
                  </a:cubicBezTo>
                  <a:cubicBezTo>
                    <a:pt x="2226" y="3086"/>
                    <a:pt x="2930" y="1"/>
                    <a:pt x="165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1" name="Google Shape;7211;p36"/>
            <p:cNvSpPr/>
            <p:nvPr/>
          </p:nvSpPr>
          <p:spPr>
            <a:xfrm rot="468940">
              <a:off x="421022" y="3415419"/>
              <a:ext cx="98138" cy="78119"/>
            </a:xfrm>
            <a:custGeom>
              <a:avLst/>
              <a:gdLst/>
              <a:ahLst/>
              <a:cxnLst/>
              <a:rect l="l" t="t" r="r" b="b"/>
              <a:pathLst>
                <a:path w="3255" h="2591" extrusionOk="0">
                  <a:moveTo>
                    <a:pt x="1591" y="1"/>
                  </a:moveTo>
                  <a:cubicBezTo>
                    <a:pt x="604" y="1"/>
                    <a:pt x="1" y="2591"/>
                    <a:pt x="1" y="2591"/>
                  </a:cubicBezTo>
                  <a:cubicBezTo>
                    <a:pt x="1" y="2591"/>
                    <a:pt x="3255" y="995"/>
                    <a:pt x="1979" y="133"/>
                  </a:cubicBezTo>
                  <a:cubicBezTo>
                    <a:pt x="1844" y="41"/>
                    <a:pt x="1714" y="1"/>
                    <a:pt x="15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12" name="Google Shape;7212;p36"/>
          <p:cNvSpPr/>
          <p:nvPr/>
        </p:nvSpPr>
        <p:spPr>
          <a:xfrm>
            <a:off x="7191225" y="3370175"/>
            <a:ext cx="1966030" cy="1363856"/>
          </a:xfrm>
          <a:custGeom>
            <a:avLst/>
            <a:gdLst/>
            <a:ahLst/>
            <a:cxnLst/>
            <a:rect l="l" t="t" r="r" b="b"/>
            <a:pathLst>
              <a:path w="46492" h="32252" extrusionOk="0">
                <a:moveTo>
                  <a:pt x="41432" y="0"/>
                </a:moveTo>
                <a:cubicBezTo>
                  <a:pt x="39365" y="0"/>
                  <a:pt x="37293" y="324"/>
                  <a:pt x="35334" y="960"/>
                </a:cubicBezTo>
                <a:cubicBezTo>
                  <a:pt x="29699" y="2795"/>
                  <a:pt x="25007" y="7021"/>
                  <a:pt x="22002" y="12129"/>
                </a:cubicBezTo>
                <a:cubicBezTo>
                  <a:pt x="20037" y="15465"/>
                  <a:pt x="18788" y="19800"/>
                  <a:pt x="20804" y="23100"/>
                </a:cubicBezTo>
                <a:cubicBezTo>
                  <a:pt x="18864" y="22477"/>
                  <a:pt x="16828" y="22169"/>
                  <a:pt x="14791" y="22169"/>
                </a:cubicBezTo>
                <a:cubicBezTo>
                  <a:pt x="11779" y="22169"/>
                  <a:pt x="8764" y="22843"/>
                  <a:pt x="6057" y="24168"/>
                </a:cubicBezTo>
                <a:cubicBezTo>
                  <a:pt x="2921" y="25708"/>
                  <a:pt x="0" y="29038"/>
                  <a:pt x="465" y="32252"/>
                </a:cubicBezTo>
                <a:lnTo>
                  <a:pt x="46492" y="32252"/>
                </a:lnTo>
                <a:lnTo>
                  <a:pt x="46492" y="674"/>
                </a:lnTo>
                <a:cubicBezTo>
                  <a:pt x="44853" y="223"/>
                  <a:pt x="43144" y="0"/>
                  <a:pt x="4143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3" name="Google Shape;7213;p36"/>
          <p:cNvSpPr/>
          <p:nvPr/>
        </p:nvSpPr>
        <p:spPr>
          <a:xfrm>
            <a:off x="0" y="3922100"/>
            <a:ext cx="1483750" cy="817550"/>
          </a:xfrm>
          <a:custGeom>
            <a:avLst/>
            <a:gdLst/>
            <a:ahLst/>
            <a:cxnLst/>
            <a:rect l="l" t="t" r="r" b="b"/>
            <a:pathLst>
              <a:path w="59350" h="32702" extrusionOk="0">
                <a:moveTo>
                  <a:pt x="3764" y="0"/>
                </a:moveTo>
                <a:cubicBezTo>
                  <a:pt x="2456" y="0"/>
                  <a:pt x="1165" y="242"/>
                  <a:pt x="0" y="742"/>
                </a:cubicBezTo>
                <a:lnTo>
                  <a:pt x="0" y="32702"/>
                </a:lnTo>
                <a:lnTo>
                  <a:pt x="59324" y="32702"/>
                </a:lnTo>
                <a:cubicBezTo>
                  <a:pt x="59350" y="26832"/>
                  <a:pt x="55492" y="21084"/>
                  <a:pt x="49992" y="18985"/>
                </a:cubicBezTo>
                <a:cubicBezTo>
                  <a:pt x="48414" y="18384"/>
                  <a:pt x="46737" y="18096"/>
                  <a:pt x="45056" y="18096"/>
                </a:cubicBezTo>
                <a:cubicBezTo>
                  <a:pt x="40551" y="18096"/>
                  <a:pt x="36018" y="20158"/>
                  <a:pt x="33282" y="23762"/>
                </a:cubicBezTo>
                <a:cubicBezTo>
                  <a:pt x="33036" y="19912"/>
                  <a:pt x="30703" y="16259"/>
                  <a:pt x="27319" y="14416"/>
                </a:cubicBezTo>
                <a:cubicBezTo>
                  <a:pt x="25651" y="13510"/>
                  <a:pt x="23753" y="13058"/>
                  <a:pt x="21856" y="13058"/>
                </a:cubicBezTo>
                <a:cubicBezTo>
                  <a:pt x="19898" y="13058"/>
                  <a:pt x="17940" y="13539"/>
                  <a:pt x="16233" y="14498"/>
                </a:cubicBezTo>
                <a:cubicBezTo>
                  <a:pt x="15793" y="9733"/>
                  <a:pt x="13926" y="4837"/>
                  <a:pt x="10064" y="2013"/>
                </a:cubicBezTo>
                <a:cubicBezTo>
                  <a:pt x="8268" y="699"/>
                  <a:pt x="5991" y="0"/>
                  <a:pt x="376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14" name="Google Shape;7214;p36"/>
          <p:cNvGrpSpPr/>
          <p:nvPr/>
        </p:nvGrpSpPr>
        <p:grpSpPr>
          <a:xfrm>
            <a:off x="498775" y="3313092"/>
            <a:ext cx="978752" cy="1467752"/>
            <a:chOff x="498775" y="3313092"/>
            <a:chExt cx="978752" cy="1467752"/>
          </a:xfrm>
        </p:grpSpPr>
        <p:sp>
          <p:nvSpPr>
            <p:cNvPr id="7215" name="Google Shape;7215;p36"/>
            <p:cNvSpPr/>
            <p:nvPr/>
          </p:nvSpPr>
          <p:spPr>
            <a:xfrm>
              <a:off x="591913" y="3487718"/>
              <a:ext cx="149609" cy="220936"/>
            </a:xfrm>
            <a:custGeom>
              <a:avLst/>
              <a:gdLst/>
              <a:ahLst/>
              <a:cxnLst/>
              <a:rect l="l" t="t" r="r" b="b"/>
              <a:pathLst>
                <a:path w="4109" h="6068" extrusionOk="0">
                  <a:moveTo>
                    <a:pt x="559" y="0"/>
                  </a:moveTo>
                  <a:cubicBezTo>
                    <a:pt x="492" y="0"/>
                    <a:pt x="430" y="43"/>
                    <a:pt x="407" y="109"/>
                  </a:cubicBezTo>
                  <a:cubicBezTo>
                    <a:pt x="0" y="1347"/>
                    <a:pt x="152" y="2755"/>
                    <a:pt x="812" y="3877"/>
                  </a:cubicBezTo>
                  <a:cubicBezTo>
                    <a:pt x="1472" y="5000"/>
                    <a:pt x="2627" y="5818"/>
                    <a:pt x="3908" y="6063"/>
                  </a:cubicBezTo>
                  <a:cubicBezTo>
                    <a:pt x="3916" y="6065"/>
                    <a:pt x="3927" y="6068"/>
                    <a:pt x="3937" y="6068"/>
                  </a:cubicBezTo>
                  <a:cubicBezTo>
                    <a:pt x="4012" y="6068"/>
                    <a:pt x="4078" y="6013"/>
                    <a:pt x="4093" y="5937"/>
                  </a:cubicBezTo>
                  <a:cubicBezTo>
                    <a:pt x="4109" y="5850"/>
                    <a:pt x="4052" y="5768"/>
                    <a:pt x="3966" y="5750"/>
                  </a:cubicBezTo>
                  <a:cubicBezTo>
                    <a:pt x="2777" y="5521"/>
                    <a:pt x="1699" y="4759"/>
                    <a:pt x="1084" y="3715"/>
                  </a:cubicBezTo>
                  <a:cubicBezTo>
                    <a:pt x="472" y="2671"/>
                    <a:pt x="329" y="1359"/>
                    <a:pt x="708" y="207"/>
                  </a:cubicBezTo>
                  <a:cubicBezTo>
                    <a:pt x="734" y="125"/>
                    <a:pt x="689" y="36"/>
                    <a:pt x="607" y="8"/>
                  </a:cubicBezTo>
                  <a:cubicBezTo>
                    <a:pt x="591" y="3"/>
                    <a:pt x="575" y="0"/>
                    <a:pt x="5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6" name="Google Shape;7216;p36"/>
            <p:cNvSpPr/>
            <p:nvPr/>
          </p:nvSpPr>
          <p:spPr>
            <a:xfrm>
              <a:off x="645837" y="3469622"/>
              <a:ext cx="204915" cy="246641"/>
            </a:xfrm>
            <a:custGeom>
              <a:avLst/>
              <a:gdLst/>
              <a:ahLst/>
              <a:cxnLst/>
              <a:rect l="l" t="t" r="r" b="b"/>
              <a:pathLst>
                <a:path w="5628" h="6774" extrusionOk="0">
                  <a:moveTo>
                    <a:pt x="762" y="0"/>
                  </a:moveTo>
                  <a:cubicBezTo>
                    <a:pt x="698" y="0"/>
                    <a:pt x="638" y="39"/>
                    <a:pt x="615" y="101"/>
                  </a:cubicBezTo>
                  <a:cubicBezTo>
                    <a:pt x="145" y="1302"/>
                    <a:pt x="1" y="2494"/>
                    <a:pt x="202" y="3549"/>
                  </a:cubicBezTo>
                  <a:cubicBezTo>
                    <a:pt x="438" y="4789"/>
                    <a:pt x="1173" y="5852"/>
                    <a:pt x="2165" y="6390"/>
                  </a:cubicBezTo>
                  <a:cubicBezTo>
                    <a:pt x="2641" y="6647"/>
                    <a:pt x="3170" y="6773"/>
                    <a:pt x="3685" y="6773"/>
                  </a:cubicBezTo>
                  <a:cubicBezTo>
                    <a:pt x="4377" y="6773"/>
                    <a:pt x="5052" y="6547"/>
                    <a:pt x="5556" y="6106"/>
                  </a:cubicBezTo>
                  <a:cubicBezTo>
                    <a:pt x="5622" y="6051"/>
                    <a:pt x="5628" y="5949"/>
                    <a:pt x="5570" y="5883"/>
                  </a:cubicBezTo>
                  <a:cubicBezTo>
                    <a:pt x="5539" y="5847"/>
                    <a:pt x="5495" y="5828"/>
                    <a:pt x="5451" y="5828"/>
                  </a:cubicBezTo>
                  <a:cubicBezTo>
                    <a:pt x="5413" y="5828"/>
                    <a:pt x="5376" y="5841"/>
                    <a:pt x="5346" y="5867"/>
                  </a:cubicBezTo>
                  <a:cubicBezTo>
                    <a:pt x="4903" y="6252"/>
                    <a:pt x="4297" y="6450"/>
                    <a:pt x="3675" y="6450"/>
                  </a:cubicBezTo>
                  <a:cubicBezTo>
                    <a:pt x="3209" y="6450"/>
                    <a:pt x="2734" y="6339"/>
                    <a:pt x="2314" y="6111"/>
                  </a:cubicBezTo>
                  <a:cubicBezTo>
                    <a:pt x="1403" y="5619"/>
                    <a:pt x="731" y="4638"/>
                    <a:pt x="512" y="3490"/>
                  </a:cubicBezTo>
                  <a:cubicBezTo>
                    <a:pt x="322" y="2494"/>
                    <a:pt x="460" y="1362"/>
                    <a:pt x="910" y="217"/>
                  </a:cubicBezTo>
                  <a:cubicBezTo>
                    <a:pt x="941" y="135"/>
                    <a:pt x="901" y="42"/>
                    <a:pt x="820" y="11"/>
                  </a:cubicBezTo>
                  <a:cubicBezTo>
                    <a:pt x="801" y="4"/>
                    <a:pt x="781" y="0"/>
                    <a:pt x="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7" name="Google Shape;7217;p36"/>
            <p:cNvSpPr/>
            <p:nvPr/>
          </p:nvSpPr>
          <p:spPr>
            <a:xfrm>
              <a:off x="801602" y="3588212"/>
              <a:ext cx="45403" cy="109448"/>
            </a:xfrm>
            <a:custGeom>
              <a:avLst/>
              <a:gdLst/>
              <a:ahLst/>
              <a:cxnLst/>
              <a:rect l="l" t="t" r="r" b="b"/>
              <a:pathLst>
                <a:path w="1247" h="3006" extrusionOk="0">
                  <a:moveTo>
                    <a:pt x="177" y="1"/>
                  </a:moveTo>
                  <a:cubicBezTo>
                    <a:pt x="161" y="1"/>
                    <a:pt x="144" y="3"/>
                    <a:pt x="128" y="8"/>
                  </a:cubicBezTo>
                  <a:cubicBezTo>
                    <a:pt x="46" y="36"/>
                    <a:pt x="0" y="126"/>
                    <a:pt x="28" y="209"/>
                  </a:cubicBezTo>
                  <a:lnTo>
                    <a:pt x="917" y="2898"/>
                  </a:lnTo>
                  <a:cubicBezTo>
                    <a:pt x="939" y="2964"/>
                    <a:pt x="1000" y="3005"/>
                    <a:pt x="1066" y="3005"/>
                  </a:cubicBezTo>
                  <a:cubicBezTo>
                    <a:pt x="1082" y="3005"/>
                    <a:pt x="1100" y="3002"/>
                    <a:pt x="1118" y="2999"/>
                  </a:cubicBezTo>
                  <a:cubicBezTo>
                    <a:pt x="1200" y="2971"/>
                    <a:pt x="1247" y="2882"/>
                    <a:pt x="1219" y="2798"/>
                  </a:cubicBezTo>
                  <a:lnTo>
                    <a:pt x="329" y="110"/>
                  </a:lnTo>
                  <a:cubicBezTo>
                    <a:pt x="307" y="42"/>
                    <a:pt x="244" y="1"/>
                    <a:pt x="1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8" name="Google Shape;7218;p36"/>
            <p:cNvSpPr/>
            <p:nvPr/>
          </p:nvSpPr>
          <p:spPr>
            <a:xfrm>
              <a:off x="752193" y="3491724"/>
              <a:ext cx="86000" cy="197888"/>
            </a:xfrm>
            <a:custGeom>
              <a:avLst/>
              <a:gdLst/>
              <a:ahLst/>
              <a:cxnLst/>
              <a:rect l="l" t="t" r="r" b="b"/>
              <a:pathLst>
                <a:path w="2362" h="5435" extrusionOk="0">
                  <a:moveTo>
                    <a:pt x="583" y="0"/>
                  </a:moveTo>
                  <a:cubicBezTo>
                    <a:pt x="521" y="0"/>
                    <a:pt x="461" y="37"/>
                    <a:pt x="435" y="97"/>
                  </a:cubicBezTo>
                  <a:cubicBezTo>
                    <a:pt x="50" y="1021"/>
                    <a:pt x="0" y="2099"/>
                    <a:pt x="299" y="3055"/>
                  </a:cubicBezTo>
                  <a:cubicBezTo>
                    <a:pt x="597" y="4012"/>
                    <a:pt x="1250" y="4868"/>
                    <a:pt x="2093" y="5410"/>
                  </a:cubicBezTo>
                  <a:cubicBezTo>
                    <a:pt x="2121" y="5429"/>
                    <a:pt x="2150" y="5435"/>
                    <a:pt x="2180" y="5435"/>
                  </a:cubicBezTo>
                  <a:cubicBezTo>
                    <a:pt x="2231" y="5435"/>
                    <a:pt x="2282" y="5410"/>
                    <a:pt x="2313" y="5360"/>
                  </a:cubicBezTo>
                  <a:cubicBezTo>
                    <a:pt x="2362" y="5287"/>
                    <a:pt x="2340" y="5190"/>
                    <a:pt x="2266" y="5141"/>
                  </a:cubicBezTo>
                  <a:cubicBezTo>
                    <a:pt x="1485" y="4641"/>
                    <a:pt x="879" y="3845"/>
                    <a:pt x="603" y="2959"/>
                  </a:cubicBezTo>
                  <a:cubicBezTo>
                    <a:pt x="325" y="2074"/>
                    <a:pt x="372" y="1075"/>
                    <a:pt x="729" y="219"/>
                  </a:cubicBezTo>
                  <a:cubicBezTo>
                    <a:pt x="763" y="138"/>
                    <a:pt x="723" y="45"/>
                    <a:pt x="642" y="12"/>
                  </a:cubicBezTo>
                  <a:cubicBezTo>
                    <a:pt x="623" y="4"/>
                    <a:pt x="603" y="0"/>
                    <a:pt x="5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9" name="Google Shape;7219;p36"/>
            <p:cNvSpPr/>
            <p:nvPr/>
          </p:nvSpPr>
          <p:spPr>
            <a:xfrm>
              <a:off x="834699" y="3522454"/>
              <a:ext cx="65101" cy="175132"/>
            </a:xfrm>
            <a:custGeom>
              <a:avLst/>
              <a:gdLst/>
              <a:ahLst/>
              <a:cxnLst/>
              <a:rect l="l" t="t" r="r" b="b"/>
              <a:pathLst>
                <a:path w="1788" h="4810" extrusionOk="0">
                  <a:moveTo>
                    <a:pt x="1239" y="0"/>
                  </a:moveTo>
                  <a:cubicBezTo>
                    <a:pt x="1226" y="0"/>
                    <a:pt x="1213" y="2"/>
                    <a:pt x="1200" y="5"/>
                  </a:cubicBezTo>
                  <a:cubicBezTo>
                    <a:pt x="1116" y="27"/>
                    <a:pt x="1065" y="112"/>
                    <a:pt x="1084" y="198"/>
                  </a:cubicBezTo>
                  <a:cubicBezTo>
                    <a:pt x="1454" y="1701"/>
                    <a:pt x="1060" y="3368"/>
                    <a:pt x="56" y="4548"/>
                  </a:cubicBezTo>
                  <a:cubicBezTo>
                    <a:pt x="0" y="4616"/>
                    <a:pt x="9" y="4714"/>
                    <a:pt x="75" y="4772"/>
                  </a:cubicBezTo>
                  <a:cubicBezTo>
                    <a:pt x="104" y="4798"/>
                    <a:pt x="141" y="4810"/>
                    <a:pt x="178" y="4810"/>
                  </a:cubicBezTo>
                  <a:cubicBezTo>
                    <a:pt x="222" y="4810"/>
                    <a:pt x="267" y="4792"/>
                    <a:pt x="298" y="4751"/>
                  </a:cubicBezTo>
                  <a:cubicBezTo>
                    <a:pt x="1367" y="3495"/>
                    <a:pt x="1787" y="1722"/>
                    <a:pt x="1392" y="121"/>
                  </a:cubicBezTo>
                  <a:cubicBezTo>
                    <a:pt x="1374" y="49"/>
                    <a:pt x="1310" y="0"/>
                    <a:pt x="12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0" name="Google Shape;7220;p36"/>
            <p:cNvSpPr/>
            <p:nvPr/>
          </p:nvSpPr>
          <p:spPr>
            <a:xfrm>
              <a:off x="755724" y="3362574"/>
              <a:ext cx="107446" cy="330858"/>
            </a:xfrm>
            <a:custGeom>
              <a:avLst/>
              <a:gdLst/>
              <a:ahLst/>
              <a:cxnLst/>
              <a:rect l="l" t="t" r="r" b="b"/>
              <a:pathLst>
                <a:path w="2951" h="9087" extrusionOk="0">
                  <a:moveTo>
                    <a:pt x="182" y="1"/>
                  </a:moveTo>
                  <a:cubicBezTo>
                    <a:pt x="154" y="1"/>
                    <a:pt x="126" y="8"/>
                    <a:pt x="100" y="23"/>
                  </a:cubicBezTo>
                  <a:cubicBezTo>
                    <a:pt x="25" y="70"/>
                    <a:pt x="0" y="167"/>
                    <a:pt x="47" y="242"/>
                  </a:cubicBezTo>
                  <a:cubicBezTo>
                    <a:pt x="842" y="1553"/>
                    <a:pt x="1664" y="2907"/>
                    <a:pt x="2121" y="4392"/>
                  </a:cubicBezTo>
                  <a:cubicBezTo>
                    <a:pt x="2626" y="6030"/>
                    <a:pt x="2577" y="7618"/>
                    <a:pt x="1990" y="8860"/>
                  </a:cubicBezTo>
                  <a:cubicBezTo>
                    <a:pt x="1952" y="8939"/>
                    <a:pt x="1987" y="9035"/>
                    <a:pt x="2066" y="9071"/>
                  </a:cubicBezTo>
                  <a:cubicBezTo>
                    <a:pt x="2088" y="9080"/>
                    <a:pt x="2112" y="9086"/>
                    <a:pt x="2134" y="9086"/>
                  </a:cubicBezTo>
                  <a:cubicBezTo>
                    <a:pt x="2193" y="9086"/>
                    <a:pt x="2250" y="9051"/>
                    <a:pt x="2276" y="8994"/>
                  </a:cubicBezTo>
                  <a:cubicBezTo>
                    <a:pt x="2899" y="7679"/>
                    <a:pt x="2950" y="6013"/>
                    <a:pt x="2423" y="4299"/>
                  </a:cubicBezTo>
                  <a:cubicBezTo>
                    <a:pt x="1956" y="2775"/>
                    <a:pt x="1124" y="1404"/>
                    <a:pt x="319" y="78"/>
                  </a:cubicBezTo>
                  <a:cubicBezTo>
                    <a:pt x="288" y="28"/>
                    <a:pt x="236" y="1"/>
                    <a:pt x="1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1" name="Google Shape;7221;p36"/>
            <p:cNvSpPr/>
            <p:nvPr/>
          </p:nvSpPr>
          <p:spPr>
            <a:xfrm>
              <a:off x="835500" y="3563599"/>
              <a:ext cx="163736" cy="135081"/>
            </a:xfrm>
            <a:custGeom>
              <a:avLst/>
              <a:gdLst/>
              <a:ahLst/>
              <a:cxnLst/>
              <a:rect l="l" t="t" r="r" b="b"/>
              <a:pathLst>
                <a:path w="4497" h="3710" extrusionOk="0">
                  <a:moveTo>
                    <a:pt x="4092" y="0"/>
                  </a:moveTo>
                  <a:cubicBezTo>
                    <a:pt x="4080" y="0"/>
                    <a:pt x="4068" y="2"/>
                    <a:pt x="4056" y="4"/>
                  </a:cubicBezTo>
                  <a:cubicBezTo>
                    <a:pt x="3969" y="23"/>
                    <a:pt x="3916" y="109"/>
                    <a:pt x="3937" y="194"/>
                  </a:cubicBezTo>
                  <a:cubicBezTo>
                    <a:pt x="4159" y="1157"/>
                    <a:pt x="3792" y="2216"/>
                    <a:pt x="3021" y="2831"/>
                  </a:cubicBezTo>
                  <a:cubicBezTo>
                    <a:pt x="2556" y="3202"/>
                    <a:pt x="1965" y="3395"/>
                    <a:pt x="1375" y="3395"/>
                  </a:cubicBezTo>
                  <a:cubicBezTo>
                    <a:pt x="988" y="3395"/>
                    <a:pt x="601" y="3312"/>
                    <a:pt x="250" y="3142"/>
                  </a:cubicBezTo>
                  <a:cubicBezTo>
                    <a:pt x="228" y="3131"/>
                    <a:pt x="204" y="3126"/>
                    <a:pt x="181" y="3126"/>
                  </a:cubicBezTo>
                  <a:cubicBezTo>
                    <a:pt x="122" y="3126"/>
                    <a:pt x="66" y="3159"/>
                    <a:pt x="38" y="3216"/>
                  </a:cubicBezTo>
                  <a:cubicBezTo>
                    <a:pt x="0" y="3295"/>
                    <a:pt x="32" y="3387"/>
                    <a:pt x="112" y="3427"/>
                  </a:cubicBezTo>
                  <a:cubicBezTo>
                    <a:pt x="507" y="3615"/>
                    <a:pt x="941" y="3709"/>
                    <a:pt x="1375" y="3709"/>
                  </a:cubicBezTo>
                  <a:cubicBezTo>
                    <a:pt x="2037" y="3709"/>
                    <a:pt x="2699" y="3493"/>
                    <a:pt x="3220" y="3078"/>
                  </a:cubicBezTo>
                  <a:cubicBezTo>
                    <a:pt x="4085" y="2388"/>
                    <a:pt x="4496" y="1201"/>
                    <a:pt x="4247" y="123"/>
                  </a:cubicBezTo>
                  <a:cubicBezTo>
                    <a:pt x="4229" y="49"/>
                    <a:pt x="4165" y="0"/>
                    <a:pt x="40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2" name="Google Shape;7222;p36"/>
            <p:cNvSpPr/>
            <p:nvPr/>
          </p:nvSpPr>
          <p:spPr>
            <a:xfrm>
              <a:off x="834153" y="3475776"/>
              <a:ext cx="131294" cy="215074"/>
            </a:xfrm>
            <a:custGeom>
              <a:avLst/>
              <a:gdLst/>
              <a:ahLst/>
              <a:cxnLst/>
              <a:rect l="l" t="t" r="r" b="b"/>
              <a:pathLst>
                <a:path w="3606" h="5907" extrusionOk="0">
                  <a:moveTo>
                    <a:pt x="3222" y="1"/>
                  </a:moveTo>
                  <a:cubicBezTo>
                    <a:pt x="3215" y="1"/>
                    <a:pt x="3209" y="1"/>
                    <a:pt x="3202" y="2"/>
                  </a:cubicBezTo>
                  <a:cubicBezTo>
                    <a:pt x="3115" y="11"/>
                    <a:pt x="3050" y="89"/>
                    <a:pt x="3059" y="177"/>
                  </a:cubicBezTo>
                  <a:cubicBezTo>
                    <a:pt x="3276" y="2365"/>
                    <a:pt x="2064" y="4598"/>
                    <a:pt x="108" y="5607"/>
                  </a:cubicBezTo>
                  <a:cubicBezTo>
                    <a:pt x="31" y="5647"/>
                    <a:pt x="0" y="5744"/>
                    <a:pt x="40" y="5820"/>
                  </a:cubicBezTo>
                  <a:cubicBezTo>
                    <a:pt x="68" y="5876"/>
                    <a:pt x="125" y="5907"/>
                    <a:pt x="181" y="5907"/>
                  </a:cubicBezTo>
                  <a:cubicBezTo>
                    <a:pt x="208" y="5907"/>
                    <a:pt x="231" y="5899"/>
                    <a:pt x="253" y="5889"/>
                  </a:cubicBezTo>
                  <a:cubicBezTo>
                    <a:pt x="2322" y="4822"/>
                    <a:pt x="3605" y="2459"/>
                    <a:pt x="3375" y="143"/>
                  </a:cubicBezTo>
                  <a:cubicBezTo>
                    <a:pt x="3367" y="63"/>
                    <a:pt x="3302" y="1"/>
                    <a:pt x="32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3" name="Google Shape;7223;p36"/>
            <p:cNvSpPr/>
            <p:nvPr/>
          </p:nvSpPr>
          <p:spPr>
            <a:xfrm>
              <a:off x="694628" y="3562980"/>
              <a:ext cx="152558" cy="129656"/>
            </a:xfrm>
            <a:custGeom>
              <a:avLst/>
              <a:gdLst/>
              <a:ahLst/>
              <a:cxnLst/>
              <a:rect l="l" t="t" r="r" b="b"/>
              <a:pathLst>
                <a:path w="4190" h="3561" extrusionOk="0">
                  <a:moveTo>
                    <a:pt x="172" y="0"/>
                  </a:moveTo>
                  <a:cubicBezTo>
                    <a:pt x="161" y="0"/>
                    <a:pt x="150" y="1"/>
                    <a:pt x="140" y="4"/>
                  </a:cubicBezTo>
                  <a:cubicBezTo>
                    <a:pt x="54" y="23"/>
                    <a:pt x="0" y="107"/>
                    <a:pt x="18" y="193"/>
                  </a:cubicBezTo>
                  <a:cubicBezTo>
                    <a:pt x="216" y="1112"/>
                    <a:pt x="722" y="1955"/>
                    <a:pt x="1443" y="2562"/>
                  </a:cubicBezTo>
                  <a:cubicBezTo>
                    <a:pt x="2166" y="3168"/>
                    <a:pt x="3081" y="3523"/>
                    <a:pt x="4023" y="3560"/>
                  </a:cubicBezTo>
                  <a:lnTo>
                    <a:pt x="4028" y="3560"/>
                  </a:lnTo>
                  <a:cubicBezTo>
                    <a:pt x="4113" y="3560"/>
                    <a:pt x="4185" y="3494"/>
                    <a:pt x="4186" y="3407"/>
                  </a:cubicBezTo>
                  <a:cubicBezTo>
                    <a:pt x="4189" y="3319"/>
                    <a:pt x="4122" y="3246"/>
                    <a:pt x="4034" y="3241"/>
                  </a:cubicBezTo>
                  <a:cubicBezTo>
                    <a:pt x="3164" y="3208"/>
                    <a:pt x="2316" y="2880"/>
                    <a:pt x="1648" y="2319"/>
                  </a:cubicBezTo>
                  <a:cubicBezTo>
                    <a:pt x="981" y="1755"/>
                    <a:pt x="511" y="977"/>
                    <a:pt x="327" y="126"/>
                  </a:cubicBezTo>
                  <a:cubicBezTo>
                    <a:pt x="312" y="51"/>
                    <a:pt x="245" y="0"/>
                    <a:pt x="1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4" name="Google Shape;7224;p36"/>
            <p:cNvSpPr/>
            <p:nvPr/>
          </p:nvSpPr>
          <p:spPr>
            <a:xfrm>
              <a:off x="608152" y="3656228"/>
              <a:ext cx="242891" cy="95831"/>
            </a:xfrm>
            <a:custGeom>
              <a:avLst/>
              <a:gdLst/>
              <a:ahLst/>
              <a:cxnLst/>
              <a:rect l="l" t="t" r="r" b="b"/>
              <a:pathLst>
                <a:path w="6671" h="2632" extrusionOk="0">
                  <a:moveTo>
                    <a:pt x="181" y="0"/>
                  </a:moveTo>
                  <a:cubicBezTo>
                    <a:pt x="161" y="0"/>
                    <a:pt x="141" y="4"/>
                    <a:pt x="121" y="12"/>
                  </a:cubicBezTo>
                  <a:cubicBezTo>
                    <a:pt x="40" y="46"/>
                    <a:pt x="1" y="140"/>
                    <a:pt x="34" y="219"/>
                  </a:cubicBezTo>
                  <a:cubicBezTo>
                    <a:pt x="529" y="1421"/>
                    <a:pt x="1628" y="2328"/>
                    <a:pt x="2901" y="2585"/>
                  </a:cubicBezTo>
                  <a:cubicBezTo>
                    <a:pt x="3062" y="2617"/>
                    <a:pt x="3228" y="2632"/>
                    <a:pt x="3396" y="2632"/>
                  </a:cubicBezTo>
                  <a:cubicBezTo>
                    <a:pt x="4626" y="2632"/>
                    <a:pt x="5968" y="1802"/>
                    <a:pt x="6619" y="907"/>
                  </a:cubicBezTo>
                  <a:cubicBezTo>
                    <a:pt x="6670" y="835"/>
                    <a:pt x="6655" y="736"/>
                    <a:pt x="6583" y="685"/>
                  </a:cubicBezTo>
                  <a:cubicBezTo>
                    <a:pt x="6555" y="664"/>
                    <a:pt x="6522" y="655"/>
                    <a:pt x="6490" y="655"/>
                  </a:cubicBezTo>
                  <a:cubicBezTo>
                    <a:pt x="6441" y="655"/>
                    <a:pt x="6393" y="677"/>
                    <a:pt x="6362" y="719"/>
                  </a:cubicBezTo>
                  <a:cubicBezTo>
                    <a:pt x="5758" y="1553"/>
                    <a:pt x="4497" y="2315"/>
                    <a:pt x="3392" y="2315"/>
                  </a:cubicBezTo>
                  <a:cubicBezTo>
                    <a:pt x="3246" y="2315"/>
                    <a:pt x="3104" y="2302"/>
                    <a:pt x="2965" y="2274"/>
                  </a:cubicBezTo>
                  <a:cubicBezTo>
                    <a:pt x="1811" y="2040"/>
                    <a:pt x="776" y="1187"/>
                    <a:pt x="328" y="99"/>
                  </a:cubicBezTo>
                  <a:cubicBezTo>
                    <a:pt x="303" y="38"/>
                    <a:pt x="243" y="0"/>
                    <a:pt x="1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5" name="Google Shape;7225;p36"/>
            <p:cNvSpPr/>
            <p:nvPr/>
          </p:nvSpPr>
          <p:spPr>
            <a:xfrm>
              <a:off x="699434" y="3313092"/>
              <a:ext cx="90115" cy="86983"/>
            </a:xfrm>
            <a:custGeom>
              <a:avLst/>
              <a:gdLst/>
              <a:ahLst/>
              <a:cxnLst/>
              <a:rect l="l" t="t" r="r" b="b"/>
              <a:pathLst>
                <a:path w="2475" h="2389" extrusionOk="0">
                  <a:moveTo>
                    <a:pt x="1518" y="1"/>
                  </a:moveTo>
                  <a:cubicBezTo>
                    <a:pt x="1000" y="1"/>
                    <a:pt x="430" y="381"/>
                    <a:pt x="272" y="832"/>
                  </a:cubicBezTo>
                  <a:cubicBezTo>
                    <a:pt x="1" y="1605"/>
                    <a:pt x="673" y="2388"/>
                    <a:pt x="1425" y="2388"/>
                  </a:cubicBezTo>
                  <a:cubicBezTo>
                    <a:pt x="1557" y="2388"/>
                    <a:pt x="1692" y="2364"/>
                    <a:pt x="1824" y="2312"/>
                  </a:cubicBezTo>
                  <a:cubicBezTo>
                    <a:pt x="2206" y="2161"/>
                    <a:pt x="2438" y="1826"/>
                    <a:pt x="2457" y="1419"/>
                  </a:cubicBezTo>
                  <a:cubicBezTo>
                    <a:pt x="2474" y="1125"/>
                    <a:pt x="2389" y="597"/>
                    <a:pt x="2213" y="346"/>
                  </a:cubicBezTo>
                  <a:cubicBezTo>
                    <a:pt x="2038" y="102"/>
                    <a:pt x="1785" y="1"/>
                    <a:pt x="1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6" name="Google Shape;7226;p36"/>
            <p:cNvSpPr/>
            <p:nvPr/>
          </p:nvSpPr>
          <p:spPr>
            <a:xfrm>
              <a:off x="832296" y="3362866"/>
              <a:ext cx="89350" cy="83088"/>
            </a:xfrm>
            <a:custGeom>
              <a:avLst/>
              <a:gdLst/>
              <a:ahLst/>
              <a:cxnLst/>
              <a:rect l="l" t="t" r="r" b="b"/>
              <a:pathLst>
                <a:path w="2454" h="2282" extrusionOk="0">
                  <a:moveTo>
                    <a:pt x="1250" y="1"/>
                  </a:moveTo>
                  <a:cubicBezTo>
                    <a:pt x="854" y="1"/>
                    <a:pt x="462" y="191"/>
                    <a:pt x="238" y="528"/>
                  </a:cubicBezTo>
                  <a:cubicBezTo>
                    <a:pt x="75" y="772"/>
                    <a:pt x="0" y="1080"/>
                    <a:pt x="37" y="1372"/>
                  </a:cubicBezTo>
                  <a:cubicBezTo>
                    <a:pt x="82" y="1736"/>
                    <a:pt x="297" y="1974"/>
                    <a:pt x="605" y="2142"/>
                  </a:cubicBezTo>
                  <a:cubicBezTo>
                    <a:pt x="783" y="2238"/>
                    <a:pt x="982" y="2282"/>
                    <a:pt x="1181" y="2282"/>
                  </a:cubicBezTo>
                  <a:cubicBezTo>
                    <a:pt x="1814" y="2282"/>
                    <a:pt x="2450" y="1837"/>
                    <a:pt x="2416" y="1196"/>
                  </a:cubicBezTo>
                  <a:cubicBezTo>
                    <a:pt x="2417" y="1184"/>
                    <a:pt x="2423" y="1174"/>
                    <a:pt x="2424" y="1162"/>
                  </a:cubicBezTo>
                  <a:cubicBezTo>
                    <a:pt x="2454" y="893"/>
                    <a:pt x="2342" y="644"/>
                    <a:pt x="2185" y="431"/>
                  </a:cubicBezTo>
                  <a:cubicBezTo>
                    <a:pt x="2057" y="258"/>
                    <a:pt x="1821" y="124"/>
                    <a:pt x="1623" y="59"/>
                  </a:cubicBezTo>
                  <a:cubicBezTo>
                    <a:pt x="1502" y="20"/>
                    <a:pt x="1376" y="1"/>
                    <a:pt x="1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7" name="Google Shape;7227;p36"/>
            <p:cNvSpPr/>
            <p:nvPr/>
          </p:nvSpPr>
          <p:spPr>
            <a:xfrm>
              <a:off x="724448" y="3451890"/>
              <a:ext cx="88476" cy="86365"/>
            </a:xfrm>
            <a:custGeom>
              <a:avLst/>
              <a:gdLst/>
              <a:ahLst/>
              <a:cxnLst/>
              <a:rect l="l" t="t" r="r" b="b"/>
              <a:pathLst>
                <a:path w="2430" h="2372" extrusionOk="0">
                  <a:moveTo>
                    <a:pt x="1275" y="1"/>
                  </a:moveTo>
                  <a:cubicBezTo>
                    <a:pt x="1237" y="1"/>
                    <a:pt x="1198" y="3"/>
                    <a:pt x="1160" y="6"/>
                  </a:cubicBezTo>
                  <a:cubicBezTo>
                    <a:pt x="1102" y="12"/>
                    <a:pt x="1047" y="27"/>
                    <a:pt x="994" y="43"/>
                  </a:cubicBezTo>
                  <a:cubicBezTo>
                    <a:pt x="777" y="80"/>
                    <a:pt x="573" y="177"/>
                    <a:pt x="410" y="349"/>
                  </a:cubicBezTo>
                  <a:cubicBezTo>
                    <a:pt x="111" y="660"/>
                    <a:pt x="0" y="1084"/>
                    <a:pt x="93" y="1504"/>
                  </a:cubicBezTo>
                  <a:cubicBezTo>
                    <a:pt x="203" y="2005"/>
                    <a:pt x="658" y="2331"/>
                    <a:pt x="1150" y="2369"/>
                  </a:cubicBezTo>
                  <a:cubicBezTo>
                    <a:pt x="1176" y="2371"/>
                    <a:pt x="1202" y="2372"/>
                    <a:pt x="1228" y="2372"/>
                  </a:cubicBezTo>
                  <a:cubicBezTo>
                    <a:pt x="1640" y="2372"/>
                    <a:pt x="2060" y="2136"/>
                    <a:pt x="2268" y="1780"/>
                  </a:cubicBezTo>
                  <a:cubicBezTo>
                    <a:pt x="2369" y="1605"/>
                    <a:pt x="2407" y="1406"/>
                    <a:pt x="2386" y="1215"/>
                  </a:cubicBezTo>
                  <a:cubicBezTo>
                    <a:pt x="2429" y="711"/>
                    <a:pt x="2074" y="203"/>
                    <a:pt x="1604" y="50"/>
                  </a:cubicBezTo>
                  <a:cubicBezTo>
                    <a:pt x="1498" y="17"/>
                    <a:pt x="1386" y="1"/>
                    <a:pt x="12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8" name="Google Shape;7228;p36"/>
            <p:cNvSpPr/>
            <p:nvPr/>
          </p:nvSpPr>
          <p:spPr>
            <a:xfrm>
              <a:off x="638300" y="3420140"/>
              <a:ext cx="75842" cy="70672"/>
            </a:xfrm>
            <a:custGeom>
              <a:avLst/>
              <a:gdLst/>
              <a:ahLst/>
              <a:cxnLst/>
              <a:rect l="l" t="t" r="r" b="b"/>
              <a:pathLst>
                <a:path w="2083" h="1941" extrusionOk="0">
                  <a:moveTo>
                    <a:pt x="1053" y="0"/>
                  </a:moveTo>
                  <a:cubicBezTo>
                    <a:pt x="577" y="0"/>
                    <a:pt x="106" y="296"/>
                    <a:pt x="54" y="843"/>
                  </a:cubicBezTo>
                  <a:cubicBezTo>
                    <a:pt x="1" y="1400"/>
                    <a:pt x="450" y="1925"/>
                    <a:pt x="1014" y="1940"/>
                  </a:cubicBezTo>
                  <a:cubicBezTo>
                    <a:pt x="1022" y="1940"/>
                    <a:pt x="1030" y="1940"/>
                    <a:pt x="1039" y="1940"/>
                  </a:cubicBezTo>
                  <a:cubicBezTo>
                    <a:pt x="1542" y="1940"/>
                    <a:pt x="2047" y="1500"/>
                    <a:pt x="2073" y="987"/>
                  </a:cubicBezTo>
                  <a:cubicBezTo>
                    <a:pt x="2083" y="787"/>
                    <a:pt x="2020" y="594"/>
                    <a:pt x="1908" y="431"/>
                  </a:cubicBezTo>
                  <a:cubicBezTo>
                    <a:pt x="1708" y="139"/>
                    <a:pt x="1380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9" name="Google Shape;7229;p36"/>
            <p:cNvSpPr/>
            <p:nvPr/>
          </p:nvSpPr>
          <p:spPr>
            <a:xfrm>
              <a:off x="853523" y="3487755"/>
              <a:ext cx="62261" cy="60878"/>
            </a:xfrm>
            <a:custGeom>
              <a:avLst/>
              <a:gdLst/>
              <a:ahLst/>
              <a:cxnLst/>
              <a:rect l="l" t="t" r="r" b="b"/>
              <a:pathLst>
                <a:path w="1710" h="1672" extrusionOk="0">
                  <a:moveTo>
                    <a:pt x="838" y="0"/>
                  </a:moveTo>
                  <a:cubicBezTo>
                    <a:pt x="462" y="0"/>
                    <a:pt x="167" y="242"/>
                    <a:pt x="37" y="615"/>
                  </a:cubicBezTo>
                  <a:cubicBezTo>
                    <a:pt x="15" y="679"/>
                    <a:pt x="0" y="797"/>
                    <a:pt x="7" y="866"/>
                  </a:cubicBezTo>
                  <a:cubicBezTo>
                    <a:pt x="34" y="1084"/>
                    <a:pt x="87" y="1274"/>
                    <a:pt x="248" y="1432"/>
                  </a:cubicBezTo>
                  <a:cubicBezTo>
                    <a:pt x="383" y="1569"/>
                    <a:pt x="606" y="1671"/>
                    <a:pt x="805" y="1671"/>
                  </a:cubicBezTo>
                  <a:cubicBezTo>
                    <a:pt x="816" y="1671"/>
                    <a:pt x="826" y="1671"/>
                    <a:pt x="837" y="1670"/>
                  </a:cubicBezTo>
                  <a:cubicBezTo>
                    <a:pt x="1217" y="1648"/>
                    <a:pt x="1636" y="1334"/>
                    <a:pt x="1642" y="919"/>
                  </a:cubicBezTo>
                  <a:cubicBezTo>
                    <a:pt x="1709" y="534"/>
                    <a:pt x="1404" y="98"/>
                    <a:pt x="1028" y="20"/>
                  </a:cubicBezTo>
                  <a:cubicBezTo>
                    <a:pt x="963" y="6"/>
                    <a:pt x="899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0" name="Google Shape;7230;p36"/>
            <p:cNvSpPr/>
            <p:nvPr/>
          </p:nvSpPr>
          <p:spPr>
            <a:xfrm>
              <a:off x="911744" y="3444754"/>
              <a:ext cx="71400" cy="63790"/>
            </a:xfrm>
            <a:custGeom>
              <a:avLst/>
              <a:gdLst/>
              <a:ahLst/>
              <a:cxnLst/>
              <a:rect l="l" t="t" r="r" b="b"/>
              <a:pathLst>
                <a:path w="1961" h="1752" extrusionOk="0">
                  <a:moveTo>
                    <a:pt x="979" y="0"/>
                  </a:moveTo>
                  <a:cubicBezTo>
                    <a:pt x="913" y="0"/>
                    <a:pt x="846" y="8"/>
                    <a:pt x="778" y="25"/>
                  </a:cubicBezTo>
                  <a:cubicBezTo>
                    <a:pt x="333" y="133"/>
                    <a:pt x="0" y="621"/>
                    <a:pt x="128" y="1078"/>
                  </a:cubicBezTo>
                  <a:cubicBezTo>
                    <a:pt x="239" y="1467"/>
                    <a:pt x="586" y="1752"/>
                    <a:pt x="983" y="1752"/>
                  </a:cubicBezTo>
                  <a:cubicBezTo>
                    <a:pt x="1048" y="1752"/>
                    <a:pt x="1115" y="1744"/>
                    <a:pt x="1182" y="1728"/>
                  </a:cubicBezTo>
                  <a:cubicBezTo>
                    <a:pt x="1626" y="1619"/>
                    <a:pt x="1960" y="1130"/>
                    <a:pt x="1831" y="674"/>
                  </a:cubicBezTo>
                  <a:cubicBezTo>
                    <a:pt x="1722" y="284"/>
                    <a:pt x="1375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1" name="Google Shape;7231;p36"/>
            <p:cNvSpPr/>
            <p:nvPr/>
          </p:nvSpPr>
          <p:spPr>
            <a:xfrm>
              <a:off x="676859" y="3665039"/>
              <a:ext cx="71618" cy="57819"/>
            </a:xfrm>
            <a:custGeom>
              <a:avLst/>
              <a:gdLst/>
              <a:ahLst/>
              <a:cxnLst/>
              <a:rect l="l" t="t" r="r" b="b"/>
              <a:pathLst>
                <a:path w="1967" h="1588" extrusionOk="0">
                  <a:moveTo>
                    <a:pt x="1086" y="0"/>
                  </a:moveTo>
                  <a:cubicBezTo>
                    <a:pt x="1026" y="0"/>
                    <a:pt x="962" y="8"/>
                    <a:pt x="893" y="24"/>
                  </a:cubicBezTo>
                  <a:cubicBezTo>
                    <a:pt x="1" y="240"/>
                    <a:pt x="87" y="1588"/>
                    <a:pt x="883" y="1588"/>
                  </a:cubicBezTo>
                  <a:cubicBezTo>
                    <a:pt x="943" y="1588"/>
                    <a:pt x="1007" y="1580"/>
                    <a:pt x="1075" y="1563"/>
                  </a:cubicBezTo>
                  <a:cubicBezTo>
                    <a:pt x="1967" y="1348"/>
                    <a:pt x="1882" y="0"/>
                    <a:pt x="10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2" name="Google Shape;7232;p36"/>
            <p:cNvSpPr/>
            <p:nvPr/>
          </p:nvSpPr>
          <p:spPr>
            <a:xfrm>
              <a:off x="568465" y="3548415"/>
              <a:ext cx="64227" cy="44129"/>
            </a:xfrm>
            <a:custGeom>
              <a:avLst/>
              <a:gdLst/>
              <a:ahLst/>
              <a:cxnLst/>
              <a:rect l="l" t="t" r="r" b="b"/>
              <a:pathLst>
                <a:path w="1764" h="1212" extrusionOk="0">
                  <a:moveTo>
                    <a:pt x="869" y="1"/>
                  </a:moveTo>
                  <a:cubicBezTo>
                    <a:pt x="818" y="1"/>
                    <a:pt x="764" y="7"/>
                    <a:pt x="709" y="20"/>
                  </a:cubicBezTo>
                  <a:cubicBezTo>
                    <a:pt x="1" y="192"/>
                    <a:pt x="250" y="1212"/>
                    <a:pt x="896" y="1212"/>
                  </a:cubicBezTo>
                  <a:cubicBezTo>
                    <a:pt x="947" y="1212"/>
                    <a:pt x="1000" y="1206"/>
                    <a:pt x="1055" y="1192"/>
                  </a:cubicBezTo>
                  <a:cubicBezTo>
                    <a:pt x="1763" y="1019"/>
                    <a:pt x="1516" y="1"/>
                    <a:pt x="8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3" name="Google Shape;7233;p36"/>
            <p:cNvSpPr/>
            <p:nvPr/>
          </p:nvSpPr>
          <p:spPr>
            <a:xfrm>
              <a:off x="564096" y="3463469"/>
              <a:ext cx="82032" cy="54433"/>
            </a:xfrm>
            <a:custGeom>
              <a:avLst/>
              <a:gdLst/>
              <a:ahLst/>
              <a:cxnLst/>
              <a:rect l="l" t="t" r="r" b="b"/>
              <a:pathLst>
                <a:path w="2253" h="1495" extrusionOk="0">
                  <a:moveTo>
                    <a:pt x="1085" y="0"/>
                  </a:moveTo>
                  <a:cubicBezTo>
                    <a:pt x="1021" y="0"/>
                    <a:pt x="954" y="8"/>
                    <a:pt x="885" y="25"/>
                  </a:cubicBezTo>
                  <a:cubicBezTo>
                    <a:pt x="0" y="238"/>
                    <a:pt x="358" y="1494"/>
                    <a:pt x="1167" y="1494"/>
                  </a:cubicBezTo>
                  <a:cubicBezTo>
                    <a:pt x="1231" y="1494"/>
                    <a:pt x="1297" y="1486"/>
                    <a:pt x="1366" y="1470"/>
                  </a:cubicBezTo>
                  <a:cubicBezTo>
                    <a:pt x="2252" y="1254"/>
                    <a:pt x="1896" y="0"/>
                    <a:pt x="10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4" name="Google Shape;7234;p36"/>
            <p:cNvSpPr/>
            <p:nvPr/>
          </p:nvSpPr>
          <p:spPr>
            <a:xfrm>
              <a:off x="573053" y="3632925"/>
              <a:ext cx="73876" cy="58220"/>
            </a:xfrm>
            <a:custGeom>
              <a:avLst/>
              <a:gdLst/>
              <a:ahLst/>
              <a:cxnLst/>
              <a:rect l="l" t="t" r="r" b="b"/>
              <a:pathLst>
                <a:path w="2029" h="1599" extrusionOk="0">
                  <a:moveTo>
                    <a:pt x="1098" y="1"/>
                  </a:moveTo>
                  <a:cubicBezTo>
                    <a:pt x="1037" y="1"/>
                    <a:pt x="972" y="9"/>
                    <a:pt x="903" y="25"/>
                  </a:cubicBezTo>
                  <a:cubicBezTo>
                    <a:pt x="1" y="244"/>
                    <a:pt x="122" y="1599"/>
                    <a:pt x="931" y="1599"/>
                  </a:cubicBezTo>
                  <a:cubicBezTo>
                    <a:pt x="992" y="1599"/>
                    <a:pt x="1057" y="1591"/>
                    <a:pt x="1126" y="1575"/>
                  </a:cubicBezTo>
                  <a:cubicBezTo>
                    <a:pt x="2028" y="1356"/>
                    <a:pt x="1907" y="1"/>
                    <a:pt x="10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5" name="Google Shape;7235;p36"/>
            <p:cNvSpPr/>
            <p:nvPr/>
          </p:nvSpPr>
          <p:spPr>
            <a:xfrm>
              <a:off x="609063" y="3371604"/>
              <a:ext cx="66922" cy="44311"/>
            </a:xfrm>
            <a:custGeom>
              <a:avLst/>
              <a:gdLst/>
              <a:ahLst/>
              <a:cxnLst/>
              <a:rect l="l" t="t" r="r" b="b"/>
              <a:pathLst>
                <a:path w="1838" h="1217" extrusionOk="0">
                  <a:moveTo>
                    <a:pt x="884" y="0"/>
                  </a:moveTo>
                  <a:cubicBezTo>
                    <a:pt x="832" y="0"/>
                    <a:pt x="777" y="7"/>
                    <a:pt x="720" y="21"/>
                  </a:cubicBezTo>
                  <a:cubicBezTo>
                    <a:pt x="0" y="195"/>
                    <a:pt x="293" y="1217"/>
                    <a:pt x="955" y="1217"/>
                  </a:cubicBezTo>
                  <a:cubicBezTo>
                    <a:pt x="1007" y="1217"/>
                    <a:pt x="1062" y="1210"/>
                    <a:pt x="1118" y="1197"/>
                  </a:cubicBezTo>
                  <a:cubicBezTo>
                    <a:pt x="1838" y="1021"/>
                    <a:pt x="1544" y="0"/>
                    <a:pt x="8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6" name="Google Shape;7236;p36"/>
            <p:cNvSpPr/>
            <p:nvPr/>
          </p:nvSpPr>
          <p:spPr>
            <a:xfrm>
              <a:off x="947281" y="3540587"/>
              <a:ext cx="72929" cy="49372"/>
            </a:xfrm>
            <a:custGeom>
              <a:avLst/>
              <a:gdLst/>
              <a:ahLst/>
              <a:cxnLst/>
              <a:rect l="l" t="t" r="r" b="b"/>
              <a:pathLst>
                <a:path w="2003" h="1356" extrusionOk="0">
                  <a:moveTo>
                    <a:pt x="979" y="0"/>
                  </a:moveTo>
                  <a:cubicBezTo>
                    <a:pt x="921" y="0"/>
                    <a:pt x="862" y="7"/>
                    <a:pt x="799" y="23"/>
                  </a:cubicBezTo>
                  <a:cubicBezTo>
                    <a:pt x="0" y="217"/>
                    <a:pt x="297" y="1356"/>
                    <a:pt x="1026" y="1356"/>
                  </a:cubicBezTo>
                  <a:cubicBezTo>
                    <a:pt x="1084" y="1356"/>
                    <a:pt x="1144" y="1349"/>
                    <a:pt x="1206" y="1334"/>
                  </a:cubicBezTo>
                  <a:cubicBezTo>
                    <a:pt x="2003" y="1141"/>
                    <a:pt x="1707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7" name="Google Shape;7237;p36"/>
            <p:cNvSpPr/>
            <p:nvPr/>
          </p:nvSpPr>
          <p:spPr>
            <a:xfrm>
              <a:off x="891682" y="3571937"/>
              <a:ext cx="70089" cy="63353"/>
            </a:xfrm>
            <a:custGeom>
              <a:avLst/>
              <a:gdLst/>
              <a:ahLst/>
              <a:cxnLst/>
              <a:rect l="l" t="t" r="r" b="b"/>
              <a:pathLst>
                <a:path w="1925" h="1740" extrusionOk="0">
                  <a:moveTo>
                    <a:pt x="972" y="1"/>
                  </a:moveTo>
                  <a:cubicBezTo>
                    <a:pt x="914" y="1"/>
                    <a:pt x="855" y="8"/>
                    <a:pt x="795" y="22"/>
                  </a:cubicBezTo>
                  <a:cubicBezTo>
                    <a:pt x="356" y="129"/>
                    <a:pt x="0" y="571"/>
                    <a:pt x="114" y="1038"/>
                  </a:cubicBezTo>
                  <a:cubicBezTo>
                    <a:pt x="207" y="1420"/>
                    <a:pt x="553" y="1740"/>
                    <a:pt x="951" y="1740"/>
                  </a:cubicBezTo>
                  <a:cubicBezTo>
                    <a:pt x="1010" y="1740"/>
                    <a:pt x="1069" y="1733"/>
                    <a:pt x="1130" y="1718"/>
                  </a:cubicBezTo>
                  <a:cubicBezTo>
                    <a:pt x="1567" y="1612"/>
                    <a:pt x="1924" y="1170"/>
                    <a:pt x="1809" y="703"/>
                  </a:cubicBezTo>
                  <a:cubicBezTo>
                    <a:pt x="1717" y="320"/>
                    <a:pt x="1371" y="1"/>
                    <a:pt x="9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8" name="Google Shape;7238;p36"/>
            <p:cNvSpPr/>
            <p:nvPr/>
          </p:nvSpPr>
          <p:spPr>
            <a:xfrm>
              <a:off x="781321" y="3568041"/>
              <a:ext cx="68196" cy="64664"/>
            </a:xfrm>
            <a:custGeom>
              <a:avLst/>
              <a:gdLst/>
              <a:ahLst/>
              <a:cxnLst/>
              <a:rect l="l" t="t" r="r" b="b"/>
              <a:pathLst>
                <a:path w="1873" h="1776" extrusionOk="0">
                  <a:moveTo>
                    <a:pt x="923" y="1"/>
                  </a:moveTo>
                  <a:cubicBezTo>
                    <a:pt x="832" y="1"/>
                    <a:pt x="739" y="12"/>
                    <a:pt x="644" y="35"/>
                  </a:cubicBezTo>
                  <a:cubicBezTo>
                    <a:pt x="435" y="85"/>
                    <a:pt x="222" y="298"/>
                    <a:pt x="131" y="481"/>
                  </a:cubicBezTo>
                  <a:cubicBezTo>
                    <a:pt x="30" y="681"/>
                    <a:pt x="1" y="969"/>
                    <a:pt x="83" y="1182"/>
                  </a:cubicBezTo>
                  <a:cubicBezTo>
                    <a:pt x="239" y="1575"/>
                    <a:pt x="569" y="1776"/>
                    <a:pt x="949" y="1776"/>
                  </a:cubicBezTo>
                  <a:cubicBezTo>
                    <a:pt x="1040" y="1776"/>
                    <a:pt x="1133" y="1764"/>
                    <a:pt x="1228" y="1741"/>
                  </a:cubicBezTo>
                  <a:cubicBezTo>
                    <a:pt x="1437" y="1691"/>
                    <a:pt x="1650" y="1478"/>
                    <a:pt x="1741" y="1295"/>
                  </a:cubicBezTo>
                  <a:cubicBezTo>
                    <a:pt x="1842" y="1094"/>
                    <a:pt x="1873" y="806"/>
                    <a:pt x="1789" y="596"/>
                  </a:cubicBezTo>
                  <a:cubicBezTo>
                    <a:pt x="1633" y="201"/>
                    <a:pt x="1303" y="1"/>
                    <a:pt x="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9" name="Google Shape;7239;p36"/>
            <p:cNvSpPr/>
            <p:nvPr/>
          </p:nvSpPr>
          <p:spPr>
            <a:xfrm>
              <a:off x="662113" y="3530610"/>
              <a:ext cx="63863" cy="63972"/>
            </a:xfrm>
            <a:custGeom>
              <a:avLst/>
              <a:gdLst/>
              <a:ahLst/>
              <a:cxnLst/>
              <a:rect l="l" t="t" r="r" b="b"/>
              <a:pathLst>
                <a:path w="1754" h="1757" extrusionOk="0">
                  <a:moveTo>
                    <a:pt x="796" y="1"/>
                  </a:moveTo>
                  <a:cubicBezTo>
                    <a:pt x="547" y="1"/>
                    <a:pt x="309" y="115"/>
                    <a:pt x="169" y="386"/>
                  </a:cubicBezTo>
                  <a:cubicBezTo>
                    <a:pt x="31" y="653"/>
                    <a:pt x="0" y="998"/>
                    <a:pt x="110" y="1280"/>
                  </a:cubicBezTo>
                  <a:cubicBezTo>
                    <a:pt x="216" y="1546"/>
                    <a:pt x="495" y="1757"/>
                    <a:pt x="781" y="1757"/>
                  </a:cubicBezTo>
                  <a:cubicBezTo>
                    <a:pt x="827" y="1757"/>
                    <a:pt x="873" y="1751"/>
                    <a:pt x="918" y="1740"/>
                  </a:cubicBezTo>
                  <a:cubicBezTo>
                    <a:pt x="1087" y="1697"/>
                    <a:pt x="1244" y="1618"/>
                    <a:pt x="1382" y="1509"/>
                  </a:cubicBezTo>
                  <a:cubicBezTo>
                    <a:pt x="1455" y="1452"/>
                    <a:pt x="1524" y="1388"/>
                    <a:pt x="1582" y="1314"/>
                  </a:cubicBezTo>
                  <a:cubicBezTo>
                    <a:pt x="1621" y="1266"/>
                    <a:pt x="1670" y="1154"/>
                    <a:pt x="1695" y="1131"/>
                  </a:cubicBezTo>
                  <a:cubicBezTo>
                    <a:pt x="1696" y="1123"/>
                    <a:pt x="1698" y="1116"/>
                    <a:pt x="1701" y="1110"/>
                  </a:cubicBezTo>
                  <a:cubicBezTo>
                    <a:pt x="1742" y="960"/>
                    <a:pt x="1753" y="800"/>
                    <a:pt x="1711" y="662"/>
                  </a:cubicBezTo>
                  <a:cubicBezTo>
                    <a:pt x="1596" y="275"/>
                    <a:pt x="1183" y="1"/>
                    <a:pt x="7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0" name="Google Shape;7240;p36"/>
            <p:cNvSpPr/>
            <p:nvPr/>
          </p:nvSpPr>
          <p:spPr>
            <a:xfrm>
              <a:off x="826507" y="3685793"/>
              <a:ext cx="181067" cy="1079993"/>
            </a:xfrm>
            <a:custGeom>
              <a:avLst/>
              <a:gdLst/>
              <a:ahLst/>
              <a:cxnLst/>
              <a:rect l="l" t="t" r="r" b="b"/>
              <a:pathLst>
                <a:path w="4973" h="29662" extrusionOk="0">
                  <a:moveTo>
                    <a:pt x="356" y="1"/>
                  </a:moveTo>
                  <a:cubicBezTo>
                    <a:pt x="325" y="1"/>
                    <a:pt x="293" y="5"/>
                    <a:pt x="262" y="15"/>
                  </a:cubicBezTo>
                  <a:cubicBezTo>
                    <a:pt x="94" y="70"/>
                    <a:pt x="1" y="247"/>
                    <a:pt x="53" y="415"/>
                  </a:cubicBezTo>
                  <a:cubicBezTo>
                    <a:pt x="3017" y="9784"/>
                    <a:pt x="4334" y="19514"/>
                    <a:pt x="3971" y="29334"/>
                  </a:cubicBezTo>
                  <a:cubicBezTo>
                    <a:pt x="3964" y="29507"/>
                    <a:pt x="4102" y="29654"/>
                    <a:pt x="4275" y="29662"/>
                  </a:cubicBezTo>
                  <a:lnTo>
                    <a:pt x="4287" y="29662"/>
                  </a:lnTo>
                  <a:cubicBezTo>
                    <a:pt x="4456" y="29662"/>
                    <a:pt x="4597" y="29528"/>
                    <a:pt x="4605" y="29358"/>
                  </a:cubicBezTo>
                  <a:cubicBezTo>
                    <a:pt x="4972" y="19464"/>
                    <a:pt x="3644" y="9662"/>
                    <a:pt x="660" y="224"/>
                  </a:cubicBezTo>
                  <a:cubicBezTo>
                    <a:pt x="617" y="88"/>
                    <a:pt x="490" y="1"/>
                    <a:pt x="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1" name="Google Shape;7241;p36"/>
            <p:cNvSpPr/>
            <p:nvPr/>
          </p:nvSpPr>
          <p:spPr>
            <a:xfrm>
              <a:off x="1238383" y="3874802"/>
              <a:ext cx="195412" cy="172037"/>
            </a:xfrm>
            <a:custGeom>
              <a:avLst/>
              <a:gdLst/>
              <a:ahLst/>
              <a:cxnLst/>
              <a:rect l="l" t="t" r="r" b="b"/>
              <a:pathLst>
                <a:path w="5367" h="4725" extrusionOk="0">
                  <a:moveTo>
                    <a:pt x="5206" y="0"/>
                  </a:moveTo>
                  <a:cubicBezTo>
                    <a:pt x="5120" y="0"/>
                    <a:pt x="5048" y="71"/>
                    <a:pt x="5048" y="159"/>
                  </a:cubicBezTo>
                  <a:cubicBezTo>
                    <a:pt x="5039" y="1370"/>
                    <a:pt x="4487" y="2568"/>
                    <a:pt x="3570" y="3361"/>
                  </a:cubicBezTo>
                  <a:cubicBezTo>
                    <a:pt x="2796" y="4033"/>
                    <a:pt x="1772" y="4407"/>
                    <a:pt x="749" y="4407"/>
                  </a:cubicBezTo>
                  <a:cubicBezTo>
                    <a:pt x="563" y="4407"/>
                    <a:pt x="376" y="4394"/>
                    <a:pt x="190" y="4369"/>
                  </a:cubicBezTo>
                  <a:cubicBezTo>
                    <a:pt x="183" y="4368"/>
                    <a:pt x="176" y="4367"/>
                    <a:pt x="169" y="4367"/>
                  </a:cubicBezTo>
                  <a:cubicBezTo>
                    <a:pt x="91" y="4367"/>
                    <a:pt x="22" y="4426"/>
                    <a:pt x="11" y="4505"/>
                  </a:cubicBezTo>
                  <a:cubicBezTo>
                    <a:pt x="1" y="4592"/>
                    <a:pt x="61" y="4673"/>
                    <a:pt x="148" y="4683"/>
                  </a:cubicBezTo>
                  <a:cubicBezTo>
                    <a:pt x="346" y="4711"/>
                    <a:pt x="546" y="4724"/>
                    <a:pt x="745" y="4724"/>
                  </a:cubicBezTo>
                  <a:cubicBezTo>
                    <a:pt x="1845" y="4724"/>
                    <a:pt x="2946" y="4322"/>
                    <a:pt x="3778" y="3602"/>
                  </a:cubicBezTo>
                  <a:cubicBezTo>
                    <a:pt x="4761" y="2749"/>
                    <a:pt x="5355" y="1461"/>
                    <a:pt x="5366" y="160"/>
                  </a:cubicBezTo>
                  <a:cubicBezTo>
                    <a:pt x="5366" y="72"/>
                    <a:pt x="5296" y="0"/>
                    <a:pt x="5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2" name="Google Shape;7242;p36"/>
            <p:cNvSpPr/>
            <p:nvPr/>
          </p:nvSpPr>
          <p:spPr>
            <a:xfrm>
              <a:off x="1139310" y="3837918"/>
              <a:ext cx="244275" cy="206226"/>
            </a:xfrm>
            <a:custGeom>
              <a:avLst/>
              <a:gdLst/>
              <a:ahLst/>
              <a:cxnLst/>
              <a:rect l="l" t="t" r="r" b="b"/>
              <a:pathLst>
                <a:path w="6709" h="5664" extrusionOk="0">
                  <a:moveTo>
                    <a:pt x="6479" y="0"/>
                  </a:moveTo>
                  <a:cubicBezTo>
                    <a:pt x="6393" y="6"/>
                    <a:pt x="6325" y="79"/>
                    <a:pt x="6328" y="168"/>
                  </a:cubicBezTo>
                  <a:cubicBezTo>
                    <a:pt x="6388" y="1398"/>
                    <a:pt x="6158" y="2514"/>
                    <a:pt x="5660" y="3396"/>
                  </a:cubicBezTo>
                  <a:cubicBezTo>
                    <a:pt x="5087" y="4416"/>
                    <a:pt x="4134" y="5129"/>
                    <a:pt x="3114" y="5305"/>
                  </a:cubicBezTo>
                  <a:cubicBezTo>
                    <a:pt x="2959" y="5332"/>
                    <a:pt x="2802" y="5345"/>
                    <a:pt x="2645" y="5345"/>
                  </a:cubicBezTo>
                  <a:cubicBezTo>
                    <a:pt x="1696" y="5345"/>
                    <a:pt x="764" y="4864"/>
                    <a:pt x="318" y="4104"/>
                  </a:cubicBezTo>
                  <a:cubicBezTo>
                    <a:pt x="290" y="4054"/>
                    <a:pt x="237" y="4027"/>
                    <a:pt x="182" y="4027"/>
                  </a:cubicBezTo>
                  <a:cubicBezTo>
                    <a:pt x="155" y="4027"/>
                    <a:pt x="127" y="4034"/>
                    <a:pt x="102" y="4048"/>
                  </a:cubicBezTo>
                  <a:cubicBezTo>
                    <a:pt x="27" y="4092"/>
                    <a:pt x="1" y="4189"/>
                    <a:pt x="45" y="4264"/>
                  </a:cubicBezTo>
                  <a:cubicBezTo>
                    <a:pt x="555" y="5131"/>
                    <a:pt x="1568" y="5664"/>
                    <a:pt x="2632" y="5664"/>
                  </a:cubicBezTo>
                  <a:cubicBezTo>
                    <a:pt x="2810" y="5664"/>
                    <a:pt x="2989" y="5649"/>
                    <a:pt x="3170" y="5615"/>
                  </a:cubicBezTo>
                  <a:cubicBezTo>
                    <a:pt x="4281" y="5423"/>
                    <a:pt x="5316" y="4650"/>
                    <a:pt x="5938" y="3551"/>
                  </a:cubicBezTo>
                  <a:cubicBezTo>
                    <a:pt x="6462" y="2614"/>
                    <a:pt x="6708" y="1439"/>
                    <a:pt x="6645" y="151"/>
                  </a:cubicBezTo>
                  <a:cubicBezTo>
                    <a:pt x="6641" y="63"/>
                    <a:pt x="6568" y="3"/>
                    <a:pt x="64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3" name="Google Shape;7243;p36"/>
            <p:cNvSpPr/>
            <p:nvPr/>
          </p:nvSpPr>
          <p:spPr>
            <a:xfrm>
              <a:off x="1141822" y="3907389"/>
              <a:ext cx="75077" cy="93974"/>
            </a:xfrm>
            <a:custGeom>
              <a:avLst/>
              <a:gdLst/>
              <a:ahLst/>
              <a:cxnLst/>
              <a:rect l="l" t="t" r="r" b="b"/>
              <a:pathLst>
                <a:path w="2062" h="2581" extrusionOk="0">
                  <a:moveTo>
                    <a:pt x="1882" y="0"/>
                  </a:moveTo>
                  <a:cubicBezTo>
                    <a:pt x="1834" y="0"/>
                    <a:pt x="1787" y="23"/>
                    <a:pt x="1756" y="64"/>
                  </a:cubicBezTo>
                  <a:lnTo>
                    <a:pt x="54" y="2327"/>
                  </a:lnTo>
                  <a:cubicBezTo>
                    <a:pt x="1" y="2397"/>
                    <a:pt x="16" y="2496"/>
                    <a:pt x="85" y="2549"/>
                  </a:cubicBezTo>
                  <a:cubicBezTo>
                    <a:pt x="114" y="2569"/>
                    <a:pt x="148" y="2581"/>
                    <a:pt x="180" y="2581"/>
                  </a:cubicBezTo>
                  <a:cubicBezTo>
                    <a:pt x="229" y="2581"/>
                    <a:pt x="276" y="2559"/>
                    <a:pt x="306" y="2518"/>
                  </a:cubicBezTo>
                  <a:lnTo>
                    <a:pt x="2008" y="255"/>
                  </a:lnTo>
                  <a:cubicBezTo>
                    <a:pt x="2061" y="185"/>
                    <a:pt x="2046" y="86"/>
                    <a:pt x="1977" y="33"/>
                  </a:cubicBezTo>
                  <a:cubicBezTo>
                    <a:pt x="1949" y="11"/>
                    <a:pt x="1915" y="0"/>
                    <a:pt x="1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4" name="Google Shape;7244;p36"/>
            <p:cNvSpPr/>
            <p:nvPr/>
          </p:nvSpPr>
          <p:spPr>
            <a:xfrm>
              <a:off x="1152891" y="3827031"/>
              <a:ext cx="129256" cy="169598"/>
            </a:xfrm>
            <a:custGeom>
              <a:avLst/>
              <a:gdLst/>
              <a:ahLst/>
              <a:cxnLst/>
              <a:rect l="l" t="t" r="r" b="b"/>
              <a:pathLst>
                <a:path w="3550" h="4658" extrusionOk="0">
                  <a:moveTo>
                    <a:pt x="3323" y="1"/>
                  </a:moveTo>
                  <a:cubicBezTo>
                    <a:pt x="3319" y="1"/>
                    <a:pt x="3316" y="1"/>
                    <a:pt x="3312" y="1"/>
                  </a:cubicBezTo>
                  <a:cubicBezTo>
                    <a:pt x="3225" y="5"/>
                    <a:pt x="3159" y="80"/>
                    <a:pt x="3165" y="170"/>
                  </a:cubicBezTo>
                  <a:cubicBezTo>
                    <a:pt x="3231" y="1094"/>
                    <a:pt x="2955" y="2057"/>
                    <a:pt x="2411" y="2807"/>
                  </a:cubicBezTo>
                  <a:cubicBezTo>
                    <a:pt x="1867" y="3557"/>
                    <a:pt x="1038" y="4117"/>
                    <a:pt x="139" y="4343"/>
                  </a:cubicBezTo>
                  <a:cubicBezTo>
                    <a:pt x="54" y="4365"/>
                    <a:pt x="1" y="4452"/>
                    <a:pt x="23" y="4535"/>
                  </a:cubicBezTo>
                  <a:cubicBezTo>
                    <a:pt x="42" y="4609"/>
                    <a:pt x="105" y="4657"/>
                    <a:pt x="177" y="4657"/>
                  </a:cubicBezTo>
                  <a:cubicBezTo>
                    <a:pt x="190" y="4657"/>
                    <a:pt x="204" y="4656"/>
                    <a:pt x="214" y="4651"/>
                  </a:cubicBezTo>
                  <a:cubicBezTo>
                    <a:pt x="1184" y="4408"/>
                    <a:pt x="2079" y="3804"/>
                    <a:pt x="2666" y="2994"/>
                  </a:cubicBezTo>
                  <a:cubicBezTo>
                    <a:pt x="3253" y="2183"/>
                    <a:pt x="3550" y="1145"/>
                    <a:pt x="3481" y="148"/>
                  </a:cubicBezTo>
                  <a:cubicBezTo>
                    <a:pt x="3475" y="65"/>
                    <a:pt x="3405" y="1"/>
                    <a:pt x="3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5" name="Google Shape;7245;p36"/>
            <p:cNvSpPr/>
            <p:nvPr/>
          </p:nvSpPr>
          <p:spPr>
            <a:xfrm>
              <a:off x="1120085" y="3822188"/>
              <a:ext cx="49918" cy="178919"/>
            </a:xfrm>
            <a:custGeom>
              <a:avLst/>
              <a:gdLst/>
              <a:ahLst/>
              <a:cxnLst/>
              <a:rect l="l" t="t" r="r" b="b"/>
              <a:pathLst>
                <a:path w="1371" h="4914" extrusionOk="0">
                  <a:moveTo>
                    <a:pt x="1191" y="1"/>
                  </a:moveTo>
                  <a:cubicBezTo>
                    <a:pt x="1139" y="1"/>
                    <a:pt x="1087" y="27"/>
                    <a:pt x="1056" y="74"/>
                  </a:cubicBezTo>
                  <a:cubicBezTo>
                    <a:pt x="169" y="1466"/>
                    <a:pt x="0" y="3281"/>
                    <a:pt x="613" y="4812"/>
                  </a:cubicBezTo>
                  <a:cubicBezTo>
                    <a:pt x="636" y="4874"/>
                    <a:pt x="696" y="4914"/>
                    <a:pt x="760" y="4914"/>
                  </a:cubicBezTo>
                  <a:cubicBezTo>
                    <a:pt x="777" y="4914"/>
                    <a:pt x="798" y="4909"/>
                    <a:pt x="818" y="4900"/>
                  </a:cubicBezTo>
                  <a:cubicBezTo>
                    <a:pt x="899" y="4868"/>
                    <a:pt x="939" y="4776"/>
                    <a:pt x="906" y="4695"/>
                  </a:cubicBezTo>
                  <a:cubicBezTo>
                    <a:pt x="331" y="3256"/>
                    <a:pt x="491" y="1550"/>
                    <a:pt x="1322" y="243"/>
                  </a:cubicBezTo>
                  <a:cubicBezTo>
                    <a:pt x="1370" y="169"/>
                    <a:pt x="1348" y="72"/>
                    <a:pt x="1275" y="25"/>
                  </a:cubicBezTo>
                  <a:cubicBezTo>
                    <a:pt x="1249" y="9"/>
                    <a:pt x="1220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6" name="Google Shape;7246;p36"/>
            <p:cNvSpPr/>
            <p:nvPr/>
          </p:nvSpPr>
          <p:spPr>
            <a:xfrm>
              <a:off x="1144517" y="3708259"/>
              <a:ext cx="187730" cy="291316"/>
            </a:xfrm>
            <a:custGeom>
              <a:avLst/>
              <a:gdLst/>
              <a:ahLst/>
              <a:cxnLst/>
              <a:rect l="l" t="t" r="r" b="b"/>
              <a:pathLst>
                <a:path w="5156" h="8001" extrusionOk="0">
                  <a:moveTo>
                    <a:pt x="4977" y="0"/>
                  </a:moveTo>
                  <a:cubicBezTo>
                    <a:pt x="4941" y="0"/>
                    <a:pt x="4905" y="12"/>
                    <a:pt x="4875" y="37"/>
                  </a:cubicBezTo>
                  <a:cubicBezTo>
                    <a:pt x="3687" y="1036"/>
                    <a:pt x="2461" y="2069"/>
                    <a:pt x="1530" y="3363"/>
                  </a:cubicBezTo>
                  <a:cubicBezTo>
                    <a:pt x="482" y="4820"/>
                    <a:pt x="0" y="6416"/>
                    <a:pt x="169" y="7861"/>
                  </a:cubicBezTo>
                  <a:cubicBezTo>
                    <a:pt x="178" y="7941"/>
                    <a:pt x="247" y="8000"/>
                    <a:pt x="326" y="8000"/>
                  </a:cubicBezTo>
                  <a:lnTo>
                    <a:pt x="347" y="8000"/>
                  </a:lnTo>
                  <a:cubicBezTo>
                    <a:pt x="435" y="7988"/>
                    <a:pt x="497" y="7912"/>
                    <a:pt x="486" y="7824"/>
                  </a:cubicBezTo>
                  <a:cubicBezTo>
                    <a:pt x="325" y="6458"/>
                    <a:pt x="789" y="4940"/>
                    <a:pt x="1789" y="3549"/>
                  </a:cubicBezTo>
                  <a:cubicBezTo>
                    <a:pt x="2696" y="2288"/>
                    <a:pt x="3909" y="1268"/>
                    <a:pt x="5081" y="279"/>
                  </a:cubicBezTo>
                  <a:cubicBezTo>
                    <a:pt x="5147" y="224"/>
                    <a:pt x="5156" y="124"/>
                    <a:pt x="5099" y="56"/>
                  </a:cubicBezTo>
                  <a:cubicBezTo>
                    <a:pt x="5067" y="19"/>
                    <a:pt x="5022" y="0"/>
                    <a:pt x="49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7" name="Google Shape;7247;p36"/>
            <p:cNvSpPr/>
            <p:nvPr/>
          </p:nvSpPr>
          <p:spPr>
            <a:xfrm>
              <a:off x="1024908" y="3827650"/>
              <a:ext cx="130930" cy="165702"/>
            </a:xfrm>
            <a:custGeom>
              <a:avLst/>
              <a:gdLst/>
              <a:ahLst/>
              <a:cxnLst/>
              <a:rect l="l" t="t" r="r" b="b"/>
              <a:pathLst>
                <a:path w="3596" h="4551" extrusionOk="0">
                  <a:moveTo>
                    <a:pt x="717" y="0"/>
                  </a:moveTo>
                  <a:cubicBezTo>
                    <a:pt x="664" y="0"/>
                    <a:pt x="613" y="26"/>
                    <a:pt x="584" y="75"/>
                  </a:cubicBezTo>
                  <a:cubicBezTo>
                    <a:pt x="1" y="1015"/>
                    <a:pt x="12" y="2272"/>
                    <a:pt x="610" y="3203"/>
                  </a:cubicBezTo>
                  <a:cubicBezTo>
                    <a:pt x="1145" y="4037"/>
                    <a:pt x="2114" y="4551"/>
                    <a:pt x="3097" y="4551"/>
                  </a:cubicBezTo>
                  <a:cubicBezTo>
                    <a:pt x="3213" y="4551"/>
                    <a:pt x="3329" y="4543"/>
                    <a:pt x="3447" y="4530"/>
                  </a:cubicBezTo>
                  <a:cubicBezTo>
                    <a:pt x="3532" y="4518"/>
                    <a:pt x="3595" y="4438"/>
                    <a:pt x="3583" y="4352"/>
                  </a:cubicBezTo>
                  <a:cubicBezTo>
                    <a:pt x="3574" y="4271"/>
                    <a:pt x="3503" y="4214"/>
                    <a:pt x="3421" y="4214"/>
                  </a:cubicBezTo>
                  <a:cubicBezTo>
                    <a:pt x="3416" y="4214"/>
                    <a:pt x="3411" y="4214"/>
                    <a:pt x="3406" y="4214"/>
                  </a:cubicBezTo>
                  <a:cubicBezTo>
                    <a:pt x="3302" y="4228"/>
                    <a:pt x="3198" y="4234"/>
                    <a:pt x="3094" y="4234"/>
                  </a:cubicBezTo>
                  <a:cubicBezTo>
                    <a:pt x="2218" y="4234"/>
                    <a:pt x="1354" y="3774"/>
                    <a:pt x="879" y="3032"/>
                  </a:cubicBezTo>
                  <a:cubicBezTo>
                    <a:pt x="344" y="2203"/>
                    <a:pt x="335" y="1081"/>
                    <a:pt x="852" y="242"/>
                  </a:cubicBezTo>
                  <a:cubicBezTo>
                    <a:pt x="899" y="168"/>
                    <a:pt x="877" y="69"/>
                    <a:pt x="801" y="24"/>
                  </a:cubicBezTo>
                  <a:cubicBezTo>
                    <a:pt x="775" y="8"/>
                    <a:pt x="746" y="0"/>
                    <a:pt x="7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8" name="Google Shape;7248;p36"/>
            <p:cNvSpPr/>
            <p:nvPr/>
          </p:nvSpPr>
          <p:spPr>
            <a:xfrm>
              <a:off x="1070312" y="3755156"/>
              <a:ext cx="86146" cy="239651"/>
            </a:xfrm>
            <a:custGeom>
              <a:avLst/>
              <a:gdLst/>
              <a:ahLst/>
              <a:cxnLst/>
              <a:rect l="l" t="t" r="r" b="b"/>
              <a:pathLst>
                <a:path w="2366" h="6582" extrusionOk="0">
                  <a:moveTo>
                    <a:pt x="1100" y="1"/>
                  </a:moveTo>
                  <a:cubicBezTo>
                    <a:pt x="1040" y="1"/>
                    <a:pt x="983" y="34"/>
                    <a:pt x="956" y="93"/>
                  </a:cubicBezTo>
                  <a:cubicBezTo>
                    <a:pt x="0" y="2213"/>
                    <a:pt x="461" y="4862"/>
                    <a:pt x="2080" y="6534"/>
                  </a:cubicBezTo>
                  <a:cubicBezTo>
                    <a:pt x="2112" y="6565"/>
                    <a:pt x="2151" y="6581"/>
                    <a:pt x="2194" y="6581"/>
                  </a:cubicBezTo>
                  <a:cubicBezTo>
                    <a:pt x="2234" y="6581"/>
                    <a:pt x="2275" y="6567"/>
                    <a:pt x="2301" y="6537"/>
                  </a:cubicBezTo>
                  <a:cubicBezTo>
                    <a:pt x="2364" y="6477"/>
                    <a:pt x="2366" y="6376"/>
                    <a:pt x="2306" y="6314"/>
                  </a:cubicBezTo>
                  <a:cubicBezTo>
                    <a:pt x="776" y="4733"/>
                    <a:pt x="339" y="2228"/>
                    <a:pt x="1245" y="223"/>
                  </a:cubicBezTo>
                  <a:cubicBezTo>
                    <a:pt x="1282" y="144"/>
                    <a:pt x="1247" y="52"/>
                    <a:pt x="1166" y="15"/>
                  </a:cubicBezTo>
                  <a:cubicBezTo>
                    <a:pt x="1145" y="5"/>
                    <a:pt x="1122" y="1"/>
                    <a:pt x="11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9" name="Google Shape;7249;p36"/>
            <p:cNvSpPr/>
            <p:nvPr/>
          </p:nvSpPr>
          <p:spPr>
            <a:xfrm>
              <a:off x="1142696" y="3917621"/>
              <a:ext cx="183688" cy="84653"/>
            </a:xfrm>
            <a:custGeom>
              <a:avLst/>
              <a:gdLst/>
              <a:ahLst/>
              <a:cxnLst/>
              <a:rect l="l" t="t" r="r" b="b"/>
              <a:pathLst>
                <a:path w="5045" h="2325" extrusionOk="0">
                  <a:moveTo>
                    <a:pt x="4864" y="1"/>
                  </a:moveTo>
                  <a:cubicBezTo>
                    <a:pt x="4810" y="1"/>
                    <a:pt x="4758" y="29"/>
                    <a:pt x="4729" y="78"/>
                  </a:cubicBezTo>
                  <a:cubicBezTo>
                    <a:pt x="4282" y="827"/>
                    <a:pt x="3589" y="1415"/>
                    <a:pt x="2777" y="1735"/>
                  </a:cubicBezTo>
                  <a:cubicBezTo>
                    <a:pt x="2316" y="1916"/>
                    <a:pt x="1824" y="2007"/>
                    <a:pt x="1331" y="2007"/>
                  </a:cubicBezTo>
                  <a:cubicBezTo>
                    <a:pt x="957" y="2007"/>
                    <a:pt x="582" y="1954"/>
                    <a:pt x="221" y="1848"/>
                  </a:cubicBezTo>
                  <a:cubicBezTo>
                    <a:pt x="206" y="1844"/>
                    <a:pt x="191" y="1842"/>
                    <a:pt x="176" y="1842"/>
                  </a:cubicBezTo>
                  <a:cubicBezTo>
                    <a:pt x="107" y="1842"/>
                    <a:pt x="43" y="1886"/>
                    <a:pt x="24" y="1956"/>
                  </a:cubicBezTo>
                  <a:cubicBezTo>
                    <a:pt x="0" y="2040"/>
                    <a:pt x="47" y="2128"/>
                    <a:pt x="133" y="2153"/>
                  </a:cubicBezTo>
                  <a:cubicBezTo>
                    <a:pt x="523" y="2268"/>
                    <a:pt x="927" y="2325"/>
                    <a:pt x="1332" y="2325"/>
                  </a:cubicBezTo>
                  <a:cubicBezTo>
                    <a:pt x="1865" y="2325"/>
                    <a:pt x="2397" y="2228"/>
                    <a:pt x="2890" y="2030"/>
                  </a:cubicBezTo>
                  <a:cubicBezTo>
                    <a:pt x="3768" y="1686"/>
                    <a:pt x="4517" y="1052"/>
                    <a:pt x="5000" y="241"/>
                  </a:cubicBezTo>
                  <a:cubicBezTo>
                    <a:pt x="5044" y="166"/>
                    <a:pt x="5019" y="68"/>
                    <a:pt x="4944" y="24"/>
                  </a:cubicBezTo>
                  <a:cubicBezTo>
                    <a:pt x="4919" y="8"/>
                    <a:pt x="4891" y="1"/>
                    <a:pt x="48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0" name="Google Shape;7250;p36"/>
            <p:cNvSpPr/>
            <p:nvPr/>
          </p:nvSpPr>
          <p:spPr>
            <a:xfrm>
              <a:off x="1140075" y="3982760"/>
              <a:ext cx="238158" cy="109776"/>
            </a:xfrm>
            <a:custGeom>
              <a:avLst/>
              <a:gdLst/>
              <a:ahLst/>
              <a:cxnLst/>
              <a:rect l="l" t="t" r="r" b="b"/>
              <a:pathLst>
                <a:path w="6541" h="3015" extrusionOk="0">
                  <a:moveTo>
                    <a:pt x="178" y="0"/>
                  </a:moveTo>
                  <a:cubicBezTo>
                    <a:pt x="162" y="0"/>
                    <a:pt x="147" y="3"/>
                    <a:pt x="131" y="7"/>
                  </a:cubicBezTo>
                  <a:cubicBezTo>
                    <a:pt x="46" y="34"/>
                    <a:pt x="1" y="123"/>
                    <a:pt x="27" y="206"/>
                  </a:cubicBezTo>
                  <a:cubicBezTo>
                    <a:pt x="398" y="1408"/>
                    <a:pt x="1645" y="2812"/>
                    <a:pt x="3011" y="2985"/>
                  </a:cubicBezTo>
                  <a:cubicBezTo>
                    <a:pt x="3171" y="3004"/>
                    <a:pt x="3331" y="3015"/>
                    <a:pt x="3489" y="3015"/>
                  </a:cubicBezTo>
                  <a:cubicBezTo>
                    <a:pt x="4623" y="3015"/>
                    <a:pt x="5736" y="2518"/>
                    <a:pt x="6482" y="1659"/>
                  </a:cubicBezTo>
                  <a:cubicBezTo>
                    <a:pt x="6541" y="1593"/>
                    <a:pt x="6533" y="1492"/>
                    <a:pt x="6467" y="1436"/>
                  </a:cubicBezTo>
                  <a:cubicBezTo>
                    <a:pt x="6437" y="1409"/>
                    <a:pt x="6400" y="1396"/>
                    <a:pt x="6362" y="1396"/>
                  </a:cubicBezTo>
                  <a:cubicBezTo>
                    <a:pt x="6318" y="1396"/>
                    <a:pt x="6274" y="1415"/>
                    <a:pt x="6243" y="1451"/>
                  </a:cubicBezTo>
                  <a:cubicBezTo>
                    <a:pt x="5563" y="2232"/>
                    <a:pt x="4513" y="2696"/>
                    <a:pt x="3473" y="2696"/>
                  </a:cubicBezTo>
                  <a:cubicBezTo>
                    <a:pt x="3331" y="2696"/>
                    <a:pt x="3189" y="2687"/>
                    <a:pt x="3049" y="2669"/>
                  </a:cubicBezTo>
                  <a:cubicBezTo>
                    <a:pt x="1849" y="2517"/>
                    <a:pt x="675" y="1225"/>
                    <a:pt x="329" y="112"/>
                  </a:cubicBezTo>
                  <a:cubicBezTo>
                    <a:pt x="308" y="43"/>
                    <a:pt x="245" y="0"/>
                    <a:pt x="1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1" name="Google Shape;7251;p36"/>
            <p:cNvSpPr/>
            <p:nvPr/>
          </p:nvSpPr>
          <p:spPr>
            <a:xfrm>
              <a:off x="1297623" y="3662199"/>
              <a:ext cx="86656" cy="87420"/>
            </a:xfrm>
            <a:custGeom>
              <a:avLst/>
              <a:gdLst/>
              <a:ahLst/>
              <a:cxnLst/>
              <a:rect l="l" t="t" r="r" b="b"/>
              <a:pathLst>
                <a:path w="2380" h="2401" extrusionOk="0">
                  <a:moveTo>
                    <a:pt x="1159" y="0"/>
                  </a:moveTo>
                  <a:cubicBezTo>
                    <a:pt x="998" y="0"/>
                    <a:pt x="837" y="47"/>
                    <a:pt x="687" y="155"/>
                  </a:cubicBezTo>
                  <a:cubicBezTo>
                    <a:pt x="438" y="339"/>
                    <a:pt x="190" y="813"/>
                    <a:pt x="111" y="1095"/>
                  </a:cubicBezTo>
                  <a:cubicBezTo>
                    <a:pt x="1" y="1487"/>
                    <a:pt x="114" y="1879"/>
                    <a:pt x="427" y="2143"/>
                  </a:cubicBezTo>
                  <a:cubicBezTo>
                    <a:pt x="638" y="2321"/>
                    <a:pt x="890" y="2401"/>
                    <a:pt x="1143" y="2401"/>
                  </a:cubicBezTo>
                  <a:cubicBezTo>
                    <a:pt x="1762" y="2401"/>
                    <a:pt x="2379" y="1921"/>
                    <a:pt x="2371" y="1236"/>
                  </a:cubicBezTo>
                  <a:cubicBezTo>
                    <a:pt x="2364" y="665"/>
                    <a:pt x="1764" y="0"/>
                    <a:pt x="1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2" name="Google Shape;7252;p36"/>
            <p:cNvSpPr/>
            <p:nvPr/>
          </p:nvSpPr>
          <p:spPr>
            <a:xfrm>
              <a:off x="1153474" y="3669554"/>
              <a:ext cx="96195" cy="84289"/>
            </a:xfrm>
            <a:custGeom>
              <a:avLst/>
              <a:gdLst/>
              <a:ahLst/>
              <a:cxnLst/>
              <a:rect l="l" t="t" r="r" b="b"/>
              <a:pathLst>
                <a:path w="2642" h="2315" extrusionOk="0">
                  <a:moveTo>
                    <a:pt x="1395" y="0"/>
                  </a:moveTo>
                  <a:cubicBezTo>
                    <a:pt x="1188" y="0"/>
                    <a:pt x="927" y="52"/>
                    <a:pt x="750" y="172"/>
                  </a:cubicBezTo>
                  <a:cubicBezTo>
                    <a:pt x="534" y="325"/>
                    <a:pt x="346" y="526"/>
                    <a:pt x="292" y="790"/>
                  </a:cubicBezTo>
                  <a:cubicBezTo>
                    <a:pt x="290" y="802"/>
                    <a:pt x="292" y="814"/>
                    <a:pt x="290" y="825"/>
                  </a:cubicBezTo>
                  <a:cubicBezTo>
                    <a:pt x="0" y="1548"/>
                    <a:pt x="742" y="2315"/>
                    <a:pt x="1511" y="2315"/>
                  </a:cubicBezTo>
                  <a:cubicBezTo>
                    <a:pt x="1575" y="2315"/>
                    <a:pt x="1639" y="2309"/>
                    <a:pt x="1703" y="2298"/>
                  </a:cubicBezTo>
                  <a:cubicBezTo>
                    <a:pt x="2048" y="2240"/>
                    <a:pt x="2328" y="2082"/>
                    <a:pt x="2487" y="1752"/>
                  </a:cubicBezTo>
                  <a:cubicBezTo>
                    <a:pt x="2615" y="1486"/>
                    <a:pt x="2641" y="1172"/>
                    <a:pt x="2566" y="887"/>
                  </a:cubicBezTo>
                  <a:cubicBezTo>
                    <a:pt x="2428" y="372"/>
                    <a:pt x="1935" y="6"/>
                    <a:pt x="1403" y="0"/>
                  </a:cubicBezTo>
                  <a:cubicBezTo>
                    <a:pt x="1400" y="0"/>
                    <a:pt x="1398" y="0"/>
                    <a:pt x="1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3" name="Google Shape;7253;p36"/>
            <p:cNvSpPr/>
            <p:nvPr/>
          </p:nvSpPr>
          <p:spPr>
            <a:xfrm>
              <a:off x="1234596" y="3788326"/>
              <a:ext cx="88840" cy="86656"/>
            </a:xfrm>
            <a:custGeom>
              <a:avLst/>
              <a:gdLst/>
              <a:ahLst/>
              <a:cxnLst/>
              <a:rect l="l" t="t" r="r" b="b"/>
              <a:pathLst>
                <a:path w="2440" h="2380" extrusionOk="0">
                  <a:moveTo>
                    <a:pt x="1209" y="1"/>
                  </a:moveTo>
                  <a:cubicBezTo>
                    <a:pt x="720" y="1"/>
                    <a:pt x="224" y="366"/>
                    <a:pt x="108" y="850"/>
                  </a:cubicBezTo>
                  <a:cubicBezTo>
                    <a:pt x="30" y="1027"/>
                    <a:pt x="1" y="1227"/>
                    <a:pt x="40" y="1425"/>
                  </a:cubicBezTo>
                  <a:cubicBezTo>
                    <a:pt x="127" y="1857"/>
                    <a:pt x="487" y="2233"/>
                    <a:pt x="911" y="2340"/>
                  </a:cubicBezTo>
                  <a:cubicBezTo>
                    <a:pt x="1014" y="2366"/>
                    <a:pt x="1120" y="2379"/>
                    <a:pt x="1225" y="2379"/>
                  </a:cubicBezTo>
                  <a:cubicBezTo>
                    <a:pt x="1607" y="2379"/>
                    <a:pt x="1981" y="2206"/>
                    <a:pt x="2188" y="1860"/>
                  </a:cubicBezTo>
                  <a:cubicBezTo>
                    <a:pt x="2409" y="1491"/>
                    <a:pt x="2440" y="1055"/>
                    <a:pt x="2256" y="663"/>
                  </a:cubicBezTo>
                  <a:cubicBezTo>
                    <a:pt x="2155" y="449"/>
                    <a:pt x="1992" y="290"/>
                    <a:pt x="1799" y="187"/>
                  </a:cubicBezTo>
                  <a:cubicBezTo>
                    <a:pt x="1755" y="155"/>
                    <a:pt x="1707" y="124"/>
                    <a:pt x="1654" y="99"/>
                  </a:cubicBezTo>
                  <a:cubicBezTo>
                    <a:pt x="1517" y="39"/>
                    <a:pt x="1369" y="2"/>
                    <a:pt x="1221" y="1"/>
                  </a:cubicBezTo>
                  <a:cubicBezTo>
                    <a:pt x="1217" y="1"/>
                    <a:pt x="1213" y="1"/>
                    <a:pt x="1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4" name="Google Shape;7254;p36"/>
            <p:cNvSpPr/>
            <p:nvPr/>
          </p:nvSpPr>
          <p:spPr>
            <a:xfrm>
              <a:off x="1338585" y="3788290"/>
              <a:ext cx="82177" cy="71072"/>
            </a:xfrm>
            <a:custGeom>
              <a:avLst/>
              <a:gdLst/>
              <a:ahLst/>
              <a:cxnLst/>
              <a:rect l="l" t="t" r="r" b="b"/>
              <a:pathLst>
                <a:path w="2257" h="1952" extrusionOk="0">
                  <a:moveTo>
                    <a:pt x="1066" y="1"/>
                  </a:moveTo>
                  <a:cubicBezTo>
                    <a:pt x="860" y="1"/>
                    <a:pt x="653" y="61"/>
                    <a:pt x="475" y="194"/>
                  </a:cubicBezTo>
                  <a:cubicBezTo>
                    <a:pt x="318" y="312"/>
                    <a:pt x="194" y="473"/>
                    <a:pt x="140" y="670"/>
                  </a:cubicBezTo>
                  <a:cubicBezTo>
                    <a:pt x="1" y="1172"/>
                    <a:pt x="350" y="1763"/>
                    <a:pt x="839" y="1911"/>
                  </a:cubicBezTo>
                  <a:cubicBezTo>
                    <a:pt x="929" y="1938"/>
                    <a:pt x="1021" y="1951"/>
                    <a:pt x="1112" y="1951"/>
                  </a:cubicBezTo>
                  <a:cubicBezTo>
                    <a:pt x="1564" y="1951"/>
                    <a:pt x="1994" y="1630"/>
                    <a:pt x="2100" y="1178"/>
                  </a:cubicBezTo>
                  <a:cubicBezTo>
                    <a:pt x="2257" y="507"/>
                    <a:pt x="1666" y="1"/>
                    <a:pt x="10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5" name="Google Shape;7255;p36"/>
            <p:cNvSpPr/>
            <p:nvPr/>
          </p:nvSpPr>
          <p:spPr>
            <a:xfrm>
              <a:off x="1129115" y="3786542"/>
              <a:ext cx="63608" cy="60987"/>
            </a:xfrm>
            <a:custGeom>
              <a:avLst/>
              <a:gdLst/>
              <a:ahLst/>
              <a:cxnLst/>
              <a:rect l="l" t="t" r="r" b="b"/>
              <a:pathLst>
                <a:path w="1747" h="1675" extrusionOk="0">
                  <a:moveTo>
                    <a:pt x="919" y="1"/>
                  </a:moveTo>
                  <a:cubicBezTo>
                    <a:pt x="560" y="1"/>
                    <a:pt x="186" y="300"/>
                    <a:pt x="130" y="659"/>
                  </a:cubicBezTo>
                  <a:cubicBezTo>
                    <a:pt x="1" y="1053"/>
                    <a:pt x="296" y="1485"/>
                    <a:pt x="651" y="1628"/>
                  </a:cubicBezTo>
                  <a:cubicBezTo>
                    <a:pt x="729" y="1660"/>
                    <a:pt x="820" y="1674"/>
                    <a:pt x="911" y="1674"/>
                  </a:cubicBezTo>
                  <a:cubicBezTo>
                    <a:pt x="1042" y="1674"/>
                    <a:pt x="1177" y="1645"/>
                    <a:pt x="1284" y="1592"/>
                  </a:cubicBezTo>
                  <a:cubicBezTo>
                    <a:pt x="1488" y="1490"/>
                    <a:pt x="1600" y="1329"/>
                    <a:pt x="1694" y="1131"/>
                  </a:cubicBezTo>
                  <a:cubicBezTo>
                    <a:pt x="1723" y="1070"/>
                    <a:pt x="1746" y="953"/>
                    <a:pt x="1746" y="884"/>
                  </a:cubicBezTo>
                  <a:cubicBezTo>
                    <a:pt x="1742" y="426"/>
                    <a:pt x="1469" y="65"/>
                    <a:pt x="998" y="6"/>
                  </a:cubicBezTo>
                  <a:cubicBezTo>
                    <a:pt x="972" y="3"/>
                    <a:pt x="945" y="1"/>
                    <a:pt x="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6" name="Google Shape;7256;p36"/>
            <p:cNvSpPr/>
            <p:nvPr/>
          </p:nvSpPr>
          <p:spPr>
            <a:xfrm>
              <a:off x="1078905" y="3725663"/>
              <a:ext cx="73657" cy="63572"/>
            </a:xfrm>
            <a:custGeom>
              <a:avLst/>
              <a:gdLst/>
              <a:ahLst/>
              <a:cxnLst/>
              <a:rect l="l" t="t" r="r" b="b"/>
              <a:pathLst>
                <a:path w="2023" h="1746" extrusionOk="0">
                  <a:moveTo>
                    <a:pt x="1027" y="1"/>
                  </a:moveTo>
                  <a:cubicBezTo>
                    <a:pt x="733" y="1"/>
                    <a:pt x="445" y="153"/>
                    <a:pt x="269" y="409"/>
                  </a:cubicBezTo>
                  <a:cubicBezTo>
                    <a:pt x="1" y="800"/>
                    <a:pt x="161" y="1371"/>
                    <a:pt x="548" y="1615"/>
                  </a:cubicBezTo>
                  <a:cubicBezTo>
                    <a:pt x="690" y="1704"/>
                    <a:pt x="844" y="1745"/>
                    <a:pt x="996" y="1745"/>
                  </a:cubicBezTo>
                  <a:cubicBezTo>
                    <a:pt x="1290" y="1745"/>
                    <a:pt x="1578" y="1592"/>
                    <a:pt x="1754" y="1336"/>
                  </a:cubicBezTo>
                  <a:cubicBezTo>
                    <a:pt x="2023" y="945"/>
                    <a:pt x="1863" y="374"/>
                    <a:pt x="1475" y="130"/>
                  </a:cubicBezTo>
                  <a:cubicBezTo>
                    <a:pt x="1334" y="42"/>
                    <a:pt x="1179" y="1"/>
                    <a:pt x="10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7" name="Google Shape;7257;p36"/>
            <p:cNvSpPr/>
            <p:nvPr/>
          </p:nvSpPr>
          <p:spPr>
            <a:xfrm>
              <a:off x="1230919" y="4008539"/>
              <a:ext cx="75624" cy="59603"/>
            </a:xfrm>
            <a:custGeom>
              <a:avLst/>
              <a:gdLst/>
              <a:ahLst/>
              <a:cxnLst/>
              <a:rect l="l" t="t" r="r" b="b"/>
              <a:pathLst>
                <a:path w="2077" h="1637" extrusionOk="0">
                  <a:moveTo>
                    <a:pt x="998" y="0"/>
                  </a:moveTo>
                  <a:cubicBezTo>
                    <a:pt x="360" y="0"/>
                    <a:pt x="0" y="1075"/>
                    <a:pt x="707" y="1518"/>
                  </a:cubicBezTo>
                  <a:cubicBezTo>
                    <a:pt x="837" y="1601"/>
                    <a:pt x="963" y="1637"/>
                    <a:pt x="1080" y="1637"/>
                  </a:cubicBezTo>
                  <a:cubicBezTo>
                    <a:pt x="1718" y="1637"/>
                    <a:pt x="2077" y="563"/>
                    <a:pt x="1372" y="119"/>
                  </a:cubicBezTo>
                  <a:cubicBezTo>
                    <a:pt x="1241" y="36"/>
                    <a:pt x="1115" y="0"/>
                    <a:pt x="9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8" name="Google Shape;7258;p36"/>
            <p:cNvSpPr/>
            <p:nvPr/>
          </p:nvSpPr>
          <p:spPr>
            <a:xfrm>
              <a:off x="1381440" y="3935280"/>
              <a:ext cx="65939" cy="43728"/>
            </a:xfrm>
            <a:custGeom>
              <a:avLst/>
              <a:gdLst/>
              <a:ahLst/>
              <a:cxnLst/>
              <a:rect l="l" t="t" r="r" b="b"/>
              <a:pathLst>
                <a:path w="1811" h="1201" extrusionOk="0">
                  <a:moveTo>
                    <a:pt x="927" y="1"/>
                  </a:moveTo>
                  <a:cubicBezTo>
                    <a:pt x="397" y="1"/>
                    <a:pt x="1" y="751"/>
                    <a:pt x="553" y="1100"/>
                  </a:cubicBezTo>
                  <a:cubicBezTo>
                    <a:pt x="665" y="1170"/>
                    <a:pt x="778" y="1200"/>
                    <a:pt x="885" y="1200"/>
                  </a:cubicBezTo>
                  <a:cubicBezTo>
                    <a:pt x="1416" y="1200"/>
                    <a:pt x="1810" y="452"/>
                    <a:pt x="1257" y="101"/>
                  </a:cubicBezTo>
                  <a:cubicBezTo>
                    <a:pt x="1146" y="31"/>
                    <a:pt x="1034" y="1"/>
                    <a:pt x="9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9" name="Google Shape;7259;p36"/>
            <p:cNvSpPr/>
            <p:nvPr/>
          </p:nvSpPr>
          <p:spPr>
            <a:xfrm>
              <a:off x="1393784" y="3853356"/>
              <a:ext cx="83743" cy="53523"/>
            </a:xfrm>
            <a:custGeom>
              <a:avLst/>
              <a:gdLst/>
              <a:ahLst/>
              <a:cxnLst/>
              <a:rect l="l" t="t" r="r" b="b"/>
              <a:pathLst>
                <a:path w="2300" h="1470" extrusionOk="0">
                  <a:moveTo>
                    <a:pt x="1189" y="0"/>
                  </a:moveTo>
                  <a:cubicBezTo>
                    <a:pt x="521" y="0"/>
                    <a:pt x="1" y="906"/>
                    <a:pt x="690" y="1343"/>
                  </a:cubicBezTo>
                  <a:cubicBezTo>
                    <a:pt x="831" y="1431"/>
                    <a:pt x="974" y="1470"/>
                    <a:pt x="1111" y="1470"/>
                  </a:cubicBezTo>
                  <a:cubicBezTo>
                    <a:pt x="1779" y="1470"/>
                    <a:pt x="2300" y="563"/>
                    <a:pt x="1609" y="127"/>
                  </a:cubicBezTo>
                  <a:cubicBezTo>
                    <a:pt x="1469" y="38"/>
                    <a:pt x="1326" y="0"/>
                    <a:pt x="1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0" name="Google Shape;7260;p36"/>
            <p:cNvSpPr/>
            <p:nvPr/>
          </p:nvSpPr>
          <p:spPr>
            <a:xfrm>
              <a:off x="1337420" y="4011087"/>
              <a:ext cx="77663" cy="59712"/>
            </a:xfrm>
            <a:custGeom>
              <a:avLst/>
              <a:gdLst/>
              <a:ahLst/>
              <a:cxnLst/>
              <a:rect l="l" t="t" r="r" b="b"/>
              <a:pathLst>
                <a:path w="2133" h="1640" extrusionOk="0">
                  <a:moveTo>
                    <a:pt x="1036" y="1"/>
                  </a:moveTo>
                  <a:cubicBezTo>
                    <a:pt x="387" y="1"/>
                    <a:pt x="0" y="1068"/>
                    <a:pt x="712" y="1518"/>
                  </a:cubicBezTo>
                  <a:cubicBezTo>
                    <a:pt x="846" y="1602"/>
                    <a:pt x="976" y="1639"/>
                    <a:pt x="1096" y="1639"/>
                  </a:cubicBezTo>
                  <a:cubicBezTo>
                    <a:pt x="1747" y="1639"/>
                    <a:pt x="2133" y="572"/>
                    <a:pt x="1420" y="122"/>
                  </a:cubicBezTo>
                  <a:cubicBezTo>
                    <a:pt x="1287" y="38"/>
                    <a:pt x="1157" y="1"/>
                    <a:pt x="10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1" name="Google Shape;7261;p36"/>
            <p:cNvSpPr/>
            <p:nvPr/>
          </p:nvSpPr>
          <p:spPr>
            <a:xfrm>
              <a:off x="1397060" y="3754573"/>
              <a:ext cx="68232" cy="43510"/>
            </a:xfrm>
            <a:custGeom>
              <a:avLst/>
              <a:gdLst/>
              <a:ahLst/>
              <a:cxnLst/>
              <a:rect l="l" t="t" r="r" b="b"/>
              <a:pathLst>
                <a:path w="1874" h="1195" extrusionOk="0">
                  <a:moveTo>
                    <a:pt x="969" y="0"/>
                  </a:moveTo>
                  <a:cubicBezTo>
                    <a:pt x="425" y="0"/>
                    <a:pt x="1" y="737"/>
                    <a:pt x="562" y="1091"/>
                  </a:cubicBezTo>
                  <a:cubicBezTo>
                    <a:pt x="676" y="1163"/>
                    <a:pt x="794" y="1195"/>
                    <a:pt x="906" y="1195"/>
                  </a:cubicBezTo>
                  <a:cubicBezTo>
                    <a:pt x="1449" y="1195"/>
                    <a:pt x="1874" y="456"/>
                    <a:pt x="1314" y="104"/>
                  </a:cubicBezTo>
                  <a:cubicBezTo>
                    <a:pt x="1199" y="32"/>
                    <a:pt x="1082" y="0"/>
                    <a:pt x="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2" name="Google Shape;7262;p36"/>
            <p:cNvSpPr/>
            <p:nvPr/>
          </p:nvSpPr>
          <p:spPr>
            <a:xfrm>
              <a:off x="1015623" y="3805439"/>
              <a:ext cx="74677" cy="48826"/>
            </a:xfrm>
            <a:custGeom>
              <a:avLst/>
              <a:gdLst/>
              <a:ahLst/>
              <a:cxnLst/>
              <a:rect l="l" t="t" r="r" b="b"/>
              <a:pathLst>
                <a:path w="2051" h="1341" extrusionOk="0">
                  <a:moveTo>
                    <a:pt x="1053" y="0"/>
                  </a:moveTo>
                  <a:cubicBezTo>
                    <a:pt x="455" y="0"/>
                    <a:pt x="0" y="833"/>
                    <a:pt x="623" y="1227"/>
                  </a:cubicBezTo>
                  <a:cubicBezTo>
                    <a:pt x="748" y="1306"/>
                    <a:pt x="875" y="1340"/>
                    <a:pt x="997" y="1340"/>
                  </a:cubicBezTo>
                  <a:cubicBezTo>
                    <a:pt x="1596" y="1340"/>
                    <a:pt x="2050" y="506"/>
                    <a:pt x="1427" y="114"/>
                  </a:cubicBezTo>
                  <a:cubicBezTo>
                    <a:pt x="1302" y="35"/>
                    <a:pt x="1175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3" name="Google Shape;7263;p36"/>
            <p:cNvSpPr/>
            <p:nvPr/>
          </p:nvSpPr>
          <p:spPr>
            <a:xfrm>
              <a:off x="1058078" y="3852846"/>
              <a:ext cx="73439" cy="63244"/>
            </a:xfrm>
            <a:custGeom>
              <a:avLst/>
              <a:gdLst/>
              <a:ahLst/>
              <a:cxnLst/>
              <a:rect l="l" t="t" r="r" b="b"/>
              <a:pathLst>
                <a:path w="2017" h="1737" extrusionOk="0">
                  <a:moveTo>
                    <a:pt x="1030" y="0"/>
                  </a:moveTo>
                  <a:cubicBezTo>
                    <a:pt x="725" y="0"/>
                    <a:pt x="423" y="175"/>
                    <a:pt x="257" y="439"/>
                  </a:cubicBezTo>
                  <a:cubicBezTo>
                    <a:pt x="0" y="846"/>
                    <a:pt x="197" y="1379"/>
                    <a:pt x="579" y="1619"/>
                  </a:cubicBezTo>
                  <a:cubicBezTo>
                    <a:pt x="706" y="1700"/>
                    <a:pt x="846" y="1736"/>
                    <a:pt x="985" y="1736"/>
                  </a:cubicBezTo>
                  <a:cubicBezTo>
                    <a:pt x="1291" y="1736"/>
                    <a:pt x="1593" y="1560"/>
                    <a:pt x="1759" y="1298"/>
                  </a:cubicBezTo>
                  <a:cubicBezTo>
                    <a:pt x="2016" y="890"/>
                    <a:pt x="1819" y="358"/>
                    <a:pt x="1438" y="117"/>
                  </a:cubicBezTo>
                  <a:cubicBezTo>
                    <a:pt x="1309" y="36"/>
                    <a:pt x="1170" y="0"/>
                    <a:pt x="1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4" name="Google Shape;7264;p36"/>
            <p:cNvSpPr/>
            <p:nvPr/>
          </p:nvSpPr>
          <p:spPr>
            <a:xfrm>
              <a:off x="1167601" y="3884414"/>
              <a:ext cx="67358" cy="64810"/>
            </a:xfrm>
            <a:custGeom>
              <a:avLst/>
              <a:gdLst/>
              <a:ahLst/>
              <a:cxnLst/>
              <a:rect l="l" t="t" r="r" b="b"/>
              <a:pathLst>
                <a:path w="1850" h="1780" extrusionOk="0">
                  <a:moveTo>
                    <a:pt x="908" y="1"/>
                  </a:moveTo>
                  <a:cubicBezTo>
                    <a:pt x="652" y="1"/>
                    <a:pt x="405" y="110"/>
                    <a:pt x="211" y="341"/>
                  </a:cubicBezTo>
                  <a:cubicBezTo>
                    <a:pt x="64" y="515"/>
                    <a:pt x="1" y="798"/>
                    <a:pt x="32" y="1018"/>
                  </a:cubicBezTo>
                  <a:cubicBezTo>
                    <a:pt x="61" y="1222"/>
                    <a:pt x="196" y="1491"/>
                    <a:pt x="375" y="1606"/>
                  </a:cubicBezTo>
                  <a:cubicBezTo>
                    <a:pt x="557" y="1720"/>
                    <a:pt x="752" y="1780"/>
                    <a:pt x="942" y="1780"/>
                  </a:cubicBezTo>
                  <a:cubicBezTo>
                    <a:pt x="1198" y="1780"/>
                    <a:pt x="1445" y="1671"/>
                    <a:pt x="1639" y="1440"/>
                  </a:cubicBezTo>
                  <a:cubicBezTo>
                    <a:pt x="1786" y="1265"/>
                    <a:pt x="1849" y="984"/>
                    <a:pt x="1819" y="763"/>
                  </a:cubicBezTo>
                  <a:cubicBezTo>
                    <a:pt x="1789" y="559"/>
                    <a:pt x="1654" y="290"/>
                    <a:pt x="1475" y="175"/>
                  </a:cubicBezTo>
                  <a:cubicBezTo>
                    <a:pt x="1293" y="60"/>
                    <a:pt x="1098" y="1"/>
                    <a:pt x="9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5" name="Google Shape;7265;p36"/>
            <p:cNvSpPr/>
            <p:nvPr/>
          </p:nvSpPr>
          <p:spPr>
            <a:xfrm>
              <a:off x="1297259" y="3888820"/>
              <a:ext cx="62916" cy="63645"/>
            </a:xfrm>
            <a:custGeom>
              <a:avLst/>
              <a:gdLst/>
              <a:ahLst/>
              <a:cxnLst/>
              <a:rect l="l" t="t" r="r" b="b"/>
              <a:pathLst>
                <a:path w="1728" h="1748" extrusionOk="0">
                  <a:moveTo>
                    <a:pt x="917" y="1"/>
                  </a:moveTo>
                  <a:cubicBezTo>
                    <a:pt x="618" y="1"/>
                    <a:pt x="306" y="135"/>
                    <a:pt x="133" y="382"/>
                  </a:cubicBezTo>
                  <a:cubicBezTo>
                    <a:pt x="50" y="496"/>
                    <a:pt x="8" y="655"/>
                    <a:pt x="1" y="809"/>
                  </a:cubicBezTo>
                  <a:lnTo>
                    <a:pt x="1" y="830"/>
                  </a:lnTo>
                  <a:cubicBezTo>
                    <a:pt x="15" y="860"/>
                    <a:pt x="27" y="984"/>
                    <a:pt x="49" y="1040"/>
                  </a:cubicBezTo>
                  <a:cubicBezTo>
                    <a:pt x="81" y="1128"/>
                    <a:pt x="124" y="1211"/>
                    <a:pt x="175" y="1289"/>
                  </a:cubicBezTo>
                  <a:cubicBezTo>
                    <a:pt x="271" y="1435"/>
                    <a:pt x="396" y="1561"/>
                    <a:pt x="542" y="1655"/>
                  </a:cubicBezTo>
                  <a:cubicBezTo>
                    <a:pt x="641" y="1718"/>
                    <a:pt x="755" y="1747"/>
                    <a:pt x="871" y="1747"/>
                  </a:cubicBezTo>
                  <a:cubicBezTo>
                    <a:pt x="1089" y="1747"/>
                    <a:pt x="1314" y="1645"/>
                    <a:pt x="1453" y="1479"/>
                  </a:cubicBezTo>
                  <a:cubicBezTo>
                    <a:pt x="1647" y="1248"/>
                    <a:pt x="1727" y="912"/>
                    <a:pt x="1682" y="614"/>
                  </a:cubicBezTo>
                  <a:cubicBezTo>
                    <a:pt x="1618" y="193"/>
                    <a:pt x="1276" y="1"/>
                    <a:pt x="9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6" name="Google Shape;7266;p36"/>
            <p:cNvSpPr/>
            <p:nvPr/>
          </p:nvSpPr>
          <p:spPr>
            <a:xfrm>
              <a:off x="970656" y="3968960"/>
              <a:ext cx="190461" cy="796833"/>
            </a:xfrm>
            <a:custGeom>
              <a:avLst/>
              <a:gdLst/>
              <a:ahLst/>
              <a:cxnLst/>
              <a:rect l="l" t="t" r="r" b="b"/>
              <a:pathLst>
                <a:path w="5231" h="21885" extrusionOk="0">
                  <a:moveTo>
                    <a:pt x="4869" y="0"/>
                  </a:moveTo>
                  <a:cubicBezTo>
                    <a:pt x="4758" y="0"/>
                    <a:pt x="4650" y="59"/>
                    <a:pt x="4592" y="163"/>
                  </a:cubicBezTo>
                  <a:cubicBezTo>
                    <a:pt x="1530" y="5584"/>
                    <a:pt x="545" y="12632"/>
                    <a:pt x="12" y="21550"/>
                  </a:cubicBezTo>
                  <a:cubicBezTo>
                    <a:pt x="0" y="21723"/>
                    <a:pt x="135" y="21874"/>
                    <a:pt x="309" y="21885"/>
                  </a:cubicBezTo>
                  <a:lnTo>
                    <a:pt x="328" y="21885"/>
                  </a:lnTo>
                  <a:cubicBezTo>
                    <a:pt x="495" y="21885"/>
                    <a:pt x="635" y="21755"/>
                    <a:pt x="645" y="21587"/>
                  </a:cubicBezTo>
                  <a:cubicBezTo>
                    <a:pt x="1175" y="12757"/>
                    <a:pt x="2143" y="5788"/>
                    <a:pt x="5144" y="473"/>
                  </a:cubicBezTo>
                  <a:cubicBezTo>
                    <a:pt x="5231" y="320"/>
                    <a:pt x="5175" y="128"/>
                    <a:pt x="5022" y="41"/>
                  </a:cubicBezTo>
                  <a:cubicBezTo>
                    <a:pt x="4974" y="13"/>
                    <a:pt x="4921" y="0"/>
                    <a:pt x="48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7" name="Google Shape;7267;p36"/>
            <p:cNvSpPr/>
            <p:nvPr/>
          </p:nvSpPr>
          <p:spPr>
            <a:xfrm>
              <a:off x="595445" y="4419435"/>
              <a:ext cx="387111" cy="341125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0" y="3467"/>
                    <a:pt x="2949" y="6344"/>
                  </a:cubicBezTo>
                  <a:cubicBezTo>
                    <a:pt x="5899" y="9219"/>
                    <a:pt x="8343" y="8335"/>
                    <a:pt x="10631" y="9369"/>
                  </a:cubicBezTo>
                  <a:cubicBezTo>
                    <a:pt x="9229" y="6124"/>
                    <a:pt x="6862" y="4319"/>
                    <a:pt x="4868" y="3321"/>
                  </a:cubicBezTo>
                  <a:cubicBezTo>
                    <a:pt x="1326" y="1550"/>
                    <a:pt x="737" y="1033"/>
                    <a:pt x="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8" name="Google Shape;7268;p36"/>
            <p:cNvSpPr/>
            <p:nvPr/>
          </p:nvSpPr>
          <p:spPr>
            <a:xfrm>
              <a:off x="984820" y="4419435"/>
              <a:ext cx="419006" cy="359913"/>
            </a:xfrm>
            <a:custGeom>
              <a:avLst/>
              <a:gdLst/>
              <a:ahLst/>
              <a:cxnLst/>
              <a:rect l="l" t="t" r="r" b="b"/>
              <a:pathLst>
                <a:path w="11508" h="9885" extrusionOk="0">
                  <a:moveTo>
                    <a:pt x="10549" y="1"/>
                  </a:moveTo>
                  <a:lnTo>
                    <a:pt x="10549" y="1"/>
                  </a:lnTo>
                  <a:cubicBezTo>
                    <a:pt x="10401" y="1253"/>
                    <a:pt x="8336" y="3246"/>
                    <a:pt x="5680" y="4278"/>
                  </a:cubicBezTo>
                  <a:cubicBezTo>
                    <a:pt x="3601" y="5088"/>
                    <a:pt x="1403" y="6124"/>
                    <a:pt x="0" y="9369"/>
                  </a:cubicBezTo>
                  <a:cubicBezTo>
                    <a:pt x="2288" y="8335"/>
                    <a:pt x="5608" y="9884"/>
                    <a:pt x="8558" y="7008"/>
                  </a:cubicBezTo>
                  <a:cubicBezTo>
                    <a:pt x="11508" y="4130"/>
                    <a:pt x="10549" y="1"/>
                    <a:pt x="105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9" name="Google Shape;7269;p36"/>
            <p:cNvSpPr/>
            <p:nvPr/>
          </p:nvSpPr>
          <p:spPr>
            <a:xfrm>
              <a:off x="570213" y="4104372"/>
              <a:ext cx="123648" cy="108829"/>
            </a:xfrm>
            <a:custGeom>
              <a:avLst/>
              <a:gdLst/>
              <a:ahLst/>
              <a:cxnLst/>
              <a:rect l="l" t="t" r="r" b="b"/>
              <a:pathLst>
                <a:path w="3396" h="2989" extrusionOk="0">
                  <a:moveTo>
                    <a:pt x="100" y="0"/>
                  </a:moveTo>
                  <a:cubicBezTo>
                    <a:pt x="44" y="0"/>
                    <a:pt x="0" y="46"/>
                    <a:pt x="0" y="102"/>
                  </a:cubicBezTo>
                  <a:cubicBezTo>
                    <a:pt x="7" y="926"/>
                    <a:pt x="382" y="1739"/>
                    <a:pt x="1004" y="2278"/>
                  </a:cubicBezTo>
                  <a:cubicBezTo>
                    <a:pt x="1532" y="2736"/>
                    <a:pt x="2228" y="2989"/>
                    <a:pt x="2922" y="2989"/>
                  </a:cubicBezTo>
                  <a:cubicBezTo>
                    <a:pt x="3050" y="2989"/>
                    <a:pt x="3176" y="2981"/>
                    <a:pt x="3301" y="2962"/>
                  </a:cubicBezTo>
                  <a:cubicBezTo>
                    <a:pt x="3355" y="2955"/>
                    <a:pt x="3395" y="2903"/>
                    <a:pt x="3388" y="2849"/>
                  </a:cubicBezTo>
                  <a:cubicBezTo>
                    <a:pt x="3378" y="2798"/>
                    <a:pt x="3334" y="2762"/>
                    <a:pt x="3286" y="2762"/>
                  </a:cubicBezTo>
                  <a:cubicBezTo>
                    <a:pt x="3282" y="2762"/>
                    <a:pt x="3278" y="2762"/>
                    <a:pt x="3273" y="2762"/>
                  </a:cubicBezTo>
                  <a:cubicBezTo>
                    <a:pt x="3157" y="2778"/>
                    <a:pt x="3039" y="2786"/>
                    <a:pt x="2922" y="2786"/>
                  </a:cubicBezTo>
                  <a:cubicBezTo>
                    <a:pt x="2274" y="2786"/>
                    <a:pt x="1626" y="2550"/>
                    <a:pt x="1135" y="2125"/>
                  </a:cubicBezTo>
                  <a:cubicBezTo>
                    <a:pt x="557" y="1623"/>
                    <a:pt x="206" y="865"/>
                    <a:pt x="201" y="100"/>
                  </a:cubicBezTo>
                  <a:cubicBezTo>
                    <a:pt x="198" y="45"/>
                    <a:pt x="154" y="0"/>
                    <a:pt x="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0" name="Google Shape;7270;p36"/>
            <p:cNvSpPr/>
            <p:nvPr/>
          </p:nvSpPr>
          <p:spPr>
            <a:xfrm>
              <a:off x="601963" y="4081069"/>
              <a:ext cx="154488" cy="130493"/>
            </a:xfrm>
            <a:custGeom>
              <a:avLst/>
              <a:gdLst/>
              <a:ahLst/>
              <a:cxnLst/>
              <a:rect l="l" t="t" r="r" b="b"/>
              <a:pathLst>
                <a:path w="4243" h="3584" extrusionOk="0">
                  <a:moveTo>
                    <a:pt x="134" y="1"/>
                  </a:moveTo>
                  <a:cubicBezTo>
                    <a:pt x="89" y="1"/>
                    <a:pt x="43" y="47"/>
                    <a:pt x="41" y="97"/>
                  </a:cubicBezTo>
                  <a:cubicBezTo>
                    <a:pt x="0" y="912"/>
                    <a:pt x="156" y="1655"/>
                    <a:pt x="489" y="2247"/>
                  </a:cubicBezTo>
                  <a:cubicBezTo>
                    <a:pt x="881" y="2944"/>
                    <a:pt x="1535" y="3432"/>
                    <a:pt x="2240" y="3554"/>
                  </a:cubicBezTo>
                  <a:cubicBezTo>
                    <a:pt x="2354" y="3574"/>
                    <a:pt x="2467" y="3583"/>
                    <a:pt x="2579" y="3583"/>
                  </a:cubicBezTo>
                  <a:cubicBezTo>
                    <a:pt x="3253" y="3583"/>
                    <a:pt x="3893" y="3245"/>
                    <a:pt x="4215" y="2696"/>
                  </a:cubicBezTo>
                  <a:cubicBezTo>
                    <a:pt x="4242" y="2649"/>
                    <a:pt x="4226" y="2586"/>
                    <a:pt x="4178" y="2558"/>
                  </a:cubicBezTo>
                  <a:cubicBezTo>
                    <a:pt x="4163" y="2550"/>
                    <a:pt x="4146" y="2545"/>
                    <a:pt x="4129" y="2545"/>
                  </a:cubicBezTo>
                  <a:cubicBezTo>
                    <a:pt x="4094" y="2545"/>
                    <a:pt x="4059" y="2563"/>
                    <a:pt x="4040" y="2595"/>
                  </a:cubicBezTo>
                  <a:cubicBezTo>
                    <a:pt x="3760" y="3077"/>
                    <a:pt x="3169" y="3380"/>
                    <a:pt x="2567" y="3380"/>
                  </a:cubicBezTo>
                  <a:cubicBezTo>
                    <a:pt x="2469" y="3380"/>
                    <a:pt x="2371" y="3372"/>
                    <a:pt x="2273" y="3356"/>
                  </a:cubicBezTo>
                  <a:cubicBezTo>
                    <a:pt x="1629" y="3242"/>
                    <a:pt x="1027" y="2792"/>
                    <a:pt x="663" y="2147"/>
                  </a:cubicBezTo>
                  <a:cubicBezTo>
                    <a:pt x="350" y="1589"/>
                    <a:pt x="203" y="883"/>
                    <a:pt x="241" y="106"/>
                  </a:cubicBezTo>
                  <a:cubicBezTo>
                    <a:pt x="243" y="52"/>
                    <a:pt x="200" y="3"/>
                    <a:pt x="146" y="2"/>
                  </a:cubicBezTo>
                  <a:cubicBezTo>
                    <a:pt x="142" y="1"/>
                    <a:pt x="138" y="1"/>
                    <a:pt x="1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1" name="Google Shape;7271;p36"/>
            <p:cNvSpPr/>
            <p:nvPr/>
          </p:nvSpPr>
          <p:spPr>
            <a:xfrm>
              <a:off x="707444" y="4124980"/>
              <a:ext cx="47442" cy="59530"/>
            </a:xfrm>
            <a:custGeom>
              <a:avLst/>
              <a:gdLst/>
              <a:ahLst/>
              <a:cxnLst/>
              <a:rect l="l" t="t" r="r" b="b"/>
              <a:pathLst>
                <a:path w="1303" h="1635" extrusionOk="0">
                  <a:moveTo>
                    <a:pt x="112" y="0"/>
                  </a:moveTo>
                  <a:cubicBezTo>
                    <a:pt x="92" y="0"/>
                    <a:pt x="71" y="7"/>
                    <a:pt x="53" y="20"/>
                  </a:cubicBezTo>
                  <a:cubicBezTo>
                    <a:pt x="9" y="56"/>
                    <a:pt x="0" y="117"/>
                    <a:pt x="33" y="161"/>
                  </a:cubicBezTo>
                  <a:lnTo>
                    <a:pt x="1109" y="1593"/>
                  </a:lnTo>
                  <a:cubicBezTo>
                    <a:pt x="1128" y="1619"/>
                    <a:pt x="1158" y="1634"/>
                    <a:pt x="1190" y="1634"/>
                  </a:cubicBezTo>
                  <a:cubicBezTo>
                    <a:pt x="1209" y="1634"/>
                    <a:pt x="1231" y="1627"/>
                    <a:pt x="1250" y="1614"/>
                  </a:cubicBezTo>
                  <a:cubicBezTo>
                    <a:pt x="1294" y="1578"/>
                    <a:pt x="1303" y="1517"/>
                    <a:pt x="1271" y="1473"/>
                  </a:cubicBezTo>
                  <a:lnTo>
                    <a:pt x="194" y="41"/>
                  </a:lnTo>
                  <a:cubicBezTo>
                    <a:pt x="173" y="15"/>
                    <a:pt x="143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2" name="Google Shape;7272;p36"/>
            <p:cNvSpPr/>
            <p:nvPr/>
          </p:nvSpPr>
          <p:spPr>
            <a:xfrm>
              <a:off x="666045" y="4074151"/>
              <a:ext cx="81813" cy="107300"/>
            </a:xfrm>
            <a:custGeom>
              <a:avLst/>
              <a:gdLst/>
              <a:ahLst/>
              <a:cxnLst/>
              <a:rect l="l" t="t" r="r" b="b"/>
              <a:pathLst>
                <a:path w="2247" h="2947" extrusionOk="0">
                  <a:moveTo>
                    <a:pt x="148" y="1"/>
                  </a:moveTo>
                  <a:cubicBezTo>
                    <a:pt x="95" y="1"/>
                    <a:pt x="48" y="40"/>
                    <a:pt x="45" y="95"/>
                  </a:cubicBezTo>
                  <a:cubicBezTo>
                    <a:pt x="1" y="726"/>
                    <a:pt x="187" y="1383"/>
                    <a:pt x="560" y="1895"/>
                  </a:cubicBezTo>
                  <a:cubicBezTo>
                    <a:pt x="932" y="2408"/>
                    <a:pt x="1497" y="2789"/>
                    <a:pt x="2111" y="2943"/>
                  </a:cubicBezTo>
                  <a:cubicBezTo>
                    <a:pt x="2118" y="2945"/>
                    <a:pt x="2129" y="2946"/>
                    <a:pt x="2136" y="2946"/>
                  </a:cubicBezTo>
                  <a:cubicBezTo>
                    <a:pt x="2180" y="2946"/>
                    <a:pt x="2221" y="2917"/>
                    <a:pt x="2233" y="2870"/>
                  </a:cubicBezTo>
                  <a:cubicBezTo>
                    <a:pt x="2246" y="2816"/>
                    <a:pt x="2212" y="2761"/>
                    <a:pt x="2159" y="2748"/>
                  </a:cubicBezTo>
                  <a:cubicBezTo>
                    <a:pt x="1590" y="2606"/>
                    <a:pt x="1067" y="2250"/>
                    <a:pt x="722" y="1776"/>
                  </a:cubicBezTo>
                  <a:cubicBezTo>
                    <a:pt x="377" y="1300"/>
                    <a:pt x="204" y="692"/>
                    <a:pt x="245" y="108"/>
                  </a:cubicBezTo>
                  <a:cubicBezTo>
                    <a:pt x="249" y="52"/>
                    <a:pt x="206" y="4"/>
                    <a:pt x="151" y="1"/>
                  </a:cubicBezTo>
                  <a:cubicBezTo>
                    <a:pt x="150" y="1"/>
                    <a:pt x="149" y="1"/>
                    <a:pt x="1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3" name="Google Shape;7273;p36"/>
            <p:cNvSpPr/>
            <p:nvPr/>
          </p:nvSpPr>
          <p:spPr>
            <a:xfrm>
              <a:off x="737009" y="4071202"/>
              <a:ext cx="31677" cy="113126"/>
            </a:xfrm>
            <a:custGeom>
              <a:avLst/>
              <a:gdLst/>
              <a:ahLst/>
              <a:cxnLst/>
              <a:rect l="l" t="t" r="r" b="b"/>
              <a:pathLst>
                <a:path w="870" h="3107" extrusionOk="0">
                  <a:moveTo>
                    <a:pt x="116" y="0"/>
                  </a:moveTo>
                  <a:cubicBezTo>
                    <a:pt x="97" y="0"/>
                    <a:pt x="79" y="5"/>
                    <a:pt x="62" y="16"/>
                  </a:cubicBezTo>
                  <a:cubicBezTo>
                    <a:pt x="14" y="47"/>
                    <a:pt x="0" y="108"/>
                    <a:pt x="30" y="155"/>
                  </a:cubicBezTo>
                  <a:cubicBezTo>
                    <a:pt x="557" y="982"/>
                    <a:pt x="658" y="2061"/>
                    <a:pt x="294" y="2969"/>
                  </a:cubicBezTo>
                  <a:cubicBezTo>
                    <a:pt x="275" y="3020"/>
                    <a:pt x="300" y="3079"/>
                    <a:pt x="351" y="3099"/>
                  </a:cubicBezTo>
                  <a:cubicBezTo>
                    <a:pt x="363" y="3105"/>
                    <a:pt x="375" y="3107"/>
                    <a:pt x="388" y="3107"/>
                  </a:cubicBezTo>
                  <a:cubicBezTo>
                    <a:pt x="429" y="3107"/>
                    <a:pt x="466" y="3083"/>
                    <a:pt x="482" y="3045"/>
                  </a:cubicBezTo>
                  <a:cubicBezTo>
                    <a:pt x="870" y="2076"/>
                    <a:pt x="761" y="928"/>
                    <a:pt x="202" y="47"/>
                  </a:cubicBezTo>
                  <a:cubicBezTo>
                    <a:pt x="181" y="16"/>
                    <a:pt x="149" y="0"/>
                    <a:pt x="1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4" name="Google Shape;7274;p36"/>
            <p:cNvSpPr/>
            <p:nvPr/>
          </p:nvSpPr>
          <p:spPr>
            <a:xfrm>
              <a:off x="634514" y="3999035"/>
              <a:ext cx="118660" cy="184271"/>
            </a:xfrm>
            <a:custGeom>
              <a:avLst/>
              <a:gdLst/>
              <a:ahLst/>
              <a:cxnLst/>
              <a:rect l="l" t="t" r="r" b="b"/>
              <a:pathLst>
                <a:path w="3259" h="5061" extrusionOk="0">
                  <a:moveTo>
                    <a:pt x="112" y="0"/>
                  </a:moveTo>
                  <a:cubicBezTo>
                    <a:pt x="83" y="0"/>
                    <a:pt x="55" y="12"/>
                    <a:pt x="36" y="36"/>
                  </a:cubicBezTo>
                  <a:cubicBezTo>
                    <a:pt x="1" y="79"/>
                    <a:pt x="6" y="142"/>
                    <a:pt x="48" y="177"/>
                  </a:cubicBezTo>
                  <a:cubicBezTo>
                    <a:pt x="789" y="803"/>
                    <a:pt x="1557" y="1449"/>
                    <a:pt x="2130" y="2246"/>
                  </a:cubicBezTo>
                  <a:cubicBezTo>
                    <a:pt x="2763" y="3125"/>
                    <a:pt x="3055" y="4087"/>
                    <a:pt x="2953" y="4949"/>
                  </a:cubicBezTo>
                  <a:cubicBezTo>
                    <a:pt x="2948" y="5005"/>
                    <a:pt x="2987" y="5053"/>
                    <a:pt x="3042" y="5061"/>
                  </a:cubicBezTo>
                  <a:lnTo>
                    <a:pt x="3053" y="5061"/>
                  </a:lnTo>
                  <a:cubicBezTo>
                    <a:pt x="3102" y="5061"/>
                    <a:pt x="3146" y="5024"/>
                    <a:pt x="3152" y="4971"/>
                  </a:cubicBezTo>
                  <a:cubicBezTo>
                    <a:pt x="3259" y="4059"/>
                    <a:pt x="2953" y="3049"/>
                    <a:pt x="2291" y="2128"/>
                  </a:cubicBezTo>
                  <a:cubicBezTo>
                    <a:pt x="1704" y="1312"/>
                    <a:pt x="927" y="659"/>
                    <a:pt x="177" y="24"/>
                  </a:cubicBezTo>
                  <a:cubicBezTo>
                    <a:pt x="158" y="8"/>
                    <a:pt x="135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5" name="Google Shape;7275;p36"/>
            <p:cNvSpPr/>
            <p:nvPr/>
          </p:nvSpPr>
          <p:spPr>
            <a:xfrm>
              <a:off x="746112" y="4074624"/>
              <a:ext cx="82796" cy="104788"/>
            </a:xfrm>
            <a:custGeom>
              <a:avLst/>
              <a:gdLst/>
              <a:ahLst/>
              <a:cxnLst/>
              <a:rect l="l" t="t" r="r" b="b"/>
              <a:pathLst>
                <a:path w="2274" h="2878" extrusionOk="0">
                  <a:moveTo>
                    <a:pt x="1821" y="1"/>
                  </a:moveTo>
                  <a:cubicBezTo>
                    <a:pt x="1803" y="1"/>
                    <a:pt x="1785" y="5"/>
                    <a:pt x="1768" y="16"/>
                  </a:cubicBezTo>
                  <a:cubicBezTo>
                    <a:pt x="1721" y="45"/>
                    <a:pt x="1706" y="105"/>
                    <a:pt x="1736" y="152"/>
                  </a:cubicBezTo>
                  <a:cubicBezTo>
                    <a:pt x="2062" y="684"/>
                    <a:pt x="2056" y="1392"/>
                    <a:pt x="1718" y="1917"/>
                  </a:cubicBezTo>
                  <a:cubicBezTo>
                    <a:pt x="1415" y="2388"/>
                    <a:pt x="867" y="2676"/>
                    <a:pt x="311" y="2676"/>
                  </a:cubicBezTo>
                  <a:cubicBezTo>
                    <a:pt x="247" y="2676"/>
                    <a:pt x="184" y="2672"/>
                    <a:pt x="120" y="2665"/>
                  </a:cubicBezTo>
                  <a:cubicBezTo>
                    <a:pt x="115" y="2664"/>
                    <a:pt x="110" y="2663"/>
                    <a:pt x="105" y="2663"/>
                  </a:cubicBezTo>
                  <a:cubicBezTo>
                    <a:pt x="57" y="2663"/>
                    <a:pt x="14" y="2701"/>
                    <a:pt x="7" y="2750"/>
                  </a:cubicBezTo>
                  <a:cubicBezTo>
                    <a:pt x="0" y="2806"/>
                    <a:pt x="40" y="2856"/>
                    <a:pt x="94" y="2863"/>
                  </a:cubicBezTo>
                  <a:cubicBezTo>
                    <a:pt x="166" y="2873"/>
                    <a:pt x="239" y="2878"/>
                    <a:pt x="313" y="2878"/>
                  </a:cubicBezTo>
                  <a:cubicBezTo>
                    <a:pt x="935" y="2878"/>
                    <a:pt x="1548" y="2552"/>
                    <a:pt x="1887" y="2027"/>
                  </a:cubicBezTo>
                  <a:cubicBezTo>
                    <a:pt x="2266" y="1437"/>
                    <a:pt x="2273" y="643"/>
                    <a:pt x="1906" y="48"/>
                  </a:cubicBezTo>
                  <a:cubicBezTo>
                    <a:pt x="1887" y="18"/>
                    <a:pt x="1855" y="1"/>
                    <a:pt x="18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6" name="Google Shape;7276;p36"/>
            <p:cNvSpPr/>
            <p:nvPr/>
          </p:nvSpPr>
          <p:spPr>
            <a:xfrm>
              <a:off x="745493" y="4028710"/>
              <a:ext cx="54579" cy="151611"/>
            </a:xfrm>
            <a:custGeom>
              <a:avLst/>
              <a:gdLst/>
              <a:ahLst/>
              <a:cxnLst/>
              <a:rect l="l" t="t" r="r" b="b"/>
              <a:pathLst>
                <a:path w="1499" h="4164" extrusionOk="0">
                  <a:moveTo>
                    <a:pt x="802" y="0"/>
                  </a:moveTo>
                  <a:cubicBezTo>
                    <a:pt x="788" y="0"/>
                    <a:pt x="774" y="3"/>
                    <a:pt x="762" y="10"/>
                  </a:cubicBezTo>
                  <a:cubicBezTo>
                    <a:pt x="712" y="32"/>
                    <a:pt x="690" y="90"/>
                    <a:pt x="712" y="142"/>
                  </a:cubicBezTo>
                  <a:cubicBezTo>
                    <a:pt x="1284" y="1410"/>
                    <a:pt x="1007" y="2995"/>
                    <a:pt x="39" y="3995"/>
                  </a:cubicBezTo>
                  <a:cubicBezTo>
                    <a:pt x="1" y="4033"/>
                    <a:pt x="1" y="4097"/>
                    <a:pt x="42" y="4136"/>
                  </a:cubicBezTo>
                  <a:cubicBezTo>
                    <a:pt x="61" y="4155"/>
                    <a:pt x="86" y="4164"/>
                    <a:pt x="111" y="4164"/>
                  </a:cubicBezTo>
                  <a:cubicBezTo>
                    <a:pt x="139" y="4164"/>
                    <a:pt x="164" y="4153"/>
                    <a:pt x="183" y="4134"/>
                  </a:cubicBezTo>
                  <a:cubicBezTo>
                    <a:pt x="1206" y="3077"/>
                    <a:pt x="1499" y="1402"/>
                    <a:pt x="894" y="59"/>
                  </a:cubicBezTo>
                  <a:cubicBezTo>
                    <a:pt x="878" y="23"/>
                    <a:pt x="840" y="0"/>
                    <a:pt x="8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7" name="Google Shape;7277;p36"/>
            <p:cNvSpPr/>
            <p:nvPr/>
          </p:nvSpPr>
          <p:spPr>
            <a:xfrm>
              <a:off x="638082" y="4131571"/>
              <a:ext cx="116294" cy="53523"/>
            </a:xfrm>
            <a:custGeom>
              <a:avLst/>
              <a:gdLst/>
              <a:ahLst/>
              <a:cxnLst/>
              <a:rect l="l" t="t" r="r" b="b"/>
              <a:pathLst>
                <a:path w="3194" h="1470" extrusionOk="0">
                  <a:moveTo>
                    <a:pt x="115" y="1"/>
                  </a:moveTo>
                  <a:cubicBezTo>
                    <a:pt x="98" y="1"/>
                    <a:pt x="80" y="6"/>
                    <a:pt x="64" y="16"/>
                  </a:cubicBezTo>
                  <a:cubicBezTo>
                    <a:pt x="16" y="45"/>
                    <a:pt x="1" y="105"/>
                    <a:pt x="29" y="152"/>
                  </a:cubicBezTo>
                  <a:cubicBezTo>
                    <a:pt x="334" y="663"/>
                    <a:pt x="807" y="1065"/>
                    <a:pt x="1362" y="1284"/>
                  </a:cubicBezTo>
                  <a:cubicBezTo>
                    <a:pt x="1675" y="1406"/>
                    <a:pt x="2013" y="1469"/>
                    <a:pt x="2349" y="1469"/>
                  </a:cubicBezTo>
                  <a:cubicBezTo>
                    <a:pt x="2606" y="1469"/>
                    <a:pt x="2861" y="1434"/>
                    <a:pt x="3111" y="1362"/>
                  </a:cubicBezTo>
                  <a:cubicBezTo>
                    <a:pt x="3164" y="1346"/>
                    <a:pt x="3193" y="1290"/>
                    <a:pt x="3179" y="1237"/>
                  </a:cubicBezTo>
                  <a:cubicBezTo>
                    <a:pt x="3165" y="1194"/>
                    <a:pt x="3125" y="1165"/>
                    <a:pt x="3082" y="1165"/>
                  </a:cubicBezTo>
                  <a:cubicBezTo>
                    <a:pt x="3073" y="1165"/>
                    <a:pt x="3063" y="1167"/>
                    <a:pt x="3054" y="1170"/>
                  </a:cubicBezTo>
                  <a:cubicBezTo>
                    <a:pt x="2825" y="1237"/>
                    <a:pt x="2588" y="1271"/>
                    <a:pt x="2351" y="1271"/>
                  </a:cubicBezTo>
                  <a:cubicBezTo>
                    <a:pt x="2040" y="1271"/>
                    <a:pt x="1729" y="1213"/>
                    <a:pt x="1437" y="1098"/>
                  </a:cubicBezTo>
                  <a:cubicBezTo>
                    <a:pt x="923" y="897"/>
                    <a:pt x="484" y="524"/>
                    <a:pt x="201" y="49"/>
                  </a:cubicBezTo>
                  <a:cubicBezTo>
                    <a:pt x="181" y="18"/>
                    <a:pt x="149" y="1"/>
                    <a:pt x="1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8" name="Google Shape;7278;p36"/>
            <p:cNvSpPr/>
            <p:nvPr/>
          </p:nvSpPr>
          <p:spPr>
            <a:xfrm>
              <a:off x="605276" y="4172715"/>
              <a:ext cx="150628" cy="69397"/>
            </a:xfrm>
            <a:custGeom>
              <a:avLst/>
              <a:gdLst/>
              <a:ahLst/>
              <a:cxnLst/>
              <a:rect l="l" t="t" r="r" b="b"/>
              <a:pathLst>
                <a:path w="4137" h="1906" extrusionOk="0">
                  <a:moveTo>
                    <a:pt x="4025" y="0"/>
                  </a:moveTo>
                  <a:cubicBezTo>
                    <a:pt x="3983" y="0"/>
                    <a:pt x="3943" y="28"/>
                    <a:pt x="3930" y="71"/>
                  </a:cubicBezTo>
                  <a:cubicBezTo>
                    <a:pt x="3711" y="774"/>
                    <a:pt x="2965" y="1593"/>
                    <a:pt x="2207" y="1689"/>
                  </a:cubicBezTo>
                  <a:cubicBezTo>
                    <a:pt x="2120" y="1699"/>
                    <a:pt x="2031" y="1705"/>
                    <a:pt x="1943" y="1705"/>
                  </a:cubicBezTo>
                  <a:cubicBezTo>
                    <a:pt x="1284" y="1705"/>
                    <a:pt x="619" y="1412"/>
                    <a:pt x="188" y="918"/>
                  </a:cubicBezTo>
                  <a:cubicBezTo>
                    <a:pt x="168" y="895"/>
                    <a:pt x="140" y="883"/>
                    <a:pt x="112" y="883"/>
                  </a:cubicBezTo>
                  <a:cubicBezTo>
                    <a:pt x="89" y="883"/>
                    <a:pt x="66" y="891"/>
                    <a:pt x="47" y="908"/>
                  </a:cubicBezTo>
                  <a:cubicBezTo>
                    <a:pt x="6" y="944"/>
                    <a:pt x="0" y="1007"/>
                    <a:pt x="37" y="1050"/>
                  </a:cubicBezTo>
                  <a:cubicBezTo>
                    <a:pt x="510" y="1593"/>
                    <a:pt x="1215" y="1906"/>
                    <a:pt x="1930" y="1906"/>
                  </a:cubicBezTo>
                  <a:cubicBezTo>
                    <a:pt x="2033" y="1906"/>
                    <a:pt x="2134" y="1902"/>
                    <a:pt x="2234" y="1888"/>
                  </a:cubicBezTo>
                  <a:cubicBezTo>
                    <a:pt x="3096" y="1780"/>
                    <a:pt x="3886" y="891"/>
                    <a:pt x="4121" y="132"/>
                  </a:cubicBezTo>
                  <a:cubicBezTo>
                    <a:pt x="4137" y="78"/>
                    <a:pt x="4107" y="22"/>
                    <a:pt x="4053" y="4"/>
                  </a:cubicBezTo>
                  <a:cubicBezTo>
                    <a:pt x="4044" y="1"/>
                    <a:pt x="4034" y="0"/>
                    <a:pt x="40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9" name="Google Shape;7279;p36"/>
            <p:cNvSpPr/>
            <p:nvPr/>
          </p:nvSpPr>
          <p:spPr>
            <a:xfrm>
              <a:off x="601562" y="3969943"/>
              <a:ext cx="54870" cy="55270"/>
            </a:xfrm>
            <a:custGeom>
              <a:avLst/>
              <a:gdLst/>
              <a:ahLst/>
              <a:cxnLst/>
              <a:rect l="l" t="t" r="r" b="b"/>
              <a:pathLst>
                <a:path w="1507" h="1518" extrusionOk="0">
                  <a:moveTo>
                    <a:pt x="770" y="0"/>
                  </a:moveTo>
                  <a:cubicBezTo>
                    <a:pt x="387" y="0"/>
                    <a:pt x="9" y="421"/>
                    <a:pt x="5" y="782"/>
                  </a:cubicBezTo>
                  <a:cubicBezTo>
                    <a:pt x="0" y="1215"/>
                    <a:pt x="391" y="1517"/>
                    <a:pt x="782" y="1517"/>
                  </a:cubicBezTo>
                  <a:cubicBezTo>
                    <a:pt x="942" y="1517"/>
                    <a:pt x="1102" y="1467"/>
                    <a:pt x="1236" y="1355"/>
                  </a:cubicBezTo>
                  <a:cubicBezTo>
                    <a:pt x="1434" y="1187"/>
                    <a:pt x="1506" y="939"/>
                    <a:pt x="1436" y="691"/>
                  </a:cubicBezTo>
                  <a:cubicBezTo>
                    <a:pt x="1384" y="515"/>
                    <a:pt x="1227" y="214"/>
                    <a:pt x="1070" y="99"/>
                  </a:cubicBezTo>
                  <a:cubicBezTo>
                    <a:pt x="974" y="30"/>
                    <a:pt x="872" y="0"/>
                    <a:pt x="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0" name="Google Shape;7280;p36"/>
            <p:cNvSpPr/>
            <p:nvPr/>
          </p:nvSpPr>
          <p:spPr>
            <a:xfrm>
              <a:off x="686690" y="3974677"/>
              <a:ext cx="60878" cy="53304"/>
            </a:xfrm>
            <a:custGeom>
              <a:avLst/>
              <a:gdLst/>
              <a:ahLst/>
              <a:cxnLst/>
              <a:rect l="l" t="t" r="r" b="b"/>
              <a:pathLst>
                <a:path w="1672" h="1464" extrusionOk="0">
                  <a:moveTo>
                    <a:pt x="792" y="0"/>
                  </a:moveTo>
                  <a:cubicBezTo>
                    <a:pt x="789" y="0"/>
                    <a:pt x="786" y="0"/>
                    <a:pt x="783" y="0"/>
                  </a:cubicBezTo>
                  <a:cubicBezTo>
                    <a:pt x="449" y="3"/>
                    <a:pt x="137" y="235"/>
                    <a:pt x="49" y="560"/>
                  </a:cubicBezTo>
                  <a:cubicBezTo>
                    <a:pt x="1" y="740"/>
                    <a:pt x="17" y="939"/>
                    <a:pt x="98" y="1107"/>
                  </a:cubicBezTo>
                  <a:cubicBezTo>
                    <a:pt x="199" y="1316"/>
                    <a:pt x="377" y="1416"/>
                    <a:pt x="594" y="1454"/>
                  </a:cubicBezTo>
                  <a:cubicBezTo>
                    <a:pt x="634" y="1461"/>
                    <a:pt x="673" y="1464"/>
                    <a:pt x="713" y="1464"/>
                  </a:cubicBezTo>
                  <a:cubicBezTo>
                    <a:pt x="1200" y="1464"/>
                    <a:pt x="1671" y="979"/>
                    <a:pt x="1488" y="521"/>
                  </a:cubicBezTo>
                  <a:cubicBezTo>
                    <a:pt x="1485" y="514"/>
                    <a:pt x="1488" y="507"/>
                    <a:pt x="1485" y="499"/>
                  </a:cubicBezTo>
                  <a:cubicBezTo>
                    <a:pt x="1451" y="332"/>
                    <a:pt x="1334" y="204"/>
                    <a:pt x="1196" y="109"/>
                  </a:cubicBezTo>
                  <a:cubicBezTo>
                    <a:pt x="1087" y="33"/>
                    <a:pt x="923" y="0"/>
                    <a:pt x="7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1" name="Google Shape;7281;p36"/>
            <p:cNvSpPr/>
            <p:nvPr/>
          </p:nvSpPr>
          <p:spPr>
            <a:xfrm>
              <a:off x="640084" y="4049719"/>
              <a:ext cx="56217" cy="54870"/>
            </a:xfrm>
            <a:custGeom>
              <a:avLst/>
              <a:gdLst/>
              <a:ahLst/>
              <a:cxnLst/>
              <a:rect l="l" t="t" r="r" b="b"/>
              <a:pathLst>
                <a:path w="1544" h="1507" extrusionOk="0">
                  <a:moveTo>
                    <a:pt x="774" y="1"/>
                  </a:moveTo>
                  <a:cubicBezTo>
                    <a:pt x="772" y="1"/>
                    <a:pt x="770" y="1"/>
                    <a:pt x="768" y="1"/>
                  </a:cubicBezTo>
                  <a:cubicBezTo>
                    <a:pt x="676" y="2"/>
                    <a:pt x="580" y="26"/>
                    <a:pt x="495" y="62"/>
                  </a:cubicBezTo>
                  <a:cubicBezTo>
                    <a:pt x="460" y="77"/>
                    <a:pt x="431" y="98"/>
                    <a:pt x="404" y="120"/>
                  </a:cubicBezTo>
                  <a:cubicBezTo>
                    <a:pt x="282" y="186"/>
                    <a:pt x="178" y="284"/>
                    <a:pt x="115" y="421"/>
                  </a:cubicBezTo>
                  <a:cubicBezTo>
                    <a:pt x="0" y="669"/>
                    <a:pt x="18" y="944"/>
                    <a:pt x="159" y="1177"/>
                  </a:cubicBezTo>
                  <a:cubicBezTo>
                    <a:pt x="290" y="1396"/>
                    <a:pt x="526" y="1506"/>
                    <a:pt x="768" y="1506"/>
                  </a:cubicBezTo>
                  <a:cubicBezTo>
                    <a:pt x="834" y="1506"/>
                    <a:pt x="901" y="1498"/>
                    <a:pt x="966" y="1481"/>
                  </a:cubicBezTo>
                  <a:cubicBezTo>
                    <a:pt x="1235" y="1413"/>
                    <a:pt x="1463" y="1176"/>
                    <a:pt x="1517" y="901"/>
                  </a:cubicBezTo>
                  <a:cubicBezTo>
                    <a:pt x="1544" y="776"/>
                    <a:pt x="1524" y="650"/>
                    <a:pt x="1476" y="538"/>
                  </a:cubicBezTo>
                  <a:cubicBezTo>
                    <a:pt x="1399" y="232"/>
                    <a:pt x="1085" y="1"/>
                    <a:pt x="7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2" name="Google Shape;7282;p36"/>
            <p:cNvSpPr/>
            <p:nvPr/>
          </p:nvSpPr>
          <p:spPr>
            <a:xfrm>
              <a:off x="578405" y="4049719"/>
              <a:ext cx="51993" cy="44930"/>
            </a:xfrm>
            <a:custGeom>
              <a:avLst/>
              <a:gdLst/>
              <a:ahLst/>
              <a:cxnLst/>
              <a:rect l="l" t="t" r="r" b="b"/>
              <a:pathLst>
                <a:path w="1428" h="1234" extrusionOk="0">
                  <a:moveTo>
                    <a:pt x="756" y="0"/>
                  </a:moveTo>
                  <a:cubicBezTo>
                    <a:pt x="376" y="0"/>
                    <a:pt x="1" y="321"/>
                    <a:pt x="101" y="745"/>
                  </a:cubicBezTo>
                  <a:cubicBezTo>
                    <a:pt x="168" y="1032"/>
                    <a:pt x="437" y="1234"/>
                    <a:pt x="723" y="1234"/>
                  </a:cubicBezTo>
                  <a:cubicBezTo>
                    <a:pt x="781" y="1234"/>
                    <a:pt x="839" y="1225"/>
                    <a:pt x="897" y="1208"/>
                  </a:cubicBezTo>
                  <a:cubicBezTo>
                    <a:pt x="1205" y="1114"/>
                    <a:pt x="1427" y="739"/>
                    <a:pt x="1339" y="422"/>
                  </a:cubicBezTo>
                  <a:cubicBezTo>
                    <a:pt x="1305" y="299"/>
                    <a:pt x="1227" y="199"/>
                    <a:pt x="1129" y="123"/>
                  </a:cubicBezTo>
                  <a:cubicBezTo>
                    <a:pt x="1017" y="38"/>
                    <a:pt x="886" y="0"/>
                    <a:pt x="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3" name="Google Shape;7283;p36"/>
            <p:cNvSpPr/>
            <p:nvPr/>
          </p:nvSpPr>
          <p:spPr>
            <a:xfrm>
              <a:off x="722664" y="4048627"/>
              <a:ext cx="40197" cy="38558"/>
            </a:xfrm>
            <a:custGeom>
              <a:avLst/>
              <a:gdLst/>
              <a:ahLst/>
              <a:cxnLst/>
              <a:rect l="l" t="t" r="r" b="b"/>
              <a:pathLst>
                <a:path w="1104" h="1059" extrusionOk="0">
                  <a:moveTo>
                    <a:pt x="522" y="0"/>
                  </a:moveTo>
                  <a:cubicBezTo>
                    <a:pt x="506" y="0"/>
                    <a:pt x="490" y="1"/>
                    <a:pt x="474" y="3"/>
                  </a:cubicBezTo>
                  <a:cubicBezTo>
                    <a:pt x="177" y="40"/>
                    <a:pt x="4" y="269"/>
                    <a:pt x="1" y="559"/>
                  </a:cubicBezTo>
                  <a:cubicBezTo>
                    <a:pt x="1" y="603"/>
                    <a:pt x="16" y="677"/>
                    <a:pt x="33" y="715"/>
                  </a:cubicBezTo>
                  <a:cubicBezTo>
                    <a:pt x="92" y="840"/>
                    <a:pt x="164" y="943"/>
                    <a:pt x="292" y="1007"/>
                  </a:cubicBezTo>
                  <a:cubicBezTo>
                    <a:pt x="360" y="1040"/>
                    <a:pt x="445" y="1059"/>
                    <a:pt x="528" y="1059"/>
                  </a:cubicBezTo>
                  <a:cubicBezTo>
                    <a:pt x="586" y="1059"/>
                    <a:pt x="643" y="1050"/>
                    <a:pt x="693" y="1031"/>
                  </a:cubicBezTo>
                  <a:cubicBezTo>
                    <a:pt x="916" y="941"/>
                    <a:pt x="1104" y="667"/>
                    <a:pt x="1023" y="417"/>
                  </a:cubicBezTo>
                  <a:cubicBezTo>
                    <a:pt x="989" y="189"/>
                    <a:pt x="749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4" name="Google Shape;7284;p36"/>
            <p:cNvSpPr/>
            <p:nvPr/>
          </p:nvSpPr>
          <p:spPr>
            <a:xfrm>
              <a:off x="748078" y="4010104"/>
              <a:ext cx="46605" cy="40160"/>
            </a:xfrm>
            <a:custGeom>
              <a:avLst/>
              <a:gdLst/>
              <a:ahLst/>
              <a:cxnLst/>
              <a:rect l="l" t="t" r="r" b="b"/>
              <a:pathLst>
                <a:path w="1280" h="1103" extrusionOk="0">
                  <a:moveTo>
                    <a:pt x="631" y="0"/>
                  </a:moveTo>
                  <a:cubicBezTo>
                    <a:pt x="535" y="0"/>
                    <a:pt x="437" y="26"/>
                    <a:pt x="347" y="83"/>
                  </a:cubicBezTo>
                  <a:cubicBezTo>
                    <a:pt x="103" y="236"/>
                    <a:pt x="0" y="598"/>
                    <a:pt x="171" y="844"/>
                  </a:cubicBezTo>
                  <a:cubicBezTo>
                    <a:pt x="282" y="1006"/>
                    <a:pt x="463" y="1103"/>
                    <a:pt x="649" y="1103"/>
                  </a:cubicBezTo>
                  <a:cubicBezTo>
                    <a:pt x="746" y="1103"/>
                    <a:pt x="843" y="1077"/>
                    <a:pt x="933" y="1020"/>
                  </a:cubicBezTo>
                  <a:cubicBezTo>
                    <a:pt x="1177" y="866"/>
                    <a:pt x="1279" y="504"/>
                    <a:pt x="1109" y="259"/>
                  </a:cubicBezTo>
                  <a:cubicBezTo>
                    <a:pt x="998" y="97"/>
                    <a:pt x="817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5" name="Google Shape;7285;p36"/>
            <p:cNvSpPr/>
            <p:nvPr/>
          </p:nvSpPr>
          <p:spPr>
            <a:xfrm>
              <a:off x="650644" y="4189027"/>
              <a:ext cx="47879" cy="37721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84" y="0"/>
                  </a:moveTo>
                  <a:cubicBezTo>
                    <a:pt x="610" y="0"/>
                    <a:pt x="530" y="23"/>
                    <a:pt x="447" y="75"/>
                  </a:cubicBezTo>
                  <a:cubicBezTo>
                    <a:pt x="0" y="357"/>
                    <a:pt x="228" y="1036"/>
                    <a:pt x="632" y="1036"/>
                  </a:cubicBezTo>
                  <a:cubicBezTo>
                    <a:pt x="705" y="1036"/>
                    <a:pt x="785" y="1013"/>
                    <a:pt x="867" y="962"/>
                  </a:cubicBezTo>
                  <a:cubicBezTo>
                    <a:pt x="1314" y="679"/>
                    <a:pt x="1087" y="0"/>
                    <a:pt x="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6" name="Google Shape;7286;p36"/>
            <p:cNvSpPr/>
            <p:nvPr/>
          </p:nvSpPr>
          <p:spPr>
            <a:xfrm>
              <a:off x="561656" y="4142712"/>
              <a:ext cx="41689" cy="27635"/>
            </a:xfrm>
            <a:custGeom>
              <a:avLst/>
              <a:gdLst/>
              <a:ahLst/>
              <a:cxnLst/>
              <a:rect l="l" t="t" r="r" b="b"/>
              <a:pathLst>
                <a:path w="1145" h="759" extrusionOk="0">
                  <a:moveTo>
                    <a:pt x="558" y="0"/>
                  </a:moveTo>
                  <a:cubicBezTo>
                    <a:pt x="490" y="0"/>
                    <a:pt x="420" y="19"/>
                    <a:pt x="350" y="63"/>
                  </a:cubicBezTo>
                  <a:cubicBezTo>
                    <a:pt x="0" y="285"/>
                    <a:pt x="250" y="758"/>
                    <a:pt x="585" y="758"/>
                  </a:cubicBezTo>
                  <a:cubicBezTo>
                    <a:pt x="652" y="758"/>
                    <a:pt x="723" y="739"/>
                    <a:pt x="793" y="695"/>
                  </a:cubicBezTo>
                  <a:cubicBezTo>
                    <a:pt x="1144" y="475"/>
                    <a:pt x="893" y="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7" name="Google Shape;7287;p36"/>
            <p:cNvSpPr/>
            <p:nvPr/>
          </p:nvSpPr>
          <p:spPr>
            <a:xfrm>
              <a:off x="542613" y="4090900"/>
              <a:ext cx="52904" cy="3386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01" y="1"/>
                  </a:moveTo>
                  <a:cubicBezTo>
                    <a:pt x="614" y="1"/>
                    <a:pt x="524" y="25"/>
                    <a:pt x="435" y="81"/>
                  </a:cubicBezTo>
                  <a:cubicBezTo>
                    <a:pt x="0" y="356"/>
                    <a:pt x="329" y="930"/>
                    <a:pt x="751" y="930"/>
                  </a:cubicBezTo>
                  <a:cubicBezTo>
                    <a:pt x="838" y="930"/>
                    <a:pt x="929" y="905"/>
                    <a:pt x="1018" y="849"/>
                  </a:cubicBezTo>
                  <a:cubicBezTo>
                    <a:pt x="1453" y="574"/>
                    <a:pt x="1123" y="1"/>
                    <a:pt x="7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8" name="Google Shape;7288;p36"/>
            <p:cNvSpPr/>
            <p:nvPr/>
          </p:nvSpPr>
          <p:spPr>
            <a:xfrm>
              <a:off x="582010" y="4190629"/>
              <a:ext cx="49153" cy="37721"/>
            </a:xfrm>
            <a:custGeom>
              <a:avLst/>
              <a:gdLst/>
              <a:ahLst/>
              <a:cxnLst/>
              <a:rect l="l" t="t" r="r" b="b"/>
              <a:pathLst>
                <a:path w="1350" h="1036" extrusionOk="0">
                  <a:moveTo>
                    <a:pt x="693" y="0"/>
                  </a:moveTo>
                  <a:cubicBezTo>
                    <a:pt x="617" y="0"/>
                    <a:pt x="535" y="23"/>
                    <a:pt x="451" y="76"/>
                  </a:cubicBezTo>
                  <a:cubicBezTo>
                    <a:pt x="1" y="361"/>
                    <a:pt x="244" y="1035"/>
                    <a:pt x="654" y="1035"/>
                  </a:cubicBezTo>
                  <a:cubicBezTo>
                    <a:pt x="730" y="1035"/>
                    <a:pt x="812" y="1012"/>
                    <a:pt x="896" y="959"/>
                  </a:cubicBezTo>
                  <a:cubicBezTo>
                    <a:pt x="1350" y="676"/>
                    <a:pt x="1105" y="0"/>
                    <a:pt x="6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9" name="Google Shape;7289;p36"/>
            <p:cNvSpPr/>
            <p:nvPr/>
          </p:nvSpPr>
          <p:spPr>
            <a:xfrm>
              <a:off x="550296" y="4028346"/>
              <a:ext cx="43146" cy="27526"/>
            </a:xfrm>
            <a:custGeom>
              <a:avLst/>
              <a:gdLst/>
              <a:ahLst/>
              <a:cxnLst/>
              <a:rect l="l" t="t" r="r" b="b"/>
              <a:pathLst>
                <a:path w="1185" h="756" extrusionOk="0">
                  <a:moveTo>
                    <a:pt x="572" y="1"/>
                  </a:moveTo>
                  <a:cubicBezTo>
                    <a:pt x="501" y="1"/>
                    <a:pt x="427" y="21"/>
                    <a:pt x="355" y="67"/>
                  </a:cubicBezTo>
                  <a:cubicBezTo>
                    <a:pt x="0" y="289"/>
                    <a:pt x="269" y="756"/>
                    <a:pt x="614" y="756"/>
                  </a:cubicBezTo>
                  <a:cubicBezTo>
                    <a:pt x="684" y="756"/>
                    <a:pt x="758" y="736"/>
                    <a:pt x="831" y="691"/>
                  </a:cubicBezTo>
                  <a:cubicBezTo>
                    <a:pt x="1185" y="468"/>
                    <a:pt x="916" y="1"/>
                    <a:pt x="5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0" name="Google Shape;7290;p36"/>
            <p:cNvSpPr/>
            <p:nvPr/>
          </p:nvSpPr>
          <p:spPr>
            <a:xfrm>
              <a:off x="787438" y="4060570"/>
              <a:ext cx="47224" cy="30839"/>
            </a:xfrm>
            <a:custGeom>
              <a:avLst/>
              <a:gdLst/>
              <a:ahLst/>
              <a:cxnLst/>
              <a:rect l="l" t="t" r="r" b="b"/>
              <a:pathLst>
                <a:path w="1297" h="847" extrusionOk="0">
                  <a:moveTo>
                    <a:pt x="631" y="0"/>
                  </a:moveTo>
                  <a:cubicBezTo>
                    <a:pt x="554" y="0"/>
                    <a:pt x="474" y="22"/>
                    <a:pt x="395" y="71"/>
                  </a:cubicBezTo>
                  <a:cubicBezTo>
                    <a:pt x="1" y="320"/>
                    <a:pt x="288" y="846"/>
                    <a:pt x="667" y="846"/>
                  </a:cubicBezTo>
                  <a:cubicBezTo>
                    <a:pt x="743" y="846"/>
                    <a:pt x="824" y="825"/>
                    <a:pt x="903" y="775"/>
                  </a:cubicBezTo>
                  <a:cubicBezTo>
                    <a:pt x="1297" y="527"/>
                    <a:pt x="1009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1" name="Google Shape;7291;p36"/>
            <p:cNvSpPr/>
            <p:nvPr/>
          </p:nvSpPr>
          <p:spPr>
            <a:xfrm>
              <a:off x="761441" y="4090499"/>
              <a:ext cx="46386" cy="40051"/>
            </a:xfrm>
            <a:custGeom>
              <a:avLst/>
              <a:gdLst/>
              <a:ahLst/>
              <a:cxnLst/>
              <a:rect l="l" t="t" r="r" b="b"/>
              <a:pathLst>
                <a:path w="1274" h="1100" extrusionOk="0">
                  <a:moveTo>
                    <a:pt x="622" y="1"/>
                  </a:moveTo>
                  <a:cubicBezTo>
                    <a:pt x="534" y="1"/>
                    <a:pt x="446" y="24"/>
                    <a:pt x="365" y="75"/>
                  </a:cubicBezTo>
                  <a:cubicBezTo>
                    <a:pt x="122" y="227"/>
                    <a:pt x="0" y="564"/>
                    <a:pt x="162" y="822"/>
                  </a:cubicBezTo>
                  <a:cubicBezTo>
                    <a:pt x="266" y="989"/>
                    <a:pt x="458" y="1100"/>
                    <a:pt x="651" y="1100"/>
                  </a:cubicBezTo>
                  <a:cubicBezTo>
                    <a:pt x="739" y="1100"/>
                    <a:pt x="827" y="1077"/>
                    <a:pt x="908" y="1026"/>
                  </a:cubicBezTo>
                  <a:cubicBezTo>
                    <a:pt x="1150" y="873"/>
                    <a:pt x="1274" y="537"/>
                    <a:pt x="1112" y="279"/>
                  </a:cubicBezTo>
                  <a:cubicBezTo>
                    <a:pt x="1006" y="112"/>
                    <a:pt x="815" y="1"/>
                    <a:pt x="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2" name="Google Shape;7292;p36"/>
            <p:cNvSpPr/>
            <p:nvPr/>
          </p:nvSpPr>
          <p:spPr>
            <a:xfrm>
              <a:off x="695938" y="4110525"/>
              <a:ext cx="42600" cy="40925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96" y="0"/>
                  </a:moveTo>
                  <a:cubicBezTo>
                    <a:pt x="476" y="0"/>
                    <a:pt x="353" y="38"/>
                    <a:pt x="237" y="110"/>
                  </a:cubicBezTo>
                  <a:cubicBezTo>
                    <a:pt x="123" y="182"/>
                    <a:pt x="39" y="353"/>
                    <a:pt x="20" y="482"/>
                  </a:cubicBezTo>
                  <a:cubicBezTo>
                    <a:pt x="1" y="621"/>
                    <a:pt x="40" y="799"/>
                    <a:pt x="133" y="909"/>
                  </a:cubicBezTo>
                  <a:cubicBezTo>
                    <a:pt x="256" y="1055"/>
                    <a:pt x="413" y="1124"/>
                    <a:pt x="575" y="1124"/>
                  </a:cubicBezTo>
                  <a:cubicBezTo>
                    <a:pt x="695" y="1124"/>
                    <a:pt x="818" y="1086"/>
                    <a:pt x="933" y="1014"/>
                  </a:cubicBezTo>
                  <a:cubicBezTo>
                    <a:pt x="1046" y="942"/>
                    <a:pt x="1131" y="771"/>
                    <a:pt x="1149" y="643"/>
                  </a:cubicBezTo>
                  <a:cubicBezTo>
                    <a:pt x="1170" y="504"/>
                    <a:pt x="1131" y="325"/>
                    <a:pt x="1037" y="215"/>
                  </a:cubicBezTo>
                  <a:cubicBezTo>
                    <a:pt x="914" y="69"/>
                    <a:pt x="758" y="0"/>
                    <a:pt x="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3" name="Google Shape;7293;p36"/>
            <p:cNvSpPr/>
            <p:nvPr/>
          </p:nvSpPr>
          <p:spPr>
            <a:xfrm>
              <a:off x="616709" y="4113256"/>
              <a:ext cx="39869" cy="40269"/>
            </a:xfrm>
            <a:custGeom>
              <a:avLst/>
              <a:gdLst/>
              <a:ahLst/>
              <a:cxnLst/>
              <a:rect l="l" t="t" r="r" b="b"/>
              <a:pathLst>
                <a:path w="1095" h="1106" extrusionOk="0">
                  <a:moveTo>
                    <a:pt x="514" y="1"/>
                  </a:moveTo>
                  <a:cubicBezTo>
                    <a:pt x="286" y="1"/>
                    <a:pt x="70" y="123"/>
                    <a:pt x="30" y="388"/>
                  </a:cubicBezTo>
                  <a:cubicBezTo>
                    <a:pt x="1" y="576"/>
                    <a:pt x="52" y="789"/>
                    <a:pt x="175" y="936"/>
                  </a:cubicBezTo>
                  <a:cubicBezTo>
                    <a:pt x="264" y="1040"/>
                    <a:pt x="407" y="1105"/>
                    <a:pt x="545" y="1105"/>
                  </a:cubicBezTo>
                  <a:cubicBezTo>
                    <a:pt x="618" y="1105"/>
                    <a:pt x="689" y="1087"/>
                    <a:pt x="751" y="1047"/>
                  </a:cubicBezTo>
                  <a:cubicBezTo>
                    <a:pt x="843" y="988"/>
                    <a:pt x="923" y="908"/>
                    <a:pt x="983" y="815"/>
                  </a:cubicBezTo>
                  <a:cubicBezTo>
                    <a:pt x="1015" y="767"/>
                    <a:pt x="1043" y="712"/>
                    <a:pt x="1064" y="658"/>
                  </a:cubicBezTo>
                  <a:cubicBezTo>
                    <a:pt x="1078" y="621"/>
                    <a:pt x="1084" y="544"/>
                    <a:pt x="1093" y="526"/>
                  </a:cubicBezTo>
                  <a:cubicBezTo>
                    <a:pt x="1095" y="520"/>
                    <a:pt x="1093" y="517"/>
                    <a:pt x="1093" y="513"/>
                  </a:cubicBezTo>
                  <a:cubicBezTo>
                    <a:pt x="1087" y="416"/>
                    <a:pt x="1062" y="316"/>
                    <a:pt x="1011" y="241"/>
                  </a:cubicBezTo>
                  <a:cubicBezTo>
                    <a:pt x="901" y="85"/>
                    <a:pt x="704" y="1"/>
                    <a:pt x="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4" name="Google Shape;7294;p36"/>
            <p:cNvSpPr/>
            <p:nvPr/>
          </p:nvSpPr>
          <p:spPr>
            <a:xfrm>
              <a:off x="731402" y="4167108"/>
              <a:ext cx="259967" cy="583689"/>
            </a:xfrm>
            <a:custGeom>
              <a:avLst/>
              <a:gdLst/>
              <a:ahLst/>
              <a:cxnLst/>
              <a:rect l="l" t="t" r="r" b="b"/>
              <a:pathLst>
                <a:path w="7140" h="16031" extrusionOk="0">
                  <a:moveTo>
                    <a:pt x="361" y="1"/>
                  </a:moveTo>
                  <a:cubicBezTo>
                    <a:pt x="298" y="1"/>
                    <a:pt x="235" y="19"/>
                    <a:pt x="179" y="59"/>
                  </a:cubicBezTo>
                  <a:cubicBezTo>
                    <a:pt x="36" y="158"/>
                    <a:pt x="0" y="357"/>
                    <a:pt x="102" y="501"/>
                  </a:cubicBezTo>
                  <a:cubicBezTo>
                    <a:pt x="3285" y="5038"/>
                    <a:pt x="5491" y="10318"/>
                    <a:pt x="6483" y="15770"/>
                  </a:cubicBezTo>
                  <a:cubicBezTo>
                    <a:pt x="6511" y="15924"/>
                    <a:pt x="6645" y="16030"/>
                    <a:pt x="6796" y="16030"/>
                  </a:cubicBezTo>
                  <a:cubicBezTo>
                    <a:pt x="6814" y="16030"/>
                    <a:pt x="6833" y="16029"/>
                    <a:pt x="6853" y="16024"/>
                  </a:cubicBezTo>
                  <a:cubicBezTo>
                    <a:pt x="7025" y="15993"/>
                    <a:pt x="7140" y="15829"/>
                    <a:pt x="7107" y="15656"/>
                  </a:cubicBezTo>
                  <a:cubicBezTo>
                    <a:pt x="6098" y="10114"/>
                    <a:pt x="3855" y="4747"/>
                    <a:pt x="621" y="135"/>
                  </a:cubicBezTo>
                  <a:cubicBezTo>
                    <a:pt x="559" y="48"/>
                    <a:pt x="461" y="1"/>
                    <a:pt x="3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5" name="Google Shape;7295;p36"/>
            <p:cNvSpPr/>
            <p:nvPr/>
          </p:nvSpPr>
          <p:spPr>
            <a:xfrm>
              <a:off x="1234851" y="4270915"/>
              <a:ext cx="123612" cy="108829"/>
            </a:xfrm>
            <a:custGeom>
              <a:avLst/>
              <a:gdLst/>
              <a:ahLst/>
              <a:cxnLst/>
              <a:rect l="l" t="t" r="r" b="b"/>
              <a:pathLst>
                <a:path w="3395" h="2989" extrusionOk="0">
                  <a:moveTo>
                    <a:pt x="3295" y="0"/>
                  </a:moveTo>
                  <a:cubicBezTo>
                    <a:pt x="3240" y="0"/>
                    <a:pt x="3195" y="45"/>
                    <a:pt x="3195" y="100"/>
                  </a:cubicBezTo>
                  <a:cubicBezTo>
                    <a:pt x="3189" y="867"/>
                    <a:pt x="2839" y="1623"/>
                    <a:pt x="2259" y="2127"/>
                  </a:cubicBezTo>
                  <a:cubicBezTo>
                    <a:pt x="1771" y="2550"/>
                    <a:pt x="1124" y="2786"/>
                    <a:pt x="474" y="2786"/>
                  </a:cubicBezTo>
                  <a:cubicBezTo>
                    <a:pt x="356" y="2786"/>
                    <a:pt x="238" y="2778"/>
                    <a:pt x="121" y="2762"/>
                  </a:cubicBezTo>
                  <a:cubicBezTo>
                    <a:pt x="117" y="2762"/>
                    <a:pt x="113" y="2762"/>
                    <a:pt x="108" y="2762"/>
                  </a:cubicBezTo>
                  <a:cubicBezTo>
                    <a:pt x="59" y="2762"/>
                    <a:pt x="15" y="2799"/>
                    <a:pt x="8" y="2849"/>
                  </a:cubicBezTo>
                  <a:cubicBezTo>
                    <a:pt x="1" y="2905"/>
                    <a:pt x="39" y="2956"/>
                    <a:pt x="93" y="2964"/>
                  </a:cubicBezTo>
                  <a:cubicBezTo>
                    <a:pt x="218" y="2980"/>
                    <a:pt x="346" y="2989"/>
                    <a:pt x="472" y="2989"/>
                  </a:cubicBezTo>
                  <a:cubicBezTo>
                    <a:pt x="1168" y="2989"/>
                    <a:pt x="1863" y="2736"/>
                    <a:pt x="2390" y="2278"/>
                  </a:cubicBezTo>
                  <a:cubicBezTo>
                    <a:pt x="3013" y="1739"/>
                    <a:pt x="3388" y="926"/>
                    <a:pt x="3394" y="102"/>
                  </a:cubicBezTo>
                  <a:cubicBezTo>
                    <a:pt x="3394" y="46"/>
                    <a:pt x="3350" y="0"/>
                    <a:pt x="3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6" name="Google Shape;7296;p36"/>
            <p:cNvSpPr/>
            <p:nvPr/>
          </p:nvSpPr>
          <p:spPr>
            <a:xfrm>
              <a:off x="1172225" y="4247685"/>
              <a:ext cx="154488" cy="130421"/>
            </a:xfrm>
            <a:custGeom>
              <a:avLst/>
              <a:gdLst/>
              <a:ahLst/>
              <a:cxnLst/>
              <a:rect l="l" t="t" r="r" b="b"/>
              <a:pathLst>
                <a:path w="4243" h="3582" extrusionOk="0">
                  <a:moveTo>
                    <a:pt x="4108" y="0"/>
                  </a:moveTo>
                  <a:cubicBezTo>
                    <a:pt x="4105" y="0"/>
                    <a:pt x="4101" y="0"/>
                    <a:pt x="4097" y="1"/>
                  </a:cubicBezTo>
                  <a:cubicBezTo>
                    <a:pt x="4042" y="4"/>
                    <a:pt x="4000" y="51"/>
                    <a:pt x="4001" y="107"/>
                  </a:cubicBezTo>
                  <a:cubicBezTo>
                    <a:pt x="4041" y="882"/>
                    <a:pt x="3894" y="1590"/>
                    <a:pt x="3580" y="2148"/>
                  </a:cubicBezTo>
                  <a:cubicBezTo>
                    <a:pt x="3219" y="2791"/>
                    <a:pt x="2617" y="3243"/>
                    <a:pt x="1971" y="3355"/>
                  </a:cubicBezTo>
                  <a:cubicBezTo>
                    <a:pt x="1873" y="3372"/>
                    <a:pt x="1774" y="3380"/>
                    <a:pt x="1676" y="3380"/>
                  </a:cubicBezTo>
                  <a:cubicBezTo>
                    <a:pt x="1074" y="3380"/>
                    <a:pt x="485" y="3077"/>
                    <a:pt x="203" y="2596"/>
                  </a:cubicBezTo>
                  <a:cubicBezTo>
                    <a:pt x="184" y="2563"/>
                    <a:pt x="150" y="2545"/>
                    <a:pt x="115" y="2545"/>
                  </a:cubicBezTo>
                  <a:cubicBezTo>
                    <a:pt x="98" y="2545"/>
                    <a:pt x="81" y="2550"/>
                    <a:pt x="65" y="2559"/>
                  </a:cubicBezTo>
                  <a:cubicBezTo>
                    <a:pt x="18" y="2586"/>
                    <a:pt x="0" y="2649"/>
                    <a:pt x="28" y="2696"/>
                  </a:cubicBezTo>
                  <a:cubicBezTo>
                    <a:pt x="349" y="3245"/>
                    <a:pt x="990" y="3581"/>
                    <a:pt x="1664" y="3581"/>
                  </a:cubicBezTo>
                  <a:cubicBezTo>
                    <a:pt x="1775" y="3581"/>
                    <a:pt x="1891" y="3569"/>
                    <a:pt x="2003" y="3553"/>
                  </a:cubicBezTo>
                  <a:cubicBezTo>
                    <a:pt x="2708" y="3430"/>
                    <a:pt x="3361" y="2942"/>
                    <a:pt x="3755" y="2246"/>
                  </a:cubicBezTo>
                  <a:cubicBezTo>
                    <a:pt x="4087" y="1656"/>
                    <a:pt x="4242" y="912"/>
                    <a:pt x="4203" y="97"/>
                  </a:cubicBezTo>
                  <a:cubicBezTo>
                    <a:pt x="4200" y="47"/>
                    <a:pt x="4155" y="0"/>
                    <a:pt x="4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7" name="Google Shape;7297;p36"/>
            <p:cNvSpPr/>
            <p:nvPr/>
          </p:nvSpPr>
          <p:spPr>
            <a:xfrm>
              <a:off x="1173754" y="4291523"/>
              <a:ext cx="47515" cy="59530"/>
            </a:xfrm>
            <a:custGeom>
              <a:avLst/>
              <a:gdLst/>
              <a:ahLst/>
              <a:cxnLst/>
              <a:rect l="l" t="t" r="r" b="b"/>
              <a:pathLst>
                <a:path w="1305" h="1635" extrusionOk="0">
                  <a:moveTo>
                    <a:pt x="1190" y="0"/>
                  </a:moveTo>
                  <a:cubicBezTo>
                    <a:pt x="1160" y="0"/>
                    <a:pt x="1129" y="15"/>
                    <a:pt x="1109" y="41"/>
                  </a:cubicBezTo>
                  <a:lnTo>
                    <a:pt x="34" y="1473"/>
                  </a:lnTo>
                  <a:cubicBezTo>
                    <a:pt x="1" y="1518"/>
                    <a:pt x="9" y="1580"/>
                    <a:pt x="53" y="1614"/>
                  </a:cubicBezTo>
                  <a:cubicBezTo>
                    <a:pt x="73" y="1627"/>
                    <a:pt x="95" y="1634"/>
                    <a:pt x="115" y="1634"/>
                  </a:cubicBezTo>
                  <a:cubicBezTo>
                    <a:pt x="146" y="1634"/>
                    <a:pt x="175" y="1619"/>
                    <a:pt x="196" y="1593"/>
                  </a:cubicBezTo>
                  <a:lnTo>
                    <a:pt x="1271" y="161"/>
                  </a:lnTo>
                  <a:cubicBezTo>
                    <a:pt x="1305" y="116"/>
                    <a:pt x="1294" y="53"/>
                    <a:pt x="1250" y="20"/>
                  </a:cubicBezTo>
                  <a:cubicBezTo>
                    <a:pt x="1232" y="7"/>
                    <a:pt x="1211" y="0"/>
                    <a:pt x="11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8" name="Google Shape;7298;p36"/>
            <p:cNvSpPr/>
            <p:nvPr/>
          </p:nvSpPr>
          <p:spPr>
            <a:xfrm>
              <a:off x="1180854" y="4240876"/>
              <a:ext cx="81740" cy="107118"/>
            </a:xfrm>
            <a:custGeom>
              <a:avLst/>
              <a:gdLst/>
              <a:ahLst/>
              <a:cxnLst/>
              <a:rect l="l" t="t" r="r" b="b"/>
              <a:pathLst>
                <a:path w="2245" h="2942" extrusionOk="0">
                  <a:moveTo>
                    <a:pt x="2100" y="0"/>
                  </a:moveTo>
                  <a:cubicBezTo>
                    <a:pt x="2098" y="0"/>
                    <a:pt x="2097" y="0"/>
                    <a:pt x="2095" y="0"/>
                  </a:cubicBezTo>
                  <a:cubicBezTo>
                    <a:pt x="2039" y="3"/>
                    <a:pt x="1998" y="52"/>
                    <a:pt x="2001" y="106"/>
                  </a:cubicBezTo>
                  <a:cubicBezTo>
                    <a:pt x="2042" y="692"/>
                    <a:pt x="1869" y="1300"/>
                    <a:pt x="1524" y="1774"/>
                  </a:cubicBezTo>
                  <a:cubicBezTo>
                    <a:pt x="1179" y="2248"/>
                    <a:pt x="656" y="2602"/>
                    <a:pt x="86" y="2745"/>
                  </a:cubicBezTo>
                  <a:cubicBezTo>
                    <a:pt x="32" y="2758"/>
                    <a:pt x="1" y="2814"/>
                    <a:pt x="13" y="2866"/>
                  </a:cubicBezTo>
                  <a:cubicBezTo>
                    <a:pt x="24" y="2911"/>
                    <a:pt x="64" y="2941"/>
                    <a:pt x="111" y="2941"/>
                  </a:cubicBezTo>
                  <a:cubicBezTo>
                    <a:pt x="116" y="2941"/>
                    <a:pt x="121" y="2941"/>
                    <a:pt x="127" y="2941"/>
                  </a:cubicBezTo>
                  <a:cubicBezTo>
                    <a:pt x="129" y="2941"/>
                    <a:pt x="132" y="2941"/>
                    <a:pt x="135" y="2941"/>
                  </a:cubicBezTo>
                  <a:cubicBezTo>
                    <a:pt x="747" y="2787"/>
                    <a:pt x="1312" y="2405"/>
                    <a:pt x="1685" y="1894"/>
                  </a:cubicBezTo>
                  <a:cubicBezTo>
                    <a:pt x="2058" y="1382"/>
                    <a:pt x="2245" y="724"/>
                    <a:pt x="2201" y="93"/>
                  </a:cubicBezTo>
                  <a:cubicBezTo>
                    <a:pt x="2198" y="39"/>
                    <a:pt x="2151" y="0"/>
                    <a:pt x="2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9" name="Google Shape;7299;p36"/>
            <p:cNvSpPr/>
            <p:nvPr/>
          </p:nvSpPr>
          <p:spPr>
            <a:xfrm>
              <a:off x="1160028" y="4237745"/>
              <a:ext cx="31640" cy="113126"/>
            </a:xfrm>
            <a:custGeom>
              <a:avLst/>
              <a:gdLst/>
              <a:ahLst/>
              <a:cxnLst/>
              <a:rect l="l" t="t" r="r" b="b"/>
              <a:pathLst>
                <a:path w="869" h="3107" extrusionOk="0">
                  <a:moveTo>
                    <a:pt x="754" y="1"/>
                  </a:moveTo>
                  <a:cubicBezTo>
                    <a:pt x="720" y="1"/>
                    <a:pt x="687" y="17"/>
                    <a:pt x="668" y="47"/>
                  </a:cubicBezTo>
                  <a:cubicBezTo>
                    <a:pt x="107" y="928"/>
                    <a:pt x="0" y="2076"/>
                    <a:pt x="386" y="3045"/>
                  </a:cubicBezTo>
                  <a:cubicBezTo>
                    <a:pt x="404" y="3083"/>
                    <a:pt x="441" y="3107"/>
                    <a:pt x="480" y="3107"/>
                  </a:cubicBezTo>
                  <a:cubicBezTo>
                    <a:pt x="494" y="3107"/>
                    <a:pt x="504" y="3104"/>
                    <a:pt x="517" y="3099"/>
                  </a:cubicBezTo>
                  <a:cubicBezTo>
                    <a:pt x="570" y="3079"/>
                    <a:pt x="593" y="3020"/>
                    <a:pt x="574" y="2969"/>
                  </a:cubicBezTo>
                  <a:cubicBezTo>
                    <a:pt x="210" y="2061"/>
                    <a:pt x="313" y="982"/>
                    <a:pt x="839" y="155"/>
                  </a:cubicBezTo>
                  <a:cubicBezTo>
                    <a:pt x="868" y="108"/>
                    <a:pt x="853" y="45"/>
                    <a:pt x="808" y="16"/>
                  </a:cubicBezTo>
                  <a:cubicBezTo>
                    <a:pt x="791" y="5"/>
                    <a:pt x="772" y="1"/>
                    <a:pt x="7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0" name="Google Shape;7300;p36"/>
            <p:cNvSpPr/>
            <p:nvPr/>
          </p:nvSpPr>
          <p:spPr>
            <a:xfrm>
              <a:off x="1175538" y="4165651"/>
              <a:ext cx="118587" cy="184307"/>
            </a:xfrm>
            <a:custGeom>
              <a:avLst/>
              <a:gdLst/>
              <a:ahLst/>
              <a:cxnLst/>
              <a:rect l="l" t="t" r="r" b="b"/>
              <a:pathLst>
                <a:path w="3257" h="5062" extrusionOk="0">
                  <a:moveTo>
                    <a:pt x="3147" y="0"/>
                  </a:moveTo>
                  <a:cubicBezTo>
                    <a:pt x="3124" y="0"/>
                    <a:pt x="3100" y="9"/>
                    <a:pt x="3081" y="25"/>
                  </a:cubicBezTo>
                  <a:cubicBezTo>
                    <a:pt x="2330" y="657"/>
                    <a:pt x="1554" y="1311"/>
                    <a:pt x="966" y="2128"/>
                  </a:cubicBezTo>
                  <a:cubicBezTo>
                    <a:pt x="304" y="3047"/>
                    <a:pt x="0" y="4057"/>
                    <a:pt x="106" y="4971"/>
                  </a:cubicBezTo>
                  <a:cubicBezTo>
                    <a:pt x="112" y="5022"/>
                    <a:pt x="156" y="5059"/>
                    <a:pt x="206" y="5059"/>
                  </a:cubicBezTo>
                  <a:cubicBezTo>
                    <a:pt x="209" y="5059"/>
                    <a:pt x="213" y="5059"/>
                    <a:pt x="216" y="5062"/>
                  </a:cubicBezTo>
                  <a:cubicBezTo>
                    <a:pt x="272" y="5054"/>
                    <a:pt x="310" y="5004"/>
                    <a:pt x="304" y="4949"/>
                  </a:cubicBezTo>
                  <a:cubicBezTo>
                    <a:pt x="203" y="4085"/>
                    <a:pt x="495" y="3125"/>
                    <a:pt x="1128" y="2245"/>
                  </a:cubicBezTo>
                  <a:cubicBezTo>
                    <a:pt x="1700" y="1447"/>
                    <a:pt x="2468" y="800"/>
                    <a:pt x="3210" y="176"/>
                  </a:cubicBezTo>
                  <a:cubicBezTo>
                    <a:pt x="3254" y="143"/>
                    <a:pt x="3257" y="78"/>
                    <a:pt x="3223" y="35"/>
                  </a:cubicBezTo>
                  <a:cubicBezTo>
                    <a:pt x="3204" y="12"/>
                    <a:pt x="3176" y="0"/>
                    <a:pt x="31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1" name="Google Shape;7301;p36"/>
            <p:cNvSpPr/>
            <p:nvPr/>
          </p:nvSpPr>
          <p:spPr>
            <a:xfrm>
              <a:off x="1099877" y="4241131"/>
              <a:ext cx="82724" cy="104824"/>
            </a:xfrm>
            <a:custGeom>
              <a:avLst/>
              <a:gdLst/>
              <a:ahLst/>
              <a:cxnLst/>
              <a:rect l="l" t="t" r="r" b="b"/>
              <a:pathLst>
                <a:path w="2272" h="2879" extrusionOk="0">
                  <a:moveTo>
                    <a:pt x="452" y="0"/>
                  </a:moveTo>
                  <a:cubicBezTo>
                    <a:pt x="419" y="0"/>
                    <a:pt x="386" y="17"/>
                    <a:pt x="367" y="48"/>
                  </a:cubicBezTo>
                  <a:cubicBezTo>
                    <a:pt x="0" y="642"/>
                    <a:pt x="8" y="1437"/>
                    <a:pt x="385" y="2027"/>
                  </a:cubicBezTo>
                  <a:cubicBezTo>
                    <a:pt x="723" y="2553"/>
                    <a:pt x="1337" y="2879"/>
                    <a:pt x="1958" y="2879"/>
                  </a:cubicBezTo>
                  <a:cubicBezTo>
                    <a:pt x="2031" y="2879"/>
                    <a:pt x="2104" y="2873"/>
                    <a:pt x="2178" y="2861"/>
                  </a:cubicBezTo>
                  <a:cubicBezTo>
                    <a:pt x="2234" y="2854"/>
                    <a:pt x="2272" y="2805"/>
                    <a:pt x="2265" y="2749"/>
                  </a:cubicBezTo>
                  <a:cubicBezTo>
                    <a:pt x="2258" y="2700"/>
                    <a:pt x="2215" y="2662"/>
                    <a:pt x="2167" y="2662"/>
                  </a:cubicBezTo>
                  <a:cubicBezTo>
                    <a:pt x="2163" y="2662"/>
                    <a:pt x="2158" y="2662"/>
                    <a:pt x="2153" y="2663"/>
                  </a:cubicBezTo>
                  <a:cubicBezTo>
                    <a:pt x="2088" y="2671"/>
                    <a:pt x="2023" y="2675"/>
                    <a:pt x="1959" y="2675"/>
                  </a:cubicBezTo>
                  <a:cubicBezTo>
                    <a:pt x="1402" y="2675"/>
                    <a:pt x="856" y="2386"/>
                    <a:pt x="554" y="1917"/>
                  </a:cubicBezTo>
                  <a:cubicBezTo>
                    <a:pt x="216" y="1391"/>
                    <a:pt x="209" y="682"/>
                    <a:pt x="538" y="152"/>
                  </a:cubicBezTo>
                  <a:cubicBezTo>
                    <a:pt x="567" y="105"/>
                    <a:pt x="552" y="45"/>
                    <a:pt x="504" y="15"/>
                  </a:cubicBezTo>
                  <a:cubicBezTo>
                    <a:pt x="488" y="5"/>
                    <a:pt x="469" y="0"/>
                    <a:pt x="4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2" name="Google Shape;7302;p36"/>
            <p:cNvSpPr/>
            <p:nvPr/>
          </p:nvSpPr>
          <p:spPr>
            <a:xfrm>
              <a:off x="1128569" y="4195180"/>
              <a:ext cx="54579" cy="151684"/>
            </a:xfrm>
            <a:custGeom>
              <a:avLst/>
              <a:gdLst/>
              <a:ahLst/>
              <a:cxnLst/>
              <a:rect l="l" t="t" r="r" b="b"/>
              <a:pathLst>
                <a:path w="1499" h="4166" extrusionOk="0">
                  <a:moveTo>
                    <a:pt x="698" y="1"/>
                  </a:moveTo>
                  <a:cubicBezTo>
                    <a:pt x="660" y="1"/>
                    <a:pt x="623" y="23"/>
                    <a:pt x="607" y="60"/>
                  </a:cubicBezTo>
                  <a:cubicBezTo>
                    <a:pt x="1" y="1402"/>
                    <a:pt x="293" y="3077"/>
                    <a:pt x="1316" y="4135"/>
                  </a:cubicBezTo>
                  <a:cubicBezTo>
                    <a:pt x="1336" y="4155"/>
                    <a:pt x="1363" y="4166"/>
                    <a:pt x="1388" y="4166"/>
                  </a:cubicBezTo>
                  <a:cubicBezTo>
                    <a:pt x="1412" y="4166"/>
                    <a:pt x="1438" y="4157"/>
                    <a:pt x="1459" y="4136"/>
                  </a:cubicBezTo>
                  <a:cubicBezTo>
                    <a:pt x="1497" y="4098"/>
                    <a:pt x="1499" y="4035"/>
                    <a:pt x="1460" y="3995"/>
                  </a:cubicBezTo>
                  <a:cubicBezTo>
                    <a:pt x="493" y="2995"/>
                    <a:pt x="215" y="1411"/>
                    <a:pt x="788" y="142"/>
                  </a:cubicBezTo>
                  <a:cubicBezTo>
                    <a:pt x="813" y="92"/>
                    <a:pt x="791" y="32"/>
                    <a:pt x="739" y="10"/>
                  </a:cubicBezTo>
                  <a:cubicBezTo>
                    <a:pt x="726" y="4"/>
                    <a:pt x="712" y="1"/>
                    <a:pt x="6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3" name="Google Shape;7303;p36"/>
            <p:cNvSpPr/>
            <p:nvPr/>
          </p:nvSpPr>
          <p:spPr>
            <a:xfrm>
              <a:off x="1174301" y="4298077"/>
              <a:ext cx="116294" cy="53559"/>
            </a:xfrm>
            <a:custGeom>
              <a:avLst/>
              <a:gdLst/>
              <a:ahLst/>
              <a:cxnLst/>
              <a:rect l="l" t="t" r="r" b="b"/>
              <a:pathLst>
                <a:path w="3194" h="1471" extrusionOk="0">
                  <a:moveTo>
                    <a:pt x="3079" y="0"/>
                  </a:moveTo>
                  <a:cubicBezTo>
                    <a:pt x="3045" y="0"/>
                    <a:pt x="3012" y="18"/>
                    <a:pt x="2994" y="49"/>
                  </a:cubicBezTo>
                  <a:cubicBezTo>
                    <a:pt x="2711" y="523"/>
                    <a:pt x="2272" y="896"/>
                    <a:pt x="1758" y="1097"/>
                  </a:cubicBezTo>
                  <a:cubicBezTo>
                    <a:pt x="1466" y="1212"/>
                    <a:pt x="1155" y="1270"/>
                    <a:pt x="844" y="1270"/>
                  </a:cubicBezTo>
                  <a:cubicBezTo>
                    <a:pt x="607" y="1270"/>
                    <a:pt x="370" y="1237"/>
                    <a:pt x="141" y="1169"/>
                  </a:cubicBezTo>
                  <a:cubicBezTo>
                    <a:pt x="131" y="1166"/>
                    <a:pt x="122" y="1165"/>
                    <a:pt x="112" y="1165"/>
                  </a:cubicBezTo>
                  <a:cubicBezTo>
                    <a:pt x="68" y="1165"/>
                    <a:pt x="28" y="1193"/>
                    <a:pt x="16" y="1237"/>
                  </a:cubicBezTo>
                  <a:cubicBezTo>
                    <a:pt x="0" y="1290"/>
                    <a:pt x="31" y="1345"/>
                    <a:pt x="85" y="1362"/>
                  </a:cubicBezTo>
                  <a:cubicBezTo>
                    <a:pt x="332" y="1434"/>
                    <a:pt x="589" y="1470"/>
                    <a:pt x="845" y="1470"/>
                  </a:cubicBezTo>
                  <a:cubicBezTo>
                    <a:pt x="1181" y="1470"/>
                    <a:pt x="1517" y="1407"/>
                    <a:pt x="1834" y="1282"/>
                  </a:cubicBezTo>
                  <a:cubicBezTo>
                    <a:pt x="2388" y="1066"/>
                    <a:pt x="2862" y="664"/>
                    <a:pt x="3166" y="152"/>
                  </a:cubicBezTo>
                  <a:cubicBezTo>
                    <a:pt x="3194" y="105"/>
                    <a:pt x="3179" y="44"/>
                    <a:pt x="3131" y="15"/>
                  </a:cubicBezTo>
                  <a:cubicBezTo>
                    <a:pt x="3115" y="5"/>
                    <a:pt x="3097" y="0"/>
                    <a:pt x="3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4" name="Google Shape;7304;p36"/>
            <p:cNvSpPr/>
            <p:nvPr/>
          </p:nvSpPr>
          <p:spPr>
            <a:xfrm>
              <a:off x="1172735" y="4339258"/>
              <a:ext cx="150592" cy="69397"/>
            </a:xfrm>
            <a:custGeom>
              <a:avLst/>
              <a:gdLst/>
              <a:ahLst/>
              <a:cxnLst/>
              <a:rect l="l" t="t" r="r" b="b"/>
              <a:pathLst>
                <a:path w="4136" h="1906" extrusionOk="0">
                  <a:moveTo>
                    <a:pt x="113" y="0"/>
                  </a:moveTo>
                  <a:cubicBezTo>
                    <a:pt x="103" y="0"/>
                    <a:pt x="94" y="1"/>
                    <a:pt x="84" y="4"/>
                  </a:cubicBezTo>
                  <a:cubicBezTo>
                    <a:pt x="30" y="22"/>
                    <a:pt x="1" y="78"/>
                    <a:pt x="18" y="132"/>
                  </a:cubicBezTo>
                  <a:cubicBezTo>
                    <a:pt x="253" y="891"/>
                    <a:pt x="1042" y="1780"/>
                    <a:pt x="1905" y="1888"/>
                  </a:cubicBezTo>
                  <a:cubicBezTo>
                    <a:pt x="2005" y="1902"/>
                    <a:pt x="2106" y="1906"/>
                    <a:pt x="2208" y="1906"/>
                  </a:cubicBezTo>
                  <a:cubicBezTo>
                    <a:pt x="2921" y="1906"/>
                    <a:pt x="3626" y="1593"/>
                    <a:pt x="4099" y="1050"/>
                  </a:cubicBezTo>
                  <a:cubicBezTo>
                    <a:pt x="4136" y="1007"/>
                    <a:pt x="4133" y="944"/>
                    <a:pt x="4090" y="907"/>
                  </a:cubicBezTo>
                  <a:cubicBezTo>
                    <a:pt x="4072" y="891"/>
                    <a:pt x="4049" y="883"/>
                    <a:pt x="4026" y="883"/>
                  </a:cubicBezTo>
                  <a:cubicBezTo>
                    <a:pt x="3998" y="883"/>
                    <a:pt x="3969" y="894"/>
                    <a:pt x="3949" y="918"/>
                  </a:cubicBezTo>
                  <a:cubicBezTo>
                    <a:pt x="3520" y="1412"/>
                    <a:pt x="2855" y="1705"/>
                    <a:pt x="2197" y="1705"/>
                  </a:cubicBezTo>
                  <a:cubicBezTo>
                    <a:pt x="2108" y="1705"/>
                    <a:pt x="2019" y="1700"/>
                    <a:pt x="1930" y="1689"/>
                  </a:cubicBezTo>
                  <a:cubicBezTo>
                    <a:pt x="1171" y="1593"/>
                    <a:pt x="427" y="774"/>
                    <a:pt x="208" y="71"/>
                  </a:cubicBezTo>
                  <a:cubicBezTo>
                    <a:pt x="195" y="27"/>
                    <a:pt x="154" y="0"/>
                    <a:pt x="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5" name="Google Shape;7305;p36"/>
            <p:cNvSpPr/>
            <p:nvPr/>
          </p:nvSpPr>
          <p:spPr>
            <a:xfrm>
              <a:off x="1272281" y="4136486"/>
              <a:ext cx="54833" cy="55234"/>
            </a:xfrm>
            <a:custGeom>
              <a:avLst/>
              <a:gdLst/>
              <a:ahLst/>
              <a:cxnLst/>
              <a:rect l="l" t="t" r="r" b="b"/>
              <a:pathLst>
                <a:path w="1506" h="1517" extrusionOk="0">
                  <a:moveTo>
                    <a:pt x="736" y="0"/>
                  </a:moveTo>
                  <a:cubicBezTo>
                    <a:pt x="633" y="0"/>
                    <a:pt x="531" y="30"/>
                    <a:pt x="435" y="99"/>
                  </a:cubicBezTo>
                  <a:cubicBezTo>
                    <a:pt x="280" y="214"/>
                    <a:pt x="121" y="515"/>
                    <a:pt x="70" y="691"/>
                  </a:cubicBezTo>
                  <a:cubicBezTo>
                    <a:pt x="1" y="939"/>
                    <a:pt x="71" y="1187"/>
                    <a:pt x="270" y="1353"/>
                  </a:cubicBezTo>
                  <a:cubicBezTo>
                    <a:pt x="403" y="1466"/>
                    <a:pt x="563" y="1517"/>
                    <a:pt x="723" y="1517"/>
                  </a:cubicBezTo>
                  <a:cubicBezTo>
                    <a:pt x="1115" y="1517"/>
                    <a:pt x="1505" y="1214"/>
                    <a:pt x="1500" y="782"/>
                  </a:cubicBezTo>
                  <a:cubicBezTo>
                    <a:pt x="1497" y="421"/>
                    <a:pt x="1118" y="0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6" name="Google Shape;7306;p36"/>
            <p:cNvSpPr/>
            <p:nvPr/>
          </p:nvSpPr>
          <p:spPr>
            <a:xfrm>
              <a:off x="1181146" y="4141220"/>
              <a:ext cx="60805" cy="53304"/>
            </a:xfrm>
            <a:custGeom>
              <a:avLst/>
              <a:gdLst/>
              <a:ahLst/>
              <a:cxnLst/>
              <a:rect l="l" t="t" r="r" b="b"/>
              <a:pathLst>
                <a:path w="1670" h="1464" extrusionOk="0">
                  <a:moveTo>
                    <a:pt x="880" y="0"/>
                  </a:moveTo>
                  <a:cubicBezTo>
                    <a:pt x="749" y="0"/>
                    <a:pt x="585" y="33"/>
                    <a:pt x="475" y="109"/>
                  </a:cubicBezTo>
                  <a:cubicBezTo>
                    <a:pt x="338" y="204"/>
                    <a:pt x="220" y="331"/>
                    <a:pt x="185" y="499"/>
                  </a:cubicBezTo>
                  <a:cubicBezTo>
                    <a:pt x="184" y="507"/>
                    <a:pt x="185" y="514"/>
                    <a:pt x="184" y="521"/>
                  </a:cubicBezTo>
                  <a:cubicBezTo>
                    <a:pt x="1" y="979"/>
                    <a:pt x="470" y="1464"/>
                    <a:pt x="957" y="1464"/>
                  </a:cubicBezTo>
                  <a:cubicBezTo>
                    <a:pt x="997" y="1464"/>
                    <a:pt x="1037" y="1461"/>
                    <a:pt x="1077" y="1454"/>
                  </a:cubicBezTo>
                  <a:cubicBezTo>
                    <a:pt x="1295" y="1417"/>
                    <a:pt x="1473" y="1316"/>
                    <a:pt x="1573" y="1107"/>
                  </a:cubicBezTo>
                  <a:cubicBezTo>
                    <a:pt x="1654" y="940"/>
                    <a:pt x="1670" y="740"/>
                    <a:pt x="1623" y="560"/>
                  </a:cubicBezTo>
                  <a:cubicBezTo>
                    <a:pt x="1535" y="234"/>
                    <a:pt x="1222" y="3"/>
                    <a:pt x="889" y="0"/>
                  </a:cubicBezTo>
                  <a:cubicBezTo>
                    <a:pt x="886" y="0"/>
                    <a:pt x="883" y="0"/>
                    <a:pt x="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7" name="Google Shape;7307;p36"/>
            <p:cNvSpPr/>
            <p:nvPr/>
          </p:nvSpPr>
          <p:spPr>
            <a:xfrm>
              <a:off x="1232339" y="4216262"/>
              <a:ext cx="56290" cy="54870"/>
            </a:xfrm>
            <a:custGeom>
              <a:avLst/>
              <a:gdLst/>
              <a:ahLst/>
              <a:cxnLst/>
              <a:rect l="l" t="t" r="r" b="b"/>
              <a:pathLst>
                <a:path w="1546" h="1507" extrusionOk="0">
                  <a:moveTo>
                    <a:pt x="768" y="1"/>
                  </a:moveTo>
                  <a:cubicBezTo>
                    <a:pt x="458" y="1"/>
                    <a:pt x="146" y="233"/>
                    <a:pt x="70" y="538"/>
                  </a:cubicBezTo>
                  <a:cubicBezTo>
                    <a:pt x="20" y="650"/>
                    <a:pt x="1" y="776"/>
                    <a:pt x="27" y="901"/>
                  </a:cubicBezTo>
                  <a:cubicBezTo>
                    <a:pt x="82" y="1175"/>
                    <a:pt x="309" y="1413"/>
                    <a:pt x="578" y="1481"/>
                  </a:cubicBezTo>
                  <a:cubicBezTo>
                    <a:pt x="643" y="1498"/>
                    <a:pt x="710" y="1506"/>
                    <a:pt x="777" y="1506"/>
                  </a:cubicBezTo>
                  <a:cubicBezTo>
                    <a:pt x="1018" y="1506"/>
                    <a:pt x="1254" y="1396"/>
                    <a:pt x="1386" y="1177"/>
                  </a:cubicBezTo>
                  <a:cubicBezTo>
                    <a:pt x="1527" y="943"/>
                    <a:pt x="1546" y="667"/>
                    <a:pt x="1430" y="421"/>
                  </a:cubicBezTo>
                  <a:cubicBezTo>
                    <a:pt x="1367" y="284"/>
                    <a:pt x="1262" y="186"/>
                    <a:pt x="1142" y="120"/>
                  </a:cubicBezTo>
                  <a:cubicBezTo>
                    <a:pt x="1114" y="98"/>
                    <a:pt x="1085" y="77"/>
                    <a:pt x="1049" y="62"/>
                  </a:cubicBezTo>
                  <a:cubicBezTo>
                    <a:pt x="966" y="26"/>
                    <a:pt x="870" y="1"/>
                    <a:pt x="776" y="1"/>
                  </a:cubicBezTo>
                  <a:cubicBezTo>
                    <a:pt x="773" y="1"/>
                    <a:pt x="770" y="1"/>
                    <a:pt x="7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8" name="Google Shape;7308;p36"/>
            <p:cNvSpPr/>
            <p:nvPr/>
          </p:nvSpPr>
          <p:spPr>
            <a:xfrm>
              <a:off x="1298279" y="4216189"/>
              <a:ext cx="51993" cy="44966"/>
            </a:xfrm>
            <a:custGeom>
              <a:avLst/>
              <a:gdLst/>
              <a:ahLst/>
              <a:cxnLst/>
              <a:rect l="l" t="t" r="r" b="b"/>
              <a:pathLst>
                <a:path w="1428" h="1235" extrusionOk="0">
                  <a:moveTo>
                    <a:pt x="673" y="0"/>
                  </a:moveTo>
                  <a:cubicBezTo>
                    <a:pt x="543" y="0"/>
                    <a:pt x="412" y="38"/>
                    <a:pt x="300" y="123"/>
                  </a:cubicBezTo>
                  <a:cubicBezTo>
                    <a:pt x="200" y="198"/>
                    <a:pt x="124" y="301"/>
                    <a:pt x="89" y="423"/>
                  </a:cubicBezTo>
                  <a:cubicBezTo>
                    <a:pt x="0" y="740"/>
                    <a:pt x="222" y="1114"/>
                    <a:pt x="531" y="1208"/>
                  </a:cubicBezTo>
                  <a:cubicBezTo>
                    <a:pt x="588" y="1226"/>
                    <a:pt x="647" y="1234"/>
                    <a:pt x="705" y="1234"/>
                  </a:cubicBezTo>
                  <a:cubicBezTo>
                    <a:pt x="991" y="1234"/>
                    <a:pt x="1261" y="1033"/>
                    <a:pt x="1328" y="746"/>
                  </a:cubicBezTo>
                  <a:cubicBezTo>
                    <a:pt x="1427" y="322"/>
                    <a:pt x="1052" y="0"/>
                    <a:pt x="6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9" name="Google Shape;7309;p36"/>
            <p:cNvSpPr/>
            <p:nvPr/>
          </p:nvSpPr>
          <p:spPr>
            <a:xfrm>
              <a:off x="1165780" y="4215133"/>
              <a:ext cx="40269" cy="38595"/>
            </a:xfrm>
            <a:custGeom>
              <a:avLst/>
              <a:gdLst/>
              <a:ahLst/>
              <a:cxnLst/>
              <a:rect l="l" t="t" r="r" b="b"/>
              <a:pathLst>
                <a:path w="1106" h="1060" extrusionOk="0">
                  <a:moveTo>
                    <a:pt x="583" y="1"/>
                  </a:moveTo>
                  <a:cubicBezTo>
                    <a:pt x="355" y="1"/>
                    <a:pt x="116" y="189"/>
                    <a:pt x="82" y="418"/>
                  </a:cubicBezTo>
                  <a:cubicBezTo>
                    <a:pt x="1" y="668"/>
                    <a:pt x="189" y="942"/>
                    <a:pt x="412" y="1032"/>
                  </a:cubicBezTo>
                  <a:cubicBezTo>
                    <a:pt x="462" y="1051"/>
                    <a:pt x="518" y="1060"/>
                    <a:pt x="576" y="1060"/>
                  </a:cubicBezTo>
                  <a:cubicBezTo>
                    <a:pt x="659" y="1060"/>
                    <a:pt x="744" y="1041"/>
                    <a:pt x="813" y="1008"/>
                  </a:cubicBezTo>
                  <a:cubicBezTo>
                    <a:pt x="941" y="944"/>
                    <a:pt x="1013" y="841"/>
                    <a:pt x="1071" y="716"/>
                  </a:cubicBezTo>
                  <a:cubicBezTo>
                    <a:pt x="1090" y="678"/>
                    <a:pt x="1105" y="604"/>
                    <a:pt x="1105" y="560"/>
                  </a:cubicBezTo>
                  <a:cubicBezTo>
                    <a:pt x="1101" y="270"/>
                    <a:pt x="929" y="41"/>
                    <a:pt x="631" y="4"/>
                  </a:cubicBezTo>
                  <a:cubicBezTo>
                    <a:pt x="615" y="2"/>
                    <a:pt x="599" y="1"/>
                    <a:pt x="5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0" name="Google Shape;7310;p36"/>
            <p:cNvSpPr/>
            <p:nvPr/>
          </p:nvSpPr>
          <p:spPr>
            <a:xfrm>
              <a:off x="1133994" y="4176647"/>
              <a:ext cx="46641" cy="40160"/>
            </a:xfrm>
            <a:custGeom>
              <a:avLst/>
              <a:gdLst/>
              <a:ahLst/>
              <a:cxnLst/>
              <a:rect l="l" t="t" r="r" b="b"/>
              <a:pathLst>
                <a:path w="1281" h="1103" extrusionOk="0">
                  <a:moveTo>
                    <a:pt x="649" y="0"/>
                  </a:moveTo>
                  <a:cubicBezTo>
                    <a:pt x="464" y="0"/>
                    <a:pt x="283" y="97"/>
                    <a:pt x="172" y="259"/>
                  </a:cubicBezTo>
                  <a:cubicBezTo>
                    <a:pt x="0" y="504"/>
                    <a:pt x="103" y="866"/>
                    <a:pt x="348" y="1020"/>
                  </a:cubicBezTo>
                  <a:cubicBezTo>
                    <a:pt x="437" y="1077"/>
                    <a:pt x="534" y="1103"/>
                    <a:pt x="631" y="1103"/>
                  </a:cubicBezTo>
                  <a:cubicBezTo>
                    <a:pt x="816" y="1103"/>
                    <a:pt x="998" y="1006"/>
                    <a:pt x="1109" y="844"/>
                  </a:cubicBezTo>
                  <a:cubicBezTo>
                    <a:pt x="1281" y="598"/>
                    <a:pt x="1178" y="237"/>
                    <a:pt x="933" y="83"/>
                  </a:cubicBezTo>
                  <a:cubicBezTo>
                    <a:pt x="843" y="26"/>
                    <a:pt x="746" y="0"/>
                    <a:pt x="6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1" name="Google Shape;7311;p36"/>
            <p:cNvSpPr/>
            <p:nvPr/>
          </p:nvSpPr>
          <p:spPr>
            <a:xfrm>
              <a:off x="1230154" y="4355570"/>
              <a:ext cx="47879" cy="37721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31" y="0"/>
                  </a:moveTo>
                  <a:cubicBezTo>
                    <a:pt x="227" y="0"/>
                    <a:pt x="0" y="679"/>
                    <a:pt x="447" y="962"/>
                  </a:cubicBezTo>
                  <a:cubicBezTo>
                    <a:pt x="529" y="1013"/>
                    <a:pt x="609" y="1036"/>
                    <a:pt x="683" y="1036"/>
                  </a:cubicBezTo>
                  <a:cubicBezTo>
                    <a:pt x="1087" y="1036"/>
                    <a:pt x="1314" y="357"/>
                    <a:pt x="867" y="75"/>
                  </a:cubicBezTo>
                  <a:cubicBezTo>
                    <a:pt x="784" y="23"/>
                    <a:pt x="705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2" name="Google Shape;7312;p36"/>
            <p:cNvSpPr/>
            <p:nvPr/>
          </p:nvSpPr>
          <p:spPr>
            <a:xfrm>
              <a:off x="1325368" y="4309219"/>
              <a:ext cx="41689" cy="27672"/>
            </a:xfrm>
            <a:custGeom>
              <a:avLst/>
              <a:gdLst/>
              <a:ahLst/>
              <a:cxnLst/>
              <a:rect l="l" t="t" r="r" b="b"/>
              <a:pathLst>
                <a:path w="1145" h="760" extrusionOk="0">
                  <a:moveTo>
                    <a:pt x="585" y="1"/>
                  </a:moveTo>
                  <a:cubicBezTo>
                    <a:pt x="251" y="1"/>
                    <a:pt x="1" y="475"/>
                    <a:pt x="350" y="696"/>
                  </a:cubicBezTo>
                  <a:cubicBezTo>
                    <a:pt x="420" y="740"/>
                    <a:pt x="491" y="759"/>
                    <a:pt x="559" y="759"/>
                  </a:cubicBezTo>
                  <a:cubicBezTo>
                    <a:pt x="894" y="759"/>
                    <a:pt x="1145" y="286"/>
                    <a:pt x="794" y="64"/>
                  </a:cubicBezTo>
                  <a:cubicBezTo>
                    <a:pt x="724" y="20"/>
                    <a:pt x="653" y="1"/>
                    <a:pt x="5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3" name="Google Shape;7313;p36"/>
            <p:cNvSpPr/>
            <p:nvPr/>
          </p:nvSpPr>
          <p:spPr>
            <a:xfrm>
              <a:off x="1333160" y="4257443"/>
              <a:ext cx="52904" cy="3386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50" y="0"/>
                  </a:moveTo>
                  <a:cubicBezTo>
                    <a:pt x="329" y="0"/>
                    <a:pt x="0" y="573"/>
                    <a:pt x="436" y="849"/>
                  </a:cubicBezTo>
                  <a:cubicBezTo>
                    <a:pt x="525" y="905"/>
                    <a:pt x="616" y="930"/>
                    <a:pt x="703" y="930"/>
                  </a:cubicBezTo>
                  <a:cubicBezTo>
                    <a:pt x="1124" y="930"/>
                    <a:pt x="1452" y="356"/>
                    <a:pt x="1017" y="81"/>
                  </a:cubicBezTo>
                  <a:cubicBezTo>
                    <a:pt x="928" y="25"/>
                    <a:pt x="837" y="0"/>
                    <a:pt x="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4" name="Google Shape;7314;p36"/>
            <p:cNvSpPr/>
            <p:nvPr/>
          </p:nvSpPr>
          <p:spPr>
            <a:xfrm>
              <a:off x="1297514" y="4357172"/>
              <a:ext cx="49117" cy="37721"/>
            </a:xfrm>
            <a:custGeom>
              <a:avLst/>
              <a:gdLst/>
              <a:ahLst/>
              <a:cxnLst/>
              <a:rect l="l" t="t" r="r" b="b"/>
              <a:pathLst>
                <a:path w="1349" h="1036" extrusionOk="0">
                  <a:moveTo>
                    <a:pt x="656" y="0"/>
                  </a:moveTo>
                  <a:cubicBezTo>
                    <a:pt x="245" y="0"/>
                    <a:pt x="1" y="674"/>
                    <a:pt x="453" y="959"/>
                  </a:cubicBezTo>
                  <a:cubicBezTo>
                    <a:pt x="537" y="1012"/>
                    <a:pt x="619" y="1035"/>
                    <a:pt x="695" y="1035"/>
                  </a:cubicBezTo>
                  <a:cubicBezTo>
                    <a:pt x="1105" y="1035"/>
                    <a:pt x="1349" y="361"/>
                    <a:pt x="898" y="76"/>
                  </a:cubicBezTo>
                  <a:cubicBezTo>
                    <a:pt x="814" y="23"/>
                    <a:pt x="732" y="0"/>
                    <a:pt x="6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5" name="Google Shape;7315;p36"/>
            <p:cNvSpPr/>
            <p:nvPr/>
          </p:nvSpPr>
          <p:spPr>
            <a:xfrm>
              <a:off x="1335199" y="4194889"/>
              <a:ext cx="43182" cy="27526"/>
            </a:xfrm>
            <a:custGeom>
              <a:avLst/>
              <a:gdLst/>
              <a:ahLst/>
              <a:cxnLst/>
              <a:rect l="l" t="t" r="r" b="b"/>
              <a:pathLst>
                <a:path w="1186" h="756" extrusionOk="0">
                  <a:moveTo>
                    <a:pt x="613" y="1"/>
                  </a:moveTo>
                  <a:cubicBezTo>
                    <a:pt x="269" y="1"/>
                    <a:pt x="1" y="467"/>
                    <a:pt x="355" y="691"/>
                  </a:cubicBezTo>
                  <a:cubicBezTo>
                    <a:pt x="427" y="736"/>
                    <a:pt x="501" y="756"/>
                    <a:pt x="572" y="756"/>
                  </a:cubicBezTo>
                  <a:cubicBezTo>
                    <a:pt x="916" y="756"/>
                    <a:pt x="1185" y="289"/>
                    <a:pt x="831" y="67"/>
                  </a:cubicBezTo>
                  <a:cubicBezTo>
                    <a:pt x="758" y="21"/>
                    <a:pt x="684" y="1"/>
                    <a:pt x="6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6" name="Google Shape;7316;p36"/>
            <p:cNvSpPr/>
            <p:nvPr/>
          </p:nvSpPr>
          <p:spPr>
            <a:xfrm>
              <a:off x="1094015" y="4227076"/>
              <a:ext cx="47187" cy="30876"/>
            </a:xfrm>
            <a:custGeom>
              <a:avLst/>
              <a:gdLst/>
              <a:ahLst/>
              <a:cxnLst/>
              <a:rect l="l" t="t" r="r" b="b"/>
              <a:pathLst>
                <a:path w="1296" h="848" extrusionOk="0">
                  <a:moveTo>
                    <a:pt x="666" y="0"/>
                  </a:moveTo>
                  <a:cubicBezTo>
                    <a:pt x="287" y="0"/>
                    <a:pt x="0" y="528"/>
                    <a:pt x="393" y="776"/>
                  </a:cubicBezTo>
                  <a:cubicBezTo>
                    <a:pt x="473" y="826"/>
                    <a:pt x="553" y="847"/>
                    <a:pt x="630" y="847"/>
                  </a:cubicBezTo>
                  <a:cubicBezTo>
                    <a:pt x="1008" y="847"/>
                    <a:pt x="1296" y="321"/>
                    <a:pt x="903" y="72"/>
                  </a:cubicBezTo>
                  <a:cubicBezTo>
                    <a:pt x="823" y="22"/>
                    <a:pt x="743" y="0"/>
                    <a:pt x="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7" name="Google Shape;7317;p36"/>
            <p:cNvSpPr/>
            <p:nvPr/>
          </p:nvSpPr>
          <p:spPr>
            <a:xfrm>
              <a:off x="1120813" y="4257042"/>
              <a:ext cx="46459" cy="40051"/>
            </a:xfrm>
            <a:custGeom>
              <a:avLst/>
              <a:gdLst/>
              <a:ahLst/>
              <a:cxnLst/>
              <a:rect l="l" t="t" r="r" b="b"/>
              <a:pathLst>
                <a:path w="1276" h="1100" extrusionOk="0">
                  <a:moveTo>
                    <a:pt x="653" y="1"/>
                  </a:moveTo>
                  <a:cubicBezTo>
                    <a:pt x="460" y="1"/>
                    <a:pt x="269" y="112"/>
                    <a:pt x="162" y="279"/>
                  </a:cubicBezTo>
                  <a:cubicBezTo>
                    <a:pt x="1" y="537"/>
                    <a:pt x="124" y="873"/>
                    <a:pt x="367" y="1026"/>
                  </a:cubicBezTo>
                  <a:cubicBezTo>
                    <a:pt x="447" y="1077"/>
                    <a:pt x="535" y="1100"/>
                    <a:pt x="623" y="1100"/>
                  </a:cubicBezTo>
                  <a:cubicBezTo>
                    <a:pt x="817" y="1100"/>
                    <a:pt x="1009" y="989"/>
                    <a:pt x="1114" y="822"/>
                  </a:cubicBezTo>
                  <a:cubicBezTo>
                    <a:pt x="1275" y="564"/>
                    <a:pt x="1152" y="227"/>
                    <a:pt x="910" y="75"/>
                  </a:cubicBezTo>
                  <a:cubicBezTo>
                    <a:pt x="829" y="24"/>
                    <a:pt x="741" y="1"/>
                    <a:pt x="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8" name="Google Shape;7318;p36"/>
            <p:cNvSpPr/>
            <p:nvPr/>
          </p:nvSpPr>
          <p:spPr>
            <a:xfrm>
              <a:off x="1190103" y="4277068"/>
              <a:ext cx="42600" cy="40925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75" y="0"/>
                  </a:moveTo>
                  <a:cubicBezTo>
                    <a:pt x="413" y="0"/>
                    <a:pt x="257" y="69"/>
                    <a:pt x="133" y="215"/>
                  </a:cubicBezTo>
                  <a:cubicBezTo>
                    <a:pt x="41" y="325"/>
                    <a:pt x="1" y="504"/>
                    <a:pt x="21" y="643"/>
                  </a:cubicBezTo>
                  <a:cubicBezTo>
                    <a:pt x="41" y="771"/>
                    <a:pt x="124" y="942"/>
                    <a:pt x="239" y="1013"/>
                  </a:cubicBezTo>
                  <a:cubicBezTo>
                    <a:pt x="354" y="1086"/>
                    <a:pt x="477" y="1123"/>
                    <a:pt x="597" y="1123"/>
                  </a:cubicBezTo>
                  <a:cubicBezTo>
                    <a:pt x="759" y="1123"/>
                    <a:pt x="915" y="1054"/>
                    <a:pt x="1039" y="909"/>
                  </a:cubicBezTo>
                  <a:cubicBezTo>
                    <a:pt x="1130" y="799"/>
                    <a:pt x="1170" y="621"/>
                    <a:pt x="1151" y="482"/>
                  </a:cubicBezTo>
                  <a:cubicBezTo>
                    <a:pt x="1132" y="353"/>
                    <a:pt x="1048" y="182"/>
                    <a:pt x="933" y="110"/>
                  </a:cubicBezTo>
                  <a:cubicBezTo>
                    <a:pt x="818" y="38"/>
                    <a:pt x="695" y="0"/>
                    <a:pt x="5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9" name="Google Shape;7319;p36"/>
            <p:cNvSpPr/>
            <p:nvPr/>
          </p:nvSpPr>
          <p:spPr>
            <a:xfrm>
              <a:off x="1272063" y="4279799"/>
              <a:ext cx="39869" cy="40233"/>
            </a:xfrm>
            <a:custGeom>
              <a:avLst/>
              <a:gdLst/>
              <a:ahLst/>
              <a:cxnLst/>
              <a:rect l="l" t="t" r="r" b="b"/>
              <a:pathLst>
                <a:path w="1095" h="1105" extrusionOk="0">
                  <a:moveTo>
                    <a:pt x="581" y="1"/>
                  </a:moveTo>
                  <a:cubicBezTo>
                    <a:pt x="392" y="1"/>
                    <a:pt x="195" y="85"/>
                    <a:pt x="85" y="241"/>
                  </a:cubicBezTo>
                  <a:cubicBezTo>
                    <a:pt x="33" y="316"/>
                    <a:pt x="8" y="416"/>
                    <a:pt x="2" y="513"/>
                  </a:cubicBezTo>
                  <a:cubicBezTo>
                    <a:pt x="2" y="517"/>
                    <a:pt x="1" y="520"/>
                    <a:pt x="2" y="526"/>
                  </a:cubicBezTo>
                  <a:cubicBezTo>
                    <a:pt x="11" y="543"/>
                    <a:pt x="17" y="621"/>
                    <a:pt x="32" y="658"/>
                  </a:cubicBezTo>
                  <a:cubicBezTo>
                    <a:pt x="52" y="712"/>
                    <a:pt x="80" y="767"/>
                    <a:pt x="113" y="815"/>
                  </a:cubicBezTo>
                  <a:cubicBezTo>
                    <a:pt x="173" y="908"/>
                    <a:pt x="252" y="988"/>
                    <a:pt x="343" y="1047"/>
                  </a:cubicBezTo>
                  <a:cubicBezTo>
                    <a:pt x="405" y="1087"/>
                    <a:pt x="477" y="1104"/>
                    <a:pt x="549" y="1104"/>
                  </a:cubicBezTo>
                  <a:cubicBezTo>
                    <a:pt x="688" y="1104"/>
                    <a:pt x="831" y="1040"/>
                    <a:pt x="920" y="936"/>
                  </a:cubicBezTo>
                  <a:cubicBezTo>
                    <a:pt x="1043" y="789"/>
                    <a:pt x="1095" y="574"/>
                    <a:pt x="1066" y="388"/>
                  </a:cubicBezTo>
                  <a:cubicBezTo>
                    <a:pt x="1025" y="123"/>
                    <a:pt x="809" y="1"/>
                    <a:pt x="5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0" name="Google Shape;7320;p36"/>
            <p:cNvSpPr/>
            <p:nvPr/>
          </p:nvSpPr>
          <p:spPr>
            <a:xfrm>
              <a:off x="969527" y="4333578"/>
              <a:ext cx="227745" cy="432223"/>
            </a:xfrm>
            <a:custGeom>
              <a:avLst/>
              <a:gdLst/>
              <a:ahLst/>
              <a:cxnLst/>
              <a:rect l="l" t="t" r="r" b="b"/>
              <a:pathLst>
                <a:path w="6255" h="11871" extrusionOk="0">
                  <a:moveTo>
                    <a:pt x="5894" y="0"/>
                  </a:moveTo>
                  <a:cubicBezTo>
                    <a:pt x="5794" y="0"/>
                    <a:pt x="5695" y="47"/>
                    <a:pt x="5633" y="135"/>
                  </a:cubicBezTo>
                  <a:cubicBezTo>
                    <a:pt x="3342" y="3403"/>
                    <a:pt x="1138" y="8291"/>
                    <a:pt x="58" y="11451"/>
                  </a:cubicBezTo>
                  <a:cubicBezTo>
                    <a:pt x="0" y="11618"/>
                    <a:pt x="90" y="11797"/>
                    <a:pt x="256" y="11855"/>
                  </a:cubicBezTo>
                  <a:cubicBezTo>
                    <a:pt x="290" y="11866"/>
                    <a:pt x="323" y="11871"/>
                    <a:pt x="359" y="11871"/>
                  </a:cubicBezTo>
                  <a:cubicBezTo>
                    <a:pt x="491" y="11871"/>
                    <a:pt x="614" y="11788"/>
                    <a:pt x="657" y="11656"/>
                  </a:cubicBezTo>
                  <a:cubicBezTo>
                    <a:pt x="1724" y="8537"/>
                    <a:pt x="3899" y="3717"/>
                    <a:pt x="6153" y="501"/>
                  </a:cubicBezTo>
                  <a:cubicBezTo>
                    <a:pt x="6254" y="357"/>
                    <a:pt x="6219" y="159"/>
                    <a:pt x="6077" y="58"/>
                  </a:cubicBezTo>
                  <a:cubicBezTo>
                    <a:pt x="6021" y="19"/>
                    <a:pt x="5957" y="0"/>
                    <a:pt x="58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1" name="Google Shape;7321;p36"/>
            <p:cNvSpPr/>
            <p:nvPr/>
          </p:nvSpPr>
          <p:spPr>
            <a:xfrm>
              <a:off x="498775" y="4617327"/>
              <a:ext cx="503696" cy="163517"/>
            </a:xfrm>
            <a:custGeom>
              <a:avLst/>
              <a:gdLst/>
              <a:ahLst/>
              <a:cxnLst/>
              <a:rect l="l" t="t" r="r" b="b"/>
              <a:pathLst>
                <a:path w="13834" h="4491" extrusionOk="0">
                  <a:moveTo>
                    <a:pt x="1792" y="0"/>
                  </a:moveTo>
                  <a:cubicBezTo>
                    <a:pt x="1203" y="0"/>
                    <a:pt x="605" y="31"/>
                    <a:pt x="0" y="97"/>
                  </a:cubicBezTo>
                  <a:cubicBezTo>
                    <a:pt x="2736" y="2492"/>
                    <a:pt x="3678" y="4491"/>
                    <a:pt x="8221" y="4491"/>
                  </a:cubicBezTo>
                  <a:cubicBezTo>
                    <a:pt x="9554" y="4491"/>
                    <a:pt x="11198" y="4319"/>
                    <a:pt x="13288" y="3934"/>
                  </a:cubicBezTo>
                  <a:cubicBezTo>
                    <a:pt x="13834" y="3833"/>
                    <a:pt x="8394" y="0"/>
                    <a:pt x="17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2" name="Google Shape;7322;p36"/>
            <p:cNvSpPr/>
            <p:nvPr/>
          </p:nvSpPr>
          <p:spPr>
            <a:xfrm>
              <a:off x="962682" y="4617327"/>
              <a:ext cx="503660" cy="163517"/>
            </a:xfrm>
            <a:custGeom>
              <a:avLst/>
              <a:gdLst/>
              <a:ahLst/>
              <a:cxnLst/>
              <a:rect l="l" t="t" r="r" b="b"/>
              <a:pathLst>
                <a:path w="13833" h="4491" extrusionOk="0">
                  <a:moveTo>
                    <a:pt x="12041" y="0"/>
                  </a:moveTo>
                  <a:cubicBezTo>
                    <a:pt x="5440" y="0"/>
                    <a:pt x="1" y="3833"/>
                    <a:pt x="547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3" y="4491"/>
                    <a:pt x="11096" y="2492"/>
                    <a:pt x="13833" y="97"/>
                  </a:cubicBezTo>
                  <a:cubicBezTo>
                    <a:pt x="13228" y="31"/>
                    <a:pt x="12630" y="0"/>
                    <a:pt x="12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23" name="Google Shape;7323;p36"/>
          <p:cNvGrpSpPr/>
          <p:nvPr/>
        </p:nvGrpSpPr>
        <p:grpSpPr>
          <a:xfrm>
            <a:off x="6875900" y="-337775"/>
            <a:ext cx="4028680" cy="5070925"/>
            <a:chOff x="6875900" y="-337775"/>
            <a:chExt cx="4028680" cy="5070925"/>
          </a:xfrm>
        </p:grpSpPr>
        <p:sp>
          <p:nvSpPr>
            <p:cNvPr id="7324" name="Google Shape;7324;p36"/>
            <p:cNvSpPr/>
            <p:nvPr/>
          </p:nvSpPr>
          <p:spPr>
            <a:xfrm>
              <a:off x="8542381" y="3778446"/>
              <a:ext cx="686714" cy="571390"/>
            </a:xfrm>
            <a:custGeom>
              <a:avLst/>
              <a:gdLst/>
              <a:ahLst/>
              <a:cxnLst/>
              <a:rect l="l" t="t" r="r" b="b"/>
              <a:pathLst>
                <a:path w="5645" h="4697" extrusionOk="0">
                  <a:moveTo>
                    <a:pt x="1098" y="1"/>
                  </a:moveTo>
                  <a:lnTo>
                    <a:pt x="0" y="4697"/>
                  </a:lnTo>
                  <a:lnTo>
                    <a:pt x="5644" y="4697"/>
                  </a:lnTo>
                  <a:lnTo>
                    <a:pt x="45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5" name="Google Shape;7325;p36"/>
            <p:cNvSpPr/>
            <p:nvPr/>
          </p:nvSpPr>
          <p:spPr>
            <a:xfrm>
              <a:off x="8582647" y="3314235"/>
              <a:ext cx="606060" cy="504361"/>
            </a:xfrm>
            <a:custGeom>
              <a:avLst/>
              <a:gdLst/>
              <a:ahLst/>
              <a:cxnLst/>
              <a:rect l="l" t="t" r="r" b="b"/>
              <a:pathLst>
                <a:path w="4982" h="4146" extrusionOk="0">
                  <a:moveTo>
                    <a:pt x="969" y="0"/>
                  </a:moveTo>
                  <a:lnTo>
                    <a:pt x="1" y="4145"/>
                  </a:lnTo>
                  <a:lnTo>
                    <a:pt x="4982" y="4145"/>
                  </a:lnTo>
                  <a:lnTo>
                    <a:pt x="401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6" name="Google Shape;7326;p36"/>
            <p:cNvSpPr/>
            <p:nvPr/>
          </p:nvSpPr>
          <p:spPr>
            <a:xfrm>
              <a:off x="8618777" y="2899414"/>
              <a:ext cx="533922" cy="444387"/>
            </a:xfrm>
            <a:custGeom>
              <a:avLst/>
              <a:gdLst/>
              <a:ahLst/>
              <a:cxnLst/>
              <a:rect l="l" t="t" r="r" b="b"/>
              <a:pathLst>
                <a:path w="4389" h="3653" extrusionOk="0">
                  <a:moveTo>
                    <a:pt x="854" y="1"/>
                  </a:moveTo>
                  <a:lnTo>
                    <a:pt x="0" y="3653"/>
                  </a:lnTo>
                  <a:lnTo>
                    <a:pt x="4388" y="3653"/>
                  </a:lnTo>
                  <a:lnTo>
                    <a:pt x="35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7" name="Google Shape;7327;p36"/>
            <p:cNvSpPr/>
            <p:nvPr/>
          </p:nvSpPr>
          <p:spPr>
            <a:xfrm>
              <a:off x="8661233" y="2561961"/>
              <a:ext cx="449010" cy="374074"/>
            </a:xfrm>
            <a:custGeom>
              <a:avLst/>
              <a:gdLst/>
              <a:ahLst/>
              <a:cxnLst/>
              <a:rect l="l" t="t" r="r" b="b"/>
              <a:pathLst>
                <a:path w="3691" h="3075" extrusionOk="0">
                  <a:moveTo>
                    <a:pt x="717" y="1"/>
                  </a:moveTo>
                  <a:lnTo>
                    <a:pt x="0" y="3074"/>
                  </a:lnTo>
                  <a:lnTo>
                    <a:pt x="3690" y="3074"/>
                  </a:lnTo>
                  <a:lnTo>
                    <a:pt x="297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7328;p36"/>
            <p:cNvSpPr/>
            <p:nvPr/>
          </p:nvSpPr>
          <p:spPr>
            <a:xfrm>
              <a:off x="8704662" y="2239714"/>
              <a:ext cx="362030" cy="355826"/>
            </a:xfrm>
            <a:custGeom>
              <a:avLst/>
              <a:gdLst/>
              <a:ahLst/>
              <a:cxnLst/>
              <a:rect l="l" t="t" r="r" b="b"/>
              <a:pathLst>
                <a:path w="2976" h="2925" extrusionOk="0">
                  <a:moveTo>
                    <a:pt x="578" y="1"/>
                  </a:moveTo>
                  <a:lnTo>
                    <a:pt x="1" y="2924"/>
                  </a:lnTo>
                  <a:lnTo>
                    <a:pt x="2976" y="2924"/>
                  </a:lnTo>
                  <a:lnTo>
                    <a:pt x="239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7329;p36"/>
            <p:cNvSpPr/>
            <p:nvPr/>
          </p:nvSpPr>
          <p:spPr>
            <a:xfrm>
              <a:off x="8731060" y="1945933"/>
              <a:ext cx="309234" cy="312519"/>
            </a:xfrm>
            <a:custGeom>
              <a:avLst/>
              <a:gdLst/>
              <a:ahLst/>
              <a:cxnLst/>
              <a:rect l="l" t="t" r="r" b="b"/>
              <a:pathLst>
                <a:path w="2542" h="2569" extrusionOk="0">
                  <a:moveTo>
                    <a:pt x="495" y="1"/>
                  </a:moveTo>
                  <a:lnTo>
                    <a:pt x="1" y="2568"/>
                  </a:lnTo>
                  <a:lnTo>
                    <a:pt x="2542" y="2568"/>
                  </a:lnTo>
                  <a:lnTo>
                    <a:pt x="20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7330;p36"/>
            <p:cNvSpPr/>
            <p:nvPr/>
          </p:nvSpPr>
          <p:spPr>
            <a:xfrm>
              <a:off x="8760255" y="1701419"/>
              <a:ext cx="250964" cy="263616"/>
            </a:xfrm>
            <a:custGeom>
              <a:avLst/>
              <a:gdLst/>
              <a:ahLst/>
              <a:cxnLst/>
              <a:rect l="l" t="t" r="r" b="b"/>
              <a:pathLst>
                <a:path w="2063" h="2167" extrusionOk="0">
                  <a:moveTo>
                    <a:pt x="402" y="0"/>
                  </a:moveTo>
                  <a:lnTo>
                    <a:pt x="0" y="2166"/>
                  </a:lnTo>
                  <a:lnTo>
                    <a:pt x="2062" y="2166"/>
                  </a:lnTo>
                  <a:lnTo>
                    <a:pt x="16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7331;p36"/>
            <p:cNvSpPr/>
            <p:nvPr/>
          </p:nvSpPr>
          <p:spPr>
            <a:xfrm>
              <a:off x="8777530" y="1490237"/>
              <a:ext cx="216294" cy="234541"/>
            </a:xfrm>
            <a:custGeom>
              <a:avLst/>
              <a:gdLst/>
              <a:ahLst/>
              <a:cxnLst/>
              <a:rect l="l" t="t" r="r" b="b"/>
              <a:pathLst>
                <a:path w="1778" h="1928" extrusionOk="0">
                  <a:moveTo>
                    <a:pt x="347" y="0"/>
                  </a:moveTo>
                  <a:lnTo>
                    <a:pt x="1" y="1928"/>
                  </a:lnTo>
                  <a:lnTo>
                    <a:pt x="1778" y="1928"/>
                  </a:lnTo>
                  <a:lnTo>
                    <a:pt x="14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7332;p36"/>
            <p:cNvSpPr/>
            <p:nvPr/>
          </p:nvSpPr>
          <p:spPr>
            <a:xfrm>
              <a:off x="8794074" y="1299371"/>
              <a:ext cx="183327" cy="207535"/>
            </a:xfrm>
            <a:custGeom>
              <a:avLst/>
              <a:gdLst/>
              <a:ahLst/>
              <a:cxnLst/>
              <a:rect l="l" t="t" r="r" b="b"/>
              <a:pathLst>
                <a:path w="1507" h="1706" extrusionOk="0">
                  <a:moveTo>
                    <a:pt x="292" y="0"/>
                  </a:moveTo>
                  <a:lnTo>
                    <a:pt x="0" y="1706"/>
                  </a:lnTo>
                  <a:lnTo>
                    <a:pt x="1506" y="170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7333;p36"/>
            <p:cNvSpPr/>
            <p:nvPr/>
          </p:nvSpPr>
          <p:spPr>
            <a:xfrm>
              <a:off x="7218101" y="-337775"/>
              <a:ext cx="1815140" cy="1516976"/>
            </a:xfrm>
            <a:custGeom>
              <a:avLst/>
              <a:gdLst/>
              <a:ahLst/>
              <a:cxnLst/>
              <a:rect l="l" t="t" r="r" b="b"/>
              <a:pathLst>
                <a:path w="14921" h="12470" extrusionOk="0">
                  <a:moveTo>
                    <a:pt x="5934" y="1"/>
                  </a:moveTo>
                  <a:cubicBezTo>
                    <a:pt x="4436" y="1"/>
                    <a:pt x="2919" y="391"/>
                    <a:pt x="1538" y="1212"/>
                  </a:cubicBezTo>
                  <a:cubicBezTo>
                    <a:pt x="972" y="1548"/>
                    <a:pt x="459" y="1939"/>
                    <a:pt x="1" y="2372"/>
                  </a:cubicBezTo>
                  <a:lnTo>
                    <a:pt x="1638" y="3584"/>
                  </a:lnTo>
                  <a:lnTo>
                    <a:pt x="2861" y="2508"/>
                  </a:lnTo>
                  <a:lnTo>
                    <a:pt x="2058" y="3895"/>
                  </a:lnTo>
                  <a:lnTo>
                    <a:pt x="2499" y="4222"/>
                  </a:lnTo>
                  <a:lnTo>
                    <a:pt x="4482" y="2771"/>
                  </a:lnTo>
                  <a:lnTo>
                    <a:pt x="3458" y="4928"/>
                  </a:lnTo>
                  <a:lnTo>
                    <a:pt x="13662" y="12470"/>
                  </a:lnTo>
                  <a:cubicBezTo>
                    <a:pt x="14921" y="9937"/>
                    <a:pt x="14908" y="6836"/>
                    <a:pt x="13356" y="4223"/>
                  </a:cubicBezTo>
                  <a:cubicBezTo>
                    <a:pt x="11745" y="1508"/>
                    <a:pt x="8877" y="1"/>
                    <a:pt x="59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4" name="Google Shape;7334;p36"/>
            <p:cNvSpPr/>
            <p:nvPr/>
          </p:nvSpPr>
          <p:spPr>
            <a:xfrm>
              <a:off x="7468456" y="-337653"/>
              <a:ext cx="530516" cy="513485"/>
            </a:xfrm>
            <a:custGeom>
              <a:avLst/>
              <a:gdLst/>
              <a:ahLst/>
              <a:cxnLst/>
              <a:rect l="l" t="t" r="r" b="b"/>
              <a:pathLst>
                <a:path w="4361" h="4221" extrusionOk="0">
                  <a:moveTo>
                    <a:pt x="3881" y="0"/>
                  </a:moveTo>
                  <a:cubicBezTo>
                    <a:pt x="3640" y="0"/>
                    <a:pt x="3398" y="10"/>
                    <a:pt x="3158" y="29"/>
                  </a:cubicBezTo>
                  <a:lnTo>
                    <a:pt x="801" y="2510"/>
                  </a:lnTo>
                  <a:lnTo>
                    <a:pt x="0" y="3894"/>
                  </a:lnTo>
                  <a:lnTo>
                    <a:pt x="442" y="4221"/>
                  </a:lnTo>
                  <a:lnTo>
                    <a:pt x="2350" y="2825"/>
                  </a:lnTo>
                  <a:lnTo>
                    <a:pt x="4360" y="13"/>
                  </a:lnTo>
                  <a:cubicBezTo>
                    <a:pt x="4201" y="5"/>
                    <a:pt x="4041" y="0"/>
                    <a:pt x="3881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5" name="Google Shape;7335;p36"/>
            <p:cNvSpPr/>
            <p:nvPr/>
          </p:nvSpPr>
          <p:spPr>
            <a:xfrm>
              <a:off x="7297417" y="-325124"/>
              <a:ext cx="481491" cy="379183"/>
            </a:xfrm>
            <a:custGeom>
              <a:avLst/>
              <a:gdLst/>
              <a:ahLst/>
              <a:cxnLst/>
              <a:rect l="l" t="t" r="r" b="b"/>
              <a:pathLst>
                <a:path w="3958" h="3117" extrusionOk="0">
                  <a:moveTo>
                    <a:pt x="3958" y="0"/>
                  </a:moveTo>
                  <a:cubicBezTo>
                    <a:pt x="3160" y="124"/>
                    <a:pt x="2369" y="362"/>
                    <a:pt x="1610" y="723"/>
                  </a:cubicBezTo>
                  <a:lnTo>
                    <a:pt x="0" y="2754"/>
                  </a:lnTo>
                  <a:lnTo>
                    <a:pt x="490" y="3116"/>
                  </a:lnTo>
                  <a:lnTo>
                    <a:pt x="3958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7336;p36"/>
            <p:cNvSpPr/>
            <p:nvPr/>
          </p:nvSpPr>
          <p:spPr>
            <a:xfrm>
              <a:off x="7737911" y="-331328"/>
              <a:ext cx="565673" cy="724912"/>
            </a:xfrm>
            <a:custGeom>
              <a:avLst/>
              <a:gdLst/>
              <a:ahLst/>
              <a:cxnLst/>
              <a:rect l="l" t="t" r="r" b="b"/>
              <a:pathLst>
                <a:path w="4650" h="5959" extrusionOk="0">
                  <a:moveTo>
                    <a:pt x="2614" y="0"/>
                  </a:moveTo>
                  <a:lnTo>
                    <a:pt x="1" y="5479"/>
                  </a:lnTo>
                  <a:lnTo>
                    <a:pt x="649" y="5959"/>
                  </a:lnTo>
                  <a:lnTo>
                    <a:pt x="4649" y="483"/>
                  </a:lnTo>
                  <a:cubicBezTo>
                    <a:pt x="3993" y="240"/>
                    <a:pt x="3310" y="79"/>
                    <a:pt x="2614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7337;p36"/>
            <p:cNvSpPr/>
            <p:nvPr/>
          </p:nvSpPr>
          <p:spPr>
            <a:xfrm>
              <a:off x="8800278" y="636143"/>
              <a:ext cx="199871" cy="543046"/>
            </a:xfrm>
            <a:custGeom>
              <a:avLst/>
              <a:gdLst/>
              <a:ahLst/>
              <a:cxnLst/>
              <a:rect l="l" t="t" r="r" b="b"/>
              <a:pathLst>
                <a:path w="1643" h="4464" extrusionOk="0">
                  <a:moveTo>
                    <a:pt x="1534" y="0"/>
                  </a:moveTo>
                  <a:lnTo>
                    <a:pt x="0" y="3980"/>
                  </a:lnTo>
                  <a:lnTo>
                    <a:pt x="656" y="4464"/>
                  </a:lnTo>
                  <a:cubicBezTo>
                    <a:pt x="1338" y="3088"/>
                    <a:pt x="1643" y="1544"/>
                    <a:pt x="1534" y="0"/>
                  </a:cubicBezTo>
                  <a:close/>
                </a:path>
              </a:pathLst>
            </a:custGeom>
            <a:solidFill>
              <a:srgbClr val="5073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7338;p36"/>
            <p:cNvSpPr/>
            <p:nvPr/>
          </p:nvSpPr>
          <p:spPr>
            <a:xfrm>
              <a:off x="8625103" y="219983"/>
              <a:ext cx="348771" cy="805201"/>
            </a:xfrm>
            <a:custGeom>
              <a:avLst/>
              <a:gdLst/>
              <a:ahLst/>
              <a:cxnLst/>
              <a:rect l="l" t="t" r="r" b="b"/>
              <a:pathLst>
                <a:path w="2867" h="6619" extrusionOk="0">
                  <a:moveTo>
                    <a:pt x="1987" y="0"/>
                  </a:moveTo>
                  <a:lnTo>
                    <a:pt x="1" y="6338"/>
                  </a:lnTo>
                  <a:lnTo>
                    <a:pt x="380" y="6618"/>
                  </a:lnTo>
                  <a:lnTo>
                    <a:pt x="2866" y="2552"/>
                  </a:lnTo>
                  <a:cubicBezTo>
                    <a:pt x="2714" y="1679"/>
                    <a:pt x="2423" y="819"/>
                    <a:pt x="1987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9" name="Google Shape;7339;p36"/>
            <p:cNvSpPr/>
            <p:nvPr/>
          </p:nvSpPr>
          <p:spPr>
            <a:xfrm>
              <a:off x="8022206" y="-248363"/>
              <a:ext cx="551804" cy="839385"/>
            </a:xfrm>
            <a:custGeom>
              <a:avLst/>
              <a:gdLst/>
              <a:ahLst/>
              <a:cxnLst/>
              <a:rect l="l" t="t" r="r" b="b"/>
              <a:pathLst>
                <a:path w="4536" h="6900" extrusionOk="0">
                  <a:moveTo>
                    <a:pt x="2806" y="0"/>
                  </a:moveTo>
                  <a:lnTo>
                    <a:pt x="0" y="6525"/>
                  </a:lnTo>
                  <a:lnTo>
                    <a:pt x="506" y="6899"/>
                  </a:lnTo>
                  <a:lnTo>
                    <a:pt x="4535" y="1015"/>
                  </a:lnTo>
                  <a:cubicBezTo>
                    <a:pt x="3997" y="608"/>
                    <a:pt x="3416" y="269"/>
                    <a:pt x="2806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0" name="Google Shape;7340;p36"/>
            <p:cNvSpPr/>
            <p:nvPr/>
          </p:nvSpPr>
          <p:spPr>
            <a:xfrm>
              <a:off x="8328399" y="-77569"/>
              <a:ext cx="497549" cy="891695"/>
            </a:xfrm>
            <a:custGeom>
              <a:avLst/>
              <a:gdLst/>
              <a:ahLst/>
              <a:cxnLst/>
              <a:rect l="l" t="t" r="r" b="b"/>
              <a:pathLst>
                <a:path w="4090" h="7330" extrusionOk="0">
                  <a:moveTo>
                    <a:pt x="2498" y="1"/>
                  </a:moveTo>
                  <a:lnTo>
                    <a:pt x="0" y="6982"/>
                  </a:lnTo>
                  <a:lnTo>
                    <a:pt x="473" y="7330"/>
                  </a:lnTo>
                  <a:lnTo>
                    <a:pt x="4090" y="1865"/>
                  </a:lnTo>
                  <a:cubicBezTo>
                    <a:pt x="3639" y="1154"/>
                    <a:pt x="3101" y="530"/>
                    <a:pt x="2498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1" name="Google Shape;7341;p36"/>
            <p:cNvSpPr/>
            <p:nvPr/>
          </p:nvSpPr>
          <p:spPr>
            <a:xfrm>
              <a:off x="7638523" y="105756"/>
              <a:ext cx="1327202" cy="1073440"/>
            </a:xfrm>
            <a:custGeom>
              <a:avLst/>
              <a:gdLst/>
              <a:ahLst/>
              <a:cxnLst/>
              <a:rect l="l" t="t" r="r" b="b"/>
              <a:pathLst>
                <a:path w="10910" h="8824" extrusionOk="0">
                  <a:moveTo>
                    <a:pt x="2481" y="1"/>
                  </a:moveTo>
                  <a:cubicBezTo>
                    <a:pt x="1816" y="1"/>
                    <a:pt x="1151" y="77"/>
                    <a:pt x="501" y="230"/>
                  </a:cubicBezTo>
                  <a:lnTo>
                    <a:pt x="1" y="1282"/>
                  </a:lnTo>
                  <a:lnTo>
                    <a:pt x="10204" y="8824"/>
                  </a:lnTo>
                  <a:cubicBezTo>
                    <a:pt x="10523" y="8184"/>
                    <a:pt x="10758" y="7508"/>
                    <a:pt x="10909" y="6813"/>
                  </a:cubicBezTo>
                  <a:cubicBezTo>
                    <a:pt x="10552" y="5141"/>
                    <a:pt x="9697" y="3558"/>
                    <a:pt x="8351" y="2307"/>
                  </a:cubicBezTo>
                  <a:cubicBezTo>
                    <a:pt x="6690" y="764"/>
                    <a:pt x="4583" y="1"/>
                    <a:pt x="2481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2" name="Google Shape;7342;p36"/>
            <p:cNvSpPr/>
            <p:nvPr/>
          </p:nvSpPr>
          <p:spPr>
            <a:xfrm>
              <a:off x="8755998" y="-337775"/>
              <a:ext cx="1815140" cy="1516976"/>
            </a:xfrm>
            <a:custGeom>
              <a:avLst/>
              <a:gdLst/>
              <a:ahLst/>
              <a:cxnLst/>
              <a:rect l="l" t="t" r="r" b="b"/>
              <a:pathLst>
                <a:path w="14921" h="12470" extrusionOk="0">
                  <a:moveTo>
                    <a:pt x="8986" y="1"/>
                  </a:moveTo>
                  <a:cubicBezTo>
                    <a:pt x="6043" y="1"/>
                    <a:pt x="3176" y="1508"/>
                    <a:pt x="1565" y="4223"/>
                  </a:cubicBezTo>
                  <a:cubicBezTo>
                    <a:pt x="14" y="6836"/>
                    <a:pt x="1" y="9937"/>
                    <a:pt x="1260" y="12470"/>
                  </a:cubicBezTo>
                  <a:lnTo>
                    <a:pt x="11463" y="4928"/>
                  </a:lnTo>
                  <a:lnTo>
                    <a:pt x="10440" y="2771"/>
                  </a:lnTo>
                  <a:lnTo>
                    <a:pt x="12421" y="4222"/>
                  </a:lnTo>
                  <a:lnTo>
                    <a:pt x="12863" y="3895"/>
                  </a:lnTo>
                  <a:lnTo>
                    <a:pt x="12061" y="2508"/>
                  </a:lnTo>
                  <a:lnTo>
                    <a:pt x="13283" y="3584"/>
                  </a:lnTo>
                  <a:lnTo>
                    <a:pt x="14920" y="2372"/>
                  </a:lnTo>
                  <a:cubicBezTo>
                    <a:pt x="14463" y="1939"/>
                    <a:pt x="13948" y="1548"/>
                    <a:pt x="13384" y="1212"/>
                  </a:cubicBezTo>
                  <a:cubicBezTo>
                    <a:pt x="12002" y="391"/>
                    <a:pt x="10484" y="1"/>
                    <a:pt x="89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3" name="Google Shape;7343;p36"/>
            <p:cNvSpPr/>
            <p:nvPr/>
          </p:nvSpPr>
          <p:spPr>
            <a:xfrm>
              <a:off x="9790264" y="-337653"/>
              <a:ext cx="530637" cy="513485"/>
            </a:xfrm>
            <a:custGeom>
              <a:avLst/>
              <a:gdLst/>
              <a:ahLst/>
              <a:cxnLst/>
              <a:rect l="l" t="t" r="r" b="b"/>
              <a:pathLst>
                <a:path w="4362" h="4221" extrusionOk="0">
                  <a:moveTo>
                    <a:pt x="480" y="0"/>
                  </a:moveTo>
                  <a:cubicBezTo>
                    <a:pt x="320" y="0"/>
                    <a:pt x="160" y="5"/>
                    <a:pt x="1" y="13"/>
                  </a:cubicBezTo>
                  <a:lnTo>
                    <a:pt x="2012" y="2825"/>
                  </a:lnTo>
                  <a:lnTo>
                    <a:pt x="3919" y="4221"/>
                  </a:lnTo>
                  <a:lnTo>
                    <a:pt x="4361" y="3894"/>
                  </a:lnTo>
                  <a:lnTo>
                    <a:pt x="3560" y="2510"/>
                  </a:lnTo>
                  <a:lnTo>
                    <a:pt x="1203" y="29"/>
                  </a:lnTo>
                  <a:cubicBezTo>
                    <a:pt x="961" y="10"/>
                    <a:pt x="720" y="0"/>
                    <a:pt x="480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4" name="Google Shape;7344;p36"/>
            <p:cNvSpPr/>
            <p:nvPr/>
          </p:nvSpPr>
          <p:spPr>
            <a:xfrm>
              <a:off x="10010207" y="-325124"/>
              <a:ext cx="481369" cy="379183"/>
            </a:xfrm>
            <a:custGeom>
              <a:avLst/>
              <a:gdLst/>
              <a:ahLst/>
              <a:cxnLst/>
              <a:rect l="l" t="t" r="r" b="b"/>
              <a:pathLst>
                <a:path w="3957" h="3117" extrusionOk="0">
                  <a:moveTo>
                    <a:pt x="0" y="0"/>
                  </a:moveTo>
                  <a:lnTo>
                    <a:pt x="3468" y="3116"/>
                  </a:lnTo>
                  <a:lnTo>
                    <a:pt x="3956" y="2754"/>
                  </a:lnTo>
                  <a:lnTo>
                    <a:pt x="2348" y="723"/>
                  </a:lnTo>
                  <a:cubicBezTo>
                    <a:pt x="1589" y="362"/>
                    <a:pt x="798" y="124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5" name="Google Shape;7345;p36"/>
            <p:cNvSpPr/>
            <p:nvPr/>
          </p:nvSpPr>
          <p:spPr>
            <a:xfrm>
              <a:off x="9485775" y="-331328"/>
              <a:ext cx="565673" cy="724912"/>
            </a:xfrm>
            <a:custGeom>
              <a:avLst/>
              <a:gdLst/>
              <a:ahLst/>
              <a:cxnLst/>
              <a:rect l="l" t="t" r="r" b="b"/>
              <a:pathLst>
                <a:path w="4650" h="5959" extrusionOk="0">
                  <a:moveTo>
                    <a:pt x="2036" y="0"/>
                  </a:moveTo>
                  <a:cubicBezTo>
                    <a:pt x="1339" y="79"/>
                    <a:pt x="656" y="240"/>
                    <a:pt x="0" y="483"/>
                  </a:cubicBezTo>
                  <a:lnTo>
                    <a:pt x="4000" y="5959"/>
                  </a:lnTo>
                  <a:lnTo>
                    <a:pt x="4650" y="5479"/>
                  </a:lnTo>
                  <a:lnTo>
                    <a:pt x="2036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6" name="Google Shape;7346;p36"/>
            <p:cNvSpPr/>
            <p:nvPr/>
          </p:nvSpPr>
          <p:spPr>
            <a:xfrm>
              <a:off x="8789086" y="636143"/>
              <a:ext cx="199993" cy="543046"/>
            </a:xfrm>
            <a:custGeom>
              <a:avLst/>
              <a:gdLst/>
              <a:ahLst/>
              <a:cxnLst/>
              <a:rect l="l" t="t" r="r" b="b"/>
              <a:pathLst>
                <a:path w="1644" h="4464" extrusionOk="0">
                  <a:moveTo>
                    <a:pt x="109" y="0"/>
                  </a:moveTo>
                  <a:lnTo>
                    <a:pt x="109" y="0"/>
                  </a:lnTo>
                  <a:cubicBezTo>
                    <a:pt x="0" y="1544"/>
                    <a:pt x="306" y="3088"/>
                    <a:pt x="988" y="4464"/>
                  </a:cubicBezTo>
                  <a:lnTo>
                    <a:pt x="1643" y="398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7" name="Google Shape;7347;p36"/>
            <p:cNvSpPr/>
            <p:nvPr/>
          </p:nvSpPr>
          <p:spPr>
            <a:xfrm>
              <a:off x="8815484" y="219983"/>
              <a:ext cx="348649" cy="805201"/>
            </a:xfrm>
            <a:custGeom>
              <a:avLst/>
              <a:gdLst/>
              <a:ahLst/>
              <a:cxnLst/>
              <a:rect l="l" t="t" r="r" b="b"/>
              <a:pathLst>
                <a:path w="2866" h="6619" extrusionOk="0">
                  <a:moveTo>
                    <a:pt x="880" y="0"/>
                  </a:moveTo>
                  <a:cubicBezTo>
                    <a:pt x="443" y="819"/>
                    <a:pt x="153" y="1679"/>
                    <a:pt x="0" y="2552"/>
                  </a:cubicBezTo>
                  <a:lnTo>
                    <a:pt x="2486" y="6618"/>
                  </a:lnTo>
                  <a:lnTo>
                    <a:pt x="2866" y="6338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8" name="Google Shape;7348;p36"/>
            <p:cNvSpPr/>
            <p:nvPr/>
          </p:nvSpPr>
          <p:spPr>
            <a:xfrm>
              <a:off x="9215347" y="-248363"/>
              <a:ext cx="551804" cy="839385"/>
            </a:xfrm>
            <a:custGeom>
              <a:avLst/>
              <a:gdLst/>
              <a:ahLst/>
              <a:cxnLst/>
              <a:rect l="l" t="t" r="r" b="b"/>
              <a:pathLst>
                <a:path w="4536" h="6900" extrusionOk="0">
                  <a:moveTo>
                    <a:pt x="1729" y="0"/>
                  </a:moveTo>
                  <a:cubicBezTo>
                    <a:pt x="1120" y="269"/>
                    <a:pt x="538" y="608"/>
                    <a:pt x="0" y="1015"/>
                  </a:cubicBezTo>
                  <a:lnTo>
                    <a:pt x="4029" y="6899"/>
                  </a:lnTo>
                  <a:lnTo>
                    <a:pt x="4535" y="6525"/>
                  </a:lnTo>
                  <a:lnTo>
                    <a:pt x="1729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9" name="Google Shape;7349;p36"/>
            <p:cNvSpPr/>
            <p:nvPr/>
          </p:nvSpPr>
          <p:spPr>
            <a:xfrm>
              <a:off x="8963289" y="-77569"/>
              <a:ext cx="497670" cy="891695"/>
            </a:xfrm>
            <a:custGeom>
              <a:avLst/>
              <a:gdLst/>
              <a:ahLst/>
              <a:cxnLst/>
              <a:rect l="l" t="t" r="r" b="b"/>
              <a:pathLst>
                <a:path w="4091" h="7330" extrusionOk="0">
                  <a:moveTo>
                    <a:pt x="1593" y="1"/>
                  </a:moveTo>
                  <a:cubicBezTo>
                    <a:pt x="989" y="530"/>
                    <a:pt x="451" y="1154"/>
                    <a:pt x="1" y="1865"/>
                  </a:cubicBezTo>
                  <a:lnTo>
                    <a:pt x="3618" y="7330"/>
                  </a:lnTo>
                  <a:lnTo>
                    <a:pt x="4090" y="6982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0" name="Google Shape;7350;p36"/>
            <p:cNvSpPr/>
            <p:nvPr/>
          </p:nvSpPr>
          <p:spPr>
            <a:xfrm>
              <a:off x="8823513" y="105756"/>
              <a:ext cx="1327202" cy="1073440"/>
            </a:xfrm>
            <a:custGeom>
              <a:avLst/>
              <a:gdLst/>
              <a:ahLst/>
              <a:cxnLst/>
              <a:rect l="l" t="t" r="r" b="b"/>
              <a:pathLst>
                <a:path w="10910" h="8824" extrusionOk="0">
                  <a:moveTo>
                    <a:pt x="8429" y="1"/>
                  </a:moveTo>
                  <a:cubicBezTo>
                    <a:pt x="6327" y="1"/>
                    <a:pt x="4221" y="764"/>
                    <a:pt x="2560" y="2307"/>
                  </a:cubicBezTo>
                  <a:cubicBezTo>
                    <a:pt x="1212" y="3558"/>
                    <a:pt x="360" y="5141"/>
                    <a:pt x="1" y="6813"/>
                  </a:cubicBezTo>
                  <a:cubicBezTo>
                    <a:pt x="152" y="7508"/>
                    <a:pt x="388" y="8184"/>
                    <a:pt x="706" y="8824"/>
                  </a:cubicBezTo>
                  <a:lnTo>
                    <a:pt x="10910" y="1282"/>
                  </a:lnTo>
                  <a:lnTo>
                    <a:pt x="10409" y="230"/>
                  </a:lnTo>
                  <a:cubicBezTo>
                    <a:pt x="9759" y="77"/>
                    <a:pt x="9094" y="1"/>
                    <a:pt x="8429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1" name="Google Shape;7351;p36"/>
            <p:cNvSpPr/>
            <p:nvPr/>
          </p:nvSpPr>
          <p:spPr>
            <a:xfrm>
              <a:off x="6875900" y="204656"/>
              <a:ext cx="2032650" cy="1095702"/>
            </a:xfrm>
            <a:custGeom>
              <a:avLst/>
              <a:gdLst/>
              <a:ahLst/>
              <a:cxnLst/>
              <a:rect l="l" t="t" r="r" b="b"/>
              <a:pathLst>
                <a:path w="16709" h="9007" extrusionOk="0">
                  <a:moveTo>
                    <a:pt x="7976" y="0"/>
                  </a:moveTo>
                  <a:cubicBezTo>
                    <a:pt x="5276" y="0"/>
                    <a:pt x="2616" y="1264"/>
                    <a:pt x="934" y="3633"/>
                  </a:cubicBezTo>
                  <a:cubicBezTo>
                    <a:pt x="553" y="4170"/>
                    <a:pt x="242" y="4735"/>
                    <a:pt x="1" y="5318"/>
                  </a:cubicBezTo>
                  <a:lnTo>
                    <a:pt x="1988" y="5760"/>
                  </a:lnTo>
                  <a:lnTo>
                    <a:pt x="2674" y="4279"/>
                  </a:lnTo>
                  <a:lnTo>
                    <a:pt x="2674" y="4279"/>
                  </a:lnTo>
                  <a:lnTo>
                    <a:pt x="2503" y="5872"/>
                  </a:lnTo>
                  <a:lnTo>
                    <a:pt x="3039" y="5993"/>
                  </a:lnTo>
                  <a:lnTo>
                    <a:pt x="4262" y="3864"/>
                  </a:lnTo>
                  <a:lnTo>
                    <a:pt x="4202" y="6252"/>
                  </a:lnTo>
                  <a:lnTo>
                    <a:pt x="16585" y="9007"/>
                  </a:lnTo>
                  <a:cubicBezTo>
                    <a:pt x="16709" y="6182"/>
                    <a:pt x="15440" y="3351"/>
                    <a:pt x="12961" y="1592"/>
                  </a:cubicBezTo>
                  <a:cubicBezTo>
                    <a:pt x="11446" y="517"/>
                    <a:pt x="9703" y="0"/>
                    <a:pt x="79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2" name="Google Shape;7352;p36"/>
            <p:cNvSpPr/>
            <p:nvPr/>
          </p:nvSpPr>
          <p:spPr>
            <a:xfrm>
              <a:off x="8269034" y="444912"/>
              <a:ext cx="308261" cy="778317"/>
            </a:xfrm>
            <a:custGeom>
              <a:avLst/>
              <a:gdLst/>
              <a:ahLst/>
              <a:cxnLst/>
              <a:rect l="l" t="t" r="r" b="b"/>
              <a:pathLst>
                <a:path w="2534" h="6398" extrusionOk="0">
                  <a:moveTo>
                    <a:pt x="2010" y="1"/>
                  </a:moveTo>
                  <a:lnTo>
                    <a:pt x="1" y="5889"/>
                  </a:lnTo>
                  <a:lnTo>
                    <a:pt x="2289" y="6398"/>
                  </a:lnTo>
                  <a:lnTo>
                    <a:pt x="2534" y="473"/>
                  </a:lnTo>
                  <a:cubicBezTo>
                    <a:pt x="2368" y="310"/>
                    <a:pt x="2193" y="152"/>
                    <a:pt x="201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3" name="Google Shape;7353;p36"/>
            <p:cNvSpPr/>
            <p:nvPr/>
          </p:nvSpPr>
          <p:spPr>
            <a:xfrm>
              <a:off x="7515413" y="204534"/>
              <a:ext cx="435142" cy="853861"/>
            </a:xfrm>
            <a:custGeom>
              <a:avLst/>
              <a:gdLst/>
              <a:ahLst/>
              <a:cxnLst/>
              <a:rect l="l" t="t" r="r" b="b"/>
              <a:pathLst>
                <a:path w="3577" h="7019" extrusionOk="0">
                  <a:moveTo>
                    <a:pt x="2842" y="1"/>
                  </a:moveTo>
                  <a:lnTo>
                    <a:pt x="1" y="6485"/>
                  </a:lnTo>
                  <a:lnTo>
                    <a:pt x="2400" y="7019"/>
                  </a:lnTo>
                  <a:lnTo>
                    <a:pt x="3576" y="43"/>
                  </a:lnTo>
                  <a:cubicBezTo>
                    <a:pt x="3330" y="20"/>
                    <a:pt x="3088" y="4"/>
                    <a:pt x="2842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4" name="Google Shape;7354;p36"/>
            <p:cNvSpPr/>
            <p:nvPr/>
          </p:nvSpPr>
          <p:spPr>
            <a:xfrm>
              <a:off x="6876143" y="351729"/>
              <a:ext cx="433439" cy="553386"/>
            </a:xfrm>
            <a:custGeom>
              <a:avLst/>
              <a:gdLst/>
              <a:ahLst/>
              <a:cxnLst/>
              <a:rect l="l" t="t" r="r" b="b"/>
              <a:pathLst>
                <a:path w="3563" h="4549" extrusionOk="0">
                  <a:moveTo>
                    <a:pt x="3562" y="0"/>
                  </a:moveTo>
                  <a:lnTo>
                    <a:pt x="3562" y="0"/>
                  </a:lnTo>
                  <a:cubicBezTo>
                    <a:pt x="2557" y="596"/>
                    <a:pt x="1656" y="1406"/>
                    <a:pt x="935" y="2423"/>
                  </a:cubicBezTo>
                  <a:cubicBezTo>
                    <a:pt x="552" y="2959"/>
                    <a:pt x="241" y="3523"/>
                    <a:pt x="0" y="4108"/>
                  </a:cubicBezTo>
                  <a:lnTo>
                    <a:pt x="1989" y="4548"/>
                  </a:lnTo>
                  <a:lnTo>
                    <a:pt x="2672" y="3070"/>
                  </a:lnTo>
                  <a:lnTo>
                    <a:pt x="2658" y="3211"/>
                  </a:lnTo>
                  <a:lnTo>
                    <a:pt x="3562" y="0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5" name="Google Shape;7355;p36"/>
            <p:cNvSpPr/>
            <p:nvPr/>
          </p:nvSpPr>
          <p:spPr>
            <a:xfrm>
              <a:off x="8651501" y="809614"/>
              <a:ext cx="249626" cy="490614"/>
            </a:xfrm>
            <a:custGeom>
              <a:avLst/>
              <a:gdLst/>
              <a:ahLst/>
              <a:cxnLst/>
              <a:rect l="l" t="t" r="r" b="b"/>
              <a:pathLst>
                <a:path w="2052" h="4033" extrusionOk="0">
                  <a:moveTo>
                    <a:pt x="1188" y="1"/>
                  </a:moveTo>
                  <a:lnTo>
                    <a:pt x="0" y="3589"/>
                  </a:lnTo>
                  <a:lnTo>
                    <a:pt x="1989" y="4032"/>
                  </a:lnTo>
                  <a:cubicBezTo>
                    <a:pt x="2052" y="2648"/>
                    <a:pt x="1776" y="1263"/>
                    <a:pt x="1188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6" name="Google Shape;7356;p36"/>
            <p:cNvSpPr/>
            <p:nvPr/>
          </p:nvSpPr>
          <p:spPr>
            <a:xfrm>
              <a:off x="7195474" y="252464"/>
              <a:ext cx="336606" cy="713964"/>
            </a:xfrm>
            <a:custGeom>
              <a:avLst/>
              <a:gdLst/>
              <a:ahLst/>
              <a:cxnLst/>
              <a:rect l="l" t="t" r="r" b="b"/>
              <a:pathLst>
                <a:path w="2767" h="5869" extrusionOk="0">
                  <a:moveTo>
                    <a:pt x="2766" y="1"/>
                  </a:moveTo>
                  <a:lnTo>
                    <a:pt x="2766" y="1"/>
                  </a:lnTo>
                  <a:cubicBezTo>
                    <a:pt x="2523" y="78"/>
                    <a:pt x="2283" y="165"/>
                    <a:pt x="2049" y="261"/>
                  </a:cubicBezTo>
                  <a:lnTo>
                    <a:pt x="1" y="5507"/>
                  </a:lnTo>
                  <a:lnTo>
                    <a:pt x="414" y="5597"/>
                  </a:lnTo>
                  <a:lnTo>
                    <a:pt x="1636" y="3470"/>
                  </a:lnTo>
                  <a:lnTo>
                    <a:pt x="1577" y="5857"/>
                  </a:lnTo>
                  <a:lnTo>
                    <a:pt x="1622" y="5869"/>
                  </a:lnTo>
                  <a:lnTo>
                    <a:pt x="2766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7" name="Google Shape;7357;p36"/>
            <p:cNvSpPr/>
            <p:nvPr/>
          </p:nvSpPr>
          <p:spPr>
            <a:xfrm>
              <a:off x="7886932" y="278010"/>
              <a:ext cx="422734" cy="867973"/>
            </a:xfrm>
            <a:custGeom>
              <a:avLst/>
              <a:gdLst/>
              <a:ahLst/>
              <a:cxnLst/>
              <a:rect l="l" t="t" r="r" b="b"/>
              <a:pathLst>
                <a:path w="3475" h="7135" extrusionOk="0">
                  <a:moveTo>
                    <a:pt x="2835" y="0"/>
                  </a:moveTo>
                  <a:lnTo>
                    <a:pt x="0" y="6560"/>
                  </a:lnTo>
                  <a:lnTo>
                    <a:pt x="2581" y="7134"/>
                  </a:lnTo>
                  <a:lnTo>
                    <a:pt x="3475" y="284"/>
                  </a:lnTo>
                  <a:cubicBezTo>
                    <a:pt x="3264" y="180"/>
                    <a:pt x="3050" y="86"/>
                    <a:pt x="2835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8" name="Google Shape;7358;p36"/>
            <p:cNvSpPr/>
            <p:nvPr/>
          </p:nvSpPr>
          <p:spPr>
            <a:xfrm>
              <a:off x="8871808" y="204656"/>
              <a:ext cx="2032771" cy="1095702"/>
            </a:xfrm>
            <a:custGeom>
              <a:avLst/>
              <a:gdLst/>
              <a:ahLst/>
              <a:cxnLst/>
              <a:rect l="l" t="t" r="r" b="b"/>
              <a:pathLst>
                <a:path w="16710" h="9007" extrusionOk="0">
                  <a:moveTo>
                    <a:pt x="8734" y="0"/>
                  </a:moveTo>
                  <a:cubicBezTo>
                    <a:pt x="7008" y="0"/>
                    <a:pt x="5265" y="517"/>
                    <a:pt x="3750" y="1592"/>
                  </a:cubicBezTo>
                  <a:cubicBezTo>
                    <a:pt x="1272" y="3351"/>
                    <a:pt x="1" y="6182"/>
                    <a:pt x="124" y="9007"/>
                  </a:cubicBezTo>
                  <a:lnTo>
                    <a:pt x="12507" y="6252"/>
                  </a:lnTo>
                  <a:lnTo>
                    <a:pt x="12448" y="3864"/>
                  </a:lnTo>
                  <a:lnTo>
                    <a:pt x="13670" y="5993"/>
                  </a:lnTo>
                  <a:lnTo>
                    <a:pt x="14207" y="5872"/>
                  </a:lnTo>
                  <a:lnTo>
                    <a:pt x="14037" y="4279"/>
                  </a:lnTo>
                  <a:lnTo>
                    <a:pt x="14037" y="4279"/>
                  </a:lnTo>
                  <a:lnTo>
                    <a:pt x="14722" y="5760"/>
                  </a:lnTo>
                  <a:lnTo>
                    <a:pt x="16709" y="5318"/>
                  </a:lnTo>
                  <a:cubicBezTo>
                    <a:pt x="16468" y="4735"/>
                    <a:pt x="16157" y="4170"/>
                    <a:pt x="15776" y="3633"/>
                  </a:cubicBezTo>
                  <a:cubicBezTo>
                    <a:pt x="14094" y="1264"/>
                    <a:pt x="11434" y="0"/>
                    <a:pt x="87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9" name="Google Shape;7359;p36"/>
            <p:cNvSpPr/>
            <p:nvPr/>
          </p:nvSpPr>
          <p:spPr>
            <a:xfrm>
              <a:off x="9203304" y="444912"/>
              <a:ext cx="308018" cy="778317"/>
            </a:xfrm>
            <a:custGeom>
              <a:avLst/>
              <a:gdLst/>
              <a:ahLst/>
              <a:cxnLst/>
              <a:rect l="l" t="t" r="r" b="b"/>
              <a:pathLst>
                <a:path w="2532" h="6398" extrusionOk="0">
                  <a:moveTo>
                    <a:pt x="524" y="1"/>
                  </a:moveTo>
                  <a:cubicBezTo>
                    <a:pt x="342" y="152"/>
                    <a:pt x="168" y="310"/>
                    <a:pt x="0" y="473"/>
                  </a:cubicBezTo>
                  <a:lnTo>
                    <a:pt x="243" y="6398"/>
                  </a:lnTo>
                  <a:lnTo>
                    <a:pt x="2532" y="5889"/>
                  </a:lnTo>
                  <a:lnTo>
                    <a:pt x="524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0" name="Google Shape;7360;p36"/>
            <p:cNvSpPr/>
            <p:nvPr/>
          </p:nvSpPr>
          <p:spPr>
            <a:xfrm>
              <a:off x="9830287" y="204534"/>
              <a:ext cx="434899" cy="853861"/>
            </a:xfrm>
            <a:custGeom>
              <a:avLst/>
              <a:gdLst/>
              <a:ahLst/>
              <a:cxnLst/>
              <a:rect l="l" t="t" r="r" b="b"/>
              <a:pathLst>
                <a:path w="3575" h="7019" extrusionOk="0">
                  <a:moveTo>
                    <a:pt x="735" y="1"/>
                  </a:moveTo>
                  <a:cubicBezTo>
                    <a:pt x="489" y="4"/>
                    <a:pt x="245" y="20"/>
                    <a:pt x="1" y="43"/>
                  </a:cubicBezTo>
                  <a:lnTo>
                    <a:pt x="1175" y="7019"/>
                  </a:lnTo>
                  <a:lnTo>
                    <a:pt x="3574" y="6485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1" name="Google Shape;7361;p36"/>
            <p:cNvSpPr/>
            <p:nvPr/>
          </p:nvSpPr>
          <p:spPr>
            <a:xfrm>
              <a:off x="10470895" y="351729"/>
              <a:ext cx="433439" cy="553386"/>
            </a:xfrm>
            <a:custGeom>
              <a:avLst/>
              <a:gdLst/>
              <a:ahLst/>
              <a:cxnLst/>
              <a:rect l="l" t="t" r="r" b="b"/>
              <a:pathLst>
                <a:path w="3563" h="4549" extrusionOk="0">
                  <a:moveTo>
                    <a:pt x="1" y="0"/>
                  </a:moveTo>
                  <a:lnTo>
                    <a:pt x="906" y="3211"/>
                  </a:lnTo>
                  <a:lnTo>
                    <a:pt x="892" y="3070"/>
                  </a:lnTo>
                  <a:lnTo>
                    <a:pt x="892" y="3070"/>
                  </a:lnTo>
                  <a:lnTo>
                    <a:pt x="1575" y="4548"/>
                  </a:lnTo>
                  <a:lnTo>
                    <a:pt x="3563" y="4108"/>
                  </a:lnTo>
                  <a:cubicBezTo>
                    <a:pt x="3321" y="3523"/>
                    <a:pt x="3010" y="2959"/>
                    <a:pt x="2629" y="2423"/>
                  </a:cubicBezTo>
                  <a:cubicBezTo>
                    <a:pt x="1907" y="1406"/>
                    <a:pt x="1005" y="59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2" name="Google Shape;7362;p36"/>
            <p:cNvSpPr/>
            <p:nvPr/>
          </p:nvSpPr>
          <p:spPr>
            <a:xfrm>
              <a:off x="8879594" y="809614"/>
              <a:ext cx="249747" cy="490614"/>
            </a:xfrm>
            <a:custGeom>
              <a:avLst/>
              <a:gdLst/>
              <a:ahLst/>
              <a:cxnLst/>
              <a:rect l="l" t="t" r="r" b="b"/>
              <a:pathLst>
                <a:path w="2053" h="4033" extrusionOk="0">
                  <a:moveTo>
                    <a:pt x="863" y="1"/>
                  </a:moveTo>
                  <a:cubicBezTo>
                    <a:pt x="277" y="1263"/>
                    <a:pt x="1" y="2648"/>
                    <a:pt x="62" y="4032"/>
                  </a:cubicBezTo>
                  <a:lnTo>
                    <a:pt x="2052" y="3589"/>
                  </a:lnTo>
                  <a:lnTo>
                    <a:pt x="863" y="1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3" name="Google Shape;7363;p36"/>
            <p:cNvSpPr/>
            <p:nvPr/>
          </p:nvSpPr>
          <p:spPr>
            <a:xfrm>
              <a:off x="10248762" y="252464"/>
              <a:ext cx="336362" cy="713964"/>
            </a:xfrm>
            <a:custGeom>
              <a:avLst/>
              <a:gdLst/>
              <a:ahLst/>
              <a:cxnLst/>
              <a:rect l="l" t="t" r="r" b="b"/>
              <a:pathLst>
                <a:path w="2765" h="5869" extrusionOk="0">
                  <a:moveTo>
                    <a:pt x="0" y="1"/>
                  </a:moveTo>
                  <a:lnTo>
                    <a:pt x="1143" y="5869"/>
                  </a:lnTo>
                  <a:lnTo>
                    <a:pt x="1188" y="5857"/>
                  </a:lnTo>
                  <a:lnTo>
                    <a:pt x="1129" y="3470"/>
                  </a:lnTo>
                  <a:lnTo>
                    <a:pt x="1129" y="3470"/>
                  </a:lnTo>
                  <a:lnTo>
                    <a:pt x="2351" y="5597"/>
                  </a:lnTo>
                  <a:lnTo>
                    <a:pt x="2764" y="5507"/>
                  </a:lnTo>
                  <a:lnTo>
                    <a:pt x="716" y="261"/>
                  </a:lnTo>
                  <a:cubicBezTo>
                    <a:pt x="482" y="165"/>
                    <a:pt x="242" y="78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4" name="Google Shape;7364;p36"/>
            <p:cNvSpPr/>
            <p:nvPr/>
          </p:nvSpPr>
          <p:spPr>
            <a:xfrm>
              <a:off x="9470934" y="278010"/>
              <a:ext cx="422855" cy="867973"/>
            </a:xfrm>
            <a:custGeom>
              <a:avLst/>
              <a:gdLst/>
              <a:ahLst/>
              <a:cxnLst/>
              <a:rect l="l" t="t" r="r" b="b"/>
              <a:pathLst>
                <a:path w="3476" h="7135" extrusionOk="0">
                  <a:moveTo>
                    <a:pt x="640" y="0"/>
                  </a:moveTo>
                  <a:cubicBezTo>
                    <a:pt x="426" y="86"/>
                    <a:pt x="211" y="180"/>
                    <a:pt x="0" y="284"/>
                  </a:cubicBezTo>
                  <a:lnTo>
                    <a:pt x="894" y="7134"/>
                  </a:lnTo>
                  <a:lnTo>
                    <a:pt x="3475" y="6560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FFFFFF">
                <a:alpha val="2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5" name="Google Shape;7365;p36"/>
            <p:cNvSpPr/>
            <p:nvPr/>
          </p:nvSpPr>
          <p:spPr>
            <a:xfrm>
              <a:off x="7387073" y="737111"/>
              <a:ext cx="1506514" cy="563118"/>
            </a:xfrm>
            <a:custGeom>
              <a:avLst/>
              <a:gdLst/>
              <a:ahLst/>
              <a:cxnLst/>
              <a:rect l="l" t="t" r="r" b="b"/>
              <a:pathLst>
                <a:path w="12384" h="4629" extrusionOk="0">
                  <a:moveTo>
                    <a:pt x="5088" y="1"/>
                  </a:moveTo>
                  <a:cubicBezTo>
                    <a:pt x="3187" y="1"/>
                    <a:pt x="1404" y="674"/>
                    <a:pt x="2" y="1819"/>
                  </a:cubicBezTo>
                  <a:lnTo>
                    <a:pt x="0" y="1873"/>
                  </a:lnTo>
                  <a:lnTo>
                    <a:pt x="12380" y="4628"/>
                  </a:lnTo>
                  <a:lnTo>
                    <a:pt x="12383" y="4625"/>
                  </a:lnTo>
                  <a:lnTo>
                    <a:pt x="12383" y="4619"/>
                  </a:lnTo>
                  <a:cubicBezTo>
                    <a:pt x="11254" y="2231"/>
                    <a:pt x="8972" y="447"/>
                    <a:pt x="6159" y="72"/>
                  </a:cubicBezTo>
                  <a:cubicBezTo>
                    <a:pt x="5799" y="24"/>
                    <a:pt x="5442" y="1"/>
                    <a:pt x="5088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6" name="Google Shape;7366;p36"/>
            <p:cNvSpPr/>
            <p:nvPr/>
          </p:nvSpPr>
          <p:spPr>
            <a:xfrm>
              <a:off x="7089152" y="850609"/>
              <a:ext cx="1804799" cy="1198374"/>
            </a:xfrm>
            <a:custGeom>
              <a:avLst/>
              <a:gdLst/>
              <a:ahLst/>
              <a:cxnLst/>
              <a:rect l="l" t="t" r="r" b="b"/>
              <a:pathLst>
                <a:path w="14836" h="9851" extrusionOk="0">
                  <a:moveTo>
                    <a:pt x="8061" y="1"/>
                  </a:moveTo>
                  <a:cubicBezTo>
                    <a:pt x="3610" y="1"/>
                    <a:pt x="1" y="3609"/>
                    <a:pt x="1" y="8060"/>
                  </a:cubicBezTo>
                  <a:cubicBezTo>
                    <a:pt x="1" y="8675"/>
                    <a:pt x="69" y="9275"/>
                    <a:pt x="200" y="9851"/>
                  </a:cubicBezTo>
                  <a:lnTo>
                    <a:pt x="1955" y="9112"/>
                  </a:lnTo>
                  <a:lnTo>
                    <a:pt x="1676" y="7615"/>
                  </a:lnTo>
                  <a:lnTo>
                    <a:pt x="1676" y="7615"/>
                  </a:lnTo>
                  <a:lnTo>
                    <a:pt x="2407" y="8922"/>
                  </a:lnTo>
                  <a:lnTo>
                    <a:pt x="2880" y="8721"/>
                  </a:lnTo>
                  <a:lnTo>
                    <a:pt x="2662" y="6437"/>
                  </a:lnTo>
                  <a:lnTo>
                    <a:pt x="3906" y="8289"/>
                  </a:lnTo>
                  <a:lnTo>
                    <a:pt x="7036" y="6972"/>
                  </a:lnTo>
                  <a:lnTo>
                    <a:pt x="6603" y="4758"/>
                  </a:lnTo>
                  <a:lnTo>
                    <a:pt x="7845" y="6632"/>
                  </a:lnTo>
                  <a:lnTo>
                    <a:pt x="9046" y="6126"/>
                  </a:lnTo>
                  <a:lnTo>
                    <a:pt x="8623" y="3202"/>
                  </a:lnTo>
                  <a:lnTo>
                    <a:pt x="10485" y="5521"/>
                  </a:lnTo>
                  <a:lnTo>
                    <a:pt x="14835" y="3692"/>
                  </a:lnTo>
                  <a:cubicBezTo>
                    <a:pt x="13399" y="1471"/>
                    <a:pt x="10901" y="1"/>
                    <a:pt x="80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7" name="Google Shape;7367;p36"/>
            <p:cNvSpPr/>
            <p:nvPr/>
          </p:nvSpPr>
          <p:spPr>
            <a:xfrm>
              <a:off x="8458807" y="931506"/>
              <a:ext cx="280647" cy="449740"/>
            </a:xfrm>
            <a:custGeom>
              <a:avLst/>
              <a:gdLst/>
              <a:ahLst/>
              <a:cxnLst/>
              <a:rect l="l" t="t" r="r" b="b"/>
              <a:pathLst>
                <a:path w="2307" h="3697" extrusionOk="0">
                  <a:moveTo>
                    <a:pt x="1" y="0"/>
                  </a:moveTo>
                  <a:lnTo>
                    <a:pt x="1991" y="3696"/>
                  </a:lnTo>
                  <a:lnTo>
                    <a:pt x="2307" y="3562"/>
                  </a:lnTo>
                  <a:lnTo>
                    <a:pt x="1891" y="1147"/>
                  </a:lnTo>
                  <a:cubicBezTo>
                    <a:pt x="1320" y="682"/>
                    <a:pt x="684" y="297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8" name="Google Shape;7368;p36"/>
            <p:cNvSpPr/>
            <p:nvPr/>
          </p:nvSpPr>
          <p:spPr>
            <a:xfrm>
              <a:off x="8106753" y="851948"/>
              <a:ext cx="408987" cy="632337"/>
            </a:xfrm>
            <a:custGeom>
              <a:avLst/>
              <a:gdLst/>
              <a:ahLst/>
              <a:cxnLst/>
              <a:rect l="l" t="t" r="r" b="b"/>
              <a:pathLst>
                <a:path w="3362" h="5198" extrusionOk="0">
                  <a:moveTo>
                    <a:pt x="0" y="0"/>
                  </a:moveTo>
                  <a:lnTo>
                    <a:pt x="2864" y="5198"/>
                  </a:lnTo>
                  <a:lnTo>
                    <a:pt x="3362" y="4990"/>
                  </a:lnTo>
                  <a:lnTo>
                    <a:pt x="2344" y="439"/>
                  </a:lnTo>
                  <a:cubicBezTo>
                    <a:pt x="1607" y="182"/>
                    <a:pt x="817" y="32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9" name="Google Shape;7369;p36"/>
            <p:cNvSpPr/>
            <p:nvPr/>
          </p:nvSpPr>
          <p:spPr>
            <a:xfrm>
              <a:off x="7122119" y="1337933"/>
              <a:ext cx="212158" cy="629904"/>
            </a:xfrm>
            <a:custGeom>
              <a:avLst/>
              <a:gdLst/>
              <a:ahLst/>
              <a:cxnLst/>
              <a:rect l="l" t="t" r="r" b="b"/>
              <a:pathLst>
                <a:path w="1744" h="5178" extrusionOk="0">
                  <a:moveTo>
                    <a:pt x="828" y="0"/>
                  </a:moveTo>
                  <a:cubicBezTo>
                    <a:pt x="467" y="615"/>
                    <a:pt x="188" y="1281"/>
                    <a:pt x="0" y="1986"/>
                  </a:cubicBezTo>
                  <a:cubicBezTo>
                    <a:pt x="515" y="3068"/>
                    <a:pt x="1075" y="4247"/>
                    <a:pt x="1517" y="5178"/>
                  </a:cubicBezTo>
                  <a:lnTo>
                    <a:pt x="1684" y="5106"/>
                  </a:lnTo>
                  <a:lnTo>
                    <a:pt x="1405" y="3609"/>
                  </a:lnTo>
                  <a:lnTo>
                    <a:pt x="1744" y="4212"/>
                  </a:lnTo>
                  <a:cubicBezTo>
                    <a:pt x="1444" y="2843"/>
                    <a:pt x="1089" y="1208"/>
                    <a:pt x="828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0" name="Google Shape;7370;p36"/>
            <p:cNvSpPr/>
            <p:nvPr/>
          </p:nvSpPr>
          <p:spPr>
            <a:xfrm>
              <a:off x="7266761" y="1040989"/>
              <a:ext cx="426383" cy="793523"/>
            </a:xfrm>
            <a:custGeom>
              <a:avLst/>
              <a:gdLst/>
              <a:ahLst/>
              <a:cxnLst/>
              <a:rect l="l" t="t" r="r" b="b"/>
              <a:pathLst>
                <a:path w="3505" h="6523" extrusionOk="0">
                  <a:moveTo>
                    <a:pt x="1833" y="0"/>
                  </a:moveTo>
                  <a:cubicBezTo>
                    <a:pt x="1123" y="519"/>
                    <a:pt x="505" y="1155"/>
                    <a:pt x="1" y="1874"/>
                  </a:cubicBezTo>
                  <a:lnTo>
                    <a:pt x="2929" y="6522"/>
                  </a:lnTo>
                  <a:lnTo>
                    <a:pt x="3505" y="6281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1" name="Google Shape;7371;p36"/>
            <p:cNvSpPr/>
            <p:nvPr/>
          </p:nvSpPr>
          <p:spPr>
            <a:xfrm>
              <a:off x="7809806" y="850609"/>
              <a:ext cx="380156" cy="750094"/>
            </a:xfrm>
            <a:custGeom>
              <a:avLst/>
              <a:gdLst/>
              <a:ahLst/>
              <a:cxnLst/>
              <a:rect l="l" t="t" r="r" b="b"/>
              <a:pathLst>
                <a:path w="3125" h="6166" extrusionOk="0">
                  <a:moveTo>
                    <a:pt x="2132" y="1"/>
                  </a:moveTo>
                  <a:cubicBezTo>
                    <a:pt x="1394" y="1"/>
                    <a:pt x="679" y="103"/>
                    <a:pt x="0" y="290"/>
                  </a:cubicBezTo>
                  <a:lnTo>
                    <a:pt x="3034" y="6165"/>
                  </a:lnTo>
                  <a:lnTo>
                    <a:pt x="3125" y="6128"/>
                  </a:lnTo>
                  <a:lnTo>
                    <a:pt x="2700" y="3202"/>
                  </a:lnTo>
                  <a:lnTo>
                    <a:pt x="2899" y="3449"/>
                  </a:lnTo>
                  <a:lnTo>
                    <a:pt x="2132" y="1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2" name="Google Shape;7372;p36"/>
            <p:cNvSpPr/>
            <p:nvPr/>
          </p:nvSpPr>
          <p:spPr>
            <a:xfrm>
              <a:off x="7525753" y="897687"/>
              <a:ext cx="419571" cy="822354"/>
            </a:xfrm>
            <a:custGeom>
              <a:avLst/>
              <a:gdLst/>
              <a:ahLst/>
              <a:cxnLst/>
              <a:rect l="l" t="t" r="r" b="b"/>
              <a:pathLst>
                <a:path w="3449" h="6760" extrusionOk="0">
                  <a:moveTo>
                    <a:pt x="2007" y="1"/>
                  </a:moveTo>
                  <a:cubicBezTo>
                    <a:pt x="1288" y="232"/>
                    <a:pt x="614" y="559"/>
                    <a:pt x="0" y="972"/>
                  </a:cubicBezTo>
                  <a:lnTo>
                    <a:pt x="3039" y="6760"/>
                  </a:lnTo>
                  <a:lnTo>
                    <a:pt x="3449" y="6587"/>
                  </a:lnTo>
                  <a:lnTo>
                    <a:pt x="3048" y="4534"/>
                  </a:lnTo>
                  <a:lnTo>
                    <a:pt x="2007" y="1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3" name="Google Shape;7373;p36"/>
            <p:cNvSpPr/>
            <p:nvPr/>
          </p:nvSpPr>
          <p:spPr>
            <a:xfrm>
              <a:off x="8886041" y="737111"/>
              <a:ext cx="1506514" cy="563118"/>
            </a:xfrm>
            <a:custGeom>
              <a:avLst/>
              <a:gdLst/>
              <a:ahLst/>
              <a:cxnLst/>
              <a:rect l="l" t="t" r="r" b="b"/>
              <a:pathLst>
                <a:path w="12384" h="4629" extrusionOk="0">
                  <a:moveTo>
                    <a:pt x="7295" y="1"/>
                  </a:moveTo>
                  <a:cubicBezTo>
                    <a:pt x="6942" y="1"/>
                    <a:pt x="6584" y="24"/>
                    <a:pt x="6224" y="72"/>
                  </a:cubicBezTo>
                  <a:cubicBezTo>
                    <a:pt x="3411" y="447"/>
                    <a:pt x="1130" y="2231"/>
                    <a:pt x="0" y="4619"/>
                  </a:cubicBezTo>
                  <a:lnTo>
                    <a:pt x="0" y="4625"/>
                  </a:lnTo>
                  <a:lnTo>
                    <a:pt x="3" y="4628"/>
                  </a:lnTo>
                  <a:lnTo>
                    <a:pt x="12383" y="1873"/>
                  </a:lnTo>
                  <a:lnTo>
                    <a:pt x="12382" y="1819"/>
                  </a:lnTo>
                  <a:cubicBezTo>
                    <a:pt x="10979" y="674"/>
                    <a:pt x="9196" y="1"/>
                    <a:pt x="7295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4" name="Google Shape;7374;p36"/>
            <p:cNvSpPr/>
            <p:nvPr/>
          </p:nvSpPr>
          <p:spPr>
            <a:xfrm>
              <a:off x="8885433" y="850609"/>
              <a:ext cx="1804678" cy="1198374"/>
            </a:xfrm>
            <a:custGeom>
              <a:avLst/>
              <a:gdLst/>
              <a:ahLst/>
              <a:cxnLst/>
              <a:rect l="l" t="t" r="r" b="b"/>
              <a:pathLst>
                <a:path w="14835" h="9851" extrusionOk="0">
                  <a:moveTo>
                    <a:pt x="6775" y="1"/>
                  </a:moveTo>
                  <a:cubicBezTo>
                    <a:pt x="3934" y="1"/>
                    <a:pt x="1437" y="1471"/>
                    <a:pt x="1" y="3692"/>
                  </a:cubicBezTo>
                  <a:lnTo>
                    <a:pt x="4352" y="5521"/>
                  </a:lnTo>
                  <a:lnTo>
                    <a:pt x="6215" y="3202"/>
                  </a:lnTo>
                  <a:lnTo>
                    <a:pt x="5792" y="6126"/>
                  </a:lnTo>
                  <a:lnTo>
                    <a:pt x="6993" y="6632"/>
                  </a:lnTo>
                  <a:lnTo>
                    <a:pt x="8234" y="4758"/>
                  </a:lnTo>
                  <a:lnTo>
                    <a:pt x="7801" y="6972"/>
                  </a:lnTo>
                  <a:lnTo>
                    <a:pt x="10931" y="8289"/>
                  </a:lnTo>
                  <a:lnTo>
                    <a:pt x="12176" y="6437"/>
                  </a:lnTo>
                  <a:lnTo>
                    <a:pt x="11958" y="8721"/>
                  </a:lnTo>
                  <a:lnTo>
                    <a:pt x="12430" y="8922"/>
                  </a:lnTo>
                  <a:lnTo>
                    <a:pt x="13162" y="7615"/>
                  </a:lnTo>
                  <a:lnTo>
                    <a:pt x="12881" y="9112"/>
                  </a:lnTo>
                  <a:lnTo>
                    <a:pt x="14634" y="9851"/>
                  </a:lnTo>
                  <a:cubicBezTo>
                    <a:pt x="14765" y="9275"/>
                    <a:pt x="14835" y="8675"/>
                    <a:pt x="14835" y="8060"/>
                  </a:cubicBezTo>
                  <a:cubicBezTo>
                    <a:pt x="14835" y="3609"/>
                    <a:pt x="11225" y="1"/>
                    <a:pt x="67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5" name="Google Shape;7375;p36"/>
            <p:cNvSpPr/>
            <p:nvPr/>
          </p:nvSpPr>
          <p:spPr>
            <a:xfrm>
              <a:off x="9040172" y="931506"/>
              <a:ext cx="280890" cy="449740"/>
            </a:xfrm>
            <a:custGeom>
              <a:avLst/>
              <a:gdLst/>
              <a:ahLst/>
              <a:cxnLst/>
              <a:rect l="l" t="t" r="r" b="b"/>
              <a:pathLst>
                <a:path w="2309" h="3697" extrusionOk="0">
                  <a:moveTo>
                    <a:pt x="2308" y="0"/>
                  </a:moveTo>
                  <a:lnTo>
                    <a:pt x="2308" y="0"/>
                  </a:lnTo>
                  <a:cubicBezTo>
                    <a:pt x="1625" y="297"/>
                    <a:pt x="988" y="682"/>
                    <a:pt x="418" y="1147"/>
                  </a:cubicBezTo>
                  <a:lnTo>
                    <a:pt x="1" y="3562"/>
                  </a:lnTo>
                  <a:lnTo>
                    <a:pt x="318" y="3696"/>
                  </a:lnTo>
                  <a:lnTo>
                    <a:pt x="2308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6" name="Google Shape;7376;p36"/>
            <p:cNvSpPr/>
            <p:nvPr/>
          </p:nvSpPr>
          <p:spPr>
            <a:xfrm>
              <a:off x="9263764" y="851948"/>
              <a:ext cx="409231" cy="632337"/>
            </a:xfrm>
            <a:custGeom>
              <a:avLst/>
              <a:gdLst/>
              <a:ahLst/>
              <a:cxnLst/>
              <a:rect l="l" t="t" r="r" b="b"/>
              <a:pathLst>
                <a:path w="3364" h="5198" extrusionOk="0">
                  <a:moveTo>
                    <a:pt x="3364" y="0"/>
                  </a:moveTo>
                  <a:lnTo>
                    <a:pt x="3364" y="0"/>
                  </a:lnTo>
                  <a:cubicBezTo>
                    <a:pt x="2545" y="32"/>
                    <a:pt x="1757" y="182"/>
                    <a:pt x="1018" y="439"/>
                  </a:cubicBezTo>
                  <a:lnTo>
                    <a:pt x="1" y="4990"/>
                  </a:lnTo>
                  <a:lnTo>
                    <a:pt x="499" y="5198"/>
                  </a:lnTo>
                  <a:lnTo>
                    <a:pt x="3364" y="0"/>
                  </a:ln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7" name="Google Shape;7377;p36"/>
            <p:cNvSpPr/>
            <p:nvPr/>
          </p:nvSpPr>
          <p:spPr>
            <a:xfrm>
              <a:off x="10445227" y="1337933"/>
              <a:ext cx="212158" cy="629904"/>
            </a:xfrm>
            <a:custGeom>
              <a:avLst/>
              <a:gdLst/>
              <a:ahLst/>
              <a:cxnLst/>
              <a:rect l="l" t="t" r="r" b="b"/>
              <a:pathLst>
                <a:path w="1744" h="5178" extrusionOk="0">
                  <a:moveTo>
                    <a:pt x="917" y="0"/>
                  </a:moveTo>
                  <a:cubicBezTo>
                    <a:pt x="655" y="1208"/>
                    <a:pt x="300" y="2843"/>
                    <a:pt x="1" y="4212"/>
                  </a:cubicBezTo>
                  <a:lnTo>
                    <a:pt x="340" y="3609"/>
                  </a:lnTo>
                  <a:lnTo>
                    <a:pt x="340" y="3609"/>
                  </a:lnTo>
                  <a:lnTo>
                    <a:pt x="60" y="5106"/>
                  </a:lnTo>
                  <a:lnTo>
                    <a:pt x="228" y="5178"/>
                  </a:lnTo>
                  <a:cubicBezTo>
                    <a:pt x="670" y="4247"/>
                    <a:pt x="1229" y="3068"/>
                    <a:pt x="1744" y="1986"/>
                  </a:cubicBezTo>
                  <a:cubicBezTo>
                    <a:pt x="1556" y="1281"/>
                    <a:pt x="1277" y="615"/>
                    <a:pt x="917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8" name="Google Shape;7378;p36"/>
            <p:cNvSpPr/>
            <p:nvPr/>
          </p:nvSpPr>
          <p:spPr>
            <a:xfrm>
              <a:off x="10086360" y="1040989"/>
              <a:ext cx="426383" cy="793523"/>
            </a:xfrm>
            <a:custGeom>
              <a:avLst/>
              <a:gdLst/>
              <a:ahLst/>
              <a:cxnLst/>
              <a:rect l="l" t="t" r="r" b="b"/>
              <a:pathLst>
                <a:path w="3505" h="6523" extrusionOk="0">
                  <a:moveTo>
                    <a:pt x="1673" y="0"/>
                  </a:moveTo>
                  <a:lnTo>
                    <a:pt x="1" y="6281"/>
                  </a:lnTo>
                  <a:lnTo>
                    <a:pt x="578" y="6522"/>
                  </a:lnTo>
                  <a:lnTo>
                    <a:pt x="3505" y="1874"/>
                  </a:lnTo>
                  <a:cubicBezTo>
                    <a:pt x="3000" y="1155"/>
                    <a:pt x="2382" y="519"/>
                    <a:pt x="1673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9" name="Google Shape;7379;p36"/>
            <p:cNvSpPr/>
            <p:nvPr/>
          </p:nvSpPr>
          <p:spPr>
            <a:xfrm>
              <a:off x="9589907" y="850609"/>
              <a:ext cx="380278" cy="750094"/>
            </a:xfrm>
            <a:custGeom>
              <a:avLst/>
              <a:gdLst/>
              <a:ahLst/>
              <a:cxnLst/>
              <a:rect l="l" t="t" r="r" b="b"/>
              <a:pathLst>
                <a:path w="3126" h="6166" extrusionOk="0">
                  <a:moveTo>
                    <a:pt x="992" y="1"/>
                  </a:moveTo>
                  <a:lnTo>
                    <a:pt x="226" y="3449"/>
                  </a:lnTo>
                  <a:lnTo>
                    <a:pt x="424" y="3202"/>
                  </a:lnTo>
                  <a:lnTo>
                    <a:pt x="424" y="3202"/>
                  </a:lnTo>
                  <a:lnTo>
                    <a:pt x="1" y="6128"/>
                  </a:lnTo>
                  <a:lnTo>
                    <a:pt x="89" y="6165"/>
                  </a:lnTo>
                  <a:lnTo>
                    <a:pt x="3125" y="290"/>
                  </a:lnTo>
                  <a:cubicBezTo>
                    <a:pt x="2445" y="103"/>
                    <a:pt x="1731" y="1"/>
                    <a:pt x="992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0" name="Google Shape;7380;p36"/>
            <p:cNvSpPr/>
            <p:nvPr/>
          </p:nvSpPr>
          <p:spPr>
            <a:xfrm>
              <a:off x="9834180" y="897687"/>
              <a:ext cx="419814" cy="822354"/>
            </a:xfrm>
            <a:custGeom>
              <a:avLst/>
              <a:gdLst/>
              <a:ahLst/>
              <a:cxnLst/>
              <a:rect l="l" t="t" r="r" b="b"/>
              <a:pathLst>
                <a:path w="3451" h="6760" extrusionOk="0">
                  <a:moveTo>
                    <a:pt x="1444" y="1"/>
                  </a:moveTo>
                  <a:lnTo>
                    <a:pt x="402" y="4534"/>
                  </a:lnTo>
                  <a:lnTo>
                    <a:pt x="1" y="6587"/>
                  </a:lnTo>
                  <a:lnTo>
                    <a:pt x="412" y="6760"/>
                  </a:lnTo>
                  <a:lnTo>
                    <a:pt x="3451" y="972"/>
                  </a:lnTo>
                  <a:cubicBezTo>
                    <a:pt x="2836" y="559"/>
                    <a:pt x="2161" y="232"/>
                    <a:pt x="1444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1" name="Google Shape;7381;p36"/>
            <p:cNvSpPr/>
            <p:nvPr/>
          </p:nvSpPr>
          <p:spPr>
            <a:xfrm>
              <a:off x="8855872" y="1123710"/>
              <a:ext cx="306193" cy="306071"/>
            </a:xfrm>
            <a:custGeom>
              <a:avLst/>
              <a:gdLst/>
              <a:ahLst/>
              <a:cxnLst/>
              <a:rect l="l" t="t" r="r" b="b"/>
              <a:pathLst>
                <a:path w="2517" h="2516" extrusionOk="0">
                  <a:moveTo>
                    <a:pt x="1259" y="1"/>
                  </a:moveTo>
                  <a:cubicBezTo>
                    <a:pt x="564" y="1"/>
                    <a:pt x="1" y="563"/>
                    <a:pt x="1" y="1258"/>
                  </a:cubicBezTo>
                  <a:cubicBezTo>
                    <a:pt x="1" y="1952"/>
                    <a:pt x="564" y="2516"/>
                    <a:pt x="1259" y="2516"/>
                  </a:cubicBezTo>
                  <a:cubicBezTo>
                    <a:pt x="1952" y="2516"/>
                    <a:pt x="2516" y="1952"/>
                    <a:pt x="2516" y="1258"/>
                  </a:cubicBezTo>
                  <a:cubicBezTo>
                    <a:pt x="2516" y="563"/>
                    <a:pt x="1952" y="1"/>
                    <a:pt x="12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2" name="Google Shape;7382;p36"/>
            <p:cNvSpPr/>
            <p:nvPr/>
          </p:nvSpPr>
          <p:spPr>
            <a:xfrm>
              <a:off x="8934823" y="1160083"/>
              <a:ext cx="36860" cy="35035"/>
            </a:xfrm>
            <a:custGeom>
              <a:avLst/>
              <a:gdLst/>
              <a:ahLst/>
              <a:cxnLst/>
              <a:rect l="l" t="t" r="r" b="b"/>
              <a:pathLst>
                <a:path w="303" h="288" extrusionOk="0">
                  <a:moveTo>
                    <a:pt x="178" y="1"/>
                  </a:moveTo>
                  <a:cubicBezTo>
                    <a:pt x="133" y="1"/>
                    <a:pt x="85" y="25"/>
                    <a:pt x="51" y="68"/>
                  </a:cubicBezTo>
                  <a:cubicBezTo>
                    <a:pt x="0" y="135"/>
                    <a:pt x="0" y="225"/>
                    <a:pt x="57" y="266"/>
                  </a:cubicBezTo>
                  <a:cubicBezTo>
                    <a:pt x="77" y="281"/>
                    <a:pt x="101" y="288"/>
                    <a:pt x="125" y="288"/>
                  </a:cubicBezTo>
                  <a:cubicBezTo>
                    <a:pt x="170" y="288"/>
                    <a:pt x="217" y="264"/>
                    <a:pt x="252" y="221"/>
                  </a:cubicBezTo>
                  <a:cubicBezTo>
                    <a:pt x="303" y="154"/>
                    <a:pt x="300" y="64"/>
                    <a:pt x="246" y="23"/>
                  </a:cubicBezTo>
                  <a:cubicBezTo>
                    <a:pt x="226" y="8"/>
                    <a:pt x="202" y="1"/>
                    <a:pt x="178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3" name="Google Shape;7383;p36"/>
            <p:cNvSpPr/>
            <p:nvPr/>
          </p:nvSpPr>
          <p:spPr>
            <a:xfrm>
              <a:off x="8983483" y="1197673"/>
              <a:ext cx="37103" cy="35157"/>
            </a:xfrm>
            <a:custGeom>
              <a:avLst/>
              <a:gdLst/>
              <a:ahLst/>
              <a:cxnLst/>
              <a:rect l="l" t="t" r="r" b="b"/>
              <a:pathLst>
                <a:path w="305" h="289" extrusionOk="0">
                  <a:moveTo>
                    <a:pt x="178" y="1"/>
                  </a:moveTo>
                  <a:cubicBezTo>
                    <a:pt x="133" y="1"/>
                    <a:pt x="85" y="24"/>
                    <a:pt x="51" y="69"/>
                  </a:cubicBezTo>
                  <a:cubicBezTo>
                    <a:pt x="0" y="136"/>
                    <a:pt x="0" y="224"/>
                    <a:pt x="57" y="266"/>
                  </a:cubicBezTo>
                  <a:cubicBezTo>
                    <a:pt x="77" y="281"/>
                    <a:pt x="100" y="288"/>
                    <a:pt x="125" y="288"/>
                  </a:cubicBezTo>
                  <a:cubicBezTo>
                    <a:pt x="169" y="288"/>
                    <a:pt x="217" y="265"/>
                    <a:pt x="252" y="221"/>
                  </a:cubicBezTo>
                  <a:cubicBezTo>
                    <a:pt x="304" y="153"/>
                    <a:pt x="303" y="64"/>
                    <a:pt x="246" y="22"/>
                  </a:cubicBezTo>
                  <a:cubicBezTo>
                    <a:pt x="226" y="8"/>
                    <a:pt x="202" y="1"/>
                    <a:pt x="178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4" name="Google Shape;7384;p36"/>
            <p:cNvSpPr/>
            <p:nvPr/>
          </p:nvSpPr>
          <p:spPr>
            <a:xfrm>
              <a:off x="8927037" y="1223340"/>
              <a:ext cx="36860" cy="35157"/>
            </a:xfrm>
            <a:custGeom>
              <a:avLst/>
              <a:gdLst/>
              <a:ahLst/>
              <a:cxnLst/>
              <a:rect l="l" t="t" r="r" b="b"/>
              <a:pathLst>
                <a:path w="303" h="289" extrusionOk="0">
                  <a:moveTo>
                    <a:pt x="179" y="1"/>
                  </a:moveTo>
                  <a:cubicBezTo>
                    <a:pt x="134" y="1"/>
                    <a:pt x="86" y="24"/>
                    <a:pt x="51" y="69"/>
                  </a:cubicBezTo>
                  <a:cubicBezTo>
                    <a:pt x="0" y="135"/>
                    <a:pt x="3" y="224"/>
                    <a:pt x="57" y="266"/>
                  </a:cubicBezTo>
                  <a:cubicBezTo>
                    <a:pt x="77" y="281"/>
                    <a:pt x="101" y="288"/>
                    <a:pt x="125" y="288"/>
                  </a:cubicBezTo>
                  <a:cubicBezTo>
                    <a:pt x="170" y="288"/>
                    <a:pt x="218" y="264"/>
                    <a:pt x="252" y="221"/>
                  </a:cubicBezTo>
                  <a:cubicBezTo>
                    <a:pt x="303" y="153"/>
                    <a:pt x="301" y="64"/>
                    <a:pt x="246" y="22"/>
                  </a:cubicBezTo>
                  <a:cubicBezTo>
                    <a:pt x="226" y="8"/>
                    <a:pt x="203" y="1"/>
                    <a:pt x="179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5" name="Google Shape;7385;p36"/>
            <p:cNvSpPr/>
            <p:nvPr/>
          </p:nvSpPr>
          <p:spPr>
            <a:xfrm>
              <a:off x="8590067" y="1210202"/>
              <a:ext cx="344634" cy="305706"/>
            </a:xfrm>
            <a:custGeom>
              <a:avLst/>
              <a:gdLst/>
              <a:ahLst/>
              <a:cxnLst/>
              <a:rect l="l" t="t" r="r" b="b"/>
              <a:pathLst>
                <a:path w="2833" h="2513" extrusionOk="0">
                  <a:moveTo>
                    <a:pt x="1417" y="0"/>
                  </a:moveTo>
                  <a:cubicBezTo>
                    <a:pt x="1142" y="0"/>
                    <a:pt x="866" y="89"/>
                    <a:pt x="635" y="272"/>
                  </a:cubicBezTo>
                  <a:cubicBezTo>
                    <a:pt x="92" y="703"/>
                    <a:pt x="1" y="1495"/>
                    <a:pt x="434" y="2039"/>
                  </a:cubicBezTo>
                  <a:cubicBezTo>
                    <a:pt x="682" y="2351"/>
                    <a:pt x="1049" y="2513"/>
                    <a:pt x="1419" y="2513"/>
                  </a:cubicBezTo>
                  <a:cubicBezTo>
                    <a:pt x="1693" y="2513"/>
                    <a:pt x="1969" y="2424"/>
                    <a:pt x="2201" y="2241"/>
                  </a:cubicBezTo>
                  <a:cubicBezTo>
                    <a:pt x="2744" y="1808"/>
                    <a:pt x="2833" y="1017"/>
                    <a:pt x="2403" y="475"/>
                  </a:cubicBezTo>
                  <a:cubicBezTo>
                    <a:pt x="2154" y="162"/>
                    <a:pt x="1787" y="0"/>
                    <a:pt x="14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6" name="Google Shape;7386;p36"/>
            <p:cNvSpPr/>
            <p:nvPr/>
          </p:nvSpPr>
          <p:spPr>
            <a:xfrm>
              <a:off x="8724125" y="1235384"/>
              <a:ext cx="40631" cy="31021"/>
            </a:xfrm>
            <a:custGeom>
              <a:avLst/>
              <a:gdLst/>
              <a:ahLst/>
              <a:cxnLst/>
              <a:rect l="l" t="t" r="r" b="b"/>
              <a:pathLst>
                <a:path w="334" h="255" extrusionOk="0">
                  <a:moveTo>
                    <a:pt x="152" y="0"/>
                  </a:moveTo>
                  <a:cubicBezTo>
                    <a:pt x="86" y="0"/>
                    <a:pt x="30" y="36"/>
                    <a:pt x="17" y="90"/>
                  </a:cubicBezTo>
                  <a:cubicBezTo>
                    <a:pt x="1" y="156"/>
                    <a:pt x="53" y="228"/>
                    <a:pt x="138" y="249"/>
                  </a:cubicBezTo>
                  <a:cubicBezTo>
                    <a:pt x="153" y="252"/>
                    <a:pt x="168" y="254"/>
                    <a:pt x="182" y="254"/>
                  </a:cubicBezTo>
                  <a:cubicBezTo>
                    <a:pt x="247" y="254"/>
                    <a:pt x="303" y="219"/>
                    <a:pt x="316" y="163"/>
                  </a:cubicBezTo>
                  <a:cubicBezTo>
                    <a:pt x="334" y="96"/>
                    <a:pt x="280" y="25"/>
                    <a:pt x="197" y="6"/>
                  </a:cubicBezTo>
                  <a:cubicBezTo>
                    <a:pt x="182" y="2"/>
                    <a:pt x="166" y="0"/>
                    <a:pt x="152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7" name="Google Shape;7387;p36"/>
            <p:cNvSpPr/>
            <p:nvPr/>
          </p:nvSpPr>
          <p:spPr>
            <a:xfrm>
              <a:off x="8709284" y="1295235"/>
              <a:ext cx="40631" cy="31021"/>
            </a:xfrm>
            <a:custGeom>
              <a:avLst/>
              <a:gdLst/>
              <a:ahLst/>
              <a:cxnLst/>
              <a:rect l="l" t="t" r="r" b="b"/>
              <a:pathLst>
                <a:path w="334" h="255" extrusionOk="0">
                  <a:moveTo>
                    <a:pt x="154" y="0"/>
                  </a:moveTo>
                  <a:cubicBezTo>
                    <a:pt x="88" y="0"/>
                    <a:pt x="31" y="36"/>
                    <a:pt x="17" y="91"/>
                  </a:cubicBezTo>
                  <a:cubicBezTo>
                    <a:pt x="1" y="156"/>
                    <a:pt x="56" y="229"/>
                    <a:pt x="137" y="250"/>
                  </a:cubicBezTo>
                  <a:cubicBezTo>
                    <a:pt x="152" y="253"/>
                    <a:pt x="167" y="255"/>
                    <a:pt x="181" y="255"/>
                  </a:cubicBezTo>
                  <a:cubicBezTo>
                    <a:pt x="247" y="255"/>
                    <a:pt x="303" y="219"/>
                    <a:pt x="318" y="164"/>
                  </a:cubicBezTo>
                  <a:cubicBezTo>
                    <a:pt x="334" y="97"/>
                    <a:pt x="281" y="26"/>
                    <a:pt x="197" y="5"/>
                  </a:cubicBezTo>
                  <a:cubicBezTo>
                    <a:pt x="183" y="2"/>
                    <a:pt x="168" y="0"/>
                    <a:pt x="154" y="0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8" name="Google Shape;7388;p36"/>
            <p:cNvSpPr/>
            <p:nvPr/>
          </p:nvSpPr>
          <p:spPr>
            <a:xfrm>
              <a:off x="8769501" y="1279907"/>
              <a:ext cx="40509" cy="31142"/>
            </a:xfrm>
            <a:custGeom>
              <a:avLst/>
              <a:gdLst/>
              <a:ahLst/>
              <a:cxnLst/>
              <a:rect l="l" t="t" r="r" b="b"/>
              <a:pathLst>
                <a:path w="333" h="256" extrusionOk="0">
                  <a:moveTo>
                    <a:pt x="152" y="1"/>
                  </a:moveTo>
                  <a:cubicBezTo>
                    <a:pt x="87" y="1"/>
                    <a:pt x="30" y="37"/>
                    <a:pt x="16" y="92"/>
                  </a:cubicBezTo>
                  <a:cubicBezTo>
                    <a:pt x="0" y="159"/>
                    <a:pt x="55" y="230"/>
                    <a:pt x="137" y="251"/>
                  </a:cubicBezTo>
                  <a:cubicBezTo>
                    <a:pt x="151" y="254"/>
                    <a:pt x="165" y="255"/>
                    <a:pt x="179" y="255"/>
                  </a:cubicBezTo>
                  <a:cubicBezTo>
                    <a:pt x="246" y="255"/>
                    <a:pt x="303" y="220"/>
                    <a:pt x="317" y="165"/>
                  </a:cubicBezTo>
                  <a:cubicBezTo>
                    <a:pt x="333" y="98"/>
                    <a:pt x="281" y="27"/>
                    <a:pt x="196" y="6"/>
                  </a:cubicBezTo>
                  <a:cubicBezTo>
                    <a:pt x="181" y="3"/>
                    <a:pt x="167" y="1"/>
                    <a:pt x="152" y="1"/>
                  </a:cubicBezTo>
                  <a:close/>
                </a:path>
              </a:pathLst>
            </a:custGeom>
            <a:solidFill>
              <a:srgbClr val="000000">
                <a:alpha val="35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9" name="Google Shape;7389;p36"/>
            <p:cNvSpPr/>
            <p:nvPr/>
          </p:nvSpPr>
          <p:spPr>
            <a:xfrm>
              <a:off x="8131448" y="4167234"/>
              <a:ext cx="1507122" cy="565916"/>
            </a:xfrm>
            <a:custGeom>
              <a:avLst/>
              <a:gdLst/>
              <a:ahLst/>
              <a:cxnLst/>
              <a:rect l="l" t="t" r="r" b="b"/>
              <a:pathLst>
                <a:path w="12389" h="4652" extrusionOk="0">
                  <a:moveTo>
                    <a:pt x="6194" y="0"/>
                  </a:moveTo>
                  <a:cubicBezTo>
                    <a:pt x="2773" y="0"/>
                    <a:pt x="1" y="2084"/>
                    <a:pt x="1" y="4651"/>
                  </a:cubicBezTo>
                  <a:lnTo>
                    <a:pt x="12388" y="4651"/>
                  </a:lnTo>
                  <a:cubicBezTo>
                    <a:pt x="12388" y="2082"/>
                    <a:pt x="9614" y="0"/>
                    <a:pt x="61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90" name="Google Shape;7390;p36"/>
          <p:cNvSpPr/>
          <p:nvPr/>
        </p:nvSpPr>
        <p:spPr>
          <a:xfrm>
            <a:off x="4363150" y="4316400"/>
            <a:ext cx="1147525" cy="425875"/>
          </a:xfrm>
          <a:custGeom>
            <a:avLst/>
            <a:gdLst/>
            <a:ahLst/>
            <a:cxnLst/>
            <a:rect l="l" t="t" r="r" b="b"/>
            <a:pathLst>
              <a:path w="45901" h="17035" extrusionOk="0">
                <a:moveTo>
                  <a:pt x="23314" y="11298"/>
                </a:moveTo>
                <a:cubicBezTo>
                  <a:pt x="23315" y="11314"/>
                  <a:pt x="23320" y="11330"/>
                  <a:pt x="23328" y="11343"/>
                </a:cubicBezTo>
                <a:cubicBezTo>
                  <a:pt x="23315" y="11377"/>
                  <a:pt x="23302" y="11412"/>
                  <a:pt x="23289" y="11447"/>
                </a:cubicBezTo>
                <a:cubicBezTo>
                  <a:pt x="23298" y="11397"/>
                  <a:pt x="23307" y="11348"/>
                  <a:pt x="23314" y="11298"/>
                </a:cubicBezTo>
                <a:close/>
                <a:moveTo>
                  <a:pt x="4558" y="1"/>
                </a:moveTo>
                <a:cubicBezTo>
                  <a:pt x="4437" y="1"/>
                  <a:pt x="4323" y="60"/>
                  <a:pt x="4257" y="203"/>
                </a:cubicBezTo>
                <a:cubicBezTo>
                  <a:pt x="4107" y="534"/>
                  <a:pt x="3996" y="869"/>
                  <a:pt x="3920" y="1209"/>
                </a:cubicBezTo>
                <a:cubicBezTo>
                  <a:pt x="3749" y="1033"/>
                  <a:pt x="3572" y="865"/>
                  <a:pt x="3380" y="713"/>
                </a:cubicBezTo>
                <a:cubicBezTo>
                  <a:pt x="3298" y="648"/>
                  <a:pt x="3210" y="621"/>
                  <a:pt x="3126" y="621"/>
                </a:cubicBezTo>
                <a:cubicBezTo>
                  <a:pt x="2828" y="621"/>
                  <a:pt x="2580" y="966"/>
                  <a:pt x="2850" y="1243"/>
                </a:cubicBezTo>
                <a:cubicBezTo>
                  <a:pt x="3303" y="1710"/>
                  <a:pt x="3615" y="2302"/>
                  <a:pt x="4078" y="2761"/>
                </a:cubicBezTo>
                <a:cubicBezTo>
                  <a:pt x="4085" y="2768"/>
                  <a:pt x="4094" y="2770"/>
                  <a:pt x="4101" y="2777"/>
                </a:cubicBezTo>
                <a:cubicBezTo>
                  <a:pt x="4019" y="3745"/>
                  <a:pt x="4272" y="4664"/>
                  <a:pt x="4645" y="5596"/>
                </a:cubicBezTo>
                <a:cubicBezTo>
                  <a:pt x="5148" y="6848"/>
                  <a:pt x="5729" y="7887"/>
                  <a:pt x="5873" y="9075"/>
                </a:cubicBezTo>
                <a:cubicBezTo>
                  <a:pt x="5850" y="9484"/>
                  <a:pt x="5843" y="9892"/>
                  <a:pt x="5850" y="10299"/>
                </a:cubicBezTo>
                <a:cubicBezTo>
                  <a:pt x="5824" y="10477"/>
                  <a:pt x="5791" y="10657"/>
                  <a:pt x="5740" y="10843"/>
                </a:cubicBezTo>
                <a:cubicBezTo>
                  <a:pt x="5724" y="10904"/>
                  <a:pt x="5774" y="10950"/>
                  <a:pt x="5825" y="10950"/>
                </a:cubicBezTo>
                <a:cubicBezTo>
                  <a:pt x="5844" y="10950"/>
                  <a:pt x="5862" y="10944"/>
                  <a:pt x="5878" y="10930"/>
                </a:cubicBezTo>
                <a:cubicBezTo>
                  <a:pt x="5910" y="11448"/>
                  <a:pt x="5971" y="11962"/>
                  <a:pt x="6062" y="12472"/>
                </a:cubicBezTo>
                <a:cubicBezTo>
                  <a:pt x="5421" y="12085"/>
                  <a:pt x="4667" y="11887"/>
                  <a:pt x="3914" y="11887"/>
                </a:cubicBezTo>
                <a:cubicBezTo>
                  <a:pt x="3053" y="11887"/>
                  <a:pt x="2195" y="12146"/>
                  <a:pt x="1512" y="12676"/>
                </a:cubicBezTo>
                <a:cubicBezTo>
                  <a:pt x="418" y="13522"/>
                  <a:pt x="1" y="14909"/>
                  <a:pt x="22" y="16251"/>
                </a:cubicBezTo>
                <a:cubicBezTo>
                  <a:pt x="25" y="16378"/>
                  <a:pt x="34" y="16516"/>
                  <a:pt x="117" y="16614"/>
                </a:cubicBezTo>
                <a:cubicBezTo>
                  <a:pt x="195" y="16705"/>
                  <a:pt x="319" y="16738"/>
                  <a:pt x="437" y="16764"/>
                </a:cubicBezTo>
                <a:cubicBezTo>
                  <a:pt x="1377" y="16971"/>
                  <a:pt x="2355" y="17034"/>
                  <a:pt x="3343" y="17034"/>
                </a:cubicBezTo>
                <a:cubicBezTo>
                  <a:pt x="4753" y="17034"/>
                  <a:pt x="6182" y="16906"/>
                  <a:pt x="7549" y="16884"/>
                </a:cubicBezTo>
                <a:cubicBezTo>
                  <a:pt x="13986" y="16787"/>
                  <a:pt x="20425" y="16735"/>
                  <a:pt x="26864" y="16735"/>
                </a:cubicBezTo>
                <a:cubicBezTo>
                  <a:pt x="30598" y="16735"/>
                  <a:pt x="34332" y="16753"/>
                  <a:pt x="38066" y="16789"/>
                </a:cubicBezTo>
                <a:cubicBezTo>
                  <a:pt x="39709" y="16804"/>
                  <a:pt x="41354" y="16824"/>
                  <a:pt x="42998" y="16847"/>
                </a:cubicBezTo>
                <a:cubicBezTo>
                  <a:pt x="43086" y="16848"/>
                  <a:pt x="43175" y="16849"/>
                  <a:pt x="43265" y="16849"/>
                </a:cubicBezTo>
                <a:cubicBezTo>
                  <a:pt x="43753" y="16849"/>
                  <a:pt x="44247" y="16815"/>
                  <a:pt x="44673" y="16587"/>
                </a:cubicBezTo>
                <a:cubicBezTo>
                  <a:pt x="45901" y="15927"/>
                  <a:pt x="45625" y="12686"/>
                  <a:pt x="44445" y="12024"/>
                </a:cubicBezTo>
                <a:cubicBezTo>
                  <a:pt x="44356" y="11976"/>
                  <a:pt x="43832" y="11800"/>
                  <a:pt x="43538" y="11800"/>
                </a:cubicBezTo>
                <a:cubicBezTo>
                  <a:pt x="43417" y="11800"/>
                  <a:pt x="43335" y="11830"/>
                  <a:pt x="43338" y="11910"/>
                </a:cubicBezTo>
                <a:cubicBezTo>
                  <a:pt x="43215" y="8835"/>
                  <a:pt x="41984" y="5726"/>
                  <a:pt x="38326" y="5646"/>
                </a:cubicBezTo>
                <a:cubicBezTo>
                  <a:pt x="38274" y="5644"/>
                  <a:pt x="38223" y="5644"/>
                  <a:pt x="38173" y="5644"/>
                </a:cubicBezTo>
                <a:cubicBezTo>
                  <a:pt x="34396" y="5644"/>
                  <a:pt x="32821" y="8904"/>
                  <a:pt x="32311" y="12159"/>
                </a:cubicBezTo>
                <a:cubicBezTo>
                  <a:pt x="31455" y="11901"/>
                  <a:pt x="30594" y="11747"/>
                  <a:pt x="29772" y="11747"/>
                </a:cubicBezTo>
                <a:cubicBezTo>
                  <a:pt x="28735" y="11747"/>
                  <a:pt x="27760" y="11991"/>
                  <a:pt x="26933" y="12579"/>
                </a:cubicBezTo>
                <a:cubicBezTo>
                  <a:pt x="26446" y="12335"/>
                  <a:pt x="25902" y="12216"/>
                  <a:pt x="25356" y="12216"/>
                </a:cubicBezTo>
                <a:cubicBezTo>
                  <a:pt x="24986" y="12216"/>
                  <a:pt x="24615" y="12270"/>
                  <a:pt x="24261" y="12377"/>
                </a:cubicBezTo>
                <a:cubicBezTo>
                  <a:pt x="23996" y="12312"/>
                  <a:pt x="23728" y="12263"/>
                  <a:pt x="23464" y="12231"/>
                </a:cubicBezTo>
                <a:cubicBezTo>
                  <a:pt x="23568" y="11854"/>
                  <a:pt x="23687" y="11485"/>
                  <a:pt x="23833" y="11129"/>
                </a:cubicBezTo>
                <a:cubicBezTo>
                  <a:pt x="24206" y="10834"/>
                  <a:pt x="24583" y="10555"/>
                  <a:pt x="25010" y="10328"/>
                </a:cubicBezTo>
                <a:cubicBezTo>
                  <a:pt x="25502" y="10066"/>
                  <a:pt x="26031" y="9888"/>
                  <a:pt x="26544" y="9671"/>
                </a:cubicBezTo>
                <a:cubicBezTo>
                  <a:pt x="26753" y="9584"/>
                  <a:pt x="26615" y="9303"/>
                  <a:pt x="26425" y="9303"/>
                </a:cubicBezTo>
                <a:cubicBezTo>
                  <a:pt x="26414" y="9303"/>
                  <a:pt x="26401" y="9304"/>
                  <a:pt x="26389" y="9306"/>
                </a:cubicBezTo>
                <a:cubicBezTo>
                  <a:pt x="25619" y="9452"/>
                  <a:pt x="24828" y="9867"/>
                  <a:pt x="24172" y="10396"/>
                </a:cubicBezTo>
                <a:cubicBezTo>
                  <a:pt x="24452" y="9847"/>
                  <a:pt x="24784" y="9326"/>
                  <a:pt x="25164" y="8835"/>
                </a:cubicBezTo>
                <a:cubicBezTo>
                  <a:pt x="25264" y="8800"/>
                  <a:pt x="25349" y="8728"/>
                  <a:pt x="25373" y="8616"/>
                </a:cubicBezTo>
                <a:cubicBezTo>
                  <a:pt x="25377" y="8596"/>
                  <a:pt x="25380" y="8577"/>
                  <a:pt x="25382" y="8560"/>
                </a:cubicBezTo>
                <a:cubicBezTo>
                  <a:pt x="25798" y="8061"/>
                  <a:pt x="26268" y="7594"/>
                  <a:pt x="26787" y="7167"/>
                </a:cubicBezTo>
                <a:cubicBezTo>
                  <a:pt x="26936" y="7046"/>
                  <a:pt x="26801" y="6861"/>
                  <a:pt x="26646" y="6861"/>
                </a:cubicBezTo>
                <a:cubicBezTo>
                  <a:pt x="26605" y="6861"/>
                  <a:pt x="26563" y="6874"/>
                  <a:pt x="26524" y="6905"/>
                </a:cubicBezTo>
                <a:cubicBezTo>
                  <a:pt x="26106" y="7229"/>
                  <a:pt x="25719" y="7584"/>
                  <a:pt x="25366" y="7962"/>
                </a:cubicBezTo>
                <a:cubicBezTo>
                  <a:pt x="25323" y="7800"/>
                  <a:pt x="25247" y="7644"/>
                  <a:pt x="25134" y="7496"/>
                </a:cubicBezTo>
                <a:cubicBezTo>
                  <a:pt x="25057" y="7393"/>
                  <a:pt x="24951" y="7324"/>
                  <a:pt x="24831" y="7324"/>
                </a:cubicBezTo>
                <a:cubicBezTo>
                  <a:pt x="24788" y="7324"/>
                  <a:pt x="24744" y="7333"/>
                  <a:pt x="24699" y="7353"/>
                </a:cubicBezTo>
                <a:cubicBezTo>
                  <a:pt x="24554" y="7416"/>
                  <a:pt x="24432" y="7600"/>
                  <a:pt x="24497" y="7765"/>
                </a:cubicBezTo>
                <a:cubicBezTo>
                  <a:pt x="24603" y="8031"/>
                  <a:pt x="24675" y="8336"/>
                  <a:pt x="24725" y="8617"/>
                </a:cubicBezTo>
                <a:cubicBezTo>
                  <a:pt x="24730" y="8645"/>
                  <a:pt x="24742" y="8668"/>
                  <a:pt x="24754" y="8689"/>
                </a:cubicBezTo>
                <a:cubicBezTo>
                  <a:pt x="24180" y="9440"/>
                  <a:pt x="23725" y="10267"/>
                  <a:pt x="23396" y="11148"/>
                </a:cubicBezTo>
                <a:cubicBezTo>
                  <a:pt x="23380" y="11168"/>
                  <a:pt x="23361" y="11186"/>
                  <a:pt x="23344" y="11206"/>
                </a:cubicBezTo>
                <a:cubicBezTo>
                  <a:pt x="23333" y="11221"/>
                  <a:pt x="23325" y="11236"/>
                  <a:pt x="23319" y="11251"/>
                </a:cubicBezTo>
                <a:cubicBezTo>
                  <a:pt x="23520" y="9784"/>
                  <a:pt x="23445" y="8266"/>
                  <a:pt x="23079" y="6848"/>
                </a:cubicBezTo>
                <a:cubicBezTo>
                  <a:pt x="23171" y="6674"/>
                  <a:pt x="23213" y="6490"/>
                  <a:pt x="23285" y="6300"/>
                </a:cubicBezTo>
                <a:cubicBezTo>
                  <a:pt x="23368" y="6087"/>
                  <a:pt x="23463" y="5873"/>
                  <a:pt x="23570" y="5670"/>
                </a:cubicBezTo>
                <a:cubicBezTo>
                  <a:pt x="23687" y="5451"/>
                  <a:pt x="23519" y="5264"/>
                  <a:pt x="23326" y="5264"/>
                </a:cubicBezTo>
                <a:cubicBezTo>
                  <a:pt x="23261" y="5264"/>
                  <a:pt x="23194" y="5285"/>
                  <a:pt x="23133" y="5333"/>
                </a:cubicBezTo>
                <a:cubicBezTo>
                  <a:pt x="22992" y="5444"/>
                  <a:pt x="22868" y="5564"/>
                  <a:pt x="22757" y="5696"/>
                </a:cubicBezTo>
                <a:cubicBezTo>
                  <a:pt x="22663" y="5463"/>
                  <a:pt x="22552" y="5235"/>
                  <a:pt x="22466" y="5023"/>
                </a:cubicBezTo>
                <a:cubicBezTo>
                  <a:pt x="22410" y="4887"/>
                  <a:pt x="22263" y="4812"/>
                  <a:pt x="22127" y="4812"/>
                </a:cubicBezTo>
                <a:cubicBezTo>
                  <a:pt x="21977" y="4812"/>
                  <a:pt x="21840" y="4905"/>
                  <a:pt x="21859" y="5105"/>
                </a:cubicBezTo>
                <a:cubicBezTo>
                  <a:pt x="21875" y="5258"/>
                  <a:pt x="21883" y="5422"/>
                  <a:pt x="21893" y="5585"/>
                </a:cubicBezTo>
                <a:cubicBezTo>
                  <a:pt x="21768" y="5533"/>
                  <a:pt x="21634" y="5490"/>
                  <a:pt x="21492" y="5461"/>
                </a:cubicBezTo>
                <a:cubicBezTo>
                  <a:pt x="21475" y="5457"/>
                  <a:pt x="21457" y="5456"/>
                  <a:pt x="21440" y="5456"/>
                </a:cubicBezTo>
                <a:cubicBezTo>
                  <a:pt x="21191" y="5456"/>
                  <a:pt x="21022" y="5814"/>
                  <a:pt x="21289" y="5945"/>
                </a:cubicBezTo>
                <a:cubicBezTo>
                  <a:pt x="21610" y="6102"/>
                  <a:pt x="21903" y="6345"/>
                  <a:pt x="22106" y="6642"/>
                </a:cubicBezTo>
                <a:cubicBezTo>
                  <a:pt x="22148" y="6733"/>
                  <a:pt x="22196" y="6822"/>
                  <a:pt x="22259" y="6900"/>
                </a:cubicBezTo>
                <a:cubicBezTo>
                  <a:pt x="22310" y="6967"/>
                  <a:pt x="22385" y="7001"/>
                  <a:pt x="22466" y="7013"/>
                </a:cubicBezTo>
                <a:cubicBezTo>
                  <a:pt x="22533" y="7072"/>
                  <a:pt x="22614" y="7109"/>
                  <a:pt x="22696" y="7118"/>
                </a:cubicBezTo>
                <a:cubicBezTo>
                  <a:pt x="22953" y="8841"/>
                  <a:pt x="22992" y="10469"/>
                  <a:pt x="22782" y="12189"/>
                </a:cubicBezTo>
                <a:cubicBezTo>
                  <a:pt x="22748" y="12189"/>
                  <a:pt x="22715" y="12192"/>
                  <a:pt x="22681" y="12194"/>
                </a:cubicBezTo>
                <a:cubicBezTo>
                  <a:pt x="22388" y="11101"/>
                  <a:pt x="21544" y="10146"/>
                  <a:pt x="20460" y="9800"/>
                </a:cubicBezTo>
                <a:cubicBezTo>
                  <a:pt x="20150" y="9701"/>
                  <a:pt x="19826" y="9654"/>
                  <a:pt x="19502" y="9654"/>
                </a:cubicBezTo>
                <a:cubicBezTo>
                  <a:pt x="18718" y="9654"/>
                  <a:pt x="17932" y="9930"/>
                  <a:pt x="17317" y="10417"/>
                </a:cubicBezTo>
                <a:cubicBezTo>
                  <a:pt x="17468" y="9301"/>
                  <a:pt x="17792" y="8211"/>
                  <a:pt x="18096" y="7120"/>
                </a:cubicBezTo>
                <a:cubicBezTo>
                  <a:pt x="18100" y="7120"/>
                  <a:pt x="18104" y="7120"/>
                  <a:pt x="18109" y="7120"/>
                </a:cubicBezTo>
                <a:cubicBezTo>
                  <a:pt x="18221" y="7120"/>
                  <a:pt x="18332" y="7069"/>
                  <a:pt x="18403" y="6947"/>
                </a:cubicBezTo>
                <a:cubicBezTo>
                  <a:pt x="18491" y="6797"/>
                  <a:pt x="18541" y="6657"/>
                  <a:pt x="18681" y="6543"/>
                </a:cubicBezTo>
                <a:cubicBezTo>
                  <a:pt x="18808" y="6439"/>
                  <a:pt x="18988" y="6415"/>
                  <a:pt x="19139" y="6371"/>
                </a:cubicBezTo>
                <a:cubicBezTo>
                  <a:pt x="19384" y="6301"/>
                  <a:pt x="19441" y="5948"/>
                  <a:pt x="19212" y="5821"/>
                </a:cubicBezTo>
                <a:cubicBezTo>
                  <a:pt x="19087" y="5750"/>
                  <a:pt x="18983" y="5720"/>
                  <a:pt x="18862" y="5720"/>
                </a:cubicBezTo>
                <a:cubicBezTo>
                  <a:pt x="18810" y="5720"/>
                  <a:pt x="18755" y="5726"/>
                  <a:pt x="18694" y="5736"/>
                </a:cubicBezTo>
                <a:cubicBezTo>
                  <a:pt x="18605" y="5750"/>
                  <a:pt x="18518" y="5779"/>
                  <a:pt x="18433" y="5814"/>
                </a:cubicBezTo>
                <a:cubicBezTo>
                  <a:pt x="18630" y="4950"/>
                  <a:pt x="18762" y="4075"/>
                  <a:pt x="18728" y="3179"/>
                </a:cubicBezTo>
                <a:cubicBezTo>
                  <a:pt x="18724" y="3063"/>
                  <a:pt x="18642" y="3006"/>
                  <a:pt x="18557" y="3006"/>
                </a:cubicBezTo>
                <a:cubicBezTo>
                  <a:pt x="18470" y="3006"/>
                  <a:pt x="18381" y="3065"/>
                  <a:pt x="18368" y="3179"/>
                </a:cubicBezTo>
                <a:cubicBezTo>
                  <a:pt x="18161" y="5097"/>
                  <a:pt x="17508" y="6936"/>
                  <a:pt x="17122" y="8814"/>
                </a:cubicBezTo>
                <a:cubicBezTo>
                  <a:pt x="17038" y="8072"/>
                  <a:pt x="16925" y="7336"/>
                  <a:pt x="16785" y="6605"/>
                </a:cubicBezTo>
                <a:cubicBezTo>
                  <a:pt x="16796" y="6576"/>
                  <a:pt x="16796" y="6544"/>
                  <a:pt x="16775" y="6508"/>
                </a:cubicBezTo>
                <a:cubicBezTo>
                  <a:pt x="16770" y="6503"/>
                  <a:pt x="16767" y="6498"/>
                  <a:pt x="16764" y="6493"/>
                </a:cubicBezTo>
                <a:cubicBezTo>
                  <a:pt x="16724" y="6285"/>
                  <a:pt x="16686" y="6078"/>
                  <a:pt x="16641" y="5873"/>
                </a:cubicBezTo>
                <a:cubicBezTo>
                  <a:pt x="16657" y="5853"/>
                  <a:pt x="16671" y="5829"/>
                  <a:pt x="16676" y="5796"/>
                </a:cubicBezTo>
                <a:cubicBezTo>
                  <a:pt x="16821" y="4994"/>
                  <a:pt x="17048" y="4214"/>
                  <a:pt x="17267" y="3431"/>
                </a:cubicBezTo>
                <a:cubicBezTo>
                  <a:pt x="17297" y="3326"/>
                  <a:pt x="17198" y="3240"/>
                  <a:pt x="17108" y="3240"/>
                </a:cubicBezTo>
                <a:cubicBezTo>
                  <a:pt x="17062" y="3240"/>
                  <a:pt x="17018" y="3263"/>
                  <a:pt x="16994" y="3316"/>
                </a:cubicBezTo>
                <a:cubicBezTo>
                  <a:pt x="16739" y="3885"/>
                  <a:pt x="16571" y="4471"/>
                  <a:pt x="16450" y="5074"/>
                </a:cubicBezTo>
                <a:cubicBezTo>
                  <a:pt x="16213" y="4121"/>
                  <a:pt x="15933" y="3177"/>
                  <a:pt x="15592" y="2248"/>
                </a:cubicBezTo>
                <a:cubicBezTo>
                  <a:pt x="15553" y="2140"/>
                  <a:pt x="15461" y="2092"/>
                  <a:pt x="15369" y="2092"/>
                </a:cubicBezTo>
                <a:cubicBezTo>
                  <a:pt x="15233" y="2092"/>
                  <a:pt x="15099" y="2200"/>
                  <a:pt x="15154" y="2368"/>
                </a:cubicBezTo>
                <a:cubicBezTo>
                  <a:pt x="15514" y="3475"/>
                  <a:pt x="15828" y="4587"/>
                  <a:pt x="16100" y="5707"/>
                </a:cubicBezTo>
                <a:cubicBezTo>
                  <a:pt x="15187" y="4817"/>
                  <a:pt x="14051" y="4182"/>
                  <a:pt x="13800" y="2810"/>
                </a:cubicBezTo>
                <a:cubicBezTo>
                  <a:pt x="13867" y="2754"/>
                  <a:pt x="13911" y="2675"/>
                  <a:pt x="13923" y="2592"/>
                </a:cubicBezTo>
                <a:cubicBezTo>
                  <a:pt x="14357" y="2118"/>
                  <a:pt x="14600" y="1326"/>
                  <a:pt x="14198" y="812"/>
                </a:cubicBezTo>
                <a:cubicBezTo>
                  <a:pt x="14145" y="744"/>
                  <a:pt x="14072" y="715"/>
                  <a:pt x="13996" y="715"/>
                </a:cubicBezTo>
                <a:cubicBezTo>
                  <a:pt x="13856" y="715"/>
                  <a:pt x="13708" y="815"/>
                  <a:pt x="13671" y="950"/>
                </a:cubicBezTo>
                <a:cubicBezTo>
                  <a:pt x="13598" y="1216"/>
                  <a:pt x="13670" y="1492"/>
                  <a:pt x="13624" y="1762"/>
                </a:cubicBezTo>
                <a:cubicBezTo>
                  <a:pt x="13607" y="1861"/>
                  <a:pt x="13577" y="1959"/>
                  <a:pt x="13543" y="2053"/>
                </a:cubicBezTo>
                <a:cubicBezTo>
                  <a:pt x="13502" y="1890"/>
                  <a:pt x="13462" y="1725"/>
                  <a:pt x="13432" y="1562"/>
                </a:cubicBezTo>
                <a:cubicBezTo>
                  <a:pt x="13378" y="1255"/>
                  <a:pt x="13391" y="967"/>
                  <a:pt x="13113" y="775"/>
                </a:cubicBezTo>
                <a:cubicBezTo>
                  <a:pt x="13070" y="746"/>
                  <a:pt x="13015" y="732"/>
                  <a:pt x="12959" y="732"/>
                </a:cubicBezTo>
                <a:cubicBezTo>
                  <a:pt x="12872" y="732"/>
                  <a:pt x="12783" y="765"/>
                  <a:pt x="12730" y="824"/>
                </a:cubicBezTo>
                <a:cubicBezTo>
                  <a:pt x="12514" y="1066"/>
                  <a:pt x="12569" y="1362"/>
                  <a:pt x="12662" y="1648"/>
                </a:cubicBezTo>
                <a:cubicBezTo>
                  <a:pt x="12518" y="1489"/>
                  <a:pt x="12371" y="1325"/>
                  <a:pt x="12175" y="1289"/>
                </a:cubicBezTo>
                <a:cubicBezTo>
                  <a:pt x="12150" y="1284"/>
                  <a:pt x="12125" y="1282"/>
                  <a:pt x="12101" y="1282"/>
                </a:cubicBezTo>
                <a:cubicBezTo>
                  <a:pt x="11957" y="1282"/>
                  <a:pt x="11837" y="1360"/>
                  <a:pt x="11787" y="1509"/>
                </a:cubicBezTo>
                <a:cubicBezTo>
                  <a:pt x="11647" y="1919"/>
                  <a:pt x="12101" y="2342"/>
                  <a:pt x="12409" y="2550"/>
                </a:cubicBezTo>
                <a:cubicBezTo>
                  <a:pt x="12713" y="2753"/>
                  <a:pt x="13056" y="2863"/>
                  <a:pt x="13414" y="2883"/>
                </a:cubicBezTo>
                <a:cubicBezTo>
                  <a:pt x="13549" y="4374"/>
                  <a:pt x="15127" y="5455"/>
                  <a:pt x="16257" y="6368"/>
                </a:cubicBezTo>
                <a:cubicBezTo>
                  <a:pt x="16535" y="7597"/>
                  <a:pt x="16755" y="8836"/>
                  <a:pt x="16913" y="10089"/>
                </a:cubicBezTo>
                <a:cubicBezTo>
                  <a:pt x="16882" y="10350"/>
                  <a:pt x="16862" y="10613"/>
                  <a:pt x="16847" y="10878"/>
                </a:cubicBezTo>
                <a:cubicBezTo>
                  <a:pt x="16743" y="11001"/>
                  <a:pt x="16647" y="11129"/>
                  <a:pt x="16564" y="11267"/>
                </a:cubicBezTo>
                <a:cubicBezTo>
                  <a:pt x="16300" y="10012"/>
                  <a:pt x="16013" y="8738"/>
                  <a:pt x="15381" y="7621"/>
                </a:cubicBezTo>
                <a:cubicBezTo>
                  <a:pt x="14748" y="6505"/>
                  <a:pt x="13712" y="5548"/>
                  <a:pt x="12450" y="5320"/>
                </a:cubicBezTo>
                <a:cubicBezTo>
                  <a:pt x="12255" y="5285"/>
                  <a:pt x="12060" y="5268"/>
                  <a:pt x="11866" y="5268"/>
                </a:cubicBezTo>
                <a:cubicBezTo>
                  <a:pt x="10294" y="5268"/>
                  <a:pt x="8799" y="6382"/>
                  <a:pt x="8002" y="7779"/>
                </a:cubicBezTo>
                <a:cubicBezTo>
                  <a:pt x="7108" y="9349"/>
                  <a:pt x="6906" y="11208"/>
                  <a:pt x="6747" y="13008"/>
                </a:cubicBezTo>
                <a:cubicBezTo>
                  <a:pt x="6655" y="12915"/>
                  <a:pt x="6556" y="12831"/>
                  <a:pt x="6456" y="12749"/>
                </a:cubicBezTo>
                <a:cubicBezTo>
                  <a:pt x="6278" y="11801"/>
                  <a:pt x="6227" y="10867"/>
                  <a:pt x="6260" y="9941"/>
                </a:cubicBezTo>
                <a:cubicBezTo>
                  <a:pt x="6328" y="9613"/>
                  <a:pt x="6348" y="9286"/>
                  <a:pt x="6323" y="8954"/>
                </a:cubicBezTo>
                <a:cubicBezTo>
                  <a:pt x="6525" y="6879"/>
                  <a:pt x="7089" y="4826"/>
                  <a:pt x="7540" y="2706"/>
                </a:cubicBezTo>
                <a:cubicBezTo>
                  <a:pt x="7566" y="2586"/>
                  <a:pt x="7475" y="2510"/>
                  <a:pt x="7383" y="2510"/>
                </a:cubicBezTo>
                <a:cubicBezTo>
                  <a:pt x="7322" y="2510"/>
                  <a:pt x="7260" y="2544"/>
                  <a:pt x="7233" y="2622"/>
                </a:cubicBezTo>
                <a:cubicBezTo>
                  <a:pt x="6691" y="4216"/>
                  <a:pt x="6242" y="5906"/>
                  <a:pt x="6011" y="7615"/>
                </a:cubicBezTo>
                <a:cubicBezTo>
                  <a:pt x="5991" y="7563"/>
                  <a:pt x="5972" y="7511"/>
                  <a:pt x="5952" y="7459"/>
                </a:cubicBezTo>
                <a:cubicBezTo>
                  <a:pt x="5300" y="5833"/>
                  <a:pt x="4552" y="4459"/>
                  <a:pt x="4484" y="2726"/>
                </a:cubicBezTo>
                <a:lnTo>
                  <a:pt x="4484" y="2726"/>
                </a:lnTo>
                <a:cubicBezTo>
                  <a:pt x="4486" y="2726"/>
                  <a:pt x="4488" y="2726"/>
                  <a:pt x="4490" y="2726"/>
                </a:cubicBezTo>
                <a:cubicBezTo>
                  <a:pt x="5195" y="2726"/>
                  <a:pt x="5742" y="2011"/>
                  <a:pt x="5962" y="1395"/>
                </a:cubicBezTo>
                <a:cubicBezTo>
                  <a:pt x="6045" y="1159"/>
                  <a:pt x="5826" y="900"/>
                  <a:pt x="5589" y="900"/>
                </a:cubicBezTo>
                <a:cubicBezTo>
                  <a:pt x="5555" y="900"/>
                  <a:pt x="5520" y="905"/>
                  <a:pt x="5485" y="918"/>
                </a:cubicBezTo>
                <a:cubicBezTo>
                  <a:pt x="5306" y="980"/>
                  <a:pt x="5143" y="1059"/>
                  <a:pt x="4986" y="1146"/>
                </a:cubicBezTo>
                <a:cubicBezTo>
                  <a:pt x="5009" y="902"/>
                  <a:pt x="5019" y="656"/>
                  <a:pt x="5004" y="405"/>
                </a:cubicBezTo>
                <a:cubicBezTo>
                  <a:pt x="4990" y="178"/>
                  <a:pt x="4766" y="1"/>
                  <a:pt x="455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1" name="Google Shape;7391;p36"/>
          <p:cNvSpPr/>
          <p:nvPr/>
        </p:nvSpPr>
        <p:spPr>
          <a:xfrm>
            <a:off x="8310" y="0"/>
            <a:ext cx="1139185" cy="657283"/>
          </a:xfrm>
          <a:custGeom>
            <a:avLst/>
            <a:gdLst/>
            <a:ahLst/>
            <a:cxnLst/>
            <a:rect l="l" t="t" r="r" b="b"/>
            <a:pathLst>
              <a:path w="30022" h="17322" extrusionOk="0">
                <a:moveTo>
                  <a:pt x="2048" y="4"/>
                </a:moveTo>
                <a:cubicBezTo>
                  <a:pt x="3129" y="1494"/>
                  <a:pt x="4318" y="2904"/>
                  <a:pt x="5616" y="4212"/>
                </a:cubicBezTo>
                <a:cubicBezTo>
                  <a:pt x="4943" y="2758"/>
                  <a:pt x="4237" y="1362"/>
                  <a:pt x="3494" y="4"/>
                </a:cubicBezTo>
                <a:close/>
                <a:moveTo>
                  <a:pt x="432" y="4"/>
                </a:moveTo>
                <a:cubicBezTo>
                  <a:pt x="1666" y="1750"/>
                  <a:pt x="3036" y="3403"/>
                  <a:pt x="4532" y="4931"/>
                </a:cubicBezTo>
                <a:cubicBezTo>
                  <a:pt x="3615" y="3250"/>
                  <a:pt x="2693" y="1612"/>
                  <a:pt x="1746" y="4"/>
                </a:cubicBezTo>
                <a:close/>
                <a:moveTo>
                  <a:pt x="1" y="1"/>
                </a:moveTo>
                <a:lnTo>
                  <a:pt x="1" y="2436"/>
                </a:lnTo>
                <a:lnTo>
                  <a:pt x="3" y="2436"/>
                </a:lnTo>
                <a:cubicBezTo>
                  <a:pt x="727" y="3646"/>
                  <a:pt x="1492" y="4831"/>
                  <a:pt x="2300" y="5988"/>
                </a:cubicBezTo>
                <a:cubicBezTo>
                  <a:pt x="1579" y="3960"/>
                  <a:pt x="827" y="1970"/>
                  <a:pt x="27" y="1"/>
                </a:cubicBezTo>
                <a:close/>
                <a:moveTo>
                  <a:pt x="4606" y="4"/>
                </a:moveTo>
                <a:cubicBezTo>
                  <a:pt x="6013" y="2119"/>
                  <a:pt x="7418" y="4234"/>
                  <a:pt x="8823" y="6349"/>
                </a:cubicBezTo>
                <a:cubicBezTo>
                  <a:pt x="8313" y="4119"/>
                  <a:pt x="7537" y="1991"/>
                  <a:pt x="6515" y="4"/>
                </a:cubicBezTo>
                <a:close/>
                <a:moveTo>
                  <a:pt x="7435" y="2"/>
                </a:moveTo>
                <a:cubicBezTo>
                  <a:pt x="7521" y="106"/>
                  <a:pt x="7605" y="213"/>
                  <a:pt x="7695" y="317"/>
                </a:cubicBezTo>
                <a:cubicBezTo>
                  <a:pt x="8717" y="2648"/>
                  <a:pt x="9849" y="4931"/>
                  <a:pt x="11088" y="7154"/>
                </a:cubicBezTo>
                <a:cubicBezTo>
                  <a:pt x="10816" y="5646"/>
                  <a:pt x="10473" y="4206"/>
                  <a:pt x="10051" y="2817"/>
                </a:cubicBezTo>
                <a:lnTo>
                  <a:pt x="10051" y="2817"/>
                </a:lnTo>
                <a:cubicBezTo>
                  <a:pt x="10279" y="3038"/>
                  <a:pt x="10509" y="3255"/>
                  <a:pt x="10744" y="3469"/>
                </a:cubicBezTo>
                <a:cubicBezTo>
                  <a:pt x="11478" y="5257"/>
                  <a:pt x="12369" y="6980"/>
                  <a:pt x="13408" y="8612"/>
                </a:cubicBezTo>
                <a:cubicBezTo>
                  <a:pt x="12991" y="5569"/>
                  <a:pt x="12286" y="2736"/>
                  <a:pt x="11241" y="2"/>
                </a:cubicBezTo>
                <a:lnTo>
                  <a:pt x="9536" y="2"/>
                </a:lnTo>
                <a:cubicBezTo>
                  <a:pt x="9672" y="469"/>
                  <a:pt x="9814" y="932"/>
                  <a:pt x="9967" y="1390"/>
                </a:cubicBezTo>
                <a:cubicBezTo>
                  <a:pt x="9675" y="945"/>
                  <a:pt x="9380" y="498"/>
                  <a:pt x="9082" y="54"/>
                </a:cubicBezTo>
                <a:cubicBezTo>
                  <a:pt x="9074" y="36"/>
                  <a:pt x="9068" y="21"/>
                  <a:pt x="9060" y="2"/>
                </a:cubicBezTo>
                <a:close/>
                <a:moveTo>
                  <a:pt x="13355" y="4"/>
                </a:moveTo>
                <a:cubicBezTo>
                  <a:pt x="14619" y="3529"/>
                  <a:pt x="16675" y="6769"/>
                  <a:pt x="19348" y="9390"/>
                </a:cubicBezTo>
                <a:cubicBezTo>
                  <a:pt x="18087" y="6142"/>
                  <a:pt x="16407" y="3004"/>
                  <a:pt x="14556" y="4"/>
                </a:cubicBezTo>
                <a:close/>
                <a:moveTo>
                  <a:pt x="11585" y="2"/>
                </a:moveTo>
                <a:lnTo>
                  <a:pt x="11585" y="4"/>
                </a:lnTo>
                <a:cubicBezTo>
                  <a:pt x="12802" y="4015"/>
                  <a:pt x="14782" y="7796"/>
                  <a:pt x="17404" y="11070"/>
                </a:cubicBezTo>
                <a:cubicBezTo>
                  <a:pt x="16049" y="7238"/>
                  <a:pt x="14654" y="3567"/>
                  <a:pt x="12904" y="2"/>
                </a:cubicBezTo>
                <a:close/>
                <a:moveTo>
                  <a:pt x="16056" y="1"/>
                </a:moveTo>
                <a:cubicBezTo>
                  <a:pt x="18320" y="5443"/>
                  <a:pt x="21531" y="10493"/>
                  <a:pt x="25513" y="14843"/>
                </a:cubicBezTo>
                <a:cubicBezTo>
                  <a:pt x="23809" y="9659"/>
                  <a:pt x="21191" y="4880"/>
                  <a:pt x="17618" y="820"/>
                </a:cubicBezTo>
                <a:lnTo>
                  <a:pt x="17618" y="820"/>
                </a:lnTo>
                <a:cubicBezTo>
                  <a:pt x="18289" y="1390"/>
                  <a:pt x="18944" y="1979"/>
                  <a:pt x="19581" y="2588"/>
                </a:cubicBezTo>
                <a:cubicBezTo>
                  <a:pt x="23060" y="7498"/>
                  <a:pt x="26542" y="12409"/>
                  <a:pt x="30021" y="17322"/>
                </a:cubicBezTo>
                <a:cubicBezTo>
                  <a:pt x="28770" y="13183"/>
                  <a:pt x="26618" y="9403"/>
                  <a:pt x="23841" y="6118"/>
                </a:cubicBezTo>
                <a:lnTo>
                  <a:pt x="23841" y="6118"/>
                </a:lnTo>
                <a:cubicBezTo>
                  <a:pt x="25183" y="7187"/>
                  <a:pt x="26611" y="8147"/>
                  <a:pt x="28108" y="8983"/>
                </a:cubicBezTo>
                <a:cubicBezTo>
                  <a:pt x="26684" y="6807"/>
                  <a:pt x="24956" y="4847"/>
                  <a:pt x="22892" y="3369"/>
                </a:cubicBezTo>
                <a:lnTo>
                  <a:pt x="22892" y="3369"/>
                </a:lnTo>
                <a:cubicBezTo>
                  <a:pt x="24423" y="3921"/>
                  <a:pt x="26017" y="4299"/>
                  <a:pt x="27633" y="4481"/>
                </a:cubicBezTo>
                <a:cubicBezTo>
                  <a:pt x="24760" y="2734"/>
                  <a:pt x="21899" y="1279"/>
                  <a:pt x="1888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2" name="Google Shape;7392;p36"/>
          <p:cNvSpPr/>
          <p:nvPr/>
        </p:nvSpPr>
        <p:spPr>
          <a:xfrm>
            <a:off x="8462" y="114"/>
            <a:ext cx="1025236" cy="1352322"/>
          </a:xfrm>
          <a:custGeom>
            <a:avLst/>
            <a:gdLst/>
            <a:ahLst/>
            <a:cxnLst/>
            <a:rect l="l" t="t" r="r" b="b"/>
            <a:pathLst>
              <a:path w="27019" h="35639" extrusionOk="0">
                <a:moveTo>
                  <a:pt x="7590" y="3549"/>
                </a:moveTo>
                <a:lnTo>
                  <a:pt x="7590" y="3549"/>
                </a:lnTo>
                <a:cubicBezTo>
                  <a:pt x="8077" y="3929"/>
                  <a:pt x="8560" y="4321"/>
                  <a:pt x="9031" y="4723"/>
                </a:cubicBezTo>
                <a:cubicBezTo>
                  <a:pt x="9022" y="5480"/>
                  <a:pt x="9026" y="6238"/>
                  <a:pt x="9040" y="6994"/>
                </a:cubicBezTo>
                <a:cubicBezTo>
                  <a:pt x="8793" y="6258"/>
                  <a:pt x="8533" y="5525"/>
                  <a:pt x="8261" y="4799"/>
                </a:cubicBezTo>
                <a:cubicBezTo>
                  <a:pt x="8067" y="4279"/>
                  <a:pt x="7845" y="3917"/>
                  <a:pt x="7590" y="3549"/>
                </a:cubicBezTo>
                <a:close/>
                <a:moveTo>
                  <a:pt x="9460" y="5094"/>
                </a:moveTo>
                <a:lnTo>
                  <a:pt x="9460" y="5094"/>
                </a:lnTo>
                <a:cubicBezTo>
                  <a:pt x="10283" y="5813"/>
                  <a:pt x="11080" y="6563"/>
                  <a:pt x="11841" y="7341"/>
                </a:cubicBezTo>
                <a:cubicBezTo>
                  <a:pt x="11371" y="9561"/>
                  <a:pt x="11133" y="11830"/>
                  <a:pt x="11125" y="14097"/>
                </a:cubicBezTo>
                <a:cubicBezTo>
                  <a:pt x="10993" y="13580"/>
                  <a:pt x="10857" y="13064"/>
                  <a:pt x="10717" y="12547"/>
                </a:cubicBezTo>
                <a:cubicBezTo>
                  <a:pt x="10584" y="10061"/>
                  <a:pt x="10171" y="7609"/>
                  <a:pt x="9460" y="5094"/>
                </a:cubicBezTo>
                <a:close/>
                <a:moveTo>
                  <a:pt x="1" y="1"/>
                </a:moveTo>
                <a:cubicBezTo>
                  <a:pt x="85" y="5403"/>
                  <a:pt x="887" y="10795"/>
                  <a:pt x="2389" y="15984"/>
                </a:cubicBezTo>
                <a:cubicBezTo>
                  <a:pt x="2352" y="13274"/>
                  <a:pt x="2251" y="10599"/>
                  <a:pt x="2063" y="7934"/>
                </a:cubicBezTo>
                <a:lnTo>
                  <a:pt x="2063" y="7934"/>
                </a:lnTo>
                <a:cubicBezTo>
                  <a:pt x="2724" y="10608"/>
                  <a:pt x="3653" y="13215"/>
                  <a:pt x="4841" y="15699"/>
                </a:cubicBezTo>
                <a:cubicBezTo>
                  <a:pt x="3910" y="10290"/>
                  <a:pt x="2813" y="5214"/>
                  <a:pt x="1266" y="1"/>
                </a:cubicBezTo>
                <a:close/>
                <a:moveTo>
                  <a:pt x="2348" y="1"/>
                </a:moveTo>
                <a:cubicBezTo>
                  <a:pt x="2389" y="25"/>
                  <a:pt x="2429" y="47"/>
                  <a:pt x="2470" y="71"/>
                </a:cubicBezTo>
                <a:cubicBezTo>
                  <a:pt x="2540" y="5353"/>
                  <a:pt x="3786" y="10619"/>
                  <a:pt x="6097" y="15368"/>
                </a:cubicBezTo>
                <a:cubicBezTo>
                  <a:pt x="5538" y="10088"/>
                  <a:pt x="4438" y="5276"/>
                  <a:pt x="2818" y="275"/>
                </a:cubicBezTo>
                <a:lnTo>
                  <a:pt x="2818" y="275"/>
                </a:lnTo>
                <a:cubicBezTo>
                  <a:pt x="3153" y="473"/>
                  <a:pt x="3483" y="678"/>
                  <a:pt x="3810" y="886"/>
                </a:cubicBezTo>
                <a:cubicBezTo>
                  <a:pt x="5355" y="6731"/>
                  <a:pt x="6899" y="12578"/>
                  <a:pt x="8444" y="18424"/>
                </a:cubicBezTo>
                <a:cubicBezTo>
                  <a:pt x="9074" y="12365"/>
                  <a:pt x="7674" y="6387"/>
                  <a:pt x="4431" y="1283"/>
                </a:cubicBezTo>
                <a:lnTo>
                  <a:pt x="4431" y="1283"/>
                </a:lnTo>
                <a:cubicBezTo>
                  <a:pt x="5318" y="1865"/>
                  <a:pt x="6185" y="2477"/>
                  <a:pt x="7029" y="3116"/>
                </a:cubicBezTo>
                <a:cubicBezTo>
                  <a:pt x="7370" y="6279"/>
                  <a:pt x="8143" y="9393"/>
                  <a:pt x="9319" y="12349"/>
                </a:cubicBezTo>
                <a:cubicBezTo>
                  <a:pt x="9536" y="14885"/>
                  <a:pt x="9873" y="17411"/>
                  <a:pt x="10330" y="19914"/>
                </a:cubicBezTo>
                <a:cubicBezTo>
                  <a:pt x="10557" y="18397"/>
                  <a:pt x="10695" y="16925"/>
                  <a:pt x="10744" y="15475"/>
                </a:cubicBezTo>
                <a:cubicBezTo>
                  <a:pt x="10887" y="15757"/>
                  <a:pt x="11036" y="16036"/>
                  <a:pt x="11189" y="16314"/>
                </a:cubicBezTo>
                <a:cubicBezTo>
                  <a:pt x="11313" y="18243"/>
                  <a:pt x="11600" y="20164"/>
                  <a:pt x="12057" y="22042"/>
                </a:cubicBezTo>
                <a:cubicBezTo>
                  <a:pt x="13012" y="17137"/>
                  <a:pt x="13063" y="12515"/>
                  <a:pt x="12150" y="7658"/>
                </a:cubicBezTo>
                <a:lnTo>
                  <a:pt x="12150" y="7658"/>
                </a:lnTo>
                <a:cubicBezTo>
                  <a:pt x="12614" y="8141"/>
                  <a:pt x="13069" y="8634"/>
                  <a:pt x="13511" y="9134"/>
                </a:cubicBezTo>
                <a:cubicBezTo>
                  <a:pt x="12612" y="14654"/>
                  <a:pt x="13146" y="20399"/>
                  <a:pt x="15048" y="25657"/>
                </a:cubicBezTo>
                <a:cubicBezTo>
                  <a:pt x="14980" y="20053"/>
                  <a:pt x="14748" y="14710"/>
                  <a:pt x="13598" y="9237"/>
                </a:cubicBezTo>
                <a:lnTo>
                  <a:pt x="13598" y="9237"/>
                </a:lnTo>
                <a:cubicBezTo>
                  <a:pt x="14049" y="9750"/>
                  <a:pt x="14490" y="10272"/>
                  <a:pt x="14917" y="10804"/>
                </a:cubicBezTo>
                <a:cubicBezTo>
                  <a:pt x="14399" y="15546"/>
                  <a:pt x="15282" y="20434"/>
                  <a:pt x="17431" y="24694"/>
                </a:cubicBezTo>
                <a:cubicBezTo>
                  <a:pt x="17237" y="20124"/>
                  <a:pt x="16300" y="15504"/>
                  <a:pt x="15131" y="11070"/>
                </a:cubicBezTo>
                <a:lnTo>
                  <a:pt x="15131" y="11070"/>
                </a:lnTo>
                <a:cubicBezTo>
                  <a:pt x="15892" y="12031"/>
                  <a:pt x="16611" y="13017"/>
                  <a:pt x="17291" y="14029"/>
                </a:cubicBezTo>
                <a:cubicBezTo>
                  <a:pt x="17612" y="20157"/>
                  <a:pt x="19046" y="26223"/>
                  <a:pt x="21510" y="31842"/>
                </a:cubicBezTo>
                <a:cubicBezTo>
                  <a:pt x="21566" y="26386"/>
                  <a:pt x="20626" y="21017"/>
                  <a:pt x="18552" y="16022"/>
                </a:cubicBezTo>
                <a:lnTo>
                  <a:pt x="18552" y="16022"/>
                </a:lnTo>
                <a:cubicBezTo>
                  <a:pt x="19004" y="16778"/>
                  <a:pt x="19434" y="17546"/>
                  <a:pt x="19841" y="18327"/>
                </a:cubicBezTo>
                <a:cubicBezTo>
                  <a:pt x="21555" y="24098"/>
                  <a:pt x="23268" y="29868"/>
                  <a:pt x="24982" y="35638"/>
                </a:cubicBezTo>
                <a:cubicBezTo>
                  <a:pt x="25129" y="31318"/>
                  <a:pt x="24308" y="27047"/>
                  <a:pt x="22739" y="23044"/>
                </a:cubicBezTo>
                <a:lnTo>
                  <a:pt x="22739" y="23044"/>
                </a:lnTo>
                <a:cubicBezTo>
                  <a:pt x="23663" y="24486"/>
                  <a:pt x="24707" y="25855"/>
                  <a:pt x="25856" y="27131"/>
                </a:cubicBezTo>
                <a:cubicBezTo>
                  <a:pt x="25208" y="24611"/>
                  <a:pt x="24202" y="22199"/>
                  <a:pt x="22725" y="20135"/>
                </a:cubicBezTo>
                <a:lnTo>
                  <a:pt x="22725" y="20135"/>
                </a:lnTo>
                <a:cubicBezTo>
                  <a:pt x="23996" y="21150"/>
                  <a:pt x="25382" y="22024"/>
                  <a:pt x="26856" y="22716"/>
                </a:cubicBezTo>
                <a:cubicBezTo>
                  <a:pt x="24110" y="19437"/>
                  <a:pt x="21232" y="16607"/>
                  <a:pt x="17980" y="13900"/>
                </a:cubicBezTo>
                <a:cubicBezTo>
                  <a:pt x="17625" y="13305"/>
                  <a:pt x="17253" y="12716"/>
                  <a:pt x="16868" y="12139"/>
                </a:cubicBezTo>
                <a:lnTo>
                  <a:pt x="16868" y="12139"/>
                </a:lnTo>
                <a:cubicBezTo>
                  <a:pt x="19774" y="14778"/>
                  <a:pt x="23261" y="16774"/>
                  <a:pt x="27018" y="17913"/>
                </a:cubicBezTo>
                <a:cubicBezTo>
                  <a:pt x="23190" y="14765"/>
                  <a:pt x="19223" y="12028"/>
                  <a:pt x="14979" y="9518"/>
                </a:cubicBezTo>
                <a:cubicBezTo>
                  <a:pt x="14382" y="8748"/>
                  <a:pt x="13758" y="8000"/>
                  <a:pt x="13112" y="7271"/>
                </a:cubicBezTo>
                <a:lnTo>
                  <a:pt x="13112" y="7271"/>
                </a:lnTo>
                <a:cubicBezTo>
                  <a:pt x="16060" y="9622"/>
                  <a:pt x="19500" y="11358"/>
                  <a:pt x="23149" y="12309"/>
                </a:cubicBezTo>
                <a:cubicBezTo>
                  <a:pt x="19301" y="9693"/>
                  <a:pt x="15681" y="7346"/>
                  <a:pt x="11449" y="5499"/>
                </a:cubicBezTo>
                <a:cubicBezTo>
                  <a:pt x="11196" y="5244"/>
                  <a:pt x="10941" y="4994"/>
                  <a:pt x="10681" y="4744"/>
                </a:cubicBezTo>
                <a:lnTo>
                  <a:pt x="10681" y="4744"/>
                </a:lnTo>
                <a:cubicBezTo>
                  <a:pt x="13510" y="6391"/>
                  <a:pt x="16657" y="7487"/>
                  <a:pt x="19900" y="7920"/>
                </a:cubicBezTo>
                <a:cubicBezTo>
                  <a:pt x="15782" y="5283"/>
                  <a:pt x="11344" y="2969"/>
                  <a:pt x="6719" y="1365"/>
                </a:cubicBezTo>
                <a:cubicBezTo>
                  <a:pt x="6459" y="1168"/>
                  <a:pt x="6195" y="974"/>
                  <a:pt x="5932" y="783"/>
                </a:cubicBezTo>
                <a:lnTo>
                  <a:pt x="5932" y="783"/>
                </a:lnTo>
                <a:cubicBezTo>
                  <a:pt x="9762" y="2262"/>
                  <a:pt x="13864" y="3039"/>
                  <a:pt x="17970" y="3049"/>
                </a:cubicBezTo>
                <a:cubicBezTo>
                  <a:pt x="15366" y="1796"/>
                  <a:pt x="12765" y="740"/>
                  <a:pt x="1009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3" name="Google Shape;7393;p36"/>
          <p:cNvSpPr/>
          <p:nvPr/>
        </p:nvSpPr>
        <p:spPr>
          <a:xfrm>
            <a:off x="0" y="114"/>
            <a:ext cx="534038" cy="1428477"/>
          </a:xfrm>
          <a:custGeom>
            <a:avLst/>
            <a:gdLst/>
            <a:ahLst/>
            <a:cxnLst/>
            <a:rect l="l" t="t" r="r" b="b"/>
            <a:pathLst>
              <a:path w="14074" h="37646" extrusionOk="0">
                <a:moveTo>
                  <a:pt x="932" y="1"/>
                </a:moveTo>
                <a:cubicBezTo>
                  <a:pt x="2377" y="349"/>
                  <a:pt x="3852" y="675"/>
                  <a:pt x="5386" y="980"/>
                </a:cubicBezTo>
                <a:cubicBezTo>
                  <a:pt x="4745" y="634"/>
                  <a:pt x="4092" y="307"/>
                  <a:pt x="3432" y="1"/>
                </a:cubicBezTo>
                <a:close/>
                <a:moveTo>
                  <a:pt x="222" y="658"/>
                </a:moveTo>
                <a:lnTo>
                  <a:pt x="222" y="2790"/>
                </a:lnTo>
                <a:cubicBezTo>
                  <a:pt x="2422" y="3568"/>
                  <a:pt x="4702" y="4120"/>
                  <a:pt x="7013" y="4425"/>
                </a:cubicBezTo>
                <a:cubicBezTo>
                  <a:pt x="4793" y="2978"/>
                  <a:pt x="2550" y="1693"/>
                  <a:pt x="222" y="658"/>
                </a:cubicBezTo>
                <a:close/>
                <a:moveTo>
                  <a:pt x="222" y="3624"/>
                </a:moveTo>
                <a:lnTo>
                  <a:pt x="222" y="5657"/>
                </a:lnTo>
                <a:cubicBezTo>
                  <a:pt x="2658" y="7407"/>
                  <a:pt x="5404" y="8727"/>
                  <a:pt x="8300" y="9505"/>
                </a:cubicBezTo>
                <a:cubicBezTo>
                  <a:pt x="5765" y="7375"/>
                  <a:pt x="3062" y="5374"/>
                  <a:pt x="222" y="3624"/>
                </a:cubicBezTo>
                <a:close/>
                <a:moveTo>
                  <a:pt x="224" y="6005"/>
                </a:moveTo>
                <a:lnTo>
                  <a:pt x="224" y="7684"/>
                </a:lnTo>
                <a:cubicBezTo>
                  <a:pt x="277" y="7754"/>
                  <a:pt x="333" y="7821"/>
                  <a:pt x="385" y="7891"/>
                </a:cubicBezTo>
                <a:cubicBezTo>
                  <a:pt x="329" y="8050"/>
                  <a:pt x="279" y="8212"/>
                  <a:pt x="224" y="8372"/>
                </a:cubicBezTo>
                <a:lnTo>
                  <a:pt x="224" y="16444"/>
                </a:lnTo>
                <a:cubicBezTo>
                  <a:pt x="668" y="13765"/>
                  <a:pt x="811" y="11064"/>
                  <a:pt x="651" y="8250"/>
                </a:cubicBezTo>
                <a:lnTo>
                  <a:pt x="651" y="8250"/>
                </a:lnTo>
                <a:cubicBezTo>
                  <a:pt x="1050" y="8789"/>
                  <a:pt x="1437" y="9335"/>
                  <a:pt x="1811" y="9890"/>
                </a:cubicBezTo>
                <a:cubicBezTo>
                  <a:pt x="210" y="15247"/>
                  <a:pt x="1" y="21014"/>
                  <a:pt x="1210" y="26472"/>
                </a:cubicBezTo>
                <a:cubicBezTo>
                  <a:pt x="1866" y="20904"/>
                  <a:pt x="2322" y="15578"/>
                  <a:pt x="1887" y="10001"/>
                </a:cubicBezTo>
                <a:lnTo>
                  <a:pt x="1887" y="10001"/>
                </a:lnTo>
                <a:cubicBezTo>
                  <a:pt x="2267" y="10567"/>
                  <a:pt x="2637" y="11143"/>
                  <a:pt x="2992" y="11724"/>
                </a:cubicBezTo>
                <a:cubicBezTo>
                  <a:pt x="1869" y="16361"/>
                  <a:pt x="2114" y="21322"/>
                  <a:pt x="3699" y="25820"/>
                </a:cubicBezTo>
                <a:cubicBezTo>
                  <a:pt x="4093" y="21265"/>
                  <a:pt x="3758" y="16563"/>
                  <a:pt x="3171" y="12014"/>
                </a:cubicBezTo>
                <a:lnTo>
                  <a:pt x="3171" y="12014"/>
                </a:lnTo>
                <a:cubicBezTo>
                  <a:pt x="3800" y="13064"/>
                  <a:pt x="4388" y="14135"/>
                  <a:pt x="4930" y="15227"/>
                </a:cubicBezTo>
                <a:cubicBezTo>
                  <a:pt x="4460" y="21344"/>
                  <a:pt x="5103" y="27545"/>
                  <a:pt x="6824" y="33432"/>
                </a:cubicBezTo>
                <a:cubicBezTo>
                  <a:pt x="7581" y="28028"/>
                  <a:pt x="7339" y="22586"/>
                  <a:pt x="5925" y="17364"/>
                </a:cubicBezTo>
                <a:lnTo>
                  <a:pt x="5925" y="17364"/>
                </a:lnTo>
                <a:cubicBezTo>
                  <a:pt x="6276" y="18171"/>
                  <a:pt x="6605" y="18990"/>
                  <a:pt x="6908" y="19816"/>
                </a:cubicBezTo>
                <a:lnTo>
                  <a:pt x="9779" y="37645"/>
                </a:lnTo>
                <a:cubicBezTo>
                  <a:pt x="10481" y="33380"/>
                  <a:pt x="10216" y="29037"/>
                  <a:pt x="9174" y="24865"/>
                </a:cubicBezTo>
                <a:lnTo>
                  <a:pt x="9174" y="24865"/>
                </a:lnTo>
                <a:cubicBezTo>
                  <a:pt x="9907" y="26416"/>
                  <a:pt x="10765" y="27909"/>
                  <a:pt x="11740" y="29320"/>
                </a:cubicBezTo>
                <a:cubicBezTo>
                  <a:pt x="11421" y="26739"/>
                  <a:pt x="10735" y="24218"/>
                  <a:pt x="9536" y="21979"/>
                </a:cubicBezTo>
                <a:lnTo>
                  <a:pt x="9536" y="21979"/>
                </a:lnTo>
                <a:cubicBezTo>
                  <a:pt x="10660" y="23155"/>
                  <a:pt x="11924" y="24195"/>
                  <a:pt x="13294" y="25073"/>
                </a:cubicBezTo>
                <a:cubicBezTo>
                  <a:pt x="10995" y="21466"/>
                  <a:pt x="8505" y="18291"/>
                  <a:pt x="5629" y="15188"/>
                </a:cubicBezTo>
                <a:cubicBezTo>
                  <a:pt x="5349" y="14553"/>
                  <a:pt x="5057" y="13923"/>
                  <a:pt x="4751" y="13299"/>
                </a:cubicBezTo>
                <a:lnTo>
                  <a:pt x="4751" y="13299"/>
                </a:lnTo>
                <a:cubicBezTo>
                  <a:pt x="7293" y="16289"/>
                  <a:pt x="10497" y="18719"/>
                  <a:pt x="14074" y="20331"/>
                </a:cubicBezTo>
                <a:cubicBezTo>
                  <a:pt x="10682" y="16716"/>
                  <a:pt x="7100" y="13493"/>
                  <a:pt x="3214" y="10455"/>
                </a:cubicBezTo>
                <a:cubicBezTo>
                  <a:pt x="2721" y="9616"/>
                  <a:pt x="2201" y="8793"/>
                  <a:pt x="1654" y="7987"/>
                </a:cubicBezTo>
                <a:lnTo>
                  <a:pt x="1654" y="7987"/>
                </a:lnTo>
                <a:cubicBezTo>
                  <a:pt x="4275" y="10698"/>
                  <a:pt x="7463" y="12862"/>
                  <a:pt x="10960" y="14275"/>
                </a:cubicBezTo>
                <a:cubicBezTo>
                  <a:pt x="7480" y="11188"/>
                  <a:pt x="4190" y="8393"/>
                  <a:pt x="232" y="6016"/>
                </a:cubicBezTo>
                <a:cubicBezTo>
                  <a:pt x="229" y="6014"/>
                  <a:pt x="225" y="6008"/>
                  <a:pt x="224" y="6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4" name="Google Shape;7394;p36"/>
          <p:cNvSpPr/>
          <p:nvPr/>
        </p:nvSpPr>
        <p:spPr>
          <a:xfrm rot="10800000" flipH="1">
            <a:off x="4202400" y="0"/>
            <a:ext cx="1000175" cy="132100"/>
          </a:xfrm>
          <a:custGeom>
            <a:avLst/>
            <a:gdLst/>
            <a:ahLst/>
            <a:cxnLst/>
            <a:rect l="l" t="t" r="r" b="b"/>
            <a:pathLst>
              <a:path w="40007" h="5284" extrusionOk="0">
                <a:moveTo>
                  <a:pt x="996" y="3179"/>
                </a:moveTo>
                <a:cubicBezTo>
                  <a:pt x="669" y="3179"/>
                  <a:pt x="337" y="3203"/>
                  <a:pt x="0" y="3253"/>
                </a:cubicBezTo>
                <a:cubicBezTo>
                  <a:pt x="622" y="4029"/>
                  <a:pt x="1418" y="4703"/>
                  <a:pt x="2310" y="5280"/>
                </a:cubicBezTo>
                <a:lnTo>
                  <a:pt x="6362" y="5280"/>
                </a:lnTo>
                <a:cubicBezTo>
                  <a:pt x="5808" y="4867"/>
                  <a:pt x="5212" y="4507"/>
                  <a:pt x="4637" y="4188"/>
                </a:cubicBezTo>
                <a:cubicBezTo>
                  <a:pt x="3479" y="3545"/>
                  <a:pt x="2271" y="3179"/>
                  <a:pt x="996" y="3179"/>
                </a:cubicBezTo>
                <a:close/>
                <a:moveTo>
                  <a:pt x="10967" y="1161"/>
                </a:moveTo>
                <a:lnTo>
                  <a:pt x="10967" y="1161"/>
                </a:lnTo>
                <a:cubicBezTo>
                  <a:pt x="11540" y="2683"/>
                  <a:pt x="12446" y="4080"/>
                  <a:pt x="13571" y="5280"/>
                </a:cubicBezTo>
                <a:lnTo>
                  <a:pt x="16248" y="5280"/>
                </a:lnTo>
                <a:cubicBezTo>
                  <a:pt x="15980" y="4906"/>
                  <a:pt x="15687" y="4536"/>
                  <a:pt x="15354" y="4139"/>
                </a:cubicBezTo>
                <a:cubicBezTo>
                  <a:pt x="14237" y="2811"/>
                  <a:pt x="12561" y="1848"/>
                  <a:pt x="10967" y="1161"/>
                </a:cubicBezTo>
                <a:close/>
                <a:moveTo>
                  <a:pt x="16342" y="655"/>
                </a:moveTo>
                <a:cubicBezTo>
                  <a:pt x="16782" y="2575"/>
                  <a:pt x="17455" y="4091"/>
                  <a:pt x="18191" y="5280"/>
                </a:cubicBezTo>
                <a:lnTo>
                  <a:pt x="21080" y="5280"/>
                </a:lnTo>
                <a:cubicBezTo>
                  <a:pt x="19320" y="2517"/>
                  <a:pt x="16343" y="655"/>
                  <a:pt x="16342" y="655"/>
                </a:cubicBezTo>
                <a:close/>
                <a:moveTo>
                  <a:pt x="20542" y="202"/>
                </a:moveTo>
                <a:cubicBezTo>
                  <a:pt x="21049" y="2257"/>
                  <a:pt x="21785" y="3929"/>
                  <a:pt x="22600" y="5280"/>
                </a:cubicBezTo>
                <a:lnTo>
                  <a:pt x="26254" y="5280"/>
                </a:lnTo>
                <a:cubicBezTo>
                  <a:pt x="23925" y="1929"/>
                  <a:pt x="20542" y="202"/>
                  <a:pt x="20542" y="202"/>
                </a:cubicBezTo>
                <a:close/>
                <a:moveTo>
                  <a:pt x="26042" y="1"/>
                </a:moveTo>
                <a:lnTo>
                  <a:pt x="26042" y="1"/>
                </a:lnTo>
                <a:cubicBezTo>
                  <a:pt x="26518" y="2071"/>
                  <a:pt x="27163" y="3814"/>
                  <a:pt x="27884" y="5280"/>
                </a:cubicBezTo>
                <a:lnTo>
                  <a:pt x="31696" y="5280"/>
                </a:lnTo>
                <a:cubicBezTo>
                  <a:pt x="29283" y="1864"/>
                  <a:pt x="26042" y="1"/>
                  <a:pt x="26042" y="1"/>
                </a:cubicBezTo>
                <a:close/>
                <a:moveTo>
                  <a:pt x="33919" y="2550"/>
                </a:moveTo>
                <a:lnTo>
                  <a:pt x="33919" y="2550"/>
                </a:lnTo>
                <a:cubicBezTo>
                  <a:pt x="34003" y="3530"/>
                  <a:pt x="34135" y="4438"/>
                  <a:pt x="34302" y="5280"/>
                </a:cubicBezTo>
                <a:lnTo>
                  <a:pt x="36203" y="5280"/>
                </a:lnTo>
                <a:cubicBezTo>
                  <a:pt x="35067" y="3503"/>
                  <a:pt x="33919" y="2550"/>
                  <a:pt x="33919" y="2550"/>
                </a:cubicBezTo>
                <a:close/>
                <a:moveTo>
                  <a:pt x="37300" y="2702"/>
                </a:moveTo>
                <a:lnTo>
                  <a:pt x="37300" y="2702"/>
                </a:lnTo>
                <a:cubicBezTo>
                  <a:pt x="37409" y="3601"/>
                  <a:pt x="37567" y="4461"/>
                  <a:pt x="37763" y="5280"/>
                </a:cubicBezTo>
                <a:lnTo>
                  <a:pt x="40006" y="5280"/>
                </a:lnTo>
                <a:cubicBezTo>
                  <a:pt x="38591" y="3611"/>
                  <a:pt x="37301" y="2702"/>
                  <a:pt x="37300" y="2702"/>
                </a:cubicBezTo>
                <a:close/>
                <a:moveTo>
                  <a:pt x="6234" y="1042"/>
                </a:moveTo>
                <a:lnTo>
                  <a:pt x="6234" y="1042"/>
                </a:lnTo>
                <a:cubicBezTo>
                  <a:pt x="6724" y="2638"/>
                  <a:pt x="7625" y="4094"/>
                  <a:pt x="8795" y="5283"/>
                </a:cubicBezTo>
                <a:lnTo>
                  <a:pt x="11511" y="5283"/>
                </a:lnTo>
                <a:lnTo>
                  <a:pt x="11511" y="5280"/>
                </a:lnTo>
                <a:cubicBezTo>
                  <a:pt x="11106" y="4779"/>
                  <a:pt x="10651" y="4315"/>
                  <a:pt x="10154" y="3894"/>
                </a:cubicBezTo>
                <a:cubicBezTo>
                  <a:pt x="8885" y="2825"/>
                  <a:pt x="7691" y="1835"/>
                  <a:pt x="6234" y="104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5" name="Google Shape;7395;p36"/>
          <p:cNvSpPr/>
          <p:nvPr/>
        </p:nvSpPr>
        <p:spPr>
          <a:xfrm rot="10800000" flipH="1">
            <a:off x="4338600" y="75"/>
            <a:ext cx="1172075" cy="345575"/>
          </a:xfrm>
          <a:custGeom>
            <a:avLst/>
            <a:gdLst/>
            <a:ahLst/>
            <a:cxnLst/>
            <a:rect l="l" t="t" r="r" b="b"/>
            <a:pathLst>
              <a:path w="46883" h="13823" extrusionOk="0">
                <a:moveTo>
                  <a:pt x="15609" y="0"/>
                </a:moveTo>
                <a:lnTo>
                  <a:pt x="15609" y="0"/>
                </a:lnTo>
                <a:cubicBezTo>
                  <a:pt x="15642" y="3127"/>
                  <a:pt x="17179" y="6195"/>
                  <a:pt x="19638" y="8121"/>
                </a:cubicBezTo>
                <a:cubicBezTo>
                  <a:pt x="18357" y="7626"/>
                  <a:pt x="17065" y="7158"/>
                  <a:pt x="15761" y="6721"/>
                </a:cubicBezTo>
                <a:cubicBezTo>
                  <a:pt x="15500" y="5135"/>
                  <a:pt x="14311" y="3715"/>
                  <a:pt x="13184" y="2567"/>
                </a:cubicBezTo>
                <a:cubicBezTo>
                  <a:pt x="12018" y="1379"/>
                  <a:pt x="10649" y="589"/>
                  <a:pt x="9002" y="357"/>
                </a:cubicBezTo>
                <a:lnTo>
                  <a:pt x="9002" y="357"/>
                </a:lnTo>
                <a:cubicBezTo>
                  <a:pt x="10046" y="2889"/>
                  <a:pt x="12539" y="5077"/>
                  <a:pt x="15011" y="6469"/>
                </a:cubicBezTo>
                <a:cubicBezTo>
                  <a:pt x="13287" y="5908"/>
                  <a:pt x="11546" y="5400"/>
                  <a:pt x="9790" y="4944"/>
                </a:cubicBezTo>
                <a:cubicBezTo>
                  <a:pt x="7982" y="3145"/>
                  <a:pt x="5499" y="2701"/>
                  <a:pt x="3486" y="2701"/>
                </a:cubicBezTo>
                <a:cubicBezTo>
                  <a:pt x="1518" y="2701"/>
                  <a:pt x="0" y="3125"/>
                  <a:pt x="0" y="3125"/>
                </a:cubicBezTo>
                <a:cubicBezTo>
                  <a:pt x="2421" y="5138"/>
                  <a:pt x="4927" y="5640"/>
                  <a:pt x="6824" y="5640"/>
                </a:cubicBezTo>
                <a:cubicBezTo>
                  <a:pt x="8196" y="5640"/>
                  <a:pt x="9248" y="5378"/>
                  <a:pt x="9720" y="5235"/>
                </a:cubicBezTo>
                <a:cubicBezTo>
                  <a:pt x="11624" y="5730"/>
                  <a:pt x="13509" y="6288"/>
                  <a:pt x="15374" y="6906"/>
                </a:cubicBezTo>
                <a:cubicBezTo>
                  <a:pt x="12701" y="6927"/>
                  <a:pt x="10272" y="7194"/>
                  <a:pt x="7748" y="8113"/>
                </a:cubicBezTo>
                <a:cubicBezTo>
                  <a:pt x="8623" y="8412"/>
                  <a:pt x="9546" y="8557"/>
                  <a:pt x="10470" y="8557"/>
                </a:cubicBezTo>
                <a:cubicBezTo>
                  <a:pt x="12268" y="8557"/>
                  <a:pt x="14069" y="8006"/>
                  <a:pt x="15532" y="6959"/>
                </a:cubicBezTo>
                <a:cubicBezTo>
                  <a:pt x="17007" y="7452"/>
                  <a:pt x="18471" y="7983"/>
                  <a:pt x="19920" y="8550"/>
                </a:cubicBezTo>
                <a:cubicBezTo>
                  <a:pt x="19639" y="8530"/>
                  <a:pt x="19359" y="8520"/>
                  <a:pt x="19082" y="8520"/>
                </a:cubicBezTo>
                <a:cubicBezTo>
                  <a:pt x="16184" y="8520"/>
                  <a:pt x="13470" y="9587"/>
                  <a:pt x="11395" y="11666"/>
                </a:cubicBezTo>
                <a:cubicBezTo>
                  <a:pt x="12088" y="11865"/>
                  <a:pt x="12809" y="11963"/>
                  <a:pt x="13530" y="11963"/>
                </a:cubicBezTo>
                <a:cubicBezTo>
                  <a:pt x="14435" y="11963"/>
                  <a:pt x="15341" y="11808"/>
                  <a:pt x="16192" y="11499"/>
                </a:cubicBezTo>
                <a:cubicBezTo>
                  <a:pt x="17714" y="10947"/>
                  <a:pt x="19055" y="9906"/>
                  <a:pt x="19969" y="8569"/>
                </a:cubicBezTo>
                <a:cubicBezTo>
                  <a:pt x="21370" y="9117"/>
                  <a:pt x="22760" y="9701"/>
                  <a:pt x="24132" y="10320"/>
                </a:cubicBezTo>
                <a:cubicBezTo>
                  <a:pt x="23851" y="10284"/>
                  <a:pt x="23575" y="10266"/>
                  <a:pt x="23305" y="10266"/>
                </a:cubicBezTo>
                <a:cubicBezTo>
                  <a:pt x="20215" y="10266"/>
                  <a:pt x="17896" y="12534"/>
                  <a:pt x="16825" y="13821"/>
                </a:cubicBezTo>
                <a:lnTo>
                  <a:pt x="21390" y="13821"/>
                </a:lnTo>
                <a:cubicBezTo>
                  <a:pt x="23358" y="12726"/>
                  <a:pt x="24399" y="11038"/>
                  <a:pt x="24664" y="10558"/>
                </a:cubicBezTo>
                <a:cubicBezTo>
                  <a:pt x="25936" y="11140"/>
                  <a:pt x="27192" y="11752"/>
                  <a:pt x="28433" y="12390"/>
                </a:cubicBezTo>
                <a:cubicBezTo>
                  <a:pt x="26694" y="12438"/>
                  <a:pt x="25169" y="13064"/>
                  <a:pt x="23942" y="13822"/>
                </a:cubicBezTo>
                <a:lnTo>
                  <a:pt x="27667" y="13822"/>
                </a:lnTo>
                <a:cubicBezTo>
                  <a:pt x="28185" y="13241"/>
                  <a:pt x="28526" y="12739"/>
                  <a:pt x="28671" y="12514"/>
                </a:cubicBezTo>
                <a:cubicBezTo>
                  <a:pt x="29490" y="12938"/>
                  <a:pt x="30302" y="13376"/>
                  <a:pt x="31108" y="13822"/>
                </a:cubicBezTo>
                <a:lnTo>
                  <a:pt x="31722" y="13822"/>
                </a:lnTo>
                <a:cubicBezTo>
                  <a:pt x="30753" y="13277"/>
                  <a:pt x="29776" y="12745"/>
                  <a:pt x="28788" y="12235"/>
                </a:cubicBezTo>
                <a:cubicBezTo>
                  <a:pt x="30021" y="7696"/>
                  <a:pt x="25413" y="2496"/>
                  <a:pt x="25413" y="2496"/>
                </a:cubicBezTo>
                <a:lnTo>
                  <a:pt x="25413" y="2496"/>
                </a:lnTo>
                <a:cubicBezTo>
                  <a:pt x="25063" y="8029"/>
                  <a:pt x="27396" y="11028"/>
                  <a:pt x="28353" y="12013"/>
                </a:cubicBezTo>
                <a:cubicBezTo>
                  <a:pt x="27154" y="11399"/>
                  <a:pt x="25940" y="10811"/>
                  <a:pt x="24714" y="10251"/>
                </a:cubicBezTo>
                <a:cubicBezTo>
                  <a:pt x="24493" y="8231"/>
                  <a:pt x="24151" y="7098"/>
                  <a:pt x="23477" y="5554"/>
                </a:cubicBezTo>
                <a:cubicBezTo>
                  <a:pt x="22782" y="3965"/>
                  <a:pt x="21447" y="2565"/>
                  <a:pt x="20113" y="1456"/>
                </a:cubicBezTo>
                <a:lnTo>
                  <a:pt x="20113" y="1456"/>
                </a:lnTo>
                <a:cubicBezTo>
                  <a:pt x="20349" y="4707"/>
                  <a:pt x="22014" y="7858"/>
                  <a:pt x="24387" y="10107"/>
                </a:cubicBezTo>
                <a:cubicBezTo>
                  <a:pt x="22972" y="9468"/>
                  <a:pt x="21541" y="8863"/>
                  <a:pt x="20094" y="8296"/>
                </a:cubicBezTo>
                <a:cubicBezTo>
                  <a:pt x="20020" y="6700"/>
                  <a:pt x="19441" y="5186"/>
                  <a:pt x="18558" y="3846"/>
                </a:cubicBezTo>
                <a:cubicBezTo>
                  <a:pt x="17645" y="2461"/>
                  <a:pt x="16780" y="1175"/>
                  <a:pt x="15609" y="0"/>
                </a:cubicBezTo>
                <a:close/>
                <a:moveTo>
                  <a:pt x="29571" y="3250"/>
                </a:moveTo>
                <a:lnTo>
                  <a:pt x="29571" y="3250"/>
                </a:lnTo>
                <a:cubicBezTo>
                  <a:pt x="29331" y="8627"/>
                  <a:pt x="31180" y="12030"/>
                  <a:pt x="32590" y="13822"/>
                </a:cubicBezTo>
                <a:lnTo>
                  <a:pt x="34251" y="13822"/>
                </a:lnTo>
                <a:cubicBezTo>
                  <a:pt x="34384" y="7816"/>
                  <a:pt x="29572" y="3250"/>
                  <a:pt x="29571" y="3250"/>
                </a:cubicBezTo>
                <a:close/>
                <a:moveTo>
                  <a:pt x="34900" y="4614"/>
                </a:moveTo>
                <a:cubicBezTo>
                  <a:pt x="34658" y="8559"/>
                  <a:pt x="35296" y="11594"/>
                  <a:pt x="36155" y="13822"/>
                </a:cubicBezTo>
                <a:lnTo>
                  <a:pt x="39461" y="13822"/>
                </a:lnTo>
                <a:cubicBezTo>
                  <a:pt x="38633" y="8523"/>
                  <a:pt x="34901" y="4615"/>
                  <a:pt x="34900" y="4614"/>
                </a:cubicBezTo>
                <a:close/>
                <a:moveTo>
                  <a:pt x="41736" y="9291"/>
                </a:moveTo>
                <a:cubicBezTo>
                  <a:pt x="41394" y="10970"/>
                  <a:pt x="41249" y="12481"/>
                  <a:pt x="41230" y="13822"/>
                </a:cubicBezTo>
                <a:lnTo>
                  <a:pt x="43459" y="13822"/>
                </a:lnTo>
                <a:cubicBezTo>
                  <a:pt x="42919" y="11059"/>
                  <a:pt x="41736" y="9291"/>
                  <a:pt x="41736" y="9291"/>
                </a:cubicBezTo>
                <a:close/>
                <a:moveTo>
                  <a:pt x="44935" y="10396"/>
                </a:moveTo>
                <a:cubicBezTo>
                  <a:pt x="44735" y="11585"/>
                  <a:pt x="44641" y="12730"/>
                  <a:pt x="44622" y="13822"/>
                </a:cubicBezTo>
                <a:lnTo>
                  <a:pt x="46882" y="13822"/>
                </a:lnTo>
                <a:cubicBezTo>
                  <a:pt x="45978" y="11708"/>
                  <a:pt x="44935" y="10396"/>
                  <a:pt x="44935" y="103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96" name="Google Shape;7396;p36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7397" name="Google Shape;7397;p36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8" name="Google Shape;7398;p36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99" name="Google Shape;7399;p36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7400" name="Google Shape;7400;p36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1" name="Google Shape;7401;p36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2" name="Google Shape;7402;p36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3" name="Google Shape;7403;p36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4" name="Google Shape;7404;p36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5" name="Google Shape;7405;p36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6" name="Google Shape;7406;p36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7" name="Google Shape;7407;p36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8" name="Google Shape;7408;p36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9" name="Google Shape;7409;p36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0" name="Google Shape;7410;p36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1" name="Google Shape;7411;p36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2" name="Google Shape;7412;p36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3" name="Google Shape;7413;p36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4" name="Google Shape;7414;p36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5" name="Google Shape;7415;p36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6" name="Google Shape;7416;p36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7" name="Google Shape;7417;p36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8" name="Google Shape;7418;p36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9" name="Google Shape;7419;p36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420" name="Google Shape;7420;p36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1_Main point">
    <p:bg>
      <p:bgPr>
        <a:solidFill>
          <a:schemeClr val="dk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"/>
          <p:cNvSpPr txBox="1">
            <a:spLocks noGrp="1"/>
          </p:cNvSpPr>
          <p:nvPr>
            <p:ph type="title"/>
          </p:nvPr>
        </p:nvSpPr>
        <p:spPr>
          <a:xfrm>
            <a:off x="2260150" y="926950"/>
            <a:ext cx="4685400" cy="221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150" name="Google Shape;150;p8"/>
          <p:cNvSpPr txBox="1">
            <a:spLocks noGrp="1"/>
          </p:cNvSpPr>
          <p:nvPr>
            <p:ph type="subTitle" idx="1"/>
          </p:nvPr>
        </p:nvSpPr>
        <p:spPr>
          <a:xfrm>
            <a:off x="2548675" y="3085925"/>
            <a:ext cx="40467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663171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dk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/>
          <p:nvPr/>
        </p:nvSpPr>
        <p:spPr>
          <a:xfrm>
            <a:off x="1116425" y="286547"/>
            <a:ext cx="1781826" cy="1125591"/>
          </a:xfrm>
          <a:custGeom>
            <a:avLst/>
            <a:gdLst/>
            <a:ahLst/>
            <a:cxnLst/>
            <a:rect l="l" t="t" r="r" b="b"/>
            <a:pathLst>
              <a:path w="18761" h="11853" extrusionOk="0">
                <a:moveTo>
                  <a:pt x="8803" y="0"/>
                </a:moveTo>
                <a:cubicBezTo>
                  <a:pt x="5892" y="0"/>
                  <a:pt x="3559" y="2334"/>
                  <a:pt x="3559" y="5245"/>
                </a:cubicBezTo>
                <a:lnTo>
                  <a:pt x="3559" y="5337"/>
                </a:lnTo>
                <a:lnTo>
                  <a:pt x="3489" y="5337"/>
                </a:lnTo>
                <a:cubicBezTo>
                  <a:pt x="1595" y="5337"/>
                  <a:pt x="1" y="6816"/>
                  <a:pt x="1" y="8595"/>
                </a:cubicBezTo>
                <a:cubicBezTo>
                  <a:pt x="1" y="10397"/>
                  <a:pt x="1572" y="11853"/>
                  <a:pt x="3489" y="11853"/>
                </a:cubicBezTo>
                <a:lnTo>
                  <a:pt x="15249" y="11853"/>
                </a:lnTo>
                <a:cubicBezTo>
                  <a:pt x="17167" y="11853"/>
                  <a:pt x="18738" y="10397"/>
                  <a:pt x="18738" y="8595"/>
                </a:cubicBezTo>
                <a:cubicBezTo>
                  <a:pt x="18761" y="6816"/>
                  <a:pt x="17190" y="5337"/>
                  <a:pt x="15295" y="5337"/>
                </a:cubicBezTo>
                <a:lnTo>
                  <a:pt x="14071" y="5337"/>
                </a:lnTo>
                <a:lnTo>
                  <a:pt x="14071" y="5245"/>
                </a:lnTo>
                <a:cubicBezTo>
                  <a:pt x="14071" y="2357"/>
                  <a:pt x="11737" y="0"/>
                  <a:pt x="88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"/>
          <p:cNvSpPr/>
          <p:nvPr/>
        </p:nvSpPr>
        <p:spPr>
          <a:xfrm>
            <a:off x="315902" y="286552"/>
            <a:ext cx="800532" cy="505768"/>
          </a:xfrm>
          <a:custGeom>
            <a:avLst/>
            <a:gdLst/>
            <a:ahLst/>
            <a:cxnLst/>
            <a:rect l="l" t="t" r="r" b="b"/>
            <a:pathLst>
              <a:path w="18761" h="11853" extrusionOk="0">
                <a:moveTo>
                  <a:pt x="8803" y="0"/>
                </a:moveTo>
                <a:cubicBezTo>
                  <a:pt x="5892" y="0"/>
                  <a:pt x="3559" y="2334"/>
                  <a:pt x="3559" y="5245"/>
                </a:cubicBezTo>
                <a:lnTo>
                  <a:pt x="3559" y="5337"/>
                </a:lnTo>
                <a:lnTo>
                  <a:pt x="3489" y="5337"/>
                </a:lnTo>
                <a:cubicBezTo>
                  <a:pt x="1595" y="5337"/>
                  <a:pt x="1" y="6816"/>
                  <a:pt x="1" y="8595"/>
                </a:cubicBezTo>
                <a:cubicBezTo>
                  <a:pt x="1" y="10397"/>
                  <a:pt x="1572" y="11853"/>
                  <a:pt x="3489" y="11853"/>
                </a:cubicBezTo>
                <a:lnTo>
                  <a:pt x="15249" y="11853"/>
                </a:lnTo>
                <a:cubicBezTo>
                  <a:pt x="17167" y="11853"/>
                  <a:pt x="18738" y="10397"/>
                  <a:pt x="18738" y="8595"/>
                </a:cubicBezTo>
                <a:cubicBezTo>
                  <a:pt x="18761" y="6816"/>
                  <a:pt x="17190" y="5337"/>
                  <a:pt x="15295" y="5337"/>
                </a:cubicBezTo>
                <a:lnTo>
                  <a:pt x="14071" y="5337"/>
                </a:lnTo>
                <a:lnTo>
                  <a:pt x="14071" y="5245"/>
                </a:lnTo>
                <a:cubicBezTo>
                  <a:pt x="14071" y="2357"/>
                  <a:pt x="11737" y="0"/>
                  <a:pt x="88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5"/>
          <p:cNvSpPr/>
          <p:nvPr/>
        </p:nvSpPr>
        <p:spPr>
          <a:xfrm>
            <a:off x="6601850" y="444601"/>
            <a:ext cx="1281282" cy="809501"/>
          </a:xfrm>
          <a:custGeom>
            <a:avLst/>
            <a:gdLst/>
            <a:ahLst/>
            <a:cxnLst/>
            <a:rect l="l" t="t" r="r" b="b"/>
            <a:pathLst>
              <a:path w="18761" h="11853" extrusionOk="0">
                <a:moveTo>
                  <a:pt x="8803" y="0"/>
                </a:moveTo>
                <a:cubicBezTo>
                  <a:pt x="5892" y="0"/>
                  <a:pt x="3559" y="2334"/>
                  <a:pt x="3559" y="5245"/>
                </a:cubicBezTo>
                <a:lnTo>
                  <a:pt x="3559" y="5337"/>
                </a:lnTo>
                <a:lnTo>
                  <a:pt x="3489" y="5337"/>
                </a:lnTo>
                <a:cubicBezTo>
                  <a:pt x="1595" y="5337"/>
                  <a:pt x="1" y="6816"/>
                  <a:pt x="1" y="8595"/>
                </a:cubicBezTo>
                <a:cubicBezTo>
                  <a:pt x="1" y="10397"/>
                  <a:pt x="1572" y="11853"/>
                  <a:pt x="3489" y="11853"/>
                </a:cubicBezTo>
                <a:lnTo>
                  <a:pt x="15249" y="11853"/>
                </a:lnTo>
                <a:cubicBezTo>
                  <a:pt x="17167" y="11853"/>
                  <a:pt x="18738" y="10397"/>
                  <a:pt x="18738" y="8595"/>
                </a:cubicBezTo>
                <a:cubicBezTo>
                  <a:pt x="18761" y="6816"/>
                  <a:pt x="17190" y="5337"/>
                  <a:pt x="15295" y="5337"/>
                </a:cubicBezTo>
                <a:lnTo>
                  <a:pt x="14071" y="5337"/>
                </a:lnTo>
                <a:lnTo>
                  <a:pt x="14071" y="5245"/>
                </a:lnTo>
                <a:cubicBezTo>
                  <a:pt x="14071" y="2357"/>
                  <a:pt x="11737" y="0"/>
                  <a:pt x="88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"/>
          <p:cNvSpPr/>
          <p:nvPr/>
        </p:nvSpPr>
        <p:spPr>
          <a:xfrm>
            <a:off x="8438037" y="513251"/>
            <a:ext cx="544163" cy="343796"/>
          </a:xfrm>
          <a:custGeom>
            <a:avLst/>
            <a:gdLst/>
            <a:ahLst/>
            <a:cxnLst/>
            <a:rect l="l" t="t" r="r" b="b"/>
            <a:pathLst>
              <a:path w="18761" h="11853" extrusionOk="0">
                <a:moveTo>
                  <a:pt x="8803" y="0"/>
                </a:moveTo>
                <a:cubicBezTo>
                  <a:pt x="5892" y="0"/>
                  <a:pt x="3559" y="2334"/>
                  <a:pt x="3559" y="5245"/>
                </a:cubicBezTo>
                <a:lnTo>
                  <a:pt x="3559" y="5337"/>
                </a:lnTo>
                <a:lnTo>
                  <a:pt x="3489" y="5337"/>
                </a:lnTo>
                <a:cubicBezTo>
                  <a:pt x="1595" y="5337"/>
                  <a:pt x="1" y="6816"/>
                  <a:pt x="1" y="8595"/>
                </a:cubicBezTo>
                <a:cubicBezTo>
                  <a:pt x="1" y="10397"/>
                  <a:pt x="1572" y="11853"/>
                  <a:pt x="3489" y="11853"/>
                </a:cubicBezTo>
                <a:lnTo>
                  <a:pt x="15249" y="11853"/>
                </a:lnTo>
                <a:cubicBezTo>
                  <a:pt x="17167" y="11853"/>
                  <a:pt x="18738" y="10397"/>
                  <a:pt x="18738" y="8595"/>
                </a:cubicBezTo>
                <a:cubicBezTo>
                  <a:pt x="18761" y="6816"/>
                  <a:pt x="17190" y="5337"/>
                  <a:pt x="15295" y="5337"/>
                </a:cubicBezTo>
                <a:lnTo>
                  <a:pt x="14071" y="5337"/>
                </a:lnTo>
                <a:lnTo>
                  <a:pt x="14071" y="5245"/>
                </a:lnTo>
                <a:cubicBezTo>
                  <a:pt x="14071" y="2357"/>
                  <a:pt x="11737" y="0"/>
                  <a:pt x="88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"/>
          <p:cNvSpPr/>
          <p:nvPr/>
        </p:nvSpPr>
        <p:spPr>
          <a:xfrm>
            <a:off x="7908000" y="230740"/>
            <a:ext cx="376439" cy="237830"/>
          </a:xfrm>
          <a:custGeom>
            <a:avLst/>
            <a:gdLst/>
            <a:ahLst/>
            <a:cxnLst/>
            <a:rect l="l" t="t" r="r" b="b"/>
            <a:pathLst>
              <a:path w="18761" h="11853" extrusionOk="0">
                <a:moveTo>
                  <a:pt x="8803" y="0"/>
                </a:moveTo>
                <a:cubicBezTo>
                  <a:pt x="5892" y="0"/>
                  <a:pt x="3559" y="2334"/>
                  <a:pt x="3559" y="5245"/>
                </a:cubicBezTo>
                <a:lnTo>
                  <a:pt x="3559" y="5337"/>
                </a:lnTo>
                <a:lnTo>
                  <a:pt x="3489" y="5337"/>
                </a:lnTo>
                <a:cubicBezTo>
                  <a:pt x="1595" y="5337"/>
                  <a:pt x="1" y="6816"/>
                  <a:pt x="1" y="8595"/>
                </a:cubicBezTo>
                <a:cubicBezTo>
                  <a:pt x="1" y="10397"/>
                  <a:pt x="1572" y="11853"/>
                  <a:pt x="3489" y="11853"/>
                </a:cubicBezTo>
                <a:lnTo>
                  <a:pt x="15249" y="11853"/>
                </a:lnTo>
                <a:cubicBezTo>
                  <a:pt x="17167" y="11853"/>
                  <a:pt x="18738" y="10397"/>
                  <a:pt x="18738" y="8595"/>
                </a:cubicBezTo>
                <a:cubicBezTo>
                  <a:pt x="18761" y="6816"/>
                  <a:pt x="17190" y="5337"/>
                  <a:pt x="15295" y="5337"/>
                </a:cubicBezTo>
                <a:lnTo>
                  <a:pt x="14071" y="5337"/>
                </a:lnTo>
                <a:lnTo>
                  <a:pt x="14071" y="5245"/>
                </a:lnTo>
                <a:cubicBezTo>
                  <a:pt x="14071" y="2357"/>
                  <a:pt x="11737" y="0"/>
                  <a:pt x="88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5"/>
          <p:cNvSpPr txBox="1">
            <a:spLocks noGrp="1"/>
          </p:cNvSpPr>
          <p:nvPr>
            <p:ph type="body" idx="1"/>
          </p:nvPr>
        </p:nvSpPr>
        <p:spPr>
          <a:xfrm>
            <a:off x="2727230" y="1889952"/>
            <a:ext cx="4285800" cy="10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>
                <a:solidFill>
                  <a:schemeClr val="lt2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title"/>
          </p:nvPr>
        </p:nvSpPr>
        <p:spPr>
          <a:xfrm>
            <a:off x="1229700" y="545750"/>
            <a:ext cx="6678300" cy="42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Patrick Hand"/>
              <a:buNone/>
              <a:defRPr sz="3000">
                <a:solidFill>
                  <a:schemeClr val="accent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14" name="Google Shape;114;p5"/>
          <p:cNvSpPr txBox="1">
            <a:spLocks noGrp="1"/>
          </p:cNvSpPr>
          <p:nvPr>
            <p:ph type="subTitle" idx="2"/>
          </p:nvPr>
        </p:nvSpPr>
        <p:spPr>
          <a:xfrm>
            <a:off x="2727230" y="1673950"/>
            <a:ext cx="4285800" cy="23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2200">
                <a:solidFill>
                  <a:schemeClr val="accent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"/>
          <p:cNvSpPr txBox="1">
            <a:spLocks noGrp="1"/>
          </p:cNvSpPr>
          <p:nvPr>
            <p:ph type="body" idx="3"/>
          </p:nvPr>
        </p:nvSpPr>
        <p:spPr>
          <a:xfrm>
            <a:off x="2727230" y="3316820"/>
            <a:ext cx="4285800" cy="10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>
                <a:solidFill>
                  <a:schemeClr val="l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5"/>
          <p:cNvSpPr txBox="1">
            <a:spLocks noGrp="1"/>
          </p:cNvSpPr>
          <p:nvPr>
            <p:ph type="subTitle" idx="4"/>
          </p:nvPr>
        </p:nvSpPr>
        <p:spPr>
          <a:xfrm>
            <a:off x="2727230" y="3101650"/>
            <a:ext cx="4285800" cy="23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2200">
                <a:solidFill>
                  <a:schemeClr val="accent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9646597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>
  <p:cSld name="Numbers and text 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8"/>
          <p:cNvSpPr/>
          <p:nvPr/>
        </p:nvSpPr>
        <p:spPr>
          <a:xfrm rot="-567027">
            <a:off x="-950394" y="2885168"/>
            <a:ext cx="2633565" cy="2905230"/>
          </a:xfrm>
          <a:custGeom>
            <a:avLst/>
            <a:gdLst/>
            <a:ahLst/>
            <a:cxnLst/>
            <a:rect l="l" t="t" r="r" b="b"/>
            <a:pathLst>
              <a:path w="51098" h="56369" extrusionOk="0">
                <a:moveTo>
                  <a:pt x="16663" y="1"/>
                </a:moveTo>
                <a:cubicBezTo>
                  <a:pt x="16380" y="1"/>
                  <a:pt x="16098" y="17"/>
                  <a:pt x="15818" y="50"/>
                </a:cubicBezTo>
                <a:cubicBezTo>
                  <a:pt x="12402" y="455"/>
                  <a:pt x="9491" y="2885"/>
                  <a:pt x="7770" y="5821"/>
                </a:cubicBezTo>
                <a:cubicBezTo>
                  <a:pt x="5822" y="9111"/>
                  <a:pt x="5138" y="12932"/>
                  <a:pt x="4455" y="16678"/>
                </a:cubicBezTo>
                <a:cubicBezTo>
                  <a:pt x="3265" y="23409"/>
                  <a:pt x="2076" y="30116"/>
                  <a:pt x="887" y="36848"/>
                </a:cubicBezTo>
                <a:cubicBezTo>
                  <a:pt x="431" y="39404"/>
                  <a:pt x="1" y="42188"/>
                  <a:pt x="1342" y="44415"/>
                </a:cubicBezTo>
                <a:cubicBezTo>
                  <a:pt x="2506" y="46364"/>
                  <a:pt x="4708" y="47376"/>
                  <a:pt x="6809" y="48211"/>
                </a:cubicBezTo>
                <a:cubicBezTo>
                  <a:pt x="17615" y="52513"/>
                  <a:pt x="29054" y="55196"/>
                  <a:pt x="40645" y="56158"/>
                </a:cubicBezTo>
                <a:cubicBezTo>
                  <a:pt x="41678" y="56243"/>
                  <a:pt x="42837" y="56369"/>
                  <a:pt x="43974" y="56369"/>
                </a:cubicBezTo>
                <a:cubicBezTo>
                  <a:pt x="46210" y="56369"/>
                  <a:pt x="48361" y="55883"/>
                  <a:pt x="49300" y="53652"/>
                </a:cubicBezTo>
                <a:cubicBezTo>
                  <a:pt x="50718" y="50236"/>
                  <a:pt x="51097" y="45908"/>
                  <a:pt x="49908" y="42416"/>
                </a:cubicBezTo>
                <a:cubicBezTo>
                  <a:pt x="48617" y="38543"/>
                  <a:pt x="45529" y="35304"/>
                  <a:pt x="41708" y="33836"/>
                </a:cubicBezTo>
                <a:cubicBezTo>
                  <a:pt x="39709" y="33077"/>
                  <a:pt x="37431" y="32723"/>
                  <a:pt x="35912" y="31204"/>
                </a:cubicBezTo>
                <a:cubicBezTo>
                  <a:pt x="33863" y="29154"/>
                  <a:pt x="33964" y="25839"/>
                  <a:pt x="34141" y="22929"/>
                </a:cubicBezTo>
                <a:cubicBezTo>
                  <a:pt x="34318" y="20018"/>
                  <a:pt x="34217" y="16652"/>
                  <a:pt x="31939" y="14855"/>
                </a:cubicBezTo>
                <a:cubicBezTo>
                  <a:pt x="29788" y="13135"/>
                  <a:pt x="26270" y="13413"/>
                  <a:pt x="24752" y="11135"/>
                </a:cubicBezTo>
                <a:cubicBezTo>
                  <a:pt x="23588" y="9414"/>
                  <a:pt x="24170" y="7111"/>
                  <a:pt x="23714" y="5087"/>
                </a:cubicBezTo>
                <a:cubicBezTo>
                  <a:pt x="23018" y="2022"/>
                  <a:pt x="19807" y="1"/>
                  <a:pt x="1666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8"/>
          <p:cNvSpPr/>
          <p:nvPr/>
        </p:nvSpPr>
        <p:spPr>
          <a:xfrm>
            <a:off x="6695925" y="-391337"/>
            <a:ext cx="2805783" cy="2101514"/>
          </a:xfrm>
          <a:custGeom>
            <a:avLst/>
            <a:gdLst/>
            <a:ahLst/>
            <a:cxnLst/>
            <a:rect l="l" t="t" r="r" b="b"/>
            <a:pathLst>
              <a:path w="79265" h="59369" extrusionOk="0">
                <a:moveTo>
                  <a:pt x="63624" y="1"/>
                </a:moveTo>
                <a:cubicBezTo>
                  <a:pt x="63615" y="1"/>
                  <a:pt x="63607" y="2"/>
                  <a:pt x="63599" y="4"/>
                </a:cubicBezTo>
                <a:cubicBezTo>
                  <a:pt x="43075" y="6154"/>
                  <a:pt x="21690" y="9292"/>
                  <a:pt x="1" y="9368"/>
                </a:cubicBezTo>
                <a:cubicBezTo>
                  <a:pt x="1798" y="20504"/>
                  <a:pt x="10681" y="30222"/>
                  <a:pt x="19766" y="31057"/>
                </a:cubicBezTo>
                <a:cubicBezTo>
                  <a:pt x="20296" y="31105"/>
                  <a:pt x="20825" y="31126"/>
                  <a:pt x="21352" y="31126"/>
                </a:cubicBezTo>
                <a:cubicBezTo>
                  <a:pt x="25709" y="31126"/>
                  <a:pt x="30006" y="29675"/>
                  <a:pt x="34286" y="29675"/>
                </a:cubicBezTo>
                <a:cubicBezTo>
                  <a:pt x="36079" y="29675"/>
                  <a:pt x="37868" y="29929"/>
                  <a:pt x="39658" y="30652"/>
                </a:cubicBezTo>
                <a:cubicBezTo>
                  <a:pt x="44391" y="32550"/>
                  <a:pt x="48161" y="37384"/>
                  <a:pt x="51401" y="42243"/>
                </a:cubicBezTo>
                <a:cubicBezTo>
                  <a:pt x="54640" y="47077"/>
                  <a:pt x="57702" y="52316"/>
                  <a:pt x="61954" y="55757"/>
                </a:cubicBezTo>
                <a:cubicBezTo>
                  <a:pt x="64676" y="57974"/>
                  <a:pt x="69085" y="59368"/>
                  <a:pt x="72681" y="59368"/>
                </a:cubicBezTo>
                <a:cubicBezTo>
                  <a:pt x="73766" y="59368"/>
                  <a:pt x="74777" y="59241"/>
                  <a:pt x="75646" y="58971"/>
                </a:cubicBezTo>
                <a:cubicBezTo>
                  <a:pt x="79265" y="57833"/>
                  <a:pt x="76734" y="47305"/>
                  <a:pt x="76101" y="42800"/>
                </a:cubicBezTo>
                <a:cubicBezTo>
                  <a:pt x="75038" y="35208"/>
                  <a:pt x="73393" y="27641"/>
                  <a:pt x="71192" y="20276"/>
                </a:cubicBezTo>
                <a:cubicBezTo>
                  <a:pt x="70664" y="18494"/>
                  <a:pt x="64683" y="1"/>
                  <a:pt x="6362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18"/>
          <p:cNvGrpSpPr/>
          <p:nvPr/>
        </p:nvGrpSpPr>
        <p:grpSpPr>
          <a:xfrm>
            <a:off x="500925" y="743625"/>
            <a:ext cx="424575" cy="380200"/>
            <a:chOff x="3158625" y="1679100"/>
            <a:chExt cx="424575" cy="380200"/>
          </a:xfrm>
        </p:grpSpPr>
        <p:sp>
          <p:nvSpPr>
            <p:cNvPr id="318" name="Google Shape;318;p18"/>
            <p:cNvSpPr/>
            <p:nvPr/>
          </p:nvSpPr>
          <p:spPr>
            <a:xfrm>
              <a:off x="3184575" y="1824750"/>
              <a:ext cx="392925" cy="89250"/>
            </a:xfrm>
            <a:custGeom>
              <a:avLst/>
              <a:gdLst/>
              <a:ahLst/>
              <a:cxnLst/>
              <a:rect l="l" t="t" r="r" b="b"/>
              <a:pathLst>
                <a:path w="15717" h="3570" extrusionOk="0">
                  <a:moveTo>
                    <a:pt x="9873" y="0"/>
                  </a:moveTo>
                  <a:cubicBezTo>
                    <a:pt x="8769" y="0"/>
                    <a:pt x="7665" y="49"/>
                    <a:pt x="6555" y="109"/>
                  </a:cubicBezTo>
                  <a:cubicBezTo>
                    <a:pt x="4859" y="210"/>
                    <a:pt x="3113" y="83"/>
                    <a:pt x="1493" y="539"/>
                  </a:cubicBezTo>
                  <a:cubicBezTo>
                    <a:pt x="987" y="691"/>
                    <a:pt x="456" y="944"/>
                    <a:pt x="253" y="1425"/>
                  </a:cubicBezTo>
                  <a:cubicBezTo>
                    <a:pt x="0" y="2007"/>
                    <a:pt x="380" y="2715"/>
                    <a:pt x="911" y="3019"/>
                  </a:cubicBezTo>
                  <a:cubicBezTo>
                    <a:pt x="1468" y="3348"/>
                    <a:pt x="2151" y="3399"/>
                    <a:pt x="2784" y="3424"/>
                  </a:cubicBezTo>
                  <a:cubicBezTo>
                    <a:pt x="4474" y="3508"/>
                    <a:pt x="6170" y="3570"/>
                    <a:pt x="7865" y="3570"/>
                  </a:cubicBezTo>
                  <a:cubicBezTo>
                    <a:pt x="9725" y="3570"/>
                    <a:pt x="11585" y="3496"/>
                    <a:pt x="13439" y="3297"/>
                  </a:cubicBezTo>
                  <a:cubicBezTo>
                    <a:pt x="13945" y="3247"/>
                    <a:pt x="14451" y="3171"/>
                    <a:pt x="14907" y="2918"/>
                  </a:cubicBezTo>
                  <a:cubicBezTo>
                    <a:pt x="15362" y="2690"/>
                    <a:pt x="15716" y="2209"/>
                    <a:pt x="15691" y="1703"/>
                  </a:cubicBezTo>
                  <a:cubicBezTo>
                    <a:pt x="15666" y="767"/>
                    <a:pt x="14502" y="362"/>
                    <a:pt x="13591" y="235"/>
                  </a:cubicBezTo>
                  <a:cubicBezTo>
                    <a:pt x="12347" y="61"/>
                    <a:pt x="11110" y="0"/>
                    <a:pt x="98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8"/>
            <p:cNvSpPr/>
            <p:nvPr/>
          </p:nvSpPr>
          <p:spPr>
            <a:xfrm>
              <a:off x="3158625" y="1969800"/>
              <a:ext cx="424575" cy="89500"/>
            </a:xfrm>
            <a:custGeom>
              <a:avLst/>
              <a:gdLst/>
              <a:ahLst/>
              <a:cxnLst/>
              <a:rect l="l" t="t" r="r" b="b"/>
              <a:pathLst>
                <a:path w="16983" h="3580" extrusionOk="0">
                  <a:moveTo>
                    <a:pt x="5335" y="0"/>
                  </a:moveTo>
                  <a:cubicBezTo>
                    <a:pt x="4090" y="0"/>
                    <a:pt x="2858" y="104"/>
                    <a:pt x="1646" y="482"/>
                  </a:cubicBezTo>
                  <a:cubicBezTo>
                    <a:pt x="937" y="709"/>
                    <a:pt x="153" y="1114"/>
                    <a:pt x="77" y="1848"/>
                  </a:cubicBezTo>
                  <a:cubicBezTo>
                    <a:pt x="1" y="2430"/>
                    <a:pt x="431" y="2962"/>
                    <a:pt x="962" y="3215"/>
                  </a:cubicBezTo>
                  <a:cubicBezTo>
                    <a:pt x="1494" y="3443"/>
                    <a:pt x="2101" y="3468"/>
                    <a:pt x="2683" y="3468"/>
                  </a:cubicBezTo>
                  <a:cubicBezTo>
                    <a:pt x="4860" y="3493"/>
                    <a:pt x="7036" y="3544"/>
                    <a:pt x="9213" y="3569"/>
                  </a:cubicBezTo>
                  <a:cubicBezTo>
                    <a:pt x="9631" y="3574"/>
                    <a:pt x="10051" y="3580"/>
                    <a:pt x="10470" y="3580"/>
                  </a:cubicBezTo>
                  <a:cubicBezTo>
                    <a:pt x="12105" y="3580"/>
                    <a:pt x="13736" y="3501"/>
                    <a:pt x="15287" y="3038"/>
                  </a:cubicBezTo>
                  <a:cubicBezTo>
                    <a:pt x="16071" y="2810"/>
                    <a:pt x="16957" y="2304"/>
                    <a:pt x="16957" y="1494"/>
                  </a:cubicBezTo>
                  <a:cubicBezTo>
                    <a:pt x="16982" y="937"/>
                    <a:pt x="16527" y="456"/>
                    <a:pt x="15995" y="254"/>
                  </a:cubicBezTo>
                  <a:cubicBezTo>
                    <a:pt x="15489" y="51"/>
                    <a:pt x="14907" y="51"/>
                    <a:pt x="14350" y="51"/>
                  </a:cubicBezTo>
                  <a:cubicBezTo>
                    <a:pt x="12889" y="84"/>
                    <a:pt x="11428" y="149"/>
                    <a:pt x="9973" y="149"/>
                  </a:cubicBezTo>
                  <a:cubicBezTo>
                    <a:pt x="9186" y="149"/>
                    <a:pt x="8401" y="130"/>
                    <a:pt x="7618" y="77"/>
                  </a:cubicBezTo>
                  <a:cubicBezTo>
                    <a:pt x="6853" y="38"/>
                    <a:pt x="6091" y="0"/>
                    <a:pt x="53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8"/>
            <p:cNvSpPr/>
            <p:nvPr/>
          </p:nvSpPr>
          <p:spPr>
            <a:xfrm>
              <a:off x="3158625" y="1679100"/>
              <a:ext cx="424575" cy="89800"/>
            </a:xfrm>
            <a:custGeom>
              <a:avLst/>
              <a:gdLst/>
              <a:ahLst/>
              <a:cxnLst/>
              <a:rect l="l" t="t" r="r" b="b"/>
              <a:pathLst>
                <a:path w="16983" h="3592" extrusionOk="0">
                  <a:moveTo>
                    <a:pt x="5357" y="1"/>
                  </a:moveTo>
                  <a:cubicBezTo>
                    <a:pt x="4104" y="1"/>
                    <a:pt x="2865" y="113"/>
                    <a:pt x="1646" y="493"/>
                  </a:cubicBezTo>
                  <a:cubicBezTo>
                    <a:pt x="937" y="696"/>
                    <a:pt x="153" y="1126"/>
                    <a:pt x="77" y="1860"/>
                  </a:cubicBezTo>
                  <a:cubicBezTo>
                    <a:pt x="1" y="2442"/>
                    <a:pt x="431" y="2974"/>
                    <a:pt x="962" y="3227"/>
                  </a:cubicBezTo>
                  <a:cubicBezTo>
                    <a:pt x="1494" y="3454"/>
                    <a:pt x="2101" y="3480"/>
                    <a:pt x="2683" y="3480"/>
                  </a:cubicBezTo>
                  <a:cubicBezTo>
                    <a:pt x="4860" y="3505"/>
                    <a:pt x="7036" y="3530"/>
                    <a:pt x="9213" y="3581"/>
                  </a:cubicBezTo>
                  <a:cubicBezTo>
                    <a:pt x="9631" y="3586"/>
                    <a:pt x="10051" y="3591"/>
                    <a:pt x="10470" y="3591"/>
                  </a:cubicBezTo>
                  <a:cubicBezTo>
                    <a:pt x="12105" y="3591"/>
                    <a:pt x="13736" y="3513"/>
                    <a:pt x="15287" y="3049"/>
                  </a:cubicBezTo>
                  <a:cubicBezTo>
                    <a:pt x="16071" y="2822"/>
                    <a:pt x="16957" y="2316"/>
                    <a:pt x="16957" y="1506"/>
                  </a:cubicBezTo>
                  <a:cubicBezTo>
                    <a:pt x="16982" y="949"/>
                    <a:pt x="16527" y="468"/>
                    <a:pt x="15995" y="240"/>
                  </a:cubicBezTo>
                  <a:cubicBezTo>
                    <a:pt x="15590" y="78"/>
                    <a:pt x="15137" y="62"/>
                    <a:pt x="14686" y="62"/>
                  </a:cubicBezTo>
                  <a:cubicBezTo>
                    <a:pt x="14574" y="62"/>
                    <a:pt x="14462" y="63"/>
                    <a:pt x="14350" y="63"/>
                  </a:cubicBezTo>
                  <a:cubicBezTo>
                    <a:pt x="12897" y="96"/>
                    <a:pt x="11443" y="150"/>
                    <a:pt x="9996" y="150"/>
                  </a:cubicBezTo>
                  <a:cubicBezTo>
                    <a:pt x="9201" y="150"/>
                    <a:pt x="8408" y="133"/>
                    <a:pt x="7618" y="88"/>
                  </a:cubicBezTo>
                  <a:cubicBezTo>
                    <a:pt x="6860" y="41"/>
                    <a:pt x="6106" y="1"/>
                    <a:pt x="53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1" name="Google Shape;321;p18"/>
          <p:cNvGrpSpPr/>
          <p:nvPr/>
        </p:nvGrpSpPr>
        <p:grpSpPr>
          <a:xfrm>
            <a:off x="7151050" y="4002650"/>
            <a:ext cx="948029" cy="756319"/>
            <a:chOff x="6293350" y="261400"/>
            <a:chExt cx="948029" cy="756319"/>
          </a:xfrm>
        </p:grpSpPr>
        <p:sp>
          <p:nvSpPr>
            <p:cNvPr id="322" name="Google Shape;322;p18"/>
            <p:cNvSpPr/>
            <p:nvPr/>
          </p:nvSpPr>
          <p:spPr>
            <a:xfrm>
              <a:off x="6293350" y="261400"/>
              <a:ext cx="948029" cy="756319"/>
            </a:xfrm>
            <a:custGeom>
              <a:avLst/>
              <a:gdLst/>
              <a:ahLst/>
              <a:cxnLst/>
              <a:rect l="l" t="t" r="r" b="b"/>
              <a:pathLst>
                <a:path w="25047" h="19982" extrusionOk="0">
                  <a:moveTo>
                    <a:pt x="11890" y="0"/>
                  </a:moveTo>
                  <a:cubicBezTo>
                    <a:pt x="11445" y="0"/>
                    <a:pt x="10997" y="32"/>
                    <a:pt x="10548" y="99"/>
                  </a:cubicBezTo>
                  <a:cubicBezTo>
                    <a:pt x="2129" y="1345"/>
                    <a:pt x="1" y="10889"/>
                    <a:pt x="1156" y="17972"/>
                  </a:cubicBezTo>
                  <a:cubicBezTo>
                    <a:pt x="1374" y="19351"/>
                    <a:pt x="2494" y="19982"/>
                    <a:pt x="3671" y="19982"/>
                  </a:cubicBezTo>
                  <a:cubicBezTo>
                    <a:pt x="4957" y="19982"/>
                    <a:pt x="6310" y="19229"/>
                    <a:pt x="6627" y="17880"/>
                  </a:cubicBezTo>
                  <a:cubicBezTo>
                    <a:pt x="7261" y="15045"/>
                    <a:pt x="7505" y="7241"/>
                    <a:pt x="11875" y="7241"/>
                  </a:cubicBezTo>
                  <a:cubicBezTo>
                    <a:pt x="11909" y="7241"/>
                    <a:pt x="11943" y="7241"/>
                    <a:pt x="11977" y="7242"/>
                  </a:cubicBezTo>
                  <a:cubicBezTo>
                    <a:pt x="13892" y="7272"/>
                    <a:pt x="15715" y="9248"/>
                    <a:pt x="16171" y="11011"/>
                  </a:cubicBezTo>
                  <a:cubicBezTo>
                    <a:pt x="16779" y="13443"/>
                    <a:pt x="16779" y="15753"/>
                    <a:pt x="17904" y="18093"/>
                  </a:cubicBezTo>
                  <a:cubicBezTo>
                    <a:pt x="18466" y="19278"/>
                    <a:pt x="19771" y="19879"/>
                    <a:pt x="21048" y="19879"/>
                  </a:cubicBezTo>
                  <a:cubicBezTo>
                    <a:pt x="21704" y="19879"/>
                    <a:pt x="22352" y="19720"/>
                    <a:pt x="22889" y="19400"/>
                  </a:cubicBezTo>
                  <a:cubicBezTo>
                    <a:pt x="24713" y="18306"/>
                    <a:pt x="25047" y="16178"/>
                    <a:pt x="24196" y="14385"/>
                  </a:cubicBezTo>
                  <a:cubicBezTo>
                    <a:pt x="23527" y="13047"/>
                    <a:pt x="23588" y="11315"/>
                    <a:pt x="23345" y="9886"/>
                  </a:cubicBezTo>
                  <a:cubicBezTo>
                    <a:pt x="23010" y="8063"/>
                    <a:pt x="22281" y="6391"/>
                    <a:pt x="21156" y="4932"/>
                  </a:cubicBezTo>
                  <a:cubicBezTo>
                    <a:pt x="18937" y="2117"/>
                    <a:pt x="15511" y="0"/>
                    <a:pt x="118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8"/>
            <p:cNvSpPr/>
            <p:nvPr/>
          </p:nvSpPr>
          <p:spPr>
            <a:xfrm>
              <a:off x="6415911" y="416738"/>
              <a:ext cx="661921" cy="450150"/>
            </a:xfrm>
            <a:custGeom>
              <a:avLst/>
              <a:gdLst/>
              <a:ahLst/>
              <a:cxnLst/>
              <a:rect l="l" t="t" r="r" b="b"/>
              <a:pathLst>
                <a:path w="17488" h="11893" extrusionOk="0">
                  <a:moveTo>
                    <a:pt x="9632" y="1"/>
                  </a:moveTo>
                  <a:cubicBezTo>
                    <a:pt x="9363" y="1"/>
                    <a:pt x="9085" y="13"/>
                    <a:pt x="8800" y="38"/>
                  </a:cubicBezTo>
                  <a:cubicBezTo>
                    <a:pt x="2903" y="524"/>
                    <a:pt x="76" y="6329"/>
                    <a:pt x="15" y="11679"/>
                  </a:cubicBezTo>
                  <a:cubicBezTo>
                    <a:pt x="1" y="11823"/>
                    <a:pt x="96" y="11892"/>
                    <a:pt x="203" y="11892"/>
                  </a:cubicBezTo>
                  <a:cubicBezTo>
                    <a:pt x="322" y="11892"/>
                    <a:pt x="455" y="11808"/>
                    <a:pt x="471" y="11649"/>
                  </a:cubicBezTo>
                  <a:cubicBezTo>
                    <a:pt x="927" y="6998"/>
                    <a:pt x="3328" y="1709"/>
                    <a:pt x="8556" y="1101"/>
                  </a:cubicBezTo>
                  <a:cubicBezTo>
                    <a:pt x="8851" y="1068"/>
                    <a:pt x="9148" y="1051"/>
                    <a:pt x="9443" y="1051"/>
                  </a:cubicBezTo>
                  <a:cubicBezTo>
                    <a:pt x="11551" y="1051"/>
                    <a:pt x="13603" y="1921"/>
                    <a:pt x="14696" y="3867"/>
                  </a:cubicBezTo>
                  <a:cubicBezTo>
                    <a:pt x="15821" y="5904"/>
                    <a:pt x="15578" y="8336"/>
                    <a:pt x="15639" y="10585"/>
                  </a:cubicBezTo>
                  <a:cubicBezTo>
                    <a:pt x="15639" y="11140"/>
                    <a:pt x="16053" y="11413"/>
                    <a:pt x="16476" y="11413"/>
                  </a:cubicBezTo>
                  <a:cubicBezTo>
                    <a:pt x="16911" y="11413"/>
                    <a:pt x="17356" y="11124"/>
                    <a:pt x="17371" y="10554"/>
                  </a:cubicBezTo>
                  <a:cubicBezTo>
                    <a:pt x="17487" y="5388"/>
                    <a:pt x="15331" y="1"/>
                    <a:pt x="96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" name="Google Shape;324;p18"/>
          <p:cNvGrpSpPr/>
          <p:nvPr/>
        </p:nvGrpSpPr>
        <p:grpSpPr>
          <a:xfrm>
            <a:off x="476275" y="2708050"/>
            <a:ext cx="473900" cy="508875"/>
            <a:chOff x="1566150" y="4150650"/>
            <a:chExt cx="473900" cy="508875"/>
          </a:xfrm>
        </p:grpSpPr>
        <p:sp>
          <p:nvSpPr>
            <p:cNvPr id="325" name="Google Shape;325;p18"/>
            <p:cNvSpPr/>
            <p:nvPr/>
          </p:nvSpPr>
          <p:spPr>
            <a:xfrm>
              <a:off x="1566150" y="4282700"/>
              <a:ext cx="113275" cy="79450"/>
            </a:xfrm>
            <a:custGeom>
              <a:avLst/>
              <a:gdLst/>
              <a:ahLst/>
              <a:cxnLst/>
              <a:rect l="l" t="t" r="r" b="b"/>
              <a:pathLst>
                <a:path w="4531" h="3178" extrusionOk="0">
                  <a:moveTo>
                    <a:pt x="2289" y="1"/>
                  </a:moveTo>
                  <a:cubicBezTo>
                    <a:pt x="2192" y="1"/>
                    <a:pt x="2095" y="4"/>
                    <a:pt x="1999" y="10"/>
                  </a:cubicBezTo>
                  <a:cubicBezTo>
                    <a:pt x="1594" y="60"/>
                    <a:pt x="1189" y="136"/>
                    <a:pt x="835" y="364"/>
                  </a:cubicBezTo>
                  <a:cubicBezTo>
                    <a:pt x="380" y="642"/>
                    <a:pt x="25" y="1123"/>
                    <a:pt x="25" y="1655"/>
                  </a:cubicBezTo>
                  <a:cubicBezTo>
                    <a:pt x="0" y="2287"/>
                    <a:pt x="481" y="2870"/>
                    <a:pt x="1088" y="3072"/>
                  </a:cubicBezTo>
                  <a:cubicBezTo>
                    <a:pt x="1303" y="3144"/>
                    <a:pt x="1525" y="3177"/>
                    <a:pt x="1747" y="3177"/>
                  </a:cubicBezTo>
                  <a:cubicBezTo>
                    <a:pt x="2152" y="3177"/>
                    <a:pt x="2560" y="3066"/>
                    <a:pt x="2936" y="2870"/>
                  </a:cubicBezTo>
                  <a:cubicBezTo>
                    <a:pt x="3543" y="2566"/>
                    <a:pt x="4530" y="1958"/>
                    <a:pt x="4378" y="1149"/>
                  </a:cubicBezTo>
                  <a:cubicBezTo>
                    <a:pt x="4328" y="820"/>
                    <a:pt x="4075" y="541"/>
                    <a:pt x="3796" y="364"/>
                  </a:cubicBezTo>
                  <a:cubicBezTo>
                    <a:pt x="3619" y="238"/>
                    <a:pt x="3417" y="162"/>
                    <a:pt x="3214" y="111"/>
                  </a:cubicBezTo>
                  <a:cubicBezTo>
                    <a:pt x="2924" y="34"/>
                    <a:pt x="2605" y="1"/>
                    <a:pt x="2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8"/>
            <p:cNvSpPr/>
            <p:nvPr/>
          </p:nvSpPr>
          <p:spPr>
            <a:xfrm>
              <a:off x="1644600" y="4464300"/>
              <a:ext cx="72925" cy="58625"/>
            </a:xfrm>
            <a:custGeom>
              <a:avLst/>
              <a:gdLst/>
              <a:ahLst/>
              <a:cxnLst/>
              <a:rect l="l" t="t" r="r" b="b"/>
              <a:pathLst>
                <a:path w="2917" h="2345" extrusionOk="0">
                  <a:moveTo>
                    <a:pt x="1272" y="1"/>
                  </a:moveTo>
                  <a:cubicBezTo>
                    <a:pt x="925" y="1"/>
                    <a:pt x="576" y="159"/>
                    <a:pt x="329" y="541"/>
                  </a:cubicBezTo>
                  <a:cubicBezTo>
                    <a:pt x="0" y="1047"/>
                    <a:pt x="177" y="1831"/>
                    <a:pt x="709" y="2160"/>
                  </a:cubicBezTo>
                  <a:cubicBezTo>
                    <a:pt x="888" y="2286"/>
                    <a:pt x="1102" y="2345"/>
                    <a:pt x="1319" y="2345"/>
                  </a:cubicBezTo>
                  <a:cubicBezTo>
                    <a:pt x="1714" y="2345"/>
                    <a:pt x="2116" y="2149"/>
                    <a:pt x="2328" y="1806"/>
                  </a:cubicBezTo>
                  <a:cubicBezTo>
                    <a:pt x="2917" y="897"/>
                    <a:pt x="2099" y="1"/>
                    <a:pt x="1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8"/>
            <p:cNvSpPr/>
            <p:nvPr/>
          </p:nvSpPr>
          <p:spPr>
            <a:xfrm>
              <a:off x="1778100" y="4378350"/>
              <a:ext cx="60125" cy="64200"/>
            </a:xfrm>
            <a:custGeom>
              <a:avLst/>
              <a:gdLst/>
              <a:ahLst/>
              <a:cxnLst/>
              <a:rect l="l" t="t" r="r" b="b"/>
              <a:pathLst>
                <a:path w="2405" h="2568" extrusionOk="0">
                  <a:moveTo>
                    <a:pt x="1217" y="0"/>
                  </a:moveTo>
                  <a:cubicBezTo>
                    <a:pt x="863" y="0"/>
                    <a:pt x="495" y="118"/>
                    <a:pt x="304" y="309"/>
                  </a:cubicBezTo>
                  <a:cubicBezTo>
                    <a:pt x="25" y="587"/>
                    <a:pt x="0" y="992"/>
                    <a:pt x="25" y="1372"/>
                  </a:cubicBezTo>
                  <a:cubicBezTo>
                    <a:pt x="25" y="1676"/>
                    <a:pt x="76" y="2005"/>
                    <a:pt x="278" y="2258"/>
                  </a:cubicBezTo>
                  <a:cubicBezTo>
                    <a:pt x="417" y="2436"/>
                    <a:pt x="649" y="2568"/>
                    <a:pt x="889" y="2568"/>
                  </a:cubicBezTo>
                  <a:cubicBezTo>
                    <a:pt x="956" y="2568"/>
                    <a:pt x="1023" y="2558"/>
                    <a:pt x="1088" y="2536"/>
                  </a:cubicBezTo>
                  <a:cubicBezTo>
                    <a:pt x="1240" y="2460"/>
                    <a:pt x="1367" y="2308"/>
                    <a:pt x="1468" y="2182"/>
                  </a:cubicBezTo>
                  <a:cubicBezTo>
                    <a:pt x="1772" y="1751"/>
                    <a:pt x="2404" y="790"/>
                    <a:pt x="1974" y="284"/>
                  </a:cubicBezTo>
                  <a:cubicBezTo>
                    <a:pt x="1811" y="86"/>
                    <a:pt x="1519" y="0"/>
                    <a:pt x="1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18"/>
            <p:cNvSpPr/>
            <p:nvPr/>
          </p:nvSpPr>
          <p:spPr>
            <a:xfrm>
              <a:off x="1771775" y="4150650"/>
              <a:ext cx="81000" cy="76625"/>
            </a:xfrm>
            <a:custGeom>
              <a:avLst/>
              <a:gdLst/>
              <a:ahLst/>
              <a:cxnLst/>
              <a:rect l="l" t="t" r="r" b="b"/>
              <a:pathLst>
                <a:path w="3240" h="3065" extrusionOk="0">
                  <a:moveTo>
                    <a:pt x="1827" y="0"/>
                  </a:moveTo>
                  <a:cubicBezTo>
                    <a:pt x="1135" y="0"/>
                    <a:pt x="498" y="917"/>
                    <a:pt x="228" y="1496"/>
                  </a:cubicBezTo>
                  <a:cubicBezTo>
                    <a:pt x="101" y="1774"/>
                    <a:pt x="0" y="2052"/>
                    <a:pt x="51" y="2331"/>
                  </a:cubicBezTo>
                  <a:cubicBezTo>
                    <a:pt x="152" y="2685"/>
                    <a:pt x="481" y="2888"/>
                    <a:pt x="810" y="2989"/>
                  </a:cubicBezTo>
                  <a:cubicBezTo>
                    <a:pt x="988" y="3038"/>
                    <a:pt x="1178" y="3065"/>
                    <a:pt x="1367" y="3065"/>
                  </a:cubicBezTo>
                  <a:cubicBezTo>
                    <a:pt x="1662" y="3065"/>
                    <a:pt x="1955" y="3001"/>
                    <a:pt x="2202" y="2862"/>
                  </a:cubicBezTo>
                  <a:cubicBezTo>
                    <a:pt x="3138" y="2356"/>
                    <a:pt x="3239" y="1040"/>
                    <a:pt x="2480" y="306"/>
                  </a:cubicBezTo>
                  <a:cubicBezTo>
                    <a:pt x="2264" y="89"/>
                    <a:pt x="2043" y="0"/>
                    <a:pt x="18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18"/>
            <p:cNvSpPr/>
            <p:nvPr/>
          </p:nvSpPr>
          <p:spPr>
            <a:xfrm>
              <a:off x="1976325" y="4376600"/>
              <a:ext cx="63725" cy="77325"/>
            </a:xfrm>
            <a:custGeom>
              <a:avLst/>
              <a:gdLst/>
              <a:ahLst/>
              <a:cxnLst/>
              <a:rect l="l" t="t" r="r" b="b"/>
              <a:pathLst>
                <a:path w="2549" h="3093" extrusionOk="0">
                  <a:moveTo>
                    <a:pt x="1066" y="0"/>
                  </a:moveTo>
                  <a:cubicBezTo>
                    <a:pt x="509" y="0"/>
                    <a:pt x="1" y="633"/>
                    <a:pt x="94" y="1265"/>
                  </a:cubicBezTo>
                  <a:cubicBezTo>
                    <a:pt x="144" y="1670"/>
                    <a:pt x="397" y="2024"/>
                    <a:pt x="701" y="2302"/>
                  </a:cubicBezTo>
                  <a:cubicBezTo>
                    <a:pt x="1005" y="2581"/>
                    <a:pt x="1359" y="2783"/>
                    <a:pt x="1713" y="2960"/>
                  </a:cubicBezTo>
                  <a:cubicBezTo>
                    <a:pt x="1840" y="3033"/>
                    <a:pt x="1980" y="3092"/>
                    <a:pt x="2115" y="3092"/>
                  </a:cubicBezTo>
                  <a:cubicBezTo>
                    <a:pt x="2168" y="3092"/>
                    <a:pt x="2220" y="3083"/>
                    <a:pt x="2270" y="3062"/>
                  </a:cubicBezTo>
                  <a:cubicBezTo>
                    <a:pt x="2447" y="2986"/>
                    <a:pt x="2523" y="2758"/>
                    <a:pt x="2523" y="2555"/>
                  </a:cubicBezTo>
                  <a:cubicBezTo>
                    <a:pt x="2549" y="1897"/>
                    <a:pt x="2118" y="784"/>
                    <a:pt x="1663" y="278"/>
                  </a:cubicBezTo>
                  <a:cubicBezTo>
                    <a:pt x="1475" y="83"/>
                    <a:pt x="1267" y="0"/>
                    <a:pt x="10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8"/>
            <p:cNvSpPr/>
            <p:nvPr/>
          </p:nvSpPr>
          <p:spPr>
            <a:xfrm>
              <a:off x="1845200" y="4620425"/>
              <a:ext cx="51225" cy="39100"/>
            </a:xfrm>
            <a:custGeom>
              <a:avLst/>
              <a:gdLst/>
              <a:ahLst/>
              <a:cxnLst/>
              <a:rect l="l" t="t" r="r" b="b"/>
              <a:pathLst>
                <a:path w="2049" h="1564" extrusionOk="0">
                  <a:moveTo>
                    <a:pt x="1081" y="0"/>
                  </a:moveTo>
                  <a:cubicBezTo>
                    <a:pt x="857" y="0"/>
                    <a:pt x="630" y="85"/>
                    <a:pt x="480" y="268"/>
                  </a:cubicBezTo>
                  <a:cubicBezTo>
                    <a:pt x="1" y="792"/>
                    <a:pt x="467" y="1563"/>
                    <a:pt x="1100" y="1563"/>
                  </a:cubicBezTo>
                  <a:cubicBezTo>
                    <a:pt x="1170" y="1563"/>
                    <a:pt x="1242" y="1554"/>
                    <a:pt x="1315" y="1534"/>
                  </a:cubicBezTo>
                  <a:cubicBezTo>
                    <a:pt x="1846" y="1407"/>
                    <a:pt x="2049" y="724"/>
                    <a:pt x="1720" y="293"/>
                  </a:cubicBezTo>
                  <a:cubicBezTo>
                    <a:pt x="1644" y="192"/>
                    <a:pt x="1543" y="116"/>
                    <a:pt x="1416" y="66"/>
                  </a:cubicBezTo>
                  <a:cubicBezTo>
                    <a:pt x="1313" y="23"/>
                    <a:pt x="1197" y="0"/>
                    <a:pt x="10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8"/>
            <p:cNvSpPr/>
            <p:nvPr/>
          </p:nvSpPr>
          <p:spPr>
            <a:xfrm>
              <a:off x="1971700" y="4242975"/>
              <a:ext cx="44225" cy="33775"/>
            </a:xfrm>
            <a:custGeom>
              <a:avLst/>
              <a:gdLst/>
              <a:ahLst/>
              <a:cxnLst/>
              <a:rect l="l" t="t" r="r" b="b"/>
              <a:pathLst>
                <a:path w="1769" h="1351" extrusionOk="0">
                  <a:moveTo>
                    <a:pt x="629" y="0"/>
                  </a:moveTo>
                  <a:cubicBezTo>
                    <a:pt x="385" y="0"/>
                    <a:pt x="160" y="79"/>
                    <a:pt x="76" y="283"/>
                  </a:cubicBezTo>
                  <a:cubicBezTo>
                    <a:pt x="0" y="435"/>
                    <a:pt x="51" y="612"/>
                    <a:pt x="127" y="738"/>
                  </a:cubicBezTo>
                  <a:cubicBezTo>
                    <a:pt x="203" y="890"/>
                    <a:pt x="329" y="991"/>
                    <a:pt x="481" y="1093"/>
                  </a:cubicBezTo>
                  <a:cubicBezTo>
                    <a:pt x="658" y="1219"/>
                    <a:pt x="835" y="1346"/>
                    <a:pt x="1063" y="1346"/>
                  </a:cubicBezTo>
                  <a:cubicBezTo>
                    <a:pt x="1095" y="1349"/>
                    <a:pt x="1125" y="1351"/>
                    <a:pt x="1153" y="1351"/>
                  </a:cubicBezTo>
                  <a:cubicBezTo>
                    <a:pt x="1769" y="1351"/>
                    <a:pt x="1729" y="595"/>
                    <a:pt x="1342" y="232"/>
                  </a:cubicBezTo>
                  <a:cubicBezTo>
                    <a:pt x="1195" y="99"/>
                    <a:pt x="900" y="0"/>
                    <a:pt x="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Google Shape;332;p18"/>
          <p:cNvSpPr/>
          <p:nvPr/>
        </p:nvSpPr>
        <p:spPr>
          <a:xfrm>
            <a:off x="8254075" y="1898038"/>
            <a:ext cx="1274175" cy="412375"/>
          </a:xfrm>
          <a:custGeom>
            <a:avLst/>
            <a:gdLst/>
            <a:ahLst/>
            <a:cxnLst/>
            <a:rect l="l" t="t" r="r" b="b"/>
            <a:pathLst>
              <a:path w="50967" h="16495" extrusionOk="0">
                <a:moveTo>
                  <a:pt x="38604" y="1"/>
                </a:moveTo>
                <a:cubicBezTo>
                  <a:pt x="35880" y="1"/>
                  <a:pt x="33154" y="860"/>
                  <a:pt x="31002" y="2537"/>
                </a:cubicBezTo>
                <a:cubicBezTo>
                  <a:pt x="29079" y="4030"/>
                  <a:pt x="27636" y="6029"/>
                  <a:pt x="25839" y="7674"/>
                </a:cubicBezTo>
                <a:cubicBezTo>
                  <a:pt x="24284" y="9118"/>
                  <a:pt x="22280" y="10329"/>
                  <a:pt x="20187" y="10329"/>
                </a:cubicBezTo>
                <a:cubicBezTo>
                  <a:pt x="19896" y="10329"/>
                  <a:pt x="19603" y="10305"/>
                  <a:pt x="19310" y="10256"/>
                </a:cubicBezTo>
                <a:cubicBezTo>
                  <a:pt x="15995" y="9699"/>
                  <a:pt x="14046" y="6206"/>
                  <a:pt x="11060" y="4637"/>
                </a:cubicBezTo>
                <a:cubicBezTo>
                  <a:pt x="9986" y="4070"/>
                  <a:pt x="8773" y="3791"/>
                  <a:pt x="7558" y="3791"/>
                </a:cubicBezTo>
                <a:cubicBezTo>
                  <a:pt x="6224" y="3791"/>
                  <a:pt x="4885" y="4127"/>
                  <a:pt x="3720" y="4789"/>
                </a:cubicBezTo>
                <a:cubicBezTo>
                  <a:pt x="2455" y="5498"/>
                  <a:pt x="1417" y="6611"/>
                  <a:pt x="759" y="7927"/>
                </a:cubicBezTo>
                <a:cubicBezTo>
                  <a:pt x="0" y="9395"/>
                  <a:pt x="734" y="11192"/>
                  <a:pt x="2303" y="11749"/>
                </a:cubicBezTo>
                <a:cubicBezTo>
                  <a:pt x="2404" y="11774"/>
                  <a:pt x="2505" y="11799"/>
                  <a:pt x="2607" y="11850"/>
                </a:cubicBezTo>
                <a:cubicBezTo>
                  <a:pt x="2880" y="11941"/>
                  <a:pt x="3164" y="11986"/>
                  <a:pt x="3446" y="11986"/>
                </a:cubicBezTo>
                <a:cubicBezTo>
                  <a:pt x="4182" y="11986"/>
                  <a:pt x="4911" y="11683"/>
                  <a:pt x="5441" y="11116"/>
                </a:cubicBezTo>
                <a:cubicBezTo>
                  <a:pt x="5871" y="10661"/>
                  <a:pt x="6504" y="10306"/>
                  <a:pt x="7061" y="10205"/>
                </a:cubicBezTo>
                <a:cubicBezTo>
                  <a:pt x="7253" y="10158"/>
                  <a:pt x="7446" y="10137"/>
                  <a:pt x="7639" y="10137"/>
                </a:cubicBezTo>
                <a:cubicBezTo>
                  <a:pt x="8491" y="10137"/>
                  <a:pt x="9336" y="10559"/>
                  <a:pt x="9997" y="11116"/>
                </a:cubicBezTo>
                <a:cubicBezTo>
                  <a:pt x="10832" y="11774"/>
                  <a:pt x="11490" y="12635"/>
                  <a:pt x="12249" y="13394"/>
                </a:cubicBezTo>
                <a:cubicBezTo>
                  <a:pt x="14413" y="15467"/>
                  <a:pt x="17438" y="16494"/>
                  <a:pt x="20420" y="16494"/>
                </a:cubicBezTo>
                <a:cubicBezTo>
                  <a:pt x="20751" y="16494"/>
                  <a:pt x="21082" y="16481"/>
                  <a:pt x="21410" y="16456"/>
                </a:cubicBezTo>
                <a:cubicBezTo>
                  <a:pt x="24726" y="16203"/>
                  <a:pt x="27889" y="14760"/>
                  <a:pt x="30496" y="12711"/>
                </a:cubicBezTo>
                <a:cubicBezTo>
                  <a:pt x="32166" y="11420"/>
                  <a:pt x="33659" y="9851"/>
                  <a:pt x="35482" y="8763"/>
                </a:cubicBezTo>
                <a:cubicBezTo>
                  <a:pt x="36726" y="7991"/>
                  <a:pt x="38201" y="7463"/>
                  <a:pt x="39645" y="7463"/>
                </a:cubicBezTo>
                <a:cubicBezTo>
                  <a:pt x="40287" y="7463"/>
                  <a:pt x="40923" y="7567"/>
                  <a:pt x="41530" y="7801"/>
                </a:cubicBezTo>
                <a:cubicBezTo>
                  <a:pt x="42770" y="8282"/>
                  <a:pt x="43757" y="9471"/>
                  <a:pt x="44036" y="10711"/>
                </a:cubicBezTo>
                <a:cubicBezTo>
                  <a:pt x="44339" y="11926"/>
                  <a:pt x="45352" y="12812"/>
                  <a:pt x="46592" y="12812"/>
                </a:cubicBezTo>
                <a:cubicBezTo>
                  <a:pt x="47022" y="12837"/>
                  <a:pt x="47452" y="12837"/>
                  <a:pt x="47882" y="12837"/>
                </a:cubicBezTo>
                <a:cubicBezTo>
                  <a:pt x="47896" y="12837"/>
                  <a:pt x="47909" y="12837"/>
                  <a:pt x="47922" y="12837"/>
                </a:cubicBezTo>
                <a:cubicBezTo>
                  <a:pt x="49673" y="12837"/>
                  <a:pt x="50967" y="11179"/>
                  <a:pt x="50540" y="9471"/>
                </a:cubicBezTo>
                <a:cubicBezTo>
                  <a:pt x="49679" y="6029"/>
                  <a:pt x="47351" y="2942"/>
                  <a:pt x="44162" y="1297"/>
                </a:cubicBezTo>
                <a:cubicBezTo>
                  <a:pt x="42446" y="428"/>
                  <a:pt x="40526" y="1"/>
                  <a:pt x="3860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3" name="Google Shape;333;p18"/>
          <p:cNvGrpSpPr/>
          <p:nvPr/>
        </p:nvGrpSpPr>
        <p:grpSpPr>
          <a:xfrm>
            <a:off x="7769575" y="957125"/>
            <a:ext cx="484500" cy="449300"/>
            <a:chOff x="1717575" y="4268700"/>
            <a:chExt cx="484500" cy="449300"/>
          </a:xfrm>
        </p:grpSpPr>
        <p:sp>
          <p:nvSpPr>
            <p:cNvPr id="334" name="Google Shape;334;p18"/>
            <p:cNvSpPr/>
            <p:nvPr/>
          </p:nvSpPr>
          <p:spPr>
            <a:xfrm>
              <a:off x="1857225" y="4549425"/>
              <a:ext cx="189850" cy="168575"/>
            </a:xfrm>
            <a:custGeom>
              <a:avLst/>
              <a:gdLst/>
              <a:ahLst/>
              <a:cxnLst/>
              <a:rect l="l" t="t" r="r" b="b"/>
              <a:pathLst>
                <a:path w="7594" h="6743" extrusionOk="0">
                  <a:moveTo>
                    <a:pt x="3803" y="0"/>
                  </a:moveTo>
                  <a:cubicBezTo>
                    <a:pt x="3443" y="0"/>
                    <a:pt x="3099" y="186"/>
                    <a:pt x="3033" y="597"/>
                  </a:cubicBezTo>
                  <a:cubicBezTo>
                    <a:pt x="2911" y="1266"/>
                    <a:pt x="2820" y="1995"/>
                    <a:pt x="2729" y="2694"/>
                  </a:cubicBezTo>
                  <a:cubicBezTo>
                    <a:pt x="2060" y="2542"/>
                    <a:pt x="1422" y="2390"/>
                    <a:pt x="753" y="2238"/>
                  </a:cubicBezTo>
                  <a:cubicBezTo>
                    <a:pt x="713" y="2230"/>
                    <a:pt x="676" y="2226"/>
                    <a:pt x="640" y="2226"/>
                  </a:cubicBezTo>
                  <a:cubicBezTo>
                    <a:pt x="150" y="2226"/>
                    <a:pt x="0" y="2950"/>
                    <a:pt x="510" y="3120"/>
                  </a:cubicBezTo>
                  <a:cubicBezTo>
                    <a:pt x="1209" y="3363"/>
                    <a:pt x="1908" y="3606"/>
                    <a:pt x="2607" y="3849"/>
                  </a:cubicBezTo>
                  <a:cubicBezTo>
                    <a:pt x="2546" y="4670"/>
                    <a:pt x="2485" y="5491"/>
                    <a:pt x="2516" y="6281"/>
                  </a:cubicBezTo>
                  <a:cubicBezTo>
                    <a:pt x="2516" y="6590"/>
                    <a:pt x="2725" y="6743"/>
                    <a:pt x="2952" y="6743"/>
                  </a:cubicBezTo>
                  <a:cubicBezTo>
                    <a:pt x="3149" y="6743"/>
                    <a:pt x="3359" y="6628"/>
                    <a:pt x="3458" y="6403"/>
                  </a:cubicBezTo>
                  <a:cubicBezTo>
                    <a:pt x="3701" y="5764"/>
                    <a:pt x="3914" y="5065"/>
                    <a:pt x="4096" y="4366"/>
                  </a:cubicBezTo>
                  <a:cubicBezTo>
                    <a:pt x="4826" y="4640"/>
                    <a:pt x="5555" y="4944"/>
                    <a:pt x="6285" y="5096"/>
                  </a:cubicBezTo>
                  <a:cubicBezTo>
                    <a:pt x="6348" y="5107"/>
                    <a:pt x="6409" y="5113"/>
                    <a:pt x="6468" y="5113"/>
                  </a:cubicBezTo>
                  <a:cubicBezTo>
                    <a:pt x="7329" y="5113"/>
                    <a:pt x="7593" y="3918"/>
                    <a:pt x="6710" y="3576"/>
                  </a:cubicBezTo>
                  <a:cubicBezTo>
                    <a:pt x="5981" y="3302"/>
                    <a:pt x="5160" y="3181"/>
                    <a:pt x="4370" y="3029"/>
                  </a:cubicBezTo>
                  <a:cubicBezTo>
                    <a:pt x="4522" y="2299"/>
                    <a:pt x="4613" y="1539"/>
                    <a:pt x="4704" y="840"/>
                  </a:cubicBezTo>
                  <a:cubicBezTo>
                    <a:pt x="4756" y="309"/>
                    <a:pt x="4267" y="0"/>
                    <a:pt x="3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8"/>
            <p:cNvSpPr/>
            <p:nvPr/>
          </p:nvSpPr>
          <p:spPr>
            <a:xfrm>
              <a:off x="2011525" y="4367950"/>
              <a:ext cx="190550" cy="168450"/>
            </a:xfrm>
            <a:custGeom>
              <a:avLst/>
              <a:gdLst/>
              <a:ahLst/>
              <a:cxnLst/>
              <a:rect l="l" t="t" r="r" b="b"/>
              <a:pathLst>
                <a:path w="7622" h="6738" extrusionOk="0">
                  <a:moveTo>
                    <a:pt x="3823" y="0"/>
                  </a:moveTo>
                  <a:cubicBezTo>
                    <a:pt x="3455" y="0"/>
                    <a:pt x="3098" y="193"/>
                    <a:pt x="3031" y="622"/>
                  </a:cubicBezTo>
                  <a:cubicBezTo>
                    <a:pt x="2940" y="1291"/>
                    <a:pt x="2818" y="1990"/>
                    <a:pt x="2757" y="2689"/>
                  </a:cubicBezTo>
                  <a:cubicBezTo>
                    <a:pt x="2089" y="2537"/>
                    <a:pt x="1450" y="2385"/>
                    <a:pt x="782" y="2233"/>
                  </a:cubicBezTo>
                  <a:cubicBezTo>
                    <a:pt x="742" y="2225"/>
                    <a:pt x="704" y="2221"/>
                    <a:pt x="668" y="2221"/>
                  </a:cubicBezTo>
                  <a:cubicBezTo>
                    <a:pt x="175" y="2221"/>
                    <a:pt x="0" y="2947"/>
                    <a:pt x="538" y="3145"/>
                  </a:cubicBezTo>
                  <a:cubicBezTo>
                    <a:pt x="1238" y="3358"/>
                    <a:pt x="1937" y="3601"/>
                    <a:pt x="2636" y="3844"/>
                  </a:cubicBezTo>
                  <a:cubicBezTo>
                    <a:pt x="2545" y="4665"/>
                    <a:pt x="2514" y="5485"/>
                    <a:pt x="2545" y="6276"/>
                  </a:cubicBezTo>
                  <a:cubicBezTo>
                    <a:pt x="2545" y="6585"/>
                    <a:pt x="2754" y="6737"/>
                    <a:pt x="2976" y="6737"/>
                  </a:cubicBezTo>
                  <a:cubicBezTo>
                    <a:pt x="3169" y="6737"/>
                    <a:pt x="3372" y="6623"/>
                    <a:pt x="3456" y="6397"/>
                  </a:cubicBezTo>
                  <a:cubicBezTo>
                    <a:pt x="3730" y="5759"/>
                    <a:pt x="3943" y="5090"/>
                    <a:pt x="4095" y="4361"/>
                  </a:cubicBezTo>
                  <a:cubicBezTo>
                    <a:pt x="4824" y="4634"/>
                    <a:pt x="5584" y="4938"/>
                    <a:pt x="6314" y="5090"/>
                  </a:cubicBezTo>
                  <a:cubicBezTo>
                    <a:pt x="6377" y="5102"/>
                    <a:pt x="6438" y="5107"/>
                    <a:pt x="6496" y="5107"/>
                  </a:cubicBezTo>
                  <a:cubicBezTo>
                    <a:pt x="7358" y="5107"/>
                    <a:pt x="7622" y="3912"/>
                    <a:pt x="6739" y="3570"/>
                  </a:cubicBezTo>
                  <a:cubicBezTo>
                    <a:pt x="6010" y="3297"/>
                    <a:pt x="5189" y="3175"/>
                    <a:pt x="4399" y="3023"/>
                  </a:cubicBezTo>
                  <a:cubicBezTo>
                    <a:pt x="4520" y="2294"/>
                    <a:pt x="4642" y="1534"/>
                    <a:pt x="4703" y="835"/>
                  </a:cubicBezTo>
                  <a:cubicBezTo>
                    <a:pt x="4771" y="308"/>
                    <a:pt x="4288" y="0"/>
                    <a:pt x="38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8"/>
            <p:cNvSpPr/>
            <p:nvPr/>
          </p:nvSpPr>
          <p:spPr>
            <a:xfrm>
              <a:off x="1717575" y="4268700"/>
              <a:ext cx="189675" cy="168275"/>
            </a:xfrm>
            <a:custGeom>
              <a:avLst/>
              <a:gdLst/>
              <a:ahLst/>
              <a:cxnLst/>
              <a:rect l="l" t="t" r="r" b="b"/>
              <a:pathLst>
                <a:path w="7587" h="6731" extrusionOk="0">
                  <a:moveTo>
                    <a:pt x="3815" y="1"/>
                  </a:moveTo>
                  <a:cubicBezTo>
                    <a:pt x="3449" y="1"/>
                    <a:pt x="3093" y="192"/>
                    <a:pt x="3026" y="610"/>
                  </a:cubicBezTo>
                  <a:cubicBezTo>
                    <a:pt x="2904" y="1279"/>
                    <a:pt x="2813" y="1978"/>
                    <a:pt x="2722" y="2677"/>
                  </a:cubicBezTo>
                  <a:cubicBezTo>
                    <a:pt x="2053" y="2525"/>
                    <a:pt x="1415" y="2403"/>
                    <a:pt x="746" y="2251"/>
                  </a:cubicBezTo>
                  <a:cubicBezTo>
                    <a:pt x="699" y="2239"/>
                    <a:pt x="655" y="2233"/>
                    <a:pt x="613" y="2233"/>
                  </a:cubicBezTo>
                  <a:cubicBezTo>
                    <a:pt x="139" y="2233"/>
                    <a:pt x="0" y="2965"/>
                    <a:pt x="503" y="3133"/>
                  </a:cubicBezTo>
                  <a:cubicBezTo>
                    <a:pt x="1202" y="3346"/>
                    <a:pt x="1901" y="3589"/>
                    <a:pt x="2600" y="3832"/>
                  </a:cubicBezTo>
                  <a:cubicBezTo>
                    <a:pt x="2539" y="4653"/>
                    <a:pt x="2479" y="5504"/>
                    <a:pt x="2509" y="6264"/>
                  </a:cubicBezTo>
                  <a:cubicBezTo>
                    <a:pt x="2509" y="6578"/>
                    <a:pt x="2725" y="6730"/>
                    <a:pt x="2956" y="6730"/>
                  </a:cubicBezTo>
                  <a:cubicBezTo>
                    <a:pt x="3150" y="6730"/>
                    <a:pt x="3354" y="6623"/>
                    <a:pt x="3451" y="6416"/>
                  </a:cubicBezTo>
                  <a:cubicBezTo>
                    <a:pt x="3694" y="5777"/>
                    <a:pt x="3907" y="5078"/>
                    <a:pt x="4090" y="4349"/>
                  </a:cubicBezTo>
                  <a:cubicBezTo>
                    <a:pt x="4819" y="4653"/>
                    <a:pt x="5549" y="4926"/>
                    <a:pt x="6278" y="5078"/>
                  </a:cubicBezTo>
                  <a:cubicBezTo>
                    <a:pt x="6342" y="5090"/>
                    <a:pt x="6403" y="5095"/>
                    <a:pt x="6461" y="5095"/>
                  </a:cubicBezTo>
                  <a:cubicBezTo>
                    <a:pt x="7322" y="5095"/>
                    <a:pt x="7586" y="3902"/>
                    <a:pt x="6704" y="3589"/>
                  </a:cubicBezTo>
                  <a:cubicBezTo>
                    <a:pt x="5974" y="3285"/>
                    <a:pt x="5153" y="3163"/>
                    <a:pt x="4363" y="3011"/>
                  </a:cubicBezTo>
                  <a:cubicBezTo>
                    <a:pt x="4515" y="2282"/>
                    <a:pt x="4606" y="1552"/>
                    <a:pt x="4698" y="823"/>
                  </a:cubicBezTo>
                  <a:cubicBezTo>
                    <a:pt x="4748" y="299"/>
                    <a:pt x="4273" y="1"/>
                    <a:pt x="3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7" name="Google Shape;337;p18"/>
          <p:cNvGrpSpPr/>
          <p:nvPr/>
        </p:nvGrpSpPr>
        <p:grpSpPr>
          <a:xfrm flipH="1">
            <a:off x="1716550" y="4253800"/>
            <a:ext cx="947175" cy="861950"/>
            <a:chOff x="3575213" y="4145450"/>
            <a:chExt cx="947175" cy="861950"/>
          </a:xfrm>
        </p:grpSpPr>
        <p:sp>
          <p:nvSpPr>
            <p:cNvPr id="338" name="Google Shape;338;p18"/>
            <p:cNvSpPr/>
            <p:nvPr/>
          </p:nvSpPr>
          <p:spPr>
            <a:xfrm>
              <a:off x="3575213" y="4145450"/>
              <a:ext cx="947175" cy="861950"/>
            </a:xfrm>
            <a:custGeom>
              <a:avLst/>
              <a:gdLst/>
              <a:ahLst/>
              <a:cxnLst/>
              <a:rect l="l" t="t" r="r" b="b"/>
              <a:pathLst>
                <a:path w="37887" h="34478" extrusionOk="0">
                  <a:moveTo>
                    <a:pt x="17078" y="0"/>
                  </a:moveTo>
                  <a:cubicBezTo>
                    <a:pt x="16564" y="0"/>
                    <a:pt x="16071" y="245"/>
                    <a:pt x="15768" y="842"/>
                  </a:cubicBezTo>
                  <a:cubicBezTo>
                    <a:pt x="12984" y="6334"/>
                    <a:pt x="10883" y="12053"/>
                    <a:pt x="9339" y="17950"/>
                  </a:cubicBezTo>
                  <a:cubicBezTo>
                    <a:pt x="9213" y="16204"/>
                    <a:pt x="9061" y="14432"/>
                    <a:pt x="8833" y="12686"/>
                  </a:cubicBezTo>
                  <a:cubicBezTo>
                    <a:pt x="8327" y="8814"/>
                    <a:pt x="8125" y="3018"/>
                    <a:pt x="4253" y="867"/>
                  </a:cubicBezTo>
                  <a:cubicBezTo>
                    <a:pt x="4024" y="734"/>
                    <a:pt x="3764" y="670"/>
                    <a:pt x="3506" y="670"/>
                  </a:cubicBezTo>
                  <a:cubicBezTo>
                    <a:pt x="2881" y="670"/>
                    <a:pt x="2263" y="1047"/>
                    <a:pt x="2101" y="1728"/>
                  </a:cubicBezTo>
                  <a:cubicBezTo>
                    <a:pt x="1" y="10560"/>
                    <a:pt x="785" y="19975"/>
                    <a:pt x="4177" y="28402"/>
                  </a:cubicBezTo>
                  <a:cubicBezTo>
                    <a:pt x="4885" y="30174"/>
                    <a:pt x="5645" y="32679"/>
                    <a:pt x="7214" y="33843"/>
                  </a:cubicBezTo>
                  <a:cubicBezTo>
                    <a:pt x="7831" y="34303"/>
                    <a:pt x="8473" y="34477"/>
                    <a:pt x="9122" y="34477"/>
                  </a:cubicBezTo>
                  <a:cubicBezTo>
                    <a:pt x="9615" y="34477"/>
                    <a:pt x="10112" y="34376"/>
                    <a:pt x="10605" y="34223"/>
                  </a:cubicBezTo>
                  <a:cubicBezTo>
                    <a:pt x="10809" y="34310"/>
                    <a:pt x="11031" y="34360"/>
                    <a:pt x="11260" y="34360"/>
                  </a:cubicBezTo>
                  <a:cubicBezTo>
                    <a:pt x="11626" y="34360"/>
                    <a:pt x="12008" y="34231"/>
                    <a:pt x="12351" y="33919"/>
                  </a:cubicBezTo>
                  <a:cubicBezTo>
                    <a:pt x="12579" y="33717"/>
                    <a:pt x="12832" y="33489"/>
                    <a:pt x="13085" y="33286"/>
                  </a:cubicBezTo>
                  <a:cubicBezTo>
                    <a:pt x="15236" y="32451"/>
                    <a:pt x="17362" y="31566"/>
                    <a:pt x="19488" y="30629"/>
                  </a:cubicBezTo>
                  <a:cubicBezTo>
                    <a:pt x="21968" y="29870"/>
                    <a:pt x="24322" y="28706"/>
                    <a:pt x="26397" y="27162"/>
                  </a:cubicBezTo>
                  <a:cubicBezTo>
                    <a:pt x="30421" y="24859"/>
                    <a:pt x="34141" y="22050"/>
                    <a:pt x="37203" y="18532"/>
                  </a:cubicBezTo>
                  <a:cubicBezTo>
                    <a:pt x="37709" y="17950"/>
                    <a:pt x="37887" y="16963"/>
                    <a:pt x="37229" y="16381"/>
                  </a:cubicBezTo>
                  <a:cubicBezTo>
                    <a:pt x="36560" y="15787"/>
                    <a:pt x="35851" y="15559"/>
                    <a:pt x="35130" y="15559"/>
                  </a:cubicBezTo>
                  <a:cubicBezTo>
                    <a:pt x="33640" y="15559"/>
                    <a:pt x="32097" y="16533"/>
                    <a:pt x="30750" y="17267"/>
                  </a:cubicBezTo>
                  <a:cubicBezTo>
                    <a:pt x="29105" y="18127"/>
                    <a:pt x="27485" y="19038"/>
                    <a:pt x="25891" y="19975"/>
                  </a:cubicBezTo>
                  <a:cubicBezTo>
                    <a:pt x="26523" y="18456"/>
                    <a:pt x="27131" y="16938"/>
                    <a:pt x="27789" y="15470"/>
                  </a:cubicBezTo>
                  <a:cubicBezTo>
                    <a:pt x="29636" y="11243"/>
                    <a:pt x="31433" y="7017"/>
                    <a:pt x="33129" y="2740"/>
                  </a:cubicBezTo>
                  <a:cubicBezTo>
                    <a:pt x="33573" y="1610"/>
                    <a:pt x="32487" y="544"/>
                    <a:pt x="31414" y="544"/>
                  </a:cubicBezTo>
                  <a:cubicBezTo>
                    <a:pt x="31141" y="544"/>
                    <a:pt x="30869" y="612"/>
                    <a:pt x="30623" y="766"/>
                  </a:cubicBezTo>
                  <a:cubicBezTo>
                    <a:pt x="26625" y="3196"/>
                    <a:pt x="23309" y="6435"/>
                    <a:pt x="20146" y="9826"/>
                  </a:cubicBezTo>
                  <a:cubicBezTo>
                    <a:pt x="19538" y="10484"/>
                    <a:pt x="18906" y="11193"/>
                    <a:pt x="18273" y="11927"/>
                  </a:cubicBezTo>
                  <a:cubicBezTo>
                    <a:pt x="19361" y="8460"/>
                    <a:pt x="20272" y="4613"/>
                    <a:pt x="18956" y="1298"/>
                  </a:cubicBezTo>
                  <a:cubicBezTo>
                    <a:pt x="18668" y="553"/>
                    <a:pt x="17850" y="0"/>
                    <a:pt x="170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8"/>
            <p:cNvSpPr/>
            <p:nvPr/>
          </p:nvSpPr>
          <p:spPr>
            <a:xfrm>
              <a:off x="3660888" y="4217200"/>
              <a:ext cx="782500" cy="680825"/>
            </a:xfrm>
            <a:custGeom>
              <a:avLst/>
              <a:gdLst/>
              <a:ahLst/>
              <a:cxnLst/>
              <a:rect l="l" t="t" r="r" b="b"/>
              <a:pathLst>
                <a:path w="31300" h="27233" extrusionOk="0">
                  <a:moveTo>
                    <a:pt x="13942" y="0"/>
                  </a:moveTo>
                  <a:cubicBezTo>
                    <a:pt x="13908" y="0"/>
                    <a:pt x="13875" y="15"/>
                    <a:pt x="13859" y="47"/>
                  </a:cubicBezTo>
                  <a:cubicBezTo>
                    <a:pt x="10114" y="8196"/>
                    <a:pt x="7785" y="17105"/>
                    <a:pt x="6444" y="25937"/>
                  </a:cubicBezTo>
                  <a:cubicBezTo>
                    <a:pt x="6292" y="25785"/>
                    <a:pt x="6140" y="25532"/>
                    <a:pt x="6039" y="25228"/>
                  </a:cubicBezTo>
                  <a:cubicBezTo>
                    <a:pt x="5837" y="24722"/>
                    <a:pt x="5735" y="24115"/>
                    <a:pt x="5609" y="23583"/>
                  </a:cubicBezTo>
                  <a:cubicBezTo>
                    <a:pt x="5330" y="22571"/>
                    <a:pt x="5077" y="21559"/>
                    <a:pt x="4824" y="20546"/>
                  </a:cubicBezTo>
                  <a:cubicBezTo>
                    <a:pt x="4343" y="18623"/>
                    <a:pt x="3837" y="16700"/>
                    <a:pt x="3356" y="14751"/>
                  </a:cubicBezTo>
                  <a:cubicBezTo>
                    <a:pt x="2319" y="10575"/>
                    <a:pt x="1281" y="6425"/>
                    <a:pt x="218" y="2249"/>
                  </a:cubicBezTo>
                  <a:cubicBezTo>
                    <a:pt x="198" y="2198"/>
                    <a:pt x="157" y="2176"/>
                    <a:pt x="117" y="2176"/>
                  </a:cubicBezTo>
                  <a:cubicBezTo>
                    <a:pt x="58" y="2176"/>
                    <a:pt x="1" y="2224"/>
                    <a:pt x="16" y="2300"/>
                  </a:cubicBezTo>
                  <a:cubicBezTo>
                    <a:pt x="1079" y="7007"/>
                    <a:pt x="2167" y="11714"/>
                    <a:pt x="3280" y="16396"/>
                  </a:cubicBezTo>
                  <a:cubicBezTo>
                    <a:pt x="3837" y="18851"/>
                    <a:pt x="4394" y="21306"/>
                    <a:pt x="4951" y="23761"/>
                  </a:cubicBezTo>
                  <a:cubicBezTo>
                    <a:pt x="5204" y="24874"/>
                    <a:pt x="5381" y="26671"/>
                    <a:pt x="6646" y="27126"/>
                  </a:cubicBezTo>
                  <a:cubicBezTo>
                    <a:pt x="6849" y="27200"/>
                    <a:pt x="7064" y="27232"/>
                    <a:pt x="7289" y="27232"/>
                  </a:cubicBezTo>
                  <a:cubicBezTo>
                    <a:pt x="8609" y="27232"/>
                    <a:pt x="10236" y="26113"/>
                    <a:pt x="11252" y="25659"/>
                  </a:cubicBezTo>
                  <a:cubicBezTo>
                    <a:pt x="13404" y="24722"/>
                    <a:pt x="15555" y="23735"/>
                    <a:pt x="17706" y="22774"/>
                  </a:cubicBezTo>
                  <a:cubicBezTo>
                    <a:pt x="22109" y="20800"/>
                    <a:pt x="26462" y="18800"/>
                    <a:pt x="30841" y="16776"/>
                  </a:cubicBezTo>
                  <a:cubicBezTo>
                    <a:pt x="31300" y="16579"/>
                    <a:pt x="31022" y="15967"/>
                    <a:pt x="30612" y="15967"/>
                  </a:cubicBezTo>
                  <a:cubicBezTo>
                    <a:pt x="30547" y="15967"/>
                    <a:pt x="30479" y="15982"/>
                    <a:pt x="30410" y="16016"/>
                  </a:cubicBezTo>
                  <a:cubicBezTo>
                    <a:pt x="26690" y="17737"/>
                    <a:pt x="22970" y="19433"/>
                    <a:pt x="19250" y="21129"/>
                  </a:cubicBezTo>
                  <a:cubicBezTo>
                    <a:pt x="17377" y="21989"/>
                    <a:pt x="15529" y="22824"/>
                    <a:pt x="13657" y="23685"/>
                  </a:cubicBezTo>
                  <a:cubicBezTo>
                    <a:pt x="12720" y="24090"/>
                    <a:pt x="11784" y="24520"/>
                    <a:pt x="10847" y="24950"/>
                  </a:cubicBezTo>
                  <a:cubicBezTo>
                    <a:pt x="10038" y="25330"/>
                    <a:pt x="8975" y="26038"/>
                    <a:pt x="8064" y="26215"/>
                  </a:cubicBezTo>
                  <a:cubicBezTo>
                    <a:pt x="7785" y="26266"/>
                    <a:pt x="7532" y="26291"/>
                    <a:pt x="7330" y="26291"/>
                  </a:cubicBezTo>
                  <a:cubicBezTo>
                    <a:pt x="14137" y="19104"/>
                    <a:pt x="21198" y="12068"/>
                    <a:pt x="27753" y="4679"/>
                  </a:cubicBezTo>
                  <a:cubicBezTo>
                    <a:pt x="28029" y="4364"/>
                    <a:pt x="27753" y="3926"/>
                    <a:pt x="27438" y="3926"/>
                  </a:cubicBezTo>
                  <a:cubicBezTo>
                    <a:pt x="27348" y="3926"/>
                    <a:pt x="27255" y="3962"/>
                    <a:pt x="27171" y="4046"/>
                  </a:cubicBezTo>
                  <a:cubicBezTo>
                    <a:pt x="20388" y="10803"/>
                    <a:pt x="13960" y="17990"/>
                    <a:pt x="7431" y="24975"/>
                  </a:cubicBezTo>
                  <a:cubicBezTo>
                    <a:pt x="8798" y="16447"/>
                    <a:pt x="11176" y="8298"/>
                    <a:pt x="14062" y="148"/>
                  </a:cubicBezTo>
                  <a:cubicBezTo>
                    <a:pt x="14096" y="63"/>
                    <a:pt x="14014" y="0"/>
                    <a:pt x="13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8"/>
          <p:cNvSpPr txBox="1">
            <a:spLocks noGrp="1"/>
          </p:cNvSpPr>
          <p:nvPr>
            <p:ph type="subTitle" idx="1"/>
          </p:nvPr>
        </p:nvSpPr>
        <p:spPr>
          <a:xfrm>
            <a:off x="2773800" y="1473363"/>
            <a:ext cx="35964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1" name="Google Shape;341;p18"/>
          <p:cNvSpPr txBox="1">
            <a:spLocks noGrp="1"/>
          </p:cNvSpPr>
          <p:nvPr>
            <p:ph type="title" hasCustomPrompt="1"/>
          </p:nvPr>
        </p:nvSpPr>
        <p:spPr>
          <a:xfrm>
            <a:off x="2773800" y="795313"/>
            <a:ext cx="3596400" cy="61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4600"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2" name="Google Shape;342;p18"/>
          <p:cNvSpPr txBox="1">
            <a:spLocks noGrp="1"/>
          </p:cNvSpPr>
          <p:nvPr>
            <p:ph type="subTitle" idx="2"/>
          </p:nvPr>
        </p:nvSpPr>
        <p:spPr>
          <a:xfrm>
            <a:off x="2773800" y="2683088"/>
            <a:ext cx="35964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3" name="Google Shape;343;p18"/>
          <p:cNvSpPr txBox="1">
            <a:spLocks noGrp="1"/>
          </p:cNvSpPr>
          <p:nvPr>
            <p:ph type="title" idx="3" hasCustomPrompt="1"/>
          </p:nvPr>
        </p:nvSpPr>
        <p:spPr>
          <a:xfrm>
            <a:off x="2773800" y="2005007"/>
            <a:ext cx="3596400" cy="61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4600"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4" name="Google Shape;344;p18"/>
          <p:cNvSpPr txBox="1">
            <a:spLocks noGrp="1"/>
          </p:cNvSpPr>
          <p:nvPr>
            <p:ph type="subTitle" idx="4"/>
          </p:nvPr>
        </p:nvSpPr>
        <p:spPr>
          <a:xfrm>
            <a:off x="2773800" y="3892788"/>
            <a:ext cx="3596400" cy="45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5" name="Google Shape;345;p18"/>
          <p:cNvSpPr txBox="1">
            <a:spLocks noGrp="1"/>
          </p:cNvSpPr>
          <p:nvPr>
            <p:ph type="title" idx="5" hasCustomPrompt="1"/>
          </p:nvPr>
        </p:nvSpPr>
        <p:spPr>
          <a:xfrm>
            <a:off x="2773800" y="3214688"/>
            <a:ext cx="3596400" cy="61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4600"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0448250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1_Title and three columns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1"/>
          <p:cNvSpPr txBox="1">
            <a:spLocks noGrp="1"/>
          </p:cNvSpPr>
          <p:nvPr>
            <p:ph type="title"/>
          </p:nvPr>
        </p:nvSpPr>
        <p:spPr>
          <a:xfrm>
            <a:off x="899134" y="2046600"/>
            <a:ext cx="2021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50" name="Google Shape;750;p31"/>
          <p:cNvSpPr txBox="1">
            <a:spLocks noGrp="1"/>
          </p:cNvSpPr>
          <p:nvPr>
            <p:ph type="subTitle" idx="1"/>
          </p:nvPr>
        </p:nvSpPr>
        <p:spPr>
          <a:xfrm>
            <a:off x="899134" y="2633152"/>
            <a:ext cx="2021700" cy="10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31"/>
          <p:cNvSpPr txBox="1">
            <a:spLocks noGrp="1"/>
          </p:cNvSpPr>
          <p:nvPr>
            <p:ph type="title" idx="2"/>
          </p:nvPr>
        </p:nvSpPr>
        <p:spPr>
          <a:xfrm>
            <a:off x="3520125" y="2046600"/>
            <a:ext cx="20523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52" name="Google Shape;752;p31"/>
          <p:cNvSpPr txBox="1">
            <a:spLocks noGrp="1"/>
          </p:cNvSpPr>
          <p:nvPr>
            <p:ph type="subTitle" idx="3"/>
          </p:nvPr>
        </p:nvSpPr>
        <p:spPr>
          <a:xfrm>
            <a:off x="3520125" y="2633152"/>
            <a:ext cx="2052300" cy="10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3" name="Google Shape;753;p31"/>
          <p:cNvSpPr txBox="1">
            <a:spLocks noGrp="1"/>
          </p:cNvSpPr>
          <p:nvPr>
            <p:ph type="title" idx="4"/>
          </p:nvPr>
        </p:nvSpPr>
        <p:spPr>
          <a:xfrm>
            <a:off x="6171375" y="2046600"/>
            <a:ext cx="2021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54" name="Google Shape;754;p31"/>
          <p:cNvSpPr txBox="1">
            <a:spLocks noGrp="1"/>
          </p:cNvSpPr>
          <p:nvPr>
            <p:ph type="subTitle" idx="5"/>
          </p:nvPr>
        </p:nvSpPr>
        <p:spPr>
          <a:xfrm>
            <a:off x="6171375" y="2633152"/>
            <a:ext cx="2021700" cy="10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5" name="Google Shape;755;p31"/>
          <p:cNvSpPr txBox="1">
            <a:spLocks noGrp="1"/>
          </p:cNvSpPr>
          <p:nvPr>
            <p:ph type="title" idx="6"/>
          </p:nvPr>
        </p:nvSpPr>
        <p:spPr>
          <a:xfrm>
            <a:off x="636226" y="361250"/>
            <a:ext cx="2965200" cy="11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pic>
        <p:nvPicPr>
          <p:cNvPr id="756" name="Google Shape;756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300002">
            <a:off x="4923199" y="-1069800"/>
            <a:ext cx="1996952" cy="30276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7" name="Google Shape;757;p31"/>
          <p:cNvGrpSpPr/>
          <p:nvPr/>
        </p:nvGrpSpPr>
        <p:grpSpPr>
          <a:xfrm>
            <a:off x="6392733" y="-548144"/>
            <a:ext cx="3505884" cy="3588519"/>
            <a:chOff x="6392733" y="-548145"/>
            <a:chExt cx="3505884" cy="3588519"/>
          </a:xfrm>
        </p:grpSpPr>
        <p:pic>
          <p:nvPicPr>
            <p:cNvPr id="758" name="Google Shape;758;p3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2505001">
              <a:off x="7147199" y="-267700"/>
              <a:ext cx="1996952" cy="30276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9" name="Google Shape;759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>
              <a:off x="8442480" y="1362709"/>
              <a:ext cx="346013" cy="8756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60" name="Google Shape;760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8324" y="3905250"/>
            <a:ext cx="1996953" cy="30276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1" name="Google Shape;761;p31"/>
          <p:cNvGrpSpPr/>
          <p:nvPr/>
        </p:nvGrpSpPr>
        <p:grpSpPr>
          <a:xfrm rot="-5400000">
            <a:off x="7215206" y="2962138"/>
            <a:ext cx="1051667" cy="3458160"/>
            <a:chOff x="6772950" y="1141500"/>
            <a:chExt cx="372575" cy="1225125"/>
          </a:xfrm>
        </p:grpSpPr>
        <p:sp>
          <p:nvSpPr>
            <p:cNvPr id="762" name="Google Shape;762;p31"/>
            <p:cNvSpPr/>
            <p:nvPr/>
          </p:nvSpPr>
          <p:spPr>
            <a:xfrm>
              <a:off x="6772950" y="1141500"/>
              <a:ext cx="372575" cy="1225125"/>
            </a:xfrm>
            <a:custGeom>
              <a:avLst/>
              <a:gdLst/>
              <a:ahLst/>
              <a:cxnLst/>
              <a:rect l="l" t="t" r="r" b="b"/>
              <a:pathLst>
                <a:path w="14903" h="49005" extrusionOk="0">
                  <a:moveTo>
                    <a:pt x="5168" y="7261"/>
                  </a:moveTo>
                  <a:cubicBezTo>
                    <a:pt x="5167" y="7262"/>
                    <a:pt x="5166" y="7263"/>
                    <a:pt x="5165" y="7264"/>
                  </a:cubicBezTo>
                  <a:lnTo>
                    <a:pt x="5165" y="7264"/>
                  </a:lnTo>
                  <a:lnTo>
                    <a:pt x="5179" y="7271"/>
                  </a:lnTo>
                  <a:lnTo>
                    <a:pt x="5168" y="7261"/>
                  </a:lnTo>
                  <a:close/>
                  <a:moveTo>
                    <a:pt x="7810" y="1"/>
                  </a:moveTo>
                  <a:cubicBezTo>
                    <a:pt x="7054" y="1"/>
                    <a:pt x="6313" y="88"/>
                    <a:pt x="5611" y="447"/>
                  </a:cubicBezTo>
                  <a:cubicBezTo>
                    <a:pt x="5474" y="522"/>
                    <a:pt x="5327" y="574"/>
                    <a:pt x="5168" y="606"/>
                  </a:cubicBezTo>
                  <a:cubicBezTo>
                    <a:pt x="4863" y="679"/>
                    <a:pt x="4662" y="859"/>
                    <a:pt x="4546" y="1154"/>
                  </a:cubicBezTo>
                  <a:cubicBezTo>
                    <a:pt x="4441" y="1408"/>
                    <a:pt x="4303" y="1618"/>
                    <a:pt x="4029" y="1776"/>
                  </a:cubicBezTo>
                  <a:cubicBezTo>
                    <a:pt x="3866" y="1688"/>
                    <a:pt x="3700" y="1649"/>
                    <a:pt x="3533" y="1649"/>
                  </a:cubicBezTo>
                  <a:cubicBezTo>
                    <a:pt x="3320" y="1649"/>
                    <a:pt x="3107" y="1712"/>
                    <a:pt x="2901" y="1818"/>
                  </a:cubicBezTo>
                  <a:cubicBezTo>
                    <a:pt x="2278" y="2125"/>
                    <a:pt x="1814" y="2641"/>
                    <a:pt x="1329" y="3116"/>
                  </a:cubicBezTo>
                  <a:cubicBezTo>
                    <a:pt x="1287" y="3158"/>
                    <a:pt x="1256" y="3232"/>
                    <a:pt x="1234" y="3285"/>
                  </a:cubicBezTo>
                  <a:cubicBezTo>
                    <a:pt x="1055" y="3864"/>
                    <a:pt x="728" y="4371"/>
                    <a:pt x="443" y="4898"/>
                  </a:cubicBezTo>
                  <a:cubicBezTo>
                    <a:pt x="180" y="5383"/>
                    <a:pt x="0" y="5932"/>
                    <a:pt x="211" y="6491"/>
                  </a:cubicBezTo>
                  <a:cubicBezTo>
                    <a:pt x="485" y="7271"/>
                    <a:pt x="1024" y="7820"/>
                    <a:pt x="1835" y="8020"/>
                  </a:cubicBezTo>
                  <a:cubicBezTo>
                    <a:pt x="2289" y="8125"/>
                    <a:pt x="2753" y="8168"/>
                    <a:pt x="3217" y="8200"/>
                  </a:cubicBezTo>
                  <a:cubicBezTo>
                    <a:pt x="3660" y="8231"/>
                    <a:pt x="4092" y="8294"/>
                    <a:pt x="4546" y="8442"/>
                  </a:cubicBezTo>
                  <a:cubicBezTo>
                    <a:pt x="4577" y="9496"/>
                    <a:pt x="5126" y="10288"/>
                    <a:pt x="5791" y="11026"/>
                  </a:cubicBezTo>
                  <a:cubicBezTo>
                    <a:pt x="6276" y="11553"/>
                    <a:pt x="6719" y="12102"/>
                    <a:pt x="7204" y="12618"/>
                  </a:cubicBezTo>
                  <a:cubicBezTo>
                    <a:pt x="7499" y="12946"/>
                    <a:pt x="7689" y="13314"/>
                    <a:pt x="7741" y="13736"/>
                  </a:cubicBezTo>
                  <a:cubicBezTo>
                    <a:pt x="7879" y="14791"/>
                    <a:pt x="8048" y="15846"/>
                    <a:pt x="8016" y="16911"/>
                  </a:cubicBezTo>
                  <a:cubicBezTo>
                    <a:pt x="7994" y="17512"/>
                    <a:pt x="7973" y="18124"/>
                    <a:pt x="8037" y="18714"/>
                  </a:cubicBezTo>
                  <a:cubicBezTo>
                    <a:pt x="8153" y="19748"/>
                    <a:pt x="8121" y="20792"/>
                    <a:pt x="8163" y="21836"/>
                  </a:cubicBezTo>
                  <a:cubicBezTo>
                    <a:pt x="8184" y="22501"/>
                    <a:pt x="8153" y="23165"/>
                    <a:pt x="8184" y="23830"/>
                  </a:cubicBezTo>
                  <a:cubicBezTo>
                    <a:pt x="8226" y="24610"/>
                    <a:pt x="8195" y="25380"/>
                    <a:pt x="8322" y="26150"/>
                  </a:cubicBezTo>
                  <a:cubicBezTo>
                    <a:pt x="8427" y="26762"/>
                    <a:pt x="8385" y="27395"/>
                    <a:pt x="8501" y="28006"/>
                  </a:cubicBezTo>
                  <a:cubicBezTo>
                    <a:pt x="8733" y="29293"/>
                    <a:pt x="8648" y="30611"/>
                    <a:pt x="8828" y="31909"/>
                  </a:cubicBezTo>
                  <a:cubicBezTo>
                    <a:pt x="8923" y="32563"/>
                    <a:pt x="8923" y="33227"/>
                    <a:pt x="8986" y="33891"/>
                  </a:cubicBezTo>
                  <a:cubicBezTo>
                    <a:pt x="9070" y="34798"/>
                    <a:pt x="9208" y="35694"/>
                    <a:pt x="9229" y="36602"/>
                  </a:cubicBezTo>
                  <a:cubicBezTo>
                    <a:pt x="9229" y="36665"/>
                    <a:pt x="9239" y="36739"/>
                    <a:pt x="9250" y="36802"/>
                  </a:cubicBezTo>
                  <a:cubicBezTo>
                    <a:pt x="9408" y="38047"/>
                    <a:pt x="9355" y="39291"/>
                    <a:pt x="9271" y="40525"/>
                  </a:cubicBezTo>
                  <a:cubicBezTo>
                    <a:pt x="9197" y="41453"/>
                    <a:pt x="9176" y="42381"/>
                    <a:pt x="9250" y="43320"/>
                  </a:cubicBezTo>
                  <a:cubicBezTo>
                    <a:pt x="9260" y="43489"/>
                    <a:pt x="9281" y="43668"/>
                    <a:pt x="9292" y="43848"/>
                  </a:cubicBezTo>
                  <a:cubicBezTo>
                    <a:pt x="9323" y="45334"/>
                    <a:pt x="9366" y="46822"/>
                    <a:pt x="9398" y="48308"/>
                  </a:cubicBezTo>
                  <a:cubicBezTo>
                    <a:pt x="9408" y="48498"/>
                    <a:pt x="9429" y="48688"/>
                    <a:pt x="9440" y="49004"/>
                  </a:cubicBezTo>
                  <a:cubicBezTo>
                    <a:pt x="9566" y="48836"/>
                    <a:pt x="9640" y="48783"/>
                    <a:pt x="9651" y="48709"/>
                  </a:cubicBezTo>
                  <a:cubicBezTo>
                    <a:pt x="9682" y="48519"/>
                    <a:pt x="9693" y="48319"/>
                    <a:pt x="9703" y="48119"/>
                  </a:cubicBezTo>
                  <a:cubicBezTo>
                    <a:pt x="9703" y="47296"/>
                    <a:pt x="9714" y="46473"/>
                    <a:pt x="9714" y="45651"/>
                  </a:cubicBezTo>
                  <a:cubicBezTo>
                    <a:pt x="9714" y="45324"/>
                    <a:pt x="9735" y="44987"/>
                    <a:pt x="9682" y="44659"/>
                  </a:cubicBezTo>
                  <a:cubicBezTo>
                    <a:pt x="9598" y="44037"/>
                    <a:pt x="9587" y="43415"/>
                    <a:pt x="9598" y="42793"/>
                  </a:cubicBezTo>
                  <a:cubicBezTo>
                    <a:pt x="9609" y="41643"/>
                    <a:pt x="9587" y="40483"/>
                    <a:pt x="9630" y="39334"/>
                  </a:cubicBezTo>
                  <a:cubicBezTo>
                    <a:pt x="9682" y="37572"/>
                    <a:pt x="9513" y="35832"/>
                    <a:pt x="9355" y="34091"/>
                  </a:cubicBezTo>
                  <a:cubicBezTo>
                    <a:pt x="9302" y="33606"/>
                    <a:pt x="9271" y="33121"/>
                    <a:pt x="9218" y="32636"/>
                  </a:cubicBezTo>
                  <a:cubicBezTo>
                    <a:pt x="9155" y="31909"/>
                    <a:pt x="9028" y="31180"/>
                    <a:pt x="9028" y="30453"/>
                  </a:cubicBezTo>
                  <a:cubicBezTo>
                    <a:pt x="9018" y="29314"/>
                    <a:pt x="8796" y="28206"/>
                    <a:pt x="8701" y="27078"/>
                  </a:cubicBezTo>
                  <a:cubicBezTo>
                    <a:pt x="8648" y="26424"/>
                    <a:pt x="8543" y="25759"/>
                    <a:pt x="8522" y="25095"/>
                  </a:cubicBezTo>
                  <a:cubicBezTo>
                    <a:pt x="8469" y="23281"/>
                    <a:pt x="8448" y="21456"/>
                    <a:pt x="8416" y="19642"/>
                  </a:cubicBezTo>
                  <a:cubicBezTo>
                    <a:pt x="8406" y="19506"/>
                    <a:pt x="8427" y="19368"/>
                    <a:pt x="8395" y="19242"/>
                  </a:cubicBezTo>
                  <a:cubicBezTo>
                    <a:pt x="8248" y="18578"/>
                    <a:pt x="8280" y="17913"/>
                    <a:pt x="8301" y="17249"/>
                  </a:cubicBezTo>
                  <a:cubicBezTo>
                    <a:pt x="8322" y="16078"/>
                    <a:pt x="8280" y="14896"/>
                    <a:pt x="8058" y="13736"/>
                  </a:cubicBezTo>
                  <a:cubicBezTo>
                    <a:pt x="8027" y="13589"/>
                    <a:pt x="8005" y="13431"/>
                    <a:pt x="8027" y="13283"/>
                  </a:cubicBezTo>
                  <a:cubicBezTo>
                    <a:pt x="8069" y="13061"/>
                    <a:pt x="7994" y="12892"/>
                    <a:pt x="7889" y="12714"/>
                  </a:cubicBezTo>
                  <a:cubicBezTo>
                    <a:pt x="7784" y="12555"/>
                    <a:pt x="7657" y="12386"/>
                    <a:pt x="7530" y="12239"/>
                  </a:cubicBezTo>
                  <a:cubicBezTo>
                    <a:pt x="7056" y="11648"/>
                    <a:pt x="6581" y="11068"/>
                    <a:pt x="6075" y="10499"/>
                  </a:cubicBezTo>
                  <a:cubicBezTo>
                    <a:pt x="5484" y="9824"/>
                    <a:pt x="5031" y="9096"/>
                    <a:pt x="4926" y="8157"/>
                  </a:cubicBezTo>
                  <a:cubicBezTo>
                    <a:pt x="4884" y="7789"/>
                    <a:pt x="4905" y="7516"/>
                    <a:pt x="5165" y="7264"/>
                  </a:cubicBezTo>
                  <a:lnTo>
                    <a:pt x="5165" y="7264"/>
                  </a:lnTo>
                  <a:lnTo>
                    <a:pt x="4483" y="6892"/>
                  </a:lnTo>
                  <a:cubicBezTo>
                    <a:pt x="4280" y="6785"/>
                    <a:pt x="4104" y="6591"/>
                    <a:pt x="3817" y="6591"/>
                  </a:cubicBezTo>
                  <a:cubicBezTo>
                    <a:pt x="3790" y="6591"/>
                    <a:pt x="3762" y="6593"/>
                    <a:pt x="3734" y="6596"/>
                  </a:cubicBezTo>
                  <a:cubicBezTo>
                    <a:pt x="3860" y="6892"/>
                    <a:pt x="4103" y="6965"/>
                    <a:pt x="4293" y="7103"/>
                  </a:cubicBezTo>
                  <a:cubicBezTo>
                    <a:pt x="4567" y="7314"/>
                    <a:pt x="4641" y="7525"/>
                    <a:pt x="4546" y="7862"/>
                  </a:cubicBezTo>
                  <a:cubicBezTo>
                    <a:pt x="4531" y="7945"/>
                    <a:pt x="4429" y="8012"/>
                    <a:pt x="4334" y="8012"/>
                  </a:cubicBezTo>
                  <a:cubicBezTo>
                    <a:pt x="4296" y="8012"/>
                    <a:pt x="4260" y="8002"/>
                    <a:pt x="4230" y="7978"/>
                  </a:cubicBezTo>
                  <a:cubicBezTo>
                    <a:pt x="4155" y="7936"/>
                    <a:pt x="4082" y="7862"/>
                    <a:pt x="4071" y="7788"/>
                  </a:cubicBezTo>
                  <a:cubicBezTo>
                    <a:pt x="4040" y="7535"/>
                    <a:pt x="3871" y="7535"/>
                    <a:pt x="3681" y="7535"/>
                  </a:cubicBezTo>
                  <a:cubicBezTo>
                    <a:pt x="3675" y="7534"/>
                    <a:pt x="3670" y="7534"/>
                    <a:pt x="3664" y="7534"/>
                  </a:cubicBezTo>
                  <a:cubicBezTo>
                    <a:pt x="3441" y="7534"/>
                    <a:pt x="3490" y="7728"/>
                    <a:pt x="3428" y="7862"/>
                  </a:cubicBezTo>
                  <a:cubicBezTo>
                    <a:pt x="3316" y="7862"/>
                    <a:pt x="3198" y="7867"/>
                    <a:pt x="3083" y="7867"/>
                  </a:cubicBezTo>
                  <a:cubicBezTo>
                    <a:pt x="3025" y="7867"/>
                    <a:pt x="2967" y="7865"/>
                    <a:pt x="2911" y="7862"/>
                  </a:cubicBezTo>
                  <a:cubicBezTo>
                    <a:pt x="2690" y="7841"/>
                    <a:pt x="2468" y="7799"/>
                    <a:pt x="2247" y="7778"/>
                  </a:cubicBezTo>
                  <a:cubicBezTo>
                    <a:pt x="928" y="7672"/>
                    <a:pt x="180" y="6491"/>
                    <a:pt x="644" y="5236"/>
                  </a:cubicBezTo>
                  <a:cubicBezTo>
                    <a:pt x="707" y="5078"/>
                    <a:pt x="813" y="4930"/>
                    <a:pt x="886" y="4761"/>
                  </a:cubicBezTo>
                  <a:cubicBezTo>
                    <a:pt x="1076" y="4361"/>
                    <a:pt x="1277" y="3970"/>
                    <a:pt x="1424" y="3548"/>
                  </a:cubicBezTo>
                  <a:cubicBezTo>
                    <a:pt x="1540" y="3243"/>
                    <a:pt x="1688" y="3000"/>
                    <a:pt x="1994" y="2852"/>
                  </a:cubicBezTo>
                  <a:cubicBezTo>
                    <a:pt x="2163" y="2768"/>
                    <a:pt x="2299" y="2610"/>
                    <a:pt x="2447" y="2483"/>
                  </a:cubicBezTo>
                  <a:cubicBezTo>
                    <a:pt x="2500" y="2441"/>
                    <a:pt x="2531" y="2378"/>
                    <a:pt x="2584" y="2336"/>
                  </a:cubicBezTo>
                  <a:cubicBezTo>
                    <a:pt x="2916" y="2104"/>
                    <a:pt x="3186" y="1979"/>
                    <a:pt x="3441" y="1979"/>
                  </a:cubicBezTo>
                  <a:cubicBezTo>
                    <a:pt x="3673" y="1979"/>
                    <a:pt x="3893" y="2082"/>
                    <a:pt x="4134" y="2304"/>
                  </a:cubicBezTo>
                  <a:cubicBezTo>
                    <a:pt x="4387" y="2547"/>
                    <a:pt x="4641" y="2800"/>
                    <a:pt x="4863" y="3084"/>
                  </a:cubicBezTo>
                  <a:cubicBezTo>
                    <a:pt x="5379" y="3749"/>
                    <a:pt x="5822" y="4466"/>
                    <a:pt x="6212" y="5214"/>
                  </a:cubicBezTo>
                  <a:cubicBezTo>
                    <a:pt x="6284" y="5337"/>
                    <a:pt x="6306" y="5510"/>
                    <a:pt x="6548" y="5510"/>
                  </a:cubicBezTo>
                  <a:cubicBezTo>
                    <a:pt x="6556" y="5510"/>
                    <a:pt x="6563" y="5510"/>
                    <a:pt x="6571" y="5510"/>
                  </a:cubicBezTo>
                  <a:cubicBezTo>
                    <a:pt x="6539" y="5373"/>
                    <a:pt x="6529" y="5236"/>
                    <a:pt x="6476" y="5130"/>
                  </a:cubicBezTo>
                  <a:cubicBezTo>
                    <a:pt x="6033" y="4150"/>
                    <a:pt x="5495" y="3232"/>
                    <a:pt x="4778" y="2441"/>
                  </a:cubicBezTo>
                  <a:cubicBezTo>
                    <a:pt x="4673" y="2325"/>
                    <a:pt x="4577" y="2209"/>
                    <a:pt x="4483" y="2093"/>
                  </a:cubicBezTo>
                  <a:cubicBezTo>
                    <a:pt x="4577" y="1882"/>
                    <a:pt x="4662" y="1703"/>
                    <a:pt x="4746" y="1523"/>
                  </a:cubicBezTo>
                  <a:cubicBezTo>
                    <a:pt x="4863" y="1239"/>
                    <a:pt x="5062" y="1049"/>
                    <a:pt x="5358" y="954"/>
                  </a:cubicBezTo>
                  <a:cubicBezTo>
                    <a:pt x="5569" y="890"/>
                    <a:pt x="5780" y="817"/>
                    <a:pt x="5969" y="711"/>
                  </a:cubicBezTo>
                  <a:cubicBezTo>
                    <a:pt x="6644" y="353"/>
                    <a:pt x="7394" y="332"/>
                    <a:pt x="8111" y="332"/>
                  </a:cubicBezTo>
                  <a:cubicBezTo>
                    <a:pt x="9208" y="332"/>
                    <a:pt x="9956" y="996"/>
                    <a:pt x="10494" y="1914"/>
                  </a:cubicBezTo>
                  <a:cubicBezTo>
                    <a:pt x="10579" y="2072"/>
                    <a:pt x="10610" y="2240"/>
                    <a:pt x="10558" y="2420"/>
                  </a:cubicBezTo>
                  <a:cubicBezTo>
                    <a:pt x="10420" y="2957"/>
                    <a:pt x="10305" y="3496"/>
                    <a:pt x="10136" y="4023"/>
                  </a:cubicBezTo>
                  <a:cubicBezTo>
                    <a:pt x="9977" y="4508"/>
                    <a:pt x="9787" y="4982"/>
                    <a:pt x="9440" y="5373"/>
                  </a:cubicBezTo>
                  <a:cubicBezTo>
                    <a:pt x="9366" y="5457"/>
                    <a:pt x="9334" y="5573"/>
                    <a:pt x="9461" y="5647"/>
                  </a:cubicBezTo>
                  <a:cubicBezTo>
                    <a:pt x="9819" y="5394"/>
                    <a:pt x="9872" y="5373"/>
                    <a:pt x="9988" y="5088"/>
                  </a:cubicBezTo>
                  <a:cubicBezTo>
                    <a:pt x="10178" y="4645"/>
                    <a:pt x="10336" y="4181"/>
                    <a:pt x="10505" y="3717"/>
                  </a:cubicBezTo>
                  <a:cubicBezTo>
                    <a:pt x="10610" y="3432"/>
                    <a:pt x="10694" y="3137"/>
                    <a:pt x="10811" y="2842"/>
                  </a:cubicBezTo>
                  <a:cubicBezTo>
                    <a:pt x="10842" y="2768"/>
                    <a:pt x="10916" y="2694"/>
                    <a:pt x="10980" y="2662"/>
                  </a:cubicBezTo>
                  <a:cubicBezTo>
                    <a:pt x="11005" y="2651"/>
                    <a:pt x="11034" y="2647"/>
                    <a:pt x="11064" y="2647"/>
                  </a:cubicBezTo>
                  <a:cubicBezTo>
                    <a:pt x="11121" y="2647"/>
                    <a:pt x="11180" y="2663"/>
                    <a:pt x="11222" y="2683"/>
                  </a:cubicBezTo>
                  <a:cubicBezTo>
                    <a:pt x="11254" y="2694"/>
                    <a:pt x="11264" y="2800"/>
                    <a:pt x="11264" y="2852"/>
                  </a:cubicBezTo>
                  <a:cubicBezTo>
                    <a:pt x="11254" y="2957"/>
                    <a:pt x="11137" y="3053"/>
                    <a:pt x="11317" y="3158"/>
                  </a:cubicBezTo>
                  <a:cubicBezTo>
                    <a:pt x="11465" y="3000"/>
                    <a:pt x="11601" y="2842"/>
                    <a:pt x="11739" y="2694"/>
                  </a:cubicBezTo>
                  <a:cubicBezTo>
                    <a:pt x="11753" y="2694"/>
                    <a:pt x="11767" y="2693"/>
                    <a:pt x="11780" y="2693"/>
                  </a:cubicBezTo>
                  <a:cubicBezTo>
                    <a:pt x="12031" y="2693"/>
                    <a:pt x="12197" y="2790"/>
                    <a:pt x="12297" y="3000"/>
                  </a:cubicBezTo>
                  <a:cubicBezTo>
                    <a:pt x="12255" y="3253"/>
                    <a:pt x="12044" y="3369"/>
                    <a:pt x="11908" y="3538"/>
                  </a:cubicBezTo>
                  <a:cubicBezTo>
                    <a:pt x="11781" y="3696"/>
                    <a:pt x="11559" y="3791"/>
                    <a:pt x="11559" y="4139"/>
                  </a:cubicBezTo>
                  <a:cubicBezTo>
                    <a:pt x="11718" y="4023"/>
                    <a:pt x="11823" y="3960"/>
                    <a:pt x="11918" y="3875"/>
                  </a:cubicBezTo>
                  <a:cubicBezTo>
                    <a:pt x="12087" y="3707"/>
                    <a:pt x="12245" y="3517"/>
                    <a:pt x="12424" y="3358"/>
                  </a:cubicBezTo>
                  <a:cubicBezTo>
                    <a:pt x="12440" y="3343"/>
                    <a:pt x="12474" y="3335"/>
                    <a:pt x="12510" y="3335"/>
                  </a:cubicBezTo>
                  <a:cubicBezTo>
                    <a:pt x="12546" y="3335"/>
                    <a:pt x="12583" y="3343"/>
                    <a:pt x="12604" y="3358"/>
                  </a:cubicBezTo>
                  <a:cubicBezTo>
                    <a:pt x="12635" y="3390"/>
                    <a:pt x="12656" y="3496"/>
                    <a:pt x="12625" y="3527"/>
                  </a:cubicBezTo>
                  <a:cubicBezTo>
                    <a:pt x="12435" y="3738"/>
                    <a:pt x="12234" y="3939"/>
                    <a:pt x="12034" y="4150"/>
                  </a:cubicBezTo>
                  <a:cubicBezTo>
                    <a:pt x="11960" y="4223"/>
                    <a:pt x="11855" y="4297"/>
                    <a:pt x="11971" y="4466"/>
                  </a:cubicBezTo>
                  <a:cubicBezTo>
                    <a:pt x="12340" y="4276"/>
                    <a:pt x="12530" y="3854"/>
                    <a:pt x="12941" y="3675"/>
                  </a:cubicBezTo>
                  <a:cubicBezTo>
                    <a:pt x="13047" y="3759"/>
                    <a:pt x="13162" y="3822"/>
                    <a:pt x="13237" y="3918"/>
                  </a:cubicBezTo>
                  <a:cubicBezTo>
                    <a:pt x="13458" y="4171"/>
                    <a:pt x="13680" y="4424"/>
                    <a:pt x="13869" y="4698"/>
                  </a:cubicBezTo>
                  <a:cubicBezTo>
                    <a:pt x="14048" y="4951"/>
                    <a:pt x="14196" y="5225"/>
                    <a:pt x="14333" y="5500"/>
                  </a:cubicBezTo>
                  <a:cubicBezTo>
                    <a:pt x="14533" y="5879"/>
                    <a:pt x="14544" y="6259"/>
                    <a:pt x="14228" y="6607"/>
                  </a:cubicBezTo>
                  <a:cubicBezTo>
                    <a:pt x="14154" y="6681"/>
                    <a:pt x="14069" y="6775"/>
                    <a:pt x="14186" y="6913"/>
                  </a:cubicBezTo>
                  <a:cubicBezTo>
                    <a:pt x="14481" y="6871"/>
                    <a:pt x="14608" y="6639"/>
                    <a:pt x="14734" y="6417"/>
                  </a:cubicBezTo>
                  <a:cubicBezTo>
                    <a:pt x="14850" y="6217"/>
                    <a:pt x="14903" y="5995"/>
                    <a:pt x="14819" y="5774"/>
                  </a:cubicBezTo>
                  <a:cubicBezTo>
                    <a:pt x="14671" y="5310"/>
                    <a:pt x="14512" y="4846"/>
                    <a:pt x="14165" y="4476"/>
                  </a:cubicBezTo>
                  <a:cubicBezTo>
                    <a:pt x="14017" y="4307"/>
                    <a:pt x="13890" y="4129"/>
                    <a:pt x="13743" y="3960"/>
                  </a:cubicBezTo>
                  <a:cubicBezTo>
                    <a:pt x="13405" y="3548"/>
                    <a:pt x="13078" y="3137"/>
                    <a:pt x="12719" y="2736"/>
                  </a:cubicBezTo>
                  <a:cubicBezTo>
                    <a:pt x="12440" y="2432"/>
                    <a:pt x="12113" y="2236"/>
                    <a:pt x="11717" y="2236"/>
                  </a:cubicBezTo>
                  <a:cubicBezTo>
                    <a:pt x="11619" y="2236"/>
                    <a:pt x="11518" y="2247"/>
                    <a:pt x="11412" y="2272"/>
                  </a:cubicBezTo>
                  <a:cubicBezTo>
                    <a:pt x="11328" y="2292"/>
                    <a:pt x="11244" y="2309"/>
                    <a:pt x="11163" y="2309"/>
                  </a:cubicBezTo>
                  <a:cubicBezTo>
                    <a:pt x="11070" y="2309"/>
                    <a:pt x="10979" y="2287"/>
                    <a:pt x="10895" y="2219"/>
                  </a:cubicBezTo>
                  <a:cubicBezTo>
                    <a:pt x="10874" y="2177"/>
                    <a:pt x="10842" y="2135"/>
                    <a:pt x="10832" y="2104"/>
                  </a:cubicBezTo>
                  <a:cubicBezTo>
                    <a:pt x="10663" y="1323"/>
                    <a:pt x="10104" y="848"/>
                    <a:pt x="9524" y="395"/>
                  </a:cubicBezTo>
                  <a:cubicBezTo>
                    <a:pt x="9208" y="152"/>
                    <a:pt x="8807" y="36"/>
                    <a:pt x="8406" y="15"/>
                  </a:cubicBezTo>
                  <a:cubicBezTo>
                    <a:pt x="8207" y="7"/>
                    <a:pt x="8008" y="1"/>
                    <a:pt x="7810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31"/>
            <p:cNvSpPr/>
            <p:nvPr/>
          </p:nvSpPr>
          <p:spPr>
            <a:xfrm>
              <a:off x="7000750" y="1748300"/>
              <a:ext cx="31650" cy="609875"/>
            </a:xfrm>
            <a:custGeom>
              <a:avLst/>
              <a:gdLst/>
              <a:ahLst/>
              <a:cxnLst/>
              <a:rect l="l" t="t" r="r" b="b"/>
              <a:pathLst>
                <a:path w="1266" h="24395" extrusionOk="0">
                  <a:moveTo>
                    <a:pt x="232" y="1"/>
                  </a:moveTo>
                  <a:cubicBezTo>
                    <a:pt x="138" y="74"/>
                    <a:pt x="54" y="95"/>
                    <a:pt x="54" y="137"/>
                  </a:cubicBezTo>
                  <a:cubicBezTo>
                    <a:pt x="21" y="264"/>
                    <a:pt x="0" y="412"/>
                    <a:pt x="32" y="538"/>
                  </a:cubicBezTo>
                  <a:cubicBezTo>
                    <a:pt x="222" y="1340"/>
                    <a:pt x="106" y="2162"/>
                    <a:pt x="232" y="2975"/>
                  </a:cubicBezTo>
                  <a:cubicBezTo>
                    <a:pt x="359" y="3766"/>
                    <a:pt x="254" y="4567"/>
                    <a:pt x="359" y="5369"/>
                  </a:cubicBezTo>
                  <a:cubicBezTo>
                    <a:pt x="433" y="5886"/>
                    <a:pt x="401" y="6423"/>
                    <a:pt x="486" y="6951"/>
                  </a:cubicBezTo>
                  <a:cubicBezTo>
                    <a:pt x="570" y="7468"/>
                    <a:pt x="549" y="8005"/>
                    <a:pt x="591" y="8544"/>
                  </a:cubicBezTo>
                  <a:cubicBezTo>
                    <a:pt x="675" y="9651"/>
                    <a:pt x="771" y="10748"/>
                    <a:pt x="729" y="11865"/>
                  </a:cubicBezTo>
                  <a:cubicBezTo>
                    <a:pt x="718" y="12055"/>
                    <a:pt x="750" y="12256"/>
                    <a:pt x="760" y="12456"/>
                  </a:cubicBezTo>
                  <a:cubicBezTo>
                    <a:pt x="781" y="12878"/>
                    <a:pt x="834" y="13300"/>
                    <a:pt x="834" y="13722"/>
                  </a:cubicBezTo>
                  <a:cubicBezTo>
                    <a:pt x="834" y="16116"/>
                    <a:pt x="813" y="18510"/>
                    <a:pt x="802" y="20904"/>
                  </a:cubicBezTo>
                  <a:cubicBezTo>
                    <a:pt x="802" y="21168"/>
                    <a:pt x="844" y="21432"/>
                    <a:pt x="865" y="21695"/>
                  </a:cubicBezTo>
                  <a:cubicBezTo>
                    <a:pt x="886" y="21938"/>
                    <a:pt x="939" y="22180"/>
                    <a:pt x="950" y="22423"/>
                  </a:cubicBezTo>
                  <a:cubicBezTo>
                    <a:pt x="961" y="22950"/>
                    <a:pt x="939" y="23488"/>
                    <a:pt x="950" y="24015"/>
                  </a:cubicBezTo>
                  <a:cubicBezTo>
                    <a:pt x="950" y="24142"/>
                    <a:pt x="907" y="24290"/>
                    <a:pt x="1182" y="24395"/>
                  </a:cubicBezTo>
                  <a:cubicBezTo>
                    <a:pt x="1214" y="23952"/>
                    <a:pt x="1256" y="23562"/>
                    <a:pt x="1266" y="23172"/>
                  </a:cubicBezTo>
                  <a:cubicBezTo>
                    <a:pt x="1266" y="22550"/>
                    <a:pt x="1245" y="21927"/>
                    <a:pt x="1235" y="21315"/>
                  </a:cubicBezTo>
                  <a:cubicBezTo>
                    <a:pt x="1224" y="21073"/>
                    <a:pt x="1245" y="20820"/>
                    <a:pt x="1203" y="20577"/>
                  </a:cubicBezTo>
                  <a:cubicBezTo>
                    <a:pt x="1097" y="20103"/>
                    <a:pt x="1108" y="19607"/>
                    <a:pt x="1108" y="19122"/>
                  </a:cubicBezTo>
                  <a:lnTo>
                    <a:pt x="1139" y="13996"/>
                  </a:lnTo>
                  <a:cubicBezTo>
                    <a:pt x="1139" y="13775"/>
                    <a:pt x="1161" y="13553"/>
                    <a:pt x="1129" y="13332"/>
                  </a:cubicBezTo>
                  <a:cubicBezTo>
                    <a:pt x="971" y="12404"/>
                    <a:pt x="1055" y="11476"/>
                    <a:pt x="1034" y="10548"/>
                  </a:cubicBezTo>
                  <a:cubicBezTo>
                    <a:pt x="1034" y="10252"/>
                    <a:pt x="1013" y="9967"/>
                    <a:pt x="992" y="9683"/>
                  </a:cubicBezTo>
                  <a:cubicBezTo>
                    <a:pt x="971" y="9303"/>
                    <a:pt x="939" y="8933"/>
                    <a:pt x="907" y="8554"/>
                  </a:cubicBezTo>
                  <a:cubicBezTo>
                    <a:pt x="876" y="8174"/>
                    <a:pt x="855" y="7805"/>
                    <a:pt x="823" y="7426"/>
                  </a:cubicBezTo>
                  <a:cubicBezTo>
                    <a:pt x="771" y="6772"/>
                    <a:pt x="633" y="6107"/>
                    <a:pt x="665" y="5443"/>
                  </a:cubicBezTo>
                  <a:cubicBezTo>
                    <a:pt x="675" y="5316"/>
                    <a:pt x="686" y="5169"/>
                    <a:pt x="644" y="5042"/>
                  </a:cubicBezTo>
                  <a:cubicBezTo>
                    <a:pt x="507" y="4588"/>
                    <a:pt x="549" y="4124"/>
                    <a:pt x="539" y="3660"/>
                  </a:cubicBezTo>
                  <a:cubicBezTo>
                    <a:pt x="539" y="3418"/>
                    <a:pt x="570" y="3165"/>
                    <a:pt x="518" y="2933"/>
                  </a:cubicBezTo>
                  <a:cubicBezTo>
                    <a:pt x="412" y="2490"/>
                    <a:pt x="422" y="2047"/>
                    <a:pt x="422" y="1604"/>
                  </a:cubicBezTo>
                  <a:cubicBezTo>
                    <a:pt x="412" y="1077"/>
                    <a:pt x="296" y="570"/>
                    <a:pt x="232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31"/>
            <p:cNvSpPr/>
            <p:nvPr/>
          </p:nvSpPr>
          <p:spPr>
            <a:xfrm>
              <a:off x="6974650" y="1323825"/>
              <a:ext cx="136075" cy="412375"/>
            </a:xfrm>
            <a:custGeom>
              <a:avLst/>
              <a:gdLst/>
              <a:ahLst/>
              <a:cxnLst/>
              <a:rect l="l" t="t" r="r" b="b"/>
              <a:pathLst>
                <a:path w="5443" h="16495" extrusionOk="0">
                  <a:moveTo>
                    <a:pt x="5238" y="1"/>
                  </a:moveTo>
                  <a:cubicBezTo>
                    <a:pt x="5214" y="1"/>
                    <a:pt x="5191" y="3"/>
                    <a:pt x="5169" y="10"/>
                  </a:cubicBezTo>
                  <a:cubicBezTo>
                    <a:pt x="4609" y="147"/>
                    <a:pt x="4051" y="284"/>
                    <a:pt x="3491" y="432"/>
                  </a:cubicBezTo>
                  <a:cubicBezTo>
                    <a:pt x="3359" y="471"/>
                    <a:pt x="3231" y="510"/>
                    <a:pt x="3110" y="510"/>
                  </a:cubicBezTo>
                  <a:cubicBezTo>
                    <a:pt x="2970" y="510"/>
                    <a:pt x="2840" y="458"/>
                    <a:pt x="2722" y="295"/>
                  </a:cubicBezTo>
                  <a:cubicBezTo>
                    <a:pt x="2711" y="295"/>
                    <a:pt x="2574" y="347"/>
                    <a:pt x="2521" y="400"/>
                  </a:cubicBezTo>
                  <a:cubicBezTo>
                    <a:pt x="2490" y="443"/>
                    <a:pt x="2521" y="537"/>
                    <a:pt x="2532" y="600"/>
                  </a:cubicBezTo>
                  <a:cubicBezTo>
                    <a:pt x="2616" y="1160"/>
                    <a:pt x="2448" y="1645"/>
                    <a:pt x="2110" y="2088"/>
                  </a:cubicBezTo>
                  <a:cubicBezTo>
                    <a:pt x="1773" y="2531"/>
                    <a:pt x="1414" y="2963"/>
                    <a:pt x="1150" y="3438"/>
                  </a:cubicBezTo>
                  <a:cubicBezTo>
                    <a:pt x="908" y="3870"/>
                    <a:pt x="591" y="4239"/>
                    <a:pt x="327" y="4640"/>
                  </a:cubicBezTo>
                  <a:cubicBezTo>
                    <a:pt x="233" y="4788"/>
                    <a:pt x="116" y="4924"/>
                    <a:pt x="1" y="5083"/>
                  </a:cubicBezTo>
                  <a:cubicBezTo>
                    <a:pt x="74" y="5178"/>
                    <a:pt x="158" y="5252"/>
                    <a:pt x="201" y="5346"/>
                  </a:cubicBezTo>
                  <a:cubicBezTo>
                    <a:pt x="254" y="5452"/>
                    <a:pt x="264" y="5557"/>
                    <a:pt x="285" y="5674"/>
                  </a:cubicBezTo>
                  <a:cubicBezTo>
                    <a:pt x="538" y="7087"/>
                    <a:pt x="644" y="8521"/>
                    <a:pt x="633" y="9966"/>
                  </a:cubicBezTo>
                  <a:cubicBezTo>
                    <a:pt x="623" y="10788"/>
                    <a:pt x="665" y="11611"/>
                    <a:pt x="676" y="12434"/>
                  </a:cubicBezTo>
                  <a:cubicBezTo>
                    <a:pt x="686" y="12518"/>
                    <a:pt x="676" y="12613"/>
                    <a:pt x="697" y="12698"/>
                  </a:cubicBezTo>
                  <a:cubicBezTo>
                    <a:pt x="855" y="13151"/>
                    <a:pt x="791" y="13615"/>
                    <a:pt x="812" y="14079"/>
                  </a:cubicBezTo>
                  <a:cubicBezTo>
                    <a:pt x="844" y="14744"/>
                    <a:pt x="897" y="15408"/>
                    <a:pt x="950" y="16073"/>
                  </a:cubicBezTo>
                  <a:cubicBezTo>
                    <a:pt x="960" y="16231"/>
                    <a:pt x="992" y="16410"/>
                    <a:pt x="1213" y="16495"/>
                  </a:cubicBezTo>
                  <a:cubicBezTo>
                    <a:pt x="1224" y="16410"/>
                    <a:pt x="1255" y="16347"/>
                    <a:pt x="1245" y="16284"/>
                  </a:cubicBezTo>
                  <a:cubicBezTo>
                    <a:pt x="1203" y="15777"/>
                    <a:pt x="1098" y="15271"/>
                    <a:pt x="1108" y="14765"/>
                  </a:cubicBezTo>
                  <a:cubicBezTo>
                    <a:pt x="1108" y="13900"/>
                    <a:pt x="1034" y="13045"/>
                    <a:pt x="971" y="12181"/>
                  </a:cubicBezTo>
                  <a:cubicBezTo>
                    <a:pt x="908" y="11210"/>
                    <a:pt x="908" y="10230"/>
                    <a:pt x="971" y="9260"/>
                  </a:cubicBezTo>
                  <a:cubicBezTo>
                    <a:pt x="981" y="9059"/>
                    <a:pt x="971" y="8859"/>
                    <a:pt x="950" y="8658"/>
                  </a:cubicBezTo>
                  <a:cubicBezTo>
                    <a:pt x="876" y="7973"/>
                    <a:pt x="929" y="7287"/>
                    <a:pt x="760" y="6612"/>
                  </a:cubicBezTo>
                  <a:cubicBezTo>
                    <a:pt x="697" y="6370"/>
                    <a:pt x="676" y="6127"/>
                    <a:pt x="665" y="5885"/>
                  </a:cubicBezTo>
                  <a:cubicBezTo>
                    <a:pt x="655" y="5663"/>
                    <a:pt x="644" y="5442"/>
                    <a:pt x="697" y="5231"/>
                  </a:cubicBezTo>
                  <a:cubicBezTo>
                    <a:pt x="866" y="4514"/>
                    <a:pt x="1087" y="3828"/>
                    <a:pt x="1635" y="3290"/>
                  </a:cubicBezTo>
                  <a:cubicBezTo>
                    <a:pt x="1825" y="3110"/>
                    <a:pt x="1994" y="2889"/>
                    <a:pt x="2152" y="2678"/>
                  </a:cubicBezTo>
                  <a:cubicBezTo>
                    <a:pt x="2521" y="2161"/>
                    <a:pt x="2985" y="1687"/>
                    <a:pt x="2985" y="980"/>
                  </a:cubicBezTo>
                  <a:cubicBezTo>
                    <a:pt x="2985" y="949"/>
                    <a:pt x="3038" y="917"/>
                    <a:pt x="3069" y="886"/>
                  </a:cubicBezTo>
                  <a:cubicBezTo>
                    <a:pt x="4873" y="453"/>
                    <a:pt x="5010" y="410"/>
                    <a:pt x="5443" y="21"/>
                  </a:cubicBezTo>
                  <a:cubicBezTo>
                    <a:pt x="5355" y="13"/>
                    <a:pt x="5293" y="1"/>
                    <a:pt x="5238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31"/>
            <p:cNvSpPr/>
            <p:nvPr/>
          </p:nvSpPr>
          <p:spPr>
            <a:xfrm>
              <a:off x="6857850" y="1201975"/>
              <a:ext cx="70950" cy="105500"/>
            </a:xfrm>
            <a:custGeom>
              <a:avLst/>
              <a:gdLst/>
              <a:ahLst/>
              <a:cxnLst/>
              <a:rect l="l" t="t" r="r" b="b"/>
              <a:pathLst>
                <a:path w="2838" h="4220" extrusionOk="0">
                  <a:moveTo>
                    <a:pt x="84" y="1"/>
                  </a:moveTo>
                  <a:cubicBezTo>
                    <a:pt x="32" y="85"/>
                    <a:pt x="0" y="106"/>
                    <a:pt x="11" y="128"/>
                  </a:cubicBezTo>
                  <a:cubicBezTo>
                    <a:pt x="21" y="191"/>
                    <a:pt x="21" y="264"/>
                    <a:pt x="53" y="306"/>
                  </a:cubicBezTo>
                  <a:cubicBezTo>
                    <a:pt x="443" y="866"/>
                    <a:pt x="792" y="1445"/>
                    <a:pt x="1087" y="2068"/>
                  </a:cubicBezTo>
                  <a:cubicBezTo>
                    <a:pt x="1434" y="2795"/>
                    <a:pt x="1909" y="3460"/>
                    <a:pt x="2374" y="4220"/>
                  </a:cubicBezTo>
                  <a:cubicBezTo>
                    <a:pt x="2426" y="4093"/>
                    <a:pt x="2468" y="4030"/>
                    <a:pt x="2479" y="3956"/>
                  </a:cubicBezTo>
                  <a:cubicBezTo>
                    <a:pt x="2500" y="3892"/>
                    <a:pt x="2405" y="3798"/>
                    <a:pt x="2521" y="3735"/>
                  </a:cubicBezTo>
                  <a:cubicBezTo>
                    <a:pt x="2560" y="3742"/>
                    <a:pt x="2585" y="3746"/>
                    <a:pt x="2610" y="3746"/>
                  </a:cubicBezTo>
                  <a:cubicBezTo>
                    <a:pt x="2659" y="3746"/>
                    <a:pt x="2704" y="3727"/>
                    <a:pt x="2838" y="3671"/>
                  </a:cubicBezTo>
                  <a:cubicBezTo>
                    <a:pt x="2669" y="3407"/>
                    <a:pt x="2510" y="3144"/>
                    <a:pt x="2331" y="2891"/>
                  </a:cubicBezTo>
                  <a:cubicBezTo>
                    <a:pt x="2310" y="2859"/>
                    <a:pt x="2226" y="2870"/>
                    <a:pt x="2173" y="2859"/>
                  </a:cubicBezTo>
                  <a:cubicBezTo>
                    <a:pt x="2152" y="2964"/>
                    <a:pt x="2131" y="3049"/>
                    <a:pt x="2099" y="3196"/>
                  </a:cubicBezTo>
                  <a:cubicBezTo>
                    <a:pt x="1846" y="2785"/>
                    <a:pt x="1561" y="2448"/>
                    <a:pt x="1424" y="2068"/>
                  </a:cubicBezTo>
                  <a:cubicBezTo>
                    <a:pt x="1287" y="1688"/>
                    <a:pt x="1076" y="1361"/>
                    <a:pt x="855" y="1035"/>
                  </a:cubicBezTo>
                  <a:cubicBezTo>
                    <a:pt x="623" y="686"/>
                    <a:pt x="412" y="328"/>
                    <a:pt x="84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31"/>
            <p:cNvSpPr/>
            <p:nvPr/>
          </p:nvSpPr>
          <p:spPr>
            <a:xfrm>
              <a:off x="6942225" y="1241000"/>
              <a:ext cx="30875" cy="56725"/>
            </a:xfrm>
            <a:custGeom>
              <a:avLst/>
              <a:gdLst/>
              <a:ahLst/>
              <a:cxnLst/>
              <a:rect l="l" t="t" r="r" b="b"/>
              <a:pathLst>
                <a:path w="1235" h="2269" extrusionOk="0">
                  <a:moveTo>
                    <a:pt x="63" y="1"/>
                  </a:moveTo>
                  <a:cubicBezTo>
                    <a:pt x="32" y="170"/>
                    <a:pt x="0" y="222"/>
                    <a:pt x="11" y="275"/>
                  </a:cubicBezTo>
                  <a:cubicBezTo>
                    <a:pt x="53" y="866"/>
                    <a:pt x="95" y="1456"/>
                    <a:pt x="159" y="2047"/>
                  </a:cubicBezTo>
                  <a:cubicBezTo>
                    <a:pt x="169" y="2120"/>
                    <a:pt x="243" y="2184"/>
                    <a:pt x="306" y="2268"/>
                  </a:cubicBezTo>
                  <a:cubicBezTo>
                    <a:pt x="548" y="2163"/>
                    <a:pt x="759" y="2068"/>
                    <a:pt x="1013" y="1963"/>
                  </a:cubicBezTo>
                  <a:cubicBezTo>
                    <a:pt x="1013" y="1604"/>
                    <a:pt x="1234" y="1267"/>
                    <a:pt x="1139" y="887"/>
                  </a:cubicBezTo>
                  <a:cubicBezTo>
                    <a:pt x="970" y="887"/>
                    <a:pt x="949" y="992"/>
                    <a:pt x="907" y="1098"/>
                  </a:cubicBezTo>
                  <a:cubicBezTo>
                    <a:pt x="876" y="1203"/>
                    <a:pt x="949" y="1372"/>
                    <a:pt x="717" y="1414"/>
                  </a:cubicBezTo>
                  <a:cubicBezTo>
                    <a:pt x="696" y="1267"/>
                    <a:pt x="686" y="1140"/>
                    <a:pt x="654" y="1024"/>
                  </a:cubicBezTo>
                  <a:cubicBezTo>
                    <a:pt x="633" y="939"/>
                    <a:pt x="602" y="813"/>
                    <a:pt x="548" y="802"/>
                  </a:cubicBezTo>
                  <a:cubicBezTo>
                    <a:pt x="295" y="749"/>
                    <a:pt x="295" y="528"/>
                    <a:pt x="232" y="359"/>
                  </a:cubicBezTo>
                  <a:cubicBezTo>
                    <a:pt x="190" y="264"/>
                    <a:pt x="148" y="180"/>
                    <a:pt x="63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31"/>
            <p:cNvSpPr/>
            <p:nvPr/>
          </p:nvSpPr>
          <p:spPr>
            <a:xfrm>
              <a:off x="6957500" y="1309650"/>
              <a:ext cx="19825" cy="59000"/>
            </a:xfrm>
            <a:custGeom>
              <a:avLst/>
              <a:gdLst/>
              <a:ahLst/>
              <a:cxnLst/>
              <a:rect l="l" t="t" r="r" b="b"/>
              <a:pathLst>
                <a:path w="793" h="2360" extrusionOk="0">
                  <a:moveTo>
                    <a:pt x="402" y="1453"/>
                  </a:moveTo>
                  <a:cubicBezTo>
                    <a:pt x="412" y="1474"/>
                    <a:pt x="434" y="1495"/>
                    <a:pt x="444" y="1516"/>
                  </a:cubicBezTo>
                  <a:cubicBezTo>
                    <a:pt x="423" y="1526"/>
                    <a:pt x="412" y="1537"/>
                    <a:pt x="391" y="1537"/>
                  </a:cubicBezTo>
                  <a:cubicBezTo>
                    <a:pt x="380" y="1526"/>
                    <a:pt x="359" y="1505"/>
                    <a:pt x="370" y="1495"/>
                  </a:cubicBezTo>
                  <a:cubicBezTo>
                    <a:pt x="370" y="1474"/>
                    <a:pt x="391" y="1463"/>
                    <a:pt x="402" y="1453"/>
                  </a:cubicBezTo>
                  <a:close/>
                  <a:moveTo>
                    <a:pt x="590" y="1"/>
                  </a:moveTo>
                  <a:cubicBezTo>
                    <a:pt x="541" y="1"/>
                    <a:pt x="495" y="16"/>
                    <a:pt x="465" y="49"/>
                  </a:cubicBezTo>
                  <a:cubicBezTo>
                    <a:pt x="402" y="113"/>
                    <a:pt x="338" y="187"/>
                    <a:pt x="317" y="260"/>
                  </a:cubicBezTo>
                  <a:cubicBezTo>
                    <a:pt x="212" y="778"/>
                    <a:pt x="106" y="1284"/>
                    <a:pt x="22" y="1800"/>
                  </a:cubicBezTo>
                  <a:cubicBezTo>
                    <a:pt x="1" y="1948"/>
                    <a:pt x="43" y="2106"/>
                    <a:pt x="64" y="2360"/>
                  </a:cubicBezTo>
                  <a:cubicBezTo>
                    <a:pt x="465" y="2032"/>
                    <a:pt x="739" y="1748"/>
                    <a:pt x="739" y="1305"/>
                  </a:cubicBezTo>
                  <a:cubicBezTo>
                    <a:pt x="739" y="1242"/>
                    <a:pt x="792" y="1178"/>
                    <a:pt x="792" y="1115"/>
                  </a:cubicBezTo>
                  <a:cubicBezTo>
                    <a:pt x="792" y="788"/>
                    <a:pt x="792" y="461"/>
                    <a:pt x="781" y="134"/>
                  </a:cubicBezTo>
                  <a:cubicBezTo>
                    <a:pt x="775" y="52"/>
                    <a:pt x="679" y="1"/>
                    <a:pt x="590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31"/>
            <p:cNvSpPr/>
            <p:nvPr/>
          </p:nvSpPr>
          <p:spPr>
            <a:xfrm>
              <a:off x="6991775" y="1339625"/>
              <a:ext cx="32475" cy="63300"/>
            </a:xfrm>
            <a:custGeom>
              <a:avLst/>
              <a:gdLst/>
              <a:ahLst/>
              <a:cxnLst/>
              <a:rect l="l" t="t" r="r" b="b"/>
              <a:pathLst>
                <a:path w="1299" h="2532" extrusionOk="0">
                  <a:moveTo>
                    <a:pt x="1256" y="0"/>
                  </a:moveTo>
                  <a:cubicBezTo>
                    <a:pt x="1182" y="43"/>
                    <a:pt x="1130" y="53"/>
                    <a:pt x="1119" y="85"/>
                  </a:cubicBezTo>
                  <a:cubicBezTo>
                    <a:pt x="760" y="791"/>
                    <a:pt x="391" y="1508"/>
                    <a:pt x="43" y="2215"/>
                  </a:cubicBezTo>
                  <a:cubicBezTo>
                    <a:pt x="4" y="2303"/>
                    <a:pt x="19" y="2409"/>
                    <a:pt x="14" y="2508"/>
                  </a:cubicBezTo>
                  <a:lnTo>
                    <a:pt x="14" y="2508"/>
                  </a:lnTo>
                  <a:cubicBezTo>
                    <a:pt x="118" y="2408"/>
                    <a:pt x="257" y="2326"/>
                    <a:pt x="328" y="2204"/>
                  </a:cubicBezTo>
                  <a:cubicBezTo>
                    <a:pt x="539" y="1867"/>
                    <a:pt x="739" y="1529"/>
                    <a:pt x="908" y="1171"/>
                  </a:cubicBezTo>
                  <a:cubicBezTo>
                    <a:pt x="1055" y="875"/>
                    <a:pt x="1161" y="559"/>
                    <a:pt x="1277" y="243"/>
                  </a:cubicBezTo>
                  <a:cubicBezTo>
                    <a:pt x="1298" y="179"/>
                    <a:pt x="1266" y="95"/>
                    <a:pt x="1256" y="0"/>
                  </a:cubicBezTo>
                  <a:close/>
                  <a:moveTo>
                    <a:pt x="14" y="2508"/>
                  </a:moveTo>
                  <a:lnTo>
                    <a:pt x="14" y="2508"/>
                  </a:lnTo>
                  <a:cubicBezTo>
                    <a:pt x="9" y="2512"/>
                    <a:pt x="5" y="2516"/>
                    <a:pt x="1" y="2521"/>
                  </a:cubicBezTo>
                  <a:lnTo>
                    <a:pt x="12" y="2532"/>
                  </a:lnTo>
                  <a:cubicBezTo>
                    <a:pt x="13" y="2524"/>
                    <a:pt x="13" y="2516"/>
                    <a:pt x="14" y="2508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31"/>
            <p:cNvSpPr/>
            <p:nvPr/>
          </p:nvSpPr>
          <p:spPr>
            <a:xfrm>
              <a:off x="6909800" y="1340600"/>
              <a:ext cx="19525" cy="47875"/>
            </a:xfrm>
            <a:custGeom>
              <a:avLst/>
              <a:gdLst/>
              <a:ahLst/>
              <a:cxnLst/>
              <a:rect l="l" t="t" r="r" b="b"/>
              <a:pathLst>
                <a:path w="781" h="1915" extrusionOk="0">
                  <a:moveTo>
                    <a:pt x="56" y="1"/>
                  </a:moveTo>
                  <a:cubicBezTo>
                    <a:pt x="42" y="1"/>
                    <a:pt x="27" y="2"/>
                    <a:pt x="10" y="4"/>
                  </a:cubicBezTo>
                  <a:cubicBezTo>
                    <a:pt x="21" y="119"/>
                    <a:pt x="0" y="246"/>
                    <a:pt x="42" y="362"/>
                  </a:cubicBezTo>
                  <a:cubicBezTo>
                    <a:pt x="221" y="879"/>
                    <a:pt x="422" y="1385"/>
                    <a:pt x="622" y="1902"/>
                  </a:cubicBezTo>
                  <a:cubicBezTo>
                    <a:pt x="627" y="1912"/>
                    <a:pt x="645" y="1915"/>
                    <a:pt x="672" y="1915"/>
                  </a:cubicBezTo>
                  <a:cubicBezTo>
                    <a:pt x="700" y="1915"/>
                    <a:pt x="738" y="1912"/>
                    <a:pt x="781" y="1912"/>
                  </a:cubicBezTo>
                  <a:cubicBezTo>
                    <a:pt x="717" y="1290"/>
                    <a:pt x="411" y="742"/>
                    <a:pt x="242" y="161"/>
                  </a:cubicBezTo>
                  <a:cubicBezTo>
                    <a:pt x="223" y="85"/>
                    <a:pt x="187" y="1"/>
                    <a:pt x="56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31"/>
            <p:cNvSpPr/>
            <p:nvPr/>
          </p:nvSpPr>
          <p:spPr>
            <a:xfrm>
              <a:off x="7078275" y="1286350"/>
              <a:ext cx="47225" cy="30675"/>
            </a:xfrm>
            <a:custGeom>
              <a:avLst/>
              <a:gdLst/>
              <a:ahLst/>
              <a:cxnLst/>
              <a:rect l="l" t="t" r="r" b="b"/>
              <a:pathLst>
                <a:path w="1889" h="1227" extrusionOk="0">
                  <a:moveTo>
                    <a:pt x="1888" y="1"/>
                  </a:moveTo>
                  <a:lnTo>
                    <a:pt x="1888" y="1"/>
                  </a:lnTo>
                  <a:cubicBezTo>
                    <a:pt x="1762" y="64"/>
                    <a:pt x="1688" y="106"/>
                    <a:pt x="1603" y="138"/>
                  </a:cubicBezTo>
                  <a:cubicBezTo>
                    <a:pt x="1514" y="168"/>
                    <a:pt x="1416" y="197"/>
                    <a:pt x="1317" y="227"/>
                  </a:cubicBezTo>
                  <a:lnTo>
                    <a:pt x="1317" y="227"/>
                  </a:lnTo>
                  <a:cubicBezTo>
                    <a:pt x="1318" y="225"/>
                    <a:pt x="1318" y="224"/>
                    <a:pt x="1319" y="222"/>
                  </a:cubicBezTo>
                  <a:lnTo>
                    <a:pt x="1319" y="222"/>
                  </a:lnTo>
                  <a:lnTo>
                    <a:pt x="1298" y="233"/>
                  </a:lnTo>
                  <a:cubicBezTo>
                    <a:pt x="1304" y="231"/>
                    <a:pt x="1311" y="229"/>
                    <a:pt x="1317" y="227"/>
                  </a:cubicBezTo>
                  <a:lnTo>
                    <a:pt x="1317" y="227"/>
                  </a:lnTo>
                  <a:cubicBezTo>
                    <a:pt x="1242" y="424"/>
                    <a:pt x="1085" y="486"/>
                    <a:pt x="897" y="507"/>
                  </a:cubicBezTo>
                  <a:lnTo>
                    <a:pt x="907" y="486"/>
                  </a:lnTo>
                  <a:lnTo>
                    <a:pt x="907" y="486"/>
                  </a:lnTo>
                  <a:cubicBezTo>
                    <a:pt x="728" y="855"/>
                    <a:pt x="232" y="834"/>
                    <a:pt x="0" y="1171"/>
                  </a:cubicBezTo>
                  <a:cubicBezTo>
                    <a:pt x="73" y="1199"/>
                    <a:pt x="115" y="1226"/>
                    <a:pt x="146" y="1226"/>
                  </a:cubicBezTo>
                  <a:cubicBezTo>
                    <a:pt x="150" y="1226"/>
                    <a:pt x="155" y="1226"/>
                    <a:pt x="159" y="1224"/>
                  </a:cubicBezTo>
                  <a:cubicBezTo>
                    <a:pt x="802" y="1024"/>
                    <a:pt x="1371" y="697"/>
                    <a:pt x="1846" y="212"/>
                  </a:cubicBezTo>
                  <a:cubicBezTo>
                    <a:pt x="1877" y="180"/>
                    <a:pt x="1867" y="106"/>
                    <a:pt x="1888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31"/>
            <p:cNvSpPr/>
            <p:nvPr/>
          </p:nvSpPr>
          <p:spPr>
            <a:xfrm>
              <a:off x="6799300" y="1294250"/>
              <a:ext cx="45650" cy="22975"/>
            </a:xfrm>
            <a:custGeom>
              <a:avLst/>
              <a:gdLst/>
              <a:ahLst/>
              <a:cxnLst/>
              <a:rect l="l" t="t" r="r" b="b"/>
              <a:pathLst>
                <a:path w="1826" h="919" extrusionOk="0">
                  <a:moveTo>
                    <a:pt x="142" y="0"/>
                  </a:moveTo>
                  <a:cubicBezTo>
                    <a:pt x="98" y="0"/>
                    <a:pt x="52" y="10"/>
                    <a:pt x="1" y="33"/>
                  </a:cubicBezTo>
                  <a:cubicBezTo>
                    <a:pt x="96" y="297"/>
                    <a:pt x="328" y="360"/>
                    <a:pt x="507" y="444"/>
                  </a:cubicBezTo>
                  <a:cubicBezTo>
                    <a:pt x="908" y="634"/>
                    <a:pt x="1266" y="918"/>
                    <a:pt x="1730" y="918"/>
                  </a:cubicBezTo>
                  <a:cubicBezTo>
                    <a:pt x="1762" y="918"/>
                    <a:pt x="1784" y="866"/>
                    <a:pt x="1826" y="834"/>
                  </a:cubicBezTo>
                  <a:cubicBezTo>
                    <a:pt x="1730" y="644"/>
                    <a:pt x="1530" y="665"/>
                    <a:pt x="1383" y="581"/>
                  </a:cubicBezTo>
                  <a:cubicBezTo>
                    <a:pt x="1245" y="508"/>
                    <a:pt x="1098" y="454"/>
                    <a:pt x="961" y="391"/>
                  </a:cubicBezTo>
                  <a:cubicBezTo>
                    <a:pt x="802" y="318"/>
                    <a:pt x="655" y="222"/>
                    <a:pt x="497" y="149"/>
                  </a:cubicBezTo>
                  <a:cubicBezTo>
                    <a:pt x="385" y="93"/>
                    <a:pt x="279" y="0"/>
                    <a:pt x="142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31"/>
            <p:cNvSpPr/>
            <p:nvPr/>
          </p:nvSpPr>
          <p:spPr>
            <a:xfrm>
              <a:off x="6870500" y="1283450"/>
              <a:ext cx="36150" cy="39850"/>
            </a:xfrm>
            <a:custGeom>
              <a:avLst/>
              <a:gdLst/>
              <a:ahLst/>
              <a:cxnLst/>
              <a:rect l="l" t="t" r="r" b="b"/>
              <a:pathLst>
                <a:path w="1446" h="1594" extrusionOk="0">
                  <a:moveTo>
                    <a:pt x="0" y="1"/>
                  </a:moveTo>
                  <a:cubicBezTo>
                    <a:pt x="106" y="265"/>
                    <a:pt x="307" y="401"/>
                    <a:pt x="464" y="560"/>
                  </a:cubicBezTo>
                  <a:cubicBezTo>
                    <a:pt x="766" y="882"/>
                    <a:pt x="1099" y="1164"/>
                    <a:pt x="1270" y="1576"/>
                  </a:cubicBezTo>
                  <a:lnTo>
                    <a:pt x="1270" y="1576"/>
                  </a:lnTo>
                  <a:cubicBezTo>
                    <a:pt x="1322" y="1493"/>
                    <a:pt x="1384" y="1402"/>
                    <a:pt x="1446" y="1319"/>
                  </a:cubicBezTo>
                  <a:cubicBezTo>
                    <a:pt x="1097" y="708"/>
                    <a:pt x="549" y="201"/>
                    <a:pt x="0" y="1"/>
                  </a:cubicBezTo>
                  <a:close/>
                  <a:moveTo>
                    <a:pt x="1270" y="1576"/>
                  </a:moveTo>
                  <a:cubicBezTo>
                    <a:pt x="1269" y="1578"/>
                    <a:pt x="1267" y="1580"/>
                    <a:pt x="1266" y="1583"/>
                  </a:cubicBezTo>
                  <a:lnTo>
                    <a:pt x="1277" y="1593"/>
                  </a:lnTo>
                  <a:cubicBezTo>
                    <a:pt x="1275" y="1588"/>
                    <a:pt x="1272" y="1582"/>
                    <a:pt x="1270" y="1576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31"/>
            <p:cNvSpPr/>
            <p:nvPr/>
          </p:nvSpPr>
          <p:spPr>
            <a:xfrm>
              <a:off x="6901875" y="1177975"/>
              <a:ext cx="20850" cy="48025"/>
            </a:xfrm>
            <a:custGeom>
              <a:avLst/>
              <a:gdLst/>
              <a:ahLst/>
              <a:cxnLst/>
              <a:rect l="l" t="t" r="r" b="b"/>
              <a:pathLst>
                <a:path w="834" h="1921" extrusionOk="0">
                  <a:moveTo>
                    <a:pt x="53" y="1"/>
                  </a:moveTo>
                  <a:cubicBezTo>
                    <a:pt x="32" y="43"/>
                    <a:pt x="1" y="85"/>
                    <a:pt x="11" y="117"/>
                  </a:cubicBezTo>
                  <a:lnTo>
                    <a:pt x="707" y="1889"/>
                  </a:lnTo>
                  <a:cubicBezTo>
                    <a:pt x="718" y="1910"/>
                    <a:pt x="749" y="1910"/>
                    <a:pt x="770" y="1920"/>
                  </a:cubicBezTo>
                  <a:cubicBezTo>
                    <a:pt x="781" y="1920"/>
                    <a:pt x="802" y="1910"/>
                    <a:pt x="823" y="1910"/>
                  </a:cubicBezTo>
                  <a:cubicBezTo>
                    <a:pt x="834" y="1362"/>
                    <a:pt x="391" y="275"/>
                    <a:pt x="53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31"/>
            <p:cNvSpPr/>
            <p:nvPr/>
          </p:nvSpPr>
          <p:spPr>
            <a:xfrm>
              <a:off x="7011300" y="1265275"/>
              <a:ext cx="36400" cy="32975"/>
            </a:xfrm>
            <a:custGeom>
              <a:avLst/>
              <a:gdLst/>
              <a:ahLst/>
              <a:cxnLst/>
              <a:rect l="l" t="t" r="r" b="b"/>
              <a:pathLst>
                <a:path w="1456" h="1319" extrusionOk="0">
                  <a:moveTo>
                    <a:pt x="1456" y="0"/>
                  </a:moveTo>
                  <a:lnTo>
                    <a:pt x="1456" y="0"/>
                  </a:lnTo>
                  <a:cubicBezTo>
                    <a:pt x="1277" y="63"/>
                    <a:pt x="1181" y="63"/>
                    <a:pt x="1139" y="116"/>
                  </a:cubicBezTo>
                  <a:cubicBezTo>
                    <a:pt x="760" y="495"/>
                    <a:pt x="285" y="791"/>
                    <a:pt x="0" y="1318"/>
                  </a:cubicBezTo>
                  <a:cubicBezTo>
                    <a:pt x="370" y="1245"/>
                    <a:pt x="380" y="1245"/>
                    <a:pt x="507" y="1107"/>
                  </a:cubicBezTo>
                  <a:cubicBezTo>
                    <a:pt x="813" y="781"/>
                    <a:pt x="1214" y="538"/>
                    <a:pt x="1456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31"/>
            <p:cNvSpPr/>
            <p:nvPr/>
          </p:nvSpPr>
          <p:spPr>
            <a:xfrm>
              <a:off x="7002075" y="1189325"/>
              <a:ext cx="12925" cy="45100"/>
            </a:xfrm>
            <a:custGeom>
              <a:avLst/>
              <a:gdLst/>
              <a:ahLst/>
              <a:cxnLst/>
              <a:rect l="l" t="t" r="r" b="b"/>
              <a:pathLst>
                <a:path w="517" h="1804" extrusionOk="0">
                  <a:moveTo>
                    <a:pt x="380" y="1"/>
                  </a:moveTo>
                  <a:lnTo>
                    <a:pt x="380" y="1"/>
                  </a:lnTo>
                  <a:cubicBezTo>
                    <a:pt x="158" y="612"/>
                    <a:pt x="22" y="1161"/>
                    <a:pt x="1" y="1804"/>
                  </a:cubicBezTo>
                  <a:cubicBezTo>
                    <a:pt x="390" y="1298"/>
                    <a:pt x="517" y="676"/>
                    <a:pt x="380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31"/>
            <p:cNvSpPr/>
            <p:nvPr/>
          </p:nvSpPr>
          <p:spPr>
            <a:xfrm>
              <a:off x="6925075" y="1347775"/>
              <a:ext cx="19800" cy="37600"/>
            </a:xfrm>
            <a:custGeom>
              <a:avLst/>
              <a:gdLst/>
              <a:ahLst/>
              <a:cxnLst/>
              <a:rect l="l" t="t" r="r" b="b"/>
              <a:pathLst>
                <a:path w="792" h="1504" extrusionOk="0">
                  <a:moveTo>
                    <a:pt x="95" y="1"/>
                  </a:moveTo>
                  <a:cubicBezTo>
                    <a:pt x="64" y="22"/>
                    <a:pt x="32" y="43"/>
                    <a:pt x="1" y="54"/>
                  </a:cubicBezTo>
                  <a:cubicBezTo>
                    <a:pt x="32" y="160"/>
                    <a:pt x="64" y="254"/>
                    <a:pt x="95" y="349"/>
                  </a:cubicBezTo>
                  <a:cubicBezTo>
                    <a:pt x="138" y="455"/>
                    <a:pt x="191" y="549"/>
                    <a:pt x="233" y="655"/>
                  </a:cubicBezTo>
                  <a:cubicBezTo>
                    <a:pt x="285" y="771"/>
                    <a:pt x="338" y="898"/>
                    <a:pt x="391" y="1013"/>
                  </a:cubicBezTo>
                  <a:cubicBezTo>
                    <a:pt x="433" y="1119"/>
                    <a:pt x="475" y="1224"/>
                    <a:pt x="517" y="1320"/>
                  </a:cubicBezTo>
                  <a:cubicBezTo>
                    <a:pt x="555" y="1403"/>
                    <a:pt x="575" y="1504"/>
                    <a:pt x="696" y="1504"/>
                  </a:cubicBezTo>
                  <a:cubicBezTo>
                    <a:pt x="712" y="1504"/>
                    <a:pt x="730" y="1502"/>
                    <a:pt x="749" y="1499"/>
                  </a:cubicBezTo>
                  <a:cubicBezTo>
                    <a:pt x="760" y="1446"/>
                    <a:pt x="791" y="1372"/>
                    <a:pt x="770" y="1320"/>
                  </a:cubicBezTo>
                  <a:cubicBezTo>
                    <a:pt x="602" y="919"/>
                    <a:pt x="423" y="518"/>
                    <a:pt x="243" y="117"/>
                  </a:cubicBezTo>
                  <a:cubicBezTo>
                    <a:pt x="222" y="64"/>
                    <a:pt x="149" y="43"/>
                    <a:pt x="95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31"/>
            <p:cNvSpPr/>
            <p:nvPr/>
          </p:nvSpPr>
          <p:spPr>
            <a:xfrm>
              <a:off x="6818300" y="1259475"/>
              <a:ext cx="17175" cy="21250"/>
            </a:xfrm>
            <a:custGeom>
              <a:avLst/>
              <a:gdLst/>
              <a:ahLst/>
              <a:cxnLst/>
              <a:rect l="l" t="t" r="r" b="b"/>
              <a:pathLst>
                <a:path w="687" h="850" extrusionOk="0">
                  <a:moveTo>
                    <a:pt x="74" y="0"/>
                  </a:moveTo>
                  <a:cubicBezTo>
                    <a:pt x="42" y="190"/>
                    <a:pt x="21" y="338"/>
                    <a:pt x="0" y="464"/>
                  </a:cubicBezTo>
                  <a:cubicBezTo>
                    <a:pt x="282" y="761"/>
                    <a:pt x="366" y="849"/>
                    <a:pt x="439" y="849"/>
                  </a:cubicBezTo>
                  <a:cubicBezTo>
                    <a:pt x="469" y="849"/>
                    <a:pt x="498" y="834"/>
                    <a:pt x="538" y="812"/>
                  </a:cubicBezTo>
                  <a:cubicBezTo>
                    <a:pt x="485" y="696"/>
                    <a:pt x="433" y="570"/>
                    <a:pt x="380" y="453"/>
                  </a:cubicBezTo>
                  <a:cubicBezTo>
                    <a:pt x="496" y="390"/>
                    <a:pt x="644" y="495"/>
                    <a:pt x="686" y="295"/>
                  </a:cubicBezTo>
                  <a:cubicBezTo>
                    <a:pt x="559" y="116"/>
                    <a:pt x="380" y="31"/>
                    <a:pt x="74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31"/>
            <p:cNvSpPr/>
            <p:nvPr/>
          </p:nvSpPr>
          <p:spPr>
            <a:xfrm>
              <a:off x="7087750" y="1281350"/>
              <a:ext cx="28700" cy="19625"/>
            </a:xfrm>
            <a:custGeom>
              <a:avLst/>
              <a:gdLst/>
              <a:ahLst/>
              <a:cxnLst/>
              <a:rect l="l" t="t" r="r" b="b"/>
              <a:pathLst>
                <a:path w="1148" h="785" extrusionOk="0">
                  <a:moveTo>
                    <a:pt x="961" y="0"/>
                  </a:moveTo>
                  <a:cubicBezTo>
                    <a:pt x="613" y="190"/>
                    <a:pt x="307" y="433"/>
                    <a:pt x="1" y="717"/>
                  </a:cubicBezTo>
                  <a:cubicBezTo>
                    <a:pt x="67" y="767"/>
                    <a:pt x="126" y="785"/>
                    <a:pt x="181" y="785"/>
                  </a:cubicBezTo>
                  <a:cubicBezTo>
                    <a:pt x="311" y="785"/>
                    <a:pt x="417" y="686"/>
                    <a:pt x="528" y="686"/>
                  </a:cubicBezTo>
                  <a:lnTo>
                    <a:pt x="518" y="707"/>
                  </a:lnTo>
                  <a:cubicBezTo>
                    <a:pt x="609" y="554"/>
                    <a:pt x="740" y="461"/>
                    <a:pt x="919" y="426"/>
                  </a:cubicBezTo>
                  <a:lnTo>
                    <a:pt x="919" y="426"/>
                  </a:lnTo>
                  <a:cubicBezTo>
                    <a:pt x="919" y="428"/>
                    <a:pt x="919" y="431"/>
                    <a:pt x="919" y="433"/>
                  </a:cubicBezTo>
                  <a:lnTo>
                    <a:pt x="940" y="422"/>
                  </a:lnTo>
                  <a:lnTo>
                    <a:pt x="940" y="422"/>
                  </a:lnTo>
                  <a:cubicBezTo>
                    <a:pt x="933" y="423"/>
                    <a:pt x="926" y="424"/>
                    <a:pt x="919" y="426"/>
                  </a:cubicBezTo>
                  <a:lnTo>
                    <a:pt x="919" y="426"/>
                  </a:lnTo>
                  <a:cubicBezTo>
                    <a:pt x="927" y="292"/>
                    <a:pt x="1148" y="197"/>
                    <a:pt x="961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31"/>
            <p:cNvSpPr/>
            <p:nvPr/>
          </p:nvSpPr>
          <p:spPr>
            <a:xfrm>
              <a:off x="6915850" y="1178500"/>
              <a:ext cx="12425" cy="24300"/>
            </a:xfrm>
            <a:custGeom>
              <a:avLst/>
              <a:gdLst/>
              <a:ahLst/>
              <a:cxnLst/>
              <a:rect l="l" t="t" r="r" b="b"/>
              <a:pathLst>
                <a:path w="497" h="972" extrusionOk="0">
                  <a:moveTo>
                    <a:pt x="0" y="1"/>
                  </a:moveTo>
                  <a:lnTo>
                    <a:pt x="0" y="1"/>
                  </a:lnTo>
                  <a:cubicBezTo>
                    <a:pt x="85" y="507"/>
                    <a:pt x="169" y="666"/>
                    <a:pt x="496" y="971"/>
                  </a:cubicBezTo>
                  <a:cubicBezTo>
                    <a:pt x="496" y="476"/>
                    <a:pt x="338" y="181"/>
                    <a:pt x="0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31"/>
            <p:cNvSpPr/>
            <p:nvPr/>
          </p:nvSpPr>
          <p:spPr>
            <a:xfrm>
              <a:off x="6982050" y="1319600"/>
              <a:ext cx="11450" cy="29800"/>
            </a:xfrm>
            <a:custGeom>
              <a:avLst/>
              <a:gdLst/>
              <a:ahLst/>
              <a:cxnLst/>
              <a:rect l="l" t="t" r="r" b="b"/>
              <a:pathLst>
                <a:path w="458" h="1192" extrusionOk="0">
                  <a:moveTo>
                    <a:pt x="347" y="1"/>
                  </a:moveTo>
                  <a:cubicBezTo>
                    <a:pt x="312" y="1"/>
                    <a:pt x="269" y="10"/>
                    <a:pt x="221" y="31"/>
                  </a:cubicBezTo>
                  <a:cubicBezTo>
                    <a:pt x="305" y="401"/>
                    <a:pt x="0" y="748"/>
                    <a:pt x="127" y="1191"/>
                  </a:cubicBezTo>
                  <a:cubicBezTo>
                    <a:pt x="221" y="1149"/>
                    <a:pt x="253" y="1139"/>
                    <a:pt x="253" y="1128"/>
                  </a:cubicBezTo>
                  <a:cubicBezTo>
                    <a:pt x="327" y="790"/>
                    <a:pt x="401" y="453"/>
                    <a:pt x="443" y="105"/>
                  </a:cubicBezTo>
                  <a:cubicBezTo>
                    <a:pt x="457" y="41"/>
                    <a:pt x="419" y="1"/>
                    <a:pt x="347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31"/>
            <p:cNvSpPr/>
            <p:nvPr/>
          </p:nvSpPr>
          <p:spPr>
            <a:xfrm>
              <a:off x="6846525" y="1222850"/>
              <a:ext cx="22425" cy="22650"/>
            </a:xfrm>
            <a:custGeom>
              <a:avLst/>
              <a:gdLst/>
              <a:ahLst/>
              <a:cxnLst/>
              <a:rect l="l" t="t" r="r" b="b"/>
              <a:pathLst>
                <a:path w="897" h="906" extrusionOk="0">
                  <a:moveTo>
                    <a:pt x="179" y="0"/>
                  </a:moveTo>
                  <a:cubicBezTo>
                    <a:pt x="136" y="0"/>
                    <a:pt x="77" y="10"/>
                    <a:pt x="0" y="10"/>
                  </a:cubicBezTo>
                  <a:cubicBezTo>
                    <a:pt x="190" y="400"/>
                    <a:pt x="453" y="621"/>
                    <a:pt x="896" y="906"/>
                  </a:cubicBezTo>
                  <a:cubicBezTo>
                    <a:pt x="759" y="389"/>
                    <a:pt x="485" y="210"/>
                    <a:pt x="232" y="10"/>
                  </a:cubicBezTo>
                  <a:cubicBezTo>
                    <a:pt x="218" y="3"/>
                    <a:pt x="200" y="0"/>
                    <a:pt x="179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31"/>
            <p:cNvSpPr/>
            <p:nvPr/>
          </p:nvSpPr>
          <p:spPr>
            <a:xfrm>
              <a:off x="7016575" y="1294525"/>
              <a:ext cx="24275" cy="17175"/>
            </a:xfrm>
            <a:custGeom>
              <a:avLst/>
              <a:gdLst/>
              <a:ahLst/>
              <a:cxnLst/>
              <a:rect l="l" t="t" r="r" b="b"/>
              <a:pathLst>
                <a:path w="971" h="687" extrusionOk="0">
                  <a:moveTo>
                    <a:pt x="876" y="0"/>
                  </a:moveTo>
                  <a:cubicBezTo>
                    <a:pt x="359" y="254"/>
                    <a:pt x="243" y="338"/>
                    <a:pt x="0" y="686"/>
                  </a:cubicBezTo>
                  <a:cubicBezTo>
                    <a:pt x="391" y="654"/>
                    <a:pt x="623" y="401"/>
                    <a:pt x="876" y="211"/>
                  </a:cubicBezTo>
                  <a:cubicBezTo>
                    <a:pt x="949" y="159"/>
                    <a:pt x="970" y="75"/>
                    <a:pt x="876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31"/>
            <p:cNvSpPr/>
            <p:nvPr/>
          </p:nvSpPr>
          <p:spPr>
            <a:xfrm>
              <a:off x="6992050" y="1190100"/>
              <a:ext cx="10575" cy="26925"/>
            </a:xfrm>
            <a:custGeom>
              <a:avLst/>
              <a:gdLst/>
              <a:ahLst/>
              <a:cxnLst/>
              <a:rect l="l" t="t" r="r" b="b"/>
              <a:pathLst>
                <a:path w="423" h="1077" extrusionOk="0">
                  <a:moveTo>
                    <a:pt x="116" y="1"/>
                  </a:moveTo>
                  <a:cubicBezTo>
                    <a:pt x="85" y="328"/>
                    <a:pt x="43" y="634"/>
                    <a:pt x="1" y="1077"/>
                  </a:cubicBezTo>
                  <a:cubicBezTo>
                    <a:pt x="338" y="718"/>
                    <a:pt x="423" y="371"/>
                    <a:pt x="275" y="43"/>
                  </a:cubicBezTo>
                  <a:cubicBezTo>
                    <a:pt x="264" y="22"/>
                    <a:pt x="191" y="22"/>
                    <a:pt x="116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31"/>
            <p:cNvSpPr/>
            <p:nvPr/>
          </p:nvSpPr>
          <p:spPr>
            <a:xfrm>
              <a:off x="6956975" y="1165075"/>
              <a:ext cx="9525" cy="24275"/>
            </a:xfrm>
            <a:custGeom>
              <a:avLst/>
              <a:gdLst/>
              <a:ahLst/>
              <a:cxnLst/>
              <a:rect l="l" t="t" r="r" b="b"/>
              <a:pathLst>
                <a:path w="381" h="971" extrusionOk="0">
                  <a:moveTo>
                    <a:pt x="244" y="0"/>
                  </a:moveTo>
                  <a:cubicBezTo>
                    <a:pt x="1" y="275"/>
                    <a:pt x="75" y="517"/>
                    <a:pt x="75" y="739"/>
                  </a:cubicBezTo>
                  <a:cubicBezTo>
                    <a:pt x="75" y="844"/>
                    <a:pt x="106" y="960"/>
                    <a:pt x="254" y="971"/>
                  </a:cubicBezTo>
                  <a:cubicBezTo>
                    <a:pt x="380" y="580"/>
                    <a:pt x="380" y="580"/>
                    <a:pt x="244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31"/>
            <p:cNvSpPr/>
            <p:nvPr/>
          </p:nvSpPr>
          <p:spPr>
            <a:xfrm>
              <a:off x="6987850" y="1272125"/>
              <a:ext cx="12150" cy="19250"/>
            </a:xfrm>
            <a:custGeom>
              <a:avLst/>
              <a:gdLst/>
              <a:ahLst/>
              <a:cxnLst/>
              <a:rect l="l" t="t" r="r" b="b"/>
              <a:pathLst>
                <a:path w="486" h="770" extrusionOk="0">
                  <a:moveTo>
                    <a:pt x="316" y="0"/>
                  </a:moveTo>
                  <a:cubicBezTo>
                    <a:pt x="0" y="190"/>
                    <a:pt x="137" y="507"/>
                    <a:pt x="105" y="770"/>
                  </a:cubicBezTo>
                  <a:cubicBezTo>
                    <a:pt x="232" y="559"/>
                    <a:pt x="485" y="359"/>
                    <a:pt x="316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Google Shape;786;p31"/>
            <p:cNvSpPr/>
            <p:nvPr/>
          </p:nvSpPr>
          <p:spPr>
            <a:xfrm>
              <a:off x="6935100" y="1174275"/>
              <a:ext cx="13750" cy="25350"/>
            </a:xfrm>
            <a:custGeom>
              <a:avLst/>
              <a:gdLst/>
              <a:ahLst/>
              <a:cxnLst/>
              <a:rect l="l" t="t" r="r" b="b"/>
              <a:pathLst>
                <a:path w="550" h="1014" extrusionOk="0">
                  <a:moveTo>
                    <a:pt x="128" y="1"/>
                  </a:moveTo>
                  <a:cubicBezTo>
                    <a:pt x="92" y="1"/>
                    <a:pt x="48" y="24"/>
                    <a:pt x="1" y="86"/>
                  </a:cubicBezTo>
                  <a:cubicBezTo>
                    <a:pt x="116" y="339"/>
                    <a:pt x="243" y="613"/>
                    <a:pt x="433" y="1014"/>
                  </a:cubicBezTo>
                  <a:cubicBezTo>
                    <a:pt x="507" y="824"/>
                    <a:pt x="549" y="761"/>
                    <a:pt x="538" y="718"/>
                  </a:cubicBezTo>
                  <a:cubicBezTo>
                    <a:pt x="444" y="497"/>
                    <a:pt x="338" y="286"/>
                    <a:pt x="222" y="75"/>
                  </a:cubicBezTo>
                  <a:cubicBezTo>
                    <a:pt x="205" y="35"/>
                    <a:pt x="172" y="1"/>
                    <a:pt x="128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31"/>
            <p:cNvSpPr/>
            <p:nvPr/>
          </p:nvSpPr>
          <p:spPr>
            <a:xfrm>
              <a:off x="6811125" y="1282225"/>
              <a:ext cx="20375" cy="9575"/>
            </a:xfrm>
            <a:custGeom>
              <a:avLst/>
              <a:gdLst/>
              <a:ahLst/>
              <a:cxnLst/>
              <a:rect l="l" t="t" r="r" b="b"/>
              <a:pathLst>
                <a:path w="815" h="383" extrusionOk="0">
                  <a:moveTo>
                    <a:pt x="129" y="1"/>
                  </a:moveTo>
                  <a:cubicBezTo>
                    <a:pt x="68" y="1"/>
                    <a:pt x="0" y="41"/>
                    <a:pt x="34" y="176"/>
                  </a:cubicBezTo>
                  <a:cubicBezTo>
                    <a:pt x="231" y="230"/>
                    <a:pt x="420" y="382"/>
                    <a:pt x="672" y="382"/>
                  </a:cubicBezTo>
                  <a:cubicBezTo>
                    <a:pt x="717" y="382"/>
                    <a:pt x="765" y="377"/>
                    <a:pt x="814" y="366"/>
                  </a:cubicBezTo>
                  <a:cubicBezTo>
                    <a:pt x="772" y="282"/>
                    <a:pt x="762" y="187"/>
                    <a:pt x="720" y="176"/>
                  </a:cubicBezTo>
                  <a:cubicBezTo>
                    <a:pt x="540" y="103"/>
                    <a:pt x="361" y="50"/>
                    <a:pt x="171" y="7"/>
                  </a:cubicBezTo>
                  <a:cubicBezTo>
                    <a:pt x="159" y="3"/>
                    <a:pt x="144" y="1"/>
                    <a:pt x="129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31"/>
            <p:cNvSpPr/>
            <p:nvPr/>
          </p:nvSpPr>
          <p:spPr>
            <a:xfrm>
              <a:off x="7024750" y="1312725"/>
              <a:ext cx="17675" cy="10575"/>
            </a:xfrm>
            <a:custGeom>
              <a:avLst/>
              <a:gdLst/>
              <a:ahLst/>
              <a:cxnLst/>
              <a:rect l="l" t="t" r="r" b="b"/>
              <a:pathLst>
                <a:path w="707" h="423" extrusionOk="0">
                  <a:moveTo>
                    <a:pt x="707" y="1"/>
                  </a:moveTo>
                  <a:cubicBezTo>
                    <a:pt x="190" y="64"/>
                    <a:pt x="127" y="106"/>
                    <a:pt x="1" y="422"/>
                  </a:cubicBezTo>
                  <a:cubicBezTo>
                    <a:pt x="306" y="380"/>
                    <a:pt x="528" y="233"/>
                    <a:pt x="707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31"/>
            <p:cNvSpPr/>
            <p:nvPr/>
          </p:nvSpPr>
          <p:spPr>
            <a:xfrm>
              <a:off x="6841775" y="1236000"/>
              <a:ext cx="15550" cy="16625"/>
            </a:xfrm>
            <a:custGeom>
              <a:avLst/>
              <a:gdLst/>
              <a:ahLst/>
              <a:cxnLst/>
              <a:rect l="l" t="t" r="r" b="b"/>
              <a:pathLst>
                <a:path w="622" h="665" extrusionOk="0">
                  <a:moveTo>
                    <a:pt x="0" y="0"/>
                  </a:moveTo>
                  <a:lnTo>
                    <a:pt x="0" y="0"/>
                  </a:lnTo>
                  <a:cubicBezTo>
                    <a:pt x="106" y="327"/>
                    <a:pt x="306" y="464"/>
                    <a:pt x="601" y="665"/>
                  </a:cubicBezTo>
                  <a:cubicBezTo>
                    <a:pt x="622" y="295"/>
                    <a:pt x="411" y="190"/>
                    <a:pt x="274" y="63"/>
                  </a:cubicBezTo>
                  <a:cubicBezTo>
                    <a:pt x="221" y="21"/>
                    <a:pt x="127" y="2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31"/>
            <p:cNvSpPr/>
            <p:nvPr/>
          </p:nvSpPr>
          <p:spPr>
            <a:xfrm>
              <a:off x="6973325" y="1278450"/>
              <a:ext cx="12425" cy="16900"/>
            </a:xfrm>
            <a:custGeom>
              <a:avLst/>
              <a:gdLst/>
              <a:ahLst/>
              <a:cxnLst/>
              <a:rect l="l" t="t" r="r" b="b"/>
              <a:pathLst>
                <a:path w="497" h="676" extrusionOk="0">
                  <a:moveTo>
                    <a:pt x="307" y="1"/>
                  </a:moveTo>
                  <a:cubicBezTo>
                    <a:pt x="233" y="222"/>
                    <a:pt x="1" y="401"/>
                    <a:pt x="180" y="676"/>
                  </a:cubicBezTo>
                  <a:cubicBezTo>
                    <a:pt x="296" y="475"/>
                    <a:pt x="497" y="296"/>
                    <a:pt x="307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31"/>
            <p:cNvSpPr/>
            <p:nvPr/>
          </p:nvSpPr>
          <p:spPr>
            <a:xfrm>
              <a:off x="6955925" y="1413700"/>
              <a:ext cx="7925" cy="14550"/>
            </a:xfrm>
            <a:custGeom>
              <a:avLst/>
              <a:gdLst/>
              <a:ahLst/>
              <a:cxnLst/>
              <a:rect l="l" t="t" r="r" b="b"/>
              <a:pathLst>
                <a:path w="317" h="582" extrusionOk="0">
                  <a:moveTo>
                    <a:pt x="54" y="1"/>
                  </a:moveTo>
                  <a:lnTo>
                    <a:pt x="54" y="1"/>
                  </a:lnTo>
                  <a:cubicBezTo>
                    <a:pt x="0" y="380"/>
                    <a:pt x="11" y="401"/>
                    <a:pt x="317" y="581"/>
                  </a:cubicBezTo>
                  <a:cubicBezTo>
                    <a:pt x="254" y="317"/>
                    <a:pt x="254" y="127"/>
                    <a:pt x="54" y="1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31"/>
            <p:cNvSpPr/>
            <p:nvPr/>
          </p:nvSpPr>
          <p:spPr>
            <a:xfrm>
              <a:off x="6978900" y="1402625"/>
              <a:ext cx="13175" cy="11900"/>
            </a:xfrm>
            <a:custGeom>
              <a:avLst/>
              <a:gdLst/>
              <a:ahLst/>
              <a:cxnLst/>
              <a:rect l="l" t="t" r="r" b="b"/>
              <a:pathLst>
                <a:path w="527" h="476" extrusionOk="0">
                  <a:moveTo>
                    <a:pt x="516" y="1"/>
                  </a:moveTo>
                  <a:cubicBezTo>
                    <a:pt x="512" y="4"/>
                    <a:pt x="508" y="8"/>
                    <a:pt x="504" y="12"/>
                  </a:cubicBezTo>
                  <a:lnTo>
                    <a:pt x="504" y="12"/>
                  </a:lnTo>
                  <a:cubicBezTo>
                    <a:pt x="512" y="12"/>
                    <a:pt x="519" y="12"/>
                    <a:pt x="527" y="12"/>
                  </a:cubicBezTo>
                  <a:lnTo>
                    <a:pt x="516" y="1"/>
                  </a:lnTo>
                  <a:close/>
                  <a:moveTo>
                    <a:pt x="504" y="12"/>
                  </a:moveTo>
                  <a:lnTo>
                    <a:pt x="504" y="12"/>
                  </a:lnTo>
                  <a:cubicBezTo>
                    <a:pt x="50" y="23"/>
                    <a:pt x="0" y="70"/>
                    <a:pt x="52" y="476"/>
                  </a:cubicBezTo>
                  <a:cubicBezTo>
                    <a:pt x="216" y="301"/>
                    <a:pt x="360" y="156"/>
                    <a:pt x="504" y="12"/>
                  </a:cubicBezTo>
                  <a:close/>
                </a:path>
              </a:pathLst>
            </a:custGeom>
            <a:solidFill>
              <a:schemeClr val="accent1">
                <a:alpha val="22352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02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7" name="Google Shape;577;p4"/>
          <p:cNvGrpSpPr/>
          <p:nvPr/>
        </p:nvGrpSpPr>
        <p:grpSpPr>
          <a:xfrm>
            <a:off x="28" y="120808"/>
            <a:ext cx="8907807" cy="3942745"/>
            <a:chOff x="28" y="120808"/>
            <a:chExt cx="8907807" cy="3942745"/>
          </a:xfrm>
        </p:grpSpPr>
        <p:sp>
          <p:nvSpPr>
            <p:cNvPr id="578" name="Google Shape;578;p4"/>
            <p:cNvSpPr/>
            <p:nvPr/>
          </p:nvSpPr>
          <p:spPr>
            <a:xfrm>
              <a:off x="28" y="2242384"/>
              <a:ext cx="15453" cy="41584"/>
            </a:xfrm>
            <a:custGeom>
              <a:avLst/>
              <a:gdLst/>
              <a:ahLst/>
              <a:cxnLst/>
              <a:rect l="l" t="t" r="r" b="b"/>
              <a:pathLst>
                <a:path w="547" h="1472" extrusionOk="0">
                  <a:moveTo>
                    <a:pt x="0" y="1"/>
                  </a:moveTo>
                  <a:lnTo>
                    <a:pt x="0" y="1472"/>
                  </a:lnTo>
                  <a:cubicBezTo>
                    <a:pt x="164" y="1328"/>
                    <a:pt x="307" y="1168"/>
                    <a:pt x="391" y="968"/>
                  </a:cubicBezTo>
                  <a:cubicBezTo>
                    <a:pt x="547" y="601"/>
                    <a:pt x="391" y="74"/>
                    <a:pt x="0" y="1"/>
                  </a:cubicBezTo>
                  <a:close/>
                </a:path>
              </a:pathLst>
            </a:custGeom>
            <a:solidFill>
              <a:srgbClr val="8EC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"/>
            <p:cNvSpPr/>
            <p:nvPr/>
          </p:nvSpPr>
          <p:spPr>
            <a:xfrm rot="-8826227" flipH="1">
              <a:off x="395051" y="382822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"/>
            <p:cNvSpPr/>
            <p:nvPr/>
          </p:nvSpPr>
          <p:spPr>
            <a:xfrm rot="8440181" flipH="1">
              <a:off x="329950" y="936543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"/>
            <p:cNvSpPr/>
            <p:nvPr/>
          </p:nvSpPr>
          <p:spPr>
            <a:xfrm rot="-8826227" flipH="1">
              <a:off x="8461207" y="1030615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"/>
            <p:cNvSpPr/>
            <p:nvPr/>
          </p:nvSpPr>
          <p:spPr>
            <a:xfrm rot="10800000" flipH="1">
              <a:off x="7902996" y="280998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4"/>
            <p:cNvSpPr/>
            <p:nvPr/>
          </p:nvSpPr>
          <p:spPr>
            <a:xfrm rot="8440181" flipH="1">
              <a:off x="8667097" y="158319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4"/>
            <p:cNvSpPr/>
            <p:nvPr/>
          </p:nvSpPr>
          <p:spPr>
            <a:xfrm rot="8440181" flipH="1">
              <a:off x="117123" y="1216036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4"/>
            <p:cNvSpPr/>
            <p:nvPr/>
          </p:nvSpPr>
          <p:spPr>
            <a:xfrm rot="-8826227" flipH="1">
              <a:off x="280889" y="3589173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4"/>
            <p:cNvSpPr/>
            <p:nvPr/>
          </p:nvSpPr>
          <p:spPr>
            <a:xfrm rot="10800000" flipH="1">
              <a:off x="7315528" y="759048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4"/>
            <p:cNvSpPr/>
            <p:nvPr/>
          </p:nvSpPr>
          <p:spPr>
            <a:xfrm rot="-8826227" flipH="1">
              <a:off x="2079098" y="159723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4"/>
            <p:cNvSpPr/>
            <p:nvPr/>
          </p:nvSpPr>
          <p:spPr>
            <a:xfrm rot="8440181" flipH="1">
              <a:off x="7133392" y="397243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4"/>
            <p:cNvSpPr/>
            <p:nvPr/>
          </p:nvSpPr>
          <p:spPr>
            <a:xfrm rot="8440181" flipH="1">
              <a:off x="1615822" y="23944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0" name="Google Shape;590;p4"/>
          <p:cNvGrpSpPr/>
          <p:nvPr/>
        </p:nvGrpSpPr>
        <p:grpSpPr>
          <a:xfrm>
            <a:off x="8357499" y="3382549"/>
            <a:ext cx="785173" cy="1373504"/>
            <a:chOff x="8357499" y="3382549"/>
            <a:chExt cx="785173" cy="1373504"/>
          </a:xfrm>
        </p:grpSpPr>
        <p:sp>
          <p:nvSpPr>
            <p:cNvPr id="591" name="Google Shape;591;p4"/>
            <p:cNvSpPr/>
            <p:nvPr/>
          </p:nvSpPr>
          <p:spPr>
            <a:xfrm>
              <a:off x="8547830" y="3382549"/>
              <a:ext cx="574901" cy="1373452"/>
            </a:xfrm>
            <a:custGeom>
              <a:avLst/>
              <a:gdLst/>
              <a:ahLst/>
              <a:cxnLst/>
              <a:rect l="l" t="t" r="r" b="b"/>
              <a:pathLst>
                <a:path w="19734" h="47145" extrusionOk="0">
                  <a:moveTo>
                    <a:pt x="5551" y="0"/>
                  </a:moveTo>
                  <a:cubicBezTo>
                    <a:pt x="3992" y="0"/>
                    <a:pt x="2672" y="1361"/>
                    <a:pt x="2272" y="2872"/>
                  </a:cubicBezTo>
                  <a:cubicBezTo>
                    <a:pt x="1871" y="4394"/>
                    <a:pt x="2216" y="6014"/>
                    <a:pt x="2712" y="7507"/>
                  </a:cubicBezTo>
                  <a:cubicBezTo>
                    <a:pt x="3208" y="9000"/>
                    <a:pt x="3857" y="10460"/>
                    <a:pt x="4089" y="12017"/>
                  </a:cubicBezTo>
                  <a:cubicBezTo>
                    <a:pt x="4942" y="17762"/>
                    <a:pt x="1" y="23380"/>
                    <a:pt x="1435" y="29004"/>
                  </a:cubicBezTo>
                  <a:cubicBezTo>
                    <a:pt x="2140" y="31771"/>
                    <a:pt x="4301" y="33983"/>
                    <a:pt x="5054" y="36738"/>
                  </a:cubicBezTo>
                  <a:cubicBezTo>
                    <a:pt x="5561" y="38597"/>
                    <a:pt x="5392" y="40566"/>
                    <a:pt x="5199" y="42483"/>
                  </a:cubicBezTo>
                  <a:cubicBezTo>
                    <a:pt x="5062" y="43860"/>
                    <a:pt x="4920" y="45256"/>
                    <a:pt x="5010" y="46630"/>
                  </a:cubicBezTo>
                  <a:cubicBezTo>
                    <a:pt x="8391" y="46851"/>
                    <a:pt x="11761" y="47145"/>
                    <a:pt x="15157" y="47145"/>
                  </a:cubicBezTo>
                  <a:cubicBezTo>
                    <a:pt x="15647" y="47145"/>
                    <a:pt x="16136" y="47139"/>
                    <a:pt x="16627" y="47126"/>
                  </a:cubicBezTo>
                  <a:cubicBezTo>
                    <a:pt x="17658" y="47097"/>
                    <a:pt x="18671" y="47035"/>
                    <a:pt x="19669" y="46938"/>
                  </a:cubicBezTo>
                  <a:cubicBezTo>
                    <a:pt x="19734" y="46265"/>
                    <a:pt x="19714" y="45586"/>
                    <a:pt x="19593" y="44917"/>
                  </a:cubicBezTo>
                  <a:cubicBezTo>
                    <a:pt x="19092" y="42146"/>
                    <a:pt x="17125" y="39847"/>
                    <a:pt x="16384" y="37131"/>
                  </a:cubicBezTo>
                  <a:cubicBezTo>
                    <a:pt x="14966" y="31946"/>
                    <a:pt x="18167" y="26043"/>
                    <a:pt x="15823" y="21206"/>
                  </a:cubicBezTo>
                  <a:cubicBezTo>
                    <a:pt x="14625" y="18735"/>
                    <a:pt x="12179" y="17073"/>
                    <a:pt x="10846" y="14673"/>
                  </a:cubicBezTo>
                  <a:cubicBezTo>
                    <a:pt x="9526" y="12296"/>
                    <a:pt x="9428" y="9458"/>
                    <a:pt x="9389" y="6742"/>
                  </a:cubicBezTo>
                  <a:cubicBezTo>
                    <a:pt x="9368" y="5306"/>
                    <a:pt x="9348" y="3828"/>
                    <a:pt x="8794" y="2502"/>
                  </a:cubicBezTo>
                  <a:cubicBezTo>
                    <a:pt x="8241" y="1175"/>
                    <a:pt x="7020" y="22"/>
                    <a:pt x="5584" y="0"/>
                  </a:cubicBezTo>
                  <a:cubicBezTo>
                    <a:pt x="5573" y="0"/>
                    <a:pt x="5562" y="0"/>
                    <a:pt x="5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8674649" y="3505670"/>
              <a:ext cx="265426" cy="1249376"/>
            </a:xfrm>
            <a:custGeom>
              <a:avLst/>
              <a:gdLst/>
              <a:ahLst/>
              <a:cxnLst/>
              <a:rect l="l" t="t" r="r" b="b"/>
              <a:pathLst>
                <a:path w="9111" h="42886" extrusionOk="0">
                  <a:moveTo>
                    <a:pt x="1847" y="0"/>
                  </a:moveTo>
                  <a:cubicBezTo>
                    <a:pt x="1685" y="2"/>
                    <a:pt x="1556" y="135"/>
                    <a:pt x="1557" y="295"/>
                  </a:cubicBezTo>
                  <a:cubicBezTo>
                    <a:pt x="1569" y="1483"/>
                    <a:pt x="1619" y="2671"/>
                    <a:pt x="1695" y="3858"/>
                  </a:cubicBezTo>
                  <a:lnTo>
                    <a:pt x="518" y="2837"/>
                  </a:lnTo>
                  <a:cubicBezTo>
                    <a:pt x="464" y="2789"/>
                    <a:pt x="396" y="2766"/>
                    <a:pt x="328" y="2766"/>
                  </a:cubicBezTo>
                  <a:cubicBezTo>
                    <a:pt x="246" y="2766"/>
                    <a:pt x="164" y="2800"/>
                    <a:pt x="106" y="2866"/>
                  </a:cubicBezTo>
                  <a:cubicBezTo>
                    <a:pt x="1" y="2987"/>
                    <a:pt x="14" y="3171"/>
                    <a:pt x="135" y="3277"/>
                  </a:cubicBezTo>
                  <a:lnTo>
                    <a:pt x="1749" y="4679"/>
                  </a:lnTo>
                  <a:cubicBezTo>
                    <a:pt x="2175" y="10371"/>
                    <a:pt x="3253" y="16031"/>
                    <a:pt x="4412" y="21575"/>
                  </a:cubicBezTo>
                  <a:lnTo>
                    <a:pt x="534" y="17647"/>
                  </a:lnTo>
                  <a:cubicBezTo>
                    <a:pt x="473" y="17589"/>
                    <a:pt x="397" y="17560"/>
                    <a:pt x="321" y="17560"/>
                  </a:cubicBezTo>
                  <a:cubicBezTo>
                    <a:pt x="247" y="17560"/>
                    <a:pt x="174" y="17588"/>
                    <a:pt x="117" y="17644"/>
                  </a:cubicBezTo>
                  <a:cubicBezTo>
                    <a:pt x="1" y="17757"/>
                    <a:pt x="1" y="17943"/>
                    <a:pt x="114" y="18057"/>
                  </a:cubicBezTo>
                  <a:lnTo>
                    <a:pt x="4631" y="22632"/>
                  </a:lnTo>
                  <a:cubicBezTo>
                    <a:pt x="4770" y="23298"/>
                    <a:pt x="4912" y="23965"/>
                    <a:pt x="5054" y="24627"/>
                  </a:cubicBezTo>
                  <a:cubicBezTo>
                    <a:pt x="6319" y="30592"/>
                    <a:pt x="7621" y="36712"/>
                    <a:pt x="8211" y="42866"/>
                  </a:cubicBezTo>
                  <a:cubicBezTo>
                    <a:pt x="8407" y="42874"/>
                    <a:pt x="8602" y="42880"/>
                    <a:pt x="8797" y="42886"/>
                  </a:cubicBezTo>
                  <a:cubicBezTo>
                    <a:pt x="8354" y="38231"/>
                    <a:pt x="7510" y="33608"/>
                    <a:pt x="6577" y="29055"/>
                  </a:cubicBezTo>
                  <a:lnTo>
                    <a:pt x="9037" y="24300"/>
                  </a:lnTo>
                  <a:cubicBezTo>
                    <a:pt x="9111" y="24157"/>
                    <a:pt x="9056" y="23982"/>
                    <a:pt x="8913" y="23908"/>
                  </a:cubicBezTo>
                  <a:cubicBezTo>
                    <a:pt x="8870" y="23886"/>
                    <a:pt x="8824" y="23875"/>
                    <a:pt x="8779" y="23875"/>
                  </a:cubicBezTo>
                  <a:cubicBezTo>
                    <a:pt x="8673" y="23875"/>
                    <a:pt x="8571" y="23933"/>
                    <a:pt x="8520" y="24033"/>
                  </a:cubicBezTo>
                  <a:lnTo>
                    <a:pt x="6392" y="28147"/>
                  </a:lnTo>
                  <a:cubicBezTo>
                    <a:pt x="6138" y="26928"/>
                    <a:pt x="5881" y="25712"/>
                    <a:pt x="5625" y="24504"/>
                  </a:cubicBezTo>
                  <a:cubicBezTo>
                    <a:pt x="5073" y="21912"/>
                    <a:pt x="4519" y="19288"/>
                    <a:pt x="4017" y="16647"/>
                  </a:cubicBezTo>
                  <a:lnTo>
                    <a:pt x="5600" y="12722"/>
                  </a:lnTo>
                  <a:cubicBezTo>
                    <a:pt x="5661" y="12574"/>
                    <a:pt x="5588" y="12403"/>
                    <a:pt x="5440" y="12343"/>
                  </a:cubicBezTo>
                  <a:cubicBezTo>
                    <a:pt x="5405" y="12329"/>
                    <a:pt x="5368" y="12322"/>
                    <a:pt x="5332" y="12322"/>
                  </a:cubicBezTo>
                  <a:cubicBezTo>
                    <a:pt x="5216" y="12322"/>
                    <a:pt x="5106" y="12391"/>
                    <a:pt x="5060" y="12506"/>
                  </a:cubicBezTo>
                  <a:lnTo>
                    <a:pt x="3819" y="15586"/>
                  </a:lnTo>
                  <a:cubicBezTo>
                    <a:pt x="2890" y="10530"/>
                    <a:pt x="2188" y="5410"/>
                    <a:pt x="2141" y="289"/>
                  </a:cubicBezTo>
                  <a:cubicBezTo>
                    <a:pt x="2138" y="129"/>
                    <a:pt x="2009" y="0"/>
                    <a:pt x="1849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8925052" y="3806829"/>
              <a:ext cx="217620" cy="949224"/>
            </a:xfrm>
            <a:custGeom>
              <a:avLst/>
              <a:gdLst/>
              <a:ahLst/>
              <a:cxnLst/>
              <a:rect l="l" t="t" r="r" b="b"/>
              <a:pathLst>
                <a:path w="7470" h="32583" extrusionOk="0">
                  <a:moveTo>
                    <a:pt x="5104" y="0"/>
                  </a:moveTo>
                  <a:cubicBezTo>
                    <a:pt x="4309" y="0"/>
                    <a:pt x="3499" y="386"/>
                    <a:pt x="2955" y="985"/>
                  </a:cubicBezTo>
                  <a:cubicBezTo>
                    <a:pt x="2198" y="1823"/>
                    <a:pt x="1897" y="2993"/>
                    <a:pt x="1876" y="4124"/>
                  </a:cubicBezTo>
                  <a:cubicBezTo>
                    <a:pt x="1853" y="5253"/>
                    <a:pt x="2084" y="6371"/>
                    <a:pt x="2253" y="7488"/>
                  </a:cubicBezTo>
                  <a:cubicBezTo>
                    <a:pt x="2601" y="9753"/>
                    <a:pt x="2711" y="12108"/>
                    <a:pt x="2038" y="14300"/>
                  </a:cubicBezTo>
                  <a:cubicBezTo>
                    <a:pt x="1384" y="16423"/>
                    <a:pt x="1" y="18429"/>
                    <a:pt x="200" y="20643"/>
                  </a:cubicBezTo>
                  <a:cubicBezTo>
                    <a:pt x="384" y="22672"/>
                    <a:pt x="1888" y="24435"/>
                    <a:pt x="1917" y="26472"/>
                  </a:cubicBezTo>
                  <a:cubicBezTo>
                    <a:pt x="1935" y="27891"/>
                    <a:pt x="1233" y="29206"/>
                    <a:pt x="886" y="30585"/>
                  </a:cubicBezTo>
                  <a:cubicBezTo>
                    <a:pt x="742" y="31154"/>
                    <a:pt x="661" y="31838"/>
                    <a:pt x="658" y="32563"/>
                  </a:cubicBezTo>
                  <a:cubicBezTo>
                    <a:pt x="1181" y="32575"/>
                    <a:pt x="1705" y="32582"/>
                    <a:pt x="2230" y="32582"/>
                  </a:cubicBezTo>
                  <a:cubicBezTo>
                    <a:pt x="2712" y="32582"/>
                    <a:pt x="3195" y="32576"/>
                    <a:pt x="3679" y="32563"/>
                  </a:cubicBezTo>
                  <a:cubicBezTo>
                    <a:pt x="4968" y="32528"/>
                    <a:pt x="6229" y="32436"/>
                    <a:pt x="7470" y="32297"/>
                  </a:cubicBezTo>
                  <a:lnTo>
                    <a:pt x="7470" y="1932"/>
                  </a:lnTo>
                  <a:cubicBezTo>
                    <a:pt x="7204" y="1177"/>
                    <a:pt x="6744" y="519"/>
                    <a:pt x="6026" y="194"/>
                  </a:cubicBezTo>
                  <a:cubicBezTo>
                    <a:pt x="5733" y="61"/>
                    <a:pt x="5420" y="0"/>
                    <a:pt x="5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8998731" y="3944604"/>
              <a:ext cx="140244" cy="809155"/>
            </a:xfrm>
            <a:custGeom>
              <a:avLst/>
              <a:gdLst/>
              <a:ahLst/>
              <a:cxnLst/>
              <a:rect l="l" t="t" r="r" b="b"/>
              <a:pathLst>
                <a:path w="4814" h="27775" extrusionOk="0">
                  <a:moveTo>
                    <a:pt x="2463" y="1"/>
                  </a:moveTo>
                  <a:cubicBezTo>
                    <a:pt x="2303" y="1"/>
                    <a:pt x="2173" y="132"/>
                    <a:pt x="2173" y="292"/>
                  </a:cubicBezTo>
                  <a:cubicBezTo>
                    <a:pt x="2190" y="3529"/>
                    <a:pt x="2305" y="6890"/>
                    <a:pt x="2416" y="10142"/>
                  </a:cubicBezTo>
                  <a:cubicBezTo>
                    <a:pt x="2499" y="12544"/>
                    <a:pt x="2582" y="14973"/>
                    <a:pt x="2629" y="17405"/>
                  </a:cubicBezTo>
                  <a:lnTo>
                    <a:pt x="567" y="14575"/>
                  </a:lnTo>
                  <a:cubicBezTo>
                    <a:pt x="510" y="14497"/>
                    <a:pt x="421" y="14455"/>
                    <a:pt x="331" y="14455"/>
                  </a:cubicBezTo>
                  <a:cubicBezTo>
                    <a:pt x="271" y="14455"/>
                    <a:pt x="211" y="14473"/>
                    <a:pt x="159" y="14511"/>
                  </a:cubicBezTo>
                  <a:cubicBezTo>
                    <a:pt x="29" y="14605"/>
                    <a:pt x="1" y="14789"/>
                    <a:pt x="94" y="14919"/>
                  </a:cubicBezTo>
                  <a:lnTo>
                    <a:pt x="2649" y="18420"/>
                  </a:lnTo>
                  <a:cubicBezTo>
                    <a:pt x="2694" y="21553"/>
                    <a:pt x="2672" y="24687"/>
                    <a:pt x="2498" y="27775"/>
                  </a:cubicBezTo>
                  <a:cubicBezTo>
                    <a:pt x="2694" y="27763"/>
                    <a:pt x="2887" y="27754"/>
                    <a:pt x="3082" y="27741"/>
                  </a:cubicBezTo>
                  <a:cubicBezTo>
                    <a:pt x="3248" y="24725"/>
                    <a:pt x="3275" y="21668"/>
                    <a:pt x="3233" y="18612"/>
                  </a:cubicBezTo>
                  <a:cubicBezTo>
                    <a:pt x="3318" y="18512"/>
                    <a:pt x="3330" y="18367"/>
                    <a:pt x="3250" y="18257"/>
                  </a:cubicBezTo>
                  <a:lnTo>
                    <a:pt x="3227" y="18225"/>
                  </a:lnTo>
                  <a:cubicBezTo>
                    <a:pt x="3194" y="16071"/>
                    <a:pt x="3129" y="13915"/>
                    <a:pt x="3058" y="11777"/>
                  </a:cubicBezTo>
                  <a:lnTo>
                    <a:pt x="4714" y="9712"/>
                  </a:lnTo>
                  <a:cubicBezTo>
                    <a:pt x="4814" y="9586"/>
                    <a:pt x="4796" y="9402"/>
                    <a:pt x="4669" y="9302"/>
                  </a:cubicBezTo>
                  <a:cubicBezTo>
                    <a:pt x="4616" y="9260"/>
                    <a:pt x="4551" y="9238"/>
                    <a:pt x="4487" y="9238"/>
                  </a:cubicBezTo>
                  <a:cubicBezTo>
                    <a:pt x="4401" y="9238"/>
                    <a:pt x="4317" y="9275"/>
                    <a:pt x="4260" y="9348"/>
                  </a:cubicBezTo>
                  <a:lnTo>
                    <a:pt x="3028" y="10883"/>
                  </a:lnTo>
                  <a:cubicBezTo>
                    <a:pt x="3019" y="10631"/>
                    <a:pt x="3011" y="10376"/>
                    <a:pt x="3001" y="10124"/>
                  </a:cubicBezTo>
                  <a:cubicBezTo>
                    <a:pt x="2890" y="6878"/>
                    <a:pt x="2774" y="3520"/>
                    <a:pt x="2758" y="290"/>
                  </a:cubicBezTo>
                  <a:cubicBezTo>
                    <a:pt x="2758" y="130"/>
                    <a:pt x="2626" y="1"/>
                    <a:pt x="2465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8357499" y="3838265"/>
              <a:ext cx="493534" cy="913071"/>
            </a:xfrm>
            <a:custGeom>
              <a:avLst/>
              <a:gdLst/>
              <a:ahLst/>
              <a:cxnLst/>
              <a:rect l="l" t="t" r="r" b="b"/>
              <a:pathLst>
                <a:path w="16941" h="31342" extrusionOk="0">
                  <a:moveTo>
                    <a:pt x="2813" y="1"/>
                  </a:moveTo>
                  <a:cubicBezTo>
                    <a:pt x="2084" y="1"/>
                    <a:pt x="1388" y="260"/>
                    <a:pt x="937" y="841"/>
                  </a:cubicBezTo>
                  <a:cubicBezTo>
                    <a:pt x="1" y="2049"/>
                    <a:pt x="602" y="3842"/>
                    <a:pt x="1555" y="5038"/>
                  </a:cubicBezTo>
                  <a:cubicBezTo>
                    <a:pt x="2507" y="6229"/>
                    <a:pt x="3794" y="7206"/>
                    <a:pt x="4372" y="8619"/>
                  </a:cubicBezTo>
                  <a:cubicBezTo>
                    <a:pt x="5522" y="11412"/>
                    <a:pt x="3484" y="14698"/>
                    <a:pt x="4422" y="17571"/>
                  </a:cubicBezTo>
                  <a:cubicBezTo>
                    <a:pt x="5205" y="19970"/>
                    <a:pt x="7807" y="21309"/>
                    <a:pt x="8983" y="23542"/>
                  </a:cubicBezTo>
                  <a:cubicBezTo>
                    <a:pt x="9976" y="25425"/>
                    <a:pt x="9833" y="27670"/>
                    <a:pt x="9925" y="29793"/>
                  </a:cubicBezTo>
                  <a:cubicBezTo>
                    <a:pt x="9940" y="30119"/>
                    <a:pt x="9966" y="30496"/>
                    <a:pt x="10011" y="30896"/>
                  </a:cubicBezTo>
                  <a:cubicBezTo>
                    <a:pt x="12303" y="31023"/>
                    <a:pt x="14586" y="31210"/>
                    <a:pt x="16873" y="31342"/>
                  </a:cubicBezTo>
                  <a:cubicBezTo>
                    <a:pt x="16941" y="30762"/>
                    <a:pt x="16923" y="30155"/>
                    <a:pt x="16808" y="29537"/>
                  </a:cubicBezTo>
                  <a:cubicBezTo>
                    <a:pt x="16547" y="28155"/>
                    <a:pt x="15929" y="26867"/>
                    <a:pt x="15340" y="25588"/>
                  </a:cubicBezTo>
                  <a:cubicBezTo>
                    <a:pt x="14752" y="24308"/>
                    <a:pt x="14182" y="22991"/>
                    <a:pt x="14027" y="21590"/>
                  </a:cubicBezTo>
                  <a:cubicBezTo>
                    <a:pt x="13775" y="19280"/>
                    <a:pt x="14652" y="16790"/>
                    <a:pt x="13649" y="14695"/>
                  </a:cubicBezTo>
                  <a:cubicBezTo>
                    <a:pt x="12576" y="12445"/>
                    <a:pt x="9759" y="11563"/>
                    <a:pt x="8353" y="9504"/>
                  </a:cubicBezTo>
                  <a:cubicBezTo>
                    <a:pt x="7474" y="8219"/>
                    <a:pt x="7240" y="6614"/>
                    <a:pt x="6946" y="5086"/>
                  </a:cubicBezTo>
                  <a:cubicBezTo>
                    <a:pt x="6652" y="3559"/>
                    <a:pt x="6224" y="1952"/>
                    <a:pt x="5086" y="888"/>
                  </a:cubicBezTo>
                  <a:cubicBezTo>
                    <a:pt x="4486" y="326"/>
                    <a:pt x="3629" y="1"/>
                    <a:pt x="28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8442978" y="3916489"/>
              <a:ext cx="337791" cy="830451"/>
            </a:xfrm>
            <a:custGeom>
              <a:avLst/>
              <a:gdLst/>
              <a:ahLst/>
              <a:cxnLst/>
              <a:rect l="l" t="t" r="r" b="b"/>
              <a:pathLst>
                <a:path w="11595" h="28506" extrusionOk="0">
                  <a:moveTo>
                    <a:pt x="330" y="0"/>
                  </a:moveTo>
                  <a:cubicBezTo>
                    <a:pt x="268" y="0"/>
                    <a:pt x="205" y="20"/>
                    <a:pt x="151" y="61"/>
                  </a:cubicBezTo>
                  <a:cubicBezTo>
                    <a:pt x="23" y="159"/>
                    <a:pt x="0" y="342"/>
                    <a:pt x="99" y="470"/>
                  </a:cubicBezTo>
                  <a:cubicBezTo>
                    <a:pt x="669" y="1213"/>
                    <a:pt x="1187" y="1986"/>
                    <a:pt x="1663" y="2783"/>
                  </a:cubicBezTo>
                  <a:lnTo>
                    <a:pt x="395" y="2497"/>
                  </a:lnTo>
                  <a:cubicBezTo>
                    <a:pt x="373" y="2491"/>
                    <a:pt x="351" y="2489"/>
                    <a:pt x="329" y="2489"/>
                  </a:cubicBezTo>
                  <a:cubicBezTo>
                    <a:pt x="196" y="2489"/>
                    <a:pt x="76" y="2582"/>
                    <a:pt x="46" y="2717"/>
                  </a:cubicBezTo>
                  <a:cubicBezTo>
                    <a:pt x="10" y="2874"/>
                    <a:pt x="108" y="3029"/>
                    <a:pt x="266" y="3066"/>
                  </a:cubicBezTo>
                  <a:lnTo>
                    <a:pt x="2061" y="3472"/>
                  </a:lnTo>
                  <a:cubicBezTo>
                    <a:pt x="3355" y="5804"/>
                    <a:pt x="4314" y="8324"/>
                    <a:pt x="5176" y="10853"/>
                  </a:cubicBezTo>
                  <a:lnTo>
                    <a:pt x="3742" y="10385"/>
                  </a:lnTo>
                  <a:cubicBezTo>
                    <a:pt x="3712" y="10375"/>
                    <a:pt x="3681" y="10371"/>
                    <a:pt x="3651" y="10371"/>
                  </a:cubicBezTo>
                  <a:cubicBezTo>
                    <a:pt x="3529" y="10371"/>
                    <a:pt x="3415" y="10448"/>
                    <a:pt x="3375" y="10571"/>
                  </a:cubicBezTo>
                  <a:cubicBezTo>
                    <a:pt x="3325" y="10725"/>
                    <a:pt x="3408" y="10888"/>
                    <a:pt x="3561" y="10939"/>
                  </a:cubicBezTo>
                  <a:lnTo>
                    <a:pt x="5409" y="11542"/>
                  </a:lnTo>
                  <a:cubicBezTo>
                    <a:pt x="5608" y="12144"/>
                    <a:pt x="5804" y="12743"/>
                    <a:pt x="6000" y="13340"/>
                  </a:cubicBezTo>
                  <a:lnTo>
                    <a:pt x="9791" y="24887"/>
                  </a:lnTo>
                  <a:lnTo>
                    <a:pt x="8434" y="23985"/>
                  </a:lnTo>
                  <a:cubicBezTo>
                    <a:pt x="8384" y="23953"/>
                    <a:pt x="8328" y="23937"/>
                    <a:pt x="8273" y="23937"/>
                  </a:cubicBezTo>
                  <a:cubicBezTo>
                    <a:pt x="8178" y="23937"/>
                    <a:pt x="8086" y="23982"/>
                    <a:pt x="8031" y="24067"/>
                  </a:cubicBezTo>
                  <a:cubicBezTo>
                    <a:pt x="7942" y="24201"/>
                    <a:pt x="7978" y="24382"/>
                    <a:pt x="8111" y="24472"/>
                  </a:cubicBezTo>
                  <a:lnTo>
                    <a:pt x="10086" y="25781"/>
                  </a:lnTo>
                  <a:lnTo>
                    <a:pt x="10965" y="28462"/>
                  </a:lnTo>
                  <a:cubicBezTo>
                    <a:pt x="11174" y="28477"/>
                    <a:pt x="11384" y="28491"/>
                    <a:pt x="11594" y="28506"/>
                  </a:cubicBezTo>
                  <a:lnTo>
                    <a:pt x="7466" y="15934"/>
                  </a:lnTo>
                  <a:lnTo>
                    <a:pt x="8556" y="11377"/>
                  </a:lnTo>
                  <a:cubicBezTo>
                    <a:pt x="8594" y="11220"/>
                    <a:pt x="8498" y="11065"/>
                    <a:pt x="8342" y="11027"/>
                  </a:cubicBezTo>
                  <a:cubicBezTo>
                    <a:pt x="8320" y="11022"/>
                    <a:pt x="8297" y="11019"/>
                    <a:pt x="8275" y="11019"/>
                  </a:cubicBezTo>
                  <a:cubicBezTo>
                    <a:pt x="8143" y="11019"/>
                    <a:pt x="8023" y="11107"/>
                    <a:pt x="7990" y="11241"/>
                  </a:cubicBezTo>
                  <a:lnTo>
                    <a:pt x="7121" y="14877"/>
                  </a:lnTo>
                  <a:lnTo>
                    <a:pt x="6556" y="13157"/>
                  </a:lnTo>
                  <a:cubicBezTo>
                    <a:pt x="5075" y="8643"/>
                    <a:pt x="3542" y="3976"/>
                    <a:pt x="561" y="114"/>
                  </a:cubicBezTo>
                  <a:cubicBezTo>
                    <a:pt x="503" y="39"/>
                    <a:pt x="417" y="0"/>
                    <a:pt x="330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7" name="Google Shape;597;p4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598" name="Google Shape;598;p4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0" name="Google Shape;600;p4"/>
          <p:cNvSpPr/>
          <p:nvPr/>
        </p:nvSpPr>
        <p:spPr>
          <a:xfrm>
            <a:off x="8771625" y="259575"/>
            <a:ext cx="371050" cy="1650950"/>
          </a:xfrm>
          <a:custGeom>
            <a:avLst/>
            <a:gdLst/>
            <a:ahLst/>
            <a:cxnLst/>
            <a:rect l="l" t="t" r="r" b="b"/>
            <a:pathLst>
              <a:path w="14842" h="66038" extrusionOk="0">
                <a:moveTo>
                  <a:pt x="12810" y="14973"/>
                </a:moveTo>
                <a:lnTo>
                  <a:pt x="12792" y="15002"/>
                </a:lnTo>
                <a:cubicBezTo>
                  <a:pt x="12799" y="14992"/>
                  <a:pt x="12805" y="14983"/>
                  <a:pt x="12810" y="14973"/>
                </a:cubicBezTo>
                <a:close/>
                <a:moveTo>
                  <a:pt x="9142" y="36252"/>
                </a:moveTo>
                <a:cubicBezTo>
                  <a:pt x="9140" y="36303"/>
                  <a:pt x="9140" y="36351"/>
                  <a:pt x="9140" y="36400"/>
                </a:cubicBezTo>
                <a:cubicBezTo>
                  <a:pt x="9137" y="36381"/>
                  <a:pt x="9134" y="36366"/>
                  <a:pt x="9130" y="36348"/>
                </a:cubicBezTo>
                <a:cubicBezTo>
                  <a:pt x="9134" y="36317"/>
                  <a:pt x="9137" y="36285"/>
                  <a:pt x="9142" y="36252"/>
                </a:cubicBezTo>
                <a:close/>
                <a:moveTo>
                  <a:pt x="13877" y="1"/>
                </a:moveTo>
                <a:cubicBezTo>
                  <a:pt x="13529" y="1"/>
                  <a:pt x="13197" y="338"/>
                  <a:pt x="13000" y="663"/>
                </a:cubicBezTo>
                <a:cubicBezTo>
                  <a:pt x="12312" y="1800"/>
                  <a:pt x="12024" y="3141"/>
                  <a:pt x="11969" y="4468"/>
                </a:cubicBezTo>
                <a:cubicBezTo>
                  <a:pt x="11939" y="5208"/>
                  <a:pt x="11941" y="6017"/>
                  <a:pt x="12005" y="6807"/>
                </a:cubicBezTo>
                <a:cubicBezTo>
                  <a:pt x="11923" y="6628"/>
                  <a:pt x="11802" y="6477"/>
                  <a:pt x="11617" y="6411"/>
                </a:cubicBezTo>
                <a:cubicBezTo>
                  <a:pt x="11557" y="6389"/>
                  <a:pt x="11495" y="6379"/>
                  <a:pt x="11434" y="6379"/>
                </a:cubicBezTo>
                <a:cubicBezTo>
                  <a:pt x="11140" y="6379"/>
                  <a:pt x="10850" y="6613"/>
                  <a:pt x="10740" y="6897"/>
                </a:cubicBezTo>
                <a:cubicBezTo>
                  <a:pt x="10606" y="7243"/>
                  <a:pt x="10670" y="7632"/>
                  <a:pt x="10765" y="7989"/>
                </a:cubicBezTo>
                <a:cubicBezTo>
                  <a:pt x="10999" y="8868"/>
                  <a:pt x="11410" y="9688"/>
                  <a:pt x="11736" y="10538"/>
                </a:cubicBezTo>
                <a:cubicBezTo>
                  <a:pt x="11803" y="10719"/>
                  <a:pt x="11968" y="11147"/>
                  <a:pt x="12094" y="11589"/>
                </a:cubicBezTo>
                <a:cubicBezTo>
                  <a:pt x="12120" y="14012"/>
                  <a:pt x="12256" y="16582"/>
                  <a:pt x="12483" y="19245"/>
                </a:cubicBezTo>
                <a:cubicBezTo>
                  <a:pt x="12488" y="19390"/>
                  <a:pt x="12496" y="19536"/>
                  <a:pt x="12504" y="19681"/>
                </a:cubicBezTo>
                <a:lnTo>
                  <a:pt x="12520" y="19679"/>
                </a:lnTo>
                <a:cubicBezTo>
                  <a:pt x="12564" y="20200"/>
                  <a:pt x="12615" y="20726"/>
                  <a:pt x="12668" y="21254"/>
                </a:cubicBezTo>
                <a:cubicBezTo>
                  <a:pt x="12368" y="19447"/>
                  <a:pt x="11931" y="17659"/>
                  <a:pt x="11181" y="15997"/>
                </a:cubicBezTo>
                <a:cubicBezTo>
                  <a:pt x="11032" y="15664"/>
                  <a:pt x="10764" y="15284"/>
                  <a:pt x="10426" y="15284"/>
                </a:cubicBezTo>
                <a:cubicBezTo>
                  <a:pt x="10387" y="15284"/>
                  <a:pt x="10347" y="15289"/>
                  <a:pt x="10306" y="15300"/>
                </a:cubicBezTo>
                <a:cubicBezTo>
                  <a:pt x="9959" y="15392"/>
                  <a:pt x="9853" y="15844"/>
                  <a:pt x="9903" y="16199"/>
                </a:cubicBezTo>
                <a:cubicBezTo>
                  <a:pt x="9995" y="16862"/>
                  <a:pt x="10378" y="17438"/>
                  <a:pt x="10722" y="18010"/>
                </a:cubicBezTo>
                <a:cubicBezTo>
                  <a:pt x="11731" y="19689"/>
                  <a:pt x="12435" y="21505"/>
                  <a:pt x="12894" y="23402"/>
                </a:cubicBezTo>
                <a:cubicBezTo>
                  <a:pt x="13235" y="26429"/>
                  <a:pt x="13667" y="29537"/>
                  <a:pt x="14162" y="32658"/>
                </a:cubicBezTo>
                <a:cubicBezTo>
                  <a:pt x="13839" y="31453"/>
                  <a:pt x="13508" y="30300"/>
                  <a:pt x="13172" y="29208"/>
                </a:cubicBezTo>
                <a:cubicBezTo>
                  <a:pt x="12964" y="28013"/>
                  <a:pt x="12834" y="26807"/>
                  <a:pt x="12782" y="25601"/>
                </a:cubicBezTo>
                <a:cubicBezTo>
                  <a:pt x="12742" y="24681"/>
                  <a:pt x="12744" y="23739"/>
                  <a:pt x="12431" y="22871"/>
                </a:cubicBezTo>
                <a:cubicBezTo>
                  <a:pt x="12346" y="22637"/>
                  <a:pt x="12209" y="22385"/>
                  <a:pt x="11966" y="22332"/>
                </a:cubicBezTo>
                <a:cubicBezTo>
                  <a:pt x="11937" y="22325"/>
                  <a:pt x="11908" y="22322"/>
                  <a:pt x="11879" y="22322"/>
                </a:cubicBezTo>
                <a:cubicBezTo>
                  <a:pt x="11647" y="22322"/>
                  <a:pt x="11434" y="22526"/>
                  <a:pt x="11364" y="22755"/>
                </a:cubicBezTo>
                <a:cubicBezTo>
                  <a:pt x="11285" y="23013"/>
                  <a:pt x="11337" y="23290"/>
                  <a:pt x="11393" y="23555"/>
                </a:cubicBezTo>
                <a:cubicBezTo>
                  <a:pt x="11456" y="23856"/>
                  <a:pt x="11523" y="24157"/>
                  <a:pt x="11592" y="24458"/>
                </a:cubicBezTo>
                <a:cubicBezTo>
                  <a:pt x="11149" y="23231"/>
                  <a:pt x="10719" y="22118"/>
                  <a:pt x="10320" y="21136"/>
                </a:cubicBezTo>
                <a:cubicBezTo>
                  <a:pt x="10210" y="20392"/>
                  <a:pt x="10101" y="19648"/>
                  <a:pt x="9989" y="18902"/>
                </a:cubicBezTo>
                <a:cubicBezTo>
                  <a:pt x="9940" y="18579"/>
                  <a:pt x="9894" y="18260"/>
                  <a:pt x="9846" y="17937"/>
                </a:cubicBezTo>
                <a:cubicBezTo>
                  <a:pt x="9821" y="17766"/>
                  <a:pt x="9793" y="17587"/>
                  <a:pt x="9682" y="17454"/>
                </a:cubicBezTo>
                <a:cubicBezTo>
                  <a:pt x="9614" y="17371"/>
                  <a:pt x="9502" y="17315"/>
                  <a:pt x="9397" y="17315"/>
                </a:cubicBezTo>
                <a:cubicBezTo>
                  <a:pt x="9335" y="17315"/>
                  <a:pt x="9275" y="17334"/>
                  <a:pt x="9228" y="17378"/>
                </a:cubicBezTo>
                <a:cubicBezTo>
                  <a:pt x="9114" y="17480"/>
                  <a:pt x="9123" y="17657"/>
                  <a:pt x="9145" y="17809"/>
                </a:cubicBezTo>
                <a:cubicBezTo>
                  <a:pt x="9199" y="18178"/>
                  <a:pt x="9272" y="18528"/>
                  <a:pt x="9362" y="18869"/>
                </a:cubicBezTo>
                <a:lnTo>
                  <a:pt x="9357" y="18858"/>
                </a:lnTo>
                <a:cubicBezTo>
                  <a:pt x="9241" y="18435"/>
                  <a:pt x="9119" y="18013"/>
                  <a:pt x="8968" y="17603"/>
                </a:cubicBezTo>
                <a:cubicBezTo>
                  <a:pt x="8534" y="16417"/>
                  <a:pt x="7976" y="15266"/>
                  <a:pt x="7193" y="14269"/>
                </a:cubicBezTo>
                <a:cubicBezTo>
                  <a:pt x="6960" y="13974"/>
                  <a:pt x="6615" y="13670"/>
                  <a:pt x="6269" y="13670"/>
                </a:cubicBezTo>
                <a:cubicBezTo>
                  <a:pt x="6186" y="13670"/>
                  <a:pt x="6104" y="13687"/>
                  <a:pt x="6023" y="13726"/>
                </a:cubicBezTo>
                <a:cubicBezTo>
                  <a:pt x="5728" y="13868"/>
                  <a:pt x="5616" y="14253"/>
                  <a:pt x="5686" y="14575"/>
                </a:cubicBezTo>
                <a:cubicBezTo>
                  <a:pt x="5756" y="14894"/>
                  <a:pt x="5964" y="15165"/>
                  <a:pt x="6166" y="15423"/>
                </a:cubicBezTo>
                <a:cubicBezTo>
                  <a:pt x="6971" y="16450"/>
                  <a:pt x="7774" y="17480"/>
                  <a:pt x="8578" y="18508"/>
                </a:cubicBezTo>
                <a:cubicBezTo>
                  <a:pt x="8333" y="18327"/>
                  <a:pt x="8062" y="18181"/>
                  <a:pt x="7771" y="18088"/>
                </a:cubicBezTo>
                <a:cubicBezTo>
                  <a:pt x="7644" y="18047"/>
                  <a:pt x="7510" y="18015"/>
                  <a:pt x="7377" y="18015"/>
                </a:cubicBezTo>
                <a:cubicBezTo>
                  <a:pt x="7324" y="18015"/>
                  <a:pt x="7271" y="18020"/>
                  <a:pt x="7219" y="18032"/>
                </a:cubicBezTo>
                <a:cubicBezTo>
                  <a:pt x="7035" y="18070"/>
                  <a:pt x="6863" y="18204"/>
                  <a:pt x="6824" y="18386"/>
                </a:cubicBezTo>
                <a:cubicBezTo>
                  <a:pt x="6783" y="18577"/>
                  <a:pt x="6892" y="18773"/>
                  <a:pt x="7042" y="18898"/>
                </a:cubicBezTo>
                <a:cubicBezTo>
                  <a:pt x="7193" y="19021"/>
                  <a:pt x="7379" y="19091"/>
                  <a:pt x="7557" y="19172"/>
                </a:cubicBezTo>
                <a:cubicBezTo>
                  <a:pt x="8276" y="19501"/>
                  <a:pt x="8871" y="20055"/>
                  <a:pt x="9352" y="20683"/>
                </a:cubicBezTo>
                <a:cubicBezTo>
                  <a:pt x="9666" y="21057"/>
                  <a:pt x="10051" y="21647"/>
                  <a:pt x="10385" y="22200"/>
                </a:cubicBezTo>
                <a:cubicBezTo>
                  <a:pt x="10729" y="23079"/>
                  <a:pt x="11092" y="24045"/>
                  <a:pt x="11463" y="25092"/>
                </a:cubicBezTo>
                <a:cubicBezTo>
                  <a:pt x="11371" y="24930"/>
                  <a:pt x="11272" y="24772"/>
                  <a:pt x="11158" y="24626"/>
                </a:cubicBezTo>
                <a:cubicBezTo>
                  <a:pt x="10986" y="24407"/>
                  <a:pt x="10740" y="24127"/>
                  <a:pt x="10442" y="24090"/>
                </a:cubicBezTo>
                <a:cubicBezTo>
                  <a:pt x="10409" y="24086"/>
                  <a:pt x="10378" y="24084"/>
                  <a:pt x="10348" y="24084"/>
                </a:cubicBezTo>
                <a:cubicBezTo>
                  <a:pt x="9803" y="24084"/>
                  <a:pt x="9867" y="24735"/>
                  <a:pt x="10094" y="25075"/>
                </a:cubicBezTo>
                <a:cubicBezTo>
                  <a:pt x="10196" y="25230"/>
                  <a:pt x="10323" y="25365"/>
                  <a:pt x="10459" y="25489"/>
                </a:cubicBezTo>
                <a:cubicBezTo>
                  <a:pt x="10683" y="25696"/>
                  <a:pt x="10930" y="25882"/>
                  <a:pt x="11136" y="26105"/>
                </a:cubicBezTo>
                <a:cubicBezTo>
                  <a:pt x="11561" y="26566"/>
                  <a:pt x="11936" y="27075"/>
                  <a:pt x="12249" y="27620"/>
                </a:cubicBezTo>
                <a:cubicBezTo>
                  <a:pt x="12331" y="27759"/>
                  <a:pt x="12398" y="27903"/>
                  <a:pt x="12464" y="28048"/>
                </a:cubicBezTo>
                <a:cubicBezTo>
                  <a:pt x="12762" y="28975"/>
                  <a:pt x="13059" y="29953"/>
                  <a:pt x="13352" y="30973"/>
                </a:cubicBezTo>
                <a:cubicBezTo>
                  <a:pt x="12887" y="29933"/>
                  <a:pt x="12338" y="28932"/>
                  <a:pt x="11695" y="27992"/>
                </a:cubicBezTo>
                <a:cubicBezTo>
                  <a:pt x="11281" y="27384"/>
                  <a:pt x="10814" y="26781"/>
                  <a:pt x="10173" y="26420"/>
                </a:cubicBezTo>
                <a:cubicBezTo>
                  <a:pt x="9992" y="26319"/>
                  <a:pt x="9778" y="26239"/>
                  <a:pt x="9576" y="26239"/>
                </a:cubicBezTo>
                <a:cubicBezTo>
                  <a:pt x="9461" y="26239"/>
                  <a:pt x="9349" y="26265"/>
                  <a:pt x="9249" y="26328"/>
                </a:cubicBezTo>
                <a:cubicBezTo>
                  <a:pt x="8948" y="26519"/>
                  <a:pt x="8908" y="26966"/>
                  <a:pt x="9064" y="27288"/>
                </a:cubicBezTo>
                <a:cubicBezTo>
                  <a:pt x="9221" y="27609"/>
                  <a:pt x="9514" y="27834"/>
                  <a:pt x="9790" y="28060"/>
                </a:cubicBezTo>
                <a:cubicBezTo>
                  <a:pt x="11004" y="29046"/>
                  <a:pt x="12058" y="30226"/>
                  <a:pt x="12907" y="31538"/>
                </a:cubicBezTo>
                <a:cubicBezTo>
                  <a:pt x="13332" y="32193"/>
                  <a:pt x="13704" y="32881"/>
                  <a:pt x="14023" y="33597"/>
                </a:cubicBezTo>
                <a:cubicBezTo>
                  <a:pt x="14066" y="33693"/>
                  <a:pt x="14104" y="33793"/>
                  <a:pt x="14145" y="33898"/>
                </a:cubicBezTo>
                <a:cubicBezTo>
                  <a:pt x="14363" y="34752"/>
                  <a:pt x="14578" y="35631"/>
                  <a:pt x="14786" y="36536"/>
                </a:cubicBezTo>
                <a:lnTo>
                  <a:pt x="14807" y="36531"/>
                </a:lnTo>
                <a:cubicBezTo>
                  <a:pt x="14819" y="36594"/>
                  <a:pt x="14829" y="36658"/>
                  <a:pt x="14840" y="36721"/>
                </a:cubicBezTo>
                <a:lnTo>
                  <a:pt x="14840" y="31555"/>
                </a:lnTo>
                <a:cubicBezTo>
                  <a:pt x="14751" y="31986"/>
                  <a:pt x="14698" y="32427"/>
                  <a:pt x="14677" y="32865"/>
                </a:cubicBezTo>
                <a:cubicBezTo>
                  <a:pt x="14662" y="33151"/>
                  <a:pt x="14655" y="33440"/>
                  <a:pt x="14655" y="33734"/>
                </a:cubicBezTo>
                <a:cubicBezTo>
                  <a:pt x="14375" y="32015"/>
                  <a:pt x="14112" y="30283"/>
                  <a:pt x="13869" y="28551"/>
                </a:cubicBezTo>
                <a:cubicBezTo>
                  <a:pt x="14017" y="27444"/>
                  <a:pt x="14426" y="26373"/>
                  <a:pt x="14841" y="25304"/>
                </a:cubicBezTo>
                <a:lnTo>
                  <a:pt x="14841" y="21842"/>
                </a:lnTo>
                <a:cubicBezTo>
                  <a:pt x="14618" y="21854"/>
                  <a:pt x="14400" y="21982"/>
                  <a:pt x="14252" y="22154"/>
                </a:cubicBezTo>
                <a:cubicBezTo>
                  <a:pt x="14073" y="22361"/>
                  <a:pt x="13973" y="22622"/>
                  <a:pt x="13889" y="22881"/>
                </a:cubicBezTo>
                <a:cubicBezTo>
                  <a:pt x="13593" y="23830"/>
                  <a:pt x="13502" y="24824"/>
                  <a:pt x="13508" y="25813"/>
                </a:cubicBezTo>
                <a:cubicBezTo>
                  <a:pt x="13234" y="23627"/>
                  <a:pt x="13000" y="21457"/>
                  <a:pt x="12821" y="19335"/>
                </a:cubicBezTo>
                <a:cubicBezTo>
                  <a:pt x="12742" y="17538"/>
                  <a:pt x="13038" y="15636"/>
                  <a:pt x="13423" y="13989"/>
                </a:cubicBezTo>
                <a:lnTo>
                  <a:pt x="14837" y="11715"/>
                </a:lnTo>
                <a:lnTo>
                  <a:pt x="14837" y="8585"/>
                </a:lnTo>
                <a:cubicBezTo>
                  <a:pt x="14248" y="9481"/>
                  <a:pt x="13836" y="10548"/>
                  <a:pt x="13590" y="11578"/>
                </a:cubicBezTo>
                <a:cubicBezTo>
                  <a:pt x="13502" y="11940"/>
                  <a:pt x="13452" y="12339"/>
                  <a:pt x="13400" y="12742"/>
                </a:cubicBezTo>
                <a:cubicBezTo>
                  <a:pt x="13225" y="13373"/>
                  <a:pt x="13056" y="14065"/>
                  <a:pt x="12909" y="14792"/>
                </a:cubicBezTo>
                <a:cubicBezTo>
                  <a:pt x="12878" y="14854"/>
                  <a:pt x="12846" y="14914"/>
                  <a:pt x="12810" y="14973"/>
                </a:cubicBezTo>
                <a:lnTo>
                  <a:pt x="12810" y="14973"/>
                </a:lnTo>
                <a:lnTo>
                  <a:pt x="12901" y="14827"/>
                </a:lnTo>
                <a:lnTo>
                  <a:pt x="12901" y="14827"/>
                </a:lnTo>
                <a:cubicBezTo>
                  <a:pt x="12787" y="15400"/>
                  <a:pt x="12686" y="15997"/>
                  <a:pt x="12613" y="16601"/>
                </a:cubicBezTo>
                <a:cubicBezTo>
                  <a:pt x="12540" y="15428"/>
                  <a:pt x="12486" y="14276"/>
                  <a:pt x="12454" y="13149"/>
                </a:cubicBezTo>
                <a:cubicBezTo>
                  <a:pt x="12769" y="12355"/>
                  <a:pt x="13058" y="11550"/>
                  <a:pt x="13349" y="10747"/>
                </a:cubicBezTo>
                <a:cubicBezTo>
                  <a:pt x="13471" y="10409"/>
                  <a:pt x="14347" y="8903"/>
                  <a:pt x="13560" y="8769"/>
                </a:cubicBezTo>
                <a:cubicBezTo>
                  <a:pt x="13540" y="8765"/>
                  <a:pt x="13520" y="8764"/>
                  <a:pt x="13501" y="8764"/>
                </a:cubicBezTo>
                <a:cubicBezTo>
                  <a:pt x="13288" y="8764"/>
                  <a:pt x="13125" y="8965"/>
                  <a:pt x="13007" y="9119"/>
                </a:cubicBezTo>
                <a:cubicBezTo>
                  <a:pt x="12735" y="9474"/>
                  <a:pt x="12574" y="9972"/>
                  <a:pt x="12474" y="10405"/>
                </a:cubicBezTo>
                <a:cubicBezTo>
                  <a:pt x="12453" y="10495"/>
                  <a:pt x="12435" y="10585"/>
                  <a:pt x="12418" y="10676"/>
                </a:cubicBezTo>
                <a:cubicBezTo>
                  <a:pt x="12418" y="9309"/>
                  <a:pt x="12457" y="7993"/>
                  <a:pt x="12536" y="6734"/>
                </a:cubicBezTo>
                <a:cubicBezTo>
                  <a:pt x="12662" y="6140"/>
                  <a:pt x="12821" y="5552"/>
                  <a:pt x="13055" y="4953"/>
                </a:cubicBezTo>
                <a:cubicBezTo>
                  <a:pt x="13529" y="3731"/>
                  <a:pt x="14096" y="2538"/>
                  <a:pt x="14398" y="1264"/>
                </a:cubicBezTo>
                <a:cubicBezTo>
                  <a:pt x="14504" y="819"/>
                  <a:pt x="14507" y="228"/>
                  <a:pt x="14089" y="45"/>
                </a:cubicBezTo>
                <a:cubicBezTo>
                  <a:pt x="14018" y="14"/>
                  <a:pt x="13947" y="1"/>
                  <a:pt x="13877" y="1"/>
                </a:cubicBezTo>
                <a:close/>
                <a:moveTo>
                  <a:pt x="12718" y="33636"/>
                </a:moveTo>
                <a:cubicBezTo>
                  <a:pt x="12419" y="33636"/>
                  <a:pt x="12164" y="33905"/>
                  <a:pt x="12094" y="34199"/>
                </a:cubicBezTo>
                <a:cubicBezTo>
                  <a:pt x="12022" y="34502"/>
                  <a:pt x="12106" y="34818"/>
                  <a:pt x="12223" y="35107"/>
                </a:cubicBezTo>
                <a:cubicBezTo>
                  <a:pt x="12775" y="36495"/>
                  <a:pt x="14011" y="37527"/>
                  <a:pt x="14840" y="38753"/>
                </a:cubicBezTo>
                <a:lnTo>
                  <a:pt x="14840" y="37220"/>
                </a:lnTo>
                <a:cubicBezTo>
                  <a:pt x="14484" y="36191"/>
                  <a:pt x="14027" y="35196"/>
                  <a:pt x="13475" y="34256"/>
                </a:cubicBezTo>
                <a:cubicBezTo>
                  <a:pt x="13307" y="33970"/>
                  <a:pt x="13078" y="33656"/>
                  <a:pt x="12744" y="33637"/>
                </a:cubicBezTo>
                <a:cubicBezTo>
                  <a:pt x="12735" y="33636"/>
                  <a:pt x="12727" y="33636"/>
                  <a:pt x="12718" y="33636"/>
                </a:cubicBezTo>
                <a:close/>
                <a:moveTo>
                  <a:pt x="13870" y="39628"/>
                </a:moveTo>
                <a:cubicBezTo>
                  <a:pt x="13513" y="39628"/>
                  <a:pt x="13246" y="39893"/>
                  <a:pt x="13456" y="40472"/>
                </a:cubicBezTo>
                <a:cubicBezTo>
                  <a:pt x="13535" y="40693"/>
                  <a:pt x="13643" y="40908"/>
                  <a:pt x="13762" y="41118"/>
                </a:cubicBezTo>
                <a:cubicBezTo>
                  <a:pt x="14083" y="41675"/>
                  <a:pt x="14510" y="42203"/>
                  <a:pt x="14840" y="42741"/>
                </a:cubicBezTo>
                <a:lnTo>
                  <a:pt x="14840" y="40323"/>
                </a:lnTo>
                <a:cubicBezTo>
                  <a:pt x="14797" y="40250"/>
                  <a:pt x="14754" y="40178"/>
                  <a:pt x="14705" y="40107"/>
                </a:cubicBezTo>
                <a:cubicBezTo>
                  <a:pt x="14499" y="39796"/>
                  <a:pt x="14155" y="39628"/>
                  <a:pt x="13870" y="39628"/>
                </a:cubicBezTo>
                <a:close/>
                <a:moveTo>
                  <a:pt x="14245" y="43004"/>
                </a:moveTo>
                <a:cubicBezTo>
                  <a:pt x="14195" y="43004"/>
                  <a:pt x="14145" y="43009"/>
                  <a:pt x="14094" y="43019"/>
                </a:cubicBezTo>
                <a:cubicBezTo>
                  <a:pt x="13759" y="43085"/>
                  <a:pt x="13501" y="43379"/>
                  <a:pt x="13408" y="43707"/>
                </a:cubicBezTo>
                <a:cubicBezTo>
                  <a:pt x="13314" y="44036"/>
                  <a:pt x="13366" y="44390"/>
                  <a:pt x="13475" y="44712"/>
                </a:cubicBezTo>
                <a:cubicBezTo>
                  <a:pt x="13732" y="45468"/>
                  <a:pt x="14275" y="46063"/>
                  <a:pt x="14837" y="46641"/>
                </a:cubicBezTo>
                <a:lnTo>
                  <a:pt x="14837" y="43227"/>
                </a:lnTo>
                <a:cubicBezTo>
                  <a:pt x="14659" y="43092"/>
                  <a:pt x="14458" y="43004"/>
                  <a:pt x="14245" y="43004"/>
                </a:cubicBezTo>
                <a:close/>
                <a:moveTo>
                  <a:pt x="522" y="27429"/>
                </a:moveTo>
                <a:cubicBezTo>
                  <a:pt x="457" y="27429"/>
                  <a:pt x="391" y="27442"/>
                  <a:pt x="327" y="27470"/>
                </a:cubicBezTo>
                <a:cubicBezTo>
                  <a:pt x="115" y="27563"/>
                  <a:pt x="0" y="27814"/>
                  <a:pt x="9" y="28048"/>
                </a:cubicBezTo>
                <a:cubicBezTo>
                  <a:pt x="18" y="28280"/>
                  <a:pt x="127" y="28496"/>
                  <a:pt x="256" y="28693"/>
                </a:cubicBezTo>
                <a:cubicBezTo>
                  <a:pt x="877" y="29633"/>
                  <a:pt x="1909" y="30165"/>
                  <a:pt x="2811" y="30791"/>
                </a:cubicBezTo>
                <a:cubicBezTo>
                  <a:pt x="2897" y="30851"/>
                  <a:pt x="2976" y="30911"/>
                  <a:pt x="3055" y="30973"/>
                </a:cubicBezTo>
                <a:cubicBezTo>
                  <a:pt x="3836" y="31819"/>
                  <a:pt x="4582" y="32689"/>
                  <a:pt x="5289" y="33585"/>
                </a:cubicBezTo>
                <a:cubicBezTo>
                  <a:pt x="4719" y="33177"/>
                  <a:pt x="4011" y="32903"/>
                  <a:pt x="3453" y="32873"/>
                </a:cubicBezTo>
                <a:cubicBezTo>
                  <a:pt x="3439" y="32872"/>
                  <a:pt x="3424" y="32871"/>
                  <a:pt x="3409" y="32871"/>
                </a:cubicBezTo>
                <a:cubicBezTo>
                  <a:pt x="3287" y="32871"/>
                  <a:pt x="3152" y="32900"/>
                  <a:pt x="3105" y="33009"/>
                </a:cubicBezTo>
                <a:cubicBezTo>
                  <a:pt x="3040" y="33157"/>
                  <a:pt x="3192" y="33307"/>
                  <a:pt x="3331" y="33390"/>
                </a:cubicBezTo>
                <a:cubicBezTo>
                  <a:pt x="3826" y="33683"/>
                  <a:pt x="4390" y="33838"/>
                  <a:pt x="4930" y="34030"/>
                </a:cubicBezTo>
                <a:cubicBezTo>
                  <a:pt x="5339" y="34175"/>
                  <a:pt x="5693" y="34417"/>
                  <a:pt x="6067" y="34602"/>
                </a:cubicBezTo>
                <a:cubicBezTo>
                  <a:pt x="7012" y="35874"/>
                  <a:pt x="7884" y="37199"/>
                  <a:pt x="8690" y="38580"/>
                </a:cubicBezTo>
                <a:cubicBezTo>
                  <a:pt x="8124" y="38009"/>
                  <a:pt x="7458" y="37540"/>
                  <a:pt x="6726" y="37213"/>
                </a:cubicBezTo>
                <a:cubicBezTo>
                  <a:pt x="6580" y="37149"/>
                  <a:pt x="6409" y="37094"/>
                  <a:pt x="6253" y="37094"/>
                </a:cubicBezTo>
                <a:cubicBezTo>
                  <a:pt x="6129" y="37094"/>
                  <a:pt x="6014" y="37128"/>
                  <a:pt x="5927" y="37219"/>
                </a:cubicBezTo>
                <a:cubicBezTo>
                  <a:pt x="5783" y="37368"/>
                  <a:pt x="5793" y="37615"/>
                  <a:pt x="5894" y="37795"/>
                </a:cubicBezTo>
                <a:cubicBezTo>
                  <a:pt x="5994" y="37977"/>
                  <a:pt x="6163" y="38106"/>
                  <a:pt x="6333" y="38225"/>
                </a:cubicBezTo>
                <a:cubicBezTo>
                  <a:pt x="7141" y="38806"/>
                  <a:pt x="7983" y="39341"/>
                  <a:pt x="8754" y="39973"/>
                </a:cubicBezTo>
                <a:cubicBezTo>
                  <a:pt x="9139" y="40289"/>
                  <a:pt x="9507" y="40630"/>
                  <a:pt x="9831" y="41010"/>
                </a:cubicBezTo>
                <a:cubicBezTo>
                  <a:pt x="10016" y="41227"/>
                  <a:pt x="10164" y="41522"/>
                  <a:pt x="10358" y="41736"/>
                </a:cubicBezTo>
                <a:cubicBezTo>
                  <a:pt x="11161" y="43413"/>
                  <a:pt x="11875" y="45168"/>
                  <a:pt x="12501" y="47008"/>
                </a:cubicBezTo>
                <a:cubicBezTo>
                  <a:pt x="11353" y="44684"/>
                  <a:pt x="10006" y="43078"/>
                  <a:pt x="8894" y="42022"/>
                </a:cubicBezTo>
                <a:cubicBezTo>
                  <a:pt x="8349" y="41211"/>
                  <a:pt x="7645" y="40472"/>
                  <a:pt x="6915" y="39851"/>
                </a:cubicBezTo>
                <a:cubicBezTo>
                  <a:pt x="6549" y="39540"/>
                  <a:pt x="6126" y="39239"/>
                  <a:pt x="5644" y="39231"/>
                </a:cubicBezTo>
                <a:cubicBezTo>
                  <a:pt x="5640" y="39230"/>
                  <a:pt x="5635" y="39230"/>
                  <a:pt x="5630" y="39230"/>
                </a:cubicBezTo>
                <a:cubicBezTo>
                  <a:pt x="5396" y="39230"/>
                  <a:pt x="5132" y="39335"/>
                  <a:pt x="5062" y="39557"/>
                </a:cubicBezTo>
                <a:cubicBezTo>
                  <a:pt x="5013" y="39718"/>
                  <a:pt x="5078" y="39894"/>
                  <a:pt x="5187" y="40021"/>
                </a:cubicBezTo>
                <a:cubicBezTo>
                  <a:pt x="5297" y="40145"/>
                  <a:pt x="5444" y="40230"/>
                  <a:pt x="5588" y="40313"/>
                </a:cubicBezTo>
                <a:cubicBezTo>
                  <a:pt x="6314" y="40723"/>
                  <a:pt x="7038" y="41132"/>
                  <a:pt x="7762" y="41542"/>
                </a:cubicBezTo>
                <a:cubicBezTo>
                  <a:pt x="7927" y="41635"/>
                  <a:pt x="8109" y="41723"/>
                  <a:pt x="8283" y="41820"/>
                </a:cubicBezTo>
                <a:cubicBezTo>
                  <a:pt x="9058" y="42496"/>
                  <a:pt x="9999" y="43472"/>
                  <a:pt x="10927" y="44826"/>
                </a:cubicBezTo>
                <a:cubicBezTo>
                  <a:pt x="10917" y="44817"/>
                  <a:pt x="10910" y="44808"/>
                  <a:pt x="10901" y="44798"/>
                </a:cubicBezTo>
                <a:cubicBezTo>
                  <a:pt x="10183" y="44096"/>
                  <a:pt x="9302" y="43570"/>
                  <a:pt x="8333" y="43300"/>
                </a:cubicBezTo>
                <a:cubicBezTo>
                  <a:pt x="8200" y="43263"/>
                  <a:pt x="8053" y="43236"/>
                  <a:pt x="7913" y="43236"/>
                </a:cubicBezTo>
                <a:cubicBezTo>
                  <a:pt x="7719" y="43236"/>
                  <a:pt x="7537" y="43288"/>
                  <a:pt x="7422" y="43439"/>
                </a:cubicBezTo>
                <a:cubicBezTo>
                  <a:pt x="7240" y="43679"/>
                  <a:pt x="7356" y="44048"/>
                  <a:pt x="7586" y="44244"/>
                </a:cubicBezTo>
                <a:cubicBezTo>
                  <a:pt x="7817" y="44439"/>
                  <a:pt x="8124" y="44510"/>
                  <a:pt x="8416" y="44589"/>
                </a:cubicBezTo>
                <a:cubicBezTo>
                  <a:pt x="9014" y="44589"/>
                  <a:pt x="9844" y="45082"/>
                  <a:pt x="10362" y="45353"/>
                </a:cubicBezTo>
                <a:cubicBezTo>
                  <a:pt x="10891" y="45629"/>
                  <a:pt x="11376" y="45958"/>
                  <a:pt x="11846" y="46318"/>
                </a:cubicBezTo>
                <a:cubicBezTo>
                  <a:pt x="12404" y="47326"/>
                  <a:pt x="12929" y="48491"/>
                  <a:pt x="13379" y="49830"/>
                </a:cubicBezTo>
                <a:cubicBezTo>
                  <a:pt x="13660" y="50828"/>
                  <a:pt x="13917" y="51852"/>
                  <a:pt x="14152" y="52899"/>
                </a:cubicBezTo>
                <a:cubicBezTo>
                  <a:pt x="14037" y="52554"/>
                  <a:pt x="13909" y="52215"/>
                  <a:pt x="13767" y="51880"/>
                </a:cubicBezTo>
                <a:cubicBezTo>
                  <a:pt x="13346" y="50884"/>
                  <a:pt x="12771" y="49938"/>
                  <a:pt x="11976" y="49205"/>
                </a:cubicBezTo>
                <a:cubicBezTo>
                  <a:pt x="11804" y="49046"/>
                  <a:pt x="11615" y="48892"/>
                  <a:pt x="11387" y="48828"/>
                </a:cubicBezTo>
                <a:cubicBezTo>
                  <a:pt x="11322" y="48809"/>
                  <a:pt x="11252" y="48800"/>
                  <a:pt x="11184" y="48800"/>
                </a:cubicBezTo>
                <a:cubicBezTo>
                  <a:pt x="11013" y="48800"/>
                  <a:pt x="10844" y="48859"/>
                  <a:pt x="10739" y="48990"/>
                </a:cubicBezTo>
                <a:cubicBezTo>
                  <a:pt x="10590" y="49170"/>
                  <a:pt x="10597" y="49441"/>
                  <a:pt x="10693" y="49655"/>
                </a:cubicBezTo>
                <a:cubicBezTo>
                  <a:pt x="10791" y="49867"/>
                  <a:pt x="10958" y="50036"/>
                  <a:pt x="11122" y="50204"/>
                </a:cubicBezTo>
                <a:cubicBezTo>
                  <a:pt x="12543" y="51701"/>
                  <a:pt x="13680" y="53356"/>
                  <a:pt x="14619" y="55176"/>
                </a:cubicBezTo>
                <a:cubicBezTo>
                  <a:pt x="14687" y="55541"/>
                  <a:pt x="14754" y="55908"/>
                  <a:pt x="14816" y="56278"/>
                </a:cubicBezTo>
                <a:cubicBezTo>
                  <a:pt x="14787" y="56227"/>
                  <a:pt x="14758" y="56175"/>
                  <a:pt x="14725" y="56125"/>
                </a:cubicBezTo>
                <a:cubicBezTo>
                  <a:pt x="14601" y="55938"/>
                  <a:pt x="14461" y="55752"/>
                  <a:pt x="14262" y="55652"/>
                </a:cubicBezTo>
                <a:cubicBezTo>
                  <a:pt x="14182" y="55611"/>
                  <a:pt x="14089" y="55590"/>
                  <a:pt x="13999" y="55590"/>
                </a:cubicBezTo>
                <a:cubicBezTo>
                  <a:pt x="13864" y="55590"/>
                  <a:pt x="13733" y="55638"/>
                  <a:pt x="13651" y="55743"/>
                </a:cubicBezTo>
                <a:cubicBezTo>
                  <a:pt x="13545" y="55883"/>
                  <a:pt x="13549" y="56082"/>
                  <a:pt x="13617" y="56242"/>
                </a:cubicBezTo>
                <a:cubicBezTo>
                  <a:pt x="13686" y="56403"/>
                  <a:pt x="13809" y="56534"/>
                  <a:pt x="13929" y="56661"/>
                </a:cubicBezTo>
                <a:cubicBezTo>
                  <a:pt x="14239" y="56985"/>
                  <a:pt x="14552" y="57309"/>
                  <a:pt x="14839" y="57653"/>
                </a:cubicBezTo>
                <a:lnTo>
                  <a:pt x="14839" y="51731"/>
                </a:lnTo>
                <a:cubicBezTo>
                  <a:pt x="14803" y="51786"/>
                  <a:pt x="14775" y="51845"/>
                  <a:pt x="14754" y="51901"/>
                </a:cubicBezTo>
                <a:cubicBezTo>
                  <a:pt x="14562" y="52390"/>
                  <a:pt x="14512" y="52886"/>
                  <a:pt x="14522" y="53390"/>
                </a:cubicBezTo>
                <a:cubicBezTo>
                  <a:pt x="14289" y="52309"/>
                  <a:pt x="14034" y="51254"/>
                  <a:pt x="13755" y="50223"/>
                </a:cubicBezTo>
                <a:lnTo>
                  <a:pt x="13776" y="50216"/>
                </a:lnTo>
                <a:cubicBezTo>
                  <a:pt x="13732" y="50074"/>
                  <a:pt x="13684" y="49936"/>
                  <a:pt x="13638" y="49798"/>
                </a:cubicBezTo>
                <a:cubicBezTo>
                  <a:pt x="13416" y="49000"/>
                  <a:pt x="13178" y="48217"/>
                  <a:pt x="12924" y="47448"/>
                </a:cubicBezTo>
                <a:cubicBezTo>
                  <a:pt x="13042" y="45822"/>
                  <a:pt x="13114" y="44193"/>
                  <a:pt x="13210" y="42567"/>
                </a:cubicBezTo>
                <a:cubicBezTo>
                  <a:pt x="13231" y="42226"/>
                  <a:pt x="13247" y="41866"/>
                  <a:pt x="13092" y="41564"/>
                </a:cubicBezTo>
                <a:cubicBezTo>
                  <a:pt x="12975" y="41335"/>
                  <a:pt x="12720" y="41160"/>
                  <a:pt x="12473" y="41160"/>
                </a:cubicBezTo>
                <a:cubicBezTo>
                  <a:pt x="12394" y="41160"/>
                  <a:pt x="12316" y="41178"/>
                  <a:pt x="12243" y="41218"/>
                </a:cubicBezTo>
                <a:cubicBezTo>
                  <a:pt x="11964" y="41371"/>
                  <a:pt x="11912" y="41744"/>
                  <a:pt x="11903" y="42064"/>
                </a:cubicBezTo>
                <a:cubicBezTo>
                  <a:pt x="11903" y="43208"/>
                  <a:pt x="11976" y="44330"/>
                  <a:pt x="12225" y="45449"/>
                </a:cubicBezTo>
                <a:cubicBezTo>
                  <a:pt x="11892" y="44568"/>
                  <a:pt x="11541" y="43707"/>
                  <a:pt x="11168" y="42864"/>
                </a:cubicBezTo>
                <a:cubicBezTo>
                  <a:pt x="11066" y="41902"/>
                  <a:pt x="11052" y="40928"/>
                  <a:pt x="11132" y="39965"/>
                </a:cubicBezTo>
                <a:cubicBezTo>
                  <a:pt x="11145" y="39820"/>
                  <a:pt x="11159" y="39669"/>
                  <a:pt x="11109" y="39533"/>
                </a:cubicBezTo>
                <a:cubicBezTo>
                  <a:pt x="11062" y="39406"/>
                  <a:pt x="10945" y="39295"/>
                  <a:pt x="10812" y="39295"/>
                </a:cubicBezTo>
                <a:cubicBezTo>
                  <a:pt x="10802" y="39295"/>
                  <a:pt x="10792" y="39295"/>
                  <a:pt x="10782" y="39297"/>
                </a:cubicBezTo>
                <a:cubicBezTo>
                  <a:pt x="10584" y="39321"/>
                  <a:pt x="10500" y="39557"/>
                  <a:pt x="10471" y="39755"/>
                </a:cubicBezTo>
                <a:cubicBezTo>
                  <a:pt x="10388" y="40338"/>
                  <a:pt x="10412" y="40934"/>
                  <a:pt x="10540" y="41508"/>
                </a:cubicBezTo>
                <a:cubicBezTo>
                  <a:pt x="10520" y="41467"/>
                  <a:pt x="10501" y="41427"/>
                  <a:pt x="10482" y="41389"/>
                </a:cubicBezTo>
                <a:lnTo>
                  <a:pt x="10490" y="41384"/>
                </a:lnTo>
                <a:cubicBezTo>
                  <a:pt x="10482" y="41367"/>
                  <a:pt x="10102" y="40356"/>
                  <a:pt x="9691" y="38831"/>
                </a:cubicBezTo>
                <a:cubicBezTo>
                  <a:pt x="9691" y="37761"/>
                  <a:pt x="9803" y="36694"/>
                  <a:pt x="10045" y="35647"/>
                </a:cubicBezTo>
                <a:cubicBezTo>
                  <a:pt x="10081" y="35485"/>
                  <a:pt x="10118" y="35302"/>
                  <a:pt x="10024" y="35165"/>
                </a:cubicBezTo>
                <a:cubicBezTo>
                  <a:pt x="9961" y="35077"/>
                  <a:pt x="9859" y="35037"/>
                  <a:pt x="9752" y="35037"/>
                </a:cubicBezTo>
                <a:cubicBezTo>
                  <a:pt x="9643" y="35037"/>
                  <a:pt x="9531" y="35078"/>
                  <a:pt x="9450" y="35151"/>
                </a:cubicBezTo>
                <a:cubicBezTo>
                  <a:pt x="9321" y="35267"/>
                  <a:pt x="9256" y="35435"/>
                  <a:pt x="9216" y="35610"/>
                </a:cubicBezTo>
                <a:cubicBezTo>
                  <a:pt x="9342" y="34586"/>
                  <a:pt x="9459" y="33558"/>
                  <a:pt x="9586" y="32539"/>
                </a:cubicBezTo>
                <a:cubicBezTo>
                  <a:pt x="9624" y="32236"/>
                  <a:pt x="9514" y="31692"/>
                  <a:pt x="9135" y="31692"/>
                </a:cubicBezTo>
                <a:cubicBezTo>
                  <a:pt x="9108" y="31692"/>
                  <a:pt x="9079" y="31695"/>
                  <a:pt x="9048" y="31701"/>
                </a:cubicBezTo>
                <a:cubicBezTo>
                  <a:pt x="8914" y="31728"/>
                  <a:pt x="8806" y="31832"/>
                  <a:pt x="8722" y="31941"/>
                </a:cubicBezTo>
                <a:cubicBezTo>
                  <a:pt x="8339" y="32437"/>
                  <a:pt x="8296" y="33112"/>
                  <a:pt x="8343" y="33739"/>
                </a:cubicBezTo>
                <a:cubicBezTo>
                  <a:pt x="8386" y="34305"/>
                  <a:pt x="8491" y="34866"/>
                  <a:pt x="8628" y="35416"/>
                </a:cubicBezTo>
                <a:cubicBezTo>
                  <a:pt x="8697" y="35686"/>
                  <a:pt x="8752" y="36036"/>
                  <a:pt x="8855" y="36343"/>
                </a:cubicBezTo>
                <a:cubicBezTo>
                  <a:pt x="9034" y="37299"/>
                  <a:pt x="9246" y="38185"/>
                  <a:pt x="9451" y="38944"/>
                </a:cubicBezTo>
                <a:cubicBezTo>
                  <a:pt x="9338" y="38610"/>
                  <a:pt x="9221" y="38278"/>
                  <a:pt x="9122" y="37952"/>
                </a:cubicBezTo>
                <a:cubicBezTo>
                  <a:pt x="8848" y="37054"/>
                  <a:pt x="8572" y="36153"/>
                  <a:pt x="8299" y="35256"/>
                </a:cubicBezTo>
                <a:cubicBezTo>
                  <a:pt x="8243" y="35074"/>
                  <a:pt x="8184" y="34884"/>
                  <a:pt x="8053" y="34747"/>
                </a:cubicBezTo>
                <a:cubicBezTo>
                  <a:pt x="7965" y="34653"/>
                  <a:pt x="7836" y="34590"/>
                  <a:pt x="7711" y="34590"/>
                </a:cubicBezTo>
                <a:cubicBezTo>
                  <a:pt x="7651" y="34590"/>
                  <a:pt x="7591" y="34605"/>
                  <a:pt x="7539" y="34638"/>
                </a:cubicBezTo>
                <a:cubicBezTo>
                  <a:pt x="7328" y="34770"/>
                  <a:pt x="7349" y="35082"/>
                  <a:pt x="7407" y="35326"/>
                </a:cubicBezTo>
                <a:cubicBezTo>
                  <a:pt x="7407" y="35709"/>
                  <a:pt x="7607" y="36186"/>
                  <a:pt x="7769" y="36584"/>
                </a:cubicBezTo>
                <a:cubicBezTo>
                  <a:pt x="7351" y="35943"/>
                  <a:pt x="6913" y="35312"/>
                  <a:pt x="6462" y="34694"/>
                </a:cubicBezTo>
                <a:cubicBezTo>
                  <a:pt x="5901" y="33485"/>
                  <a:pt x="5611" y="32170"/>
                  <a:pt x="5657" y="30824"/>
                </a:cubicBezTo>
                <a:cubicBezTo>
                  <a:pt x="5666" y="30610"/>
                  <a:pt x="5680" y="30392"/>
                  <a:pt x="5621" y="30187"/>
                </a:cubicBezTo>
                <a:cubicBezTo>
                  <a:pt x="5561" y="29983"/>
                  <a:pt x="5406" y="29790"/>
                  <a:pt x="5196" y="29754"/>
                </a:cubicBezTo>
                <a:cubicBezTo>
                  <a:pt x="5171" y="29750"/>
                  <a:pt x="5147" y="29748"/>
                  <a:pt x="5124" y="29748"/>
                </a:cubicBezTo>
                <a:cubicBezTo>
                  <a:pt x="4860" y="29748"/>
                  <a:pt x="4637" y="29993"/>
                  <a:pt x="4532" y="30246"/>
                </a:cubicBezTo>
                <a:cubicBezTo>
                  <a:pt x="4289" y="30832"/>
                  <a:pt x="4426" y="31503"/>
                  <a:pt x="4633" y="32100"/>
                </a:cubicBezTo>
                <a:cubicBezTo>
                  <a:pt x="4694" y="32273"/>
                  <a:pt x="4761" y="32440"/>
                  <a:pt x="4833" y="32603"/>
                </a:cubicBezTo>
                <a:cubicBezTo>
                  <a:pt x="4748" y="32501"/>
                  <a:pt x="4665" y="32399"/>
                  <a:pt x="4579" y="32299"/>
                </a:cubicBezTo>
                <a:cubicBezTo>
                  <a:pt x="3836" y="30600"/>
                  <a:pt x="2636" y="28915"/>
                  <a:pt x="1224" y="27785"/>
                </a:cubicBezTo>
                <a:cubicBezTo>
                  <a:pt x="1025" y="27609"/>
                  <a:pt x="772" y="27429"/>
                  <a:pt x="522" y="27429"/>
                </a:cubicBezTo>
                <a:close/>
                <a:moveTo>
                  <a:pt x="14308" y="59017"/>
                </a:moveTo>
                <a:cubicBezTo>
                  <a:pt x="14288" y="59017"/>
                  <a:pt x="14268" y="59019"/>
                  <a:pt x="14248" y="59021"/>
                </a:cubicBezTo>
                <a:cubicBezTo>
                  <a:pt x="14011" y="59051"/>
                  <a:pt x="13832" y="59269"/>
                  <a:pt x="13776" y="59500"/>
                </a:cubicBezTo>
                <a:cubicBezTo>
                  <a:pt x="13722" y="59731"/>
                  <a:pt x="13762" y="59975"/>
                  <a:pt x="13818" y="60206"/>
                </a:cubicBezTo>
                <a:cubicBezTo>
                  <a:pt x="14034" y="61128"/>
                  <a:pt x="14440" y="61988"/>
                  <a:pt x="14840" y="62850"/>
                </a:cubicBezTo>
                <a:lnTo>
                  <a:pt x="14840" y="59360"/>
                </a:lnTo>
                <a:cubicBezTo>
                  <a:pt x="14826" y="59337"/>
                  <a:pt x="14813" y="59314"/>
                  <a:pt x="14797" y="59292"/>
                </a:cubicBezTo>
                <a:cubicBezTo>
                  <a:pt x="14682" y="59137"/>
                  <a:pt x="14499" y="59017"/>
                  <a:pt x="14308" y="59017"/>
                </a:cubicBezTo>
                <a:close/>
                <a:moveTo>
                  <a:pt x="5551" y="50540"/>
                </a:moveTo>
                <a:cubicBezTo>
                  <a:pt x="5492" y="50540"/>
                  <a:pt x="5433" y="50550"/>
                  <a:pt x="5378" y="50574"/>
                </a:cubicBezTo>
                <a:cubicBezTo>
                  <a:pt x="5185" y="50656"/>
                  <a:pt x="5092" y="50890"/>
                  <a:pt x="5114" y="51098"/>
                </a:cubicBezTo>
                <a:cubicBezTo>
                  <a:pt x="5137" y="51306"/>
                  <a:pt x="5250" y="51493"/>
                  <a:pt x="5372" y="51663"/>
                </a:cubicBezTo>
                <a:cubicBezTo>
                  <a:pt x="6044" y="52590"/>
                  <a:pt x="7041" y="53201"/>
                  <a:pt x="7944" y="53879"/>
                </a:cubicBezTo>
                <a:cubicBezTo>
                  <a:pt x="8268" y="54123"/>
                  <a:pt x="8562" y="54384"/>
                  <a:pt x="8836" y="54662"/>
                </a:cubicBezTo>
                <a:cubicBezTo>
                  <a:pt x="10068" y="56300"/>
                  <a:pt x="11592" y="58564"/>
                  <a:pt x="12921" y="61231"/>
                </a:cubicBezTo>
                <a:cubicBezTo>
                  <a:pt x="12431" y="60523"/>
                  <a:pt x="11915" y="59897"/>
                  <a:pt x="11417" y="59357"/>
                </a:cubicBezTo>
                <a:cubicBezTo>
                  <a:pt x="10383" y="57967"/>
                  <a:pt x="9126" y="56711"/>
                  <a:pt x="7668" y="55788"/>
                </a:cubicBezTo>
                <a:cubicBezTo>
                  <a:pt x="7498" y="55680"/>
                  <a:pt x="7321" y="55574"/>
                  <a:pt x="7121" y="55538"/>
                </a:cubicBezTo>
                <a:cubicBezTo>
                  <a:pt x="7078" y="55531"/>
                  <a:pt x="7034" y="55527"/>
                  <a:pt x="6991" y="55527"/>
                </a:cubicBezTo>
                <a:cubicBezTo>
                  <a:pt x="6830" y="55527"/>
                  <a:pt x="6670" y="55580"/>
                  <a:pt x="6566" y="55700"/>
                </a:cubicBezTo>
                <a:cubicBezTo>
                  <a:pt x="6426" y="55861"/>
                  <a:pt x="6420" y="56109"/>
                  <a:pt x="6505" y="56306"/>
                </a:cubicBezTo>
                <a:cubicBezTo>
                  <a:pt x="6589" y="56503"/>
                  <a:pt x="6746" y="56660"/>
                  <a:pt x="6908" y="56797"/>
                </a:cubicBezTo>
                <a:cubicBezTo>
                  <a:pt x="7391" y="57209"/>
                  <a:pt x="7950" y="57520"/>
                  <a:pt x="8504" y="57828"/>
                </a:cubicBezTo>
                <a:cubicBezTo>
                  <a:pt x="8805" y="57996"/>
                  <a:pt x="9106" y="58162"/>
                  <a:pt x="9408" y="58332"/>
                </a:cubicBezTo>
                <a:cubicBezTo>
                  <a:pt x="9005" y="58191"/>
                  <a:pt x="8590" y="58102"/>
                  <a:pt x="8165" y="58081"/>
                </a:cubicBezTo>
                <a:cubicBezTo>
                  <a:pt x="8145" y="58080"/>
                  <a:pt x="8125" y="58079"/>
                  <a:pt x="8104" y="58079"/>
                </a:cubicBezTo>
                <a:cubicBezTo>
                  <a:pt x="7957" y="58079"/>
                  <a:pt x="7798" y="58107"/>
                  <a:pt x="7729" y="58231"/>
                </a:cubicBezTo>
                <a:cubicBezTo>
                  <a:pt x="7665" y="58345"/>
                  <a:pt x="7709" y="58492"/>
                  <a:pt x="7800" y="58585"/>
                </a:cubicBezTo>
                <a:cubicBezTo>
                  <a:pt x="7888" y="58679"/>
                  <a:pt x="8015" y="58729"/>
                  <a:pt x="8134" y="58776"/>
                </a:cubicBezTo>
                <a:cubicBezTo>
                  <a:pt x="8918" y="59073"/>
                  <a:pt x="9731" y="59292"/>
                  <a:pt x="10504" y="59615"/>
                </a:cubicBezTo>
                <a:cubicBezTo>
                  <a:pt x="11212" y="59910"/>
                  <a:pt x="11726" y="60319"/>
                  <a:pt x="12273" y="60785"/>
                </a:cubicBezTo>
                <a:cubicBezTo>
                  <a:pt x="12919" y="61633"/>
                  <a:pt x="13544" y="62619"/>
                  <a:pt x="14054" y="63733"/>
                </a:cubicBezTo>
                <a:cubicBezTo>
                  <a:pt x="14213" y="64126"/>
                  <a:pt x="14367" y="64528"/>
                  <a:pt x="14512" y="64935"/>
                </a:cubicBezTo>
                <a:cubicBezTo>
                  <a:pt x="14059" y="64242"/>
                  <a:pt x="13456" y="63647"/>
                  <a:pt x="12751" y="63213"/>
                </a:cubicBezTo>
                <a:cubicBezTo>
                  <a:pt x="12590" y="63111"/>
                  <a:pt x="12417" y="63018"/>
                  <a:pt x="12227" y="62988"/>
                </a:cubicBezTo>
                <a:cubicBezTo>
                  <a:pt x="12190" y="62982"/>
                  <a:pt x="12152" y="62979"/>
                  <a:pt x="12115" y="62979"/>
                </a:cubicBezTo>
                <a:cubicBezTo>
                  <a:pt x="11959" y="62979"/>
                  <a:pt x="11804" y="63030"/>
                  <a:pt x="11700" y="63144"/>
                </a:cubicBezTo>
                <a:cubicBezTo>
                  <a:pt x="11480" y="63383"/>
                  <a:pt x="11589" y="63791"/>
                  <a:pt x="11832" y="64007"/>
                </a:cubicBezTo>
                <a:cubicBezTo>
                  <a:pt x="12074" y="64225"/>
                  <a:pt x="12402" y="64307"/>
                  <a:pt x="12706" y="64416"/>
                </a:cubicBezTo>
                <a:cubicBezTo>
                  <a:pt x="13432" y="64675"/>
                  <a:pt x="14195" y="65133"/>
                  <a:pt x="14664" y="65758"/>
                </a:cubicBezTo>
                <a:cubicBezTo>
                  <a:pt x="14730" y="65845"/>
                  <a:pt x="14787" y="65940"/>
                  <a:pt x="14840" y="66037"/>
                </a:cubicBezTo>
                <a:lnTo>
                  <a:pt x="14840" y="65072"/>
                </a:lnTo>
                <a:cubicBezTo>
                  <a:pt x="14691" y="64649"/>
                  <a:pt x="14533" y="64232"/>
                  <a:pt x="14370" y="63822"/>
                </a:cubicBezTo>
                <a:lnTo>
                  <a:pt x="14381" y="63816"/>
                </a:lnTo>
                <a:lnTo>
                  <a:pt x="14278" y="63596"/>
                </a:lnTo>
                <a:cubicBezTo>
                  <a:pt x="13995" y="62900"/>
                  <a:pt x="13694" y="62225"/>
                  <a:pt x="13379" y="61571"/>
                </a:cubicBezTo>
                <a:cubicBezTo>
                  <a:pt x="13342" y="61090"/>
                  <a:pt x="13244" y="60620"/>
                  <a:pt x="13280" y="60123"/>
                </a:cubicBezTo>
                <a:cubicBezTo>
                  <a:pt x="13332" y="59398"/>
                  <a:pt x="13478" y="58684"/>
                  <a:pt x="13560" y="57965"/>
                </a:cubicBezTo>
                <a:cubicBezTo>
                  <a:pt x="13574" y="57837"/>
                  <a:pt x="13587" y="57704"/>
                  <a:pt x="13551" y="57580"/>
                </a:cubicBezTo>
                <a:cubicBezTo>
                  <a:pt x="13515" y="57457"/>
                  <a:pt x="13420" y="57342"/>
                  <a:pt x="13293" y="57322"/>
                </a:cubicBezTo>
                <a:cubicBezTo>
                  <a:pt x="13280" y="57320"/>
                  <a:pt x="13266" y="57319"/>
                  <a:pt x="13253" y="57319"/>
                </a:cubicBezTo>
                <a:cubicBezTo>
                  <a:pt x="13138" y="57319"/>
                  <a:pt x="13029" y="57395"/>
                  <a:pt x="12964" y="57491"/>
                </a:cubicBezTo>
                <a:cubicBezTo>
                  <a:pt x="12893" y="57599"/>
                  <a:pt x="12866" y="57729"/>
                  <a:pt x="12844" y="57857"/>
                </a:cubicBezTo>
                <a:cubicBezTo>
                  <a:pt x="12722" y="58560"/>
                  <a:pt x="12671" y="59520"/>
                  <a:pt x="12821" y="60388"/>
                </a:cubicBezTo>
                <a:cubicBezTo>
                  <a:pt x="12276" y="59102"/>
                  <a:pt x="11855" y="57758"/>
                  <a:pt x="11542" y="56562"/>
                </a:cubicBezTo>
                <a:cubicBezTo>
                  <a:pt x="11301" y="55154"/>
                  <a:pt x="11191" y="53722"/>
                  <a:pt x="11212" y="52291"/>
                </a:cubicBezTo>
                <a:cubicBezTo>
                  <a:pt x="11215" y="52073"/>
                  <a:pt x="11221" y="51845"/>
                  <a:pt x="11123" y="51648"/>
                </a:cubicBezTo>
                <a:cubicBezTo>
                  <a:pt x="11046" y="51487"/>
                  <a:pt x="10875" y="51358"/>
                  <a:pt x="10705" y="51358"/>
                </a:cubicBezTo>
                <a:cubicBezTo>
                  <a:pt x="10666" y="51358"/>
                  <a:pt x="10627" y="51364"/>
                  <a:pt x="10590" y="51379"/>
                </a:cubicBezTo>
                <a:cubicBezTo>
                  <a:pt x="10449" y="51430"/>
                  <a:pt x="10360" y="51571"/>
                  <a:pt x="10309" y="51710"/>
                </a:cubicBezTo>
                <a:cubicBezTo>
                  <a:pt x="10165" y="52093"/>
                  <a:pt x="10223" y="52519"/>
                  <a:pt x="10295" y="52920"/>
                </a:cubicBezTo>
                <a:cubicBezTo>
                  <a:pt x="10457" y="53832"/>
                  <a:pt x="10690" y="54731"/>
                  <a:pt x="10993" y="55606"/>
                </a:cubicBezTo>
                <a:cubicBezTo>
                  <a:pt x="11029" y="55708"/>
                  <a:pt x="11066" y="55809"/>
                  <a:pt x="11108" y="55914"/>
                </a:cubicBezTo>
                <a:cubicBezTo>
                  <a:pt x="11330" y="56833"/>
                  <a:pt x="11621" y="57880"/>
                  <a:pt x="11988" y="58944"/>
                </a:cubicBezTo>
                <a:cubicBezTo>
                  <a:pt x="11513" y="58122"/>
                  <a:pt x="11033" y="57355"/>
                  <a:pt x="10563" y="56648"/>
                </a:cubicBezTo>
                <a:cubicBezTo>
                  <a:pt x="10217" y="55756"/>
                  <a:pt x="10051" y="54771"/>
                  <a:pt x="9904" y="53818"/>
                </a:cubicBezTo>
                <a:cubicBezTo>
                  <a:pt x="9880" y="53656"/>
                  <a:pt x="9853" y="53486"/>
                  <a:pt x="9767" y="53347"/>
                </a:cubicBezTo>
                <a:cubicBezTo>
                  <a:pt x="9692" y="53225"/>
                  <a:pt x="9557" y="53129"/>
                  <a:pt x="9417" y="53129"/>
                </a:cubicBezTo>
                <a:cubicBezTo>
                  <a:pt x="9397" y="53129"/>
                  <a:pt x="9376" y="53131"/>
                  <a:pt x="9355" y="53135"/>
                </a:cubicBezTo>
                <a:cubicBezTo>
                  <a:pt x="9206" y="53168"/>
                  <a:pt x="9100" y="53307"/>
                  <a:pt x="9069" y="53456"/>
                </a:cubicBezTo>
                <a:cubicBezTo>
                  <a:pt x="9036" y="53603"/>
                  <a:pt x="9063" y="53759"/>
                  <a:pt x="9097" y="53907"/>
                </a:cubicBezTo>
                <a:cubicBezTo>
                  <a:pt x="9145" y="54115"/>
                  <a:pt x="9206" y="54315"/>
                  <a:pt x="9276" y="54513"/>
                </a:cubicBezTo>
                <a:cubicBezTo>
                  <a:pt x="9165" y="54331"/>
                  <a:pt x="9054" y="54150"/>
                  <a:pt x="8939" y="53971"/>
                </a:cubicBezTo>
                <a:cubicBezTo>
                  <a:pt x="8482" y="53254"/>
                  <a:pt x="7904" y="52625"/>
                  <a:pt x="7437" y="51922"/>
                </a:cubicBezTo>
                <a:cubicBezTo>
                  <a:pt x="6999" y="51400"/>
                  <a:pt x="6516" y="50890"/>
                  <a:pt x="5892" y="50624"/>
                </a:cubicBezTo>
                <a:cubicBezTo>
                  <a:pt x="5784" y="50578"/>
                  <a:pt x="5666" y="50540"/>
                  <a:pt x="5551" y="505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4"/>
          <p:cNvSpPr/>
          <p:nvPr/>
        </p:nvSpPr>
        <p:spPr>
          <a:xfrm>
            <a:off x="0" y="2377160"/>
            <a:ext cx="400839" cy="561977"/>
          </a:xfrm>
          <a:custGeom>
            <a:avLst/>
            <a:gdLst/>
            <a:ahLst/>
            <a:cxnLst/>
            <a:rect l="l" t="t" r="r" b="b"/>
            <a:pathLst>
              <a:path w="14189" h="19893" extrusionOk="0">
                <a:moveTo>
                  <a:pt x="12661" y="1"/>
                </a:moveTo>
                <a:cubicBezTo>
                  <a:pt x="12579" y="1"/>
                  <a:pt x="12495" y="7"/>
                  <a:pt x="12409" y="19"/>
                </a:cubicBezTo>
                <a:cubicBezTo>
                  <a:pt x="10089" y="344"/>
                  <a:pt x="7094" y="5093"/>
                  <a:pt x="6889" y="5426"/>
                </a:cubicBezTo>
                <a:cubicBezTo>
                  <a:pt x="6030" y="6285"/>
                  <a:pt x="5199" y="7174"/>
                  <a:pt x="4398" y="8086"/>
                </a:cubicBezTo>
                <a:cubicBezTo>
                  <a:pt x="5402" y="6160"/>
                  <a:pt x="6747" y="3192"/>
                  <a:pt x="6169" y="2045"/>
                </a:cubicBezTo>
                <a:cubicBezTo>
                  <a:pt x="6024" y="1754"/>
                  <a:pt x="5762" y="1582"/>
                  <a:pt x="5416" y="1546"/>
                </a:cubicBezTo>
                <a:cubicBezTo>
                  <a:pt x="5372" y="1541"/>
                  <a:pt x="5328" y="1539"/>
                  <a:pt x="5285" y="1539"/>
                </a:cubicBezTo>
                <a:cubicBezTo>
                  <a:pt x="4976" y="1539"/>
                  <a:pt x="4693" y="1656"/>
                  <a:pt x="4445" y="1889"/>
                </a:cubicBezTo>
                <a:cubicBezTo>
                  <a:pt x="2922" y="3313"/>
                  <a:pt x="3064" y="8933"/>
                  <a:pt x="3087" y="9633"/>
                </a:cubicBezTo>
                <a:cubicBezTo>
                  <a:pt x="2089" y="10852"/>
                  <a:pt x="1140" y="12112"/>
                  <a:pt x="245" y="13410"/>
                </a:cubicBezTo>
                <a:cubicBezTo>
                  <a:pt x="901" y="11259"/>
                  <a:pt x="1953" y="7237"/>
                  <a:pt x="1048" y="6069"/>
                </a:cubicBezTo>
                <a:cubicBezTo>
                  <a:pt x="867" y="5837"/>
                  <a:pt x="616" y="5716"/>
                  <a:pt x="316" y="5716"/>
                </a:cubicBezTo>
                <a:cubicBezTo>
                  <a:pt x="285" y="5716"/>
                  <a:pt x="254" y="5718"/>
                  <a:pt x="222" y="5720"/>
                </a:cubicBezTo>
                <a:cubicBezTo>
                  <a:pt x="145" y="5726"/>
                  <a:pt x="72" y="5740"/>
                  <a:pt x="1" y="5760"/>
                </a:cubicBezTo>
                <a:lnTo>
                  <a:pt x="1" y="14853"/>
                </a:lnTo>
                <a:cubicBezTo>
                  <a:pt x="1626" y="14833"/>
                  <a:pt x="8046" y="14662"/>
                  <a:pt x="9150" y="13135"/>
                </a:cubicBezTo>
                <a:cubicBezTo>
                  <a:pt x="9335" y="12881"/>
                  <a:pt x="9379" y="12590"/>
                  <a:pt x="9283" y="12293"/>
                </a:cubicBezTo>
                <a:cubicBezTo>
                  <a:pt x="9183" y="11991"/>
                  <a:pt x="8969" y="11771"/>
                  <a:pt x="8648" y="11642"/>
                </a:cubicBezTo>
                <a:cubicBezTo>
                  <a:pt x="8625" y="11634"/>
                  <a:pt x="8602" y="11625"/>
                  <a:pt x="8576" y="11615"/>
                </a:cubicBezTo>
                <a:cubicBezTo>
                  <a:pt x="8364" y="11543"/>
                  <a:pt x="8110" y="11510"/>
                  <a:pt x="7825" y="11510"/>
                </a:cubicBezTo>
                <a:cubicBezTo>
                  <a:pt x="5690" y="11510"/>
                  <a:pt x="1799" y="13345"/>
                  <a:pt x="224" y="14134"/>
                </a:cubicBezTo>
                <a:cubicBezTo>
                  <a:pt x="1212" y="12669"/>
                  <a:pt x="2266" y="11252"/>
                  <a:pt x="3384" y="9886"/>
                </a:cubicBezTo>
                <a:cubicBezTo>
                  <a:pt x="3573" y="9890"/>
                  <a:pt x="3903" y="9895"/>
                  <a:pt x="4328" y="9895"/>
                </a:cubicBezTo>
                <a:cubicBezTo>
                  <a:pt x="6619" y="9895"/>
                  <a:pt x="11680" y="9745"/>
                  <a:pt x="12439" y="8460"/>
                </a:cubicBezTo>
                <a:cubicBezTo>
                  <a:pt x="12547" y="8280"/>
                  <a:pt x="12629" y="7984"/>
                  <a:pt x="12406" y="7604"/>
                </a:cubicBezTo>
                <a:cubicBezTo>
                  <a:pt x="12117" y="7106"/>
                  <a:pt x="11551" y="6857"/>
                  <a:pt x="10714" y="6857"/>
                </a:cubicBezTo>
                <a:cubicBezTo>
                  <a:pt x="9839" y="6857"/>
                  <a:pt x="8667" y="7130"/>
                  <a:pt x="7207" y="7676"/>
                </a:cubicBezTo>
                <a:cubicBezTo>
                  <a:pt x="5994" y="8129"/>
                  <a:pt x="4829" y="8680"/>
                  <a:pt x="4069" y="9061"/>
                </a:cubicBezTo>
                <a:cubicBezTo>
                  <a:pt x="5052" y="7905"/>
                  <a:pt x="6081" y="6788"/>
                  <a:pt x="7152" y="5714"/>
                </a:cubicBezTo>
                <a:cubicBezTo>
                  <a:pt x="7786" y="5496"/>
                  <a:pt x="13708" y="3396"/>
                  <a:pt x="14105" y="1480"/>
                </a:cubicBezTo>
                <a:cubicBezTo>
                  <a:pt x="14189" y="1086"/>
                  <a:pt x="14054" y="727"/>
                  <a:pt x="13708" y="413"/>
                </a:cubicBezTo>
                <a:cubicBezTo>
                  <a:pt x="13407" y="139"/>
                  <a:pt x="13055" y="1"/>
                  <a:pt x="12661" y="1"/>
                </a:cubicBezTo>
                <a:close/>
                <a:moveTo>
                  <a:pt x="4953" y="15995"/>
                </a:moveTo>
                <a:cubicBezTo>
                  <a:pt x="3567" y="15995"/>
                  <a:pt x="1654" y="16780"/>
                  <a:pt x="0" y="17622"/>
                </a:cubicBezTo>
                <a:lnTo>
                  <a:pt x="0" y="19893"/>
                </a:lnTo>
                <a:cubicBezTo>
                  <a:pt x="2611" y="19714"/>
                  <a:pt x="5906" y="19253"/>
                  <a:pt x="6668" y="18065"/>
                </a:cubicBezTo>
                <a:cubicBezTo>
                  <a:pt x="6890" y="17719"/>
                  <a:pt x="6904" y="17335"/>
                  <a:pt x="6712" y="16926"/>
                </a:cubicBezTo>
                <a:cubicBezTo>
                  <a:pt x="6511" y="16502"/>
                  <a:pt x="6160" y="16213"/>
                  <a:pt x="5680" y="16084"/>
                </a:cubicBezTo>
                <a:cubicBezTo>
                  <a:pt x="5460" y="16023"/>
                  <a:pt x="5216" y="15995"/>
                  <a:pt x="4953" y="1599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4"/>
          <p:cNvSpPr/>
          <p:nvPr/>
        </p:nvSpPr>
        <p:spPr>
          <a:xfrm>
            <a:off x="56" y="1484150"/>
            <a:ext cx="512737" cy="673988"/>
          </a:xfrm>
          <a:custGeom>
            <a:avLst/>
            <a:gdLst/>
            <a:ahLst/>
            <a:cxnLst/>
            <a:rect l="l" t="t" r="r" b="b"/>
            <a:pathLst>
              <a:path w="18150" h="23858" extrusionOk="0">
                <a:moveTo>
                  <a:pt x="17679" y="1"/>
                </a:moveTo>
                <a:cubicBezTo>
                  <a:pt x="17557" y="1"/>
                  <a:pt x="17431" y="37"/>
                  <a:pt x="17314" y="76"/>
                </a:cubicBezTo>
                <a:cubicBezTo>
                  <a:pt x="16707" y="76"/>
                  <a:pt x="15781" y="749"/>
                  <a:pt x="15298" y="1071"/>
                </a:cubicBezTo>
                <a:cubicBezTo>
                  <a:pt x="14661" y="1496"/>
                  <a:pt x="14080" y="2003"/>
                  <a:pt x="13571" y="2574"/>
                </a:cubicBezTo>
                <a:cubicBezTo>
                  <a:pt x="13305" y="2874"/>
                  <a:pt x="13060" y="3194"/>
                  <a:pt x="12834" y="3526"/>
                </a:cubicBezTo>
                <a:cubicBezTo>
                  <a:pt x="12839" y="3498"/>
                  <a:pt x="12844" y="3469"/>
                  <a:pt x="12844" y="3439"/>
                </a:cubicBezTo>
                <a:cubicBezTo>
                  <a:pt x="12847" y="3237"/>
                  <a:pt x="12750" y="3019"/>
                  <a:pt x="12565" y="2940"/>
                </a:cubicBezTo>
                <a:cubicBezTo>
                  <a:pt x="12512" y="2917"/>
                  <a:pt x="12459" y="2907"/>
                  <a:pt x="12407" y="2907"/>
                </a:cubicBezTo>
                <a:cubicBezTo>
                  <a:pt x="12138" y="2907"/>
                  <a:pt x="11885" y="3177"/>
                  <a:pt x="11723" y="3424"/>
                </a:cubicBezTo>
                <a:cubicBezTo>
                  <a:pt x="11580" y="3642"/>
                  <a:pt x="10774" y="4966"/>
                  <a:pt x="10289" y="6044"/>
                </a:cubicBezTo>
                <a:cubicBezTo>
                  <a:pt x="10351" y="5661"/>
                  <a:pt x="10358" y="5270"/>
                  <a:pt x="10291" y="4887"/>
                </a:cubicBezTo>
                <a:cubicBezTo>
                  <a:pt x="10253" y="4671"/>
                  <a:pt x="10189" y="4450"/>
                  <a:pt x="10044" y="4285"/>
                </a:cubicBezTo>
                <a:cubicBezTo>
                  <a:pt x="9935" y="4161"/>
                  <a:pt x="9771" y="4075"/>
                  <a:pt x="9610" y="4075"/>
                </a:cubicBezTo>
                <a:cubicBezTo>
                  <a:pt x="9556" y="4075"/>
                  <a:pt x="9503" y="4085"/>
                  <a:pt x="9452" y="4106"/>
                </a:cubicBezTo>
                <a:cubicBezTo>
                  <a:pt x="9164" y="4220"/>
                  <a:pt x="9098" y="4592"/>
                  <a:pt x="9062" y="4901"/>
                </a:cubicBezTo>
                <a:cubicBezTo>
                  <a:pt x="8831" y="6976"/>
                  <a:pt x="8124" y="8962"/>
                  <a:pt x="7040" y="10737"/>
                </a:cubicBezTo>
                <a:cubicBezTo>
                  <a:pt x="6486" y="11463"/>
                  <a:pt x="5955" y="12191"/>
                  <a:pt x="5441" y="12920"/>
                </a:cubicBezTo>
                <a:cubicBezTo>
                  <a:pt x="5881" y="11902"/>
                  <a:pt x="6154" y="10813"/>
                  <a:pt x="6221" y="9686"/>
                </a:cubicBezTo>
                <a:cubicBezTo>
                  <a:pt x="6236" y="9434"/>
                  <a:pt x="6238" y="9172"/>
                  <a:pt x="6148" y="8935"/>
                </a:cubicBezTo>
                <a:cubicBezTo>
                  <a:pt x="6056" y="8698"/>
                  <a:pt x="5847" y="8493"/>
                  <a:pt x="5593" y="8475"/>
                </a:cubicBezTo>
                <a:cubicBezTo>
                  <a:pt x="5582" y="8474"/>
                  <a:pt x="5571" y="8474"/>
                  <a:pt x="5560" y="8474"/>
                </a:cubicBezTo>
                <a:cubicBezTo>
                  <a:pt x="5334" y="8474"/>
                  <a:pt x="5125" y="8625"/>
                  <a:pt x="5004" y="8816"/>
                </a:cubicBezTo>
                <a:cubicBezTo>
                  <a:pt x="4875" y="9017"/>
                  <a:pt x="4825" y="9256"/>
                  <a:pt x="4789" y="9491"/>
                </a:cubicBezTo>
                <a:cubicBezTo>
                  <a:pt x="4630" y="10509"/>
                  <a:pt x="4663" y="11545"/>
                  <a:pt x="4608" y="12574"/>
                </a:cubicBezTo>
                <a:cubicBezTo>
                  <a:pt x="4575" y="13179"/>
                  <a:pt x="4529" y="13901"/>
                  <a:pt x="4338" y="14537"/>
                </a:cubicBezTo>
                <a:cubicBezTo>
                  <a:pt x="4158" y="14810"/>
                  <a:pt x="3979" y="15082"/>
                  <a:pt x="3802" y="15356"/>
                </a:cubicBezTo>
                <a:cubicBezTo>
                  <a:pt x="3785" y="15350"/>
                  <a:pt x="3766" y="15346"/>
                  <a:pt x="3748" y="15342"/>
                </a:cubicBezTo>
                <a:cubicBezTo>
                  <a:pt x="3720" y="15337"/>
                  <a:pt x="3693" y="15335"/>
                  <a:pt x="3667" y="15335"/>
                </a:cubicBezTo>
                <a:cubicBezTo>
                  <a:pt x="3608" y="15335"/>
                  <a:pt x="3552" y="15346"/>
                  <a:pt x="3498" y="15365"/>
                </a:cubicBezTo>
                <a:cubicBezTo>
                  <a:pt x="3570" y="15096"/>
                  <a:pt x="3634" y="14825"/>
                  <a:pt x="3685" y="14553"/>
                </a:cubicBezTo>
                <a:cubicBezTo>
                  <a:pt x="3716" y="14374"/>
                  <a:pt x="3746" y="14187"/>
                  <a:pt x="3695" y="14011"/>
                </a:cubicBezTo>
                <a:cubicBezTo>
                  <a:pt x="3644" y="13841"/>
                  <a:pt x="3495" y="13684"/>
                  <a:pt x="3316" y="13684"/>
                </a:cubicBezTo>
                <a:cubicBezTo>
                  <a:pt x="3313" y="13684"/>
                  <a:pt x="3309" y="13684"/>
                  <a:pt x="3306" y="13684"/>
                </a:cubicBezTo>
                <a:cubicBezTo>
                  <a:pt x="3061" y="13691"/>
                  <a:pt x="2917" y="13958"/>
                  <a:pt x="2830" y="14189"/>
                </a:cubicBezTo>
                <a:cubicBezTo>
                  <a:pt x="2664" y="14623"/>
                  <a:pt x="2507" y="15059"/>
                  <a:pt x="2357" y="15498"/>
                </a:cubicBezTo>
                <a:cubicBezTo>
                  <a:pt x="2397" y="15066"/>
                  <a:pt x="2421" y="14638"/>
                  <a:pt x="2429" y="14217"/>
                </a:cubicBezTo>
                <a:cubicBezTo>
                  <a:pt x="2433" y="13889"/>
                  <a:pt x="2429" y="13551"/>
                  <a:pt x="2302" y="13247"/>
                </a:cubicBezTo>
                <a:cubicBezTo>
                  <a:pt x="2179" y="12941"/>
                  <a:pt x="1912" y="12675"/>
                  <a:pt x="1584" y="12642"/>
                </a:cubicBezTo>
                <a:cubicBezTo>
                  <a:pt x="1562" y="12639"/>
                  <a:pt x="1540" y="12638"/>
                  <a:pt x="1518" y="12638"/>
                </a:cubicBezTo>
                <a:cubicBezTo>
                  <a:pt x="1219" y="12638"/>
                  <a:pt x="937" y="12835"/>
                  <a:pt x="772" y="13089"/>
                </a:cubicBezTo>
                <a:cubicBezTo>
                  <a:pt x="596" y="13361"/>
                  <a:pt x="531" y="13691"/>
                  <a:pt x="498" y="14014"/>
                </a:cubicBezTo>
                <a:cubicBezTo>
                  <a:pt x="364" y="15230"/>
                  <a:pt x="567" y="16447"/>
                  <a:pt x="705" y="17653"/>
                </a:cubicBezTo>
                <a:cubicBezTo>
                  <a:pt x="774" y="18245"/>
                  <a:pt x="831" y="18840"/>
                  <a:pt x="823" y="19435"/>
                </a:cubicBezTo>
                <a:cubicBezTo>
                  <a:pt x="817" y="19772"/>
                  <a:pt x="656" y="20313"/>
                  <a:pt x="675" y="20700"/>
                </a:cubicBezTo>
                <a:cubicBezTo>
                  <a:pt x="444" y="21136"/>
                  <a:pt x="220" y="21572"/>
                  <a:pt x="1" y="22004"/>
                </a:cubicBezTo>
                <a:lnTo>
                  <a:pt x="1" y="22805"/>
                </a:lnTo>
                <a:cubicBezTo>
                  <a:pt x="731" y="21327"/>
                  <a:pt x="1529" y="19828"/>
                  <a:pt x="2408" y="18318"/>
                </a:cubicBezTo>
                <a:lnTo>
                  <a:pt x="2408" y="18318"/>
                </a:lnTo>
                <a:lnTo>
                  <a:pt x="2365" y="18663"/>
                </a:lnTo>
                <a:cubicBezTo>
                  <a:pt x="2310" y="19113"/>
                  <a:pt x="2254" y="19565"/>
                  <a:pt x="2156" y="20009"/>
                </a:cubicBezTo>
                <a:cubicBezTo>
                  <a:pt x="2109" y="20217"/>
                  <a:pt x="2006" y="20462"/>
                  <a:pt x="1964" y="20696"/>
                </a:cubicBezTo>
                <a:cubicBezTo>
                  <a:pt x="1293" y="21470"/>
                  <a:pt x="633" y="22306"/>
                  <a:pt x="1" y="23220"/>
                </a:cubicBezTo>
                <a:lnTo>
                  <a:pt x="1" y="23858"/>
                </a:lnTo>
                <a:cubicBezTo>
                  <a:pt x="229" y="23515"/>
                  <a:pt x="461" y="23187"/>
                  <a:pt x="696" y="22864"/>
                </a:cubicBezTo>
                <a:cubicBezTo>
                  <a:pt x="1370" y="22412"/>
                  <a:pt x="2168" y="22169"/>
                  <a:pt x="2942" y="21930"/>
                </a:cubicBezTo>
                <a:cubicBezTo>
                  <a:pt x="3936" y="21624"/>
                  <a:pt x="4977" y="21259"/>
                  <a:pt x="5643" y="20462"/>
                </a:cubicBezTo>
                <a:cubicBezTo>
                  <a:pt x="5738" y="20347"/>
                  <a:pt x="5827" y="20223"/>
                  <a:pt x="5853" y="20075"/>
                </a:cubicBezTo>
                <a:cubicBezTo>
                  <a:pt x="5880" y="19930"/>
                  <a:pt x="5828" y="19760"/>
                  <a:pt x="5699" y="19688"/>
                </a:cubicBezTo>
                <a:cubicBezTo>
                  <a:pt x="5644" y="19657"/>
                  <a:pt x="5583" y="19646"/>
                  <a:pt x="5519" y="19646"/>
                </a:cubicBezTo>
                <a:cubicBezTo>
                  <a:pt x="5454" y="19646"/>
                  <a:pt x="5386" y="19658"/>
                  <a:pt x="5322" y="19671"/>
                </a:cubicBezTo>
                <a:cubicBezTo>
                  <a:pt x="4192" y="19896"/>
                  <a:pt x="3117" y="20388"/>
                  <a:pt x="2195" y="21080"/>
                </a:cubicBezTo>
                <a:cubicBezTo>
                  <a:pt x="2093" y="21158"/>
                  <a:pt x="1995" y="21236"/>
                  <a:pt x="1902" y="21317"/>
                </a:cubicBezTo>
                <a:cubicBezTo>
                  <a:pt x="2520" y="20578"/>
                  <a:pt x="3148" y="19897"/>
                  <a:pt x="3779" y="19272"/>
                </a:cubicBezTo>
                <a:cubicBezTo>
                  <a:pt x="4698" y="18842"/>
                  <a:pt x="5684" y="18545"/>
                  <a:pt x="6689" y="18399"/>
                </a:cubicBezTo>
                <a:cubicBezTo>
                  <a:pt x="7522" y="18277"/>
                  <a:pt x="8467" y="18211"/>
                  <a:pt x="9012" y="17570"/>
                </a:cubicBezTo>
                <a:cubicBezTo>
                  <a:pt x="9148" y="17409"/>
                  <a:pt x="9248" y="17168"/>
                  <a:pt x="9128" y="16996"/>
                </a:cubicBezTo>
                <a:cubicBezTo>
                  <a:pt x="9043" y="16876"/>
                  <a:pt x="8890" y="16844"/>
                  <a:pt x="8738" y="16844"/>
                </a:cubicBezTo>
                <a:cubicBezTo>
                  <a:pt x="8691" y="16844"/>
                  <a:pt x="8645" y="16847"/>
                  <a:pt x="8602" y="16852"/>
                </a:cubicBezTo>
                <a:cubicBezTo>
                  <a:pt x="7434" y="16953"/>
                  <a:pt x="6290" y="17315"/>
                  <a:pt x="5271" y="17894"/>
                </a:cubicBezTo>
                <a:cubicBezTo>
                  <a:pt x="6455" y="16870"/>
                  <a:pt x="7614" y="16031"/>
                  <a:pt x="8667" y="15357"/>
                </a:cubicBezTo>
                <a:cubicBezTo>
                  <a:pt x="10440" y="14798"/>
                  <a:pt x="12211" y="14239"/>
                  <a:pt x="13983" y="13678"/>
                </a:cubicBezTo>
                <a:cubicBezTo>
                  <a:pt x="14353" y="13562"/>
                  <a:pt x="14743" y="13432"/>
                  <a:pt x="14992" y="13135"/>
                </a:cubicBezTo>
                <a:cubicBezTo>
                  <a:pt x="15242" y="12839"/>
                  <a:pt x="15269" y="12320"/>
                  <a:pt x="14942" y="12108"/>
                </a:cubicBezTo>
                <a:cubicBezTo>
                  <a:pt x="14839" y="12041"/>
                  <a:pt x="14722" y="12015"/>
                  <a:pt x="14600" y="12015"/>
                </a:cubicBezTo>
                <a:cubicBezTo>
                  <a:pt x="14424" y="12015"/>
                  <a:pt x="14238" y="12068"/>
                  <a:pt x="14069" y="12127"/>
                </a:cubicBezTo>
                <a:cubicBezTo>
                  <a:pt x="12906" y="12521"/>
                  <a:pt x="11782" y="13037"/>
                  <a:pt x="10721" y="13657"/>
                </a:cubicBezTo>
                <a:cubicBezTo>
                  <a:pt x="10850" y="13534"/>
                  <a:pt x="10978" y="13406"/>
                  <a:pt x="11101" y="13277"/>
                </a:cubicBezTo>
                <a:cubicBezTo>
                  <a:pt x="11211" y="13162"/>
                  <a:pt x="11327" y="12999"/>
                  <a:pt x="11256" y="12858"/>
                </a:cubicBezTo>
                <a:cubicBezTo>
                  <a:pt x="11201" y="12751"/>
                  <a:pt x="11064" y="12716"/>
                  <a:pt x="10943" y="12715"/>
                </a:cubicBezTo>
                <a:cubicBezTo>
                  <a:pt x="10937" y="12715"/>
                  <a:pt x="10930" y="12715"/>
                  <a:pt x="10924" y="12715"/>
                </a:cubicBezTo>
                <a:cubicBezTo>
                  <a:pt x="10454" y="12715"/>
                  <a:pt x="10042" y="13023"/>
                  <a:pt x="9694" y="13341"/>
                </a:cubicBezTo>
                <a:cubicBezTo>
                  <a:pt x="8996" y="13978"/>
                  <a:pt x="8237" y="14749"/>
                  <a:pt x="7715" y="15561"/>
                </a:cubicBezTo>
                <a:cubicBezTo>
                  <a:pt x="7642" y="15610"/>
                  <a:pt x="7566" y="15664"/>
                  <a:pt x="7492" y="15716"/>
                </a:cubicBezTo>
                <a:cubicBezTo>
                  <a:pt x="7464" y="15730"/>
                  <a:pt x="7436" y="15743"/>
                  <a:pt x="7409" y="15758"/>
                </a:cubicBezTo>
                <a:cubicBezTo>
                  <a:pt x="7423" y="15752"/>
                  <a:pt x="7437" y="15749"/>
                  <a:pt x="7452" y="15743"/>
                </a:cubicBezTo>
                <a:lnTo>
                  <a:pt x="7452" y="15743"/>
                </a:lnTo>
                <a:cubicBezTo>
                  <a:pt x="6978" y="16074"/>
                  <a:pt x="6491" y="16434"/>
                  <a:pt x="5996" y="16829"/>
                </a:cubicBezTo>
                <a:cubicBezTo>
                  <a:pt x="6616" y="16105"/>
                  <a:pt x="7198" y="15347"/>
                  <a:pt x="7724" y="14580"/>
                </a:cubicBezTo>
                <a:cubicBezTo>
                  <a:pt x="7875" y="14361"/>
                  <a:pt x="8025" y="14130"/>
                  <a:pt x="8064" y="13866"/>
                </a:cubicBezTo>
                <a:cubicBezTo>
                  <a:pt x="8101" y="13602"/>
                  <a:pt x="7995" y="13300"/>
                  <a:pt x="7754" y="13192"/>
                </a:cubicBezTo>
                <a:cubicBezTo>
                  <a:pt x="7688" y="13163"/>
                  <a:pt x="7621" y="13150"/>
                  <a:pt x="7552" y="13150"/>
                </a:cubicBezTo>
                <a:cubicBezTo>
                  <a:pt x="7333" y="13150"/>
                  <a:pt x="7109" y="13282"/>
                  <a:pt x="6938" y="13435"/>
                </a:cubicBezTo>
                <a:cubicBezTo>
                  <a:pt x="6127" y="14167"/>
                  <a:pt x="5939" y="15310"/>
                  <a:pt x="5628" y="16304"/>
                </a:cubicBezTo>
                <a:cubicBezTo>
                  <a:pt x="5468" y="16816"/>
                  <a:pt x="5246" y="17247"/>
                  <a:pt x="4988" y="17665"/>
                </a:cubicBezTo>
                <a:cubicBezTo>
                  <a:pt x="4377" y="18195"/>
                  <a:pt x="3758" y="18777"/>
                  <a:pt x="3143" y="19408"/>
                </a:cubicBezTo>
                <a:cubicBezTo>
                  <a:pt x="3647" y="18496"/>
                  <a:pt x="4014" y="17471"/>
                  <a:pt x="4201" y="16572"/>
                </a:cubicBezTo>
                <a:cubicBezTo>
                  <a:pt x="4251" y="16331"/>
                  <a:pt x="4288" y="16079"/>
                  <a:pt x="4230" y="15841"/>
                </a:cubicBezTo>
                <a:cubicBezTo>
                  <a:pt x="4204" y="15740"/>
                  <a:pt x="4158" y="15643"/>
                  <a:pt x="4093" y="15561"/>
                </a:cubicBezTo>
                <a:cubicBezTo>
                  <a:pt x="4472" y="14973"/>
                  <a:pt x="4862" y="14385"/>
                  <a:pt x="5266" y="13797"/>
                </a:cubicBezTo>
                <a:cubicBezTo>
                  <a:pt x="6392" y="13002"/>
                  <a:pt x="7820" y="12682"/>
                  <a:pt x="8967" y="11905"/>
                </a:cubicBezTo>
                <a:cubicBezTo>
                  <a:pt x="9227" y="11727"/>
                  <a:pt x="9499" y="11421"/>
                  <a:pt x="9363" y="11139"/>
                </a:cubicBezTo>
                <a:cubicBezTo>
                  <a:pt x="9287" y="10984"/>
                  <a:pt x="9108" y="10904"/>
                  <a:pt x="8937" y="10902"/>
                </a:cubicBezTo>
                <a:cubicBezTo>
                  <a:pt x="8935" y="10902"/>
                  <a:pt x="8933" y="10902"/>
                  <a:pt x="8931" y="10902"/>
                </a:cubicBezTo>
                <a:cubicBezTo>
                  <a:pt x="8763" y="10902"/>
                  <a:pt x="8600" y="10966"/>
                  <a:pt x="8445" y="11034"/>
                </a:cubicBezTo>
                <a:cubicBezTo>
                  <a:pt x="7566" y="11427"/>
                  <a:pt x="6805" y="12034"/>
                  <a:pt x="6111" y="12693"/>
                </a:cubicBezTo>
                <a:cubicBezTo>
                  <a:pt x="6045" y="12755"/>
                  <a:pt x="5975" y="12819"/>
                  <a:pt x="5901" y="12887"/>
                </a:cubicBezTo>
                <a:cubicBezTo>
                  <a:pt x="7054" y="11262"/>
                  <a:pt x="8305" y="9648"/>
                  <a:pt x="9664" y="8056"/>
                </a:cubicBezTo>
                <a:cubicBezTo>
                  <a:pt x="10269" y="7627"/>
                  <a:pt x="10996" y="7345"/>
                  <a:pt x="11689" y="7118"/>
                </a:cubicBezTo>
                <a:cubicBezTo>
                  <a:pt x="12836" y="6747"/>
                  <a:pt x="14050" y="6463"/>
                  <a:pt x="15004" y="5726"/>
                </a:cubicBezTo>
                <a:cubicBezTo>
                  <a:pt x="15154" y="5610"/>
                  <a:pt x="15309" y="5433"/>
                  <a:pt x="15249" y="5254"/>
                </a:cubicBezTo>
                <a:cubicBezTo>
                  <a:pt x="15194" y="5098"/>
                  <a:pt x="15016" y="5053"/>
                  <a:pt x="14841" y="5053"/>
                </a:cubicBezTo>
                <a:cubicBezTo>
                  <a:pt x="14791" y="5053"/>
                  <a:pt x="14742" y="5056"/>
                  <a:pt x="14696" y="5062"/>
                </a:cubicBezTo>
                <a:cubicBezTo>
                  <a:pt x="13269" y="5246"/>
                  <a:pt x="12062" y="5808"/>
                  <a:pt x="11015" y="6613"/>
                </a:cubicBezTo>
                <a:cubicBezTo>
                  <a:pt x="11151" y="6436"/>
                  <a:pt x="11276" y="6265"/>
                  <a:pt x="11369" y="6135"/>
                </a:cubicBezTo>
                <a:cubicBezTo>
                  <a:pt x="11644" y="5835"/>
                  <a:pt x="11924" y="5535"/>
                  <a:pt x="12209" y="5240"/>
                </a:cubicBezTo>
                <a:cubicBezTo>
                  <a:pt x="13541" y="4342"/>
                  <a:pt x="14872" y="3445"/>
                  <a:pt x="16203" y="2544"/>
                </a:cubicBezTo>
                <a:cubicBezTo>
                  <a:pt x="16822" y="2127"/>
                  <a:pt x="17456" y="1695"/>
                  <a:pt x="17890" y="1089"/>
                </a:cubicBezTo>
                <a:cubicBezTo>
                  <a:pt x="18008" y="928"/>
                  <a:pt x="18110" y="750"/>
                  <a:pt x="18130" y="552"/>
                </a:cubicBezTo>
                <a:cubicBezTo>
                  <a:pt x="18150" y="359"/>
                  <a:pt x="18068" y="141"/>
                  <a:pt x="17893" y="49"/>
                </a:cubicBezTo>
                <a:cubicBezTo>
                  <a:pt x="17826" y="14"/>
                  <a:pt x="17753" y="1"/>
                  <a:pt x="1767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4"/>
          <p:cNvSpPr/>
          <p:nvPr/>
        </p:nvSpPr>
        <p:spPr>
          <a:xfrm>
            <a:off x="28" y="2044132"/>
            <a:ext cx="346938" cy="256651"/>
          </a:xfrm>
          <a:custGeom>
            <a:avLst/>
            <a:gdLst/>
            <a:ahLst/>
            <a:cxnLst/>
            <a:rect l="l" t="t" r="r" b="b"/>
            <a:pathLst>
              <a:path w="12281" h="9085" extrusionOk="0">
                <a:moveTo>
                  <a:pt x="3283" y="0"/>
                </a:moveTo>
                <a:cubicBezTo>
                  <a:pt x="3092" y="0"/>
                  <a:pt x="2898" y="49"/>
                  <a:pt x="2703" y="147"/>
                </a:cubicBezTo>
                <a:cubicBezTo>
                  <a:pt x="1592" y="708"/>
                  <a:pt x="631" y="2867"/>
                  <a:pt x="0" y="4664"/>
                </a:cubicBezTo>
                <a:lnTo>
                  <a:pt x="0" y="7700"/>
                </a:lnTo>
                <a:cubicBezTo>
                  <a:pt x="1478" y="8143"/>
                  <a:pt x="4864" y="9084"/>
                  <a:pt x="6963" y="9084"/>
                </a:cubicBezTo>
                <a:cubicBezTo>
                  <a:pt x="7675" y="9084"/>
                  <a:pt x="8239" y="8976"/>
                  <a:pt x="8531" y="8703"/>
                </a:cubicBezTo>
                <a:cubicBezTo>
                  <a:pt x="8684" y="8560"/>
                  <a:pt x="8846" y="8298"/>
                  <a:pt x="8740" y="7872"/>
                </a:cubicBezTo>
                <a:cubicBezTo>
                  <a:pt x="8503" y="6911"/>
                  <a:pt x="7279" y="6426"/>
                  <a:pt x="5094" y="6426"/>
                </a:cubicBezTo>
                <a:cubicBezTo>
                  <a:pt x="4674" y="6426"/>
                  <a:pt x="4219" y="6444"/>
                  <a:pt x="3729" y="6479"/>
                </a:cubicBezTo>
                <a:cubicBezTo>
                  <a:pt x="2437" y="6574"/>
                  <a:pt x="1165" y="6775"/>
                  <a:pt x="329" y="6927"/>
                </a:cubicBezTo>
                <a:cubicBezTo>
                  <a:pt x="1598" y="6094"/>
                  <a:pt x="2897" y="5311"/>
                  <a:pt x="4229" y="4581"/>
                </a:cubicBezTo>
                <a:cubicBezTo>
                  <a:pt x="4897" y="4548"/>
                  <a:pt x="11172" y="4195"/>
                  <a:pt x="12090" y="2467"/>
                </a:cubicBezTo>
                <a:cubicBezTo>
                  <a:pt x="12281" y="2113"/>
                  <a:pt x="12253" y="1733"/>
                  <a:pt x="12009" y="1333"/>
                </a:cubicBezTo>
                <a:cubicBezTo>
                  <a:pt x="11753" y="912"/>
                  <a:pt x="11370" y="662"/>
                  <a:pt x="10874" y="589"/>
                </a:cubicBezTo>
                <a:cubicBezTo>
                  <a:pt x="10773" y="574"/>
                  <a:pt x="10669" y="567"/>
                  <a:pt x="10561" y="567"/>
                </a:cubicBezTo>
                <a:cubicBezTo>
                  <a:pt x="8197" y="567"/>
                  <a:pt x="4334" y="3980"/>
                  <a:pt x="4056" y="4230"/>
                </a:cubicBezTo>
                <a:cubicBezTo>
                  <a:pt x="2989" y="4812"/>
                  <a:pt x="1943" y="5433"/>
                  <a:pt x="918" y="6084"/>
                </a:cubicBezTo>
                <a:cubicBezTo>
                  <a:pt x="2424" y="4516"/>
                  <a:pt x="4546" y="2044"/>
                  <a:pt x="4315" y="781"/>
                </a:cubicBezTo>
                <a:cubicBezTo>
                  <a:pt x="4256" y="463"/>
                  <a:pt x="4056" y="222"/>
                  <a:pt x="3733" y="91"/>
                </a:cubicBezTo>
                <a:cubicBezTo>
                  <a:pt x="3585" y="31"/>
                  <a:pt x="3435" y="0"/>
                  <a:pt x="328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"/>
          <p:cNvSpPr/>
          <p:nvPr/>
        </p:nvSpPr>
        <p:spPr>
          <a:xfrm>
            <a:off x="28" y="2673154"/>
            <a:ext cx="313801" cy="955952"/>
          </a:xfrm>
          <a:custGeom>
            <a:avLst/>
            <a:gdLst/>
            <a:ahLst/>
            <a:cxnLst/>
            <a:rect l="l" t="t" r="r" b="b"/>
            <a:pathLst>
              <a:path w="11108" h="33839" extrusionOk="0">
                <a:moveTo>
                  <a:pt x="8409" y="1"/>
                </a:moveTo>
                <a:cubicBezTo>
                  <a:pt x="6138" y="3016"/>
                  <a:pt x="6997" y="6058"/>
                  <a:pt x="7270" y="6826"/>
                </a:cubicBezTo>
                <a:cubicBezTo>
                  <a:pt x="6991" y="8165"/>
                  <a:pt x="6668" y="9493"/>
                  <a:pt x="6301" y="10811"/>
                </a:cubicBezTo>
                <a:cubicBezTo>
                  <a:pt x="6196" y="8956"/>
                  <a:pt x="5928" y="7276"/>
                  <a:pt x="5204" y="5554"/>
                </a:cubicBezTo>
                <a:lnTo>
                  <a:pt x="5204" y="5554"/>
                </a:lnTo>
                <a:cubicBezTo>
                  <a:pt x="4681" y="7375"/>
                  <a:pt x="5092" y="9437"/>
                  <a:pt x="6271" y="10921"/>
                </a:cubicBezTo>
                <a:cubicBezTo>
                  <a:pt x="5978" y="11964"/>
                  <a:pt x="5659" y="12999"/>
                  <a:pt x="5313" y="14024"/>
                </a:cubicBezTo>
                <a:cubicBezTo>
                  <a:pt x="5359" y="11787"/>
                  <a:pt x="4519" y="9708"/>
                  <a:pt x="2860" y="8207"/>
                </a:cubicBezTo>
                <a:lnTo>
                  <a:pt x="2860" y="8207"/>
                </a:lnTo>
                <a:cubicBezTo>
                  <a:pt x="2602" y="9307"/>
                  <a:pt x="2699" y="10490"/>
                  <a:pt x="3136" y="11534"/>
                </a:cubicBezTo>
                <a:cubicBezTo>
                  <a:pt x="3571" y="12573"/>
                  <a:pt x="4339" y="13469"/>
                  <a:pt x="5300" y="14059"/>
                </a:cubicBezTo>
                <a:cubicBezTo>
                  <a:pt x="4966" y="15051"/>
                  <a:pt x="4608" y="16036"/>
                  <a:pt x="4223" y="17011"/>
                </a:cubicBezTo>
                <a:cubicBezTo>
                  <a:pt x="4497" y="13672"/>
                  <a:pt x="920" y="11630"/>
                  <a:pt x="920" y="11630"/>
                </a:cubicBezTo>
                <a:lnTo>
                  <a:pt x="920" y="11630"/>
                </a:lnTo>
                <a:cubicBezTo>
                  <a:pt x="532" y="15451"/>
                  <a:pt x="3506" y="17109"/>
                  <a:pt x="4079" y="17391"/>
                </a:cubicBezTo>
                <a:cubicBezTo>
                  <a:pt x="3719" y="18295"/>
                  <a:pt x="3336" y="19186"/>
                  <a:pt x="2934" y="20073"/>
                </a:cubicBezTo>
                <a:cubicBezTo>
                  <a:pt x="2738" y="17509"/>
                  <a:pt x="762" y="15695"/>
                  <a:pt x="2" y="15087"/>
                </a:cubicBezTo>
                <a:lnTo>
                  <a:pt x="2" y="17135"/>
                </a:lnTo>
                <a:cubicBezTo>
                  <a:pt x="733" y="18934"/>
                  <a:pt x="2442" y="20004"/>
                  <a:pt x="2858" y="20242"/>
                </a:cubicBezTo>
                <a:cubicBezTo>
                  <a:pt x="2293" y="21479"/>
                  <a:pt x="1687" y="22697"/>
                  <a:pt x="1047" y="23894"/>
                </a:cubicBezTo>
                <a:cubicBezTo>
                  <a:pt x="1037" y="22325"/>
                  <a:pt x="557" y="20985"/>
                  <a:pt x="2" y="19951"/>
                </a:cubicBezTo>
                <a:lnTo>
                  <a:pt x="2" y="23315"/>
                </a:lnTo>
                <a:cubicBezTo>
                  <a:pt x="418" y="23741"/>
                  <a:pt x="791" y="23976"/>
                  <a:pt x="955" y="24069"/>
                </a:cubicBezTo>
                <a:cubicBezTo>
                  <a:pt x="647" y="24642"/>
                  <a:pt x="329" y="25210"/>
                  <a:pt x="2" y="25774"/>
                </a:cubicBezTo>
                <a:lnTo>
                  <a:pt x="2" y="26188"/>
                </a:lnTo>
                <a:cubicBezTo>
                  <a:pt x="401" y="25509"/>
                  <a:pt x="789" y="24822"/>
                  <a:pt x="1162" y="24128"/>
                </a:cubicBezTo>
                <a:cubicBezTo>
                  <a:pt x="1423" y="24155"/>
                  <a:pt x="1681" y="24167"/>
                  <a:pt x="1935" y="24167"/>
                </a:cubicBezTo>
                <a:cubicBezTo>
                  <a:pt x="6216" y="24167"/>
                  <a:pt x="9322" y="20554"/>
                  <a:pt x="9322" y="20554"/>
                </a:cubicBezTo>
                <a:lnTo>
                  <a:pt x="9322" y="20554"/>
                </a:lnTo>
                <a:cubicBezTo>
                  <a:pt x="4672" y="20572"/>
                  <a:pt x="2242" y="22731"/>
                  <a:pt x="1397" y="23679"/>
                </a:cubicBezTo>
                <a:cubicBezTo>
                  <a:pt x="1979" y="22572"/>
                  <a:pt x="2533" y="21452"/>
                  <a:pt x="3053" y="20316"/>
                </a:cubicBezTo>
                <a:cubicBezTo>
                  <a:pt x="3354" y="20383"/>
                  <a:pt x="3657" y="20412"/>
                  <a:pt x="3960" y="20412"/>
                </a:cubicBezTo>
                <a:cubicBezTo>
                  <a:pt x="6870" y="20412"/>
                  <a:pt x="9707" y="17639"/>
                  <a:pt x="9707" y="17639"/>
                </a:cubicBezTo>
                <a:cubicBezTo>
                  <a:pt x="9648" y="17638"/>
                  <a:pt x="9590" y="17638"/>
                  <a:pt x="9533" y="17638"/>
                </a:cubicBezTo>
                <a:cubicBezTo>
                  <a:pt x="5789" y="17638"/>
                  <a:pt x="3835" y="19319"/>
                  <a:pt x="3192" y="20005"/>
                </a:cubicBezTo>
                <a:cubicBezTo>
                  <a:pt x="3578" y="19151"/>
                  <a:pt x="3945" y="18289"/>
                  <a:pt x="4294" y="17417"/>
                </a:cubicBezTo>
                <a:cubicBezTo>
                  <a:pt x="5690" y="17196"/>
                  <a:pt x="6466" y="16919"/>
                  <a:pt x="7516" y="16397"/>
                </a:cubicBezTo>
                <a:cubicBezTo>
                  <a:pt x="8597" y="15861"/>
                  <a:pt x="9523" y="14888"/>
                  <a:pt x="10250" y="13923"/>
                </a:cubicBezTo>
                <a:lnTo>
                  <a:pt x="10250" y="13923"/>
                </a:lnTo>
                <a:cubicBezTo>
                  <a:pt x="7999" y="14196"/>
                  <a:pt x="5865" y="15461"/>
                  <a:pt x="4383" y="17186"/>
                </a:cubicBezTo>
                <a:cubicBezTo>
                  <a:pt x="4781" y="16181"/>
                  <a:pt x="5150" y="15164"/>
                  <a:pt x="5497" y="14142"/>
                </a:cubicBezTo>
                <a:cubicBezTo>
                  <a:pt x="6602" y="14037"/>
                  <a:pt x="7636" y="13581"/>
                  <a:pt x="8534" y="12925"/>
                </a:cubicBezTo>
                <a:cubicBezTo>
                  <a:pt x="9466" y="12243"/>
                  <a:pt x="10332" y="11598"/>
                  <a:pt x="11108" y="10745"/>
                </a:cubicBezTo>
                <a:lnTo>
                  <a:pt x="11108" y="10745"/>
                </a:lnTo>
                <a:cubicBezTo>
                  <a:pt x="8935" y="10871"/>
                  <a:pt x="6855" y="12044"/>
                  <a:pt x="5601" y="13818"/>
                </a:cubicBezTo>
                <a:cubicBezTo>
                  <a:pt x="5902" y="12912"/>
                  <a:pt x="6182" y="11998"/>
                  <a:pt x="6442" y="11078"/>
                </a:cubicBezTo>
                <a:cubicBezTo>
                  <a:pt x="7536" y="10843"/>
                  <a:pt x="8482" y="9969"/>
                  <a:pt x="9242" y="9146"/>
                </a:cubicBezTo>
                <a:cubicBezTo>
                  <a:pt x="10026" y="8296"/>
                  <a:pt x="10531" y="7318"/>
                  <a:pt x="10636" y="6165"/>
                </a:cubicBezTo>
                <a:lnTo>
                  <a:pt x="10636" y="6165"/>
                </a:lnTo>
                <a:cubicBezTo>
                  <a:pt x="8912" y="6977"/>
                  <a:pt x="7477" y="8782"/>
                  <a:pt x="6594" y="10547"/>
                </a:cubicBezTo>
                <a:cubicBezTo>
                  <a:pt x="6925" y="9330"/>
                  <a:pt x="7219" y="8102"/>
                  <a:pt x="7477" y="6868"/>
                </a:cubicBezTo>
                <a:cubicBezTo>
                  <a:pt x="9826" y="4261"/>
                  <a:pt x="8409" y="1"/>
                  <a:pt x="8409" y="1"/>
                </a:cubicBezTo>
                <a:close/>
                <a:moveTo>
                  <a:pt x="8296" y="24302"/>
                </a:moveTo>
                <a:cubicBezTo>
                  <a:pt x="3991" y="24302"/>
                  <a:pt x="1349" y="25739"/>
                  <a:pt x="0" y="26779"/>
                </a:cubicBezTo>
                <a:lnTo>
                  <a:pt x="0" y="27962"/>
                </a:lnTo>
                <a:cubicBezTo>
                  <a:pt x="158" y="27971"/>
                  <a:pt x="315" y="27975"/>
                  <a:pt x="470" y="27975"/>
                </a:cubicBezTo>
                <a:cubicBezTo>
                  <a:pt x="5065" y="27975"/>
                  <a:pt x="8554" y="24304"/>
                  <a:pt x="8554" y="24304"/>
                </a:cubicBezTo>
                <a:cubicBezTo>
                  <a:pt x="8467" y="24303"/>
                  <a:pt x="8381" y="24302"/>
                  <a:pt x="8296" y="24302"/>
                </a:cubicBezTo>
                <a:close/>
                <a:moveTo>
                  <a:pt x="2920" y="29002"/>
                </a:moveTo>
                <a:cubicBezTo>
                  <a:pt x="1778" y="29002"/>
                  <a:pt x="804" y="29128"/>
                  <a:pt x="0" y="29306"/>
                </a:cubicBezTo>
                <a:lnTo>
                  <a:pt x="0" y="30841"/>
                </a:lnTo>
                <a:cubicBezTo>
                  <a:pt x="45" y="30842"/>
                  <a:pt x="89" y="30842"/>
                  <a:pt x="133" y="30842"/>
                </a:cubicBezTo>
                <a:cubicBezTo>
                  <a:pt x="3342" y="30842"/>
                  <a:pt x="5535" y="29209"/>
                  <a:pt x="5535" y="29209"/>
                </a:cubicBezTo>
                <a:cubicBezTo>
                  <a:pt x="4583" y="29063"/>
                  <a:pt x="3712" y="29002"/>
                  <a:pt x="2920" y="29002"/>
                </a:cubicBezTo>
                <a:close/>
                <a:moveTo>
                  <a:pt x="3012" y="31359"/>
                </a:moveTo>
                <a:cubicBezTo>
                  <a:pt x="1926" y="31359"/>
                  <a:pt x="915" y="31470"/>
                  <a:pt x="0" y="31643"/>
                </a:cubicBezTo>
                <a:lnTo>
                  <a:pt x="0" y="33838"/>
                </a:lnTo>
                <a:cubicBezTo>
                  <a:pt x="2896" y="33206"/>
                  <a:pt x="4877" y="31469"/>
                  <a:pt x="4877" y="31469"/>
                </a:cubicBezTo>
                <a:cubicBezTo>
                  <a:pt x="4235" y="31393"/>
                  <a:pt x="3612" y="31359"/>
                  <a:pt x="3012" y="31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5" name="Google Shape;605;p4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606" name="Google Shape;606;p4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4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4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4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4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4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4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4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4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26" name="Google Shape;626;p4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4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628" name="Google Shape;628;p4"/>
          <p:cNvSpPr txBox="1">
            <a:spLocks noGrp="1"/>
          </p:cNvSpPr>
          <p:nvPr>
            <p:ph type="body" idx="1"/>
          </p:nvPr>
        </p:nvSpPr>
        <p:spPr>
          <a:xfrm>
            <a:off x="719712" y="1237083"/>
            <a:ext cx="7704000" cy="33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"/>
              <a:buChar char="●"/>
              <a:defRPr sz="1050"/>
            </a:lvl1pPr>
            <a:lvl2pPr marL="914400" lvl="1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50"/>
              <a:buChar char="○"/>
              <a:defRPr sz="1050"/>
            </a:lvl2pPr>
            <a:lvl3pPr marL="1371600" lvl="2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■"/>
              <a:defRPr sz="1050"/>
            </a:lvl3pPr>
            <a:lvl4pPr marL="1828800" lvl="3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●"/>
              <a:defRPr sz="1050"/>
            </a:lvl4pPr>
            <a:lvl5pPr marL="2286000" lvl="4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○"/>
              <a:defRPr sz="1050"/>
            </a:lvl5pPr>
            <a:lvl6pPr marL="2743200" lvl="5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■"/>
              <a:defRPr sz="1050"/>
            </a:lvl6pPr>
            <a:lvl7pPr marL="3200400" lvl="6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●"/>
              <a:defRPr sz="1050"/>
            </a:lvl7pPr>
            <a:lvl8pPr marL="3657600" lvl="7" indent="-295275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50"/>
              <a:buChar char="○"/>
              <a:defRPr sz="1050"/>
            </a:lvl8pPr>
            <a:lvl9pPr marL="4114800" lvl="8" indent="-295275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050"/>
              <a:buChar char="■"/>
              <a:defRPr sz="105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" name="Google Shape;948;p6"/>
          <p:cNvGrpSpPr/>
          <p:nvPr/>
        </p:nvGrpSpPr>
        <p:grpSpPr>
          <a:xfrm>
            <a:off x="8523852" y="0"/>
            <a:ext cx="620187" cy="1422608"/>
            <a:chOff x="8523852" y="0"/>
            <a:chExt cx="620187" cy="1422608"/>
          </a:xfrm>
        </p:grpSpPr>
        <p:sp>
          <p:nvSpPr>
            <p:cNvPr id="949" name="Google Shape;949;p6"/>
            <p:cNvSpPr/>
            <p:nvPr/>
          </p:nvSpPr>
          <p:spPr>
            <a:xfrm>
              <a:off x="8523852" y="0"/>
              <a:ext cx="620187" cy="674302"/>
            </a:xfrm>
            <a:custGeom>
              <a:avLst/>
              <a:gdLst/>
              <a:ahLst/>
              <a:cxnLst/>
              <a:rect l="l" t="t" r="r" b="b"/>
              <a:pathLst>
                <a:path w="13869" h="15080" extrusionOk="0">
                  <a:moveTo>
                    <a:pt x="10332" y="0"/>
                  </a:moveTo>
                  <a:cubicBezTo>
                    <a:pt x="9822" y="1736"/>
                    <a:pt x="9390" y="3491"/>
                    <a:pt x="9072" y="5253"/>
                  </a:cubicBezTo>
                  <a:cubicBezTo>
                    <a:pt x="10194" y="3623"/>
                    <a:pt x="11112" y="1853"/>
                    <a:pt x="11814" y="0"/>
                  </a:cubicBezTo>
                  <a:close/>
                  <a:moveTo>
                    <a:pt x="12402" y="0"/>
                  </a:moveTo>
                  <a:cubicBezTo>
                    <a:pt x="11981" y="2144"/>
                    <a:pt x="11631" y="4314"/>
                    <a:pt x="11301" y="6532"/>
                  </a:cubicBezTo>
                  <a:cubicBezTo>
                    <a:pt x="12388" y="4454"/>
                    <a:pt x="13246" y="2260"/>
                    <a:pt x="13869" y="0"/>
                  </a:cubicBezTo>
                  <a:close/>
                  <a:moveTo>
                    <a:pt x="7332" y="0"/>
                  </a:moveTo>
                  <a:cubicBezTo>
                    <a:pt x="5655" y="3715"/>
                    <a:pt x="4580" y="7688"/>
                    <a:pt x="4065" y="11786"/>
                  </a:cubicBezTo>
                  <a:cubicBezTo>
                    <a:pt x="6315" y="8103"/>
                    <a:pt x="8089" y="4131"/>
                    <a:pt x="9345" y="0"/>
                  </a:cubicBezTo>
                  <a:close/>
                  <a:moveTo>
                    <a:pt x="2325" y="0"/>
                  </a:moveTo>
                  <a:cubicBezTo>
                    <a:pt x="1544" y="651"/>
                    <a:pt x="770" y="1322"/>
                    <a:pt x="0" y="2023"/>
                  </a:cubicBezTo>
                  <a:cubicBezTo>
                    <a:pt x="1552" y="1533"/>
                    <a:pt x="3045" y="857"/>
                    <a:pt x="4443" y="22"/>
                  </a:cubicBezTo>
                  <a:lnTo>
                    <a:pt x="4443" y="22"/>
                  </a:lnTo>
                  <a:cubicBezTo>
                    <a:pt x="2698" y="1869"/>
                    <a:pt x="1377" y="4123"/>
                    <a:pt x="398" y="6532"/>
                  </a:cubicBezTo>
                  <a:cubicBezTo>
                    <a:pt x="1707" y="5423"/>
                    <a:pt x="2923" y="4207"/>
                    <a:pt x="4037" y="2902"/>
                  </a:cubicBezTo>
                  <a:lnTo>
                    <a:pt x="4037" y="2902"/>
                  </a:lnTo>
                  <a:cubicBezTo>
                    <a:pt x="1940" y="6658"/>
                    <a:pt x="552" y="10779"/>
                    <a:pt x="114" y="15080"/>
                  </a:cubicBezTo>
                  <a:lnTo>
                    <a:pt x="69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8638458" y="0"/>
              <a:ext cx="505576" cy="1422608"/>
            </a:xfrm>
            <a:custGeom>
              <a:avLst/>
              <a:gdLst/>
              <a:ahLst/>
              <a:cxnLst/>
              <a:rect l="l" t="t" r="r" b="b"/>
              <a:pathLst>
                <a:path w="11306" h="31815" extrusionOk="0">
                  <a:moveTo>
                    <a:pt x="10532" y="0"/>
                  </a:moveTo>
                  <a:cubicBezTo>
                    <a:pt x="8891" y="1162"/>
                    <a:pt x="7303" y="2391"/>
                    <a:pt x="5777" y="3673"/>
                  </a:cubicBezTo>
                  <a:cubicBezTo>
                    <a:pt x="7703" y="3156"/>
                    <a:pt x="9560" y="2401"/>
                    <a:pt x="11306" y="1436"/>
                  </a:cubicBezTo>
                  <a:lnTo>
                    <a:pt x="11306" y="0"/>
                  </a:lnTo>
                  <a:close/>
                  <a:moveTo>
                    <a:pt x="11306" y="1826"/>
                  </a:moveTo>
                  <a:cubicBezTo>
                    <a:pt x="8422" y="3815"/>
                    <a:pt x="5828" y="6041"/>
                    <a:pt x="3117" y="8446"/>
                  </a:cubicBezTo>
                  <a:cubicBezTo>
                    <a:pt x="6131" y="7227"/>
                    <a:pt x="8914" y="5450"/>
                    <a:pt x="11306" y="3246"/>
                  </a:cubicBezTo>
                  <a:lnTo>
                    <a:pt x="11306" y="1826"/>
                  </a:lnTo>
                  <a:close/>
                  <a:moveTo>
                    <a:pt x="11304" y="3887"/>
                  </a:moveTo>
                  <a:cubicBezTo>
                    <a:pt x="11154" y="4131"/>
                    <a:pt x="11005" y="4377"/>
                    <a:pt x="10862" y="4623"/>
                  </a:cubicBezTo>
                  <a:cubicBezTo>
                    <a:pt x="6974" y="7661"/>
                    <a:pt x="3392" y="10884"/>
                    <a:pt x="1" y="14498"/>
                  </a:cubicBezTo>
                  <a:cubicBezTo>
                    <a:pt x="3579" y="12887"/>
                    <a:pt x="6783" y="10457"/>
                    <a:pt x="9325" y="7467"/>
                  </a:cubicBezTo>
                  <a:lnTo>
                    <a:pt x="9325" y="7467"/>
                  </a:lnTo>
                  <a:cubicBezTo>
                    <a:pt x="9018" y="8091"/>
                    <a:pt x="8727" y="8721"/>
                    <a:pt x="8447" y="9356"/>
                  </a:cubicBezTo>
                  <a:cubicBezTo>
                    <a:pt x="5570" y="12459"/>
                    <a:pt x="3081" y="15634"/>
                    <a:pt x="780" y="19241"/>
                  </a:cubicBezTo>
                  <a:cubicBezTo>
                    <a:pt x="2151" y="18363"/>
                    <a:pt x="3414" y="17320"/>
                    <a:pt x="4544" y="16148"/>
                  </a:cubicBezTo>
                  <a:lnTo>
                    <a:pt x="4544" y="16148"/>
                  </a:lnTo>
                  <a:cubicBezTo>
                    <a:pt x="3345" y="18387"/>
                    <a:pt x="2659" y="20908"/>
                    <a:pt x="2340" y="23490"/>
                  </a:cubicBezTo>
                  <a:cubicBezTo>
                    <a:pt x="3315" y="22078"/>
                    <a:pt x="4173" y="20585"/>
                    <a:pt x="4907" y="19035"/>
                  </a:cubicBezTo>
                  <a:lnTo>
                    <a:pt x="4907" y="19035"/>
                  </a:lnTo>
                  <a:cubicBezTo>
                    <a:pt x="3864" y="23206"/>
                    <a:pt x="3600" y="27549"/>
                    <a:pt x="4303" y="31815"/>
                  </a:cubicBezTo>
                  <a:lnTo>
                    <a:pt x="7172" y="13985"/>
                  </a:lnTo>
                  <a:cubicBezTo>
                    <a:pt x="7477" y="13160"/>
                    <a:pt x="7804" y="12341"/>
                    <a:pt x="8155" y="11533"/>
                  </a:cubicBezTo>
                  <a:lnTo>
                    <a:pt x="8155" y="11533"/>
                  </a:lnTo>
                  <a:cubicBezTo>
                    <a:pt x="6741" y="16755"/>
                    <a:pt x="6501" y="22198"/>
                    <a:pt x="7256" y="27601"/>
                  </a:cubicBezTo>
                  <a:cubicBezTo>
                    <a:pt x="8977" y="21715"/>
                    <a:pt x="9620" y="15514"/>
                    <a:pt x="9150" y="9397"/>
                  </a:cubicBezTo>
                  <a:cubicBezTo>
                    <a:pt x="9692" y="8306"/>
                    <a:pt x="10280" y="7234"/>
                    <a:pt x="10911" y="6185"/>
                  </a:cubicBezTo>
                  <a:lnTo>
                    <a:pt x="10911" y="6185"/>
                  </a:lnTo>
                  <a:cubicBezTo>
                    <a:pt x="10322" y="10733"/>
                    <a:pt x="9987" y="15435"/>
                    <a:pt x="10381" y="19991"/>
                  </a:cubicBezTo>
                  <a:cubicBezTo>
                    <a:pt x="10771" y="18884"/>
                    <a:pt x="11079" y="17751"/>
                    <a:pt x="11306" y="16601"/>
                  </a:cubicBezTo>
                  <a:lnTo>
                    <a:pt x="11304" y="16601"/>
                  </a:lnTo>
                  <a:lnTo>
                    <a:pt x="11304" y="6893"/>
                  </a:lnTo>
                  <a:cubicBezTo>
                    <a:pt x="11237" y="6558"/>
                    <a:pt x="11167" y="6224"/>
                    <a:pt x="11087" y="5893"/>
                  </a:cubicBezTo>
                  <a:cubicBezTo>
                    <a:pt x="11157" y="5775"/>
                    <a:pt x="11231" y="5659"/>
                    <a:pt x="11304" y="5543"/>
                  </a:cubicBezTo>
                  <a:lnTo>
                    <a:pt x="11304" y="3887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1" name="Google Shape;951;p6"/>
          <p:cNvSpPr/>
          <p:nvPr/>
        </p:nvSpPr>
        <p:spPr>
          <a:xfrm rot="-5400000">
            <a:off x="7633963" y="-174137"/>
            <a:ext cx="490475" cy="838900"/>
          </a:xfrm>
          <a:custGeom>
            <a:avLst/>
            <a:gdLst/>
            <a:ahLst/>
            <a:cxnLst/>
            <a:rect l="l" t="t" r="r" b="b"/>
            <a:pathLst>
              <a:path w="19619" h="33556" extrusionOk="0">
                <a:moveTo>
                  <a:pt x="0" y="1"/>
                </a:moveTo>
                <a:lnTo>
                  <a:pt x="0" y="1"/>
                </a:lnTo>
                <a:cubicBezTo>
                  <a:pt x="928" y="1438"/>
                  <a:pt x="114" y="2576"/>
                  <a:pt x="618" y="3794"/>
                </a:cubicBezTo>
                <a:cubicBezTo>
                  <a:pt x="1014" y="4745"/>
                  <a:pt x="2152" y="5177"/>
                  <a:pt x="2676" y="6062"/>
                </a:cubicBezTo>
                <a:cubicBezTo>
                  <a:pt x="3291" y="7097"/>
                  <a:pt x="2912" y="8452"/>
                  <a:pt x="3307" y="9587"/>
                </a:cubicBezTo>
                <a:cubicBezTo>
                  <a:pt x="3721" y="10786"/>
                  <a:pt x="4923" y="11562"/>
                  <a:pt x="5411" y="12732"/>
                </a:cubicBezTo>
                <a:cubicBezTo>
                  <a:pt x="5764" y="13580"/>
                  <a:pt x="5711" y="14564"/>
                  <a:pt x="6113" y="15390"/>
                </a:cubicBezTo>
                <a:cubicBezTo>
                  <a:pt x="6582" y="16356"/>
                  <a:pt x="7584" y="16936"/>
                  <a:pt x="8272" y="17762"/>
                </a:cubicBezTo>
                <a:cubicBezTo>
                  <a:pt x="9623" y="19391"/>
                  <a:pt x="9645" y="21823"/>
                  <a:pt x="10991" y="23455"/>
                </a:cubicBezTo>
                <a:cubicBezTo>
                  <a:pt x="11592" y="24186"/>
                  <a:pt x="12439" y="24726"/>
                  <a:pt x="12877" y="25565"/>
                </a:cubicBezTo>
                <a:cubicBezTo>
                  <a:pt x="13282" y="26338"/>
                  <a:pt x="13312" y="27311"/>
                  <a:pt x="13911" y="27946"/>
                </a:cubicBezTo>
                <a:cubicBezTo>
                  <a:pt x="14517" y="28589"/>
                  <a:pt x="15516" y="28674"/>
                  <a:pt x="16233" y="29196"/>
                </a:cubicBezTo>
                <a:cubicBezTo>
                  <a:pt x="17704" y="30268"/>
                  <a:pt x="17668" y="32894"/>
                  <a:pt x="19386" y="33490"/>
                </a:cubicBezTo>
                <a:cubicBezTo>
                  <a:pt x="19462" y="33517"/>
                  <a:pt x="19540" y="33538"/>
                  <a:pt x="19618" y="33555"/>
                </a:cubicBezTo>
                <a:lnTo>
                  <a:pt x="19618" y="12911"/>
                </a:lnTo>
                <a:cubicBezTo>
                  <a:pt x="18814" y="12477"/>
                  <a:pt x="17993" y="12068"/>
                  <a:pt x="17374" y="11408"/>
                </a:cubicBezTo>
                <a:cubicBezTo>
                  <a:pt x="16299" y="10258"/>
                  <a:pt x="15960" y="8476"/>
                  <a:pt x="14655" y="7596"/>
                </a:cubicBezTo>
                <a:cubicBezTo>
                  <a:pt x="13798" y="7017"/>
                  <a:pt x="12665" y="6945"/>
                  <a:pt x="11834" y="6327"/>
                </a:cubicBezTo>
                <a:cubicBezTo>
                  <a:pt x="10786" y="5546"/>
                  <a:pt x="10405" y="4033"/>
                  <a:pt x="9249" y="3421"/>
                </a:cubicBezTo>
                <a:cubicBezTo>
                  <a:pt x="8014" y="2767"/>
                  <a:pt x="6337" y="3394"/>
                  <a:pt x="5192" y="2595"/>
                </a:cubicBezTo>
                <a:cubicBezTo>
                  <a:pt x="4654" y="2219"/>
                  <a:pt x="4336" y="1588"/>
                  <a:pt x="3794" y="1219"/>
                </a:cubicBezTo>
                <a:cubicBezTo>
                  <a:pt x="2644" y="430"/>
                  <a:pt x="1459" y="1152"/>
                  <a:pt x="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6"/>
          <p:cNvSpPr/>
          <p:nvPr/>
        </p:nvSpPr>
        <p:spPr>
          <a:xfrm rot="-5400000">
            <a:off x="7505938" y="-46137"/>
            <a:ext cx="490475" cy="582900"/>
          </a:xfrm>
          <a:custGeom>
            <a:avLst/>
            <a:gdLst/>
            <a:ahLst/>
            <a:cxnLst/>
            <a:rect l="l" t="t" r="r" b="b"/>
            <a:pathLst>
              <a:path w="19619" h="23316" extrusionOk="0">
                <a:moveTo>
                  <a:pt x="0" y="0"/>
                </a:moveTo>
                <a:cubicBezTo>
                  <a:pt x="2" y="2"/>
                  <a:pt x="7577" y="8080"/>
                  <a:pt x="18634" y="22047"/>
                </a:cubicBezTo>
                <a:cubicBezTo>
                  <a:pt x="18966" y="22466"/>
                  <a:pt x="19294" y="22889"/>
                  <a:pt x="19618" y="23316"/>
                </a:cubicBezTo>
                <a:lnTo>
                  <a:pt x="19618" y="21890"/>
                </a:lnTo>
                <a:cubicBezTo>
                  <a:pt x="10674" y="10649"/>
                  <a:pt x="3" y="2"/>
                  <a:pt x="0" y="0"/>
                </a:cubicBezTo>
                <a:close/>
              </a:path>
            </a:pathLst>
          </a:custGeom>
          <a:solidFill>
            <a:srgbClr val="FFFFFF">
              <a:alpha val="525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6"/>
          <p:cNvSpPr/>
          <p:nvPr/>
        </p:nvSpPr>
        <p:spPr>
          <a:xfrm rot="-5400000">
            <a:off x="7915800" y="-29700"/>
            <a:ext cx="656500" cy="716050"/>
          </a:xfrm>
          <a:custGeom>
            <a:avLst/>
            <a:gdLst/>
            <a:ahLst/>
            <a:cxnLst/>
            <a:rect l="l" t="t" r="r" b="b"/>
            <a:pathLst>
              <a:path w="26260" h="28642" extrusionOk="0">
                <a:moveTo>
                  <a:pt x="0" y="1"/>
                </a:moveTo>
                <a:lnTo>
                  <a:pt x="0" y="1"/>
                </a:lnTo>
                <a:cubicBezTo>
                  <a:pt x="1211" y="1209"/>
                  <a:pt x="654" y="2495"/>
                  <a:pt x="1407" y="3580"/>
                </a:cubicBezTo>
                <a:cubicBezTo>
                  <a:pt x="1994" y="4425"/>
                  <a:pt x="3198" y="4605"/>
                  <a:pt x="3898" y="5359"/>
                </a:cubicBezTo>
                <a:cubicBezTo>
                  <a:pt x="4717" y="6242"/>
                  <a:pt x="4633" y="7643"/>
                  <a:pt x="5258" y="8671"/>
                </a:cubicBezTo>
                <a:cubicBezTo>
                  <a:pt x="5918" y="9754"/>
                  <a:pt x="7256" y="10259"/>
                  <a:pt x="7981" y="11298"/>
                </a:cubicBezTo>
                <a:cubicBezTo>
                  <a:pt x="8505" y="12052"/>
                  <a:pt x="8661" y="13024"/>
                  <a:pt x="9228" y="13748"/>
                </a:cubicBezTo>
                <a:cubicBezTo>
                  <a:pt x="9891" y="14591"/>
                  <a:pt x="10993" y="14947"/>
                  <a:pt x="11840" y="15609"/>
                </a:cubicBezTo>
                <a:cubicBezTo>
                  <a:pt x="13506" y="16915"/>
                  <a:pt x="14043" y="19287"/>
                  <a:pt x="15703" y="20598"/>
                </a:cubicBezTo>
                <a:cubicBezTo>
                  <a:pt x="16445" y="21185"/>
                  <a:pt x="17386" y="21533"/>
                  <a:pt x="17994" y="22259"/>
                </a:cubicBezTo>
                <a:cubicBezTo>
                  <a:pt x="18552" y="22928"/>
                  <a:pt x="18790" y="23875"/>
                  <a:pt x="19508" y="24368"/>
                </a:cubicBezTo>
                <a:cubicBezTo>
                  <a:pt x="20236" y="24868"/>
                  <a:pt x="21231" y="24741"/>
                  <a:pt x="22041" y="25099"/>
                </a:cubicBezTo>
                <a:cubicBezTo>
                  <a:pt x="23706" y="25832"/>
                  <a:pt x="24225" y="28408"/>
                  <a:pt x="26033" y="28627"/>
                </a:cubicBezTo>
                <a:cubicBezTo>
                  <a:pt x="26109" y="28635"/>
                  <a:pt x="26183" y="28640"/>
                  <a:pt x="26259" y="28641"/>
                </a:cubicBezTo>
                <a:lnTo>
                  <a:pt x="26259" y="12052"/>
                </a:lnTo>
                <a:cubicBezTo>
                  <a:pt x="25577" y="11058"/>
                  <a:pt x="24950" y="9985"/>
                  <a:pt x="23967" y="9322"/>
                </a:cubicBezTo>
                <a:cubicBezTo>
                  <a:pt x="22598" y="8397"/>
                  <a:pt x="20752" y="8416"/>
                  <a:pt x="19395" y="7475"/>
                </a:cubicBezTo>
                <a:cubicBezTo>
                  <a:pt x="18101" y="6578"/>
                  <a:pt x="17392" y="4908"/>
                  <a:pt x="15931" y="4324"/>
                </a:cubicBezTo>
                <a:cubicBezTo>
                  <a:pt x="14971" y="3939"/>
                  <a:pt x="13848" y="4109"/>
                  <a:pt x="12906" y="3681"/>
                </a:cubicBezTo>
                <a:cubicBezTo>
                  <a:pt x="11715" y="3140"/>
                  <a:pt x="11022" y="1741"/>
                  <a:pt x="9763" y="1387"/>
                </a:cubicBezTo>
                <a:cubicBezTo>
                  <a:pt x="9532" y="1322"/>
                  <a:pt x="9297" y="1297"/>
                  <a:pt x="9058" y="1297"/>
                </a:cubicBezTo>
                <a:cubicBezTo>
                  <a:pt x="8224" y="1297"/>
                  <a:pt x="7356" y="1606"/>
                  <a:pt x="6535" y="1606"/>
                </a:cubicBezTo>
                <a:cubicBezTo>
                  <a:pt x="6223" y="1606"/>
                  <a:pt x="5918" y="1561"/>
                  <a:pt x="5623" y="1438"/>
                </a:cubicBezTo>
                <a:cubicBezTo>
                  <a:pt x="5017" y="1187"/>
                  <a:pt x="4574" y="638"/>
                  <a:pt x="3966" y="390"/>
                </a:cubicBezTo>
                <a:cubicBezTo>
                  <a:pt x="3653" y="262"/>
                  <a:pt x="3357" y="221"/>
                  <a:pt x="3065" y="221"/>
                </a:cubicBezTo>
                <a:cubicBezTo>
                  <a:pt x="2549" y="221"/>
                  <a:pt x="2044" y="348"/>
                  <a:pt x="1475" y="348"/>
                </a:cubicBezTo>
                <a:cubicBezTo>
                  <a:pt x="1033" y="348"/>
                  <a:pt x="553" y="271"/>
                  <a:pt x="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6"/>
          <p:cNvSpPr/>
          <p:nvPr/>
        </p:nvSpPr>
        <p:spPr>
          <a:xfrm rot="-5400000">
            <a:off x="7814413" y="71738"/>
            <a:ext cx="656500" cy="513175"/>
          </a:xfrm>
          <a:custGeom>
            <a:avLst/>
            <a:gdLst/>
            <a:ahLst/>
            <a:cxnLst/>
            <a:rect l="l" t="t" r="r" b="b"/>
            <a:pathLst>
              <a:path w="26260" h="20527" extrusionOk="0">
                <a:moveTo>
                  <a:pt x="0" y="0"/>
                </a:moveTo>
                <a:cubicBezTo>
                  <a:pt x="2" y="2"/>
                  <a:pt x="9115" y="6295"/>
                  <a:pt x="22876" y="17607"/>
                </a:cubicBezTo>
                <a:cubicBezTo>
                  <a:pt x="24026" y="18551"/>
                  <a:pt x="25156" y="19530"/>
                  <a:pt x="26259" y="20526"/>
                </a:cubicBezTo>
                <a:lnTo>
                  <a:pt x="26259" y="19291"/>
                </a:lnTo>
                <a:cubicBezTo>
                  <a:pt x="14644" y="9409"/>
                  <a:pt x="3" y="2"/>
                  <a:pt x="0" y="0"/>
                </a:cubicBezTo>
                <a:close/>
              </a:path>
            </a:pathLst>
          </a:custGeom>
          <a:solidFill>
            <a:srgbClr val="FFFFFF">
              <a:alpha val="525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6"/>
          <p:cNvSpPr/>
          <p:nvPr/>
        </p:nvSpPr>
        <p:spPr>
          <a:xfrm rot="-5400000">
            <a:off x="8224325" y="12325"/>
            <a:ext cx="671450" cy="646800"/>
          </a:xfrm>
          <a:custGeom>
            <a:avLst/>
            <a:gdLst/>
            <a:ahLst/>
            <a:cxnLst/>
            <a:rect l="l" t="t" r="r" b="b"/>
            <a:pathLst>
              <a:path w="26858" h="25872" extrusionOk="0">
                <a:moveTo>
                  <a:pt x="3298" y="1"/>
                </a:moveTo>
                <a:cubicBezTo>
                  <a:pt x="2615" y="1"/>
                  <a:pt x="1991" y="276"/>
                  <a:pt x="1214" y="276"/>
                </a:cubicBezTo>
                <a:cubicBezTo>
                  <a:pt x="850" y="276"/>
                  <a:pt x="453" y="216"/>
                  <a:pt x="1" y="39"/>
                </a:cubicBezTo>
                <a:lnTo>
                  <a:pt x="1" y="39"/>
                </a:lnTo>
                <a:cubicBezTo>
                  <a:pt x="1304" y="1145"/>
                  <a:pt x="855" y="2470"/>
                  <a:pt x="1690" y="3491"/>
                </a:cubicBezTo>
                <a:cubicBezTo>
                  <a:pt x="2342" y="4287"/>
                  <a:pt x="3558" y="4370"/>
                  <a:pt x="4316" y="5065"/>
                </a:cubicBezTo>
                <a:cubicBezTo>
                  <a:pt x="5205" y="5878"/>
                  <a:pt x="5234" y="7282"/>
                  <a:pt x="5940" y="8256"/>
                </a:cubicBezTo>
                <a:cubicBezTo>
                  <a:pt x="6685" y="9283"/>
                  <a:pt x="8060" y="9679"/>
                  <a:pt x="8865" y="10658"/>
                </a:cubicBezTo>
                <a:cubicBezTo>
                  <a:pt x="9448" y="11367"/>
                  <a:pt x="9681" y="12324"/>
                  <a:pt x="10305" y="12998"/>
                </a:cubicBezTo>
                <a:cubicBezTo>
                  <a:pt x="11036" y="13787"/>
                  <a:pt x="12161" y="14051"/>
                  <a:pt x="13058" y="14644"/>
                </a:cubicBezTo>
                <a:cubicBezTo>
                  <a:pt x="14825" y="15810"/>
                  <a:pt x="15550" y="18131"/>
                  <a:pt x="17309" y="19306"/>
                </a:cubicBezTo>
                <a:cubicBezTo>
                  <a:pt x="18098" y="19832"/>
                  <a:pt x="19062" y="20103"/>
                  <a:pt x="19727" y="20779"/>
                </a:cubicBezTo>
                <a:cubicBezTo>
                  <a:pt x="20338" y="21401"/>
                  <a:pt x="20650" y="22323"/>
                  <a:pt x="21405" y="22758"/>
                </a:cubicBezTo>
                <a:cubicBezTo>
                  <a:pt x="22172" y="23199"/>
                  <a:pt x="23155" y="22990"/>
                  <a:pt x="23991" y="23283"/>
                </a:cubicBezTo>
                <a:cubicBezTo>
                  <a:pt x="25194" y="23701"/>
                  <a:pt x="25912" y="25067"/>
                  <a:pt x="26857" y="25872"/>
                </a:cubicBezTo>
                <a:lnTo>
                  <a:pt x="26857" y="9580"/>
                </a:lnTo>
                <a:lnTo>
                  <a:pt x="26854" y="9580"/>
                </a:lnTo>
                <a:cubicBezTo>
                  <a:pt x="26195" y="8749"/>
                  <a:pt x="25538" y="7907"/>
                  <a:pt x="24636" y="7398"/>
                </a:cubicBezTo>
                <a:cubicBezTo>
                  <a:pt x="23199" y="6587"/>
                  <a:pt x="21360" y="6752"/>
                  <a:pt x="19932" y="5926"/>
                </a:cubicBezTo>
                <a:cubicBezTo>
                  <a:pt x="18570" y="5137"/>
                  <a:pt x="17729" y="3529"/>
                  <a:pt x="16227" y="3065"/>
                </a:cubicBezTo>
                <a:cubicBezTo>
                  <a:pt x="15238" y="2760"/>
                  <a:pt x="14133" y="3019"/>
                  <a:pt x="13160" y="2666"/>
                </a:cubicBezTo>
                <a:cubicBezTo>
                  <a:pt x="11929" y="2222"/>
                  <a:pt x="11127" y="884"/>
                  <a:pt x="9844" y="635"/>
                </a:cubicBezTo>
                <a:cubicBezTo>
                  <a:pt x="9689" y="604"/>
                  <a:pt x="9534" y="591"/>
                  <a:pt x="9378" y="591"/>
                </a:cubicBezTo>
                <a:cubicBezTo>
                  <a:pt x="8385" y="591"/>
                  <a:pt x="7377" y="1121"/>
                  <a:pt x="6403" y="1121"/>
                </a:cubicBezTo>
                <a:cubicBezTo>
                  <a:pt x="6174" y="1121"/>
                  <a:pt x="5946" y="1092"/>
                  <a:pt x="5721" y="1019"/>
                </a:cubicBezTo>
                <a:cubicBezTo>
                  <a:pt x="5098" y="816"/>
                  <a:pt x="4610" y="304"/>
                  <a:pt x="3985" y="105"/>
                </a:cubicBezTo>
                <a:cubicBezTo>
                  <a:pt x="3746" y="30"/>
                  <a:pt x="3519" y="1"/>
                  <a:pt x="329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6"/>
          <p:cNvSpPr/>
          <p:nvPr/>
        </p:nvSpPr>
        <p:spPr>
          <a:xfrm rot="-5400000">
            <a:off x="8122025" y="115650"/>
            <a:ext cx="671450" cy="440300"/>
          </a:xfrm>
          <a:custGeom>
            <a:avLst/>
            <a:gdLst/>
            <a:ahLst/>
            <a:cxnLst/>
            <a:rect l="l" t="t" r="r" b="b"/>
            <a:pathLst>
              <a:path w="26858" h="17612" extrusionOk="0">
                <a:moveTo>
                  <a:pt x="1" y="1"/>
                </a:moveTo>
                <a:cubicBezTo>
                  <a:pt x="3" y="2"/>
                  <a:pt x="9591" y="5541"/>
                  <a:pt x="24218" y="15708"/>
                </a:cubicBezTo>
                <a:cubicBezTo>
                  <a:pt x="25109" y="16326"/>
                  <a:pt x="25987" y="16962"/>
                  <a:pt x="26856" y="17612"/>
                </a:cubicBezTo>
                <a:lnTo>
                  <a:pt x="26856" y="16492"/>
                </a:lnTo>
                <a:lnTo>
                  <a:pt x="26857" y="16492"/>
                </a:lnTo>
                <a:cubicBezTo>
                  <a:pt x="14647" y="7822"/>
                  <a:pt x="3" y="2"/>
                  <a:pt x="1" y="1"/>
                </a:cubicBezTo>
                <a:close/>
              </a:path>
            </a:pathLst>
          </a:custGeom>
          <a:solidFill>
            <a:srgbClr val="FFFFFF">
              <a:alpha val="525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7" name="Google Shape;957;p6"/>
          <p:cNvGrpSpPr/>
          <p:nvPr/>
        </p:nvGrpSpPr>
        <p:grpSpPr>
          <a:xfrm>
            <a:off x="44438" y="3320314"/>
            <a:ext cx="651346" cy="1410535"/>
            <a:chOff x="44438" y="3320314"/>
            <a:chExt cx="651346" cy="1410535"/>
          </a:xfrm>
        </p:grpSpPr>
        <p:sp>
          <p:nvSpPr>
            <p:cNvPr id="958" name="Google Shape;958;p6"/>
            <p:cNvSpPr/>
            <p:nvPr/>
          </p:nvSpPr>
          <p:spPr>
            <a:xfrm>
              <a:off x="362954" y="4040835"/>
              <a:ext cx="237974" cy="244456"/>
            </a:xfrm>
            <a:custGeom>
              <a:avLst/>
              <a:gdLst/>
              <a:ahLst/>
              <a:cxnLst/>
              <a:rect l="l" t="t" r="r" b="b"/>
              <a:pathLst>
                <a:path w="7893" h="8108" extrusionOk="0">
                  <a:moveTo>
                    <a:pt x="7893" y="1"/>
                  </a:moveTo>
                  <a:lnTo>
                    <a:pt x="7893" y="1"/>
                  </a:lnTo>
                  <a:cubicBezTo>
                    <a:pt x="7893" y="1"/>
                    <a:pt x="1507" y="1616"/>
                    <a:pt x="0" y="8108"/>
                  </a:cubicBezTo>
                  <a:cubicBezTo>
                    <a:pt x="4163" y="7679"/>
                    <a:pt x="7068" y="3374"/>
                    <a:pt x="78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120690" y="3948090"/>
              <a:ext cx="237552" cy="244908"/>
            </a:xfrm>
            <a:custGeom>
              <a:avLst/>
              <a:gdLst/>
              <a:ahLst/>
              <a:cxnLst/>
              <a:rect l="l" t="t" r="r" b="b"/>
              <a:pathLst>
                <a:path w="7879" h="8123" extrusionOk="0">
                  <a:moveTo>
                    <a:pt x="0" y="1"/>
                  </a:moveTo>
                  <a:lnTo>
                    <a:pt x="0" y="1"/>
                  </a:lnTo>
                  <a:cubicBezTo>
                    <a:pt x="821" y="3373"/>
                    <a:pt x="3718" y="7683"/>
                    <a:pt x="7878" y="8122"/>
                  </a:cubicBezTo>
                  <a:cubicBezTo>
                    <a:pt x="6383" y="1626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333406" y="3611182"/>
              <a:ext cx="34703" cy="1103701"/>
            </a:xfrm>
            <a:custGeom>
              <a:avLst/>
              <a:gdLst/>
              <a:ahLst/>
              <a:cxnLst/>
              <a:rect l="l" t="t" r="r" b="b"/>
              <a:pathLst>
                <a:path w="1151" h="36607" extrusionOk="0">
                  <a:moveTo>
                    <a:pt x="365" y="0"/>
                  </a:moveTo>
                  <a:cubicBezTo>
                    <a:pt x="161" y="8"/>
                    <a:pt x="1" y="178"/>
                    <a:pt x="8" y="382"/>
                  </a:cubicBezTo>
                  <a:cubicBezTo>
                    <a:pt x="248" y="7247"/>
                    <a:pt x="408" y="35949"/>
                    <a:pt x="409" y="36240"/>
                  </a:cubicBezTo>
                  <a:cubicBezTo>
                    <a:pt x="409" y="36444"/>
                    <a:pt x="574" y="36607"/>
                    <a:pt x="778" y="36607"/>
                  </a:cubicBezTo>
                  <a:lnTo>
                    <a:pt x="782" y="36607"/>
                  </a:lnTo>
                  <a:cubicBezTo>
                    <a:pt x="985" y="36607"/>
                    <a:pt x="1151" y="36439"/>
                    <a:pt x="1149" y="36235"/>
                  </a:cubicBezTo>
                  <a:cubicBezTo>
                    <a:pt x="1146" y="35946"/>
                    <a:pt x="986" y="7231"/>
                    <a:pt x="747" y="356"/>
                  </a:cubicBezTo>
                  <a:cubicBezTo>
                    <a:pt x="740" y="156"/>
                    <a:pt x="577" y="0"/>
                    <a:pt x="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5353" y="3320314"/>
              <a:ext cx="564649" cy="564619"/>
            </a:xfrm>
            <a:custGeom>
              <a:avLst/>
              <a:gdLst/>
              <a:ahLst/>
              <a:cxnLst/>
              <a:rect l="l" t="t" r="r" b="b"/>
              <a:pathLst>
                <a:path w="18728" h="18727" extrusionOk="0">
                  <a:moveTo>
                    <a:pt x="9170" y="0"/>
                  </a:moveTo>
                  <a:cubicBezTo>
                    <a:pt x="7687" y="1871"/>
                    <a:pt x="7368" y="4342"/>
                    <a:pt x="7923" y="6498"/>
                  </a:cubicBezTo>
                  <a:cubicBezTo>
                    <a:pt x="5684" y="3322"/>
                    <a:pt x="2607" y="2878"/>
                    <a:pt x="2606" y="2878"/>
                  </a:cubicBezTo>
                  <a:lnTo>
                    <a:pt x="2606" y="2878"/>
                  </a:lnTo>
                  <a:cubicBezTo>
                    <a:pt x="2880" y="5250"/>
                    <a:pt x="4404" y="7223"/>
                    <a:pt x="6320" y="8355"/>
                  </a:cubicBezTo>
                  <a:cubicBezTo>
                    <a:pt x="5742" y="8255"/>
                    <a:pt x="5194" y="8212"/>
                    <a:pt x="4681" y="8212"/>
                  </a:cubicBezTo>
                  <a:cubicBezTo>
                    <a:pt x="1795" y="8212"/>
                    <a:pt x="0" y="9558"/>
                    <a:pt x="0" y="9558"/>
                  </a:cubicBezTo>
                  <a:cubicBezTo>
                    <a:pt x="1304" y="10592"/>
                    <a:pt x="2901" y="11060"/>
                    <a:pt x="4479" y="11060"/>
                  </a:cubicBezTo>
                  <a:cubicBezTo>
                    <a:pt x="5164" y="11060"/>
                    <a:pt x="5845" y="10971"/>
                    <a:pt x="6498" y="10803"/>
                  </a:cubicBezTo>
                  <a:lnTo>
                    <a:pt x="6498" y="10803"/>
                  </a:lnTo>
                  <a:cubicBezTo>
                    <a:pt x="3323" y="13042"/>
                    <a:pt x="2878" y="16120"/>
                    <a:pt x="2878" y="16120"/>
                  </a:cubicBezTo>
                  <a:cubicBezTo>
                    <a:pt x="5250" y="15847"/>
                    <a:pt x="7223" y="14324"/>
                    <a:pt x="8355" y="12408"/>
                  </a:cubicBezTo>
                  <a:lnTo>
                    <a:pt x="8355" y="12408"/>
                  </a:lnTo>
                  <a:cubicBezTo>
                    <a:pt x="7693" y="16236"/>
                    <a:pt x="9558" y="18726"/>
                    <a:pt x="9558" y="18726"/>
                  </a:cubicBezTo>
                  <a:cubicBezTo>
                    <a:pt x="11041" y="16857"/>
                    <a:pt x="11359" y="14384"/>
                    <a:pt x="10804" y="12229"/>
                  </a:cubicBezTo>
                  <a:lnTo>
                    <a:pt x="10804" y="12229"/>
                  </a:lnTo>
                  <a:cubicBezTo>
                    <a:pt x="13044" y="15405"/>
                    <a:pt x="16121" y="15848"/>
                    <a:pt x="16121" y="15848"/>
                  </a:cubicBezTo>
                  <a:cubicBezTo>
                    <a:pt x="15848" y="13480"/>
                    <a:pt x="14324" y="11506"/>
                    <a:pt x="12408" y="10374"/>
                  </a:cubicBezTo>
                  <a:lnTo>
                    <a:pt x="12408" y="10374"/>
                  </a:lnTo>
                  <a:cubicBezTo>
                    <a:pt x="12985" y="10474"/>
                    <a:pt x="13532" y="10516"/>
                    <a:pt x="14045" y="10516"/>
                  </a:cubicBezTo>
                  <a:cubicBezTo>
                    <a:pt x="16932" y="10516"/>
                    <a:pt x="18728" y="9172"/>
                    <a:pt x="18728" y="9172"/>
                  </a:cubicBezTo>
                  <a:cubicBezTo>
                    <a:pt x="17423" y="8137"/>
                    <a:pt x="15825" y="7669"/>
                    <a:pt x="14247" y="7669"/>
                  </a:cubicBezTo>
                  <a:cubicBezTo>
                    <a:pt x="13562" y="7669"/>
                    <a:pt x="12882" y="7757"/>
                    <a:pt x="12230" y="7925"/>
                  </a:cubicBezTo>
                  <a:cubicBezTo>
                    <a:pt x="15408" y="5686"/>
                    <a:pt x="15850" y="2607"/>
                    <a:pt x="15850" y="2607"/>
                  </a:cubicBezTo>
                  <a:lnTo>
                    <a:pt x="15850" y="2607"/>
                  </a:lnTo>
                  <a:cubicBezTo>
                    <a:pt x="13478" y="2880"/>
                    <a:pt x="11505" y="4404"/>
                    <a:pt x="10373" y="6320"/>
                  </a:cubicBezTo>
                  <a:cubicBezTo>
                    <a:pt x="11035" y="2491"/>
                    <a:pt x="9170" y="0"/>
                    <a:pt x="91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74408" y="3339520"/>
              <a:ext cx="526389" cy="526329"/>
            </a:xfrm>
            <a:custGeom>
              <a:avLst/>
              <a:gdLst/>
              <a:ahLst/>
              <a:cxnLst/>
              <a:rect l="l" t="t" r="r" b="b"/>
              <a:pathLst>
                <a:path w="17459" h="17457" extrusionOk="0">
                  <a:moveTo>
                    <a:pt x="12128" y="0"/>
                  </a:moveTo>
                  <a:lnTo>
                    <a:pt x="12128" y="0"/>
                  </a:lnTo>
                  <a:cubicBezTo>
                    <a:pt x="10043" y="1162"/>
                    <a:pt x="8804" y="3326"/>
                    <a:pt x="8494" y="5530"/>
                  </a:cubicBezTo>
                  <a:cubicBezTo>
                    <a:pt x="7637" y="1741"/>
                    <a:pt x="4961" y="155"/>
                    <a:pt x="4961" y="155"/>
                  </a:cubicBezTo>
                  <a:lnTo>
                    <a:pt x="4961" y="155"/>
                  </a:lnTo>
                  <a:cubicBezTo>
                    <a:pt x="4308" y="2450"/>
                    <a:pt x="4963" y="4856"/>
                    <a:pt x="6300" y="6633"/>
                  </a:cubicBezTo>
                  <a:cubicBezTo>
                    <a:pt x="4416" y="5443"/>
                    <a:pt x="2620" y="5189"/>
                    <a:pt x="1432" y="5189"/>
                  </a:cubicBezTo>
                  <a:cubicBezTo>
                    <a:pt x="549" y="5189"/>
                    <a:pt x="1" y="5329"/>
                    <a:pt x="1" y="5329"/>
                  </a:cubicBezTo>
                  <a:cubicBezTo>
                    <a:pt x="1164" y="7416"/>
                    <a:pt x="3327" y="8654"/>
                    <a:pt x="5532" y="8963"/>
                  </a:cubicBezTo>
                  <a:cubicBezTo>
                    <a:pt x="1741" y="9821"/>
                    <a:pt x="155" y="12498"/>
                    <a:pt x="155" y="12498"/>
                  </a:cubicBezTo>
                  <a:cubicBezTo>
                    <a:pt x="767" y="12672"/>
                    <a:pt x="1387" y="12753"/>
                    <a:pt x="2001" y="12753"/>
                  </a:cubicBezTo>
                  <a:cubicBezTo>
                    <a:pt x="3690" y="12753"/>
                    <a:pt x="5332" y="12138"/>
                    <a:pt x="6635" y="11157"/>
                  </a:cubicBezTo>
                  <a:lnTo>
                    <a:pt x="6635" y="11157"/>
                  </a:lnTo>
                  <a:cubicBezTo>
                    <a:pt x="4560" y="14443"/>
                    <a:pt x="5331" y="17456"/>
                    <a:pt x="5331" y="17456"/>
                  </a:cubicBezTo>
                  <a:cubicBezTo>
                    <a:pt x="7416" y="16295"/>
                    <a:pt x="8656" y="14131"/>
                    <a:pt x="8965" y="11927"/>
                  </a:cubicBezTo>
                  <a:cubicBezTo>
                    <a:pt x="9823" y="15716"/>
                    <a:pt x="12500" y="17302"/>
                    <a:pt x="12500" y="17302"/>
                  </a:cubicBezTo>
                  <a:cubicBezTo>
                    <a:pt x="13153" y="15009"/>
                    <a:pt x="12500" y="12602"/>
                    <a:pt x="11159" y="10824"/>
                  </a:cubicBezTo>
                  <a:lnTo>
                    <a:pt x="11159" y="10824"/>
                  </a:lnTo>
                  <a:cubicBezTo>
                    <a:pt x="13044" y="12013"/>
                    <a:pt x="14839" y="12266"/>
                    <a:pt x="16027" y="12266"/>
                  </a:cubicBezTo>
                  <a:cubicBezTo>
                    <a:pt x="16910" y="12266"/>
                    <a:pt x="17458" y="12126"/>
                    <a:pt x="17458" y="12126"/>
                  </a:cubicBezTo>
                  <a:cubicBezTo>
                    <a:pt x="16297" y="10041"/>
                    <a:pt x="14133" y="8802"/>
                    <a:pt x="11929" y="8492"/>
                  </a:cubicBezTo>
                  <a:cubicBezTo>
                    <a:pt x="15718" y="7636"/>
                    <a:pt x="17304" y="4959"/>
                    <a:pt x="17304" y="4959"/>
                  </a:cubicBezTo>
                  <a:cubicBezTo>
                    <a:pt x="16692" y="4785"/>
                    <a:pt x="16072" y="4704"/>
                    <a:pt x="15458" y="4704"/>
                  </a:cubicBezTo>
                  <a:cubicBezTo>
                    <a:pt x="13770" y="4704"/>
                    <a:pt x="12128" y="5318"/>
                    <a:pt x="10824" y="6300"/>
                  </a:cubicBezTo>
                  <a:cubicBezTo>
                    <a:pt x="12899" y="3014"/>
                    <a:pt x="12128" y="1"/>
                    <a:pt x="12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269968" y="3544186"/>
              <a:ext cx="128107" cy="124429"/>
            </a:xfrm>
            <a:custGeom>
              <a:avLst/>
              <a:gdLst/>
              <a:ahLst/>
              <a:cxnLst/>
              <a:rect l="l" t="t" r="r" b="b"/>
              <a:pathLst>
                <a:path w="4249" h="4127" extrusionOk="0">
                  <a:moveTo>
                    <a:pt x="1813" y="0"/>
                  </a:moveTo>
                  <a:cubicBezTo>
                    <a:pt x="1481" y="0"/>
                    <a:pt x="1207" y="41"/>
                    <a:pt x="1087" y="131"/>
                  </a:cubicBezTo>
                  <a:cubicBezTo>
                    <a:pt x="700" y="419"/>
                    <a:pt x="1" y="2086"/>
                    <a:pt x="98" y="2567"/>
                  </a:cubicBezTo>
                  <a:cubicBezTo>
                    <a:pt x="193" y="3050"/>
                    <a:pt x="750" y="3823"/>
                    <a:pt x="1425" y="4064"/>
                  </a:cubicBezTo>
                  <a:cubicBezTo>
                    <a:pt x="1546" y="4107"/>
                    <a:pt x="1697" y="4126"/>
                    <a:pt x="1864" y="4126"/>
                  </a:cubicBezTo>
                  <a:cubicBezTo>
                    <a:pt x="2635" y="4126"/>
                    <a:pt x="3765" y="3717"/>
                    <a:pt x="3983" y="3340"/>
                  </a:cubicBezTo>
                  <a:cubicBezTo>
                    <a:pt x="4249" y="2883"/>
                    <a:pt x="4224" y="976"/>
                    <a:pt x="3838" y="518"/>
                  </a:cubicBezTo>
                  <a:cubicBezTo>
                    <a:pt x="3573" y="202"/>
                    <a:pt x="2549" y="0"/>
                    <a:pt x="18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286038" y="3601654"/>
              <a:ext cx="30451" cy="22492"/>
            </a:xfrm>
            <a:custGeom>
              <a:avLst/>
              <a:gdLst/>
              <a:ahLst/>
              <a:cxnLst/>
              <a:rect l="l" t="t" r="r" b="b"/>
              <a:pathLst>
                <a:path w="1010" h="746" extrusionOk="0">
                  <a:moveTo>
                    <a:pt x="482" y="1"/>
                  </a:moveTo>
                  <a:cubicBezTo>
                    <a:pt x="1" y="1"/>
                    <a:pt x="49" y="745"/>
                    <a:pt x="529" y="745"/>
                  </a:cubicBezTo>
                  <a:cubicBezTo>
                    <a:pt x="1010" y="745"/>
                    <a:pt x="961" y="1"/>
                    <a:pt x="482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305094" y="3565081"/>
              <a:ext cx="27256" cy="19989"/>
            </a:xfrm>
            <a:custGeom>
              <a:avLst/>
              <a:gdLst/>
              <a:ahLst/>
              <a:cxnLst/>
              <a:rect l="l" t="t" r="r" b="b"/>
              <a:pathLst>
                <a:path w="904" h="663" extrusionOk="0">
                  <a:moveTo>
                    <a:pt x="426" y="1"/>
                  </a:moveTo>
                  <a:cubicBezTo>
                    <a:pt x="0" y="1"/>
                    <a:pt x="50" y="663"/>
                    <a:pt x="476" y="663"/>
                  </a:cubicBezTo>
                  <a:cubicBezTo>
                    <a:pt x="903" y="663"/>
                    <a:pt x="852" y="1"/>
                    <a:pt x="426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330722" y="3600538"/>
              <a:ext cx="28401" cy="21768"/>
            </a:xfrm>
            <a:custGeom>
              <a:avLst/>
              <a:gdLst/>
              <a:ahLst/>
              <a:cxnLst/>
              <a:rect l="l" t="t" r="r" b="b"/>
              <a:pathLst>
                <a:path w="942" h="722" extrusionOk="0">
                  <a:moveTo>
                    <a:pt x="476" y="1"/>
                  </a:moveTo>
                  <a:cubicBezTo>
                    <a:pt x="11" y="1"/>
                    <a:pt x="0" y="722"/>
                    <a:pt x="464" y="722"/>
                  </a:cubicBezTo>
                  <a:cubicBezTo>
                    <a:pt x="931" y="722"/>
                    <a:pt x="942" y="1"/>
                    <a:pt x="476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309013" y="3639162"/>
              <a:ext cx="28100" cy="20170"/>
            </a:xfrm>
            <a:custGeom>
              <a:avLst/>
              <a:gdLst/>
              <a:ahLst/>
              <a:cxnLst/>
              <a:rect l="l" t="t" r="r" b="b"/>
              <a:pathLst>
                <a:path w="932" h="669" extrusionOk="0">
                  <a:moveTo>
                    <a:pt x="433" y="0"/>
                  </a:moveTo>
                  <a:cubicBezTo>
                    <a:pt x="1" y="0"/>
                    <a:pt x="71" y="668"/>
                    <a:pt x="500" y="668"/>
                  </a:cubicBezTo>
                  <a:cubicBezTo>
                    <a:pt x="501" y="668"/>
                    <a:pt x="502" y="668"/>
                    <a:pt x="503" y="668"/>
                  </a:cubicBezTo>
                  <a:cubicBezTo>
                    <a:pt x="932" y="668"/>
                    <a:pt x="863" y="0"/>
                    <a:pt x="433" y="0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6"/>
            <p:cNvSpPr/>
            <p:nvPr/>
          </p:nvSpPr>
          <p:spPr>
            <a:xfrm>
              <a:off x="359396" y="3612810"/>
              <a:ext cx="29276" cy="20532"/>
            </a:xfrm>
            <a:custGeom>
              <a:avLst/>
              <a:gdLst/>
              <a:ahLst/>
              <a:cxnLst/>
              <a:rect l="l" t="t" r="r" b="b"/>
              <a:pathLst>
                <a:path w="971" h="681" extrusionOk="0">
                  <a:moveTo>
                    <a:pt x="530" y="1"/>
                  </a:moveTo>
                  <a:cubicBezTo>
                    <a:pt x="93" y="1"/>
                    <a:pt x="1" y="681"/>
                    <a:pt x="441" y="681"/>
                  </a:cubicBezTo>
                  <a:cubicBezTo>
                    <a:pt x="876" y="681"/>
                    <a:pt x="970" y="1"/>
                    <a:pt x="530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6"/>
            <p:cNvSpPr/>
            <p:nvPr/>
          </p:nvSpPr>
          <p:spPr>
            <a:xfrm>
              <a:off x="358310" y="3571503"/>
              <a:ext cx="28582" cy="21648"/>
            </a:xfrm>
            <a:custGeom>
              <a:avLst/>
              <a:gdLst/>
              <a:ahLst/>
              <a:cxnLst/>
              <a:rect l="l" t="t" r="r" b="b"/>
              <a:pathLst>
                <a:path w="948" h="718" extrusionOk="0">
                  <a:moveTo>
                    <a:pt x="482" y="1"/>
                  </a:moveTo>
                  <a:cubicBezTo>
                    <a:pt x="22" y="1"/>
                    <a:pt x="0" y="717"/>
                    <a:pt x="463" y="717"/>
                  </a:cubicBezTo>
                  <a:cubicBezTo>
                    <a:pt x="925" y="717"/>
                    <a:pt x="947" y="1"/>
                    <a:pt x="482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329848" y="3562126"/>
              <a:ext cx="27256" cy="20050"/>
            </a:xfrm>
            <a:custGeom>
              <a:avLst/>
              <a:gdLst/>
              <a:ahLst/>
              <a:cxnLst/>
              <a:rect l="l" t="t" r="r" b="b"/>
              <a:pathLst>
                <a:path w="904" h="665" extrusionOk="0">
                  <a:moveTo>
                    <a:pt x="426" y="0"/>
                  </a:moveTo>
                  <a:cubicBezTo>
                    <a:pt x="0" y="0"/>
                    <a:pt x="50" y="664"/>
                    <a:pt x="476" y="664"/>
                  </a:cubicBezTo>
                  <a:cubicBezTo>
                    <a:pt x="903" y="663"/>
                    <a:pt x="852" y="0"/>
                    <a:pt x="426" y="0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339074" y="3642388"/>
              <a:ext cx="20442" cy="19688"/>
            </a:xfrm>
            <a:custGeom>
              <a:avLst/>
              <a:gdLst/>
              <a:ahLst/>
              <a:cxnLst/>
              <a:rect l="l" t="t" r="r" b="b"/>
              <a:pathLst>
                <a:path w="678" h="653" extrusionOk="0">
                  <a:moveTo>
                    <a:pt x="327" y="1"/>
                  </a:moveTo>
                  <a:cubicBezTo>
                    <a:pt x="157" y="1"/>
                    <a:pt x="1" y="168"/>
                    <a:pt x="14" y="338"/>
                  </a:cubicBezTo>
                  <a:cubicBezTo>
                    <a:pt x="29" y="519"/>
                    <a:pt x="168" y="652"/>
                    <a:pt x="352" y="652"/>
                  </a:cubicBezTo>
                  <a:cubicBezTo>
                    <a:pt x="522" y="652"/>
                    <a:pt x="678" y="485"/>
                    <a:pt x="665" y="315"/>
                  </a:cubicBezTo>
                  <a:cubicBezTo>
                    <a:pt x="650" y="133"/>
                    <a:pt x="509" y="1"/>
                    <a:pt x="327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499236" y="4063298"/>
              <a:ext cx="23607" cy="667551"/>
            </a:xfrm>
            <a:custGeom>
              <a:avLst/>
              <a:gdLst/>
              <a:ahLst/>
              <a:cxnLst/>
              <a:rect l="l" t="t" r="r" b="b"/>
              <a:pathLst>
                <a:path w="783" h="22141" extrusionOk="0">
                  <a:moveTo>
                    <a:pt x="410" y="0"/>
                  </a:moveTo>
                  <a:cubicBezTo>
                    <a:pt x="207" y="0"/>
                    <a:pt x="43" y="163"/>
                    <a:pt x="41" y="366"/>
                  </a:cubicBezTo>
                  <a:cubicBezTo>
                    <a:pt x="0" y="3539"/>
                    <a:pt x="0" y="6783"/>
                    <a:pt x="0" y="8931"/>
                  </a:cubicBezTo>
                  <a:lnTo>
                    <a:pt x="0" y="21772"/>
                  </a:lnTo>
                  <a:cubicBezTo>
                    <a:pt x="0" y="21974"/>
                    <a:pt x="166" y="22140"/>
                    <a:pt x="369" y="22140"/>
                  </a:cubicBezTo>
                  <a:cubicBezTo>
                    <a:pt x="573" y="22140"/>
                    <a:pt x="740" y="21973"/>
                    <a:pt x="740" y="21769"/>
                  </a:cubicBezTo>
                  <a:lnTo>
                    <a:pt x="740" y="8928"/>
                  </a:lnTo>
                  <a:cubicBezTo>
                    <a:pt x="740" y="6784"/>
                    <a:pt x="740" y="3541"/>
                    <a:pt x="780" y="375"/>
                  </a:cubicBezTo>
                  <a:cubicBezTo>
                    <a:pt x="783" y="169"/>
                    <a:pt x="620" y="3"/>
                    <a:pt x="4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511839" y="4267300"/>
              <a:ext cx="183945" cy="188950"/>
            </a:xfrm>
            <a:custGeom>
              <a:avLst/>
              <a:gdLst/>
              <a:ahLst/>
              <a:cxnLst/>
              <a:rect l="l" t="t" r="r" b="b"/>
              <a:pathLst>
                <a:path w="6101" h="6267" extrusionOk="0">
                  <a:moveTo>
                    <a:pt x="6100" y="1"/>
                  </a:moveTo>
                  <a:cubicBezTo>
                    <a:pt x="6100" y="1"/>
                    <a:pt x="1165" y="1249"/>
                    <a:pt x="1" y="6266"/>
                  </a:cubicBezTo>
                  <a:cubicBezTo>
                    <a:pt x="3216" y="5933"/>
                    <a:pt x="5463" y="2607"/>
                    <a:pt x="6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327617" y="4327994"/>
              <a:ext cx="183583" cy="189282"/>
            </a:xfrm>
            <a:custGeom>
              <a:avLst/>
              <a:gdLst/>
              <a:ahLst/>
              <a:cxnLst/>
              <a:rect l="l" t="t" r="r" b="b"/>
              <a:pathLst>
                <a:path w="6089" h="6278" extrusionOk="0">
                  <a:moveTo>
                    <a:pt x="1" y="1"/>
                  </a:moveTo>
                  <a:lnTo>
                    <a:pt x="1" y="1"/>
                  </a:lnTo>
                  <a:cubicBezTo>
                    <a:pt x="633" y="2607"/>
                    <a:pt x="2873" y="5939"/>
                    <a:pt x="6089" y="6278"/>
                  </a:cubicBezTo>
                  <a:cubicBezTo>
                    <a:pt x="4933" y="1258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337597" y="3871808"/>
              <a:ext cx="347810" cy="347871"/>
            </a:xfrm>
            <a:custGeom>
              <a:avLst/>
              <a:gdLst/>
              <a:ahLst/>
              <a:cxnLst/>
              <a:rect l="l" t="t" r="r" b="b"/>
              <a:pathLst>
                <a:path w="11536" h="11538" extrusionOk="0">
                  <a:moveTo>
                    <a:pt x="6029" y="1"/>
                  </a:moveTo>
                  <a:cubicBezTo>
                    <a:pt x="5042" y="1092"/>
                    <a:pt x="4744" y="2598"/>
                    <a:pt x="4998" y="3948"/>
                  </a:cubicBezTo>
                  <a:cubicBezTo>
                    <a:pt x="3750" y="1902"/>
                    <a:pt x="1874" y="1506"/>
                    <a:pt x="1874" y="1506"/>
                  </a:cubicBezTo>
                  <a:lnTo>
                    <a:pt x="1874" y="1506"/>
                  </a:lnTo>
                  <a:cubicBezTo>
                    <a:pt x="1946" y="2974"/>
                    <a:pt x="2803" y="4252"/>
                    <a:pt x="3935" y="5025"/>
                  </a:cubicBezTo>
                  <a:cubicBezTo>
                    <a:pt x="3441" y="4906"/>
                    <a:pt x="2979" y="4858"/>
                    <a:pt x="2558" y="4858"/>
                  </a:cubicBezTo>
                  <a:cubicBezTo>
                    <a:pt x="997" y="4858"/>
                    <a:pt x="0" y="5507"/>
                    <a:pt x="0" y="5507"/>
                  </a:cubicBezTo>
                  <a:cubicBezTo>
                    <a:pt x="846" y="6274"/>
                    <a:pt x="1944" y="6625"/>
                    <a:pt x="3024" y="6625"/>
                  </a:cubicBezTo>
                  <a:cubicBezTo>
                    <a:pt x="3335" y="6625"/>
                    <a:pt x="3644" y="6596"/>
                    <a:pt x="3946" y="6539"/>
                  </a:cubicBezTo>
                  <a:lnTo>
                    <a:pt x="3946" y="6539"/>
                  </a:lnTo>
                  <a:cubicBezTo>
                    <a:pt x="1902" y="7787"/>
                    <a:pt x="1505" y="9662"/>
                    <a:pt x="1505" y="9662"/>
                  </a:cubicBezTo>
                  <a:cubicBezTo>
                    <a:pt x="2973" y="9592"/>
                    <a:pt x="4251" y="8734"/>
                    <a:pt x="5023" y="7602"/>
                  </a:cubicBezTo>
                  <a:lnTo>
                    <a:pt x="5023" y="7602"/>
                  </a:lnTo>
                  <a:cubicBezTo>
                    <a:pt x="4459" y="9930"/>
                    <a:pt x="5506" y="11538"/>
                    <a:pt x="5506" y="11538"/>
                  </a:cubicBezTo>
                  <a:cubicBezTo>
                    <a:pt x="6496" y="10447"/>
                    <a:pt x="6793" y="8940"/>
                    <a:pt x="6537" y="7591"/>
                  </a:cubicBezTo>
                  <a:lnTo>
                    <a:pt x="6537" y="7591"/>
                  </a:lnTo>
                  <a:cubicBezTo>
                    <a:pt x="7785" y="9635"/>
                    <a:pt x="9662" y="10033"/>
                    <a:pt x="9662" y="10033"/>
                  </a:cubicBezTo>
                  <a:cubicBezTo>
                    <a:pt x="9590" y="8564"/>
                    <a:pt x="8732" y="7285"/>
                    <a:pt x="7600" y="6513"/>
                  </a:cubicBezTo>
                  <a:lnTo>
                    <a:pt x="7600" y="6513"/>
                  </a:lnTo>
                  <a:cubicBezTo>
                    <a:pt x="8095" y="6633"/>
                    <a:pt x="8556" y="6680"/>
                    <a:pt x="8977" y="6680"/>
                  </a:cubicBezTo>
                  <a:cubicBezTo>
                    <a:pt x="10538" y="6680"/>
                    <a:pt x="11536" y="6031"/>
                    <a:pt x="11536" y="6031"/>
                  </a:cubicBezTo>
                  <a:cubicBezTo>
                    <a:pt x="10690" y="5264"/>
                    <a:pt x="9591" y="4913"/>
                    <a:pt x="8511" y="4913"/>
                  </a:cubicBezTo>
                  <a:cubicBezTo>
                    <a:pt x="8200" y="4913"/>
                    <a:pt x="7891" y="4942"/>
                    <a:pt x="7590" y="4999"/>
                  </a:cubicBezTo>
                  <a:cubicBezTo>
                    <a:pt x="9634" y="3751"/>
                    <a:pt x="10030" y="1876"/>
                    <a:pt x="10030" y="1876"/>
                  </a:cubicBezTo>
                  <a:lnTo>
                    <a:pt x="10030" y="1876"/>
                  </a:lnTo>
                  <a:cubicBezTo>
                    <a:pt x="8562" y="1946"/>
                    <a:pt x="7285" y="2804"/>
                    <a:pt x="6512" y="3936"/>
                  </a:cubicBezTo>
                  <a:cubicBezTo>
                    <a:pt x="7076" y="1608"/>
                    <a:pt x="6029" y="1"/>
                    <a:pt x="60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347938" y="3882120"/>
              <a:ext cx="327248" cy="327248"/>
            </a:xfrm>
            <a:custGeom>
              <a:avLst/>
              <a:gdLst/>
              <a:ahLst/>
              <a:cxnLst/>
              <a:rect l="l" t="t" r="r" b="b"/>
              <a:pathLst>
                <a:path w="10854" h="10854" extrusionOk="0">
                  <a:moveTo>
                    <a:pt x="3456" y="1"/>
                  </a:moveTo>
                  <a:cubicBezTo>
                    <a:pt x="2962" y="1387"/>
                    <a:pt x="3265" y="2892"/>
                    <a:pt x="4018" y="4040"/>
                  </a:cubicBezTo>
                  <a:cubicBezTo>
                    <a:pt x="2727" y="3100"/>
                    <a:pt x="1459" y="2944"/>
                    <a:pt x="756" y="2944"/>
                  </a:cubicBezTo>
                  <a:cubicBezTo>
                    <a:pt x="405" y="2944"/>
                    <a:pt x="196" y="2983"/>
                    <a:pt x="196" y="2983"/>
                  </a:cubicBezTo>
                  <a:cubicBezTo>
                    <a:pt x="826" y="4312"/>
                    <a:pt x="2108" y="5162"/>
                    <a:pt x="3448" y="5443"/>
                  </a:cubicBezTo>
                  <a:cubicBezTo>
                    <a:pt x="1083" y="5815"/>
                    <a:pt x="1" y="7397"/>
                    <a:pt x="1" y="7397"/>
                  </a:cubicBezTo>
                  <a:cubicBezTo>
                    <a:pt x="463" y="7562"/>
                    <a:pt x="940" y="7638"/>
                    <a:pt x="1412" y="7638"/>
                  </a:cubicBezTo>
                  <a:cubicBezTo>
                    <a:pt x="2352" y="7638"/>
                    <a:pt x="3275" y="7336"/>
                    <a:pt x="4040" y="6836"/>
                  </a:cubicBezTo>
                  <a:lnTo>
                    <a:pt x="4040" y="6836"/>
                  </a:lnTo>
                  <a:cubicBezTo>
                    <a:pt x="2630" y="8773"/>
                    <a:pt x="2983" y="10657"/>
                    <a:pt x="2983" y="10657"/>
                  </a:cubicBezTo>
                  <a:cubicBezTo>
                    <a:pt x="4312" y="10028"/>
                    <a:pt x="5162" y="8748"/>
                    <a:pt x="5442" y="7404"/>
                  </a:cubicBezTo>
                  <a:cubicBezTo>
                    <a:pt x="5815" y="9770"/>
                    <a:pt x="7397" y="10853"/>
                    <a:pt x="7397" y="10853"/>
                  </a:cubicBezTo>
                  <a:cubicBezTo>
                    <a:pt x="7890" y="9467"/>
                    <a:pt x="7588" y="7962"/>
                    <a:pt x="6836" y="6814"/>
                  </a:cubicBezTo>
                  <a:lnTo>
                    <a:pt x="6836" y="6814"/>
                  </a:lnTo>
                  <a:cubicBezTo>
                    <a:pt x="8126" y="7754"/>
                    <a:pt x="9394" y="7910"/>
                    <a:pt x="10096" y="7910"/>
                  </a:cubicBezTo>
                  <a:cubicBezTo>
                    <a:pt x="10447" y="7910"/>
                    <a:pt x="10657" y="7871"/>
                    <a:pt x="10657" y="7871"/>
                  </a:cubicBezTo>
                  <a:cubicBezTo>
                    <a:pt x="10027" y="6542"/>
                    <a:pt x="8746" y="5692"/>
                    <a:pt x="7404" y="5412"/>
                  </a:cubicBezTo>
                  <a:cubicBezTo>
                    <a:pt x="9770" y="5039"/>
                    <a:pt x="10853" y="3456"/>
                    <a:pt x="10853" y="3456"/>
                  </a:cubicBezTo>
                  <a:cubicBezTo>
                    <a:pt x="10390" y="3291"/>
                    <a:pt x="9914" y="3215"/>
                    <a:pt x="9442" y="3215"/>
                  </a:cubicBezTo>
                  <a:cubicBezTo>
                    <a:pt x="8501" y="3215"/>
                    <a:pt x="7578" y="3517"/>
                    <a:pt x="6814" y="4018"/>
                  </a:cubicBezTo>
                  <a:cubicBezTo>
                    <a:pt x="8223" y="2081"/>
                    <a:pt x="7871" y="198"/>
                    <a:pt x="7871" y="198"/>
                  </a:cubicBezTo>
                  <a:lnTo>
                    <a:pt x="7871" y="198"/>
                  </a:lnTo>
                  <a:cubicBezTo>
                    <a:pt x="6542" y="826"/>
                    <a:pt x="5692" y="2108"/>
                    <a:pt x="5412" y="3450"/>
                  </a:cubicBezTo>
                  <a:cubicBezTo>
                    <a:pt x="5039" y="1083"/>
                    <a:pt x="3456" y="1"/>
                    <a:pt x="34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466854" y="4007186"/>
              <a:ext cx="85837" cy="80139"/>
            </a:xfrm>
            <a:custGeom>
              <a:avLst/>
              <a:gdLst/>
              <a:ahLst/>
              <a:cxnLst/>
              <a:rect l="l" t="t" r="r" b="b"/>
              <a:pathLst>
                <a:path w="2847" h="2658" extrusionOk="0">
                  <a:moveTo>
                    <a:pt x="1767" y="1"/>
                  </a:moveTo>
                  <a:cubicBezTo>
                    <a:pt x="1398" y="1"/>
                    <a:pt x="489" y="317"/>
                    <a:pt x="318" y="538"/>
                  </a:cubicBezTo>
                  <a:cubicBezTo>
                    <a:pt x="134" y="779"/>
                    <a:pt x="1" y="1350"/>
                    <a:pt x="164" y="1761"/>
                  </a:cubicBezTo>
                  <a:cubicBezTo>
                    <a:pt x="319" y="2150"/>
                    <a:pt x="1124" y="2658"/>
                    <a:pt x="1483" y="2658"/>
                  </a:cubicBezTo>
                  <a:cubicBezTo>
                    <a:pt x="1503" y="2658"/>
                    <a:pt x="1522" y="2656"/>
                    <a:pt x="1540" y="2653"/>
                  </a:cubicBezTo>
                  <a:cubicBezTo>
                    <a:pt x="1858" y="2591"/>
                    <a:pt x="2733" y="1804"/>
                    <a:pt x="2789" y="1440"/>
                  </a:cubicBezTo>
                  <a:cubicBezTo>
                    <a:pt x="2846" y="1074"/>
                    <a:pt x="2143" y="68"/>
                    <a:pt x="1851" y="8"/>
                  </a:cubicBezTo>
                  <a:cubicBezTo>
                    <a:pt x="1828" y="3"/>
                    <a:pt x="1800" y="1"/>
                    <a:pt x="17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482623" y="4025910"/>
              <a:ext cx="18874" cy="14321"/>
            </a:xfrm>
            <a:custGeom>
              <a:avLst/>
              <a:gdLst/>
              <a:ahLst/>
              <a:cxnLst/>
              <a:rect l="l" t="t" r="r" b="b"/>
              <a:pathLst>
                <a:path w="626" h="475" extrusionOk="0">
                  <a:moveTo>
                    <a:pt x="324" y="0"/>
                  </a:moveTo>
                  <a:cubicBezTo>
                    <a:pt x="156" y="0"/>
                    <a:pt x="1" y="231"/>
                    <a:pt x="149" y="400"/>
                  </a:cubicBezTo>
                  <a:cubicBezTo>
                    <a:pt x="195" y="453"/>
                    <a:pt x="248" y="475"/>
                    <a:pt x="300" y="475"/>
                  </a:cubicBezTo>
                  <a:cubicBezTo>
                    <a:pt x="469" y="475"/>
                    <a:pt x="625" y="245"/>
                    <a:pt x="476" y="76"/>
                  </a:cubicBezTo>
                  <a:cubicBezTo>
                    <a:pt x="430" y="23"/>
                    <a:pt x="376" y="0"/>
                    <a:pt x="324" y="0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508372" y="4019367"/>
              <a:ext cx="16613" cy="12844"/>
            </a:xfrm>
            <a:custGeom>
              <a:avLst/>
              <a:gdLst/>
              <a:ahLst/>
              <a:cxnLst/>
              <a:rect l="l" t="t" r="r" b="b"/>
              <a:pathLst>
                <a:path w="551" h="426" extrusionOk="0">
                  <a:moveTo>
                    <a:pt x="286" y="1"/>
                  </a:moveTo>
                  <a:cubicBezTo>
                    <a:pt x="137" y="1"/>
                    <a:pt x="0" y="208"/>
                    <a:pt x="133" y="359"/>
                  </a:cubicBezTo>
                  <a:cubicBezTo>
                    <a:pt x="174" y="406"/>
                    <a:pt x="220" y="425"/>
                    <a:pt x="266" y="425"/>
                  </a:cubicBezTo>
                  <a:cubicBezTo>
                    <a:pt x="414" y="425"/>
                    <a:pt x="551" y="218"/>
                    <a:pt x="419" y="67"/>
                  </a:cubicBezTo>
                  <a:cubicBezTo>
                    <a:pt x="379" y="20"/>
                    <a:pt x="332" y="1"/>
                    <a:pt x="286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501045" y="4046021"/>
              <a:ext cx="18814" cy="13326"/>
            </a:xfrm>
            <a:custGeom>
              <a:avLst/>
              <a:gdLst/>
              <a:ahLst/>
              <a:cxnLst/>
              <a:rect l="l" t="t" r="r" b="b"/>
              <a:pathLst>
                <a:path w="624" h="442" extrusionOk="0">
                  <a:moveTo>
                    <a:pt x="323" y="1"/>
                  </a:moveTo>
                  <a:cubicBezTo>
                    <a:pt x="156" y="1"/>
                    <a:pt x="0" y="204"/>
                    <a:pt x="143" y="365"/>
                  </a:cubicBezTo>
                  <a:cubicBezTo>
                    <a:pt x="190" y="419"/>
                    <a:pt x="247" y="441"/>
                    <a:pt x="302" y="441"/>
                  </a:cubicBezTo>
                  <a:cubicBezTo>
                    <a:pt x="469" y="441"/>
                    <a:pt x="624" y="239"/>
                    <a:pt x="482" y="77"/>
                  </a:cubicBezTo>
                  <a:cubicBezTo>
                    <a:pt x="435" y="23"/>
                    <a:pt x="378" y="1"/>
                    <a:pt x="323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475718" y="4051358"/>
              <a:ext cx="16643" cy="13145"/>
            </a:xfrm>
            <a:custGeom>
              <a:avLst/>
              <a:gdLst/>
              <a:ahLst/>
              <a:cxnLst/>
              <a:rect l="l" t="t" r="r" b="b"/>
              <a:pathLst>
                <a:path w="552" h="436" extrusionOk="0">
                  <a:moveTo>
                    <a:pt x="287" y="1"/>
                  </a:moveTo>
                  <a:cubicBezTo>
                    <a:pt x="137" y="1"/>
                    <a:pt x="0" y="217"/>
                    <a:pt x="134" y="370"/>
                  </a:cubicBezTo>
                  <a:cubicBezTo>
                    <a:pt x="175" y="416"/>
                    <a:pt x="221" y="435"/>
                    <a:pt x="266" y="435"/>
                  </a:cubicBezTo>
                  <a:cubicBezTo>
                    <a:pt x="416" y="435"/>
                    <a:pt x="552" y="221"/>
                    <a:pt x="417" y="66"/>
                  </a:cubicBezTo>
                  <a:cubicBezTo>
                    <a:pt x="377" y="20"/>
                    <a:pt x="331" y="1"/>
                    <a:pt x="287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507679" y="4065016"/>
              <a:ext cx="18452" cy="11789"/>
            </a:xfrm>
            <a:custGeom>
              <a:avLst/>
              <a:gdLst/>
              <a:ahLst/>
              <a:cxnLst/>
              <a:rect l="l" t="t" r="r" b="b"/>
              <a:pathLst>
                <a:path w="612" h="391" extrusionOk="0">
                  <a:moveTo>
                    <a:pt x="312" y="0"/>
                  </a:moveTo>
                  <a:cubicBezTo>
                    <a:pt x="152" y="0"/>
                    <a:pt x="0" y="165"/>
                    <a:pt x="130" y="313"/>
                  </a:cubicBezTo>
                  <a:cubicBezTo>
                    <a:pt x="177" y="368"/>
                    <a:pt x="238" y="390"/>
                    <a:pt x="298" y="390"/>
                  </a:cubicBezTo>
                  <a:cubicBezTo>
                    <a:pt x="458" y="390"/>
                    <a:pt x="611" y="226"/>
                    <a:pt x="481" y="78"/>
                  </a:cubicBezTo>
                  <a:cubicBezTo>
                    <a:pt x="433" y="23"/>
                    <a:pt x="372" y="0"/>
                    <a:pt x="312" y="0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525799" y="4047106"/>
              <a:ext cx="18814" cy="13145"/>
            </a:xfrm>
            <a:custGeom>
              <a:avLst/>
              <a:gdLst/>
              <a:ahLst/>
              <a:cxnLst/>
              <a:rect l="l" t="t" r="r" b="b"/>
              <a:pathLst>
                <a:path w="624" h="436" extrusionOk="0">
                  <a:moveTo>
                    <a:pt x="321" y="1"/>
                  </a:moveTo>
                  <a:cubicBezTo>
                    <a:pt x="155" y="1"/>
                    <a:pt x="0" y="199"/>
                    <a:pt x="140" y="360"/>
                  </a:cubicBezTo>
                  <a:cubicBezTo>
                    <a:pt x="187" y="413"/>
                    <a:pt x="245" y="436"/>
                    <a:pt x="301" y="436"/>
                  </a:cubicBezTo>
                  <a:cubicBezTo>
                    <a:pt x="468" y="436"/>
                    <a:pt x="623" y="238"/>
                    <a:pt x="482" y="78"/>
                  </a:cubicBezTo>
                  <a:cubicBezTo>
                    <a:pt x="434" y="23"/>
                    <a:pt x="377" y="1"/>
                    <a:pt x="321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519769" y="4029649"/>
              <a:ext cx="16643" cy="12814"/>
            </a:xfrm>
            <a:custGeom>
              <a:avLst/>
              <a:gdLst/>
              <a:ahLst/>
              <a:cxnLst/>
              <a:rect l="l" t="t" r="r" b="b"/>
              <a:pathLst>
                <a:path w="552" h="425" extrusionOk="0">
                  <a:moveTo>
                    <a:pt x="287" y="1"/>
                  </a:moveTo>
                  <a:cubicBezTo>
                    <a:pt x="138" y="1"/>
                    <a:pt x="1" y="208"/>
                    <a:pt x="133" y="359"/>
                  </a:cubicBezTo>
                  <a:cubicBezTo>
                    <a:pt x="173" y="405"/>
                    <a:pt x="220" y="425"/>
                    <a:pt x="266" y="425"/>
                  </a:cubicBezTo>
                  <a:cubicBezTo>
                    <a:pt x="415" y="425"/>
                    <a:pt x="552" y="217"/>
                    <a:pt x="419" y="66"/>
                  </a:cubicBezTo>
                  <a:cubicBezTo>
                    <a:pt x="379" y="20"/>
                    <a:pt x="332" y="1"/>
                    <a:pt x="287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486693" y="4065257"/>
              <a:ext cx="13296" cy="12120"/>
            </a:xfrm>
            <a:custGeom>
              <a:avLst/>
              <a:gdLst/>
              <a:ahLst/>
              <a:cxnLst/>
              <a:rect l="l" t="t" r="r" b="b"/>
              <a:pathLst>
                <a:path w="441" h="402" extrusionOk="0">
                  <a:moveTo>
                    <a:pt x="220" y="0"/>
                  </a:moveTo>
                  <a:cubicBezTo>
                    <a:pt x="169" y="0"/>
                    <a:pt x="118" y="18"/>
                    <a:pt x="83" y="56"/>
                  </a:cubicBezTo>
                  <a:cubicBezTo>
                    <a:pt x="5" y="136"/>
                    <a:pt x="0" y="254"/>
                    <a:pt x="75" y="339"/>
                  </a:cubicBezTo>
                  <a:cubicBezTo>
                    <a:pt x="111" y="380"/>
                    <a:pt x="167" y="402"/>
                    <a:pt x="223" y="402"/>
                  </a:cubicBezTo>
                  <a:cubicBezTo>
                    <a:pt x="274" y="402"/>
                    <a:pt x="325" y="384"/>
                    <a:pt x="360" y="346"/>
                  </a:cubicBezTo>
                  <a:cubicBezTo>
                    <a:pt x="437" y="264"/>
                    <a:pt x="441" y="147"/>
                    <a:pt x="368" y="63"/>
                  </a:cubicBezTo>
                  <a:cubicBezTo>
                    <a:pt x="331" y="22"/>
                    <a:pt x="275" y="0"/>
                    <a:pt x="220" y="0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12952" y="4188937"/>
              <a:ext cx="22311" cy="524369"/>
            </a:xfrm>
            <a:custGeom>
              <a:avLst/>
              <a:gdLst/>
              <a:ahLst/>
              <a:cxnLst/>
              <a:rect l="l" t="t" r="r" b="b"/>
              <a:pathLst>
                <a:path w="740" h="17392" extrusionOk="0">
                  <a:moveTo>
                    <a:pt x="369" y="1"/>
                  </a:moveTo>
                  <a:cubicBezTo>
                    <a:pt x="166" y="1"/>
                    <a:pt x="1" y="165"/>
                    <a:pt x="1" y="369"/>
                  </a:cubicBezTo>
                  <a:lnTo>
                    <a:pt x="1" y="17022"/>
                  </a:lnTo>
                  <a:cubicBezTo>
                    <a:pt x="1" y="17226"/>
                    <a:pt x="166" y="17392"/>
                    <a:pt x="369" y="17392"/>
                  </a:cubicBezTo>
                  <a:cubicBezTo>
                    <a:pt x="573" y="17392"/>
                    <a:pt x="739" y="17226"/>
                    <a:pt x="739" y="17020"/>
                  </a:cubicBezTo>
                  <a:lnTo>
                    <a:pt x="739" y="369"/>
                  </a:lnTo>
                  <a:cubicBezTo>
                    <a:pt x="739" y="165"/>
                    <a:pt x="573" y="1"/>
                    <a:pt x="3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92439" y="4068333"/>
              <a:ext cx="265350" cy="265410"/>
            </a:xfrm>
            <a:custGeom>
              <a:avLst/>
              <a:gdLst/>
              <a:ahLst/>
              <a:cxnLst/>
              <a:rect l="l" t="t" r="r" b="b"/>
              <a:pathLst>
                <a:path w="8801" h="8803" extrusionOk="0">
                  <a:moveTo>
                    <a:pt x="4307" y="1"/>
                  </a:moveTo>
                  <a:cubicBezTo>
                    <a:pt x="3610" y="880"/>
                    <a:pt x="3462" y="2042"/>
                    <a:pt x="3723" y="3055"/>
                  </a:cubicBezTo>
                  <a:cubicBezTo>
                    <a:pt x="2670" y="1563"/>
                    <a:pt x="1224" y="1355"/>
                    <a:pt x="1224" y="1355"/>
                  </a:cubicBezTo>
                  <a:lnTo>
                    <a:pt x="1224" y="1355"/>
                  </a:lnTo>
                  <a:cubicBezTo>
                    <a:pt x="1353" y="2469"/>
                    <a:pt x="2068" y="3396"/>
                    <a:pt x="2970" y="3929"/>
                  </a:cubicBezTo>
                  <a:cubicBezTo>
                    <a:pt x="2698" y="3881"/>
                    <a:pt x="2440" y="3861"/>
                    <a:pt x="2199" y="3861"/>
                  </a:cubicBezTo>
                  <a:cubicBezTo>
                    <a:pt x="844" y="3861"/>
                    <a:pt x="1" y="4494"/>
                    <a:pt x="1" y="4494"/>
                  </a:cubicBezTo>
                  <a:cubicBezTo>
                    <a:pt x="613" y="4980"/>
                    <a:pt x="1363" y="5200"/>
                    <a:pt x="2106" y="5200"/>
                  </a:cubicBezTo>
                  <a:cubicBezTo>
                    <a:pt x="2427" y="5200"/>
                    <a:pt x="2748" y="5158"/>
                    <a:pt x="3055" y="5080"/>
                  </a:cubicBezTo>
                  <a:lnTo>
                    <a:pt x="3055" y="5080"/>
                  </a:lnTo>
                  <a:cubicBezTo>
                    <a:pt x="1562" y="6131"/>
                    <a:pt x="1354" y="7577"/>
                    <a:pt x="1354" y="7577"/>
                  </a:cubicBezTo>
                  <a:cubicBezTo>
                    <a:pt x="2469" y="7448"/>
                    <a:pt x="3396" y="6733"/>
                    <a:pt x="3929" y="5832"/>
                  </a:cubicBezTo>
                  <a:lnTo>
                    <a:pt x="3929" y="5832"/>
                  </a:lnTo>
                  <a:cubicBezTo>
                    <a:pt x="3616" y="7630"/>
                    <a:pt x="4494" y="8802"/>
                    <a:pt x="4494" y="8802"/>
                  </a:cubicBezTo>
                  <a:cubicBezTo>
                    <a:pt x="5191" y="7923"/>
                    <a:pt x="5340" y="6761"/>
                    <a:pt x="5078" y="5748"/>
                  </a:cubicBezTo>
                  <a:lnTo>
                    <a:pt x="5078" y="5748"/>
                  </a:lnTo>
                  <a:cubicBezTo>
                    <a:pt x="6131" y="7240"/>
                    <a:pt x="7577" y="7447"/>
                    <a:pt x="7577" y="7447"/>
                  </a:cubicBezTo>
                  <a:cubicBezTo>
                    <a:pt x="7447" y="6334"/>
                    <a:pt x="6730" y="5406"/>
                    <a:pt x="5832" y="4874"/>
                  </a:cubicBezTo>
                  <a:lnTo>
                    <a:pt x="5832" y="4874"/>
                  </a:lnTo>
                  <a:cubicBezTo>
                    <a:pt x="6103" y="4921"/>
                    <a:pt x="6360" y="4941"/>
                    <a:pt x="6600" y="4941"/>
                  </a:cubicBezTo>
                  <a:cubicBezTo>
                    <a:pt x="7957" y="4941"/>
                    <a:pt x="8801" y="4309"/>
                    <a:pt x="8801" y="4309"/>
                  </a:cubicBezTo>
                  <a:cubicBezTo>
                    <a:pt x="8188" y="3822"/>
                    <a:pt x="7437" y="3603"/>
                    <a:pt x="6695" y="3603"/>
                  </a:cubicBezTo>
                  <a:cubicBezTo>
                    <a:pt x="6373" y="3603"/>
                    <a:pt x="6053" y="3644"/>
                    <a:pt x="5746" y="3723"/>
                  </a:cubicBezTo>
                  <a:cubicBezTo>
                    <a:pt x="7240" y="2672"/>
                    <a:pt x="7447" y="1225"/>
                    <a:pt x="7447" y="1225"/>
                  </a:cubicBezTo>
                  <a:lnTo>
                    <a:pt x="7447" y="1225"/>
                  </a:lnTo>
                  <a:cubicBezTo>
                    <a:pt x="6332" y="1353"/>
                    <a:pt x="5406" y="2070"/>
                    <a:pt x="4873" y="2971"/>
                  </a:cubicBezTo>
                  <a:cubicBezTo>
                    <a:pt x="5185" y="1172"/>
                    <a:pt x="4307" y="1"/>
                    <a:pt x="4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101333" y="4077227"/>
              <a:ext cx="247471" cy="247471"/>
            </a:xfrm>
            <a:custGeom>
              <a:avLst/>
              <a:gdLst/>
              <a:ahLst/>
              <a:cxnLst/>
              <a:rect l="l" t="t" r="r" b="b"/>
              <a:pathLst>
                <a:path w="8208" h="8208" extrusionOk="0">
                  <a:moveTo>
                    <a:pt x="5700" y="1"/>
                  </a:moveTo>
                  <a:lnTo>
                    <a:pt x="5700" y="1"/>
                  </a:lnTo>
                  <a:cubicBezTo>
                    <a:pt x="4720" y="547"/>
                    <a:pt x="4137" y="1563"/>
                    <a:pt x="3993" y="2600"/>
                  </a:cubicBezTo>
                  <a:cubicBezTo>
                    <a:pt x="3591" y="820"/>
                    <a:pt x="2331" y="74"/>
                    <a:pt x="2331" y="74"/>
                  </a:cubicBezTo>
                  <a:lnTo>
                    <a:pt x="2331" y="74"/>
                  </a:lnTo>
                  <a:cubicBezTo>
                    <a:pt x="2026" y="1154"/>
                    <a:pt x="2331" y="2284"/>
                    <a:pt x="2961" y="3120"/>
                  </a:cubicBezTo>
                  <a:cubicBezTo>
                    <a:pt x="2078" y="2562"/>
                    <a:pt x="1236" y="2442"/>
                    <a:pt x="677" y="2442"/>
                  </a:cubicBezTo>
                  <a:cubicBezTo>
                    <a:pt x="260" y="2442"/>
                    <a:pt x="1" y="2509"/>
                    <a:pt x="1" y="2509"/>
                  </a:cubicBezTo>
                  <a:cubicBezTo>
                    <a:pt x="546" y="3488"/>
                    <a:pt x="1563" y="4071"/>
                    <a:pt x="2600" y="4215"/>
                  </a:cubicBezTo>
                  <a:cubicBezTo>
                    <a:pt x="819" y="4617"/>
                    <a:pt x="74" y="5877"/>
                    <a:pt x="74" y="5877"/>
                  </a:cubicBezTo>
                  <a:cubicBezTo>
                    <a:pt x="362" y="5959"/>
                    <a:pt x="653" y="5997"/>
                    <a:pt x="942" y="5997"/>
                  </a:cubicBezTo>
                  <a:cubicBezTo>
                    <a:pt x="1735" y="5997"/>
                    <a:pt x="2507" y="5709"/>
                    <a:pt x="3120" y="5247"/>
                  </a:cubicBezTo>
                  <a:lnTo>
                    <a:pt x="3120" y="5247"/>
                  </a:lnTo>
                  <a:cubicBezTo>
                    <a:pt x="2145" y="6791"/>
                    <a:pt x="2507" y="8208"/>
                    <a:pt x="2507" y="8208"/>
                  </a:cubicBezTo>
                  <a:cubicBezTo>
                    <a:pt x="3488" y="7663"/>
                    <a:pt x="4070" y="6645"/>
                    <a:pt x="4215" y="5609"/>
                  </a:cubicBezTo>
                  <a:cubicBezTo>
                    <a:pt x="4617" y="7390"/>
                    <a:pt x="5876" y="8134"/>
                    <a:pt x="5876" y="8134"/>
                  </a:cubicBezTo>
                  <a:cubicBezTo>
                    <a:pt x="6183" y="7055"/>
                    <a:pt x="5876" y="5926"/>
                    <a:pt x="5246" y="5089"/>
                  </a:cubicBezTo>
                  <a:lnTo>
                    <a:pt x="5246" y="5089"/>
                  </a:lnTo>
                  <a:cubicBezTo>
                    <a:pt x="6132" y="5648"/>
                    <a:pt x="6975" y="5767"/>
                    <a:pt x="7534" y="5767"/>
                  </a:cubicBezTo>
                  <a:cubicBezTo>
                    <a:pt x="7950" y="5767"/>
                    <a:pt x="8208" y="5701"/>
                    <a:pt x="8208" y="5701"/>
                  </a:cubicBezTo>
                  <a:cubicBezTo>
                    <a:pt x="7661" y="4720"/>
                    <a:pt x="6645" y="4139"/>
                    <a:pt x="5608" y="3993"/>
                  </a:cubicBezTo>
                  <a:cubicBezTo>
                    <a:pt x="7388" y="3591"/>
                    <a:pt x="8134" y="2333"/>
                    <a:pt x="8134" y="2333"/>
                  </a:cubicBezTo>
                  <a:cubicBezTo>
                    <a:pt x="7846" y="2251"/>
                    <a:pt x="7554" y="2213"/>
                    <a:pt x="7266" y="2213"/>
                  </a:cubicBezTo>
                  <a:cubicBezTo>
                    <a:pt x="6472" y="2213"/>
                    <a:pt x="5701" y="2501"/>
                    <a:pt x="5089" y="2963"/>
                  </a:cubicBezTo>
                  <a:cubicBezTo>
                    <a:pt x="6064" y="1418"/>
                    <a:pt x="5700" y="1"/>
                    <a:pt x="5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193294" y="4173530"/>
              <a:ext cx="60210" cy="58491"/>
            </a:xfrm>
            <a:custGeom>
              <a:avLst/>
              <a:gdLst/>
              <a:ahLst/>
              <a:cxnLst/>
              <a:rect l="l" t="t" r="r" b="b"/>
              <a:pathLst>
                <a:path w="1997" h="1940" extrusionOk="0">
                  <a:moveTo>
                    <a:pt x="855" y="0"/>
                  </a:moveTo>
                  <a:cubicBezTo>
                    <a:pt x="698" y="0"/>
                    <a:pt x="568" y="20"/>
                    <a:pt x="512" y="62"/>
                  </a:cubicBezTo>
                  <a:cubicBezTo>
                    <a:pt x="329" y="197"/>
                    <a:pt x="1" y="980"/>
                    <a:pt x="45" y="1206"/>
                  </a:cubicBezTo>
                  <a:cubicBezTo>
                    <a:pt x="92" y="1432"/>
                    <a:pt x="352" y="1796"/>
                    <a:pt x="669" y="1909"/>
                  </a:cubicBezTo>
                  <a:cubicBezTo>
                    <a:pt x="726" y="1930"/>
                    <a:pt x="797" y="1939"/>
                    <a:pt x="876" y="1939"/>
                  </a:cubicBezTo>
                  <a:cubicBezTo>
                    <a:pt x="1239" y="1939"/>
                    <a:pt x="1769" y="1746"/>
                    <a:pt x="1871" y="1570"/>
                  </a:cubicBezTo>
                  <a:cubicBezTo>
                    <a:pt x="1996" y="1356"/>
                    <a:pt x="1986" y="457"/>
                    <a:pt x="1804" y="243"/>
                  </a:cubicBezTo>
                  <a:cubicBezTo>
                    <a:pt x="1680" y="94"/>
                    <a:pt x="1201" y="0"/>
                    <a:pt x="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200832" y="4200485"/>
              <a:ext cx="14321" cy="10613"/>
            </a:xfrm>
            <a:custGeom>
              <a:avLst/>
              <a:gdLst/>
              <a:ahLst/>
              <a:cxnLst/>
              <a:rect l="l" t="t" r="r" b="b"/>
              <a:pathLst>
                <a:path w="475" h="352" extrusionOk="0">
                  <a:moveTo>
                    <a:pt x="226" y="1"/>
                  </a:moveTo>
                  <a:cubicBezTo>
                    <a:pt x="0" y="1"/>
                    <a:pt x="22" y="352"/>
                    <a:pt x="248" y="352"/>
                  </a:cubicBezTo>
                  <a:cubicBezTo>
                    <a:pt x="474" y="352"/>
                    <a:pt x="452" y="1"/>
                    <a:pt x="226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209817" y="4183359"/>
              <a:ext cx="12814" cy="9377"/>
            </a:xfrm>
            <a:custGeom>
              <a:avLst/>
              <a:gdLst/>
              <a:ahLst/>
              <a:cxnLst/>
              <a:rect l="l" t="t" r="r" b="b"/>
              <a:pathLst>
                <a:path w="425" h="311" extrusionOk="0">
                  <a:moveTo>
                    <a:pt x="200" y="1"/>
                  </a:moveTo>
                  <a:cubicBezTo>
                    <a:pt x="0" y="1"/>
                    <a:pt x="24" y="310"/>
                    <a:pt x="223" y="310"/>
                  </a:cubicBezTo>
                  <a:cubicBezTo>
                    <a:pt x="425" y="310"/>
                    <a:pt x="400" y="1"/>
                    <a:pt x="200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221817" y="4200003"/>
              <a:ext cx="13356" cy="10251"/>
            </a:xfrm>
            <a:custGeom>
              <a:avLst/>
              <a:gdLst/>
              <a:ahLst/>
              <a:cxnLst/>
              <a:rect l="l" t="t" r="r" b="b"/>
              <a:pathLst>
                <a:path w="443" h="340" extrusionOk="0">
                  <a:moveTo>
                    <a:pt x="225" y="1"/>
                  </a:moveTo>
                  <a:cubicBezTo>
                    <a:pt x="6" y="1"/>
                    <a:pt x="0" y="340"/>
                    <a:pt x="219" y="340"/>
                  </a:cubicBezTo>
                  <a:cubicBezTo>
                    <a:pt x="439" y="340"/>
                    <a:pt x="442" y="1"/>
                    <a:pt x="225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211656" y="4218154"/>
              <a:ext cx="13236" cy="9497"/>
            </a:xfrm>
            <a:custGeom>
              <a:avLst/>
              <a:gdLst/>
              <a:ahLst/>
              <a:cxnLst/>
              <a:rect l="l" t="t" r="r" b="b"/>
              <a:pathLst>
                <a:path w="439" h="315" extrusionOk="0">
                  <a:moveTo>
                    <a:pt x="204" y="1"/>
                  </a:moveTo>
                  <a:cubicBezTo>
                    <a:pt x="1" y="1"/>
                    <a:pt x="32" y="315"/>
                    <a:pt x="234" y="315"/>
                  </a:cubicBezTo>
                  <a:cubicBezTo>
                    <a:pt x="439" y="315"/>
                    <a:pt x="405" y="1"/>
                    <a:pt x="204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235324" y="4205761"/>
              <a:ext cx="13748" cy="9648"/>
            </a:xfrm>
            <a:custGeom>
              <a:avLst/>
              <a:gdLst/>
              <a:ahLst/>
              <a:cxnLst/>
              <a:rect l="l" t="t" r="r" b="b"/>
              <a:pathLst>
                <a:path w="456" h="320" extrusionOk="0">
                  <a:moveTo>
                    <a:pt x="248" y="1"/>
                  </a:moveTo>
                  <a:cubicBezTo>
                    <a:pt x="44" y="1"/>
                    <a:pt x="0" y="319"/>
                    <a:pt x="206" y="319"/>
                  </a:cubicBezTo>
                  <a:cubicBezTo>
                    <a:pt x="411" y="319"/>
                    <a:pt x="455" y="1"/>
                    <a:pt x="248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234782" y="4186314"/>
              <a:ext cx="13447" cy="10221"/>
            </a:xfrm>
            <a:custGeom>
              <a:avLst/>
              <a:gdLst/>
              <a:ahLst/>
              <a:cxnLst/>
              <a:rect l="l" t="t" r="r" b="b"/>
              <a:pathLst>
                <a:path w="446" h="339" extrusionOk="0">
                  <a:moveTo>
                    <a:pt x="228" y="1"/>
                  </a:moveTo>
                  <a:cubicBezTo>
                    <a:pt x="11" y="1"/>
                    <a:pt x="0" y="339"/>
                    <a:pt x="218" y="339"/>
                  </a:cubicBezTo>
                  <a:cubicBezTo>
                    <a:pt x="435" y="339"/>
                    <a:pt x="445" y="1"/>
                    <a:pt x="228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221395" y="4181942"/>
              <a:ext cx="12844" cy="9407"/>
            </a:xfrm>
            <a:custGeom>
              <a:avLst/>
              <a:gdLst/>
              <a:ahLst/>
              <a:cxnLst/>
              <a:rect l="l" t="t" r="r" b="b"/>
              <a:pathLst>
                <a:path w="426" h="312" extrusionOk="0">
                  <a:moveTo>
                    <a:pt x="202" y="1"/>
                  </a:moveTo>
                  <a:cubicBezTo>
                    <a:pt x="1" y="1"/>
                    <a:pt x="26" y="312"/>
                    <a:pt x="226" y="312"/>
                  </a:cubicBezTo>
                  <a:cubicBezTo>
                    <a:pt x="425" y="312"/>
                    <a:pt x="402" y="1"/>
                    <a:pt x="202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225736" y="4219661"/>
              <a:ext cx="9648" cy="9196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55" y="1"/>
                  </a:moveTo>
                  <a:cubicBezTo>
                    <a:pt x="74" y="1"/>
                    <a:pt x="1" y="78"/>
                    <a:pt x="8" y="158"/>
                  </a:cubicBezTo>
                  <a:cubicBezTo>
                    <a:pt x="16" y="243"/>
                    <a:pt x="82" y="305"/>
                    <a:pt x="165" y="305"/>
                  </a:cubicBezTo>
                  <a:cubicBezTo>
                    <a:pt x="246" y="305"/>
                    <a:pt x="320" y="225"/>
                    <a:pt x="312" y="147"/>
                  </a:cubicBezTo>
                  <a:cubicBezTo>
                    <a:pt x="308" y="62"/>
                    <a:pt x="242" y="1"/>
                    <a:pt x="155" y="1"/>
                  </a:cubicBezTo>
                  <a:close/>
                </a:path>
              </a:pathLst>
            </a:custGeom>
            <a:solidFill>
              <a:srgbClr val="F37A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228661" y="4304898"/>
              <a:ext cx="183945" cy="188920"/>
            </a:xfrm>
            <a:custGeom>
              <a:avLst/>
              <a:gdLst/>
              <a:ahLst/>
              <a:cxnLst/>
              <a:rect l="l" t="t" r="r" b="b"/>
              <a:pathLst>
                <a:path w="6101" h="6266" extrusionOk="0">
                  <a:moveTo>
                    <a:pt x="6100" y="0"/>
                  </a:moveTo>
                  <a:cubicBezTo>
                    <a:pt x="6100" y="0"/>
                    <a:pt x="1165" y="1248"/>
                    <a:pt x="1" y="6266"/>
                  </a:cubicBezTo>
                  <a:cubicBezTo>
                    <a:pt x="3217" y="5932"/>
                    <a:pt x="5462" y="2607"/>
                    <a:pt x="61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44438" y="4385733"/>
              <a:ext cx="183583" cy="189282"/>
            </a:xfrm>
            <a:custGeom>
              <a:avLst/>
              <a:gdLst/>
              <a:ahLst/>
              <a:cxnLst/>
              <a:rect l="l" t="t" r="r" b="b"/>
              <a:pathLst>
                <a:path w="6089" h="6278" extrusionOk="0">
                  <a:moveTo>
                    <a:pt x="1" y="0"/>
                  </a:moveTo>
                  <a:lnTo>
                    <a:pt x="1" y="0"/>
                  </a:lnTo>
                  <a:cubicBezTo>
                    <a:pt x="632" y="2607"/>
                    <a:pt x="2873" y="5939"/>
                    <a:pt x="6089" y="6278"/>
                  </a:cubicBezTo>
                  <a:cubicBezTo>
                    <a:pt x="4933" y="125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0" name="Google Shape;1000;p6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1001" name="Google Shape;1001;p6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3" name="Google Shape;1003;p6"/>
          <p:cNvGrpSpPr/>
          <p:nvPr/>
        </p:nvGrpSpPr>
        <p:grpSpPr>
          <a:xfrm>
            <a:off x="186800" y="142183"/>
            <a:ext cx="8835061" cy="4204992"/>
            <a:chOff x="186800" y="142183"/>
            <a:chExt cx="8835061" cy="4204992"/>
          </a:xfrm>
        </p:grpSpPr>
        <p:sp>
          <p:nvSpPr>
            <p:cNvPr id="1004" name="Google Shape;1004;p6"/>
            <p:cNvSpPr/>
            <p:nvPr/>
          </p:nvSpPr>
          <p:spPr>
            <a:xfrm rot="-8826227" flipH="1">
              <a:off x="224001" y="238142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6"/>
            <p:cNvSpPr/>
            <p:nvPr/>
          </p:nvSpPr>
          <p:spPr>
            <a:xfrm rot="8440181" flipH="1">
              <a:off x="394100" y="2104543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6"/>
            <p:cNvSpPr/>
            <p:nvPr/>
          </p:nvSpPr>
          <p:spPr>
            <a:xfrm rot="-8826227" flipH="1">
              <a:off x="8461207" y="1030615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6"/>
            <p:cNvSpPr/>
            <p:nvPr/>
          </p:nvSpPr>
          <p:spPr>
            <a:xfrm rot="10800000" flipH="1">
              <a:off x="8665571" y="1464823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6"/>
            <p:cNvSpPr/>
            <p:nvPr/>
          </p:nvSpPr>
          <p:spPr>
            <a:xfrm rot="8440181" flipH="1">
              <a:off x="8781122" y="238142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6"/>
            <p:cNvSpPr/>
            <p:nvPr/>
          </p:nvSpPr>
          <p:spPr>
            <a:xfrm rot="8440181" flipH="1">
              <a:off x="8665585" y="4109211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6"/>
            <p:cNvSpPr/>
            <p:nvPr/>
          </p:nvSpPr>
          <p:spPr>
            <a:xfrm rot="-8826227" flipH="1">
              <a:off x="224002" y="1213423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6"/>
            <p:cNvSpPr/>
            <p:nvPr/>
          </p:nvSpPr>
          <p:spPr>
            <a:xfrm rot="10800000" flipH="1">
              <a:off x="1865478" y="220011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6"/>
            <p:cNvSpPr/>
            <p:nvPr/>
          </p:nvSpPr>
          <p:spPr>
            <a:xfrm rot="-8826227" flipH="1">
              <a:off x="4609198" y="181098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6"/>
            <p:cNvSpPr/>
            <p:nvPr/>
          </p:nvSpPr>
          <p:spPr>
            <a:xfrm rot="8440181" flipH="1">
              <a:off x="1624742" y="311593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6"/>
            <p:cNvSpPr/>
            <p:nvPr/>
          </p:nvSpPr>
          <p:spPr>
            <a:xfrm rot="8440181" flipH="1">
              <a:off x="5571322" y="26154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" name="Google Shape;1015;p6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1016" name="Google Shape;1016;p6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6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6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6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6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6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6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6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6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6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6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6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6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6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6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6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6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6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6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6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36" name="Google Shape;1036;p6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7" name="Google Shape;1037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0" name="Google Shape;1420;p8"/>
          <p:cNvGrpSpPr/>
          <p:nvPr/>
        </p:nvGrpSpPr>
        <p:grpSpPr>
          <a:xfrm>
            <a:off x="1256919" y="196433"/>
            <a:ext cx="6831596" cy="3384269"/>
            <a:chOff x="1256919" y="196433"/>
            <a:chExt cx="6831596" cy="3384269"/>
          </a:xfrm>
        </p:grpSpPr>
        <p:sp>
          <p:nvSpPr>
            <p:cNvPr id="1421" name="Google Shape;1421;p8"/>
            <p:cNvSpPr/>
            <p:nvPr/>
          </p:nvSpPr>
          <p:spPr>
            <a:xfrm rot="-1973773">
              <a:off x="2747001" y="31591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8"/>
            <p:cNvSpPr/>
            <p:nvPr/>
          </p:nvSpPr>
          <p:spPr>
            <a:xfrm rot="2359819">
              <a:off x="3537150" y="329347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8"/>
            <p:cNvSpPr/>
            <p:nvPr/>
          </p:nvSpPr>
          <p:spPr>
            <a:xfrm rot="-1973773">
              <a:off x="7648732" y="202972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7887221" y="1445837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8"/>
            <p:cNvSpPr/>
            <p:nvPr/>
          </p:nvSpPr>
          <p:spPr>
            <a:xfrm rot="2359819">
              <a:off x="7312972" y="279526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8"/>
            <p:cNvSpPr/>
            <p:nvPr/>
          </p:nvSpPr>
          <p:spPr>
            <a:xfrm rot="2359819">
              <a:off x="4822998" y="237977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8"/>
            <p:cNvSpPr/>
            <p:nvPr/>
          </p:nvSpPr>
          <p:spPr>
            <a:xfrm rot="-1973773">
              <a:off x="4215039" y="3620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1735053" y="279524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8"/>
            <p:cNvSpPr/>
            <p:nvPr/>
          </p:nvSpPr>
          <p:spPr>
            <a:xfrm rot="-1973773">
              <a:off x="4545073" y="29576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8"/>
            <p:cNvSpPr/>
            <p:nvPr/>
          </p:nvSpPr>
          <p:spPr>
            <a:xfrm rot="2359819">
              <a:off x="1296367" y="8599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8"/>
            <p:cNvSpPr/>
            <p:nvPr/>
          </p:nvSpPr>
          <p:spPr>
            <a:xfrm rot="2359819">
              <a:off x="5115222" y="33427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2" name="Google Shape;1432;p8"/>
          <p:cNvGrpSpPr/>
          <p:nvPr/>
        </p:nvGrpSpPr>
        <p:grpSpPr>
          <a:xfrm>
            <a:off x="8305928" y="708350"/>
            <a:ext cx="833058" cy="2135153"/>
            <a:chOff x="8305928" y="708350"/>
            <a:chExt cx="833058" cy="2135153"/>
          </a:xfrm>
        </p:grpSpPr>
        <p:sp>
          <p:nvSpPr>
            <p:cNvPr id="1433" name="Google Shape;1433;p8"/>
            <p:cNvSpPr/>
            <p:nvPr/>
          </p:nvSpPr>
          <p:spPr>
            <a:xfrm>
              <a:off x="8523370" y="708350"/>
              <a:ext cx="288725" cy="2135026"/>
            </a:xfrm>
            <a:custGeom>
              <a:avLst/>
              <a:gdLst/>
              <a:ahLst/>
              <a:cxnLst/>
              <a:rect l="l" t="t" r="r" b="b"/>
              <a:pathLst>
                <a:path w="9098" h="67282" extrusionOk="0">
                  <a:moveTo>
                    <a:pt x="2586" y="1"/>
                  </a:moveTo>
                  <a:cubicBezTo>
                    <a:pt x="2586" y="3"/>
                    <a:pt x="1" y="30725"/>
                    <a:pt x="3388" y="67164"/>
                  </a:cubicBezTo>
                  <a:cubicBezTo>
                    <a:pt x="4156" y="67225"/>
                    <a:pt x="4926" y="67267"/>
                    <a:pt x="5701" y="67281"/>
                  </a:cubicBezTo>
                  <a:cubicBezTo>
                    <a:pt x="9097" y="31429"/>
                    <a:pt x="2587" y="3"/>
                    <a:pt x="25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8"/>
            <p:cNvSpPr/>
            <p:nvPr/>
          </p:nvSpPr>
          <p:spPr>
            <a:xfrm>
              <a:off x="8472595" y="1106258"/>
              <a:ext cx="210213" cy="1734974"/>
            </a:xfrm>
            <a:custGeom>
              <a:avLst/>
              <a:gdLst/>
              <a:ahLst/>
              <a:cxnLst/>
              <a:rect l="l" t="t" r="r" b="b"/>
              <a:pathLst>
                <a:path w="6624" h="54675" extrusionOk="0">
                  <a:moveTo>
                    <a:pt x="768" y="0"/>
                  </a:moveTo>
                  <a:lnTo>
                    <a:pt x="768" y="0"/>
                  </a:lnTo>
                  <a:cubicBezTo>
                    <a:pt x="768" y="1"/>
                    <a:pt x="1" y="21646"/>
                    <a:pt x="3386" y="54476"/>
                  </a:cubicBezTo>
                  <a:cubicBezTo>
                    <a:pt x="4150" y="54560"/>
                    <a:pt x="4913" y="54626"/>
                    <a:pt x="5682" y="54675"/>
                  </a:cubicBezTo>
                  <a:cubicBezTo>
                    <a:pt x="6624" y="22655"/>
                    <a:pt x="768" y="1"/>
                    <a:pt x="7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8"/>
            <p:cNvSpPr/>
            <p:nvPr/>
          </p:nvSpPr>
          <p:spPr>
            <a:xfrm>
              <a:off x="8364319" y="1380278"/>
              <a:ext cx="255848" cy="1458521"/>
            </a:xfrm>
            <a:custGeom>
              <a:avLst/>
              <a:gdLst/>
              <a:ahLst/>
              <a:cxnLst/>
              <a:rect l="l" t="t" r="r" b="b"/>
              <a:pathLst>
                <a:path w="8062" h="45963" extrusionOk="0">
                  <a:moveTo>
                    <a:pt x="1283" y="0"/>
                  </a:moveTo>
                  <a:lnTo>
                    <a:pt x="1283" y="0"/>
                  </a:lnTo>
                  <a:cubicBezTo>
                    <a:pt x="1283" y="1"/>
                    <a:pt x="0" y="13002"/>
                    <a:pt x="5751" y="45716"/>
                  </a:cubicBezTo>
                  <a:cubicBezTo>
                    <a:pt x="6520" y="45813"/>
                    <a:pt x="7288" y="45897"/>
                    <a:pt x="8061" y="45962"/>
                  </a:cubicBezTo>
                  <a:cubicBezTo>
                    <a:pt x="6044" y="14162"/>
                    <a:pt x="1284" y="1"/>
                    <a:pt x="12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8"/>
            <p:cNvSpPr/>
            <p:nvPr/>
          </p:nvSpPr>
          <p:spPr>
            <a:xfrm>
              <a:off x="8305928" y="1798210"/>
              <a:ext cx="254134" cy="1034416"/>
            </a:xfrm>
            <a:custGeom>
              <a:avLst/>
              <a:gdLst/>
              <a:ahLst/>
              <a:cxnLst/>
              <a:rect l="l" t="t" r="r" b="b"/>
              <a:pathLst>
                <a:path w="8008" h="32598" extrusionOk="0">
                  <a:moveTo>
                    <a:pt x="1265" y="0"/>
                  </a:moveTo>
                  <a:lnTo>
                    <a:pt x="1265" y="0"/>
                  </a:lnTo>
                  <a:cubicBezTo>
                    <a:pt x="1265" y="1"/>
                    <a:pt x="0" y="9193"/>
                    <a:pt x="5595" y="32283"/>
                  </a:cubicBezTo>
                  <a:cubicBezTo>
                    <a:pt x="6398" y="32394"/>
                    <a:pt x="7201" y="32501"/>
                    <a:pt x="8007" y="32597"/>
                  </a:cubicBezTo>
                  <a:cubicBezTo>
                    <a:pt x="5968" y="10047"/>
                    <a:pt x="1265" y="1"/>
                    <a:pt x="12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8"/>
            <p:cNvSpPr/>
            <p:nvPr/>
          </p:nvSpPr>
          <p:spPr>
            <a:xfrm>
              <a:off x="8632598" y="708350"/>
              <a:ext cx="288788" cy="2135153"/>
            </a:xfrm>
            <a:custGeom>
              <a:avLst/>
              <a:gdLst/>
              <a:ahLst/>
              <a:cxnLst/>
              <a:rect l="l" t="t" r="r" b="b"/>
              <a:pathLst>
                <a:path w="9100" h="67286" extrusionOk="0">
                  <a:moveTo>
                    <a:pt x="6513" y="1"/>
                  </a:moveTo>
                  <a:cubicBezTo>
                    <a:pt x="6513" y="3"/>
                    <a:pt x="0" y="31432"/>
                    <a:pt x="3399" y="67286"/>
                  </a:cubicBezTo>
                  <a:lnTo>
                    <a:pt x="3417" y="67286"/>
                  </a:lnTo>
                  <a:cubicBezTo>
                    <a:pt x="4182" y="67271"/>
                    <a:pt x="4946" y="67240"/>
                    <a:pt x="5709" y="67197"/>
                  </a:cubicBezTo>
                  <a:cubicBezTo>
                    <a:pt x="9100" y="30745"/>
                    <a:pt x="6513" y="3"/>
                    <a:pt x="65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8"/>
            <p:cNvSpPr/>
            <p:nvPr/>
          </p:nvSpPr>
          <p:spPr>
            <a:xfrm>
              <a:off x="8761946" y="1106258"/>
              <a:ext cx="210276" cy="1735546"/>
            </a:xfrm>
            <a:custGeom>
              <a:avLst/>
              <a:gdLst/>
              <a:ahLst/>
              <a:cxnLst/>
              <a:rect l="l" t="t" r="r" b="b"/>
              <a:pathLst>
                <a:path w="6626" h="54693" extrusionOk="0">
                  <a:moveTo>
                    <a:pt x="5858" y="0"/>
                  </a:moveTo>
                  <a:lnTo>
                    <a:pt x="5858" y="0"/>
                  </a:lnTo>
                  <a:cubicBezTo>
                    <a:pt x="5858" y="1"/>
                    <a:pt x="1" y="22665"/>
                    <a:pt x="944" y="54692"/>
                  </a:cubicBezTo>
                  <a:cubicBezTo>
                    <a:pt x="1707" y="54658"/>
                    <a:pt x="2469" y="54612"/>
                    <a:pt x="3230" y="54553"/>
                  </a:cubicBezTo>
                  <a:cubicBezTo>
                    <a:pt x="6625" y="21679"/>
                    <a:pt x="5858" y="1"/>
                    <a:pt x="58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8"/>
            <p:cNvSpPr/>
            <p:nvPr/>
          </p:nvSpPr>
          <p:spPr>
            <a:xfrm>
              <a:off x="8824431" y="1380310"/>
              <a:ext cx="256101" cy="1459854"/>
            </a:xfrm>
            <a:custGeom>
              <a:avLst/>
              <a:gdLst/>
              <a:ahLst/>
              <a:cxnLst/>
              <a:rect l="l" t="t" r="r" b="b"/>
              <a:pathLst>
                <a:path w="8070" h="46005" extrusionOk="0">
                  <a:moveTo>
                    <a:pt x="6783" y="0"/>
                  </a:moveTo>
                  <a:cubicBezTo>
                    <a:pt x="6783" y="1"/>
                    <a:pt x="2018" y="14176"/>
                    <a:pt x="1" y="46005"/>
                  </a:cubicBezTo>
                  <a:cubicBezTo>
                    <a:pt x="766" y="45956"/>
                    <a:pt x="1532" y="45898"/>
                    <a:pt x="2295" y="45831"/>
                  </a:cubicBezTo>
                  <a:cubicBezTo>
                    <a:pt x="8069" y="13033"/>
                    <a:pt x="6783" y="1"/>
                    <a:pt x="6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8"/>
            <p:cNvSpPr/>
            <p:nvPr/>
          </p:nvSpPr>
          <p:spPr>
            <a:xfrm>
              <a:off x="8884408" y="1798210"/>
              <a:ext cx="254578" cy="1037494"/>
            </a:xfrm>
            <a:custGeom>
              <a:avLst/>
              <a:gdLst/>
              <a:ahLst/>
              <a:cxnLst/>
              <a:rect l="l" t="t" r="r" b="b"/>
              <a:pathLst>
                <a:path w="8022" h="32695" extrusionOk="0">
                  <a:moveTo>
                    <a:pt x="6750" y="0"/>
                  </a:moveTo>
                  <a:cubicBezTo>
                    <a:pt x="6750" y="1"/>
                    <a:pt x="2035" y="10079"/>
                    <a:pt x="0" y="32695"/>
                  </a:cubicBezTo>
                  <a:cubicBezTo>
                    <a:pt x="795" y="32628"/>
                    <a:pt x="1586" y="32550"/>
                    <a:pt x="2376" y="32466"/>
                  </a:cubicBezTo>
                  <a:cubicBezTo>
                    <a:pt x="8022" y="9238"/>
                    <a:pt x="6750" y="1"/>
                    <a:pt x="67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1" name="Google Shape;1441;p8"/>
          <p:cNvGrpSpPr/>
          <p:nvPr/>
        </p:nvGrpSpPr>
        <p:grpSpPr>
          <a:xfrm>
            <a:off x="8424000" y="1804475"/>
            <a:ext cx="497050" cy="1143925"/>
            <a:chOff x="8424000" y="1804475"/>
            <a:chExt cx="497050" cy="1143925"/>
          </a:xfrm>
        </p:grpSpPr>
        <p:sp>
          <p:nvSpPr>
            <p:cNvPr id="1442" name="Google Shape;1442;p8"/>
            <p:cNvSpPr/>
            <p:nvPr/>
          </p:nvSpPr>
          <p:spPr>
            <a:xfrm>
              <a:off x="8424000" y="2062400"/>
              <a:ext cx="375275" cy="886000"/>
            </a:xfrm>
            <a:custGeom>
              <a:avLst/>
              <a:gdLst/>
              <a:ahLst/>
              <a:cxnLst/>
              <a:rect l="l" t="t" r="r" b="b"/>
              <a:pathLst>
                <a:path w="15011" h="35440" extrusionOk="0">
                  <a:moveTo>
                    <a:pt x="11019" y="1"/>
                  </a:moveTo>
                  <a:cubicBezTo>
                    <a:pt x="10991" y="1"/>
                    <a:pt x="10962" y="12"/>
                    <a:pt x="10941" y="39"/>
                  </a:cubicBezTo>
                  <a:cubicBezTo>
                    <a:pt x="9298" y="2260"/>
                    <a:pt x="7972" y="4673"/>
                    <a:pt x="6845" y="7189"/>
                  </a:cubicBezTo>
                  <a:cubicBezTo>
                    <a:pt x="6164" y="8707"/>
                    <a:pt x="5547" y="10255"/>
                    <a:pt x="4970" y="11818"/>
                  </a:cubicBezTo>
                  <a:cubicBezTo>
                    <a:pt x="5143" y="10311"/>
                    <a:pt x="5107" y="8769"/>
                    <a:pt x="5039" y="7257"/>
                  </a:cubicBezTo>
                  <a:cubicBezTo>
                    <a:pt x="4951" y="5323"/>
                    <a:pt x="4549" y="3463"/>
                    <a:pt x="4108" y="1586"/>
                  </a:cubicBezTo>
                  <a:cubicBezTo>
                    <a:pt x="4090" y="1509"/>
                    <a:pt x="4026" y="1473"/>
                    <a:pt x="3961" y="1473"/>
                  </a:cubicBezTo>
                  <a:cubicBezTo>
                    <a:pt x="3893" y="1473"/>
                    <a:pt x="3823" y="1512"/>
                    <a:pt x="3801" y="1586"/>
                  </a:cubicBezTo>
                  <a:cubicBezTo>
                    <a:pt x="3533" y="2451"/>
                    <a:pt x="3370" y="3357"/>
                    <a:pt x="3251" y="4252"/>
                  </a:cubicBezTo>
                  <a:cubicBezTo>
                    <a:pt x="3035" y="5874"/>
                    <a:pt x="3001" y="7531"/>
                    <a:pt x="3327" y="9141"/>
                  </a:cubicBezTo>
                  <a:cubicBezTo>
                    <a:pt x="3497" y="9989"/>
                    <a:pt x="3742" y="10820"/>
                    <a:pt x="3955" y="11658"/>
                  </a:cubicBezTo>
                  <a:cubicBezTo>
                    <a:pt x="4064" y="12085"/>
                    <a:pt x="4167" y="12518"/>
                    <a:pt x="4248" y="12952"/>
                  </a:cubicBezTo>
                  <a:cubicBezTo>
                    <a:pt x="4289" y="13171"/>
                    <a:pt x="4313" y="13393"/>
                    <a:pt x="4328" y="13615"/>
                  </a:cubicBezTo>
                  <a:cubicBezTo>
                    <a:pt x="3470" y="16092"/>
                    <a:pt x="2707" y="18604"/>
                    <a:pt x="1982" y="21114"/>
                  </a:cubicBezTo>
                  <a:cubicBezTo>
                    <a:pt x="1254" y="23647"/>
                    <a:pt x="664" y="26224"/>
                    <a:pt x="310" y="28837"/>
                  </a:cubicBezTo>
                  <a:cubicBezTo>
                    <a:pt x="140" y="30099"/>
                    <a:pt x="11" y="31372"/>
                    <a:pt x="20" y="32645"/>
                  </a:cubicBezTo>
                  <a:cubicBezTo>
                    <a:pt x="24" y="33579"/>
                    <a:pt x="37" y="34510"/>
                    <a:pt x="1" y="35440"/>
                  </a:cubicBezTo>
                  <a:lnTo>
                    <a:pt x="387" y="35440"/>
                  </a:lnTo>
                  <a:cubicBezTo>
                    <a:pt x="487" y="34398"/>
                    <a:pt x="451" y="33335"/>
                    <a:pt x="498" y="32302"/>
                  </a:cubicBezTo>
                  <a:cubicBezTo>
                    <a:pt x="565" y="30850"/>
                    <a:pt x="730" y="29400"/>
                    <a:pt x="964" y="27968"/>
                  </a:cubicBezTo>
                  <a:cubicBezTo>
                    <a:pt x="1380" y="25391"/>
                    <a:pt x="2017" y="22846"/>
                    <a:pt x="2763" y="20346"/>
                  </a:cubicBezTo>
                  <a:cubicBezTo>
                    <a:pt x="2868" y="19990"/>
                    <a:pt x="2976" y="19635"/>
                    <a:pt x="3084" y="19278"/>
                  </a:cubicBezTo>
                  <a:cubicBezTo>
                    <a:pt x="3185" y="19127"/>
                    <a:pt x="3291" y="18976"/>
                    <a:pt x="3403" y="18831"/>
                  </a:cubicBezTo>
                  <a:cubicBezTo>
                    <a:pt x="3866" y="18456"/>
                    <a:pt x="4411" y="18213"/>
                    <a:pt x="5009" y="18049"/>
                  </a:cubicBezTo>
                  <a:cubicBezTo>
                    <a:pt x="5733" y="17852"/>
                    <a:pt x="6480" y="17766"/>
                    <a:pt x="7216" y="17634"/>
                  </a:cubicBezTo>
                  <a:cubicBezTo>
                    <a:pt x="8078" y="17482"/>
                    <a:pt x="8925" y="17235"/>
                    <a:pt x="9759" y="16969"/>
                  </a:cubicBezTo>
                  <a:cubicBezTo>
                    <a:pt x="10700" y="16668"/>
                    <a:pt x="11603" y="16286"/>
                    <a:pt x="12429" y="15741"/>
                  </a:cubicBezTo>
                  <a:cubicBezTo>
                    <a:pt x="13250" y="15199"/>
                    <a:pt x="14020" y="14583"/>
                    <a:pt x="14886" y="14110"/>
                  </a:cubicBezTo>
                  <a:cubicBezTo>
                    <a:pt x="15010" y="14042"/>
                    <a:pt x="14956" y="13842"/>
                    <a:pt x="14818" y="13842"/>
                  </a:cubicBezTo>
                  <a:cubicBezTo>
                    <a:pt x="14816" y="13842"/>
                    <a:pt x="14815" y="13842"/>
                    <a:pt x="14813" y="13842"/>
                  </a:cubicBezTo>
                  <a:cubicBezTo>
                    <a:pt x="13698" y="13864"/>
                    <a:pt x="12579" y="13854"/>
                    <a:pt x="11469" y="13997"/>
                  </a:cubicBezTo>
                  <a:cubicBezTo>
                    <a:pt x="9686" y="14227"/>
                    <a:pt x="8064" y="14937"/>
                    <a:pt x="6575" y="15926"/>
                  </a:cubicBezTo>
                  <a:cubicBezTo>
                    <a:pt x="5575" y="16589"/>
                    <a:pt x="4597" y="17297"/>
                    <a:pt x="3769" y="18156"/>
                  </a:cubicBezTo>
                  <a:cubicBezTo>
                    <a:pt x="3617" y="18243"/>
                    <a:pt x="3473" y="18340"/>
                    <a:pt x="3337" y="18451"/>
                  </a:cubicBezTo>
                  <a:cubicBezTo>
                    <a:pt x="3847" y="16770"/>
                    <a:pt x="4374" y="15097"/>
                    <a:pt x="4941" y="13436"/>
                  </a:cubicBezTo>
                  <a:cubicBezTo>
                    <a:pt x="6520" y="8806"/>
                    <a:pt x="8422" y="4249"/>
                    <a:pt x="11098" y="132"/>
                  </a:cubicBezTo>
                  <a:cubicBezTo>
                    <a:pt x="11143" y="61"/>
                    <a:pt x="11084" y="1"/>
                    <a:pt x="110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8"/>
            <p:cNvSpPr/>
            <p:nvPr/>
          </p:nvSpPr>
          <p:spPr>
            <a:xfrm>
              <a:off x="8507150" y="1804475"/>
              <a:ext cx="413900" cy="444400"/>
            </a:xfrm>
            <a:custGeom>
              <a:avLst/>
              <a:gdLst/>
              <a:ahLst/>
              <a:cxnLst/>
              <a:rect l="l" t="t" r="r" b="b"/>
              <a:pathLst>
                <a:path w="16556" h="17776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5" y="7479"/>
                    <a:pt x="8673" y="7499"/>
                    <a:pt x="8693" y="7519"/>
                  </a:cubicBezTo>
                  <a:cubicBezTo>
                    <a:pt x="8681" y="7525"/>
                    <a:pt x="8669" y="7534"/>
                    <a:pt x="8656" y="7540"/>
                  </a:cubicBezTo>
                  <a:cubicBezTo>
                    <a:pt x="8650" y="7514"/>
                    <a:pt x="8643" y="7487"/>
                    <a:pt x="8635" y="7459"/>
                  </a:cubicBezTo>
                  <a:close/>
                  <a:moveTo>
                    <a:pt x="11074" y="1"/>
                  </a:moveTo>
                  <a:cubicBezTo>
                    <a:pt x="11005" y="1"/>
                    <a:pt x="10934" y="14"/>
                    <a:pt x="10861" y="42"/>
                  </a:cubicBezTo>
                  <a:cubicBezTo>
                    <a:pt x="10463" y="194"/>
                    <a:pt x="10166" y="629"/>
                    <a:pt x="9931" y="964"/>
                  </a:cubicBezTo>
                  <a:cubicBezTo>
                    <a:pt x="9157" y="2053"/>
                    <a:pt x="8892" y="3376"/>
                    <a:pt x="8641" y="4661"/>
                  </a:cubicBezTo>
                  <a:cubicBezTo>
                    <a:pt x="8511" y="5324"/>
                    <a:pt x="8376" y="6028"/>
                    <a:pt x="8370" y="6722"/>
                  </a:cubicBezTo>
                  <a:cubicBezTo>
                    <a:pt x="8194" y="6322"/>
                    <a:pt x="7976" y="5940"/>
                    <a:pt x="7730" y="5560"/>
                  </a:cubicBezTo>
                  <a:cubicBezTo>
                    <a:pt x="7248" y="4812"/>
                    <a:pt x="6759" y="4065"/>
                    <a:pt x="6261" y="3326"/>
                  </a:cubicBezTo>
                  <a:cubicBezTo>
                    <a:pt x="5809" y="2661"/>
                    <a:pt x="5326" y="1998"/>
                    <a:pt x="4720" y="1465"/>
                  </a:cubicBezTo>
                  <a:cubicBezTo>
                    <a:pt x="4208" y="1016"/>
                    <a:pt x="3613" y="722"/>
                    <a:pt x="2964" y="527"/>
                  </a:cubicBezTo>
                  <a:cubicBezTo>
                    <a:pt x="2804" y="479"/>
                    <a:pt x="2616" y="444"/>
                    <a:pt x="2435" y="444"/>
                  </a:cubicBezTo>
                  <a:cubicBezTo>
                    <a:pt x="2086" y="444"/>
                    <a:pt x="1765" y="575"/>
                    <a:pt x="1723" y="1003"/>
                  </a:cubicBezTo>
                  <a:cubicBezTo>
                    <a:pt x="1691" y="1333"/>
                    <a:pt x="1836" y="1670"/>
                    <a:pt x="1905" y="1986"/>
                  </a:cubicBezTo>
                  <a:cubicBezTo>
                    <a:pt x="1974" y="2309"/>
                    <a:pt x="2086" y="2616"/>
                    <a:pt x="2227" y="2915"/>
                  </a:cubicBezTo>
                  <a:cubicBezTo>
                    <a:pt x="3312" y="5218"/>
                    <a:pt x="5682" y="6423"/>
                    <a:pt x="7784" y="7695"/>
                  </a:cubicBezTo>
                  <a:cubicBezTo>
                    <a:pt x="6691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4" y="5964"/>
                  </a:cubicBezTo>
                  <a:cubicBezTo>
                    <a:pt x="2381" y="5952"/>
                    <a:pt x="2202" y="5944"/>
                    <a:pt x="2020" y="5944"/>
                  </a:cubicBezTo>
                  <a:cubicBezTo>
                    <a:pt x="1544" y="5944"/>
                    <a:pt x="1054" y="5998"/>
                    <a:pt x="626" y="6169"/>
                  </a:cubicBezTo>
                  <a:cubicBezTo>
                    <a:pt x="309" y="6296"/>
                    <a:pt x="1" y="6547"/>
                    <a:pt x="94" y="6926"/>
                  </a:cubicBezTo>
                  <a:cubicBezTo>
                    <a:pt x="182" y="7284"/>
                    <a:pt x="531" y="7545"/>
                    <a:pt x="827" y="7727"/>
                  </a:cubicBezTo>
                  <a:cubicBezTo>
                    <a:pt x="1293" y="8015"/>
                    <a:pt x="1821" y="8156"/>
                    <a:pt x="2347" y="8287"/>
                  </a:cubicBezTo>
                  <a:cubicBezTo>
                    <a:pt x="3019" y="8458"/>
                    <a:pt x="3706" y="8575"/>
                    <a:pt x="4399" y="8619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39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4" y="9062"/>
                    <a:pt x="3825" y="9484"/>
                  </a:cubicBezTo>
                  <a:cubicBezTo>
                    <a:pt x="2462" y="10355"/>
                    <a:pt x="1065" y="11450"/>
                    <a:pt x="423" y="12979"/>
                  </a:cubicBezTo>
                  <a:cubicBezTo>
                    <a:pt x="251" y="13391"/>
                    <a:pt x="22" y="14053"/>
                    <a:pt x="481" y="14369"/>
                  </a:cubicBezTo>
                  <a:cubicBezTo>
                    <a:pt x="627" y="14469"/>
                    <a:pt x="798" y="14508"/>
                    <a:pt x="977" y="14508"/>
                  </a:cubicBezTo>
                  <a:cubicBezTo>
                    <a:pt x="1363" y="14508"/>
                    <a:pt x="1790" y="14328"/>
                    <a:pt x="2099" y="14200"/>
                  </a:cubicBezTo>
                  <a:cubicBezTo>
                    <a:pt x="3584" y="13582"/>
                    <a:pt x="4697" y="12427"/>
                    <a:pt x="5765" y="11261"/>
                  </a:cubicBezTo>
                  <a:cubicBezTo>
                    <a:pt x="6325" y="10649"/>
                    <a:pt x="6898" y="10058"/>
                    <a:pt x="7393" y="9392"/>
                  </a:cubicBezTo>
                  <a:cubicBezTo>
                    <a:pt x="7663" y="9029"/>
                    <a:pt x="7936" y="8634"/>
                    <a:pt x="8247" y="8282"/>
                  </a:cubicBezTo>
                  <a:cubicBezTo>
                    <a:pt x="8290" y="8271"/>
                    <a:pt x="8336" y="8262"/>
                    <a:pt x="8380" y="8250"/>
                  </a:cubicBezTo>
                  <a:cubicBezTo>
                    <a:pt x="8388" y="8252"/>
                    <a:pt x="8394" y="8256"/>
                    <a:pt x="8402" y="8258"/>
                  </a:cubicBezTo>
                  <a:cubicBezTo>
                    <a:pt x="7269" y="9704"/>
                    <a:pt x="6633" y="11384"/>
                    <a:pt x="6244" y="13179"/>
                  </a:cubicBezTo>
                  <a:cubicBezTo>
                    <a:pt x="6074" y="13966"/>
                    <a:pt x="5939" y="14766"/>
                    <a:pt x="5920" y="15573"/>
                  </a:cubicBezTo>
                  <a:cubicBezTo>
                    <a:pt x="5907" y="16176"/>
                    <a:pt x="5903" y="16972"/>
                    <a:pt x="6247" y="17498"/>
                  </a:cubicBezTo>
                  <a:cubicBezTo>
                    <a:pt x="6377" y="17697"/>
                    <a:pt x="6525" y="17776"/>
                    <a:pt x="6679" y="17776"/>
                  </a:cubicBezTo>
                  <a:cubicBezTo>
                    <a:pt x="7140" y="17776"/>
                    <a:pt x="7648" y="17059"/>
                    <a:pt x="7858" y="16729"/>
                  </a:cubicBezTo>
                  <a:cubicBezTo>
                    <a:pt x="8560" y="15621"/>
                    <a:pt x="8816" y="14312"/>
                    <a:pt x="8993" y="13027"/>
                  </a:cubicBezTo>
                  <a:cubicBezTo>
                    <a:pt x="9115" y="12147"/>
                    <a:pt x="9132" y="11275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9" y="11680"/>
                    <a:pt x="9611" y="12322"/>
                  </a:cubicBezTo>
                  <a:cubicBezTo>
                    <a:pt x="9946" y="13629"/>
                    <a:pt x="10544" y="14841"/>
                    <a:pt x="11556" y="15755"/>
                  </a:cubicBezTo>
                  <a:cubicBezTo>
                    <a:pt x="11781" y="15959"/>
                    <a:pt x="12084" y="16169"/>
                    <a:pt x="12372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4" y="15522"/>
                    <a:pt x="13018" y="14841"/>
                    <a:pt x="12930" y="14369"/>
                  </a:cubicBezTo>
                  <a:cubicBezTo>
                    <a:pt x="12664" y="12949"/>
                    <a:pt x="12119" y="11567"/>
                    <a:pt x="11357" y="10342"/>
                  </a:cubicBezTo>
                  <a:cubicBezTo>
                    <a:pt x="11239" y="10153"/>
                    <a:pt x="11116" y="9968"/>
                    <a:pt x="10994" y="9782"/>
                  </a:cubicBezTo>
                  <a:lnTo>
                    <a:pt x="10994" y="9782"/>
                  </a:lnTo>
                  <a:cubicBezTo>
                    <a:pt x="12074" y="10481"/>
                    <a:pt x="13159" y="11192"/>
                    <a:pt x="14430" y="11498"/>
                  </a:cubicBezTo>
                  <a:cubicBezTo>
                    <a:pt x="14730" y="11570"/>
                    <a:pt x="15070" y="11646"/>
                    <a:pt x="15397" y="11646"/>
                  </a:cubicBezTo>
                  <a:cubicBezTo>
                    <a:pt x="15560" y="11646"/>
                    <a:pt x="15720" y="11627"/>
                    <a:pt x="15870" y="11580"/>
                  </a:cubicBezTo>
                  <a:cubicBezTo>
                    <a:pt x="16296" y="11446"/>
                    <a:pt x="16556" y="10980"/>
                    <a:pt x="16320" y="10574"/>
                  </a:cubicBezTo>
                  <a:cubicBezTo>
                    <a:pt x="16045" y="10101"/>
                    <a:pt x="15384" y="9812"/>
                    <a:pt x="14924" y="9573"/>
                  </a:cubicBezTo>
                  <a:cubicBezTo>
                    <a:pt x="14231" y="9219"/>
                    <a:pt x="13507" y="8926"/>
                    <a:pt x="12773" y="8669"/>
                  </a:cubicBezTo>
                  <a:cubicBezTo>
                    <a:pt x="12447" y="8553"/>
                    <a:pt x="12119" y="8448"/>
                    <a:pt x="11786" y="8349"/>
                  </a:cubicBezTo>
                  <a:cubicBezTo>
                    <a:pt x="12224" y="8276"/>
                    <a:pt x="12655" y="8174"/>
                    <a:pt x="13069" y="8040"/>
                  </a:cubicBezTo>
                  <a:cubicBezTo>
                    <a:pt x="13627" y="7857"/>
                    <a:pt x="14143" y="7596"/>
                    <a:pt x="14635" y="7275"/>
                  </a:cubicBezTo>
                  <a:cubicBezTo>
                    <a:pt x="15050" y="7005"/>
                    <a:pt x="15475" y="6700"/>
                    <a:pt x="15777" y="6302"/>
                  </a:cubicBezTo>
                  <a:cubicBezTo>
                    <a:pt x="16024" y="5979"/>
                    <a:pt x="16160" y="5561"/>
                    <a:pt x="15901" y="5202"/>
                  </a:cubicBezTo>
                  <a:cubicBezTo>
                    <a:pt x="15613" y="4804"/>
                    <a:pt x="15084" y="4672"/>
                    <a:pt x="14615" y="4672"/>
                  </a:cubicBezTo>
                  <a:cubicBezTo>
                    <a:pt x="14595" y="4672"/>
                    <a:pt x="14576" y="4672"/>
                    <a:pt x="14556" y="4672"/>
                  </a:cubicBezTo>
                  <a:cubicBezTo>
                    <a:pt x="13434" y="4697"/>
                    <a:pt x="12369" y="5262"/>
                    <a:pt x="11430" y="5824"/>
                  </a:cubicBezTo>
                  <a:cubicBezTo>
                    <a:pt x="10882" y="6152"/>
                    <a:pt x="10330" y="6477"/>
                    <a:pt x="9813" y="6852"/>
                  </a:cubicBezTo>
                  <a:cubicBezTo>
                    <a:pt x="9750" y="6898"/>
                    <a:pt x="9688" y="6943"/>
                    <a:pt x="9626" y="6990"/>
                  </a:cubicBezTo>
                  <a:cubicBezTo>
                    <a:pt x="9815" y="6706"/>
                    <a:pt x="9997" y="6420"/>
                    <a:pt x="10159" y="6120"/>
                  </a:cubicBezTo>
                  <a:cubicBezTo>
                    <a:pt x="10544" y="5399"/>
                    <a:pt x="10805" y="4607"/>
                    <a:pt x="11026" y="3823"/>
                  </a:cubicBezTo>
                  <a:cubicBezTo>
                    <a:pt x="11212" y="3162"/>
                    <a:pt x="11309" y="2493"/>
                    <a:pt x="11457" y="1826"/>
                  </a:cubicBezTo>
                  <a:cubicBezTo>
                    <a:pt x="11550" y="1406"/>
                    <a:pt x="11707" y="953"/>
                    <a:pt x="11633" y="519"/>
                  </a:cubicBezTo>
                  <a:cubicBezTo>
                    <a:pt x="11582" y="220"/>
                    <a:pt x="11354" y="1"/>
                    <a:pt x="110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8"/>
            <p:cNvSpPr/>
            <p:nvPr/>
          </p:nvSpPr>
          <p:spPr>
            <a:xfrm>
              <a:off x="8686100" y="1972750"/>
              <a:ext cx="101825" cy="85000"/>
            </a:xfrm>
            <a:custGeom>
              <a:avLst/>
              <a:gdLst/>
              <a:ahLst/>
              <a:cxnLst/>
              <a:rect l="l" t="t" r="r" b="b"/>
              <a:pathLst>
                <a:path w="4073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4"/>
                    <a:pt x="1104" y="41"/>
                    <a:pt x="902" y="129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8" y="2503"/>
                    <a:pt x="1138" y="3399"/>
                    <a:pt x="2076" y="3399"/>
                  </a:cubicBezTo>
                  <a:cubicBezTo>
                    <a:pt x="2434" y="3399"/>
                    <a:pt x="2775" y="3269"/>
                    <a:pt x="3038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5" name="Google Shape;1445;p8"/>
          <p:cNvGrpSpPr/>
          <p:nvPr/>
        </p:nvGrpSpPr>
        <p:grpSpPr>
          <a:xfrm>
            <a:off x="6929365" y="2349075"/>
            <a:ext cx="871145" cy="1368958"/>
            <a:chOff x="6929365" y="2349075"/>
            <a:chExt cx="871145" cy="1368958"/>
          </a:xfrm>
        </p:grpSpPr>
        <p:sp>
          <p:nvSpPr>
            <p:cNvPr id="1446" name="Google Shape;1446;p8"/>
            <p:cNvSpPr/>
            <p:nvPr/>
          </p:nvSpPr>
          <p:spPr>
            <a:xfrm>
              <a:off x="7399148" y="2930238"/>
              <a:ext cx="80380" cy="161574"/>
            </a:xfrm>
            <a:custGeom>
              <a:avLst/>
              <a:gdLst/>
              <a:ahLst/>
              <a:cxnLst/>
              <a:rect l="l" t="t" r="r" b="b"/>
              <a:pathLst>
                <a:path w="2666" h="5359" extrusionOk="0">
                  <a:moveTo>
                    <a:pt x="2548" y="1"/>
                  </a:moveTo>
                  <a:cubicBezTo>
                    <a:pt x="2504" y="1"/>
                    <a:pt x="2465" y="27"/>
                    <a:pt x="2449" y="69"/>
                  </a:cubicBezTo>
                  <a:cubicBezTo>
                    <a:pt x="1772" y="1833"/>
                    <a:pt x="957" y="3560"/>
                    <a:pt x="29" y="5203"/>
                  </a:cubicBezTo>
                  <a:cubicBezTo>
                    <a:pt x="1" y="5254"/>
                    <a:pt x="20" y="5319"/>
                    <a:pt x="68" y="5345"/>
                  </a:cubicBezTo>
                  <a:cubicBezTo>
                    <a:pt x="86" y="5355"/>
                    <a:pt x="102" y="5358"/>
                    <a:pt x="120" y="5358"/>
                  </a:cubicBezTo>
                  <a:cubicBezTo>
                    <a:pt x="157" y="5358"/>
                    <a:pt x="193" y="5341"/>
                    <a:pt x="212" y="5305"/>
                  </a:cubicBezTo>
                  <a:cubicBezTo>
                    <a:pt x="1146" y="3654"/>
                    <a:pt x="1964" y="1916"/>
                    <a:pt x="2645" y="144"/>
                  </a:cubicBezTo>
                  <a:cubicBezTo>
                    <a:pt x="2666" y="88"/>
                    <a:pt x="2638" y="28"/>
                    <a:pt x="2585" y="8"/>
                  </a:cubicBezTo>
                  <a:cubicBezTo>
                    <a:pt x="2573" y="3"/>
                    <a:pt x="2560" y="1"/>
                    <a:pt x="25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8"/>
            <p:cNvSpPr/>
            <p:nvPr/>
          </p:nvSpPr>
          <p:spPr>
            <a:xfrm>
              <a:off x="7470033" y="2899845"/>
              <a:ext cx="31386" cy="41426"/>
            </a:xfrm>
            <a:custGeom>
              <a:avLst/>
              <a:gdLst/>
              <a:ahLst/>
              <a:cxnLst/>
              <a:rect l="l" t="t" r="r" b="b"/>
              <a:pathLst>
                <a:path w="1041" h="1374" extrusionOk="0">
                  <a:moveTo>
                    <a:pt x="985" y="1"/>
                  </a:moveTo>
                  <a:cubicBezTo>
                    <a:pt x="42" y="324"/>
                    <a:pt x="1" y="1038"/>
                    <a:pt x="128" y="1374"/>
                  </a:cubicBezTo>
                  <a:cubicBezTo>
                    <a:pt x="585" y="1322"/>
                    <a:pt x="1040" y="839"/>
                    <a:pt x="9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8"/>
            <p:cNvSpPr/>
            <p:nvPr/>
          </p:nvSpPr>
          <p:spPr>
            <a:xfrm>
              <a:off x="7444405" y="2891885"/>
              <a:ext cx="68471" cy="63918"/>
            </a:xfrm>
            <a:custGeom>
              <a:avLst/>
              <a:gdLst/>
              <a:ahLst/>
              <a:cxnLst/>
              <a:rect l="l" t="t" r="r" b="b"/>
              <a:pathLst>
                <a:path w="2271" h="2120" extrusionOk="0">
                  <a:moveTo>
                    <a:pt x="1115" y="0"/>
                  </a:moveTo>
                  <a:cubicBezTo>
                    <a:pt x="935" y="0"/>
                    <a:pt x="1" y="1067"/>
                    <a:pt x="432" y="1697"/>
                  </a:cubicBezTo>
                  <a:cubicBezTo>
                    <a:pt x="647" y="2005"/>
                    <a:pt x="873" y="2120"/>
                    <a:pt x="1091" y="2120"/>
                  </a:cubicBezTo>
                  <a:cubicBezTo>
                    <a:pt x="1361" y="2120"/>
                    <a:pt x="1618" y="1944"/>
                    <a:pt x="1827" y="1745"/>
                  </a:cubicBezTo>
                  <a:cubicBezTo>
                    <a:pt x="2206" y="1382"/>
                    <a:pt x="2271" y="744"/>
                    <a:pt x="2271" y="744"/>
                  </a:cubicBezTo>
                  <a:lnTo>
                    <a:pt x="2271" y="744"/>
                  </a:lnTo>
                  <a:lnTo>
                    <a:pt x="1178" y="1112"/>
                  </a:lnTo>
                  <a:lnTo>
                    <a:pt x="1127" y="2"/>
                  </a:lnTo>
                  <a:cubicBezTo>
                    <a:pt x="1123" y="1"/>
                    <a:pt x="1120" y="0"/>
                    <a:pt x="11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8"/>
            <p:cNvSpPr/>
            <p:nvPr/>
          </p:nvSpPr>
          <p:spPr>
            <a:xfrm>
              <a:off x="7452455" y="2923725"/>
              <a:ext cx="45949" cy="34612"/>
            </a:xfrm>
            <a:custGeom>
              <a:avLst/>
              <a:gdLst/>
              <a:ahLst/>
              <a:cxnLst/>
              <a:rect l="l" t="t" r="r" b="b"/>
              <a:pathLst>
                <a:path w="1524" h="1148" extrusionOk="0">
                  <a:moveTo>
                    <a:pt x="20" y="0"/>
                  </a:moveTo>
                  <a:cubicBezTo>
                    <a:pt x="17" y="0"/>
                    <a:pt x="1" y="249"/>
                    <a:pt x="2" y="275"/>
                  </a:cubicBezTo>
                  <a:cubicBezTo>
                    <a:pt x="10" y="373"/>
                    <a:pt x="36" y="472"/>
                    <a:pt x="76" y="561"/>
                  </a:cubicBezTo>
                  <a:cubicBezTo>
                    <a:pt x="142" y="711"/>
                    <a:pt x="262" y="845"/>
                    <a:pt x="393" y="940"/>
                  </a:cubicBezTo>
                  <a:cubicBezTo>
                    <a:pt x="415" y="956"/>
                    <a:pt x="437" y="971"/>
                    <a:pt x="459" y="986"/>
                  </a:cubicBezTo>
                  <a:cubicBezTo>
                    <a:pt x="615" y="1082"/>
                    <a:pt x="789" y="1148"/>
                    <a:pt x="961" y="1148"/>
                  </a:cubicBezTo>
                  <a:cubicBezTo>
                    <a:pt x="1086" y="1148"/>
                    <a:pt x="1210" y="1113"/>
                    <a:pt x="1325" y="1030"/>
                  </a:cubicBezTo>
                  <a:cubicBezTo>
                    <a:pt x="1402" y="975"/>
                    <a:pt x="1468" y="906"/>
                    <a:pt x="1523" y="833"/>
                  </a:cubicBezTo>
                  <a:cubicBezTo>
                    <a:pt x="1376" y="776"/>
                    <a:pt x="1230" y="754"/>
                    <a:pt x="1094" y="754"/>
                  </a:cubicBezTo>
                  <a:cubicBezTo>
                    <a:pt x="876" y="754"/>
                    <a:pt x="684" y="810"/>
                    <a:pt x="554" y="859"/>
                  </a:cubicBezTo>
                  <a:cubicBezTo>
                    <a:pt x="513" y="619"/>
                    <a:pt x="386" y="187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8"/>
            <p:cNvSpPr/>
            <p:nvPr/>
          </p:nvSpPr>
          <p:spPr>
            <a:xfrm>
              <a:off x="7456224" y="3426675"/>
              <a:ext cx="108088" cy="96118"/>
            </a:xfrm>
            <a:custGeom>
              <a:avLst/>
              <a:gdLst/>
              <a:ahLst/>
              <a:cxnLst/>
              <a:rect l="l" t="t" r="r" b="b"/>
              <a:pathLst>
                <a:path w="3585" h="3188" extrusionOk="0">
                  <a:moveTo>
                    <a:pt x="3465" y="0"/>
                  </a:moveTo>
                  <a:cubicBezTo>
                    <a:pt x="3428" y="0"/>
                    <a:pt x="3392" y="19"/>
                    <a:pt x="3373" y="54"/>
                  </a:cubicBezTo>
                  <a:cubicBezTo>
                    <a:pt x="2899" y="925"/>
                    <a:pt x="2315" y="1272"/>
                    <a:pt x="1697" y="1639"/>
                  </a:cubicBezTo>
                  <a:cubicBezTo>
                    <a:pt x="1146" y="1966"/>
                    <a:pt x="579" y="2304"/>
                    <a:pt x="36" y="3019"/>
                  </a:cubicBezTo>
                  <a:cubicBezTo>
                    <a:pt x="1" y="3065"/>
                    <a:pt x="9" y="3131"/>
                    <a:pt x="55" y="3166"/>
                  </a:cubicBezTo>
                  <a:cubicBezTo>
                    <a:pt x="74" y="3181"/>
                    <a:pt x="96" y="3188"/>
                    <a:pt x="118" y="3188"/>
                  </a:cubicBezTo>
                  <a:cubicBezTo>
                    <a:pt x="149" y="3188"/>
                    <a:pt x="180" y="3173"/>
                    <a:pt x="202" y="3145"/>
                  </a:cubicBezTo>
                  <a:cubicBezTo>
                    <a:pt x="720" y="2461"/>
                    <a:pt x="1271" y="2134"/>
                    <a:pt x="1802" y="1818"/>
                  </a:cubicBezTo>
                  <a:cubicBezTo>
                    <a:pt x="2445" y="1435"/>
                    <a:pt x="3052" y="1075"/>
                    <a:pt x="3557" y="154"/>
                  </a:cubicBezTo>
                  <a:cubicBezTo>
                    <a:pt x="3585" y="104"/>
                    <a:pt x="3566" y="40"/>
                    <a:pt x="3514" y="13"/>
                  </a:cubicBezTo>
                  <a:cubicBezTo>
                    <a:pt x="3499" y="4"/>
                    <a:pt x="3482" y="0"/>
                    <a:pt x="34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8"/>
            <p:cNvSpPr/>
            <p:nvPr/>
          </p:nvSpPr>
          <p:spPr>
            <a:xfrm>
              <a:off x="7555120" y="3399750"/>
              <a:ext cx="33587" cy="37627"/>
            </a:xfrm>
            <a:custGeom>
              <a:avLst/>
              <a:gdLst/>
              <a:ahLst/>
              <a:cxnLst/>
              <a:rect l="l" t="t" r="r" b="b"/>
              <a:pathLst>
                <a:path w="1114" h="1248" extrusionOk="0">
                  <a:moveTo>
                    <a:pt x="1114" y="0"/>
                  </a:moveTo>
                  <a:lnTo>
                    <a:pt x="1114" y="0"/>
                  </a:lnTo>
                  <a:cubicBezTo>
                    <a:pt x="136" y="196"/>
                    <a:pt x="1" y="896"/>
                    <a:pt x="83" y="1247"/>
                  </a:cubicBezTo>
                  <a:cubicBezTo>
                    <a:pt x="88" y="1247"/>
                    <a:pt x="93" y="1247"/>
                    <a:pt x="97" y="1247"/>
                  </a:cubicBezTo>
                  <a:cubicBezTo>
                    <a:pt x="552" y="1247"/>
                    <a:pt x="1057" y="831"/>
                    <a:pt x="11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8"/>
            <p:cNvSpPr/>
            <p:nvPr/>
          </p:nvSpPr>
          <p:spPr>
            <a:xfrm>
              <a:off x="7530757" y="3388926"/>
              <a:ext cx="68953" cy="63375"/>
            </a:xfrm>
            <a:custGeom>
              <a:avLst/>
              <a:gdLst/>
              <a:ahLst/>
              <a:cxnLst/>
              <a:rect l="l" t="t" r="r" b="b"/>
              <a:pathLst>
                <a:path w="2287" h="2102" extrusionOk="0">
                  <a:moveTo>
                    <a:pt x="1236" y="0"/>
                  </a:moveTo>
                  <a:cubicBezTo>
                    <a:pt x="1039" y="0"/>
                    <a:pt x="1" y="917"/>
                    <a:pt x="341" y="1590"/>
                  </a:cubicBezTo>
                  <a:cubicBezTo>
                    <a:pt x="534" y="1968"/>
                    <a:pt x="776" y="2102"/>
                    <a:pt x="1022" y="2102"/>
                  </a:cubicBezTo>
                  <a:cubicBezTo>
                    <a:pt x="1262" y="2102"/>
                    <a:pt x="1507" y="1974"/>
                    <a:pt x="1715" y="1823"/>
                  </a:cubicBezTo>
                  <a:cubicBezTo>
                    <a:pt x="2138" y="1516"/>
                    <a:pt x="2286" y="889"/>
                    <a:pt x="2286" y="889"/>
                  </a:cubicBezTo>
                  <a:lnTo>
                    <a:pt x="2286" y="889"/>
                  </a:lnTo>
                  <a:lnTo>
                    <a:pt x="1154" y="1110"/>
                  </a:lnTo>
                  <a:lnTo>
                    <a:pt x="1154" y="1110"/>
                  </a:lnTo>
                  <a:lnTo>
                    <a:pt x="1254" y="4"/>
                  </a:lnTo>
                  <a:cubicBezTo>
                    <a:pt x="1249" y="1"/>
                    <a:pt x="1243" y="0"/>
                    <a:pt x="12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8"/>
            <p:cNvSpPr/>
            <p:nvPr/>
          </p:nvSpPr>
          <p:spPr>
            <a:xfrm>
              <a:off x="7537421" y="3417178"/>
              <a:ext cx="43416" cy="38230"/>
            </a:xfrm>
            <a:custGeom>
              <a:avLst/>
              <a:gdLst/>
              <a:ahLst/>
              <a:cxnLst/>
              <a:rect l="l" t="t" r="r" b="b"/>
              <a:pathLst>
                <a:path w="1440" h="1268" extrusionOk="0">
                  <a:moveTo>
                    <a:pt x="61" y="1"/>
                  </a:moveTo>
                  <a:cubicBezTo>
                    <a:pt x="56" y="1"/>
                    <a:pt x="8" y="243"/>
                    <a:pt x="5" y="271"/>
                  </a:cubicBezTo>
                  <a:cubicBezTo>
                    <a:pt x="1" y="369"/>
                    <a:pt x="12" y="469"/>
                    <a:pt x="40" y="565"/>
                  </a:cubicBezTo>
                  <a:cubicBezTo>
                    <a:pt x="86" y="719"/>
                    <a:pt x="189" y="869"/>
                    <a:pt x="305" y="980"/>
                  </a:cubicBezTo>
                  <a:cubicBezTo>
                    <a:pt x="325" y="1001"/>
                    <a:pt x="346" y="1017"/>
                    <a:pt x="363" y="1035"/>
                  </a:cubicBezTo>
                  <a:cubicBezTo>
                    <a:pt x="530" y="1170"/>
                    <a:pt x="725" y="1268"/>
                    <a:pt x="926" y="1268"/>
                  </a:cubicBezTo>
                  <a:cubicBezTo>
                    <a:pt x="1022" y="1268"/>
                    <a:pt x="1120" y="1245"/>
                    <a:pt x="1216" y="1193"/>
                  </a:cubicBezTo>
                  <a:cubicBezTo>
                    <a:pt x="1300" y="1149"/>
                    <a:pt x="1374" y="1090"/>
                    <a:pt x="1440" y="1027"/>
                  </a:cubicBezTo>
                  <a:cubicBezTo>
                    <a:pt x="1236" y="913"/>
                    <a:pt x="1025" y="877"/>
                    <a:pt x="841" y="877"/>
                  </a:cubicBezTo>
                  <a:cubicBezTo>
                    <a:pt x="698" y="877"/>
                    <a:pt x="571" y="899"/>
                    <a:pt x="475" y="923"/>
                  </a:cubicBezTo>
                  <a:cubicBezTo>
                    <a:pt x="465" y="678"/>
                    <a:pt x="399" y="236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8"/>
            <p:cNvSpPr/>
            <p:nvPr/>
          </p:nvSpPr>
          <p:spPr>
            <a:xfrm>
              <a:off x="7136985" y="2985595"/>
              <a:ext cx="88038" cy="85988"/>
            </a:xfrm>
            <a:custGeom>
              <a:avLst/>
              <a:gdLst/>
              <a:ahLst/>
              <a:cxnLst/>
              <a:rect l="l" t="t" r="r" b="b"/>
              <a:pathLst>
                <a:path w="2920" h="2852" extrusionOk="0">
                  <a:moveTo>
                    <a:pt x="116" y="1"/>
                  </a:moveTo>
                  <a:cubicBezTo>
                    <a:pt x="89" y="1"/>
                    <a:pt x="62" y="11"/>
                    <a:pt x="41" y="32"/>
                  </a:cubicBezTo>
                  <a:cubicBezTo>
                    <a:pt x="0" y="73"/>
                    <a:pt x="2" y="139"/>
                    <a:pt x="41" y="180"/>
                  </a:cubicBezTo>
                  <a:cubicBezTo>
                    <a:pt x="348" y="483"/>
                    <a:pt x="692" y="753"/>
                    <a:pt x="1024" y="1011"/>
                  </a:cubicBezTo>
                  <a:cubicBezTo>
                    <a:pt x="1187" y="1138"/>
                    <a:pt x="1348" y="1265"/>
                    <a:pt x="1508" y="1398"/>
                  </a:cubicBezTo>
                  <a:cubicBezTo>
                    <a:pt x="1913" y="1732"/>
                    <a:pt x="2417" y="2195"/>
                    <a:pt x="2705" y="2793"/>
                  </a:cubicBezTo>
                  <a:cubicBezTo>
                    <a:pt x="2724" y="2829"/>
                    <a:pt x="2761" y="2851"/>
                    <a:pt x="2799" y="2851"/>
                  </a:cubicBezTo>
                  <a:cubicBezTo>
                    <a:pt x="2814" y="2851"/>
                    <a:pt x="2828" y="2847"/>
                    <a:pt x="2844" y="2840"/>
                  </a:cubicBezTo>
                  <a:cubicBezTo>
                    <a:pt x="2897" y="2815"/>
                    <a:pt x="2919" y="2751"/>
                    <a:pt x="2894" y="2700"/>
                  </a:cubicBezTo>
                  <a:cubicBezTo>
                    <a:pt x="2587" y="2067"/>
                    <a:pt x="2065" y="1584"/>
                    <a:pt x="1642" y="1236"/>
                  </a:cubicBezTo>
                  <a:cubicBezTo>
                    <a:pt x="1483" y="1104"/>
                    <a:pt x="1317" y="975"/>
                    <a:pt x="1154" y="847"/>
                  </a:cubicBezTo>
                  <a:cubicBezTo>
                    <a:pt x="827" y="591"/>
                    <a:pt x="488" y="327"/>
                    <a:pt x="191" y="32"/>
                  </a:cubicBezTo>
                  <a:cubicBezTo>
                    <a:pt x="170" y="11"/>
                    <a:pt x="143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8"/>
            <p:cNvSpPr/>
            <p:nvPr/>
          </p:nvSpPr>
          <p:spPr>
            <a:xfrm>
              <a:off x="7117749" y="2967776"/>
              <a:ext cx="24663" cy="24301"/>
            </a:xfrm>
            <a:custGeom>
              <a:avLst/>
              <a:gdLst/>
              <a:ahLst/>
              <a:cxnLst/>
              <a:rect l="l" t="t" r="r" b="b"/>
              <a:pathLst>
                <a:path w="818" h="806" extrusionOk="0">
                  <a:moveTo>
                    <a:pt x="1" y="0"/>
                  </a:moveTo>
                  <a:cubicBezTo>
                    <a:pt x="83" y="543"/>
                    <a:pt x="423" y="805"/>
                    <a:pt x="726" y="805"/>
                  </a:cubicBezTo>
                  <a:cubicBezTo>
                    <a:pt x="744" y="805"/>
                    <a:pt x="762" y="804"/>
                    <a:pt x="781" y="802"/>
                  </a:cubicBezTo>
                  <a:cubicBezTo>
                    <a:pt x="817" y="557"/>
                    <a:pt x="685" y="80"/>
                    <a:pt x="1" y="0"/>
                  </a:cubicBezTo>
                  <a:close/>
                </a:path>
              </a:pathLst>
            </a:custGeom>
            <a:solidFill>
              <a:srgbClr val="FAAD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8"/>
            <p:cNvSpPr/>
            <p:nvPr/>
          </p:nvSpPr>
          <p:spPr>
            <a:xfrm>
              <a:off x="7110995" y="2959122"/>
              <a:ext cx="47667" cy="43506"/>
            </a:xfrm>
            <a:custGeom>
              <a:avLst/>
              <a:gdLst/>
              <a:ahLst/>
              <a:cxnLst/>
              <a:rect l="l" t="t" r="r" b="b"/>
              <a:pathLst>
                <a:path w="1581" h="1443" extrusionOk="0">
                  <a:moveTo>
                    <a:pt x="681" y="0"/>
                  </a:moveTo>
                  <a:cubicBezTo>
                    <a:pt x="675" y="0"/>
                    <a:pt x="669" y="2"/>
                    <a:pt x="665" y="4"/>
                  </a:cubicBezTo>
                  <a:lnTo>
                    <a:pt x="793" y="765"/>
                  </a:lnTo>
                  <a:lnTo>
                    <a:pt x="0" y="675"/>
                  </a:lnTo>
                  <a:lnTo>
                    <a:pt x="0" y="675"/>
                  </a:lnTo>
                  <a:cubicBezTo>
                    <a:pt x="0" y="675"/>
                    <a:pt x="138" y="1097"/>
                    <a:pt x="447" y="1286"/>
                  </a:cubicBezTo>
                  <a:cubicBezTo>
                    <a:pt x="587" y="1372"/>
                    <a:pt x="747" y="1442"/>
                    <a:pt x="901" y="1442"/>
                  </a:cubicBezTo>
                  <a:cubicBezTo>
                    <a:pt x="1086" y="1442"/>
                    <a:pt x="1261" y="1342"/>
                    <a:pt x="1383" y="1050"/>
                  </a:cubicBezTo>
                  <a:cubicBezTo>
                    <a:pt x="1580" y="569"/>
                    <a:pt x="82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8"/>
            <p:cNvSpPr/>
            <p:nvPr/>
          </p:nvSpPr>
          <p:spPr>
            <a:xfrm>
              <a:off x="7125829" y="2977032"/>
              <a:ext cx="28884" cy="27828"/>
            </a:xfrm>
            <a:custGeom>
              <a:avLst/>
              <a:gdLst/>
              <a:ahLst/>
              <a:cxnLst/>
              <a:rect l="l" t="t" r="r" b="b"/>
              <a:pathLst>
                <a:path w="958" h="923" extrusionOk="0">
                  <a:moveTo>
                    <a:pt x="894" y="0"/>
                  </a:moveTo>
                  <a:cubicBezTo>
                    <a:pt x="894" y="0"/>
                    <a:pt x="894" y="0"/>
                    <a:pt x="894" y="0"/>
                  </a:cubicBezTo>
                  <a:cubicBezTo>
                    <a:pt x="674" y="179"/>
                    <a:pt x="652" y="489"/>
                    <a:pt x="659" y="658"/>
                  </a:cubicBezTo>
                  <a:cubicBezTo>
                    <a:pt x="612" y="651"/>
                    <a:pt x="554" y="645"/>
                    <a:pt x="489" y="645"/>
                  </a:cubicBezTo>
                  <a:cubicBezTo>
                    <a:pt x="344" y="645"/>
                    <a:pt x="166" y="674"/>
                    <a:pt x="0" y="783"/>
                  </a:cubicBezTo>
                  <a:cubicBezTo>
                    <a:pt x="50" y="824"/>
                    <a:pt x="103" y="861"/>
                    <a:pt x="163" y="886"/>
                  </a:cubicBezTo>
                  <a:cubicBezTo>
                    <a:pt x="222" y="911"/>
                    <a:pt x="279" y="923"/>
                    <a:pt x="335" y="923"/>
                  </a:cubicBezTo>
                  <a:cubicBezTo>
                    <a:pt x="487" y="923"/>
                    <a:pt x="627" y="840"/>
                    <a:pt x="743" y="729"/>
                  </a:cubicBezTo>
                  <a:cubicBezTo>
                    <a:pt x="755" y="720"/>
                    <a:pt x="768" y="705"/>
                    <a:pt x="781" y="692"/>
                  </a:cubicBezTo>
                  <a:cubicBezTo>
                    <a:pt x="855" y="610"/>
                    <a:pt x="916" y="500"/>
                    <a:pt x="940" y="389"/>
                  </a:cubicBezTo>
                  <a:cubicBezTo>
                    <a:pt x="955" y="320"/>
                    <a:pt x="958" y="251"/>
                    <a:pt x="947" y="184"/>
                  </a:cubicBezTo>
                  <a:cubicBezTo>
                    <a:pt x="946" y="165"/>
                    <a:pt x="897" y="0"/>
                    <a:pt x="8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8"/>
            <p:cNvSpPr/>
            <p:nvPr/>
          </p:nvSpPr>
          <p:spPr>
            <a:xfrm>
              <a:off x="7609060" y="2713119"/>
              <a:ext cx="117555" cy="32472"/>
            </a:xfrm>
            <a:custGeom>
              <a:avLst/>
              <a:gdLst/>
              <a:ahLst/>
              <a:cxnLst/>
              <a:rect l="l" t="t" r="r" b="b"/>
              <a:pathLst>
                <a:path w="3899" h="1077" extrusionOk="0">
                  <a:moveTo>
                    <a:pt x="3785" y="0"/>
                  </a:moveTo>
                  <a:cubicBezTo>
                    <a:pt x="3776" y="0"/>
                    <a:pt x="3768" y="1"/>
                    <a:pt x="3759" y="3"/>
                  </a:cubicBezTo>
                  <a:cubicBezTo>
                    <a:pt x="3353" y="102"/>
                    <a:pt x="2927" y="152"/>
                    <a:pt x="2514" y="202"/>
                  </a:cubicBezTo>
                  <a:cubicBezTo>
                    <a:pt x="2306" y="225"/>
                    <a:pt x="2099" y="249"/>
                    <a:pt x="1893" y="281"/>
                  </a:cubicBezTo>
                  <a:cubicBezTo>
                    <a:pt x="1350" y="359"/>
                    <a:pt x="652" y="501"/>
                    <a:pt x="64" y="884"/>
                  </a:cubicBezTo>
                  <a:cubicBezTo>
                    <a:pt x="14" y="915"/>
                    <a:pt x="0" y="981"/>
                    <a:pt x="33" y="1030"/>
                  </a:cubicBezTo>
                  <a:cubicBezTo>
                    <a:pt x="52" y="1061"/>
                    <a:pt x="86" y="1077"/>
                    <a:pt x="121" y="1077"/>
                  </a:cubicBezTo>
                  <a:cubicBezTo>
                    <a:pt x="138" y="1077"/>
                    <a:pt x="159" y="1071"/>
                    <a:pt x="178" y="1061"/>
                  </a:cubicBezTo>
                  <a:cubicBezTo>
                    <a:pt x="733" y="699"/>
                    <a:pt x="1403" y="564"/>
                    <a:pt x="1924" y="488"/>
                  </a:cubicBezTo>
                  <a:cubicBezTo>
                    <a:pt x="2130" y="459"/>
                    <a:pt x="2334" y="432"/>
                    <a:pt x="2539" y="409"/>
                  </a:cubicBezTo>
                  <a:cubicBezTo>
                    <a:pt x="2958" y="359"/>
                    <a:pt x="3391" y="307"/>
                    <a:pt x="3809" y="207"/>
                  </a:cubicBezTo>
                  <a:cubicBezTo>
                    <a:pt x="3864" y="193"/>
                    <a:pt x="3899" y="137"/>
                    <a:pt x="3886" y="80"/>
                  </a:cubicBezTo>
                  <a:cubicBezTo>
                    <a:pt x="3875" y="34"/>
                    <a:pt x="3831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8"/>
            <p:cNvSpPr/>
            <p:nvPr/>
          </p:nvSpPr>
          <p:spPr>
            <a:xfrm>
              <a:off x="7720769" y="2706758"/>
              <a:ext cx="32652" cy="15226"/>
            </a:xfrm>
            <a:custGeom>
              <a:avLst/>
              <a:gdLst/>
              <a:ahLst/>
              <a:cxnLst/>
              <a:rect l="l" t="t" r="r" b="b"/>
              <a:pathLst>
                <a:path w="1083" h="505" extrusionOk="0">
                  <a:moveTo>
                    <a:pt x="629" y="0"/>
                  </a:moveTo>
                  <a:cubicBezTo>
                    <a:pt x="279" y="0"/>
                    <a:pt x="70" y="225"/>
                    <a:pt x="0" y="392"/>
                  </a:cubicBezTo>
                  <a:cubicBezTo>
                    <a:pt x="95" y="464"/>
                    <a:pt x="218" y="505"/>
                    <a:pt x="355" y="505"/>
                  </a:cubicBezTo>
                  <a:cubicBezTo>
                    <a:pt x="584" y="505"/>
                    <a:pt x="850" y="390"/>
                    <a:pt x="1082" y="110"/>
                  </a:cubicBezTo>
                  <a:cubicBezTo>
                    <a:pt x="911" y="32"/>
                    <a:pt x="760" y="0"/>
                    <a:pt x="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8"/>
            <p:cNvSpPr/>
            <p:nvPr/>
          </p:nvSpPr>
          <p:spPr>
            <a:xfrm>
              <a:off x="7709010" y="2694848"/>
              <a:ext cx="44140" cy="37476"/>
            </a:xfrm>
            <a:custGeom>
              <a:avLst/>
              <a:gdLst/>
              <a:ahLst/>
              <a:cxnLst/>
              <a:rect l="l" t="t" r="r" b="b"/>
              <a:pathLst>
                <a:path w="1464" h="1243" extrusionOk="0">
                  <a:moveTo>
                    <a:pt x="1079" y="1"/>
                  </a:moveTo>
                  <a:cubicBezTo>
                    <a:pt x="775" y="1"/>
                    <a:pt x="152" y="144"/>
                    <a:pt x="88" y="556"/>
                  </a:cubicBezTo>
                  <a:cubicBezTo>
                    <a:pt x="0" y="1128"/>
                    <a:pt x="398" y="1242"/>
                    <a:pt x="759" y="1242"/>
                  </a:cubicBezTo>
                  <a:cubicBezTo>
                    <a:pt x="761" y="1242"/>
                    <a:pt x="764" y="1242"/>
                    <a:pt x="766" y="1242"/>
                  </a:cubicBezTo>
                  <a:cubicBezTo>
                    <a:pt x="1127" y="1241"/>
                    <a:pt x="1464" y="950"/>
                    <a:pt x="1464" y="950"/>
                  </a:cubicBezTo>
                  <a:lnTo>
                    <a:pt x="738" y="617"/>
                  </a:lnTo>
                  <a:lnTo>
                    <a:pt x="1242" y="35"/>
                  </a:lnTo>
                  <a:cubicBezTo>
                    <a:pt x="1230" y="13"/>
                    <a:pt x="1168" y="1"/>
                    <a:pt x="1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8"/>
            <p:cNvSpPr/>
            <p:nvPr/>
          </p:nvSpPr>
          <p:spPr>
            <a:xfrm>
              <a:off x="7710126" y="2699793"/>
              <a:ext cx="19296" cy="34461"/>
            </a:xfrm>
            <a:custGeom>
              <a:avLst/>
              <a:gdLst/>
              <a:ahLst/>
              <a:cxnLst/>
              <a:rect l="l" t="t" r="r" b="b"/>
              <a:pathLst>
                <a:path w="640" h="1143" extrusionOk="0">
                  <a:moveTo>
                    <a:pt x="281" y="0"/>
                  </a:moveTo>
                  <a:cubicBezTo>
                    <a:pt x="277" y="0"/>
                    <a:pt x="150" y="115"/>
                    <a:pt x="140" y="130"/>
                  </a:cubicBezTo>
                  <a:cubicBezTo>
                    <a:pt x="98" y="184"/>
                    <a:pt x="62" y="246"/>
                    <a:pt x="40" y="309"/>
                  </a:cubicBezTo>
                  <a:cubicBezTo>
                    <a:pt x="4" y="416"/>
                    <a:pt x="1" y="541"/>
                    <a:pt x="21" y="651"/>
                  </a:cubicBezTo>
                  <a:cubicBezTo>
                    <a:pt x="24" y="669"/>
                    <a:pt x="30" y="688"/>
                    <a:pt x="32" y="702"/>
                  </a:cubicBezTo>
                  <a:cubicBezTo>
                    <a:pt x="90" y="914"/>
                    <a:pt x="214" y="1106"/>
                    <a:pt x="447" y="1137"/>
                  </a:cubicBezTo>
                  <a:cubicBezTo>
                    <a:pt x="474" y="1141"/>
                    <a:pt x="500" y="1142"/>
                    <a:pt x="527" y="1142"/>
                  </a:cubicBezTo>
                  <a:cubicBezTo>
                    <a:pt x="564" y="1142"/>
                    <a:pt x="602" y="1139"/>
                    <a:pt x="639" y="1134"/>
                  </a:cubicBezTo>
                  <a:cubicBezTo>
                    <a:pt x="518" y="874"/>
                    <a:pt x="283" y="745"/>
                    <a:pt x="140" y="686"/>
                  </a:cubicBezTo>
                  <a:cubicBezTo>
                    <a:pt x="233" y="544"/>
                    <a:pt x="375" y="269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8"/>
            <p:cNvSpPr/>
            <p:nvPr/>
          </p:nvSpPr>
          <p:spPr>
            <a:xfrm>
              <a:off x="7360766" y="2510202"/>
              <a:ext cx="66662" cy="1190443"/>
            </a:xfrm>
            <a:custGeom>
              <a:avLst/>
              <a:gdLst/>
              <a:ahLst/>
              <a:cxnLst/>
              <a:rect l="l" t="t" r="r" b="b"/>
              <a:pathLst>
                <a:path w="2211" h="39484" extrusionOk="0">
                  <a:moveTo>
                    <a:pt x="1444" y="1"/>
                  </a:moveTo>
                  <a:cubicBezTo>
                    <a:pt x="1439" y="1"/>
                    <a:pt x="1434" y="1"/>
                    <a:pt x="1430" y="1"/>
                  </a:cubicBezTo>
                  <a:cubicBezTo>
                    <a:pt x="1199" y="13"/>
                    <a:pt x="1023" y="209"/>
                    <a:pt x="1036" y="441"/>
                  </a:cubicBezTo>
                  <a:cubicBezTo>
                    <a:pt x="1374" y="6535"/>
                    <a:pt x="919" y="16175"/>
                    <a:pt x="518" y="24678"/>
                  </a:cubicBezTo>
                  <a:cubicBezTo>
                    <a:pt x="261" y="30152"/>
                    <a:pt x="17" y="35322"/>
                    <a:pt x="1" y="39062"/>
                  </a:cubicBezTo>
                  <a:cubicBezTo>
                    <a:pt x="1" y="39294"/>
                    <a:pt x="186" y="39481"/>
                    <a:pt x="416" y="39484"/>
                  </a:cubicBezTo>
                  <a:lnTo>
                    <a:pt x="419" y="39484"/>
                  </a:lnTo>
                  <a:cubicBezTo>
                    <a:pt x="648" y="39484"/>
                    <a:pt x="835" y="39297"/>
                    <a:pt x="835" y="39068"/>
                  </a:cubicBezTo>
                  <a:cubicBezTo>
                    <a:pt x="852" y="35346"/>
                    <a:pt x="1096" y="30183"/>
                    <a:pt x="1353" y="24719"/>
                  </a:cubicBezTo>
                  <a:cubicBezTo>
                    <a:pt x="1755" y="16193"/>
                    <a:pt x="2211" y="6532"/>
                    <a:pt x="1870" y="394"/>
                  </a:cubicBezTo>
                  <a:cubicBezTo>
                    <a:pt x="1859" y="169"/>
                    <a:pt x="1677" y="1"/>
                    <a:pt x="14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8"/>
            <p:cNvSpPr/>
            <p:nvPr/>
          </p:nvSpPr>
          <p:spPr>
            <a:xfrm>
              <a:off x="7252825" y="2349075"/>
              <a:ext cx="297369" cy="296405"/>
            </a:xfrm>
            <a:custGeom>
              <a:avLst/>
              <a:gdLst/>
              <a:ahLst/>
              <a:cxnLst/>
              <a:rect l="l" t="t" r="r" b="b"/>
              <a:pathLst>
                <a:path w="9863" h="9831" extrusionOk="0">
                  <a:moveTo>
                    <a:pt x="4295" y="0"/>
                  </a:moveTo>
                  <a:cubicBezTo>
                    <a:pt x="4143" y="0"/>
                    <a:pt x="3989" y="27"/>
                    <a:pt x="3838" y="79"/>
                  </a:cubicBezTo>
                  <a:cubicBezTo>
                    <a:pt x="2844" y="424"/>
                    <a:pt x="2759" y="1416"/>
                    <a:pt x="2910" y="2320"/>
                  </a:cubicBezTo>
                  <a:cubicBezTo>
                    <a:pt x="2519" y="1987"/>
                    <a:pt x="2069" y="1767"/>
                    <a:pt x="1600" y="1767"/>
                  </a:cubicBezTo>
                  <a:cubicBezTo>
                    <a:pt x="1344" y="1767"/>
                    <a:pt x="1083" y="1832"/>
                    <a:pt x="822" y="1981"/>
                  </a:cubicBezTo>
                  <a:cubicBezTo>
                    <a:pt x="140" y="2370"/>
                    <a:pt x="1" y="3280"/>
                    <a:pt x="337" y="3944"/>
                  </a:cubicBezTo>
                  <a:cubicBezTo>
                    <a:pt x="593" y="4449"/>
                    <a:pt x="1027" y="4771"/>
                    <a:pt x="1528" y="4963"/>
                  </a:cubicBezTo>
                  <a:cubicBezTo>
                    <a:pt x="1218" y="5047"/>
                    <a:pt x="927" y="5186"/>
                    <a:pt x="681" y="5418"/>
                  </a:cubicBezTo>
                  <a:cubicBezTo>
                    <a:pt x="196" y="5868"/>
                    <a:pt x="16" y="6596"/>
                    <a:pt x="355" y="7189"/>
                  </a:cubicBezTo>
                  <a:cubicBezTo>
                    <a:pt x="610" y="7633"/>
                    <a:pt x="997" y="7804"/>
                    <a:pt x="1434" y="7804"/>
                  </a:cubicBezTo>
                  <a:cubicBezTo>
                    <a:pt x="1820" y="7804"/>
                    <a:pt x="2245" y="7670"/>
                    <a:pt x="2651" y="7475"/>
                  </a:cubicBezTo>
                  <a:lnTo>
                    <a:pt x="2651" y="7475"/>
                  </a:lnTo>
                  <a:cubicBezTo>
                    <a:pt x="2541" y="7674"/>
                    <a:pt x="2460" y="7891"/>
                    <a:pt x="2425" y="8127"/>
                  </a:cubicBezTo>
                  <a:cubicBezTo>
                    <a:pt x="2334" y="8760"/>
                    <a:pt x="2582" y="9462"/>
                    <a:pt x="3200" y="9728"/>
                  </a:cubicBezTo>
                  <a:cubicBezTo>
                    <a:pt x="3364" y="9798"/>
                    <a:pt x="3533" y="9830"/>
                    <a:pt x="3702" y="9830"/>
                  </a:cubicBezTo>
                  <a:cubicBezTo>
                    <a:pt x="4199" y="9830"/>
                    <a:pt x="4688" y="9551"/>
                    <a:pt x="5007" y="9164"/>
                  </a:cubicBezTo>
                  <a:cubicBezTo>
                    <a:pt x="5322" y="8779"/>
                    <a:pt x="5475" y="8260"/>
                    <a:pt x="5507" y="7731"/>
                  </a:cubicBezTo>
                  <a:cubicBezTo>
                    <a:pt x="5703" y="8240"/>
                    <a:pt x="6007" y="8700"/>
                    <a:pt x="6498" y="8967"/>
                  </a:cubicBezTo>
                  <a:cubicBezTo>
                    <a:pt x="6758" y="9108"/>
                    <a:pt x="7054" y="9185"/>
                    <a:pt x="7345" y="9185"/>
                  </a:cubicBezTo>
                  <a:cubicBezTo>
                    <a:pt x="7712" y="9185"/>
                    <a:pt x="8071" y="9062"/>
                    <a:pt x="8341" y="8787"/>
                  </a:cubicBezTo>
                  <a:cubicBezTo>
                    <a:pt x="8839" y="8280"/>
                    <a:pt x="8833" y="7459"/>
                    <a:pt x="8544" y="6850"/>
                  </a:cubicBezTo>
                  <a:cubicBezTo>
                    <a:pt x="8371" y="6486"/>
                    <a:pt x="8089" y="6188"/>
                    <a:pt x="7758" y="5940"/>
                  </a:cubicBezTo>
                  <a:cubicBezTo>
                    <a:pt x="8767" y="5910"/>
                    <a:pt x="9771" y="5587"/>
                    <a:pt x="9830" y="4608"/>
                  </a:cubicBezTo>
                  <a:cubicBezTo>
                    <a:pt x="9862" y="4069"/>
                    <a:pt x="9677" y="3633"/>
                    <a:pt x="9099" y="3451"/>
                  </a:cubicBezTo>
                  <a:cubicBezTo>
                    <a:pt x="8874" y="3380"/>
                    <a:pt x="8671" y="3360"/>
                    <a:pt x="8499" y="3360"/>
                  </a:cubicBezTo>
                  <a:cubicBezTo>
                    <a:pt x="8286" y="3360"/>
                    <a:pt x="8121" y="3390"/>
                    <a:pt x="8019" y="3390"/>
                  </a:cubicBezTo>
                  <a:cubicBezTo>
                    <a:pt x="7999" y="3390"/>
                    <a:pt x="7982" y="3389"/>
                    <a:pt x="7967" y="3386"/>
                  </a:cubicBezTo>
                  <a:cubicBezTo>
                    <a:pt x="8250" y="3063"/>
                    <a:pt x="8725" y="2454"/>
                    <a:pt x="8811" y="2015"/>
                  </a:cubicBezTo>
                  <a:cubicBezTo>
                    <a:pt x="8945" y="1339"/>
                    <a:pt x="8893" y="931"/>
                    <a:pt x="8237" y="661"/>
                  </a:cubicBezTo>
                  <a:cubicBezTo>
                    <a:pt x="8037" y="578"/>
                    <a:pt x="7847" y="541"/>
                    <a:pt x="7668" y="541"/>
                  </a:cubicBezTo>
                  <a:cubicBezTo>
                    <a:pt x="6873" y="541"/>
                    <a:pt x="6272" y="1269"/>
                    <a:pt x="5798" y="2042"/>
                  </a:cubicBezTo>
                  <a:cubicBezTo>
                    <a:pt x="5727" y="633"/>
                    <a:pt x="5034" y="0"/>
                    <a:pt x="42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8"/>
            <p:cNvSpPr/>
            <p:nvPr/>
          </p:nvSpPr>
          <p:spPr>
            <a:xfrm>
              <a:off x="7268082" y="2374311"/>
              <a:ext cx="252416" cy="228688"/>
            </a:xfrm>
            <a:custGeom>
              <a:avLst/>
              <a:gdLst/>
              <a:ahLst/>
              <a:cxnLst/>
              <a:rect l="l" t="t" r="r" b="b"/>
              <a:pathLst>
                <a:path w="8372" h="7585" extrusionOk="0">
                  <a:moveTo>
                    <a:pt x="3791" y="1"/>
                  </a:moveTo>
                  <a:cubicBezTo>
                    <a:pt x="3762" y="1"/>
                    <a:pt x="3731" y="5"/>
                    <a:pt x="3699" y="15"/>
                  </a:cubicBezTo>
                  <a:cubicBezTo>
                    <a:pt x="2806" y="270"/>
                    <a:pt x="3827" y="3555"/>
                    <a:pt x="3827" y="3555"/>
                  </a:cubicBezTo>
                  <a:cubicBezTo>
                    <a:pt x="3827" y="3555"/>
                    <a:pt x="2068" y="2059"/>
                    <a:pt x="1361" y="2059"/>
                  </a:cubicBezTo>
                  <a:cubicBezTo>
                    <a:pt x="1249" y="2059"/>
                    <a:pt x="1164" y="2097"/>
                    <a:pt x="1116" y="2183"/>
                  </a:cubicBezTo>
                  <a:cubicBezTo>
                    <a:pt x="765" y="2821"/>
                    <a:pt x="3443" y="4064"/>
                    <a:pt x="3443" y="4064"/>
                  </a:cubicBezTo>
                  <a:cubicBezTo>
                    <a:pt x="3443" y="4064"/>
                    <a:pt x="0" y="4640"/>
                    <a:pt x="670" y="5500"/>
                  </a:cubicBezTo>
                  <a:cubicBezTo>
                    <a:pt x="805" y="5675"/>
                    <a:pt x="1016" y="5745"/>
                    <a:pt x="1266" y="5745"/>
                  </a:cubicBezTo>
                  <a:cubicBezTo>
                    <a:pt x="2246" y="5745"/>
                    <a:pt x="3826" y="4671"/>
                    <a:pt x="3827" y="4671"/>
                  </a:cubicBezTo>
                  <a:lnTo>
                    <a:pt x="3827" y="4671"/>
                  </a:lnTo>
                  <a:cubicBezTo>
                    <a:pt x="3826" y="4671"/>
                    <a:pt x="2169" y="7349"/>
                    <a:pt x="2997" y="7572"/>
                  </a:cubicBezTo>
                  <a:cubicBezTo>
                    <a:pt x="3028" y="7581"/>
                    <a:pt x="3059" y="7585"/>
                    <a:pt x="3090" y="7585"/>
                  </a:cubicBezTo>
                  <a:cubicBezTo>
                    <a:pt x="3878" y="7585"/>
                    <a:pt x="4528" y="4926"/>
                    <a:pt x="4528" y="4926"/>
                  </a:cubicBezTo>
                  <a:cubicBezTo>
                    <a:pt x="4528" y="4926"/>
                    <a:pt x="5883" y="6894"/>
                    <a:pt x="6487" y="6894"/>
                  </a:cubicBezTo>
                  <a:cubicBezTo>
                    <a:pt x="6558" y="6894"/>
                    <a:pt x="6618" y="6867"/>
                    <a:pt x="6665" y="6807"/>
                  </a:cubicBezTo>
                  <a:cubicBezTo>
                    <a:pt x="7110" y="6233"/>
                    <a:pt x="5133" y="4448"/>
                    <a:pt x="5133" y="4448"/>
                  </a:cubicBezTo>
                  <a:lnTo>
                    <a:pt x="5133" y="4448"/>
                  </a:lnTo>
                  <a:cubicBezTo>
                    <a:pt x="5134" y="4448"/>
                    <a:pt x="5688" y="4490"/>
                    <a:pt x="6331" y="4490"/>
                  </a:cubicBezTo>
                  <a:cubicBezTo>
                    <a:pt x="7260" y="4490"/>
                    <a:pt x="8372" y="4401"/>
                    <a:pt x="8258" y="3967"/>
                  </a:cubicBezTo>
                  <a:cubicBezTo>
                    <a:pt x="8169" y="3623"/>
                    <a:pt x="7482" y="3532"/>
                    <a:pt x="6779" y="3532"/>
                  </a:cubicBezTo>
                  <a:cubicBezTo>
                    <a:pt x="5983" y="3532"/>
                    <a:pt x="5164" y="3649"/>
                    <a:pt x="5164" y="3649"/>
                  </a:cubicBezTo>
                  <a:cubicBezTo>
                    <a:pt x="5164" y="3649"/>
                    <a:pt x="7781" y="1609"/>
                    <a:pt x="7236" y="1004"/>
                  </a:cubicBezTo>
                  <a:cubicBezTo>
                    <a:pt x="7186" y="948"/>
                    <a:pt x="7121" y="922"/>
                    <a:pt x="7044" y="922"/>
                  </a:cubicBezTo>
                  <a:cubicBezTo>
                    <a:pt x="6308" y="922"/>
                    <a:pt x="4499" y="3269"/>
                    <a:pt x="4464" y="3269"/>
                  </a:cubicBezTo>
                  <a:cubicBezTo>
                    <a:pt x="4463" y="3269"/>
                    <a:pt x="4463" y="3269"/>
                    <a:pt x="4464" y="3267"/>
                  </a:cubicBezTo>
                  <a:cubicBezTo>
                    <a:pt x="4494" y="3175"/>
                    <a:pt x="4583" y="1"/>
                    <a:pt x="37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8"/>
            <p:cNvSpPr/>
            <p:nvPr/>
          </p:nvSpPr>
          <p:spPr>
            <a:xfrm>
              <a:off x="7357088" y="2462232"/>
              <a:ext cx="91626" cy="73777"/>
            </a:xfrm>
            <a:custGeom>
              <a:avLst/>
              <a:gdLst/>
              <a:ahLst/>
              <a:cxnLst/>
              <a:rect l="l" t="t" r="r" b="b"/>
              <a:pathLst>
                <a:path w="3039" h="2447" extrusionOk="0">
                  <a:moveTo>
                    <a:pt x="1489" y="1"/>
                  </a:moveTo>
                  <a:cubicBezTo>
                    <a:pt x="1426" y="1"/>
                    <a:pt x="1363" y="4"/>
                    <a:pt x="1300" y="9"/>
                  </a:cubicBezTo>
                  <a:cubicBezTo>
                    <a:pt x="983" y="37"/>
                    <a:pt x="662" y="137"/>
                    <a:pt x="428" y="353"/>
                  </a:cubicBezTo>
                  <a:cubicBezTo>
                    <a:pt x="83" y="674"/>
                    <a:pt x="1" y="1220"/>
                    <a:pt x="182" y="1654"/>
                  </a:cubicBezTo>
                  <a:cubicBezTo>
                    <a:pt x="407" y="2197"/>
                    <a:pt x="944" y="2446"/>
                    <a:pt x="1485" y="2446"/>
                  </a:cubicBezTo>
                  <a:cubicBezTo>
                    <a:pt x="2258" y="2446"/>
                    <a:pt x="3039" y="1938"/>
                    <a:pt x="2929" y="1054"/>
                  </a:cubicBezTo>
                  <a:cubicBezTo>
                    <a:pt x="2898" y="817"/>
                    <a:pt x="2782" y="598"/>
                    <a:pt x="2615" y="427"/>
                  </a:cubicBezTo>
                  <a:cubicBezTo>
                    <a:pt x="2532" y="341"/>
                    <a:pt x="2437" y="267"/>
                    <a:pt x="2334" y="210"/>
                  </a:cubicBezTo>
                  <a:cubicBezTo>
                    <a:pt x="2080" y="63"/>
                    <a:pt x="1783" y="1"/>
                    <a:pt x="14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8"/>
            <p:cNvSpPr/>
            <p:nvPr/>
          </p:nvSpPr>
          <p:spPr>
            <a:xfrm>
              <a:off x="7188031" y="2498926"/>
              <a:ext cx="178126" cy="243401"/>
            </a:xfrm>
            <a:custGeom>
              <a:avLst/>
              <a:gdLst/>
              <a:ahLst/>
              <a:cxnLst/>
              <a:rect l="l" t="t" r="r" b="b"/>
              <a:pathLst>
                <a:path w="5908" h="8073" extrusionOk="0">
                  <a:moveTo>
                    <a:pt x="3674" y="0"/>
                  </a:moveTo>
                  <a:lnTo>
                    <a:pt x="3674" y="0"/>
                  </a:lnTo>
                  <a:cubicBezTo>
                    <a:pt x="0" y="3439"/>
                    <a:pt x="1796" y="8072"/>
                    <a:pt x="1796" y="8072"/>
                  </a:cubicBezTo>
                  <a:cubicBezTo>
                    <a:pt x="1796" y="8072"/>
                    <a:pt x="5907" y="4348"/>
                    <a:pt x="36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8"/>
            <p:cNvSpPr/>
            <p:nvPr/>
          </p:nvSpPr>
          <p:spPr>
            <a:xfrm>
              <a:off x="7078432" y="2684174"/>
              <a:ext cx="171945" cy="99646"/>
            </a:xfrm>
            <a:custGeom>
              <a:avLst/>
              <a:gdLst/>
              <a:ahLst/>
              <a:cxnLst/>
              <a:rect l="l" t="t" r="r" b="b"/>
              <a:pathLst>
                <a:path w="5703" h="3305" extrusionOk="0">
                  <a:moveTo>
                    <a:pt x="428" y="0"/>
                  </a:moveTo>
                  <a:cubicBezTo>
                    <a:pt x="289" y="0"/>
                    <a:pt x="146" y="5"/>
                    <a:pt x="1" y="15"/>
                  </a:cubicBezTo>
                  <a:cubicBezTo>
                    <a:pt x="1093" y="3048"/>
                    <a:pt x="4307" y="3304"/>
                    <a:pt x="5362" y="3304"/>
                  </a:cubicBezTo>
                  <a:cubicBezTo>
                    <a:pt x="5577" y="3304"/>
                    <a:pt x="5703" y="3294"/>
                    <a:pt x="5703" y="3294"/>
                  </a:cubicBezTo>
                  <a:cubicBezTo>
                    <a:pt x="5703" y="3294"/>
                    <a:pt x="4109" y="0"/>
                    <a:pt x="4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8"/>
            <p:cNvSpPr/>
            <p:nvPr/>
          </p:nvSpPr>
          <p:spPr>
            <a:xfrm>
              <a:off x="7052954" y="2544575"/>
              <a:ext cx="336896" cy="1173257"/>
            </a:xfrm>
            <a:custGeom>
              <a:avLst/>
              <a:gdLst/>
              <a:ahLst/>
              <a:cxnLst/>
              <a:rect l="l" t="t" r="r" b="b"/>
              <a:pathLst>
                <a:path w="11174" h="38914" extrusionOk="0">
                  <a:moveTo>
                    <a:pt x="473" y="0"/>
                  </a:moveTo>
                  <a:cubicBezTo>
                    <a:pt x="303" y="0"/>
                    <a:pt x="144" y="104"/>
                    <a:pt x="81" y="272"/>
                  </a:cubicBezTo>
                  <a:cubicBezTo>
                    <a:pt x="0" y="489"/>
                    <a:pt x="110" y="729"/>
                    <a:pt x="328" y="809"/>
                  </a:cubicBezTo>
                  <a:cubicBezTo>
                    <a:pt x="2385" y="1571"/>
                    <a:pt x="4150" y="3125"/>
                    <a:pt x="5175" y="5066"/>
                  </a:cubicBezTo>
                  <a:cubicBezTo>
                    <a:pt x="6095" y="6818"/>
                    <a:pt x="6426" y="8812"/>
                    <a:pt x="6744" y="10741"/>
                  </a:cubicBezTo>
                  <a:cubicBezTo>
                    <a:pt x="8282" y="20063"/>
                    <a:pt x="9451" y="29153"/>
                    <a:pt x="10316" y="38535"/>
                  </a:cubicBezTo>
                  <a:cubicBezTo>
                    <a:pt x="10335" y="38751"/>
                    <a:pt x="10518" y="38914"/>
                    <a:pt x="10731" y="38914"/>
                  </a:cubicBezTo>
                  <a:cubicBezTo>
                    <a:pt x="10743" y="38914"/>
                    <a:pt x="10756" y="38914"/>
                    <a:pt x="10772" y="38912"/>
                  </a:cubicBezTo>
                  <a:cubicBezTo>
                    <a:pt x="11003" y="38890"/>
                    <a:pt x="11173" y="38686"/>
                    <a:pt x="11151" y="38457"/>
                  </a:cubicBezTo>
                  <a:cubicBezTo>
                    <a:pt x="10285" y="29056"/>
                    <a:pt x="9113" y="19945"/>
                    <a:pt x="7571" y="10606"/>
                  </a:cubicBezTo>
                  <a:cubicBezTo>
                    <a:pt x="7258" y="8702"/>
                    <a:pt x="6902" y="6548"/>
                    <a:pt x="5916" y="4677"/>
                  </a:cubicBezTo>
                  <a:cubicBezTo>
                    <a:pt x="4799" y="2555"/>
                    <a:pt x="2868" y="859"/>
                    <a:pt x="618" y="27"/>
                  </a:cubicBezTo>
                  <a:cubicBezTo>
                    <a:pt x="570" y="9"/>
                    <a:pt x="521" y="0"/>
                    <a:pt x="4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8"/>
            <p:cNvSpPr/>
            <p:nvPr/>
          </p:nvSpPr>
          <p:spPr>
            <a:xfrm>
              <a:off x="6929365" y="2443478"/>
              <a:ext cx="241110" cy="227904"/>
            </a:xfrm>
            <a:custGeom>
              <a:avLst/>
              <a:gdLst/>
              <a:ahLst/>
              <a:cxnLst/>
              <a:rect l="l" t="t" r="r" b="b"/>
              <a:pathLst>
                <a:path w="7997" h="7559" extrusionOk="0">
                  <a:moveTo>
                    <a:pt x="4284" y="1"/>
                  </a:moveTo>
                  <a:cubicBezTo>
                    <a:pt x="4251" y="1"/>
                    <a:pt x="4218" y="2"/>
                    <a:pt x="4184" y="4"/>
                  </a:cubicBezTo>
                  <a:cubicBezTo>
                    <a:pt x="3418" y="55"/>
                    <a:pt x="3174" y="842"/>
                    <a:pt x="3158" y="1634"/>
                  </a:cubicBezTo>
                  <a:cubicBezTo>
                    <a:pt x="2961" y="1377"/>
                    <a:pt x="2725" y="1158"/>
                    <a:pt x="2440" y="1026"/>
                  </a:cubicBezTo>
                  <a:cubicBezTo>
                    <a:pt x="2235" y="930"/>
                    <a:pt x="2001" y="875"/>
                    <a:pt x="1768" y="875"/>
                  </a:cubicBezTo>
                  <a:cubicBezTo>
                    <a:pt x="1459" y="875"/>
                    <a:pt x="1153" y="972"/>
                    <a:pt x="927" y="1195"/>
                  </a:cubicBezTo>
                  <a:cubicBezTo>
                    <a:pt x="544" y="1577"/>
                    <a:pt x="546" y="2180"/>
                    <a:pt x="797" y="2635"/>
                  </a:cubicBezTo>
                  <a:cubicBezTo>
                    <a:pt x="1008" y="3020"/>
                    <a:pt x="1369" y="3255"/>
                    <a:pt x="1770" y="3403"/>
                  </a:cubicBezTo>
                  <a:cubicBezTo>
                    <a:pt x="1358" y="3433"/>
                    <a:pt x="951" y="3553"/>
                    <a:pt x="653" y="3803"/>
                  </a:cubicBezTo>
                  <a:cubicBezTo>
                    <a:pt x="251" y="4139"/>
                    <a:pt x="1" y="4713"/>
                    <a:pt x="223" y="5218"/>
                  </a:cubicBezTo>
                  <a:cubicBezTo>
                    <a:pt x="405" y="5631"/>
                    <a:pt x="833" y="5830"/>
                    <a:pt x="1263" y="5830"/>
                  </a:cubicBezTo>
                  <a:cubicBezTo>
                    <a:pt x="1335" y="5830"/>
                    <a:pt x="1408" y="5824"/>
                    <a:pt x="1480" y="5813"/>
                  </a:cubicBezTo>
                  <a:cubicBezTo>
                    <a:pt x="1666" y="5783"/>
                    <a:pt x="1835" y="5719"/>
                    <a:pt x="1988" y="5634"/>
                  </a:cubicBezTo>
                  <a:lnTo>
                    <a:pt x="1988" y="5634"/>
                  </a:lnTo>
                  <a:cubicBezTo>
                    <a:pt x="1670" y="6312"/>
                    <a:pt x="1569" y="7058"/>
                    <a:pt x="2227" y="7427"/>
                  </a:cubicBezTo>
                  <a:cubicBezTo>
                    <a:pt x="2388" y="7517"/>
                    <a:pt x="2561" y="7558"/>
                    <a:pt x="2734" y="7558"/>
                  </a:cubicBezTo>
                  <a:cubicBezTo>
                    <a:pt x="3059" y="7558"/>
                    <a:pt x="3381" y="7410"/>
                    <a:pt x="3609" y="7161"/>
                  </a:cubicBezTo>
                  <a:cubicBezTo>
                    <a:pt x="3789" y="6964"/>
                    <a:pt x="3895" y="6736"/>
                    <a:pt x="3960" y="6494"/>
                  </a:cubicBezTo>
                  <a:cubicBezTo>
                    <a:pt x="4114" y="6883"/>
                    <a:pt x="4366" y="7221"/>
                    <a:pt x="4764" y="7418"/>
                  </a:cubicBezTo>
                  <a:cubicBezTo>
                    <a:pt x="4941" y="7505"/>
                    <a:pt x="5139" y="7550"/>
                    <a:pt x="5335" y="7550"/>
                  </a:cubicBezTo>
                  <a:cubicBezTo>
                    <a:pt x="5719" y="7550"/>
                    <a:pt x="6097" y="7379"/>
                    <a:pt x="6296" y="7026"/>
                  </a:cubicBezTo>
                  <a:cubicBezTo>
                    <a:pt x="6622" y="6446"/>
                    <a:pt x="6424" y="5866"/>
                    <a:pt x="6017" y="5396"/>
                  </a:cubicBezTo>
                  <a:lnTo>
                    <a:pt x="6017" y="5396"/>
                  </a:lnTo>
                  <a:cubicBezTo>
                    <a:pt x="6180" y="5422"/>
                    <a:pt x="6347" y="5438"/>
                    <a:pt x="6511" y="5438"/>
                  </a:cubicBezTo>
                  <a:cubicBezTo>
                    <a:pt x="7056" y="5438"/>
                    <a:pt x="7561" y="5257"/>
                    <a:pt x="7763" y="4657"/>
                  </a:cubicBezTo>
                  <a:cubicBezTo>
                    <a:pt x="7996" y="3964"/>
                    <a:pt x="7544" y="3192"/>
                    <a:pt x="6215" y="3137"/>
                  </a:cubicBezTo>
                  <a:cubicBezTo>
                    <a:pt x="6954" y="2676"/>
                    <a:pt x="7636" y="2066"/>
                    <a:pt x="7280" y="1221"/>
                  </a:cubicBezTo>
                  <a:cubicBezTo>
                    <a:pt x="7126" y="854"/>
                    <a:pt x="6916" y="731"/>
                    <a:pt x="6616" y="731"/>
                  </a:cubicBezTo>
                  <a:cubicBezTo>
                    <a:pt x="6498" y="731"/>
                    <a:pt x="6366" y="750"/>
                    <a:pt x="6218" y="781"/>
                  </a:cubicBezTo>
                  <a:cubicBezTo>
                    <a:pt x="5874" y="850"/>
                    <a:pt x="5400" y="1226"/>
                    <a:pt x="5151" y="1450"/>
                  </a:cubicBezTo>
                  <a:cubicBezTo>
                    <a:pt x="5129" y="1331"/>
                    <a:pt x="5236" y="1001"/>
                    <a:pt x="5095" y="565"/>
                  </a:cubicBezTo>
                  <a:cubicBezTo>
                    <a:pt x="4961" y="153"/>
                    <a:pt x="4659" y="1"/>
                    <a:pt x="42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8"/>
            <p:cNvSpPr/>
            <p:nvPr/>
          </p:nvSpPr>
          <p:spPr>
            <a:xfrm>
              <a:off x="6961747" y="2468594"/>
              <a:ext cx="187714" cy="181292"/>
            </a:xfrm>
            <a:custGeom>
              <a:avLst/>
              <a:gdLst/>
              <a:ahLst/>
              <a:cxnLst/>
              <a:rect l="l" t="t" r="r" b="b"/>
              <a:pathLst>
                <a:path w="6226" h="6013" extrusionOk="0">
                  <a:moveTo>
                    <a:pt x="2917" y="1"/>
                  </a:moveTo>
                  <a:cubicBezTo>
                    <a:pt x="2400" y="1"/>
                    <a:pt x="2608" y="2451"/>
                    <a:pt x="2608" y="2451"/>
                  </a:cubicBezTo>
                  <a:cubicBezTo>
                    <a:pt x="2608" y="2451"/>
                    <a:pt x="1475" y="1217"/>
                    <a:pt x="921" y="1217"/>
                  </a:cubicBezTo>
                  <a:cubicBezTo>
                    <a:pt x="857" y="1217"/>
                    <a:pt x="801" y="1233"/>
                    <a:pt x="755" y="1269"/>
                  </a:cubicBezTo>
                  <a:cubicBezTo>
                    <a:pt x="309" y="1622"/>
                    <a:pt x="2240" y="2926"/>
                    <a:pt x="2240" y="2926"/>
                  </a:cubicBezTo>
                  <a:cubicBezTo>
                    <a:pt x="2240" y="2926"/>
                    <a:pt x="0" y="3494"/>
                    <a:pt x="179" y="4140"/>
                  </a:cubicBezTo>
                  <a:cubicBezTo>
                    <a:pt x="215" y="4268"/>
                    <a:pt x="325" y="4319"/>
                    <a:pt x="478" y="4319"/>
                  </a:cubicBezTo>
                  <a:cubicBezTo>
                    <a:pt x="1102" y="4319"/>
                    <a:pt x="2444" y="3473"/>
                    <a:pt x="2444" y="3473"/>
                  </a:cubicBezTo>
                  <a:lnTo>
                    <a:pt x="2444" y="3473"/>
                  </a:lnTo>
                  <a:cubicBezTo>
                    <a:pt x="2444" y="3473"/>
                    <a:pt x="1138" y="5428"/>
                    <a:pt x="1815" y="5946"/>
                  </a:cubicBezTo>
                  <a:cubicBezTo>
                    <a:pt x="1875" y="5991"/>
                    <a:pt x="1932" y="6012"/>
                    <a:pt x="1988" y="6012"/>
                  </a:cubicBezTo>
                  <a:cubicBezTo>
                    <a:pt x="2565" y="6012"/>
                    <a:pt x="2919" y="3768"/>
                    <a:pt x="2919" y="3768"/>
                  </a:cubicBezTo>
                  <a:cubicBezTo>
                    <a:pt x="2919" y="3768"/>
                    <a:pt x="3788" y="5602"/>
                    <a:pt x="4305" y="5602"/>
                  </a:cubicBezTo>
                  <a:cubicBezTo>
                    <a:pt x="4340" y="5602"/>
                    <a:pt x="4373" y="5593"/>
                    <a:pt x="4404" y="5576"/>
                  </a:cubicBezTo>
                  <a:cubicBezTo>
                    <a:pt x="4902" y="5300"/>
                    <a:pt x="3316" y="3467"/>
                    <a:pt x="3316" y="3467"/>
                  </a:cubicBezTo>
                  <a:lnTo>
                    <a:pt x="3316" y="3467"/>
                  </a:lnTo>
                  <a:cubicBezTo>
                    <a:pt x="3316" y="3467"/>
                    <a:pt x="4540" y="3837"/>
                    <a:pt x="5364" y="3837"/>
                  </a:cubicBezTo>
                  <a:cubicBezTo>
                    <a:pt x="5735" y="3837"/>
                    <a:pt x="6025" y="3762"/>
                    <a:pt x="6085" y="3545"/>
                  </a:cubicBezTo>
                  <a:cubicBezTo>
                    <a:pt x="6225" y="3035"/>
                    <a:pt x="4856" y="2947"/>
                    <a:pt x="4069" y="2947"/>
                  </a:cubicBezTo>
                  <a:cubicBezTo>
                    <a:pt x="3772" y="2947"/>
                    <a:pt x="3558" y="2959"/>
                    <a:pt x="3538" y="2967"/>
                  </a:cubicBezTo>
                  <a:cubicBezTo>
                    <a:pt x="3537" y="2967"/>
                    <a:pt x="3537" y="2967"/>
                    <a:pt x="3536" y="2967"/>
                  </a:cubicBezTo>
                  <a:cubicBezTo>
                    <a:pt x="3493" y="2967"/>
                    <a:pt x="5762" y="1202"/>
                    <a:pt x="5288" y="785"/>
                  </a:cubicBezTo>
                  <a:cubicBezTo>
                    <a:pt x="5244" y="746"/>
                    <a:pt x="5190" y="728"/>
                    <a:pt x="5129" y="728"/>
                  </a:cubicBezTo>
                  <a:cubicBezTo>
                    <a:pt x="4531" y="728"/>
                    <a:pt x="3232" y="2422"/>
                    <a:pt x="3232" y="2422"/>
                  </a:cubicBezTo>
                  <a:cubicBezTo>
                    <a:pt x="3232" y="2422"/>
                    <a:pt x="3538" y="150"/>
                    <a:pt x="2962" y="6"/>
                  </a:cubicBezTo>
                  <a:cubicBezTo>
                    <a:pt x="2946" y="2"/>
                    <a:pt x="2931" y="1"/>
                    <a:pt x="2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8"/>
            <p:cNvSpPr/>
            <p:nvPr/>
          </p:nvSpPr>
          <p:spPr>
            <a:xfrm>
              <a:off x="7007818" y="2524615"/>
              <a:ext cx="69405" cy="67174"/>
            </a:xfrm>
            <a:custGeom>
              <a:avLst/>
              <a:gdLst/>
              <a:ahLst/>
              <a:cxnLst/>
              <a:rect l="l" t="t" r="r" b="b"/>
              <a:pathLst>
                <a:path w="2302" h="2228" extrusionOk="0">
                  <a:moveTo>
                    <a:pt x="1331" y="0"/>
                  </a:moveTo>
                  <a:cubicBezTo>
                    <a:pt x="255" y="0"/>
                    <a:pt x="1" y="1755"/>
                    <a:pt x="999" y="2159"/>
                  </a:cubicBezTo>
                  <a:cubicBezTo>
                    <a:pt x="1114" y="2205"/>
                    <a:pt x="1238" y="2228"/>
                    <a:pt x="1361" y="2228"/>
                  </a:cubicBezTo>
                  <a:cubicBezTo>
                    <a:pt x="1607" y="2228"/>
                    <a:pt x="1851" y="2137"/>
                    <a:pt x="2017" y="1956"/>
                  </a:cubicBezTo>
                  <a:cubicBezTo>
                    <a:pt x="2186" y="1772"/>
                    <a:pt x="2259" y="1520"/>
                    <a:pt x="2280" y="1272"/>
                  </a:cubicBezTo>
                  <a:cubicBezTo>
                    <a:pt x="2302" y="994"/>
                    <a:pt x="2258" y="705"/>
                    <a:pt x="2115" y="464"/>
                  </a:cubicBezTo>
                  <a:cubicBezTo>
                    <a:pt x="2068" y="383"/>
                    <a:pt x="2010" y="310"/>
                    <a:pt x="1944" y="245"/>
                  </a:cubicBezTo>
                  <a:cubicBezTo>
                    <a:pt x="1806" y="119"/>
                    <a:pt x="1635" y="29"/>
                    <a:pt x="1452" y="7"/>
                  </a:cubicBezTo>
                  <a:cubicBezTo>
                    <a:pt x="1410" y="3"/>
                    <a:pt x="1370" y="0"/>
                    <a:pt x="1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8"/>
            <p:cNvSpPr/>
            <p:nvPr/>
          </p:nvSpPr>
          <p:spPr>
            <a:xfrm>
              <a:off x="7101558" y="2816236"/>
              <a:ext cx="289380" cy="901606"/>
            </a:xfrm>
            <a:custGeom>
              <a:avLst/>
              <a:gdLst/>
              <a:ahLst/>
              <a:cxnLst/>
              <a:rect l="l" t="t" r="r" b="b"/>
              <a:pathLst>
                <a:path w="9598" h="29904" extrusionOk="0">
                  <a:moveTo>
                    <a:pt x="473" y="1"/>
                  </a:moveTo>
                  <a:cubicBezTo>
                    <a:pt x="392" y="1"/>
                    <a:pt x="310" y="24"/>
                    <a:pt x="237" y="74"/>
                  </a:cubicBezTo>
                  <a:cubicBezTo>
                    <a:pt x="47" y="206"/>
                    <a:pt x="0" y="464"/>
                    <a:pt x="130" y="655"/>
                  </a:cubicBezTo>
                  <a:cubicBezTo>
                    <a:pt x="2854" y="4609"/>
                    <a:pt x="3915" y="9440"/>
                    <a:pt x="4846" y="14456"/>
                  </a:cubicBezTo>
                  <a:cubicBezTo>
                    <a:pt x="5031" y="15459"/>
                    <a:pt x="5196" y="16490"/>
                    <a:pt x="5372" y="17581"/>
                  </a:cubicBezTo>
                  <a:cubicBezTo>
                    <a:pt x="6055" y="21828"/>
                    <a:pt x="6759" y="26218"/>
                    <a:pt x="8756" y="29695"/>
                  </a:cubicBezTo>
                  <a:cubicBezTo>
                    <a:pt x="8834" y="29829"/>
                    <a:pt x="8975" y="29904"/>
                    <a:pt x="9121" y="29904"/>
                  </a:cubicBezTo>
                  <a:cubicBezTo>
                    <a:pt x="9190" y="29904"/>
                    <a:pt x="9261" y="29887"/>
                    <a:pt x="9328" y="29848"/>
                  </a:cubicBezTo>
                  <a:cubicBezTo>
                    <a:pt x="9527" y="29732"/>
                    <a:pt x="9598" y="29476"/>
                    <a:pt x="9482" y="29277"/>
                  </a:cubicBezTo>
                  <a:cubicBezTo>
                    <a:pt x="7560" y="25932"/>
                    <a:pt x="6867" y="21619"/>
                    <a:pt x="6197" y="17447"/>
                  </a:cubicBezTo>
                  <a:cubicBezTo>
                    <a:pt x="6021" y="16349"/>
                    <a:pt x="5853" y="15314"/>
                    <a:pt x="5665" y="14302"/>
                  </a:cubicBezTo>
                  <a:cubicBezTo>
                    <a:pt x="4718" y="9194"/>
                    <a:pt x="3635" y="4270"/>
                    <a:pt x="818" y="181"/>
                  </a:cubicBezTo>
                  <a:cubicBezTo>
                    <a:pt x="736" y="63"/>
                    <a:pt x="606" y="1"/>
                    <a:pt x="4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8"/>
            <p:cNvSpPr/>
            <p:nvPr/>
          </p:nvSpPr>
          <p:spPr>
            <a:xfrm>
              <a:off x="6988491" y="2700034"/>
              <a:ext cx="244667" cy="243853"/>
            </a:xfrm>
            <a:custGeom>
              <a:avLst/>
              <a:gdLst/>
              <a:ahLst/>
              <a:cxnLst/>
              <a:rect l="l" t="t" r="r" b="b"/>
              <a:pathLst>
                <a:path w="8115" h="8088" extrusionOk="0">
                  <a:moveTo>
                    <a:pt x="5243" y="1"/>
                  </a:moveTo>
                  <a:cubicBezTo>
                    <a:pt x="5220" y="1"/>
                    <a:pt x="5196" y="2"/>
                    <a:pt x="5172" y="3"/>
                  </a:cubicBezTo>
                  <a:cubicBezTo>
                    <a:pt x="4257" y="44"/>
                    <a:pt x="4000" y="922"/>
                    <a:pt x="3900" y="1787"/>
                  </a:cubicBezTo>
                  <a:cubicBezTo>
                    <a:pt x="3510" y="1049"/>
                    <a:pt x="3015" y="743"/>
                    <a:pt x="2570" y="743"/>
                  </a:cubicBezTo>
                  <a:cubicBezTo>
                    <a:pt x="2305" y="743"/>
                    <a:pt x="2058" y="851"/>
                    <a:pt x="1862" y="1041"/>
                  </a:cubicBezTo>
                  <a:cubicBezTo>
                    <a:pt x="1272" y="1613"/>
                    <a:pt x="1541" y="2345"/>
                    <a:pt x="1946" y="2935"/>
                  </a:cubicBezTo>
                  <a:cubicBezTo>
                    <a:pt x="1764" y="2886"/>
                    <a:pt x="1582" y="2857"/>
                    <a:pt x="1405" y="2857"/>
                  </a:cubicBezTo>
                  <a:cubicBezTo>
                    <a:pt x="998" y="2857"/>
                    <a:pt x="621" y="3006"/>
                    <a:pt x="354" y="3384"/>
                  </a:cubicBezTo>
                  <a:cubicBezTo>
                    <a:pt x="0" y="3887"/>
                    <a:pt x="201" y="4577"/>
                    <a:pt x="661" y="4936"/>
                  </a:cubicBezTo>
                  <a:cubicBezTo>
                    <a:pt x="966" y="5176"/>
                    <a:pt x="1322" y="5269"/>
                    <a:pt x="1689" y="5269"/>
                  </a:cubicBezTo>
                  <a:cubicBezTo>
                    <a:pt x="1740" y="5269"/>
                    <a:pt x="1791" y="5267"/>
                    <a:pt x="1842" y="5264"/>
                  </a:cubicBezTo>
                  <a:lnTo>
                    <a:pt x="1842" y="5264"/>
                  </a:lnTo>
                  <a:cubicBezTo>
                    <a:pt x="1651" y="5425"/>
                    <a:pt x="1491" y="5621"/>
                    <a:pt x="1389" y="5866"/>
                  </a:cubicBezTo>
                  <a:cubicBezTo>
                    <a:pt x="1195" y="6346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0" y="7410"/>
                  </a:cubicBezTo>
                  <a:cubicBezTo>
                    <a:pt x="2713" y="7410"/>
                    <a:pt x="3128" y="7083"/>
                    <a:pt x="3466" y="6672"/>
                  </a:cubicBezTo>
                  <a:lnTo>
                    <a:pt x="3466" y="6672"/>
                  </a:lnTo>
                  <a:cubicBezTo>
                    <a:pt x="3452" y="6850"/>
                    <a:pt x="3467" y="7029"/>
                    <a:pt x="3520" y="7208"/>
                  </a:cubicBezTo>
                  <a:cubicBezTo>
                    <a:pt x="3661" y="7678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8" y="8071"/>
                    <a:pt x="5561" y="7599"/>
                    <a:pt x="5692" y="7092"/>
                  </a:cubicBezTo>
                  <a:cubicBezTo>
                    <a:pt x="5789" y="6716"/>
                    <a:pt x="5725" y="6296"/>
                    <a:pt x="5573" y="5913"/>
                  </a:cubicBezTo>
                  <a:lnTo>
                    <a:pt x="5573" y="5913"/>
                  </a:lnTo>
                  <a:cubicBezTo>
                    <a:pt x="5880" y="6209"/>
                    <a:pt x="6247" y="6434"/>
                    <a:pt x="6683" y="6461"/>
                  </a:cubicBezTo>
                  <a:cubicBezTo>
                    <a:pt x="6712" y="6462"/>
                    <a:pt x="6741" y="6463"/>
                    <a:pt x="6770" y="6463"/>
                  </a:cubicBezTo>
                  <a:cubicBezTo>
                    <a:pt x="7263" y="6463"/>
                    <a:pt x="7759" y="6207"/>
                    <a:pt x="7929" y="5725"/>
                  </a:cubicBezTo>
                  <a:cubicBezTo>
                    <a:pt x="8114" y="5202"/>
                    <a:pt x="7840" y="4622"/>
                    <a:pt x="7432" y="4287"/>
                  </a:cubicBezTo>
                  <a:cubicBezTo>
                    <a:pt x="7189" y="4088"/>
                    <a:pt x="6890" y="3969"/>
                    <a:pt x="6574" y="3903"/>
                  </a:cubicBezTo>
                  <a:cubicBezTo>
                    <a:pt x="7282" y="3549"/>
                    <a:pt x="7885" y="2988"/>
                    <a:pt x="7605" y="2276"/>
                  </a:cubicBezTo>
                  <a:cubicBezTo>
                    <a:pt x="7463" y="1920"/>
                    <a:pt x="7227" y="1685"/>
                    <a:pt x="6841" y="1685"/>
                  </a:cubicBezTo>
                  <a:cubicBezTo>
                    <a:pt x="6796" y="1685"/>
                    <a:pt x="6750" y="1688"/>
                    <a:pt x="6702" y="1694"/>
                  </a:cubicBezTo>
                  <a:cubicBezTo>
                    <a:pt x="6248" y="1754"/>
                    <a:pt x="5994" y="1992"/>
                    <a:pt x="5880" y="2023"/>
                  </a:cubicBezTo>
                  <a:cubicBezTo>
                    <a:pt x="5972" y="1702"/>
                    <a:pt x="6109" y="1113"/>
                    <a:pt x="6026" y="774"/>
                  </a:cubicBezTo>
                  <a:cubicBezTo>
                    <a:pt x="5903" y="273"/>
                    <a:pt x="5741" y="1"/>
                    <a:pt x="5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8"/>
            <p:cNvSpPr/>
            <p:nvPr/>
          </p:nvSpPr>
          <p:spPr>
            <a:xfrm>
              <a:off x="7025336" y="2729642"/>
              <a:ext cx="182890" cy="183161"/>
            </a:xfrm>
            <a:custGeom>
              <a:avLst/>
              <a:gdLst/>
              <a:ahLst/>
              <a:cxnLst/>
              <a:rect l="l" t="t" r="r" b="b"/>
              <a:pathLst>
                <a:path w="6066" h="6075" extrusionOk="0">
                  <a:moveTo>
                    <a:pt x="3913" y="1"/>
                  </a:moveTo>
                  <a:cubicBezTo>
                    <a:pt x="3360" y="1"/>
                    <a:pt x="2794" y="2538"/>
                    <a:pt x="2769" y="2538"/>
                  </a:cubicBezTo>
                  <a:cubicBezTo>
                    <a:pt x="2768" y="2538"/>
                    <a:pt x="2768" y="2537"/>
                    <a:pt x="2768" y="2536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2"/>
                    <a:pt x="2412" y="2952"/>
                    <a:pt x="2412" y="2952"/>
                  </a:cubicBezTo>
                  <a:cubicBezTo>
                    <a:pt x="2412" y="2952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6" y="5371"/>
                  </a:cubicBezTo>
                  <a:cubicBezTo>
                    <a:pt x="883" y="5406"/>
                    <a:pt x="953" y="5421"/>
                    <a:pt x="1026" y="5421"/>
                  </a:cubicBezTo>
                  <a:cubicBezTo>
                    <a:pt x="1778" y="5421"/>
                    <a:pt x="2779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19" y="6074"/>
                    <a:pt x="3134" y="6073"/>
                    <a:pt x="3150" y="6070"/>
                  </a:cubicBezTo>
                  <a:cubicBezTo>
                    <a:pt x="3810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2" y="3764"/>
                    <a:pt x="3633" y="3151"/>
                    <a:pt x="3633" y="3151"/>
                  </a:cubicBezTo>
                  <a:cubicBezTo>
                    <a:pt x="3633" y="3151"/>
                    <a:pt x="6066" y="2238"/>
                    <a:pt x="5688" y="1781"/>
                  </a:cubicBezTo>
                  <a:cubicBezTo>
                    <a:pt x="5630" y="1710"/>
                    <a:pt x="5535" y="1680"/>
                    <a:pt x="5416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8"/>
            <p:cNvSpPr/>
            <p:nvPr/>
          </p:nvSpPr>
          <p:spPr>
            <a:xfrm>
              <a:off x="7081507" y="2794799"/>
              <a:ext cx="79083" cy="60059"/>
            </a:xfrm>
            <a:custGeom>
              <a:avLst/>
              <a:gdLst/>
              <a:ahLst/>
              <a:cxnLst/>
              <a:rect l="l" t="t" r="r" b="b"/>
              <a:pathLst>
                <a:path w="2623" h="1992" extrusionOk="0">
                  <a:moveTo>
                    <a:pt x="1347" y="1"/>
                  </a:moveTo>
                  <a:cubicBezTo>
                    <a:pt x="1102" y="1"/>
                    <a:pt x="856" y="81"/>
                    <a:pt x="643" y="205"/>
                  </a:cubicBezTo>
                  <a:cubicBezTo>
                    <a:pt x="428" y="329"/>
                    <a:pt x="232" y="506"/>
                    <a:pt x="138" y="736"/>
                  </a:cubicBezTo>
                  <a:cubicBezTo>
                    <a:pt x="0" y="1077"/>
                    <a:pt x="122" y="1492"/>
                    <a:pt x="394" y="1739"/>
                  </a:cubicBezTo>
                  <a:cubicBezTo>
                    <a:pt x="587" y="1916"/>
                    <a:pt x="819" y="1992"/>
                    <a:pt x="1054" y="1992"/>
                  </a:cubicBezTo>
                  <a:cubicBezTo>
                    <a:pt x="1825" y="1992"/>
                    <a:pt x="2623" y="1177"/>
                    <a:pt x="2143" y="407"/>
                  </a:cubicBezTo>
                  <a:cubicBezTo>
                    <a:pt x="2041" y="249"/>
                    <a:pt x="1887" y="134"/>
                    <a:pt x="1712" y="68"/>
                  </a:cubicBezTo>
                  <a:cubicBezTo>
                    <a:pt x="1627" y="34"/>
                    <a:pt x="1533" y="12"/>
                    <a:pt x="1441" y="5"/>
                  </a:cubicBezTo>
                  <a:cubicBezTo>
                    <a:pt x="1410" y="2"/>
                    <a:pt x="1379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8"/>
            <p:cNvSpPr/>
            <p:nvPr/>
          </p:nvSpPr>
          <p:spPr>
            <a:xfrm>
              <a:off x="7534858" y="2942268"/>
              <a:ext cx="182106" cy="83515"/>
            </a:xfrm>
            <a:custGeom>
              <a:avLst/>
              <a:gdLst/>
              <a:ahLst/>
              <a:cxnLst/>
              <a:rect l="l" t="t" r="r" b="b"/>
              <a:pathLst>
                <a:path w="6040" h="2770" extrusionOk="0">
                  <a:moveTo>
                    <a:pt x="5596" y="0"/>
                  </a:moveTo>
                  <a:cubicBezTo>
                    <a:pt x="1388" y="0"/>
                    <a:pt x="0" y="2597"/>
                    <a:pt x="0" y="2597"/>
                  </a:cubicBezTo>
                  <a:cubicBezTo>
                    <a:pt x="450" y="2714"/>
                    <a:pt x="895" y="2770"/>
                    <a:pt x="1330" y="2770"/>
                  </a:cubicBezTo>
                  <a:cubicBezTo>
                    <a:pt x="3211" y="2770"/>
                    <a:pt x="4909" y="1721"/>
                    <a:pt x="6040" y="9"/>
                  </a:cubicBezTo>
                  <a:cubicBezTo>
                    <a:pt x="5889" y="3"/>
                    <a:pt x="5741" y="0"/>
                    <a:pt x="55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8"/>
            <p:cNvSpPr/>
            <p:nvPr/>
          </p:nvSpPr>
          <p:spPr>
            <a:xfrm>
              <a:off x="7365289" y="2564384"/>
              <a:ext cx="328122" cy="1140394"/>
            </a:xfrm>
            <a:custGeom>
              <a:avLst/>
              <a:gdLst/>
              <a:ahLst/>
              <a:cxnLst/>
              <a:rect l="l" t="t" r="r" b="b"/>
              <a:pathLst>
                <a:path w="10883" h="37824" extrusionOk="0">
                  <a:moveTo>
                    <a:pt x="10409" y="1"/>
                  </a:moveTo>
                  <a:cubicBezTo>
                    <a:pt x="10247" y="1"/>
                    <a:pt x="10093" y="96"/>
                    <a:pt x="10024" y="254"/>
                  </a:cubicBezTo>
                  <a:cubicBezTo>
                    <a:pt x="6224" y="9102"/>
                    <a:pt x="4275" y="18190"/>
                    <a:pt x="2391" y="26978"/>
                  </a:cubicBezTo>
                  <a:cubicBezTo>
                    <a:pt x="1623" y="30552"/>
                    <a:pt x="901" y="33929"/>
                    <a:pt x="56" y="37305"/>
                  </a:cubicBezTo>
                  <a:cubicBezTo>
                    <a:pt x="1" y="37528"/>
                    <a:pt x="137" y="37754"/>
                    <a:pt x="360" y="37812"/>
                  </a:cubicBezTo>
                  <a:cubicBezTo>
                    <a:pt x="394" y="37820"/>
                    <a:pt x="428" y="37823"/>
                    <a:pt x="462" y="37823"/>
                  </a:cubicBezTo>
                  <a:cubicBezTo>
                    <a:pt x="648" y="37823"/>
                    <a:pt x="820" y="37697"/>
                    <a:pt x="867" y="37506"/>
                  </a:cubicBezTo>
                  <a:cubicBezTo>
                    <a:pt x="1713" y="34119"/>
                    <a:pt x="2473" y="30577"/>
                    <a:pt x="3207" y="27153"/>
                  </a:cubicBezTo>
                  <a:cubicBezTo>
                    <a:pt x="5083" y="18403"/>
                    <a:pt x="7022" y="9356"/>
                    <a:pt x="10792" y="584"/>
                  </a:cubicBezTo>
                  <a:cubicBezTo>
                    <a:pt x="10883" y="373"/>
                    <a:pt x="10786" y="127"/>
                    <a:pt x="10573" y="35"/>
                  </a:cubicBezTo>
                  <a:cubicBezTo>
                    <a:pt x="10519" y="12"/>
                    <a:pt x="10464" y="1"/>
                    <a:pt x="104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8"/>
            <p:cNvSpPr/>
            <p:nvPr/>
          </p:nvSpPr>
          <p:spPr>
            <a:xfrm>
              <a:off x="7506003" y="2652094"/>
              <a:ext cx="109716" cy="156087"/>
            </a:xfrm>
            <a:custGeom>
              <a:avLst/>
              <a:gdLst/>
              <a:ahLst/>
              <a:cxnLst/>
              <a:rect l="l" t="t" r="r" b="b"/>
              <a:pathLst>
                <a:path w="3639" h="5177" extrusionOk="0">
                  <a:moveTo>
                    <a:pt x="670" y="1"/>
                  </a:moveTo>
                  <a:cubicBezTo>
                    <a:pt x="0" y="3979"/>
                    <a:pt x="3016" y="5177"/>
                    <a:pt x="3016" y="5177"/>
                  </a:cubicBezTo>
                  <a:cubicBezTo>
                    <a:pt x="3016" y="5177"/>
                    <a:pt x="3639" y="1822"/>
                    <a:pt x="6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8"/>
            <p:cNvSpPr/>
            <p:nvPr/>
          </p:nvSpPr>
          <p:spPr>
            <a:xfrm>
              <a:off x="7555843" y="2448061"/>
              <a:ext cx="244667" cy="243883"/>
            </a:xfrm>
            <a:custGeom>
              <a:avLst/>
              <a:gdLst/>
              <a:ahLst/>
              <a:cxnLst/>
              <a:rect l="l" t="t" r="r" b="b"/>
              <a:pathLst>
                <a:path w="8115" h="8089" extrusionOk="0">
                  <a:moveTo>
                    <a:pt x="5240" y="0"/>
                  </a:moveTo>
                  <a:cubicBezTo>
                    <a:pt x="5218" y="0"/>
                    <a:pt x="5195" y="1"/>
                    <a:pt x="5172" y="2"/>
                  </a:cubicBezTo>
                  <a:cubicBezTo>
                    <a:pt x="4257" y="44"/>
                    <a:pt x="4000" y="921"/>
                    <a:pt x="3900" y="1786"/>
                  </a:cubicBezTo>
                  <a:cubicBezTo>
                    <a:pt x="3510" y="1049"/>
                    <a:pt x="3015" y="744"/>
                    <a:pt x="2570" y="744"/>
                  </a:cubicBezTo>
                  <a:cubicBezTo>
                    <a:pt x="2305" y="744"/>
                    <a:pt x="2059" y="852"/>
                    <a:pt x="1862" y="1041"/>
                  </a:cubicBezTo>
                  <a:cubicBezTo>
                    <a:pt x="1272" y="1614"/>
                    <a:pt x="1539" y="2344"/>
                    <a:pt x="1946" y="2936"/>
                  </a:cubicBezTo>
                  <a:cubicBezTo>
                    <a:pt x="1764" y="2886"/>
                    <a:pt x="1582" y="2858"/>
                    <a:pt x="1405" y="2858"/>
                  </a:cubicBezTo>
                  <a:cubicBezTo>
                    <a:pt x="998" y="2858"/>
                    <a:pt x="621" y="3006"/>
                    <a:pt x="354" y="3385"/>
                  </a:cubicBezTo>
                  <a:cubicBezTo>
                    <a:pt x="0" y="3886"/>
                    <a:pt x="202" y="4576"/>
                    <a:pt x="661" y="4935"/>
                  </a:cubicBezTo>
                  <a:cubicBezTo>
                    <a:pt x="966" y="5177"/>
                    <a:pt x="1322" y="5270"/>
                    <a:pt x="1688" y="5270"/>
                  </a:cubicBezTo>
                  <a:cubicBezTo>
                    <a:pt x="1739" y="5270"/>
                    <a:pt x="1790" y="5268"/>
                    <a:pt x="1840" y="5264"/>
                  </a:cubicBezTo>
                  <a:lnTo>
                    <a:pt x="1840" y="5264"/>
                  </a:lnTo>
                  <a:cubicBezTo>
                    <a:pt x="1651" y="5426"/>
                    <a:pt x="1491" y="5621"/>
                    <a:pt x="1390" y="5866"/>
                  </a:cubicBezTo>
                  <a:cubicBezTo>
                    <a:pt x="1194" y="6345"/>
                    <a:pt x="1307" y="6922"/>
                    <a:pt x="1743" y="7229"/>
                  </a:cubicBezTo>
                  <a:cubicBezTo>
                    <a:pt x="1923" y="7355"/>
                    <a:pt x="2103" y="7410"/>
                    <a:pt x="2281" y="7410"/>
                  </a:cubicBezTo>
                  <a:cubicBezTo>
                    <a:pt x="2713" y="7410"/>
                    <a:pt x="3128" y="7084"/>
                    <a:pt x="3466" y="6673"/>
                  </a:cubicBezTo>
                  <a:lnTo>
                    <a:pt x="3466" y="6673"/>
                  </a:lnTo>
                  <a:cubicBezTo>
                    <a:pt x="3453" y="6850"/>
                    <a:pt x="3467" y="7028"/>
                    <a:pt x="3520" y="7208"/>
                  </a:cubicBezTo>
                  <a:cubicBezTo>
                    <a:pt x="3662" y="7679"/>
                    <a:pt x="4057" y="8088"/>
                    <a:pt x="4571" y="8088"/>
                  </a:cubicBezTo>
                  <a:cubicBezTo>
                    <a:pt x="4580" y="8088"/>
                    <a:pt x="4589" y="8088"/>
                    <a:pt x="4598" y="8088"/>
                  </a:cubicBezTo>
                  <a:cubicBezTo>
                    <a:pt x="5149" y="8070"/>
                    <a:pt x="5561" y="7599"/>
                    <a:pt x="5692" y="7092"/>
                  </a:cubicBezTo>
                  <a:cubicBezTo>
                    <a:pt x="5789" y="6717"/>
                    <a:pt x="5726" y="6297"/>
                    <a:pt x="5573" y="5912"/>
                  </a:cubicBezTo>
                  <a:lnTo>
                    <a:pt x="5573" y="5912"/>
                  </a:lnTo>
                  <a:cubicBezTo>
                    <a:pt x="5878" y="6210"/>
                    <a:pt x="6245" y="6433"/>
                    <a:pt x="6683" y="6461"/>
                  </a:cubicBezTo>
                  <a:cubicBezTo>
                    <a:pt x="6711" y="6463"/>
                    <a:pt x="6739" y="6464"/>
                    <a:pt x="6767" y="6464"/>
                  </a:cubicBezTo>
                  <a:cubicBezTo>
                    <a:pt x="7260" y="6464"/>
                    <a:pt x="7759" y="6208"/>
                    <a:pt x="7930" y="5725"/>
                  </a:cubicBezTo>
                  <a:cubicBezTo>
                    <a:pt x="8115" y="5203"/>
                    <a:pt x="7840" y="4623"/>
                    <a:pt x="7432" y="4288"/>
                  </a:cubicBezTo>
                  <a:cubicBezTo>
                    <a:pt x="7190" y="4088"/>
                    <a:pt x="6890" y="3969"/>
                    <a:pt x="6574" y="3903"/>
                  </a:cubicBezTo>
                  <a:cubicBezTo>
                    <a:pt x="7281" y="3548"/>
                    <a:pt x="7886" y="2988"/>
                    <a:pt x="7604" y="2276"/>
                  </a:cubicBezTo>
                  <a:cubicBezTo>
                    <a:pt x="7463" y="1921"/>
                    <a:pt x="7228" y="1685"/>
                    <a:pt x="6843" y="1685"/>
                  </a:cubicBezTo>
                  <a:cubicBezTo>
                    <a:pt x="6798" y="1685"/>
                    <a:pt x="6751" y="1688"/>
                    <a:pt x="6702" y="1695"/>
                  </a:cubicBezTo>
                  <a:cubicBezTo>
                    <a:pt x="6248" y="1755"/>
                    <a:pt x="5994" y="1991"/>
                    <a:pt x="5878" y="2024"/>
                  </a:cubicBezTo>
                  <a:cubicBezTo>
                    <a:pt x="5972" y="1702"/>
                    <a:pt x="6109" y="1112"/>
                    <a:pt x="6025" y="773"/>
                  </a:cubicBezTo>
                  <a:cubicBezTo>
                    <a:pt x="5903" y="272"/>
                    <a:pt x="5740" y="0"/>
                    <a:pt x="52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8"/>
            <p:cNvSpPr/>
            <p:nvPr/>
          </p:nvSpPr>
          <p:spPr>
            <a:xfrm>
              <a:off x="7592688" y="2477730"/>
              <a:ext cx="182950" cy="183161"/>
            </a:xfrm>
            <a:custGeom>
              <a:avLst/>
              <a:gdLst/>
              <a:ahLst/>
              <a:cxnLst/>
              <a:rect l="l" t="t" r="r" b="b"/>
              <a:pathLst>
                <a:path w="6068" h="6075" extrusionOk="0">
                  <a:moveTo>
                    <a:pt x="3913" y="1"/>
                  </a:moveTo>
                  <a:cubicBezTo>
                    <a:pt x="3360" y="1"/>
                    <a:pt x="2793" y="2539"/>
                    <a:pt x="2769" y="2539"/>
                  </a:cubicBezTo>
                  <a:cubicBezTo>
                    <a:pt x="2768" y="2539"/>
                    <a:pt x="2768" y="2538"/>
                    <a:pt x="2768" y="2537"/>
                  </a:cubicBezTo>
                  <a:cubicBezTo>
                    <a:pt x="2760" y="2465"/>
                    <a:pt x="1879" y="423"/>
                    <a:pt x="1308" y="423"/>
                  </a:cubicBezTo>
                  <a:cubicBezTo>
                    <a:pt x="1252" y="423"/>
                    <a:pt x="1200" y="443"/>
                    <a:pt x="1151" y="485"/>
                  </a:cubicBezTo>
                  <a:cubicBezTo>
                    <a:pt x="605" y="960"/>
                    <a:pt x="2413" y="2951"/>
                    <a:pt x="2413" y="2951"/>
                  </a:cubicBezTo>
                  <a:cubicBezTo>
                    <a:pt x="2413" y="2951"/>
                    <a:pt x="1288" y="2641"/>
                    <a:pt x="587" y="2641"/>
                  </a:cubicBezTo>
                  <a:cubicBezTo>
                    <a:pt x="278" y="2641"/>
                    <a:pt x="51" y="2701"/>
                    <a:pt x="40" y="2875"/>
                  </a:cubicBezTo>
                  <a:cubicBezTo>
                    <a:pt x="1" y="3433"/>
                    <a:pt x="2240" y="3438"/>
                    <a:pt x="2308" y="3438"/>
                  </a:cubicBezTo>
                  <a:cubicBezTo>
                    <a:pt x="2309" y="3438"/>
                    <a:pt x="2310" y="3438"/>
                    <a:pt x="2310" y="3438"/>
                  </a:cubicBezTo>
                  <a:lnTo>
                    <a:pt x="2310" y="3438"/>
                  </a:lnTo>
                  <a:cubicBezTo>
                    <a:pt x="2310" y="3438"/>
                    <a:pt x="59" y="4982"/>
                    <a:pt x="818" y="5371"/>
                  </a:cubicBezTo>
                  <a:cubicBezTo>
                    <a:pt x="885" y="5406"/>
                    <a:pt x="955" y="5421"/>
                    <a:pt x="1027" y="5421"/>
                  </a:cubicBezTo>
                  <a:cubicBezTo>
                    <a:pt x="1778" y="5421"/>
                    <a:pt x="2780" y="3742"/>
                    <a:pt x="2780" y="3741"/>
                  </a:cubicBezTo>
                  <a:lnTo>
                    <a:pt x="2780" y="3741"/>
                  </a:lnTo>
                  <a:cubicBezTo>
                    <a:pt x="2780" y="3742"/>
                    <a:pt x="2502" y="6074"/>
                    <a:pt x="3105" y="6074"/>
                  </a:cubicBezTo>
                  <a:cubicBezTo>
                    <a:pt x="3120" y="6074"/>
                    <a:pt x="3134" y="6073"/>
                    <a:pt x="3150" y="6070"/>
                  </a:cubicBezTo>
                  <a:cubicBezTo>
                    <a:pt x="3811" y="5954"/>
                    <a:pt x="3361" y="3690"/>
                    <a:pt x="3361" y="3690"/>
                  </a:cubicBezTo>
                  <a:lnTo>
                    <a:pt x="3361" y="3690"/>
                  </a:lnTo>
                  <a:cubicBezTo>
                    <a:pt x="3361" y="3690"/>
                    <a:pt x="4678" y="4465"/>
                    <a:pt x="5246" y="4465"/>
                  </a:cubicBezTo>
                  <a:cubicBezTo>
                    <a:pt x="5380" y="4465"/>
                    <a:pt x="5472" y="4423"/>
                    <a:pt x="5496" y="4317"/>
                  </a:cubicBezTo>
                  <a:cubicBezTo>
                    <a:pt x="5623" y="3764"/>
                    <a:pt x="3633" y="3151"/>
                    <a:pt x="3633" y="3151"/>
                  </a:cubicBezTo>
                  <a:cubicBezTo>
                    <a:pt x="3633" y="3151"/>
                    <a:pt x="6067" y="2238"/>
                    <a:pt x="5689" y="1781"/>
                  </a:cubicBezTo>
                  <a:cubicBezTo>
                    <a:pt x="5630" y="1710"/>
                    <a:pt x="5535" y="1680"/>
                    <a:pt x="5415" y="1680"/>
                  </a:cubicBezTo>
                  <a:cubicBezTo>
                    <a:pt x="4763" y="1680"/>
                    <a:pt x="3392" y="2576"/>
                    <a:pt x="3392" y="2576"/>
                  </a:cubicBezTo>
                  <a:cubicBezTo>
                    <a:pt x="3392" y="2576"/>
                    <a:pt x="4571" y="266"/>
                    <a:pt x="3987" y="16"/>
                  </a:cubicBezTo>
                  <a:cubicBezTo>
                    <a:pt x="3962" y="6"/>
                    <a:pt x="3938" y="1"/>
                    <a:pt x="3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8"/>
            <p:cNvSpPr/>
            <p:nvPr/>
          </p:nvSpPr>
          <p:spPr>
            <a:xfrm>
              <a:off x="7648859" y="2542856"/>
              <a:ext cx="79114" cy="60059"/>
            </a:xfrm>
            <a:custGeom>
              <a:avLst/>
              <a:gdLst/>
              <a:ahLst/>
              <a:cxnLst/>
              <a:rect l="l" t="t" r="r" b="b"/>
              <a:pathLst>
                <a:path w="2624" h="1992" extrusionOk="0">
                  <a:moveTo>
                    <a:pt x="1347" y="1"/>
                  </a:moveTo>
                  <a:cubicBezTo>
                    <a:pt x="1101" y="1"/>
                    <a:pt x="856" y="80"/>
                    <a:pt x="644" y="204"/>
                  </a:cubicBezTo>
                  <a:cubicBezTo>
                    <a:pt x="428" y="329"/>
                    <a:pt x="233" y="505"/>
                    <a:pt x="139" y="734"/>
                  </a:cubicBezTo>
                  <a:cubicBezTo>
                    <a:pt x="0" y="1076"/>
                    <a:pt x="122" y="1490"/>
                    <a:pt x="393" y="1739"/>
                  </a:cubicBezTo>
                  <a:cubicBezTo>
                    <a:pt x="585" y="1915"/>
                    <a:pt x="818" y="1991"/>
                    <a:pt x="1053" y="1991"/>
                  </a:cubicBezTo>
                  <a:cubicBezTo>
                    <a:pt x="1824" y="1991"/>
                    <a:pt x="2623" y="1175"/>
                    <a:pt x="2143" y="407"/>
                  </a:cubicBezTo>
                  <a:cubicBezTo>
                    <a:pt x="2042" y="248"/>
                    <a:pt x="1887" y="132"/>
                    <a:pt x="1713" y="66"/>
                  </a:cubicBezTo>
                  <a:cubicBezTo>
                    <a:pt x="1627" y="34"/>
                    <a:pt x="1533" y="12"/>
                    <a:pt x="1441" y="4"/>
                  </a:cubicBezTo>
                  <a:cubicBezTo>
                    <a:pt x="1410" y="2"/>
                    <a:pt x="1378" y="1"/>
                    <a:pt x="1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8"/>
            <p:cNvSpPr/>
            <p:nvPr/>
          </p:nvSpPr>
          <p:spPr>
            <a:xfrm>
              <a:off x="7501752" y="2737451"/>
              <a:ext cx="239934" cy="244245"/>
            </a:xfrm>
            <a:custGeom>
              <a:avLst/>
              <a:gdLst/>
              <a:ahLst/>
              <a:cxnLst/>
              <a:rect l="l" t="t" r="r" b="b"/>
              <a:pathLst>
                <a:path w="7958" h="8101" extrusionOk="0">
                  <a:moveTo>
                    <a:pt x="5161" y="1"/>
                  </a:moveTo>
                  <a:cubicBezTo>
                    <a:pt x="4943" y="1"/>
                    <a:pt x="4740" y="133"/>
                    <a:pt x="4499" y="349"/>
                  </a:cubicBezTo>
                  <a:cubicBezTo>
                    <a:pt x="4239" y="582"/>
                    <a:pt x="4021" y="1145"/>
                    <a:pt x="3916" y="1465"/>
                  </a:cubicBezTo>
                  <a:cubicBezTo>
                    <a:pt x="3837" y="1372"/>
                    <a:pt x="3762" y="1035"/>
                    <a:pt x="3420" y="731"/>
                  </a:cubicBezTo>
                  <a:cubicBezTo>
                    <a:pt x="3250" y="578"/>
                    <a:pt x="3075" y="512"/>
                    <a:pt x="2900" y="512"/>
                  </a:cubicBezTo>
                  <a:cubicBezTo>
                    <a:pt x="2716" y="512"/>
                    <a:pt x="2532" y="585"/>
                    <a:pt x="2352" y="707"/>
                  </a:cubicBezTo>
                  <a:cubicBezTo>
                    <a:pt x="1720" y="1138"/>
                    <a:pt x="1905" y="1941"/>
                    <a:pt x="2288" y="2631"/>
                  </a:cubicBezTo>
                  <a:cubicBezTo>
                    <a:pt x="2034" y="2526"/>
                    <a:pt x="1771" y="2460"/>
                    <a:pt x="1505" y="2460"/>
                  </a:cubicBezTo>
                  <a:cubicBezTo>
                    <a:pt x="1457" y="2460"/>
                    <a:pt x="1409" y="2462"/>
                    <a:pt x="1361" y="2466"/>
                  </a:cubicBezTo>
                  <a:cubicBezTo>
                    <a:pt x="836" y="2515"/>
                    <a:pt x="283" y="2839"/>
                    <a:pt x="141" y="3375"/>
                  </a:cubicBezTo>
                  <a:cubicBezTo>
                    <a:pt x="0" y="3898"/>
                    <a:pt x="307" y="4419"/>
                    <a:pt x="755" y="4687"/>
                  </a:cubicBezTo>
                  <a:cubicBezTo>
                    <a:pt x="1009" y="4837"/>
                    <a:pt x="1287" y="4896"/>
                    <a:pt x="1570" y="4896"/>
                  </a:cubicBezTo>
                  <a:cubicBezTo>
                    <a:pt x="1707" y="4896"/>
                    <a:pt x="1845" y="4882"/>
                    <a:pt x="1982" y="4858"/>
                  </a:cubicBezTo>
                  <a:lnTo>
                    <a:pt x="1982" y="4858"/>
                  </a:lnTo>
                  <a:cubicBezTo>
                    <a:pt x="1642" y="5092"/>
                    <a:pt x="1354" y="5402"/>
                    <a:pt x="1219" y="5767"/>
                  </a:cubicBezTo>
                  <a:cubicBezTo>
                    <a:pt x="1041" y="6259"/>
                    <a:pt x="1116" y="6882"/>
                    <a:pt x="1562" y="7205"/>
                  </a:cubicBezTo>
                  <a:cubicBezTo>
                    <a:pt x="1736" y="7331"/>
                    <a:pt x="1934" y="7387"/>
                    <a:pt x="2135" y="7387"/>
                  </a:cubicBezTo>
                  <a:cubicBezTo>
                    <a:pt x="2424" y="7387"/>
                    <a:pt x="2718" y="7270"/>
                    <a:pt x="2949" y="7084"/>
                  </a:cubicBezTo>
                  <a:cubicBezTo>
                    <a:pt x="3095" y="6965"/>
                    <a:pt x="3207" y="6826"/>
                    <a:pt x="3297" y="6672"/>
                  </a:cubicBezTo>
                  <a:cubicBezTo>
                    <a:pt x="3365" y="7413"/>
                    <a:pt x="3650" y="8101"/>
                    <a:pt x="4389" y="8101"/>
                  </a:cubicBezTo>
                  <a:cubicBezTo>
                    <a:pt x="4396" y="8101"/>
                    <a:pt x="4402" y="8101"/>
                    <a:pt x="4408" y="8101"/>
                  </a:cubicBezTo>
                  <a:cubicBezTo>
                    <a:pt x="4941" y="8090"/>
                    <a:pt x="5358" y="7678"/>
                    <a:pt x="5467" y="7172"/>
                  </a:cubicBezTo>
                  <a:cubicBezTo>
                    <a:pt x="5521" y="6914"/>
                    <a:pt x="5499" y="6663"/>
                    <a:pt x="5433" y="6421"/>
                  </a:cubicBezTo>
                  <a:lnTo>
                    <a:pt x="5433" y="6421"/>
                  </a:lnTo>
                  <a:cubicBezTo>
                    <a:pt x="5738" y="6659"/>
                    <a:pt x="6092" y="6816"/>
                    <a:pt x="6491" y="6816"/>
                  </a:cubicBezTo>
                  <a:cubicBezTo>
                    <a:pt x="6525" y="6816"/>
                    <a:pt x="6559" y="6815"/>
                    <a:pt x="6593" y="6813"/>
                  </a:cubicBezTo>
                  <a:cubicBezTo>
                    <a:pt x="7173" y="6773"/>
                    <a:pt x="7730" y="6316"/>
                    <a:pt x="7719" y="5703"/>
                  </a:cubicBezTo>
                  <a:cubicBezTo>
                    <a:pt x="7708" y="5039"/>
                    <a:pt x="7244" y="4637"/>
                    <a:pt x="6656" y="4437"/>
                  </a:cubicBezTo>
                  <a:cubicBezTo>
                    <a:pt x="7324" y="4176"/>
                    <a:pt x="7957" y="3722"/>
                    <a:pt x="7790" y="2917"/>
                  </a:cubicBezTo>
                  <a:cubicBezTo>
                    <a:pt x="7692" y="2440"/>
                    <a:pt x="7314" y="2086"/>
                    <a:pt x="6726" y="2086"/>
                  </a:cubicBezTo>
                  <a:cubicBezTo>
                    <a:pt x="6430" y="2086"/>
                    <a:pt x="6081" y="2176"/>
                    <a:pt x="5687" y="2384"/>
                  </a:cubicBezTo>
                  <a:cubicBezTo>
                    <a:pt x="6091" y="1615"/>
                    <a:pt x="6373" y="744"/>
                    <a:pt x="5639" y="193"/>
                  </a:cubicBezTo>
                  <a:cubicBezTo>
                    <a:pt x="5461" y="60"/>
                    <a:pt x="5307" y="1"/>
                    <a:pt x="51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8"/>
            <p:cNvSpPr/>
            <p:nvPr/>
          </p:nvSpPr>
          <p:spPr>
            <a:xfrm>
              <a:off x="7537029" y="2767452"/>
              <a:ext cx="185181" cy="187563"/>
            </a:xfrm>
            <a:custGeom>
              <a:avLst/>
              <a:gdLst/>
              <a:ahLst/>
              <a:cxnLst/>
              <a:rect l="l" t="t" r="r" b="b"/>
              <a:pathLst>
                <a:path w="6142" h="6221" extrusionOk="0">
                  <a:moveTo>
                    <a:pt x="3835" y="0"/>
                  </a:moveTo>
                  <a:cubicBezTo>
                    <a:pt x="3238" y="0"/>
                    <a:pt x="2927" y="2455"/>
                    <a:pt x="2927" y="2455"/>
                  </a:cubicBezTo>
                  <a:cubicBezTo>
                    <a:pt x="2927" y="2455"/>
                    <a:pt x="2113" y="495"/>
                    <a:pt x="1543" y="495"/>
                  </a:cubicBezTo>
                  <a:cubicBezTo>
                    <a:pt x="1521" y="495"/>
                    <a:pt x="1499" y="498"/>
                    <a:pt x="1478" y="504"/>
                  </a:cubicBezTo>
                  <a:cubicBezTo>
                    <a:pt x="906" y="670"/>
                    <a:pt x="2404" y="2794"/>
                    <a:pt x="2404" y="2794"/>
                  </a:cubicBezTo>
                  <a:cubicBezTo>
                    <a:pt x="2404" y="2794"/>
                    <a:pt x="1433" y="2496"/>
                    <a:pt x="777" y="2496"/>
                  </a:cubicBezTo>
                  <a:cubicBezTo>
                    <a:pt x="494" y="2496"/>
                    <a:pt x="270" y="2551"/>
                    <a:pt x="207" y="2711"/>
                  </a:cubicBezTo>
                  <a:cubicBezTo>
                    <a:pt x="0" y="3239"/>
                    <a:pt x="2325" y="3393"/>
                    <a:pt x="2325" y="3393"/>
                  </a:cubicBezTo>
                  <a:cubicBezTo>
                    <a:pt x="2325" y="3393"/>
                    <a:pt x="679" y="5013"/>
                    <a:pt x="1160" y="5480"/>
                  </a:cubicBezTo>
                  <a:cubicBezTo>
                    <a:pt x="1207" y="5525"/>
                    <a:pt x="1260" y="5546"/>
                    <a:pt x="1317" y="5546"/>
                  </a:cubicBezTo>
                  <a:cubicBezTo>
                    <a:pt x="1850" y="5546"/>
                    <a:pt x="2777" y="3765"/>
                    <a:pt x="2777" y="3765"/>
                  </a:cubicBezTo>
                  <a:lnTo>
                    <a:pt x="2777" y="3765"/>
                  </a:lnTo>
                  <a:cubicBezTo>
                    <a:pt x="2777" y="3765"/>
                    <a:pt x="2636" y="6110"/>
                    <a:pt x="3482" y="6217"/>
                  </a:cubicBezTo>
                  <a:cubicBezTo>
                    <a:pt x="3499" y="6219"/>
                    <a:pt x="3515" y="6220"/>
                    <a:pt x="3531" y="6220"/>
                  </a:cubicBezTo>
                  <a:cubicBezTo>
                    <a:pt x="4288" y="6220"/>
                    <a:pt x="3337" y="3780"/>
                    <a:pt x="3337" y="3780"/>
                  </a:cubicBezTo>
                  <a:lnTo>
                    <a:pt x="3337" y="3780"/>
                  </a:lnTo>
                  <a:cubicBezTo>
                    <a:pt x="3337" y="3780"/>
                    <a:pt x="4686" y="4701"/>
                    <a:pt x="5285" y="4701"/>
                  </a:cubicBezTo>
                  <a:cubicBezTo>
                    <a:pt x="5398" y="4701"/>
                    <a:pt x="5485" y="4668"/>
                    <a:pt x="5530" y="4590"/>
                  </a:cubicBezTo>
                  <a:cubicBezTo>
                    <a:pt x="5818" y="4100"/>
                    <a:pt x="3526" y="3319"/>
                    <a:pt x="3526" y="3319"/>
                  </a:cubicBezTo>
                  <a:cubicBezTo>
                    <a:pt x="3526" y="3319"/>
                    <a:pt x="6141" y="2690"/>
                    <a:pt x="5956" y="1987"/>
                  </a:cubicBezTo>
                  <a:cubicBezTo>
                    <a:pt x="5920" y="1849"/>
                    <a:pt x="5804" y="1793"/>
                    <a:pt x="5640" y="1793"/>
                  </a:cubicBezTo>
                  <a:cubicBezTo>
                    <a:pt x="4971" y="1793"/>
                    <a:pt x="3507" y="2725"/>
                    <a:pt x="3466" y="2772"/>
                  </a:cubicBezTo>
                  <a:cubicBezTo>
                    <a:pt x="3465" y="2773"/>
                    <a:pt x="3465" y="2773"/>
                    <a:pt x="3464" y="2773"/>
                  </a:cubicBezTo>
                  <a:cubicBezTo>
                    <a:pt x="3436" y="2773"/>
                    <a:pt x="4494" y="125"/>
                    <a:pt x="3877" y="4"/>
                  </a:cubicBezTo>
                  <a:cubicBezTo>
                    <a:pt x="3863" y="2"/>
                    <a:pt x="3848" y="0"/>
                    <a:pt x="3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8"/>
            <p:cNvSpPr/>
            <p:nvPr/>
          </p:nvSpPr>
          <p:spPr>
            <a:xfrm>
              <a:off x="7578879" y="2828900"/>
              <a:ext cx="77305" cy="65275"/>
            </a:xfrm>
            <a:custGeom>
              <a:avLst/>
              <a:gdLst/>
              <a:ahLst/>
              <a:cxnLst/>
              <a:rect l="l" t="t" r="r" b="b"/>
              <a:pathLst>
                <a:path w="2564" h="2165" extrusionOk="0">
                  <a:moveTo>
                    <a:pt x="1363" y="0"/>
                  </a:moveTo>
                  <a:cubicBezTo>
                    <a:pt x="1252" y="0"/>
                    <a:pt x="1141" y="22"/>
                    <a:pt x="1038" y="68"/>
                  </a:cubicBezTo>
                  <a:cubicBezTo>
                    <a:pt x="0" y="522"/>
                    <a:pt x="576" y="2164"/>
                    <a:pt x="1597" y="2164"/>
                  </a:cubicBezTo>
                  <a:cubicBezTo>
                    <a:pt x="1642" y="2164"/>
                    <a:pt x="1687" y="2161"/>
                    <a:pt x="1734" y="2154"/>
                  </a:cubicBezTo>
                  <a:cubicBezTo>
                    <a:pt x="2098" y="2101"/>
                    <a:pt x="2432" y="1825"/>
                    <a:pt x="2511" y="1467"/>
                  </a:cubicBezTo>
                  <a:cubicBezTo>
                    <a:pt x="2564" y="1223"/>
                    <a:pt x="2499" y="968"/>
                    <a:pt x="2392" y="745"/>
                  </a:cubicBezTo>
                  <a:cubicBezTo>
                    <a:pt x="2270" y="492"/>
                    <a:pt x="2087" y="267"/>
                    <a:pt x="1844" y="129"/>
                  </a:cubicBezTo>
                  <a:cubicBezTo>
                    <a:pt x="1764" y="84"/>
                    <a:pt x="1675" y="49"/>
                    <a:pt x="1584" y="28"/>
                  </a:cubicBezTo>
                  <a:cubicBezTo>
                    <a:pt x="1512" y="10"/>
                    <a:pt x="1437" y="0"/>
                    <a:pt x="13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8"/>
            <p:cNvSpPr/>
            <p:nvPr/>
          </p:nvSpPr>
          <p:spPr>
            <a:xfrm>
              <a:off x="7302906" y="2693491"/>
              <a:ext cx="208457" cy="197030"/>
            </a:xfrm>
            <a:custGeom>
              <a:avLst/>
              <a:gdLst/>
              <a:ahLst/>
              <a:cxnLst/>
              <a:rect l="l" t="t" r="r" b="b"/>
              <a:pathLst>
                <a:path w="6914" h="6535" extrusionOk="0">
                  <a:moveTo>
                    <a:pt x="3700" y="1"/>
                  </a:moveTo>
                  <a:cubicBezTo>
                    <a:pt x="3672" y="1"/>
                    <a:pt x="3642" y="2"/>
                    <a:pt x="3613" y="4"/>
                  </a:cubicBezTo>
                  <a:cubicBezTo>
                    <a:pt x="2952" y="51"/>
                    <a:pt x="2742" y="729"/>
                    <a:pt x="2727" y="1412"/>
                  </a:cubicBezTo>
                  <a:cubicBezTo>
                    <a:pt x="2559" y="1190"/>
                    <a:pt x="2353" y="1001"/>
                    <a:pt x="2106" y="888"/>
                  </a:cubicBezTo>
                  <a:cubicBezTo>
                    <a:pt x="1929" y="804"/>
                    <a:pt x="1725" y="757"/>
                    <a:pt x="1524" y="757"/>
                  </a:cubicBezTo>
                  <a:cubicBezTo>
                    <a:pt x="1256" y="757"/>
                    <a:pt x="993" y="840"/>
                    <a:pt x="799" y="1035"/>
                  </a:cubicBezTo>
                  <a:cubicBezTo>
                    <a:pt x="468" y="1365"/>
                    <a:pt x="469" y="1888"/>
                    <a:pt x="688" y="2280"/>
                  </a:cubicBezTo>
                  <a:cubicBezTo>
                    <a:pt x="871" y="2610"/>
                    <a:pt x="1183" y="2814"/>
                    <a:pt x="1528" y="2944"/>
                  </a:cubicBezTo>
                  <a:cubicBezTo>
                    <a:pt x="1172" y="2968"/>
                    <a:pt x="821" y="3073"/>
                    <a:pt x="563" y="3290"/>
                  </a:cubicBezTo>
                  <a:cubicBezTo>
                    <a:pt x="214" y="3579"/>
                    <a:pt x="1" y="4077"/>
                    <a:pt x="192" y="4512"/>
                  </a:cubicBezTo>
                  <a:cubicBezTo>
                    <a:pt x="349" y="4869"/>
                    <a:pt x="721" y="5040"/>
                    <a:pt x="1093" y="5040"/>
                  </a:cubicBezTo>
                  <a:cubicBezTo>
                    <a:pt x="1155" y="5040"/>
                    <a:pt x="1217" y="5035"/>
                    <a:pt x="1278" y="5026"/>
                  </a:cubicBezTo>
                  <a:cubicBezTo>
                    <a:pt x="1440" y="5001"/>
                    <a:pt x="1585" y="4945"/>
                    <a:pt x="1719" y="4870"/>
                  </a:cubicBezTo>
                  <a:lnTo>
                    <a:pt x="1719" y="4870"/>
                  </a:lnTo>
                  <a:cubicBezTo>
                    <a:pt x="1444" y="5457"/>
                    <a:pt x="1357" y="6102"/>
                    <a:pt x="1924" y="6421"/>
                  </a:cubicBezTo>
                  <a:cubicBezTo>
                    <a:pt x="2064" y="6499"/>
                    <a:pt x="2214" y="6535"/>
                    <a:pt x="2363" y="6535"/>
                  </a:cubicBezTo>
                  <a:cubicBezTo>
                    <a:pt x="2644" y="6535"/>
                    <a:pt x="2923" y="6407"/>
                    <a:pt x="3119" y="6192"/>
                  </a:cubicBezTo>
                  <a:cubicBezTo>
                    <a:pt x="3274" y="6023"/>
                    <a:pt x="3368" y="5826"/>
                    <a:pt x="3422" y="5616"/>
                  </a:cubicBezTo>
                  <a:cubicBezTo>
                    <a:pt x="3557" y="5951"/>
                    <a:pt x="3774" y="6244"/>
                    <a:pt x="4118" y="6413"/>
                  </a:cubicBezTo>
                  <a:cubicBezTo>
                    <a:pt x="4270" y="6490"/>
                    <a:pt x="4442" y="6528"/>
                    <a:pt x="4612" y="6528"/>
                  </a:cubicBezTo>
                  <a:cubicBezTo>
                    <a:pt x="4944" y="6528"/>
                    <a:pt x="5271" y="6381"/>
                    <a:pt x="5444" y="6076"/>
                  </a:cubicBezTo>
                  <a:cubicBezTo>
                    <a:pt x="5724" y="5575"/>
                    <a:pt x="5554" y="5071"/>
                    <a:pt x="5203" y="4666"/>
                  </a:cubicBezTo>
                  <a:lnTo>
                    <a:pt x="5203" y="4666"/>
                  </a:lnTo>
                  <a:cubicBezTo>
                    <a:pt x="5344" y="4688"/>
                    <a:pt x="5487" y="4702"/>
                    <a:pt x="5628" y="4702"/>
                  </a:cubicBezTo>
                  <a:cubicBezTo>
                    <a:pt x="6098" y="4702"/>
                    <a:pt x="6536" y="4546"/>
                    <a:pt x="6711" y="4027"/>
                  </a:cubicBezTo>
                  <a:cubicBezTo>
                    <a:pt x="6914" y="3430"/>
                    <a:pt x="6522" y="2761"/>
                    <a:pt x="5373" y="2713"/>
                  </a:cubicBezTo>
                  <a:cubicBezTo>
                    <a:pt x="6011" y="2315"/>
                    <a:pt x="6601" y="1788"/>
                    <a:pt x="6293" y="1058"/>
                  </a:cubicBezTo>
                  <a:cubicBezTo>
                    <a:pt x="6160" y="741"/>
                    <a:pt x="5980" y="635"/>
                    <a:pt x="5720" y="635"/>
                  </a:cubicBezTo>
                  <a:cubicBezTo>
                    <a:pt x="5617" y="635"/>
                    <a:pt x="5502" y="651"/>
                    <a:pt x="5373" y="678"/>
                  </a:cubicBezTo>
                  <a:cubicBezTo>
                    <a:pt x="5078" y="738"/>
                    <a:pt x="4669" y="1064"/>
                    <a:pt x="4453" y="1256"/>
                  </a:cubicBezTo>
                  <a:cubicBezTo>
                    <a:pt x="4434" y="1154"/>
                    <a:pt x="4523" y="867"/>
                    <a:pt x="4403" y="491"/>
                  </a:cubicBezTo>
                  <a:cubicBezTo>
                    <a:pt x="4287" y="135"/>
                    <a:pt x="4026" y="1"/>
                    <a:pt x="3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8"/>
            <p:cNvSpPr/>
            <p:nvPr/>
          </p:nvSpPr>
          <p:spPr>
            <a:xfrm>
              <a:off x="7330766" y="2715260"/>
              <a:ext cx="162267" cy="156810"/>
            </a:xfrm>
            <a:custGeom>
              <a:avLst/>
              <a:gdLst/>
              <a:ahLst/>
              <a:cxnLst/>
              <a:rect l="l" t="t" r="r" b="b"/>
              <a:pathLst>
                <a:path w="5382" h="5201" extrusionOk="0">
                  <a:moveTo>
                    <a:pt x="2524" y="1"/>
                  </a:moveTo>
                  <a:cubicBezTo>
                    <a:pt x="2075" y="1"/>
                    <a:pt x="2256" y="2120"/>
                    <a:pt x="2256" y="2120"/>
                  </a:cubicBezTo>
                  <a:cubicBezTo>
                    <a:pt x="2256" y="2120"/>
                    <a:pt x="1278" y="1054"/>
                    <a:pt x="798" y="1054"/>
                  </a:cubicBezTo>
                  <a:cubicBezTo>
                    <a:pt x="742" y="1054"/>
                    <a:pt x="694" y="1068"/>
                    <a:pt x="654" y="1100"/>
                  </a:cubicBezTo>
                  <a:cubicBezTo>
                    <a:pt x="269" y="1404"/>
                    <a:pt x="1937" y="2533"/>
                    <a:pt x="1937" y="2533"/>
                  </a:cubicBezTo>
                  <a:cubicBezTo>
                    <a:pt x="1937" y="2533"/>
                    <a:pt x="0" y="3022"/>
                    <a:pt x="156" y="3581"/>
                  </a:cubicBezTo>
                  <a:cubicBezTo>
                    <a:pt x="187" y="3692"/>
                    <a:pt x="282" y="3736"/>
                    <a:pt x="415" y="3736"/>
                  </a:cubicBezTo>
                  <a:cubicBezTo>
                    <a:pt x="954" y="3736"/>
                    <a:pt x="2113" y="3004"/>
                    <a:pt x="2113" y="3004"/>
                  </a:cubicBezTo>
                  <a:lnTo>
                    <a:pt x="2113" y="3004"/>
                  </a:lnTo>
                  <a:cubicBezTo>
                    <a:pt x="2113" y="3004"/>
                    <a:pt x="984" y="4696"/>
                    <a:pt x="1570" y="5144"/>
                  </a:cubicBezTo>
                  <a:cubicBezTo>
                    <a:pt x="1621" y="5183"/>
                    <a:pt x="1671" y="5201"/>
                    <a:pt x="1719" y="5201"/>
                  </a:cubicBezTo>
                  <a:cubicBezTo>
                    <a:pt x="2218" y="5201"/>
                    <a:pt x="2524" y="3260"/>
                    <a:pt x="2524" y="3260"/>
                  </a:cubicBezTo>
                  <a:cubicBezTo>
                    <a:pt x="2524" y="3260"/>
                    <a:pt x="3275" y="4844"/>
                    <a:pt x="3724" y="4844"/>
                  </a:cubicBezTo>
                  <a:cubicBezTo>
                    <a:pt x="3754" y="4844"/>
                    <a:pt x="3782" y="4837"/>
                    <a:pt x="3809" y="4822"/>
                  </a:cubicBezTo>
                  <a:cubicBezTo>
                    <a:pt x="4238" y="4581"/>
                    <a:pt x="2868" y="2997"/>
                    <a:pt x="2868" y="2997"/>
                  </a:cubicBezTo>
                  <a:lnTo>
                    <a:pt x="2868" y="2997"/>
                  </a:lnTo>
                  <a:cubicBezTo>
                    <a:pt x="2868" y="2997"/>
                    <a:pt x="3929" y="3318"/>
                    <a:pt x="4641" y="3318"/>
                  </a:cubicBezTo>
                  <a:cubicBezTo>
                    <a:pt x="4960" y="3318"/>
                    <a:pt x="5210" y="3253"/>
                    <a:pt x="5261" y="3066"/>
                  </a:cubicBezTo>
                  <a:cubicBezTo>
                    <a:pt x="5382" y="2625"/>
                    <a:pt x="4199" y="2550"/>
                    <a:pt x="3518" y="2550"/>
                  </a:cubicBezTo>
                  <a:cubicBezTo>
                    <a:pt x="3262" y="2550"/>
                    <a:pt x="3076" y="2561"/>
                    <a:pt x="3059" y="2567"/>
                  </a:cubicBezTo>
                  <a:cubicBezTo>
                    <a:pt x="3058" y="2567"/>
                    <a:pt x="3058" y="2567"/>
                    <a:pt x="3058" y="2567"/>
                  </a:cubicBezTo>
                  <a:cubicBezTo>
                    <a:pt x="3022" y="2567"/>
                    <a:pt x="4982" y="1040"/>
                    <a:pt x="4573" y="680"/>
                  </a:cubicBezTo>
                  <a:cubicBezTo>
                    <a:pt x="4534" y="646"/>
                    <a:pt x="4488" y="631"/>
                    <a:pt x="4435" y="631"/>
                  </a:cubicBezTo>
                  <a:cubicBezTo>
                    <a:pt x="3918" y="631"/>
                    <a:pt x="2796" y="2094"/>
                    <a:pt x="2796" y="2094"/>
                  </a:cubicBezTo>
                  <a:cubicBezTo>
                    <a:pt x="2796" y="2094"/>
                    <a:pt x="3060" y="131"/>
                    <a:pt x="2563" y="6"/>
                  </a:cubicBezTo>
                  <a:cubicBezTo>
                    <a:pt x="2549" y="2"/>
                    <a:pt x="2536" y="1"/>
                    <a:pt x="2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8"/>
            <p:cNvSpPr/>
            <p:nvPr/>
          </p:nvSpPr>
          <p:spPr>
            <a:xfrm>
              <a:off x="7370656" y="2763683"/>
              <a:ext cx="59968" cy="58069"/>
            </a:xfrm>
            <a:custGeom>
              <a:avLst/>
              <a:gdLst/>
              <a:ahLst/>
              <a:cxnLst/>
              <a:rect l="l" t="t" r="r" b="b"/>
              <a:pathLst>
                <a:path w="1989" h="1926" extrusionOk="0">
                  <a:moveTo>
                    <a:pt x="1150" y="0"/>
                  </a:moveTo>
                  <a:cubicBezTo>
                    <a:pt x="221" y="0"/>
                    <a:pt x="1" y="1517"/>
                    <a:pt x="864" y="1867"/>
                  </a:cubicBezTo>
                  <a:cubicBezTo>
                    <a:pt x="962" y="1906"/>
                    <a:pt x="1068" y="1926"/>
                    <a:pt x="1175" y="1926"/>
                  </a:cubicBezTo>
                  <a:cubicBezTo>
                    <a:pt x="1387" y="1926"/>
                    <a:pt x="1599" y="1847"/>
                    <a:pt x="1743" y="1692"/>
                  </a:cubicBezTo>
                  <a:cubicBezTo>
                    <a:pt x="1887" y="1535"/>
                    <a:pt x="1952" y="1316"/>
                    <a:pt x="1971" y="1102"/>
                  </a:cubicBezTo>
                  <a:cubicBezTo>
                    <a:pt x="1988" y="861"/>
                    <a:pt x="1952" y="611"/>
                    <a:pt x="1828" y="404"/>
                  </a:cubicBezTo>
                  <a:cubicBezTo>
                    <a:pt x="1789" y="334"/>
                    <a:pt x="1737" y="270"/>
                    <a:pt x="1679" y="215"/>
                  </a:cubicBezTo>
                  <a:cubicBezTo>
                    <a:pt x="1561" y="102"/>
                    <a:pt x="1414" y="24"/>
                    <a:pt x="1254" y="6"/>
                  </a:cubicBezTo>
                  <a:cubicBezTo>
                    <a:pt x="1219" y="2"/>
                    <a:pt x="1184" y="0"/>
                    <a:pt x="1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8"/>
            <p:cNvSpPr/>
            <p:nvPr/>
          </p:nvSpPr>
          <p:spPr>
            <a:xfrm>
              <a:off x="7417540" y="3193125"/>
              <a:ext cx="115957" cy="180176"/>
            </a:xfrm>
            <a:custGeom>
              <a:avLst/>
              <a:gdLst/>
              <a:ahLst/>
              <a:cxnLst/>
              <a:rect l="l" t="t" r="r" b="b"/>
              <a:pathLst>
                <a:path w="3846" h="5976" extrusionOk="0">
                  <a:moveTo>
                    <a:pt x="454" y="0"/>
                  </a:moveTo>
                  <a:lnTo>
                    <a:pt x="454" y="0"/>
                  </a:lnTo>
                  <a:cubicBezTo>
                    <a:pt x="0" y="2723"/>
                    <a:pt x="934" y="4993"/>
                    <a:pt x="2855" y="5975"/>
                  </a:cubicBezTo>
                  <a:cubicBezTo>
                    <a:pt x="3087" y="4268"/>
                    <a:pt x="3846" y="2334"/>
                    <a:pt x="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8"/>
            <p:cNvSpPr/>
            <p:nvPr/>
          </p:nvSpPr>
          <p:spPr>
            <a:xfrm>
              <a:off x="7507993" y="3240673"/>
              <a:ext cx="150629" cy="122560"/>
            </a:xfrm>
            <a:custGeom>
              <a:avLst/>
              <a:gdLst/>
              <a:ahLst/>
              <a:cxnLst/>
              <a:rect l="l" t="t" r="r" b="b"/>
              <a:pathLst>
                <a:path w="4996" h="4065" extrusionOk="0">
                  <a:moveTo>
                    <a:pt x="4996" y="0"/>
                  </a:moveTo>
                  <a:lnTo>
                    <a:pt x="4996" y="0"/>
                  </a:lnTo>
                  <a:cubicBezTo>
                    <a:pt x="899" y="397"/>
                    <a:pt x="621" y="2456"/>
                    <a:pt x="0" y="4062"/>
                  </a:cubicBezTo>
                  <a:cubicBezTo>
                    <a:pt x="49" y="4064"/>
                    <a:pt x="97" y="4064"/>
                    <a:pt x="145" y="4064"/>
                  </a:cubicBezTo>
                  <a:cubicBezTo>
                    <a:pt x="2240" y="4064"/>
                    <a:pt x="4093" y="2542"/>
                    <a:pt x="49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8"/>
            <p:cNvSpPr/>
            <p:nvPr/>
          </p:nvSpPr>
          <p:spPr>
            <a:xfrm>
              <a:off x="7366525" y="3101194"/>
              <a:ext cx="213191" cy="616839"/>
            </a:xfrm>
            <a:custGeom>
              <a:avLst/>
              <a:gdLst/>
              <a:ahLst/>
              <a:cxnLst/>
              <a:rect l="l" t="t" r="r" b="b"/>
              <a:pathLst>
                <a:path w="7071" h="20459" extrusionOk="0">
                  <a:moveTo>
                    <a:pt x="6610" y="0"/>
                  </a:moveTo>
                  <a:cubicBezTo>
                    <a:pt x="6419" y="0"/>
                    <a:pt x="6249" y="131"/>
                    <a:pt x="6205" y="324"/>
                  </a:cubicBezTo>
                  <a:cubicBezTo>
                    <a:pt x="3932" y="10124"/>
                    <a:pt x="2667" y="14550"/>
                    <a:pt x="101" y="19858"/>
                  </a:cubicBezTo>
                  <a:cubicBezTo>
                    <a:pt x="1" y="20066"/>
                    <a:pt x="89" y="20316"/>
                    <a:pt x="296" y="20416"/>
                  </a:cubicBezTo>
                  <a:cubicBezTo>
                    <a:pt x="355" y="20445"/>
                    <a:pt x="416" y="20458"/>
                    <a:pt x="478" y="20458"/>
                  </a:cubicBezTo>
                  <a:cubicBezTo>
                    <a:pt x="632" y="20458"/>
                    <a:pt x="782" y="20370"/>
                    <a:pt x="854" y="20222"/>
                  </a:cubicBezTo>
                  <a:cubicBezTo>
                    <a:pt x="3454" y="14842"/>
                    <a:pt x="4729" y="10381"/>
                    <a:pt x="7017" y="512"/>
                  </a:cubicBezTo>
                  <a:cubicBezTo>
                    <a:pt x="7071" y="289"/>
                    <a:pt x="6931" y="63"/>
                    <a:pt x="6705" y="11"/>
                  </a:cubicBezTo>
                  <a:cubicBezTo>
                    <a:pt x="6673" y="4"/>
                    <a:pt x="6641" y="0"/>
                    <a:pt x="66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8"/>
            <p:cNvSpPr/>
            <p:nvPr/>
          </p:nvSpPr>
          <p:spPr>
            <a:xfrm>
              <a:off x="7445611" y="2986861"/>
              <a:ext cx="241562" cy="228416"/>
            </a:xfrm>
            <a:custGeom>
              <a:avLst/>
              <a:gdLst/>
              <a:ahLst/>
              <a:cxnLst/>
              <a:rect l="l" t="t" r="r" b="b"/>
              <a:pathLst>
                <a:path w="8012" h="7576" extrusionOk="0">
                  <a:moveTo>
                    <a:pt x="3663" y="1"/>
                  </a:moveTo>
                  <a:cubicBezTo>
                    <a:pt x="3265" y="1"/>
                    <a:pt x="2952" y="156"/>
                    <a:pt x="2822" y="589"/>
                  </a:cubicBezTo>
                  <a:cubicBezTo>
                    <a:pt x="2692" y="1028"/>
                    <a:pt x="2805" y="1356"/>
                    <a:pt x="2786" y="1475"/>
                  </a:cubicBezTo>
                  <a:cubicBezTo>
                    <a:pt x="2532" y="1257"/>
                    <a:pt x="2049" y="893"/>
                    <a:pt x="1705" y="830"/>
                  </a:cubicBezTo>
                  <a:cubicBezTo>
                    <a:pt x="1566" y="805"/>
                    <a:pt x="1442" y="789"/>
                    <a:pt x="1330" y="789"/>
                  </a:cubicBezTo>
                  <a:cubicBezTo>
                    <a:pt x="1016" y="789"/>
                    <a:pt x="802" y="913"/>
                    <a:pt x="654" y="1294"/>
                  </a:cubicBezTo>
                  <a:cubicBezTo>
                    <a:pt x="317" y="2146"/>
                    <a:pt x="1013" y="2740"/>
                    <a:pt x="1762" y="3185"/>
                  </a:cubicBezTo>
                  <a:cubicBezTo>
                    <a:pt x="433" y="3272"/>
                    <a:pt x="0" y="4053"/>
                    <a:pt x="250" y="4740"/>
                  </a:cubicBezTo>
                  <a:cubicBezTo>
                    <a:pt x="459" y="5316"/>
                    <a:pt x="943" y="5492"/>
                    <a:pt x="1468" y="5492"/>
                  </a:cubicBezTo>
                  <a:cubicBezTo>
                    <a:pt x="1648" y="5492"/>
                    <a:pt x="1832" y="5472"/>
                    <a:pt x="2012" y="5439"/>
                  </a:cubicBezTo>
                  <a:lnTo>
                    <a:pt x="2012" y="5439"/>
                  </a:lnTo>
                  <a:cubicBezTo>
                    <a:pt x="1617" y="5918"/>
                    <a:pt x="1432" y="6504"/>
                    <a:pt x="1771" y="7075"/>
                  </a:cubicBezTo>
                  <a:cubicBezTo>
                    <a:pt x="1972" y="7414"/>
                    <a:pt x="2340" y="7576"/>
                    <a:pt x="2714" y="7576"/>
                  </a:cubicBezTo>
                  <a:cubicBezTo>
                    <a:pt x="2920" y="7576"/>
                    <a:pt x="3129" y="7526"/>
                    <a:pt x="3311" y="7430"/>
                  </a:cubicBezTo>
                  <a:cubicBezTo>
                    <a:pt x="3702" y="7225"/>
                    <a:pt x="3947" y="6881"/>
                    <a:pt x="4094" y="6489"/>
                  </a:cubicBezTo>
                  <a:cubicBezTo>
                    <a:pt x="4165" y="6730"/>
                    <a:pt x="4276" y="6954"/>
                    <a:pt x="4460" y="7145"/>
                  </a:cubicBezTo>
                  <a:cubicBezTo>
                    <a:pt x="4688" y="7383"/>
                    <a:pt x="5004" y="7524"/>
                    <a:pt x="5321" y="7524"/>
                  </a:cubicBezTo>
                  <a:cubicBezTo>
                    <a:pt x="5501" y="7524"/>
                    <a:pt x="5681" y="7479"/>
                    <a:pt x="5847" y="7380"/>
                  </a:cubicBezTo>
                  <a:cubicBezTo>
                    <a:pt x="6495" y="6997"/>
                    <a:pt x="6377" y="6254"/>
                    <a:pt x="6045" y="5582"/>
                  </a:cubicBezTo>
                  <a:lnTo>
                    <a:pt x="6045" y="5582"/>
                  </a:lnTo>
                  <a:cubicBezTo>
                    <a:pt x="6201" y="5667"/>
                    <a:pt x="6373" y="5727"/>
                    <a:pt x="6558" y="5750"/>
                  </a:cubicBezTo>
                  <a:cubicBezTo>
                    <a:pt x="6618" y="5758"/>
                    <a:pt x="6679" y="5762"/>
                    <a:pt x="6740" y="5762"/>
                  </a:cubicBezTo>
                  <a:cubicBezTo>
                    <a:pt x="7180" y="5762"/>
                    <a:pt x="7623" y="5556"/>
                    <a:pt x="7800" y="5126"/>
                  </a:cubicBezTo>
                  <a:cubicBezTo>
                    <a:pt x="8012" y="4617"/>
                    <a:pt x="7749" y="4047"/>
                    <a:pt x="7339" y="3723"/>
                  </a:cubicBezTo>
                  <a:cubicBezTo>
                    <a:pt x="7035" y="3480"/>
                    <a:pt x="6627" y="3367"/>
                    <a:pt x="6214" y="3348"/>
                  </a:cubicBezTo>
                  <a:cubicBezTo>
                    <a:pt x="6611" y="3191"/>
                    <a:pt x="6968" y="2946"/>
                    <a:pt x="7169" y="2560"/>
                  </a:cubicBezTo>
                  <a:cubicBezTo>
                    <a:pt x="7411" y="2099"/>
                    <a:pt x="7398" y="1495"/>
                    <a:pt x="7006" y="1119"/>
                  </a:cubicBezTo>
                  <a:cubicBezTo>
                    <a:pt x="6785" y="909"/>
                    <a:pt x="6492" y="818"/>
                    <a:pt x="6194" y="818"/>
                  </a:cubicBezTo>
                  <a:cubicBezTo>
                    <a:pt x="5950" y="818"/>
                    <a:pt x="5703" y="879"/>
                    <a:pt x="5489" y="984"/>
                  </a:cubicBezTo>
                  <a:cubicBezTo>
                    <a:pt x="5209" y="1124"/>
                    <a:pt x="4975" y="1347"/>
                    <a:pt x="4787" y="1608"/>
                  </a:cubicBezTo>
                  <a:cubicBezTo>
                    <a:pt x="4752" y="818"/>
                    <a:pt x="4489" y="37"/>
                    <a:pt x="3724" y="2"/>
                  </a:cubicBezTo>
                  <a:cubicBezTo>
                    <a:pt x="3703" y="1"/>
                    <a:pt x="3683" y="1"/>
                    <a:pt x="36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8"/>
            <p:cNvSpPr/>
            <p:nvPr/>
          </p:nvSpPr>
          <p:spPr>
            <a:xfrm>
              <a:off x="7466053" y="3011826"/>
              <a:ext cx="188407" cy="180659"/>
            </a:xfrm>
            <a:custGeom>
              <a:avLst/>
              <a:gdLst/>
              <a:ahLst/>
              <a:cxnLst/>
              <a:rect l="l" t="t" r="r" b="b"/>
              <a:pathLst>
                <a:path w="6249" h="5992" extrusionOk="0">
                  <a:moveTo>
                    <a:pt x="3256" y="1"/>
                  </a:moveTo>
                  <a:cubicBezTo>
                    <a:pt x="3241" y="1"/>
                    <a:pt x="3224" y="3"/>
                    <a:pt x="3208" y="8"/>
                  </a:cubicBezTo>
                  <a:cubicBezTo>
                    <a:pt x="2636" y="165"/>
                    <a:pt x="2993" y="2429"/>
                    <a:pt x="2993" y="2429"/>
                  </a:cubicBezTo>
                  <a:cubicBezTo>
                    <a:pt x="2993" y="2429"/>
                    <a:pt x="1667" y="778"/>
                    <a:pt x="1066" y="778"/>
                  </a:cubicBezTo>
                  <a:cubicBezTo>
                    <a:pt x="1002" y="778"/>
                    <a:pt x="946" y="797"/>
                    <a:pt x="901" y="839"/>
                  </a:cubicBezTo>
                  <a:cubicBezTo>
                    <a:pt x="435" y="1268"/>
                    <a:pt x="2744" y="2981"/>
                    <a:pt x="2702" y="2981"/>
                  </a:cubicBezTo>
                  <a:cubicBezTo>
                    <a:pt x="2702" y="2981"/>
                    <a:pt x="2701" y="2981"/>
                    <a:pt x="2701" y="2981"/>
                  </a:cubicBezTo>
                  <a:cubicBezTo>
                    <a:pt x="2686" y="2977"/>
                    <a:pt x="2573" y="2972"/>
                    <a:pt x="2403" y="2972"/>
                  </a:cubicBezTo>
                  <a:cubicBezTo>
                    <a:pt x="1696" y="2972"/>
                    <a:pt x="0" y="3057"/>
                    <a:pt x="168" y="3616"/>
                  </a:cubicBezTo>
                  <a:cubicBezTo>
                    <a:pt x="230" y="3820"/>
                    <a:pt x="494" y="3892"/>
                    <a:pt x="837" y="3892"/>
                  </a:cubicBezTo>
                  <a:cubicBezTo>
                    <a:pt x="1660" y="3892"/>
                    <a:pt x="2934" y="3476"/>
                    <a:pt x="2934" y="3476"/>
                  </a:cubicBezTo>
                  <a:lnTo>
                    <a:pt x="2934" y="3476"/>
                  </a:lnTo>
                  <a:cubicBezTo>
                    <a:pt x="2934" y="3476"/>
                    <a:pt x="1390" y="5344"/>
                    <a:pt x="1893" y="5611"/>
                  </a:cubicBezTo>
                  <a:cubicBezTo>
                    <a:pt x="1923" y="5627"/>
                    <a:pt x="1954" y="5634"/>
                    <a:pt x="1987" y="5634"/>
                  </a:cubicBezTo>
                  <a:cubicBezTo>
                    <a:pt x="2504" y="5634"/>
                    <a:pt x="3338" y="3770"/>
                    <a:pt x="3338" y="3770"/>
                  </a:cubicBezTo>
                  <a:cubicBezTo>
                    <a:pt x="3338" y="3770"/>
                    <a:pt x="3741" y="5991"/>
                    <a:pt x="4315" y="5991"/>
                  </a:cubicBezTo>
                  <a:cubicBezTo>
                    <a:pt x="4372" y="5991"/>
                    <a:pt x="4431" y="5969"/>
                    <a:pt x="4491" y="5921"/>
                  </a:cubicBezTo>
                  <a:cubicBezTo>
                    <a:pt x="5155" y="5389"/>
                    <a:pt x="3807" y="3464"/>
                    <a:pt x="3807" y="3464"/>
                  </a:cubicBezTo>
                  <a:lnTo>
                    <a:pt x="3807" y="3464"/>
                  </a:lnTo>
                  <a:cubicBezTo>
                    <a:pt x="3807" y="3464"/>
                    <a:pt x="5142" y="4264"/>
                    <a:pt x="5773" y="4264"/>
                  </a:cubicBezTo>
                  <a:cubicBezTo>
                    <a:pt x="5935" y="4264"/>
                    <a:pt x="6050" y="4211"/>
                    <a:pt x="6084" y="4078"/>
                  </a:cubicBezTo>
                  <a:cubicBezTo>
                    <a:pt x="6249" y="3429"/>
                    <a:pt x="3997" y="2914"/>
                    <a:pt x="3997" y="2914"/>
                  </a:cubicBezTo>
                  <a:cubicBezTo>
                    <a:pt x="3997" y="2914"/>
                    <a:pt x="5896" y="1564"/>
                    <a:pt x="5444" y="1222"/>
                  </a:cubicBezTo>
                  <a:cubicBezTo>
                    <a:pt x="5399" y="1188"/>
                    <a:pt x="5346" y="1173"/>
                    <a:pt x="5285" y="1173"/>
                  </a:cubicBezTo>
                  <a:cubicBezTo>
                    <a:pt x="4733" y="1173"/>
                    <a:pt x="3617" y="2445"/>
                    <a:pt x="3617" y="2445"/>
                  </a:cubicBezTo>
                  <a:cubicBezTo>
                    <a:pt x="3617" y="2445"/>
                    <a:pt x="3769" y="1"/>
                    <a:pt x="32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8"/>
            <p:cNvSpPr/>
            <p:nvPr/>
          </p:nvSpPr>
          <p:spPr>
            <a:xfrm>
              <a:off x="7538657" y="3067757"/>
              <a:ext cx="69586" cy="67235"/>
            </a:xfrm>
            <a:custGeom>
              <a:avLst/>
              <a:gdLst/>
              <a:ahLst/>
              <a:cxnLst/>
              <a:rect l="l" t="t" r="r" b="b"/>
              <a:pathLst>
                <a:path w="2308" h="2230" extrusionOk="0">
                  <a:moveTo>
                    <a:pt x="967" y="0"/>
                  </a:moveTo>
                  <a:cubicBezTo>
                    <a:pt x="922" y="0"/>
                    <a:pt x="874" y="4"/>
                    <a:pt x="826" y="10"/>
                  </a:cubicBezTo>
                  <a:cubicBezTo>
                    <a:pt x="644" y="38"/>
                    <a:pt x="475" y="131"/>
                    <a:pt x="343" y="261"/>
                  </a:cubicBezTo>
                  <a:cubicBezTo>
                    <a:pt x="277" y="327"/>
                    <a:pt x="220" y="402"/>
                    <a:pt x="174" y="483"/>
                  </a:cubicBezTo>
                  <a:cubicBezTo>
                    <a:pt x="37" y="727"/>
                    <a:pt x="1" y="1018"/>
                    <a:pt x="29" y="1295"/>
                  </a:cubicBezTo>
                  <a:cubicBezTo>
                    <a:pt x="55" y="1543"/>
                    <a:pt x="136" y="1794"/>
                    <a:pt x="306" y="1972"/>
                  </a:cubicBezTo>
                  <a:cubicBezTo>
                    <a:pt x="471" y="2144"/>
                    <a:pt x="708" y="2229"/>
                    <a:pt x="946" y="2229"/>
                  </a:cubicBezTo>
                  <a:cubicBezTo>
                    <a:pt x="1077" y="2229"/>
                    <a:pt x="1207" y="2204"/>
                    <a:pt x="1327" y="2153"/>
                  </a:cubicBezTo>
                  <a:cubicBezTo>
                    <a:pt x="2308" y="1726"/>
                    <a:pt x="2025" y="0"/>
                    <a:pt x="9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8"/>
            <p:cNvSpPr/>
            <p:nvPr/>
          </p:nvSpPr>
          <p:spPr>
            <a:xfrm>
              <a:off x="7057145" y="3261236"/>
              <a:ext cx="147403" cy="94369"/>
            </a:xfrm>
            <a:custGeom>
              <a:avLst/>
              <a:gdLst/>
              <a:ahLst/>
              <a:cxnLst/>
              <a:rect l="l" t="t" r="r" b="b"/>
              <a:pathLst>
                <a:path w="4889" h="3130" extrusionOk="0">
                  <a:moveTo>
                    <a:pt x="117" y="0"/>
                  </a:moveTo>
                  <a:cubicBezTo>
                    <a:pt x="79" y="0"/>
                    <a:pt x="40" y="0"/>
                    <a:pt x="1" y="1"/>
                  </a:cubicBezTo>
                  <a:cubicBezTo>
                    <a:pt x="926" y="3009"/>
                    <a:pt x="4285" y="3130"/>
                    <a:pt x="4818" y="3130"/>
                  </a:cubicBezTo>
                  <a:cubicBezTo>
                    <a:pt x="4864" y="3130"/>
                    <a:pt x="4889" y="3129"/>
                    <a:pt x="4889" y="3129"/>
                  </a:cubicBezTo>
                  <a:cubicBezTo>
                    <a:pt x="4889" y="3129"/>
                    <a:pt x="3554" y="0"/>
                    <a:pt x="1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8"/>
            <p:cNvSpPr/>
            <p:nvPr/>
          </p:nvSpPr>
          <p:spPr>
            <a:xfrm>
              <a:off x="7187488" y="3222432"/>
              <a:ext cx="126087" cy="172368"/>
            </a:xfrm>
            <a:custGeom>
              <a:avLst/>
              <a:gdLst/>
              <a:ahLst/>
              <a:cxnLst/>
              <a:rect l="l" t="t" r="r" b="b"/>
              <a:pathLst>
                <a:path w="4182" h="5717" extrusionOk="0">
                  <a:moveTo>
                    <a:pt x="2600" y="0"/>
                  </a:moveTo>
                  <a:lnTo>
                    <a:pt x="2600" y="0"/>
                  </a:lnTo>
                  <a:cubicBezTo>
                    <a:pt x="1" y="2437"/>
                    <a:pt x="1271" y="5717"/>
                    <a:pt x="1271" y="5717"/>
                  </a:cubicBezTo>
                  <a:cubicBezTo>
                    <a:pt x="1271" y="5717"/>
                    <a:pt x="4181" y="3080"/>
                    <a:pt x="26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8"/>
            <p:cNvSpPr/>
            <p:nvPr/>
          </p:nvSpPr>
          <p:spPr>
            <a:xfrm>
              <a:off x="7119347" y="3119586"/>
              <a:ext cx="271501" cy="598266"/>
            </a:xfrm>
            <a:custGeom>
              <a:avLst/>
              <a:gdLst/>
              <a:ahLst/>
              <a:cxnLst/>
              <a:rect l="l" t="t" r="r" b="b"/>
              <a:pathLst>
                <a:path w="9005" h="19843" extrusionOk="0">
                  <a:moveTo>
                    <a:pt x="466" y="1"/>
                  </a:moveTo>
                  <a:cubicBezTo>
                    <a:pt x="429" y="1"/>
                    <a:pt x="390" y="6"/>
                    <a:pt x="352" y="17"/>
                  </a:cubicBezTo>
                  <a:cubicBezTo>
                    <a:pt x="128" y="78"/>
                    <a:pt x="1" y="310"/>
                    <a:pt x="64" y="532"/>
                  </a:cubicBezTo>
                  <a:cubicBezTo>
                    <a:pt x="1923" y="7118"/>
                    <a:pt x="4346" y="12828"/>
                    <a:pt x="8165" y="19630"/>
                  </a:cubicBezTo>
                  <a:cubicBezTo>
                    <a:pt x="8243" y="19766"/>
                    <a:pt x="8384" y="19843"/>
                    <a:pt x="8531" y="19843"/>
                  </a:cubicBezTo>
                  <a:cubicBezTo>
                    <a:pt x="8598" y="19843"/>
                    <a:pt x="8670" y="19826"/>
                    <a:pt x="8732" y="19788"/>
                  </a:cubicBezTo>
                  <a:cubicBezTo>
                    <a:pt x="8934" y="19677"/>
                    <a:pt x="9005" y="19421"/>
                    <a:pt x="8892" y="19218"/>
                  </a:cubicBezTo>
                  <a:cubicBezTo>
                    <a:pt x="5106" y="12479"/>
                    <a:pt x="2708" y="6823"/>
                    <a:pt x="867" y="304"/>
                  </a:cubicBezTo>
                  <a:cubicBezTo>
                    <a:pt x="815" y="121"/>
                    <a:pt x="649" y="1"/>
                    <a:pt x="4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8"/>
            <p:cNvSpPr/>
            <p:nvPr/>
          </p:nvSpPr>
          <p:spPr>
            <a:xfrm>
              <a:off x="7027235" y="3022982"/>
              <a:ext cx="207613" cy="198297"/>
            </a:xfrm>
            <a:custGeom>
              <a:avLst/>
              <a:gdLst/>
              <a:ahLst/>
              <a:cxnLst/>
              <a:rect l="l" t="t" r="r" b="b"/>
              <a:pathLst>
                <a:path w="6886" h="6577" extrusionOk="0">
                  <a:moveTo>
                    <a:pt x="3283" y="1"/>
                  </a:moveTo>
                  <a:cubicBezTo>
                    <a:pt x="2977" y="1"/>
                    <a:pt x="2730" y="128"/>
                    <a:pt x="2608" y="467"/>
                  </a:cubicBezTo>
                  <a:cubicBezTo>
                    <a:pt x="2474" y="840"/>
                    <a:pt x="2555" y="1127"/>
                    <a:pt x="2533" y="1230"/>
                  </a:cubicBezTo>
                  <a:cubicBezTo>
                    <a:pt x="2323" y="1028"/>
                    <a:pt x="1925" y="689"/>
                    <a:pt x="1631" y="620"/>
                  </a:cubicBezTo>
                  <a:cubicBezTo>
                    <a:pt x="1490" y="586"/>
                    <a:pt x="1366" y="565"/>
                    <a:pt x="1256" y="565"/>
                  </a:cubicBezTo>
                  <a:cubicBezTo>
                    <a:pt x="1013" y="565"/>
                    <a:pt x="839" y="669"/>
                    <a:pt x="700" y="968"/>
                  </a:cubicBezTo>
                  <a:cubicBezTo>
                    <a:pt x="369" y="1688"/>
                    <a:pt x="940" y="2235"/>
                    <a:pt x="1564" y="2655"/>
                  </a:cubicBezTo>
                  <a:cubicBezTo>
                    <a:pt x="413" y="2664"/>
                    <a:pt x="0" y="3316"/>
                    <a:pt x="182" y="3921"/>
                  </a:cubicBezTo>
                  <a:cubicBezTo>
                    <a:pt x="346" y="4473"/>
                    <a:pt x="816" y="4635"/>
                    <a:pt x="1316" y="4635"/>
                  </a:cubicBezTo>
                  <a:cubicBezTo>
                    <a:pt x="1433" y="4635"/>
                    <a:pt x="1551" y="4626"/>
                    <a:pt x="1668" y="4611"/>
                  </a:cubicBezTo>
                  <a:lnTo>
                    <a:pt x="1668" y="4611"/>
                  </a:lnTo>
                  <a:cubicBezTo>
                    <a:pt x="1305" y="5005"/>
                    <a:pt x="1116" y="5502"/>
                    <a:pt x="1380" y="6012"/>
                  </a:cubicBezTo>
                  <a:cubicBezTo>
                    <a:pt x="1547" y="6335"/>
                    <a:pt x="1887" y="6493"/>
                    <a:pt x="2233" y="6493"/>
                  </a:cubicBezTo>
                  <a:cubicBezTo>
                    <a:pt x="2391" y="6493"/>
                    <a:pt x="2549" y="6460"/>
                    <a:pt x="2693" y="6395"/>
                  </a:cubicBezTo>
                  <a:cubicBezTo>
                    <a:pt x="3041" y="6238"/>
                    <a:pt x="3269" y="5953"/>
                    <a:pt x="3414" y="5621"/>
                  </a:cubicBezTo>
                  <a:cubicBezTo>
                    <a:pt x="3461" y="5833"/>
                    <a:pt x="3548" y="6033"/>
                    <a:pt x="3696" y="6207"/>
                  </a:cubicBezTo>
                  <a:cubicBezTo>
                    <a:pt x="3893" y="6437"/>
                    <a:pt x="4179" y="6576"/>
                    <a:pt x="4471" y="6576"/>
                  </a:cubicBezTo>
                  <a:cubicBezTo>
                    <a:pt x="4610" y="6576"/>
                    <a:pt x="4750" y="6545"/>
                    <a:pt x="4882" y="6476"/>
                  </a:cubicBezTo>
                  <a:cubicBezTo>
                    <a:pt x="5461" y="6178"/>
                    <a:pt x="5396" y="5529"/>
                    <a:pt x="5141" y="4934"/>
                  </a:cubicBezTo>
                  <a:lnTo>
                    <a:pt x="5141" y="4934"/>
                  </a:lnTo>
                  <a:cubicBezTo>
                    <a:pt x="5272" y="5015"/>
                    <a:pt x="5414" y="5077"/>
                    <a:pt x="5574" y="5106"/>
                  </a:cubicBezTo>
                  <a:cubicBezTo>
                    <a:pt x="5648" y="5120"/>
                    <a:pt x="5724" y="5127"/>
                    <a:pt x="5800" y="5127"/>
                  </a:cubicBezTo>
                  <a:cubicBezTo>
                    <a:pt x="6158" y="5127"/>
                    <a:pt x="6513" y="4968"/>
                    <a:pt x="6677" y="4629"/>
                  </a:cubicBezTo>
                  <a:cubicBezTo>
                    <a:pt x="6885" y="4199"/>
                    <a:pt x="6687" y="3693"/>
                    <a:pt x="6349" y="3392"/>
                  </a:cubicBezTo>
                  <a:cubicBezTo>
                    <a:pt x="6097" y="3169"/>
                    <a:pt x="5750" y="3052"/>
                    <a:pt x="5396" y="3015"/>
                  </a:cubicBezTo>
                  <a:cubicBezTo>
                    <a:pt x="5747" y="2898"/>
                    <a:pt x="6064" y="2705"/>
                    <a:pt x="6258" y="2382"/>
                  </a:cubicBezTo>
                  <a:cubicBezTo>
                    <a:pt x="6490" y="1996"/>
                    <a:pt x="6511" y="1475"/>
                    <a:pt x="6189" y="1131"/>
                  </a:cubicBezTo>
                  <a:cubicBezTo>
                    <a:pt x="5991" y="921"/>
                    <a:pt x="5712" y="829"/>
                    <a:pt x="5429" y="829"/>
                  </a:cubicBezTo>
                  <a:cubicBezTo>
                    <a:pt x="5243" y="829"/>
                    <a:pt x="5055" y="869"/>
                    <a:pt x="4888" y="940"/>
                  </a:cubicBezTo>
                  <a:cubicBezTo>
                    <a:pt x="4639" y="1047"/>
                    <a:pt x="4427" y="1230"/>
                    <a:pt x="4251" y="1445"/>
                  </a:cubicBezTo>
                  <a:cubicBezTo>
                    <a:pt x="4260" y="763"/>
                    <a:pt x="4070" y="77"/>
                    <a:pt x="3413" y="8"/>
                  </a:cubicBezTo>
                  <a:cubicBezTo>
                    <a:pt x="3368" y="3"/>
                    <a:pt x="3325" y="1"/>
                    <a:pt x="32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8"/>
            <p:cNvSpPr/>
            <p:nvPr/>
          </p:nvSpPr>
          <p:spPr>
            <a:xfrm>
              <a:off x="7045748" y="3044902"/>
              <a:ext cx="161333" cy="157534"/>
            </a:xfrm>
            <a:custGeom>
              <a:avLst/>
              <a:gdLst/>
              <a:ahLst/>
              <a:cxnLst/>
              <a:rect l="l" t="t" r="r" b="b"/>
              <a:pathLst>
                <a:path w="5351" h="5225" extrusionOk="0">
                  <a:moveTo>
                    <a:pt x="2928" y="1"/>
                  </a:moveTo>
                  <a:cubicBezTo>
                    <a:pt x="2917" y="1"/>
                    <a:pt x="2906" y="2"/>
                    <a:pt x="2894" y="5"/>
                  </a:cubicBezTo>
                  <a:cubicBezTo>
                    <a:pt x="2392" y="112"/>
                    <a:pt x="2589" y="2084"/>
                    <a:pt x="2589" y="2084"/>
                  </a:cubicBezTo>
                  <a:cubicBezTo>
                    <a:pt x="2589" y="2084"/>
                    <a:pt x="1504" y="564"/>
                    <a:pt x="992" y="564"/>
                  </a:cubicBezTo>
                  <a:cubicBezTo>
                    <a:pt x="943" y="564"/>
                    <a:pt x="899" y="578"/>
                    <a:pt x="862" y="608"/>
                  </a:cubicBezTo>
                  <a:cubicBezTo>
                    <a:pt x="440" y="954"/>
                    <a:pt x="2346" y="2547"/>
                    <a:pt x="2311" y="2547"/>
                  </a:cubicBezTo>
                  <a:cubicBezTo>
                    <a:pt x="2310" y="2547"/>
                    <a:pt x="2310" y="2547"/>
                    <a:pt x="2310" y="2546"/>
                  </a:cubicBezTo>
                  <a:cubicBezTo>
                    <a:pt x="2285" y="2538"/>
                    <a:pt x="1946" y="2509"/>
                    <a:pt x="1540" y="2509"/>
                  </a:cubicBezTo>
                  <a:cubicBezTo>
                    <a:pt x="863" y="2509"/>
                    <a:pt x="1" y="2588"/>
                    <a:pt x="92" y="2971"/>
                  </a:cubicBezTo>
                  <a:cubicBezTo>
                    <a:pt x="144" y="3177"/>
                    <a:pt x="436" y="3246"/>
                    <a:pt x="800" y="3246"/>
                  </a:cubicBezTo>
                  <a:cubicBezTo>
                    <a:pt x="1509" y="3246"/>
                    <a:pt x="2492" y="2986"/>
                    <a:pt x="2492" y="2986"/>
                  </a:cubicBezTo>
                  <a:lnTo>
                    <a:pt x="2492" y="2986"/>
                  </a:lnTo>
                  <a:cubicBezTo>
                    <a:pt x="2492" y="2986"/>
                    <a:pt x="1067" y="4520"/>
                    <a:pt x="1487" y="4775"/>
                  </a:cubicBezTo>
                  <a:cubicBezTo>
                    <a:pt x="1515" y="4792"/>
                    <a:pt x="1546" y="4800"/>
                    <a:pt x="1578" y="4800"/>
                  </a:cubicBezTo>
                  <a:cubicBezTo>
                    <a:pt x="2026" y="4800"/>
                    <a:pt x="2824" y="3257"/>
                    <a:pt x="2824" y="3257"/>
                  </a:cubicBezTo>
                  <a:cubicBezTo>
                    <a:pt x="2824" y="3257"/>
                    <a:pt x="3065" y="5224"/>
                    <a:pt x="3568" y="5224"/>
                  </a:cubicBezTo>
                  <a:cubicBezTo>
                    <a:pt x="3614" y="5224"/>
                    <a:pt x="3662" y="5208"/>
                    <a:pt x="3712" y="5172"/>
                  </a:cubicBezTo>
                  <a:cubicBezTo>
                    <a:pt x="4312" y="4743"/>
                    <a:pt x="3242" y="3017"/>
                    <a:pt x="3242" y="3016"/>
                  </a:cubicBezTo>
                  <a:lnTo>
                    <a:pt x="3242" y="3016"/>
                  </a:lnTo>
                  <a:cubicBezTo>
                    <a:pt x="3242" y="3016"/>
                    <a:pt x="4403" y="3806"/>
                    <a:pt x="4933" y="3806"/>
                  </a:cubicBezTo>
                  <a:cubicBezTo>
                    <a:pt x="5056" y="3806"/>
                    <a:pt x="5145" y="3763"/>
                    <a:pt x="5177" y="3660"/>
                  </a:cubicBezTo>
                  <a:cubicBezTo>
                    <a:pt x="5351" y="3104"/>
                    <a:pt x="3433" y="2549"/>
                    <a:pt x="3433" y="2549"/>
                  </a:cubicBezTo>
                  <a:cubicBezTo>
                    <a:pt x="3433" y="2549"/>
                    <a:pt x="5141" y="1480"/>
                    <a:pt x="4763" y="1163"/>
                  </a:cubicBezTo>
                  <a:cubicBezTo>
                    <a:pt x="4722" y="1128"/>
                    <a:pt x="4670" y="1112"/>
                    <a:pt x="4610" y="1112"/>
                  </a:cubicBezTo>
                  <a:cubicBezTo>
                    <a:pt x="4125" y="1112"/>
                    <a:pt x="3126" y="2128"/>
                    <a:pt x="3126" y="2128"/>
                  </a:cubicBezTo>
                  <a:cubicBezTo>
                    <a:pt x="3126" y="2128"/>
                    <a:pt x="3382" y="1"/>
                    <a:pt x="29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8"/>
            <p:cNvSpPr/>
            <p:nvPr/>
          </p:nvSpPr>
          <p:spPr>
            <a:xfrm>
              <a:off x="7108070" y="3093385"/>
              <a:ext cx="59516" cy="58009"/>
            </a:xfrm>
            <a:custGeom>
              <a:avLst/>
              <a:gdLst/>
              <a:ahLst/>
              <a:cxnLst/>
              <a:rect l="l" t="t" r="r" b="b"/>
              <a:pathLst>
                <a:path w="1974" h="1924" extrusionOk="0">
                  <a:moveTo>
                    <a:pt x="838" y="0"/>
                  </a:moveTo>
                  <a:cubicBezTo>
                    <a:pt x="813" y="0"/>
                    <a:pt x="788" y="1"/>
                    <a:pt x="762" y="3"/>
                  </a:cubicBezTo>
                  <a:cubicBezTo>
                    <a:pt x="602" y="15"/>
                    <a:pt x="454" y="88"/>
                    <a:pt x="332" y="195"/>
                  </a:cubicBezTo>
                  <a:cubicBezTo>
                    <a:pt x="272" y="248"/>
                    <a:pt x="219" y="311"/>
                    <a:pt x="177" y="379"/>
                  </a:cubicBezTo>
                  <a:cubicBezTo>
                    <a:pt x="49" y="583"/>
                    <a:pt x="0" y="830"/>
                    <a:pt x="12" y="1071"/>
                  </a:cubicBezTo>
                  <a:cubicBezTo>
                    <a:pt x="21" y="1285"/>
                    <a:pt x="78" y="1505"/>
                    <a:pt x="218" y="1670"/>
                  </a:cubicBezTo>
                  <a:cubicBezTo>
                    <a:pt x="360" y="1839"/>
                    <a:pt x="583" y="1924"/>
                    <a:pt x="805" y="1924"/>
                  </a:cubicBezTo>
                  <a:cubicBezTo>
                    <a:pt x="902" y="1924"/>
                    <a:pt x="998" y="1908"/>
                    <a:pt x="1088" y="1875"/>
                  </a:cubicBezTo>
                  <a:cubicBezTo>
                    <a:pt x="1973" y="1550"/>
                    <a:pt x="1793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8"/>
            <p:cNvSpPr/>
            <p:nvPr/>
          </p:nvSpPr>
          <p:spPr>
            <a:xfrm>
              <a:off x="7162553" y="2938559"/>
              <a:ext cx="322635" cy="319108"/>
            </a:xfrm>
            <a:custGeom>
              <a:avLst/>
              <a:gdLst/>
              <a:ahLst/>
              <a:cxnLst/>
              <a:rect l="l" t="t" r="r" b="b"/>
              <a:pathLst>
                <a:path w="10701" h="10584" extrusionOk="0">
                  <a:moveTo>
                    <a:pt x="6282" y="0"/>
                  </a:moveTo>
                  <a:cubicBezTo>
                    <a:pt x="6196" y="0"/>
                    <a:pt x="6102" y="9"/>
                    <a:pt x="5998" y="28"/>
                  </a:cubicBezTo>
                  <a:cubicBezTo>
                    <a:pt x="4823" y="241"/>
                    <a:pt x="4642" y="1419"/>
                    <a:pt x="4667" y="2551"/>
                  </a:cubicBezTo>
                  <a:cubicBezTo>
                    <a:pt x="4098" y="1754"/>
                    <a:pt x="3479" y="1426"/>
                    <a:pt x="2942" y="1426"/>
                  </a:cubicBezTo>
                  <a:cubicBezTo>
                    <a:pt x="2529" y="1426"/>
                    <a:pt x="2164" y="1620"/>
                    <a:pt x="1908" y="1946"/>
                  </a:cubicBezTo>
                  <a:cubicBezTo>
                    <a:pt x="1246" y="2786"/>
                    <a:pt x="1717" y="3684"/>
                    <a:pt x="2346" y="4376"/>
                  </a:cubicBezTo>
                  <a:cubicBezTo>
                    <a:pt x="2214" y="4358"/>
                    <a:pt x="2082" y="4349"/>
                    <a:pt x="1953" y="4349"/>
                  </a:cubicBezTo>
                  <a:cubicBezTo>
                    <a:pt x="1300" y="4349"/>
                    <a:pt x="704" y="4593"/>
                    <a:pt x="371" y="5234"/>
                  </a:cubicBezTo>
                  <a:cubicBezTo>
                    <a:pt x="1" y="5940"/>
                    <a:pt x="381" y="6797"/>
                    <a:pt x="1035" y="7182"/>
                  </a:cubicBezTo>
                  <a:cubicBezTo>
                    <a:pt x="1366" y="7377"/>
                    <a:pt x="1721" y="7458"/>
                    <a:pt x="2079" y="7458"/>
                  </a:cubicBezTo>
                  <a:cubicBezTo>
                    <a:pt x="2257" y="7458"/>
                    <a:pt x="2437" y="7438"/>
                    <a:pt x="2615" y="7402"/>
                  </a:cubicBezTo>
                  <a:lnTo>
                    <a:pt x="2615" y="7402"/>
                  </a:lnTo>
                  <a:cubicBezTo>
                    <a:pt x="2396" y="7645"/>
                    <a:pt x="2224" y="7924"/>
                    <a:pt x="2137" y="8258"/>
                  </a:cubicBezTo>
                  <a:cubicBezTo>
                    <a:pt x="1971" y="8909"/>
                    <a:pt x="2215" y="9633"/>
                    <a:pt x="2832" y="9954"/>
                  </a:cubicBezTo>
                  <a:cubicBezTo>
                    <a:pt x="3031" y="10058"/>
                    <a:pt x="3223" y="10104"/>
                    <a:pt x="3407" y="10104"/>
                  </a:cubicBezTo>
                  <a:cubicBezTo>
                    <a:pt x="4029" y="10104"/>
                    <a:pt x="4560" y="9578"/>
                    <a:pt x="4957" y="8937"/>
                  </a:cubicBezTo>
                  <a:cubicBezTo>
                    <a:pt x="4971" y="9169"/>
                    <a:pt x="5021" y="9396"/>
                    <a:pt x="5123" y="9620"/>
                  </a:cubicBezTo>
                  <a:cubicBezTo>
                    <a:pt x="5363" y="10153"/>
                    <a:pt x="5872" y="10583"/>
                    <a:pt x="6464" y="10583"/>
                  </a:cubicBezTo>
                  <a:cubicBezTo>
                    <a:pt x="6530" y="10583"/>
                    <a:pt x="6598" y="10578"/>
                    <a:pt x="6666" y="10567"/>
                  </a:cubicBezTo>
                  <a:cubicBezTo>
                    <a:pt x="7375" y="10449"/>
                    <a:pt x="7824" y="9771"/>
                    <a:pt x="7904" y="9092"/>
                  </a:cubicBezTo>
                  <a:cubicBezTo>
                    <a:pt x="7962" y="8590"/>
                    <a:pt x="7808" y="8060"/>
                    <a:pt x="7545" y="7590"/>
                  </a:cubicBezTo>
                  <a:lnTo>
                    <a:pt x="7545" y="7590"/>
                  </a:lnTo>
                  <a:cubicBezTo>
                    <a:pt x="7958" y="7895"/>
                    <a:pt x="8425" y="8109"/>
                    <a:pt x="8940" y="8109"/>
                  </a:cubicBezTo>
                  <a:cubicBezTo>
                    <a:pt x="8984" y="8109"/>
                    <a:pt x="9029" y="8107"/>
                    <a:pt x="9074" y="8104"/>
                  </a:cubicBezTo>
                  <a:cubicBezTo>
                    <a:pt x="9749" y="8054"/>
                    <a:pt x="10410" y="7627"/>
                    <a:pt x="10554" y="6937"/>
                  </a:cubicBezTo>
                  <a:cubicBezTo>
                    <a:pt x="10701" y="6228"/>
                    <a:pt x="10246" y="5529"/>
                    <a:pt x="9663" y="5168"/>
                  </a:cubicBezTo>
                  <a:cubicBezTo>
                    <a:pt x="9316" y="4950"/>
                    <a:pt x="8910" y="4849"/>
                    <a:pt x="8491" y="4818"/>
                  </a:cubicBezTo>
                  <a:cubicBezTo>
                    <a:pt x="9340" y="4238"/>
                    <a:pt x="10023" y="3410"/>
                    <a:pt x="9537" y="2541"/>
                  </a:cubicBezTo>
                  <a:cubicBezTo>
                    <a:pt x="9318" y="2151"/>
                    <a:pt x="9018" y="1899"/>
                    <a:pt x="8599" y="1899"/>
                  </a:cubicBezTo>
                  <a:cubicBezTo>
                    <a:pt x="8497" y="1899"/>
                    <a:pt x="8388" y="1914"/>
                    <a:pt x="8271" y="1946"/>
                  </a:cubicBezTo>
                  <a:cubicBezTo>
                    <a:pt x="7695" y="2102"/>
                    <a:pt x="7412" y="2452"/>
                    <a:pt x="7265" y="2513"/>
                  </a:cubicBezTo>
                  <a:cubicBezTo>
                    <a:pt x="7328" y="2081"/>
                    <a:pt x="7401" y="1298"/>
                    <a:pt x="7236" y="874"/>
                  </a:cubicBezTo>
                  <a:cubicBezTo>
                    <a:pt x="7016" y="316"/>
                    <a:pt x="6787" y="0"/>
                    <a:pt x="62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8"/>
            <p:cNvSpPr/>
            <p:nvPr/>
          </p:nvSpPr>
          <p:spPr>
            <a:xfrm>
              <a:off x="7210915" y="2977756"/>
              <a:ext cx="231823" cy="240748"/>
            </a:xfrm>
            <a:custGeom>
              <a:avLst/>
              <a:gdLst/>
              <a:ahLst/>
              <a:cxnLst/>
              <a:rect l="l" t="t" r="r" b="b"/>
              <a:pathLst>
                <a:path w="7689" h="7985" extrusionOk="0">
                  <a:moveTo>
                    <a:pt x="4554" y="1"/>
                  </a:moveTo>
                  <a:cubicBezTo>
                    <a:pt x="3817" y="1"/>
                    <a:pt x="3520" y="3476"/>
                    <a:pt x="3487" y="3476"/>
                  </a:cubicBezTo>
                  <a:cubicBezTo>
                    <a:pt x="3487" y="3476"/>
                    <a:pt x="3487" y="3475"/>
                    <a:pt x="3486" y="3474"/>
                  </a:cubicBezTo>
                  <a:cubicBezTo>
                    <a:pt x="3464" y="3386"/>
                    <a:pt x="2031" y="999"/>
                    <a:pt x="1280" y="999"/>
                  </a:cubicBezTo>
                  <a:cubicBezTo>
                    <a:pt x="1191" y="999"/>
                    <a:pt x="1111" y="1033"/>
                    <a:pt x="1044" y="1108"/>
                  </a:cubicBezTo>
                  <a:cubicBezTo>
                    <a:pt x="420" y="1816"/>
                    <a:pt x="3100" y="4070"/>
                    <a:pt x="3100" y="4070"/>
                  </a:cubicBezTo>
                  <a:cubicBezTo>
                    <a:pt x="3100" y="4070"/>
                    <a:pt x="2205" y="3948"/>
                    <a:pt x="1381" y="3948"/>
                  </a:cubicBezTo>
                  <a:cubicBezTo>
                    <a:pt x="664" y="3948"/>
                    <a:pt x="1" y="4040"/>
                    <a:pt x="24" y="4384"/>
                  </a:cubicBezTo>
                  <a:cubicBezTo>
                    <a:pt x="48" y="4738"/>
                    <a:pt x="738" y="4830"/>
                    <a:pt x="1454" y="4830"/>
                  </a:cubicBezTo>
                  <a:cubicBezTo>
                    <a:pt x="2238" y="4830"/>
                    <a:pt x="3052" y="4719"/>
                    <a:pt x="3052" y="4719"/>
                  </a:cubicBezTo>
                  <a:lnTo>
                    <a:pt x="3052" y="4719"/>
                  </a:lnTo>
                  <a:cubicBezTo>
                    <a:pt x="3052" y="4719"/>
                    <a:pt x="416" y="7102"/>
                    <a:pt x="1463" y="7472"/>
                  </a:cubicBezTo>
                  <a:cubicBezTo>
                    <a:pt x="1527" y="7495"/>
                    <a:pt x="1592" y="7506"/>
                    <a:pt x="1658" y="7506"/>
                  </a:cubicBezTo>
                  <a:cubicBezTo>
                    <a:pt x="2652" y="7506"/>
                    <a:pt x="3712" y="5028"/>
                    <a:pt x="3712" y="5028"/>
                  </a:cubicBezTo>
                  <a:cubicBezTo>
                    <a:pt x="3712" y="5028"/>
                    <a:pt x="3760" y="7984"/>
                    <a:pt x="4501" y="7984"/>
                  </a:cubicBezTo>
                  <a:cubicBezTo>
                    <a:pt x="4532" y="7984"/>
                    <a:pt x="4563" y="7979"/>
                    <a:pt x="4596" y="7969"/>
                  </a:cubicBezTo>
                  <a:cubicBezTo>
                    <a:pt x="5429" y="7704"/>
                    <a:pt x="4452" y="4860"/>
                    <a:pt x="4452" y="4860"/>
                  </a:cubicBezTo>
                  <a:lnTo>
                    <a:pt x="4452" y="4860"/>
                  </a:lnTo>
                  <a:cubicBezTo>
                    <a:pt x="4453" y="4860"/>
                    <a:pt x="6075" y="5541"/>
                    <a:pt x="6878" y="5541"/>
                  </a:cubicBezTo>
                  <a:cubicBezTo>
                    <a:pt x="7129" y="5541"/>
                    <a:pt x="7300" y="5475"/>
                    <a:pt x="7316" y="5299"/>
                  </a:cubicBezTo>
                  <a:cubicBezTo>
                    <a:pt x="7383" y="4561"/>
                    <a:pt x="4708" y="4116"/>
                    <a:pt x="4708" y="4116"/>
                  </a:cubicBezTo>
                  <a:cubicBezTo>
                    <a:pt x="4708" y="4116"/>
                    <a:pt x="7689" y="2514"/>
                    <a:pt x="7123" y="1991"/>
                  </a:cubicBezTo>
                  <a:cubicBezTo>
                    <a:pt x="7056" y="1929"/>
                    <a:pt x="6965" y="1902"/>
                    <a:pt x="6857" y="1902"/>
                  </a:cubicBezTo>
                  <a:cubicBezTo>
                    <a:pt x="6053" y="1902"/>
                    <a:pt x="4298" y="3417"/>
                    <a:pt x="4298" y="3417"/>
                  </a:cubicBezTo>
                  <a:cubicBezTo>
                    <a:pt x="4298" y="3417"/>
                    <a:pt x="5417" y="233"/>
                    <a:pt x="4621" y="10"/>
                  </a:cubicBezTo>
                  <a:cubicBezTo>
                    <a:pt x="4599" y="4"/>
                    <a:pt x="4576" y="1"/>
                    <a:pt x="45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8"/>
            <p:cNvSpPr/>
            <p:nvPr/>
          </p:nvSpPr>
          <p:spPr>
            <a:xfrm>
              <a:off x="7284393" y="3065134"/>
              <a:ext cx="103987" cy="79777"/>
            </a:xfrm>
            <a:custGeom>
              <a:avLst/>
              <a:gdLst/>
              <a:ahLst/>
              <a:cxnLst/>
              <a:rect l="l" t="t" r="r" b="b"/>
              <a:pathLst>
                <a:path w="3449" h="2646" extrusionOk="0">
                  <a:moveTo>
                    <a:pt x="1738" y="0"/>
                  </a:moveTo>
                  <a:cubicBezTo>
                    <a:pt x="1717" y="0"/>
                    <a:pt x="1697" y="1"/>
                    <a:pt x="1676" y="2"/>
                  </a:cubicBezTo>
                  <a:cubicBezTo>
                    <a:pt x="1312" y="18"/>
                    <a:pt x="967" y="177"/>
                    <a:pt x="679" y="398"/>
                  </a:cubicBezTo>
                  <a:cubicBezTo>
                    <a:pt x="422" y="597"/>
                    <a:pt x="201" y="856"/>
                    <a:pt x="120" y="1171"/>
                  </a:cubicBezTo>
                  <a:cubicBezTo>
                    <a:pt x="1" y="1635"/>
                    <a:pt x="230" y="2149"/>
                    <a:pt x="622" y="2423"/>
                  </a:cubicBezTo>
                  <a:cubicBezTo>
                    <a:pt x="845" y="2578"/>
                    <a:pt x="1090" y="2646"/>
                    <a:pt x="1334" y="2646"/>
                  </a:cubicBezTo>
                  <a:cubicBezTo>
                    <a:pt x="2398" y="2646"/>
                    <a:pt x="3448" y="1362"/>
                    <a:pt x="2647" y="398"/>
                  </a:cubicBezTo>
                  <a:cubicBezTo>
                    <a:pt x="2494" y="213"/>
                    <a:pt x="2274" y="90"/>
                    <a:pt x="2037" y="34"/>
                  </a:cubicBezTo>
                  <a:cubicBezTo>
                    <a:pt x="1940" y="12"/>
                    <a:pt x="1838" y="0"/>
                    <a:pt x="17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8"/>
            <p:cNvSpPr/>
            <p:nvPr/>
          </p:nvSpPr>
          <p:spPr>
            <a:xfrm>
              <a:off x="7164634" y="3424444"/>
              <a:ext cx="95937" cy="50109"/>
            </a:xfrm>
            <a:custGeom>
              <a:avLst/>
              <a:gdLst/>
              <a:ahLst/>
              <a:cxnLst/>
              <a:rect l="l" t="t" r="r" b="b"/>
              <a:pathLst>
                <a:path w="3182" h="1662" extrusionOk="0">
                  <a:moveTo>
                    <a:pt x="117" y="0"/>
                  </a:moveTo>
                  <a:cubicBezTo>
                    <a:pt x="86" y="0"/>
                    <a:pt x="55" y="14"/>
                    <a:pt x="35" y="40"/>
                  </a:cubicBezTo>
                  <a:cubicBezTo>
                    <a:pt x="1" y="87"/>
                    <a:pt x="8" y="152"/>
                    <a:pt x="54" y="187"/>
                  </a:cubicBezTo>
                  <a:cubicBezTo>
                    <a:pt x="789" y="758"/>
                    <a:pt x="1252" y="838"/>
                    <a:pt x="1662" y="907"/>
                  </a:cubicBezTo>
                  <a:cubicBezTo>
                    <a:pt x="2071" y="977"/>
                    <a:pt x="2425" y="1037"/>
                    <a:pt x="2989" y="1629"/>
                  </a:cubicBezTo>
                  <a:cubicBezTo>
                    <a:pt x="3008" y="1651"/>
                    <a:pt x="3036" y="1661"/>
                    <a:pt x="3064" y="1661"/>
                  </a:cubicBezTo>
                  <a:cubicBezTo>
                    <a:pt x="3089" y="1661"/>
                    <a:pt x="3115" y="1653"/>
                    <a:pt x="3137" y="1633"/>
                  </a:cubicBezTo>
                  <a:cubicBezTo>
                    <a:pt x="3178" y="1594"/>
                    <a:pt x="3181" y="1528"/>
                    <a:pt x="3140" y="1485"/>
                  </a:cubicBezTo>
                  <a:cubicBezTo>
                    <a:pt x="2529" y="842"/>
                    <a:pt x="2126" y="774"/>
                    <a:pt x="1698" y="701"/>
                  </a:cubicBezTo>
                  <a:cubicBezTo>
                    <a:pt x="1295" y="634"/>
                    <a:pt x="878" y="562"/>
                    <a:pt x="182" y="23"/>
                  </a:cubicBezTo>
                  <a:cubicBezTo>
                    <a:pt x="162" y="8"/>
                    <a:pt x="139" y="0"/>
                    <a:pt x="1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8"/>
            <p:cNvSpPr/>
            <p:nvPr/>
          </p:nvSpPr>
          <p:spPr>
            <a:xfrm>
              <a:off x="7126251" y="3396826"/>
              <a:ext cx="40642" cy="28552"/>
            </a:xfrm>
            <a:custGeom>
              <a:avLst/>
              <a:gdLst/>
              <a:ahLst/>
              <a:cxnLst/>
              <a:rect l="l" t="t" r="r" b="b"/>
              <a:pathLst>
                <a:path w="1348" h="947" extrusionOk="0">
                  <a:moveTo>
                    <a:pt x="191" y="0"/>
                  </a:moveTo>
                  <a:cubicBezTo>
                    <a:pt x="130" y="0"/>
                    <a:pt x="67" y="3"/>
                    <a:pt x="1" y="9"/>
                  </a:cubicBezTo>
                  <a:cubicBezTo>
                    <a:pt x="246" y="661"/>
                    <a:pt x="707" y="946"/>
                    <a:pt x="1106" y="946"/>
                  </a:cubicBezTo>
                  <a:cubicBezTo>
                    <a:pt x="1190" y="946"/>
                    <a:pt x="1271" y="934"/>
                    <a:pt x="1347" y="909"/>
                  </a:cubicBezTo>
                  <a:cubicBezTo>
                    <a:pt x="1327" y="575"/>
                    <a:pt x="1038" y="0"/>
                    <a:pt x="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8"/>
            <p:cNvSpPr/>
            <p:nvPr/>
          </p:nvSpPr>
          <p:spPr>
            <a:xfrm>
              <a:off x="7120281" y="3380725"/>
              <a:ext cx="66209" cy="59938"/>
            </a:xfrm>
            <a:custGeom>
              <a:avLst/>
              <a:gdLst/>
              <a:ahLst/>
              <a:cxnLst/>
              <a:rect l="l" t="t" r="r" b="b"/>
              <a:pathLst>
                <a:path w="2196" h="1988" extrusionOk="0">
                  <a:moveTo>
                    <a:pt x="786" y="0"/>
                  </a:moveTo>
                  <a:cubicBezTo>
                    <a:pt x="763" y="0"/>
                    <a:pt x="747" y="5"/>
                    <a:pt x="738" y="13"/>
                  </a:cubicBezTo>
                  <a:lnTo>
                    <a:pt x="1149" y="1044"/>
                  </a:lnTo>
                  <a:lnTo>
                    <a:pt x="1" y="1157"/>
                  </a:lnTo>
                  <a:cubicBezTo>
                    <a:pt x="1" y="1157"/>
                    <a:pt x="322" y="1715"/>
                    <a:pt x="816" y="1887"/>
                  </a:cubicBezTo>
                  <a:cubicBezTo>
                    <a:pt x="981" y="1945"/>
                    <a:pt x="1160" y="1988"/>
                    <a:pt x="1330" y="1988"/>
                  </a:cubicBezTo>
                  <a:cubicBezTo>
                    <a:pt x="1665" y="1988"/>
                    <a:pt x="1967" y="1820"/>
                    <a:pt x="2068" y="1270"/>
                  </a:cubicBezTo>
                  <a:cubicBezTo>
                    <a:pt x="2195" y="564"/>
                    <a:pt x="1055" y="0"/>
                    <a:pt x="7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8"/>
            <p:cNvSpPr/>
            <p:nvPr/>
          </p:nvSpPr>
          <p:spPr>
            <a:xfrm>
              <a:off x="7147689" y="3399690"/>
              <a:ext cx="36451" cy="44924"/>
            </a:xfrm>
            <a:custGeom>
              <a:avLst/>
              <a:gdLst/>
              <a:ahLst/>
              <a:cxnLst/>
              <a:rect l="l" t="t" r="r" b="b"/>
              <a:pathLst>
                <a:path w="1209" h="1490" extrusionOk="0">
                  <a:moveTo>
                    <a:pt x="1027" y="1"/>
                  </a:moveTo>
                  <a:cubicBezTo>
                    <a:pt x="1027" y="1"/>
                    <a:pt x="1027" y="1"/>
                    <a:pt x="1027" y="1"/>
                  </a:cubicBezTo>
                  <a:cubicBezTo>
                    <a:pt x="771" y="322"/>
                    <a:pt x="835" y="766"/>
                    <a:pt x="895" y="1002"/>
                  </a:cubicBezTo>
                  <a:cubicBezTo>
                    <a:pt x="670" y="1015"/>
                    <a:pt x="288" y="1082"/>
                    <a:pt x="1" y="1380"/>
                  </a:cubicBezTo>
                  <a:cubicBezTo>
                    <a:pt x="83" y="1422"/>
                    <a:pt x="169" y="1459"/>
                    <a:pt x="262" y="1477"/>
                  </a:cubicBezTo>
                  <a:cubicBezTo>
                    <a:pt x="305" y="1485"/>
                    <a:pt x="348" y="1490"/>
                    <a:pt x="389" y="1490"/>
                  </a:cubicBezTo>
                  <a:cubicBezTo>
                    <a:pt x="661" y="1490"/>
                    <a:pt x="877" y="1306"/>
                    <a:pt x="1034" y="1079"/>
                  </a:cubicBezTo>
                  <a:cubicBezTo>
                    <a:pt x="1047" y="1057"/>
                    <a:pt x="1059" y="1035"/>
                    <a:pt x="1074" y="1010"/>
                  </a:cubicBezTo>
                  <a:cubicBezTo>
                    <a:pt x="1153" y="872"/>
                    <a:pt x="1209" y="697"/>
                    <a:pt x="1209" y="535"/>
                  </a:cubicBezTo>
                  <a:cubicBezTo>
                    <a:pt x="1209" y="435"/>
                    <a:pt x="1190" y="337"/>
                    <a:pt x="1158" y="243"/>
                  </a:cubicBezTo>
                  <a:cubicBezTo>
                    <a:pt x="1147" y="217"/>
                    <a:pt x="1031" y="1"/>
                    <a:pt x="10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8"/>
            <p:cNvSpPr/>
            <p:nvPr/>
          </p:nvSpPr>
          <p:spPr>
            <a:xfrm>
              <a:off x="7203378" y="2499348"/>
              <a:ext cx="13899" cy="193262"/>
            </a:xfrm>
            <a:custGeom>
              <a:avLst/>
              <a:gdLst/>
              <a:ahLst/>
              <a:cxnLst/>
              <a:rect l="l" t="t" r="r" b="b"/>
              <a:pathLst>
                <a:path w="461" h="6410" extrusionOk="0">
                  <a:moveTo>
                    <a:pt x="354" y="1"/>
                  </a:moveTo>
                  <a:cubicBezTo>
                    <a:pt x="300" y="1"/>
                    <a:pt x="252" y="41"/>
                    <a:pt x="246" y="95"/>
                  </a:cubicBezTo>
                  <a:cubicBezTo>
                    <a:pt x="30" y="2154"/>
                    <a:pt x="1" y="4246"/>
                    <a:pt x="159" y="6311"/>
                  </a:cubicBezTo>
                  <a:cubicBezTo>
                    <a:pt x="165" y="6366"/>
                    <a:pt x="211" y="6409"/>
                    <a:pt x="265" y="6409"/>
                  </a:cubicBezTo>
                  <a:cubicBezTo>
                    <a:pt x="266" y="6409"/>
                    <a:pt x="269" y="6409"/>
                    <a:pt x="274" y="6406"/>
                  </a:cubicBezTo>
                  <a:cubicBezTo>
                    <a:pt x="331" y="6403"/>
                    <a:pt x="372" y="6352"/>
                    <a:pt x="369" y="6295"/>
                  </a:cubicBezTo>
                  <a:cubicBezTo>
                    <a:pt x="209" y="4243"/>
                    <a:pt x="239" y="2165"/>
                    <a:pt x="456" y="117"/>
                  </a:cubicBezTo>
                  <a:cubicBezTo>
                    <a:pt x="460" y="58"/>
                    <a:pt x="419" y="7"/>
                    <a:pt x="362" y="1"/>
                  </a:cubicBezTo>
                  <a:cubicBezTo>
                    <a:pt x="359" y="1"/>
                    <a:pt x="356" y="1"/>
                    <a:pt x="3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8"/>
            <p:cNvSpPr/>
            <p:nvPr/>
          </p:nvSpPr>
          <p:spPr>
            <a:xfrm>
              <a:off x="7197950" y="2465579"/>
              <a:ext cx="33798" cy="48150"/>
            </a:xfrm>
            <a:custGeom>
              <a:avLst/>
              <a:gdLst/>
              <a:ahLst/>
              <a:cxnLst/>
              <a:rect l="l" t="t" r="r" b="b"/>
              <a:pathLst>
                <a:path w="1121" h="1597" extrusionOk="0">
                  <a:moveTo>
                    <a:pt x="750" y="1"/>
                  </a:moveTo>
                  <a:lnTo>
                    <a:pt x="750" y="1"/>
                  </a:lnTo>
                  <a:cubicBezTo>
                    <a:pt x="0" y="659"/>
                    <a:pt x="234" y="1334"/>
                    <a:pt x="477" y="1597"/>
                  </a:cubicBezTo>
                  <a:cubicBezTo>
                    <a:pt x="881" y="1375"/>
                    <a:pt x="1120" y="757"/>
                    <a:pt x="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8"/>
            <p:cNvSpPr/>
            <p:nvPr/>
          </p:nvSpPr>
          <p:spPr>
            <a:xfrm>
              <a:off x="7178141" y="2466393"/>
              <a:ext cx="65546" cy="60873"/>
            </a:xfrm>
            <a:custGeom>
              <a:avLst/>
              <a:gdLst/>
              <a:ahLst/>
              <a:cxnLst/>
              <a:rect l="l" t="t" r="r" b="b"/>
              <a:pathLst>
                <a:path w="2174" h="2019" extrusionOk="0">
                  <a:moveTo>
                    <a:pt x="654" y="0"/>
                  </a:moveTo>
                  <a:cubicBezTo>
                    <a:pt x="497" y="8"/>
                    <a:pt x="1" y="1402"/>
                    <a:pt x="651" y="1830"/>
                  </a:cubicBezTo>
                  <a:cubicBezTo>
                    <a:pt x="856" y="1963"/>
                    <a:pt x="1034" y="2018"/>
                    <a:pt x="1189" y="2018"/>
                  </a:cubicBezTo>
                  <a:cubicBezTo>
                    <a:pt x="1569" y="2018"/>
                    <a:pt x="1810" y="1684"/>
                    <a:pt x="1961" y="1345"/>
                  </a:cubicBezTo>
                  <a:cubicBezTo>
                    <a:pt x="2174" y="868"/>
                    <a:pt x="1990" y="253"/>
                    <a:pt x="1990" y="253"/>
                  </a:cubicBezTo>
                  <a:lnTo>
                    <a:pt x="1990" y="253"/>
                  </a:lnTo>
                  <a:lnTo>
                    <a:pt x="1118" y="1009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8"/>
            <p:cNvSpPr/>
            <p:nvPr/>
          </p:nvSpPr>
          <p:spPr>
            <a:xfrm>
              <a:off x="7186372" y="2505348"/>
              <a:ext cx="51587" cy="22974"/>
            </a:xfrm>
            <a:custGeom>
              <a:avLst/>
              <a:gdLst/>
              <a:ahLst/>
              <a:cxnLst/>
              <a:rect l="l" t="t" r="r" b="b"/>
              <a:pathLst>
                <a:path w="1711" h="762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77" y="238"/>
                    <a:pt x="90" y="263"/>
                  </a:cubicBezTo>
                  <a:cubicBezTo>
                    <a:pt x="134" y="353"/>
                    <a:pt x="195" y="434"/>
                    <a:pt x="267" y="501"/>
                  </a:cubicBezTo>
                  <a:cubicBezTo>
                    <a:pt x="384" y="613"/>
                    <a:pt x="547" y="692"/>
                    <a:pt x="704" y="730"/>
                  </a:cubicBezTo>
                  <a:cubicBezTo>
                    <a:pt x="729" y="736"/>
                    <a:pt x="757" y="742"/>
                    <a:pt x="781" y="743"/>
                  </a:cubicBezTo>
                  <a:cubicBezTo>
                    <a:pt x="850" y="755"/>
                    <a:pt x="920" y="761"/>
                    <a:pt x="989" y="761"/>
                  </a:cubicBezTo>
                  <a:cubicBezTo>
                    <a:pt x="1232" y="761"/>
                    <a:pt x="1461" y="681"/>
                    <a:pt x="1601" y="457"/>
                  </a:cubicBezTo>
                  <a:cubicBezTo>
                    <a:pt x="1648" y="378"/>
                    <a:pt x="1684" y="293"/>
                    <a:pt x="1710" y="202"/>
                  </a:cubicBezTo>
                  <a:lnTo>
                    <a:pt x="1710" y="202"/>
                  </a:lnTo>
                  <a:cubicBezTo>
                    <a:pt x="1296" y="207"/>
                    <a:pt x="986" y="439"/>
                    <a:pt x="823" y="594"/>
                  </a:cubicBezTo>
                  <a:cubicBezTo>
                    <a:pt x="692" y="385"/>
                    <a:pt x="413" y="36"/>
                    <a:pt x="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11" name="Google Shape;1511;p8"/>
          <p:cNvSpPr/>
          <p:nvPr/>
        </p:nvSpPr>
        <p:spPr>
          <a:xfrm>
            <a:off x="4786922" y="3398702"/>
            <a:ext cx="291163" cy="315537"/>
          </a:xfrm>
          <a:custGeom>
            <a:avLst/>
            <a:gdLst/>
            <a:ahLst/>
            <a:cxnLst/>
            <a:rect l="l" t="t" r="r" b="b"/>
            <a:pathLst>
              <a:path w="6367" h="6900" extrusionOk="0">
                <a:moveTo>
                  <a:pt x="2953" y="5823"/>
                </a:moveTo>
                <a:lnTo>
                  <a:pt x="2953" y="5829"/>
                </a:lnTo>
                <a:lnTo>
                  <a:pt x="2953" y="6188"/>
                </a:lnTo>
                <a:lnTo>
                  <a:pt x="2952" y="6871"/>
                </a:lnTo>
                <a:cubicBezTo>
                  <a:pt x="2908" y="6645"/>
                  <a:pt x="2859" y="6422"/>
                  <a:pt x="2807" y="6207"/>
                </a:cubicBezTo>
                <a:cubicBezTo>
                  <a:pt x="2794" y="6155"/>
                  <a:pt x="2783" y="6104"/>
                  <a:pt x="2769" y="6053"/>
                </a:cubicBezTo>
                <a:cubicBezTo>
                  <a:pt x="2769" y="6051"/>
                  <a:pt x="2768" y="6049"/>
                  <a:pt x="2768" y="6048"/>
                </a:cubicBezTo>
                <a:cubicBezTo>
                  <a:pt x="2836" y="5978"/>
                  <a:pt x="2900" y="5903"/>
                  <a:pt x="2953" y="5823"/>
                </a:cubicBezTo>
                <a:close/>
                <a:moveTo>
                  <a:pt x="3127" y="1"/>
                </a:moveTo>
                <a:cubicBezTo>
                  <a:pt x="2908" y="401"/>
                  <a:pt x="2857" y="887"/>
                  <a:pt x="2981" y="1325"/>
                </a:cubicBezTo>
                <a:lnTo>
                  <a:pt x="2981" y="1332"/>
                </a:lnTo>
                <a:lnTo>
                  <a:pt x="2979" y="1886"/>
                </a:lnTo>
                <a:cubicBezTo>
                  <a:pt x="2917" y="1657"/>
                  <a:pt x="2821" y="1436"/>
                  <a:pt x="2689" y="1209"/>
                </a:cubicBezTo>
                <a:lnTo>
                  <a:pt x="2689" y="1209"/>
                </a:lnTo>
                <a:cubicBezTo>
                  <a:pt x="2589" y="1663"/>
                  <a:pt x="2699" y="2156"/>
                  <a:pt x="2978" y="2525"/>
                </a:cubicBezTo>
                <a:lnTo>
                  <a:pt x="2978" y="2528"/>
                </a:lnTo>
                <a:lnTo>
                  <a:pt x="2975" y="2990"/>
                </a:lnTo>
                <a:lnTo>
                  <a:pt x="2975" y="2992"/>
                </a:lnTo>
                <a:cubicBezTo>
                  <a:pt x="2920" y="2836"/>
                  <a:pt x="2833" y="2688"/>
                  <a:pt x="2699" y="2539"/>
                </a:cubicBezTo>
                <a:lnTo>
                  <a:pt x="2699" y="2539"/>
                </a:lnTo>
                <a:cubicBezTo>
                  <a:pt x="2718" y="2840"/>
                  <a:pt x="2814" y="3137"/>
                  <a:pt x="2973" y="3397"/>
                </a:cubicBezTo>
                <a:lnTo>
                  <a:pt x="2972" y="3862"/>
                </a:lnTo>
                <a:lnTo>
                  <a:pt x="2972" y="3867"/>
                </a:lnTo>
                <a:cubicBezTo>
                  <a:pt x="2894" y="3570"/>
                  <a:pt x="2753" y="3332"/>
                  <a:pt x="2470" y="3123"/>
                </a:cubicBezTo>
                <a:lnTo>
                  <a:pt x="2470" y="3123"/>
                </a:lnTo>
                <a:cubicBezTo>
                  <a:pt x="2511" y="3514"/>
                  <a:pt x="2692" y="3889"/>
                  <a:pt x="2971" y="4167"/>
                </a:cubicBezTo>
                <a:lnTo>
                  <a:pt x="2966" y="4760"/>
                </a:lnTo>
                <a:lnTo>
                  <a:pt x="2966" y="4764"/>
                </a:lnTo>
                <a:cubicBezTo>
                  <a:pt x="2814" y="5076"/>
                  <a:pt x="2725" y="5417"/>
                  <a:pt x="2699" y="5762"/>
                </a:cubicBezTo>
                <a:cubicBezTo>
                  <a:pt x="2698" y="5759"/>
                  <a:pt x="2698" y="5755"/>
                  <a:pt x="2696" y="5752"/>
                </a:cubicBezTo>
                <a:cubicBezTo>
                  <a:pt x="2649" y="5579"/>
                  <a:pt x="2598" y="5411"/>
                  <a:pt x="2546" y="5244"/>
                </a:cubicBezTo>
                <a:cubicBezTo>
                  <a:pt x="2546" y="5243"/>
                  <a:pt x="2546" y="5243"/>
                  <a:pt x="2544" y="5240"/>
                </a:cubicBezTo>
                <a:cubicBezTo>
                  <a:pt x="2695" y="4847"/>
                  <a:pt x="2654" y="4469"/>
                  <a:pt x="2538" y="4048"/>
                </a:cubicBezTo>
                <a:cubicBezTo>
                  <a:pt x="2449" y="4337"/>
                  <a:pt x="2420" y="4641"/>
                  <a:pt x="2446" y="4940"/>
                </a:cubicBezTo>
                <a:cubicBezTo>
                  <a:pt x="2408" y="4830"/>
                  <a:pt x="2370" y="4721"/>
                  <a:pt x="2330" y="4614"/>
                </a:cubicBezTo>
                <a:cubicBezTo>
                  <a:pt x="2330" y="4614"/>
                  <a:pt x="2330" y="4612"/>
                  <a:pt x="2328" y="4612"/>
                </a:cubicBezTo>
                <a:cubicBezTo>
                  <a:pt x="2437" y="4054"/>
                  <a:pt x="2399" y="3446"/>
                  <a:pt x="2189" y="2920"/>
                </a:cubicBezTo>
                <a:cubicBezTo>
                  <a:pt x="2118" y="3179"/>
                  <a:pt x="2089" y="3448"/>
                  <a:pt x="2095" y="3716"/>
                </a:cubicBezTo>
                <a:cubicBezTo>
                  <a:pt x="2061" y="3593"/>
                  <a:pt x="2014" y="3474"/>
                  <a:pt x="1941" y="3358"/>
                </a:cubicBezTo>
                <a:lnTo>
                  <a:pt x="1941" y="3358"/>
                </a:lnTo>
                <a:cubicBezTo>
                  <a:pt x="1937" y="3497"/>
                  <a:pt x="1951" y="3636"/>
                  <a:pt x="1980" y="3773"/>
                </a:cubicBezTo>
                <a:cubicBezTo>
                  <a:pt x="1924" y="3655"/>
                  <a:pt x="1870" y="3536"/>
                  <a:pt x="1810" y="3423"/>
                </a:cubicBezTo>
                <a:lnTo>
                  <a:pt x="1810" y="3420"/>
                </a:lnTo>
                <a:cubicBezTo>
                  <a:pt x="1895" y="2985"/>
                  <a:pt x="1871" y="2536"/>
                  <a:pt x="1731" y="2114"/>
                </a:cubicBezTo>
                <a:cubicBezTo>
                  <a:pt x="1610" y="2430"/>
                  <a:pt x="1586" y="2775"/>
                  <a:pt x="1647" y="3106"/>
                </a:cubicBezTo>
                <a:cubicBezTo>
                  <a:pt x="1645" y="3104"/>
                  <a:pt x="1644" y="3100"/>
                  <a:pt x="1644" y="3098"/>
                </a:cubicBezTo>
                <a:cubicBezTo>
                  <a:pt x="1518" y="2868"/>
                  <a:pt x="1386" y="2641"/>
                  <a:pt x="1245" y="2420"/>
                </a:cubicBezTo>
                <a:cubicBezTo>
                  <a:pt x="1270" y="2027"/>
                  <a:pt x="1210" y="1679"/>
                  <a:pt x="1001" y="1329"/>
                </a:cubicBezTo>
                <a:lnTo>
                  <a:pt x="1001" y="1329"/>
                </a:lnTo>
                <a:cubicBezTo>
                  <a:pt x="969" y="1605"/>
                  <a:pt x="994" y="1886"/>
                  <a:pt x="1071" y="2151"/>
                </a:cubicBezTo>
                <a:lnTo>
                  <a:pt x="1071" y="2151"/>
                </a:lnTo>
                <a:cubicBezTo>
                  <a:pt x="1071" y="2151"/>
                  <a:pt x="1070" y="2150"/>
                  <a:pt x="1068" y="2150"/>
                </a:cubicBezTo>
                <a:cubicBezTo>
                  <a:pt x="955" y="1980"/>
                  <a:pt x="835" y="1811"/>
                  <a:pt x="710" y="1644"/>
                </a:cubicBezTo>
                <a:lnTo>
                  <a:pt x="710" y="1642"/>
                </a:lnTo>
                <a:lnTo>
                  <a:pt x="706" y="1639"/>
                </a:lnTo>
                <a:cubicBezTo>
                  <a:pt x="568" y="1307"/>
                  <a:pt x="329" y="1032"/>
                  <a:pt x="1" y="858"/>
                </a:cubicBezTo>
                <a:lnTo>
                  <a:pt x="1" y="858"/>
                </a:lnTo>
                <a:cubicBezTo>
                  <a:pt x="52" y="1303"/>
                  <a:pt x="327" y="1715"/>
                  <a:pt x="713" y="1941"/>
                </a:cubicBezTo>
                <a:cubicBezTo>
                  <a:pt x="713" y="1944"/>
                  <a:pt x="716" y="1944"/>
                  <a:pt x="716" y="1945"/>
                </a:cubicBezTo>
                <a:cubicBezTo>
                  <a:pt x="884" y="2179"/>
                  <a:pt x="1043" y="2420"/>
                  <a:pt x="1194" y="2666"/>
                </a:cubicBezTo>
                <a:cubicBezTo>
                  <a:pt x="1025" y="2524"/>
                  <a:pt x="820" y="2420"/>
                  <a:pt x="578" y="2351"/>
                </a:cubicBezTo>
                <a:lnTo>
                  <a:pt x="578" y="2351"/>
                </a:lnTo>
                <a:cubicBezTo>
                  <a:pt x="733" y="2753"/>
                  <a:pt x="1087" y="3072"/>
                  <a:pt x="1500" y="3195"/>
                </a:cubicBezTo>
                <a:cubicBezTo>
                  <a:pt x="1500" y="3198"/>
                  <a:pt x="1502" y="3200"/>
                  <a:pt x="1502" y="3200"/>
                </a:cubicBezTo>
                <a:cubicBezTo>
                  <a:pt x="1602" y="3384"/>
                  <a:pt x="1697" y="3571"/>
                  <a:pt x="1786" y="3764"/>
                </a:cubicBezTo>
                <a:cubicBezTo>
                  <a:pt x="1593" y="3578"/>
                  <a:pt x="1354" y="3442"/>
                  <a:pt x="1094" y="3377"/>
                </a:cubicBezTo>
                <a:lnTo>
                  <a:pt x="1094" y="3377"/>
                </a:lnTo>
                <a:cubicBezTo>
                  <a:pt x="1271" y="3749"/>
                  <a:pt x="1573" y="3989"/>
                  <a:pt x="1951" y="4126"/>
                </a:cubicBezTo>
                <a:cubicBezTo>
                  <a:pt x="1951" y="4126"/>
                  <a:pt x="1951" y="4128"/>
                  <a:pt x="1953" y="4128"/>
                </a:cubicBezTo>
                <a:cubicBezTo>
                  <a:pt x="1993" y="4221"/>
                  <a:pt x="2032" y="4315"/>
                  <a:pt x="2072" y="4411"/>
                </a:cubicBezTo>
                <a:cubicBezTo>
                  <a:pt x="1948" y="4253"/>
                  <a:pt x="1786" y="4137"/>
                  <a:pt x="1567" y="4058"/>
                </a:cubicBezTo>
                <a:lnTo>
                  <a:pt x="1567" y="4058"/>
                </a:lnTo>
                <a:cubicBezTo>
                  <a:pt x="1716" y="4340"/>
                  <a:pt x="1938" y="4577"/>
                  <a:pt x="2203" y="4754"/>
                </a:cubicBezTo>
                <a:cubicBezTo>
                  <a:pt x="2203" y="4757"/>
                  <a:pt x="2205" y="4759"/>
                  <a:pt x="2205" y="4760"/>
                </a:cubicBezTo>
                <a:cubicBezTo>
                  <a:pt x="2295" y="5007"/>
                  <a:pt x="2379" y="5260"/>
                  <a:pt x="2457" y="5521"/>
                </a:cubicBezTo>
                <a:cubicBezTo>
                  <a:pt x="2459" y="5527"/>
                  <a:pt x="2459" y="5530"/>
                  <a:pt x="2460" y="5536"/>
                </a:cubicBezTo>
                <a:cubicBezTo>
                  <a:pt x="2276" y="5210"/>
                  <a:pt x="1973" y="5005"/>
                  <a:pt x="1589" y="4889"/>
                </a:cubicBezTo>
                <a:lnTo>
                  <a:pt x="1589" y="4889"/>
                </a:lnTo>
                <a:cubicBezTo>
                  <a:pt x="1789" y="5266"/>
                  <a:pt x="2122" y="5566"/>
                  <a:pt x="2514" y="5732"/>
                </a:cubicBezTo>
                <a:lnTo>
                  <a:pt x="2514" y="5733"/>
                </a:lnTo>
                <a:cubicBezTo>
                  <a:pt x="2554" y="5881"/>
                  <a:pt x="2594" y="6026"/>
                  <a:pt x="2630" y="6178"/>
                </a:cubicBezTo>
                <a:cubicBezTo>
                  <a:pt x="2630" y="6179"/>
                  <a:pt x="2630" y="6180"/>
                  <a:pt x="2630" y="6181"/>
                </a:cubicBezTo>
                <a:lnTo>
                  <a:pt x="2630" y="6181"/>
                </a:lnTo>
                <a:cubicBezTo>
                  <a:pt x="2414" y="5848"/>
                  <a:pt x="2071" y="5649"/>
                  <a:pt x="1647" y="5607"/>
                </a:cubicBezTo>
                <a:lnTo>
                  <a:pt x="1647" y="5607"/>
                </a:lnTo>
                <a:cubicBezTo>
                  <a:pt x="1886" y="5991"/>
                  <a:pt x="2263" y="6287"/>
                  <a:pt x="2691" y="6432"/>
                </a:cubicBezTo>
                <a:lnTo>
                  <a:pt x="2691" y="6433"/>
                </a:lnTo>
                <a:cubicBezTo>
                  <a:pt x="2725" y="6581"/>
                  <a:pt x="2757" y="6731"/>
                  <a:pt x="2786" y="6884"/>
                </a:cubicBezTo>
                <a:cubicBezTo>
                  <a:pt x="2844" y="6892"/>
                  <a:pt x="2902" y="6897"/>
                  <a:pt x="2959" y="6899"/>
                </a:cubicBezTo>
                <a:lnTo>
                  <a:pt x="2963" y="6899"/>
                </a:lnTo>
                <a:cubicBezTo>
                  <a:pt x="2987" y="6899"/>
                  <a:pt x="3011" y="6900"/>
                  <a:pt x="3034" y="6900"/>
                </a:cubicBezTo>
                <a:cubicBezTo>
                  <a:pt x="3066" y="6900"/>
                  <a:pt x="3098" y="6899"/>
                  <a:pt x="3130" y="6897"/>
                </a:cubicBezTo>
                <a:lnTo>
                  <a:pt x="3132" y="6284"/>
                </a:lnTo>
                <a:lnTo>
                  <a:pt x="3132" y="6281"/>
                </a:lnTo>
                <a:cubicBezTo>
                  <a:pt x="3176" y="6259"/>
                  <a:pt x="3224" y="6238"/>
                  <a:pt x="3268" y="6212"/>
                </a:cubicBezTo>
                <a:lnTo>
                  <a:pt x="3268" y="6212"/>
                </a:lnTo>
                <a:cubicBezTo>
                  <a:pt x="3213" y="6439"/>
                  <a:pt x="3168" y="6667"/>
                  <a:pt x="3134" y="6897"/>
                </a:cubicBezTo>
                <a:cubicBezTo>
                  <a:pt x="3195" y="6896"/>
                  <a:pt x="3253" y="6890"/>
                  <a:pt x="3308" y="6884"/>
                </a:cubicBezTo>
                <a:cubicBezTo>
                  <a:pt x="3342" y="6665"/>
                  <a:pt x="3385" y="6449"/>
                  <a:pt x="3439" y="6233"/>
                </a:cubicBezTo>
                <a:cubicBezTo>
                  <a:pt x="3452" y="6180"/>
                  <a:pt x="3465" y="6125"/>
                  <a:pt x="3481" y="6072"/>
                </a:cubicBezTo>
                <a:lnTo>
                  <a:pt x="3481" y="6071"/>
                </a:lnTo>
                <a:cubicBezTo>
                  <a:pt x="3841" y="5804"/>
                  <a:pt x="4132" y="5429"/>
                  <a:pt x="4313" y="5030"/>
                </a:cubicBezTo>
                <a:lnTo>
                  <a:pt x="4313" y="5030"/>
                </a:lnTo>
                <a:cubicBezTo>
                  <a:pt x="4099" y="5094"/>
                  <a:pt x="3900" y="5199"/>
                  <a:pt x="3725" y="5334"/>
                </a:cubicBezTo>
                <a:lnTo>
                  <a:pt x="3725" y="5333"/>
                </a:lnTo>
                <a:cubicBezTo>
                  <a:pt x="3780" y="5186"/>
                  <a:pt x="3841" y="5040"/>
                  <a:pt x="3907" y="4898"/>
                </a:cubicBezTo>
                <a:cubicBezTo>
                  <a:pt x="4323" y="4699"/>
                  <a:pt x="4619" y="4460"/>
                  <a:pt x="4895" y="4076"/>
                </a:cubicBezTo>
                <a:lnTo>
                  <a:pt x="4895" y="4076"/>
                </a:lnTo>
                <a:cubicBezTo>
                  <a:pt x="4754" y="4099"/>
                  <a:pt x="4619" y="4148"/>
                  <a:pt x="4493" y="4213"/>
                </a:cubicBezTo>
                <a:cubicBezTo>
                  <a:pt x="4619" y="4061"/>
                  <a:pt x="4724" y="3890"/>
                  <a:pt x="4815" y="3706"/>
                </a:cubicBezTo>
                <a:lnTo>
                  <a:pt x="4815" y="3706"/>
                </a:lnTo>
                <a:cubicBezTo>
                  <a:pt x="4638" y="3819"/>
                  <a:pt x="4474" y="3957"/>
                  <a:pt x="4329" y="4112"/>
                </a:cubicBezTo>
                <a:lnTo>
                  <a:pt x="4331" y="4109"/>
                </a:lnTo>
                <a:cubicBezTo>
                  <a:pt x="4432" y="3941"/>
                  <a:pt x="4542" y="3778"/>
                  <a:pt x="4658" y="3619"/>
                </a:cubicBezTo>
                <a:lnTo>
                  <a:pt x="4663" y="3614"/>
                </a:lnTo>
                <a:cubicBezTo>
                  <a:pt x="5075" y="3442"/>
                  <a:pt x="5489" y="3164"/>
                  <a:pt x="5804" y="2875"/>
                </a:cubicBezTo>
                <a:lnTo>
                  <a:pt x="5804" y="2875"/>
                </a:lnTo>
                <a:cubicBezTo>
                  <a:pt x="5524" y="2917"/>
                  <a:pt x="5253" y="3020"/>
                  <a:pt x="5014" y="3172"/>
                </a:cubicBezTo>
                <a:cubicBezTo>
                  <a:pt x="5014" y="3171"/>
                  <a:pt x="5017" y="3171"/>
                  <a:pt x="5017" y="3169"/>
                </a:cubicBezTo>
                <a:cubicBezTo>
                  <a:pt x="5137" y="3029"/>
                  <a:pt x="5260" y="2895"/>
                  <a:pt x="5391" y="2766"/>
                </a:cubicBezTo>
                <a:lnTo>
                  <a:pt x="5394" y="2765"/>
                </a:lnTo>
                <a:cubicBezTo>
                  <a:pt x="5428" y="2768"/>
                  <a:pt x="5462" y="2769"/>
                  <a:pt x="5495" y="2769"/>
                </a:cubicBezTo>
                <a:cubicBezTo>
                  <a:pt x="5698" y="2769"/>
                  <a:pt x="5884" y="2712"/>
                  <a:pt x="6027" y="2553"/>
                </a:cubicBezTo>
                <a:cubicBezTo>
                  <a:pt x="5995" y="2550"/>
                  <a:pt x="5963" y="2549"/>
                  <a:pt x="5931" y="2549"/>
                </a:cubicBezTo>
                <a:cubicBezTo>
                  <a:pt x="5837" y="2549"/>
                  <a:pt x="5742" y="2561"/>
                  <a:pt x="5650" y="2585"/>
                </a:cubicBezTo>
                <a:cubicBezTo>
                  <a:pt x="5945" y="2409"/>
                  <a:pt x="6177" y="2157"/>
                  <a:pt x="6367" y="1829"/>
                </a:cubicBezTo>
                <a:lnTo>
                  <a:pt x="6367" y="1829"/>
                </a:lnTo>
                <a:cubicBezTo>
                  <a:pt x="5933" y="1922"/>
                  <a:pt x="5547" y="2205"/>
                  <a:pt x="5321" y="2585"/>
                </a:cubicBezTo>
                <a:lnTo>
                  <a:pt x="5320" y="2586"/>
                </a:lnTo>
                <a:cubicBezTo>
                  <a:pt x="5207" y="2695"/>
                  <a:pt x="5099" y="2807"/>
                  <a:pt x="4995" y="2924"/>
                </a:cubicBezTo>
                <a:cubicBezTo>
                  <a:pt x="5149" y="2637"/>
                  <a:pt x="5250" y="2333"/>
                  <a:pt x="5307" y="1995"/>
                </a:cubicBezTo>
                <a:lnTo>
                  <a:pt x="5307" y="1995"/>
                </a:lnTo>
                <a:cubicBezTo>
                  <a:pt x="4982" y="2346"/>
                  <a:pt x="4770" y="2800"/>
                  <a:pt x="4700" y="3272"/>
                </a:cubicBezTo>
                <a:cubicBezTo>
                  <a:pt x="4700" y="3274"/>
                  <a:pt x="4699" y="3274"/>
                  <a:pt x="4698" y="3275"/>
                </a:cubicBezTo>
                <a:cubicBezTo>
                  <a:pt x="4534" y="3483"/>
                  <a:pt x="4380" y="3696"/>
                  <a:pt x="4239" y="3918"/>
                </a:cubicBezTo>
                <a:cubicBezTo>
                  <a:pt x="4379" y="3580"/>
                  <a:pt x="4476" y="3213"/>
                  <a:pt x="4506" y="2889"/>
                </a:cubicBezTo>
                <a:lnTo>
                  <a:pt x="4506" y="2889"/>
                </a:lnTo>
                <a:cubicBezTo>
                  <a:pt x="4277" y="3282"/>
                  <a:pt x="4105" y="3709"/>
                  <a:pt x="3996" y="4150"/>
                </a:cubicBezTo>
                <a:cubicBezTo>
                  <a:pt x="4009" y="3938"/>
                  <a:pt x="3987" y="3728"/>
                  <a:pt x="3917" y="3532"/>
                </a:cubicBezTo>
                <a:cubicBezTo>
                  <a:pt x="3844" y="3894"/>
                  <a:pt x="3817" y="4267"/>
                  <a:pt x="3836" y="4638"/>
                </a:cubicBezTo>
                <a:cubicBezTo>
                  <a:pt x="3836" y="4641"/>
                  <a:pt x="3835" y="4641"/>
                  <a:pt x="3835" y="4643"/>
                </a:cubicBezTo>
                <a:cubicBezTo>
                  <a:pt x="3784" y="4744"/>
                  <a:pt x="3735" y="4846"/>
                  <a:pt x="3691" y="4950"/>
                </a:cubicBezTo>
                <a:cubicBezTo>
                  <a:pt x="3668" y="4673"/>
                  <a:pt x="3593" y="4411"/>
                  <a:pt x="3452" y="4164"/>
                </a:cubicBezTo>
                <a:lnTo>
                  <a:pt x="3452" y="4164"/>
                </a:lnTo>
                <a:cubicBezTo>
                  <a:pt x="3416" y="4482"/>
                  <a:pt x="3481" y="4811"/>
                  <a:pt x="3632" y="5092"/>
                </a:cubicBezTo>
                <a:cubicBezTo>
                  <a:pt x="3562" y="5253"/>
                  <a:pt x="3501" y="5418"/>
                  <a:pt x="3446" y="5585"/>
                </a:cubicBezTo>
                <a:cubicBezTo>
                  <a:pt x="3446" y="5587"/>
                  <a:pt x="3445" y="5591"/>
                  <a:pt x="3445" y="5592"/>
                </a:cubicBezTo>
                <a:cubicBezTo>
                  <a:pt x="3314" y="5740"/>
                  <a:pt x="3204" y="5910"/>
                  <a:pt x="3127" y="6093"/>
                </a:cubicBezTo>
                <a:lnTo>
                  <a:pt x="3132" y="5505"/>
                </a:lnTo>
                <a:lnTo>
                  <a:pt x="3132" y="5497"/>
                </a:lnTo>
                <a:cubicBezTo>
                  <a:pt x="3275" y="5131"/>
                  <a:pt x="3306" y="4717"/>
                  <a:pt x="3219" y="4340"/>
                </a:cubicBezTo>
                <a:lnTo>
                  <a:pt x="3219" y="4340"/>
                </a:lnTo>
                <a:cubicBezTo>
                  <a:pt x="3190" y="4380"/>
                  <a:pt x="3162" y="4421"/>
                  <a:pt x="3134" y="4463"/>
                </a:cubicBezTo>
                <a:lnTo>
                  <a:pt x="3134" y="4456"/>
                </a:lnTo>
                <a:lnTo>
                  <a:pt x="3139" y="3816"/>
                </a:lnTo>
                <a:lnTo>
                  <a:pt x="3139" y="3815"/>
                </a:lnTo>
                <a:cubicBezTo>
                  <a:pt x="3529" y="3454"/>
                  <a:pt x="3775" y="3033"/>
                  <a:pt x="3906" y="2510"/>
                </a:cubicBezTo>
                <a:lnTo>
                  <a:pt x="3906" y="2510"/>
                </a:lnTo>
                <a:cubicBezTo>
                  <a:pt x="3655" y="2644"/>
                  <a:pt x="3446" y="2853"/>
                  <a:pt x="3301" y="3098"/>
                </a:cubicBezTo>
                <a:cubicBezTo>
                  <a:pt x="3369" y="2872"/>
                  <a:pt x="3394" y="2636"/>
                  <a:pt x="3416" y="2373"/>
                </a:cubicBezTo>
                <a:lnTo>
                  <a:pt x="3416" y="2373"/>
                </a:lnTo>
                <a:cubicBezTo>
                  <a:pt x="3284" y="2585"/>
                  <a:pt x="3191" y="2821"/>
                  <a:pt x="3142" y="3068"/>
                </a:cubicBezTo>
                <a:lnTo>
                  <a:pt x="3142" y="3062"/>
                </a:lnTo>
                <a:lnTo>
                  <a:pt x="3147" y="2135"/>
                </a:lnTo>
                <a:cubicBezTo>
                  <a:pt x="3398" y="1809"/>
                  <a:pt x="3575" y="1389"/>
                  <a:pt x="3623" y="990"/>
                </a:cubicBezTo>
                <a:lnTo>
                  <a:pt x="3623" y="990"/>
                </a:lnTo>
                <a:cubicBezTo>
                  <a:pt x="3408" y="1193"/>
                  <a:pt x="3246" y="1451"/>
                  <a:pt x="3147" y="1729"/>
                </a:cubicBezTo>
                <a:lnTo>
                  <a:pt x="3147" y="1726"/>
                </a:lnTo>
                <a:lnTo>
                  <a:pt x="3152" y="1100"/>
                </a:lnTo>
                <a:cubicBezTo>
                  <a:pt x="3242" y="738"/>
                  <a:pt x="3242" y="387"/>
                  <a:pt x="312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2" name="Google Shape;1512;p8"/>
          <p:cNvGrpSpPr/>
          <p:nvPr/>
        </p:nvGrpSpPr>
        <p:grpSpPr>
          <a:xfrm>
            <a:off x="4028525" y="3271113"/>
            <a:ext cx="321775" cy="467850"/>
            <a:chOff x="4028525" y="3271113"/>
            <a:chExt cx="321775" cy="467850"/>
          </a:xfrm>
        </p:grpSpPr>
        <p:sp>
          <p:nvSpPr>
            <p:cNvPr id="1513" name="Google Shape;1513;p8"/>
            <p:cNvSpPr/>
            <p:nvPr/>
          </p:nvSpPr>
          <p:spPr>
            <a:xfrm>
              <a:off x="4028525" y="3397813"/>
              <a:ext cx="51825" cy="77800"/>
            </a:xfrm>
            <a:custGeom>
              <a:avLst/>
              <a:gdLst/>
              <a:ahLst/>
              <a:cxnLst/>
              <a:rect l="l" t="t" r="r" b="b"/>
              <a:pathLst>
                <a:path w="2073" h="3112" extrusionOk="0">
                  <a:moveTo>
                    <a:pt x="34" y="0"/>
                  </a:moveTo>
                  <a:lnTo>
                    <a:pt x="34" y="0"/>
                  </a:lnTo>
                  <a:cubicBezTo>
                    <a:pt x="0" y="1291"/>
                    <a:pt x="791" y="2568"/>
                    <a:pt x="1962" y="3111"/>
                  </a:cubicBezTo>
                  <a:cubicBezTo>
                    <a:pt x="2072" y="1836"/>
                    <a:pt x="1201" y="532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8"/>
            <p:cNvSpPr/>
            <p:nvPr/>
          </p:nvSpPr>
          <p:spPr>
            <a:xfrm>
              <a:off x="4095025" y="3443588"/>
              <a:ext cx="33025" cy="79525"/>
            </a:xfrm>
            <a:custGeom>
              <a:avLst/>
              <a:gdLst/>
              <a:ahLst/>
              <a:cxnLst/>
              <a:rect l="l" t="t" r="r" b="b"/>
              <a:pathLst>
                <a:path w="1321" h="3181" extrusionOk="0">
                  <a:moveTo>
                    <a:pt x="943" y="1"/>
                  </a:moveTo>
                  <a:lnTo>
                    <a:pt x="943" y="1"/>
                  </a:lnTo>
                  <a:cubicBezTo>
                    <a:pt x="203" y="856"/>
                    <a:pt x="1" y="2140"/>
                    <a:pt x="442" y="3180"/>
                  </a:cubicBezTo>
                  <a:cubicBezTo>
                    <a:pt x="1156" y="2262"/>
                    <a:pt x="1321" y="1102"/>
                    <a:pt x="9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8"/>
            <p:cNvSpPr/>
            <p:nvPr/>
          </p:nvSpPr>
          <p:spPr>
            <a:xfrm>
              <a:off x="4061000" y="3520638"/>
              <a:ext cx="60775" cy="31975"/>
            </a:xfrm>
            <a:custGeom>
              <a:avLst/>
              <a:gdLst/>
              <a:ahLst/>
              <a:cxnLst/>
              <a:rect l="l" t="t" r="r" b="b"/>
              <a:pathLst>
                <a:path w="2431" h="1279" extrusionOk="0">
                  <a:moveTo>
                    <a:pt x="1" y="0"/>
                  </a:moveTo>
                  <a:lnTo>
                    <a:pt x="1" y="0"/>
                  </a:lnTo>
                  <a:cubicBezTo>
                    <a:pt x="224" y="476"/>
                    <a:pt x="523" y="865"/>
                    <a:pt x="987" y="1111"/>
                  </a:cubicBezTo>
                  <a:cubicBezTo>
                    <a:pt x="1224" y="1237"/>
                    <a:pt x="1461" y="1279"/>
                    <a:pt x="1706" y="1279"/>
                  </a:cubicBezTo>
                  <a:cubicBezTo>
                    <a:pt x="1939" y="1279"/>
                    <a:pt x="2178" y="1241"/>
                    <a:pt x="2430" y="1202"/>
                  </a:cubicBezTo>
                  <a:cubicBezTo>
                    <a:pt x="1810" y="518"/>
                    <a:pt x="923" y="7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8"/>
            <p:cNvSpPr/>
            <p:nvPr/>
          </p:nvSpPr>
          <p:spPr>
            <a:xfrm>
              <a:off x="4131550" y="3487338"/>
              <a:ext cx="46550" cy="83950"/>
            </a:xfrm>
            <a:custGeom>
              <a:avLst/>
              <a:gdLst/>
              <a:ahLst/>
              <a:cxnLst/>
              <a:rect l="l" t="t" r="r" b="b"/>
              <a:pathLst>
                <a:path w="1862" h="3358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1331"/>
                    <a:pt x="753" y="2624"/>
                    <a:pt x="1861" y="3357"/>
                  </a:cubicBezTo>
                  <a:cubicBezTo>
                    <a:pt x="1712" y="2714"/>
                    <a:pt x="1649" y="2027"/>
                    <a:pt x="1356" y="1433"/>
                  </a:cubicBezTo>
                  <a:cubicBezTo>
                    <a:pt x="1065" y="841"/>
                    <a:pt x="603" y="275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8"/>
            <p:cNvSpPr/>
            <p:nvPr/>
          </p:nvSpPr>
          <p:spPr>
            <a:xfrm>
              <a:off x="4221825" y="3412338"/>
              <a:ext cx="48825" cy="50725"/>
            </a:xfrm>
            <a:custGeom>
              <a:avLst/>
              <a:gdLst/>
              <a:ahLst/>
              <a:cxnLst/>
              <a:rect l="l" t="t" r="r" b="b"/>
              <a:pathLst>
                <a:path w="1953" h="2029" extrusionOk="0">
                  <a:moveTo>
                    <a:pt x="1953" y="1"/>
                  </a:moveTo>
                  <a:lnTo>
                    <a:pt x="1953" y="1"/>
                  </a:lnTo>
                  <a:cubicBezTo>
                    <a:pt x="1458" y="83"/>
                    <a:pt x="991" y="331"/>
                    <a:pt x="642" y="692"/>
                  </a:cubicBezTo>
                  <a:cubicBezTo>
                    <a:pt x="292" y="1054"/>
                    <a:pt x="64" y="1530"/>
                    <a:pt x="0" y="2029"/>
                  </a:cubicBezTo>
                  <a:cubicBezTo>
                    <a:pt x="562" y="1949"/>
                    <a:pt x="1078" y="1800"/>
                    <a:pt x="1460" y="1381"/>
                  </a:cubicBezTo>
                  <a:cubicBezTo>
                    <a:pt x="1840" y="960"/>
                    <a:pt x="1927" y="567"/>
                    <a:pt x="19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8"/>
            <p:cNvSpPr/>
            <p:nvPr/>
          </p:nvSpPr>
          <p:spPr>
            <a:xfrm>
              <a:off x="4194225" y="3313813"/>
              <a:ext cx="53750" cy="43975"/>
            </a:xfrm>
            <a:custGeom>
              <a:avLst/>
              <a:gdLst/>
              <a:ahLst/>
              <a:cxnLst/>
              <a:rect l="l" t="t" r="r" b="b"/>
              <a:pathLst>
                <a:path w="2150" h="1759" extrusionOk="0">
                  <a:moveTo>
                    <a:pt x="2149" y="0"/>
                  </a:moveTo>
                  <a:lnTo>
                    <a:pt x="2149" y="0"/>
                  </a:lnTo>
                  <a:cubicBezTo>
                    <a:pt x="1651" y="12"/>
                    <a:pt x="1159" y="196"/>
                    <a:pt x="773" y="512"/>
                  </a:cubicBezTo>
                  <a:cubicBezTo>
                    <a:pt x="387" y="828"/>
                    <a:pt x="111" y="1273"/>
                    <a:pt x="0" y="1759"/>
                  </a:cubicBezTo>
                  <a:cubicBezTo>
                    <a:pt x="998" y="1604"/>
                    <a:pt x="1835" y="957"/>
                    <a:pt x="21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8"/>
            <p:cNvSpPr/>
            <p:nvPr/>
          </p:nvSpPr>
          <p:spPr>
            <a:xfrm>
              <a:off x="4159250" y="3271113"/>
              <a:ext cx="28700" cy="62200"/>
            </a:xfrm>
            <a:custGeom>
              <a:avLst/>
              <a:gdLst/>
              <a:ahLst/>
              <a:cxnLst/>
              <a:rect l="l" t="t" r="r" b="b"/>
              <a:pathLst>
                <a:path w="1148" h="2488" extrusionOk="0">
                  <a:moveTo>
                    <a:pt x="107" y="1"/>
                  </a:moveTo>
                  <a:cubicBezTo>
                    <a:pt x="0" y="468"/>
                    <a:pt x="43" y="970"/>
                    <a:pt x="228" y="1412"/>
                  </a:cubicBezTo>
                  <a:cubicBezTo>
                    <a:pt x="413" y="1854"/>
                    <a:pt x="739" y="2237"/>
                    <a:pt x="1148" y="2488"/>
                  </a:cubicBezTo>
                  <a:cubicBezTo>
                    <a:pt x="1130" y="1496"/>
                    <a:pt x="781" y="728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8"/>
            <p:cNvSpPr/>
            <p:nvPr/>
          </p:nvSpPr>
          <p:spPr>
            <a:xfrm>
              <a:off x="4156800" y="3325963"/>
              <a:ext cx="25250" cy="55850"/>
            </a:xfrm>
            <a:custGeom>
              <a:avLst/>
              <a:gdLst/>
              <a:ahLst/>
              <a:cxnLst/>
              <a:rect l="l" t="t" r="r" b="b"/>
              <a:pathLst>
                <a:path w="1010" h="2234" extrusionOk="0">
                  <a:moveTo>
                    <a:pt x="112" y="0"/>
                  </a:moveTo>
                  <a:cubicBezTo>
                    <a:pt x="0" y="822"/>
                    <a:pt x="329" y="1691"/>
                    <a:pt x="955" y="2234"/>
                  </a:cubicBezTo>
                  <a:cubicBezTo>
                    <a:pt x="1010" y="1413"/>
                    <a:pt x="723" y="547"/>
                    <a:pt x="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8"/>
            <p:cNvSpPr/>
            <p:nvPr/>
          </p:nvSpPr>
          <p:spPr>
            <a:xfrm>
              <a:off x="4130850" y="3348213"/>
              <a:ext cx="45950" cy="81325"/>
            </a:xfrm>
            <a:custGeom>
              <a:avLst/>
              <a:gdLst/>
              <a:ahLst/>
              <a:cxnLst/>
              <a:rect l="l" t="t" r="r" b="b"/>
              <a:pathLst>
                <a:path w="1838" h="3253" extrusionOk="0">
                  <a:moveTo>
                    <a:pt x="0" y="1"/>
                  </a:moveTo>
                  <a:lnTo>
                    <a:pt x="0" y="1"/>
                  </a:lnTo>
                  <a:cubicBezTo>
                    <a:pt x="79" y="1286"/>
                    <a:pt x="777" y="2521"/>
                    <a:pt x="1837" y="3252"/>
                  </a:cubicBezTo>
                  <a:cubicBezTo>
                    <a:pt x="1754" y="1969"/>
                    <a:pt x="1068" y="71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8"/>
            <p:cNvSpPr/>
            <p:nvPr/>
          </p:nvSpPr>
          <p:spPr>
            <a:xfrm>
              <a:off x="4177025" y="3382838"/>
              <a:ext cx="55250" cy="88300"/>
            </a:xfrm>
            <a:custGeom>
              <a:avLst/>
              <a:gdLst/>
              <a:ahLst/>
              <a:cxnLst/>
              <a:rect l="l" t="t" r="r" b="b"/>
              <a:pathLst>
                <a:path w="2210" h="3532" extrusionOk="0">
                  <a:moveTo>
                    <a:pt x="2209" y="1"/>
                  </a:moveTo>
                  <a:cubicBezTo>
                    <a:pt x="936" y="696"/>
                    <a:pt x="69" y="2084"/>
                    <a:pt x="0" y="3532"/>
                  </a:cubicBezTo>
                  <a:cubicBezTo>
                    <a:pt x="1215" y="2695"/>
                    <a:pt x="2066" y="1468"/>
                    <a:pt x="2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8"/>
            <p:cNvSpPr/>
            <p:nvPr/>
          </p:nvSpPr>
          <p:spPr>
            <a:xfrm>
              <a:off x="4093475" y="3420663"/>
              <a:ext cx="80850" cy="79975"/>
            </a:xfrm>
            <a:custGeom>
              <a:avLst/>
              <a:gdLst/>
              <a:ahLst/>
              <a:cxnLst/>
              <a:rect l="l" t="t" r="r" b="b"/>
              <a:pathLst>
                <a:path w="3234" h="3199" extrusionOk="0">
                  <a:moveTo>
                    <a:pt x="1" y="0"/>
                  </a:moveTo>
                  <a:cubicBezTo>
                    <a:pt x="172" y="767"/>
                    <a:pt x="665" y="1426"/>
                    <a:pt x="1258" y="1937"/>
                  </a:cubicBezTo>
                  <a:cubicBezTo>
                    <a:pt x="1852" y="2449"/>
                    <a:pt x="2546" y="2826"/>
                    <a:pt x="3234" y="3199"/>
                  </a:cubicBezTo>
                  <a:cubicBezTo>
                    <a:pt x="2696" y="1748"/>
                    <a:pt x="1419" y="62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8"/>
            <p:cNvSpPr/>
            <p:nvPr/>
          </p:nvSpPr>
          <p:spPr>
            <a:xfrm>
              <a:off x="4054150" y="3557388"/>
              <a:ext cx="104450" cy="54175"/>
            </a:xfrm>
            <a:custGeom>
              <a:avLst/>
              <a:gdLst/>
              <a:ahLst/>
              <a:cxnLst/>
              <a:rect l="l" t="t" r="r" b="b"/>
              <a:pathLst>
                <a:path w="4178" h="2167" extrusionOk="0">
                  <a:moveTo>
                    <a:pt x="1" y="1"/>
                  </a:moveTo>
                  <a:lnTo>
                    <a:pt x="1" y="1"/>
                  </a:lnTo>
                  <a:cubicBezTo>
                    <a:pt x="1011" y="1263"/>
                    <a:pt x="2565" y="2070"/>
                    <a:pt x="4178" y="2166"/>
                  </a:cubicBezTo>
                  <a:cubicBezTo>
                    <a:pt x="3168" y="842"/>
                    <a:pt x="1658" y="16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8"/>
            <p:cNvSpPr/>
            <p:nvPr/>
          </p:nvSpPr>
          <p:spPr>
            <a:xfrm>
              <a:off x="4268250" y="3506263"/>
              <a:ext cx="82050" cy="83000"/>
            </a:xfrm>
            <a:custGeom>
              <a:avLst/>
              <a:gdLst/>
              <a:ahLst/>
              <a:cxnLst/>
              <a:rect l="l" t="t" r="r" b="b"/>
              <a:pathLst>
                <a:path w="3282" h="3320" extrusionOk="0">
                  <a:moveTo>
                    <a:pt x="3281" y="1"/>
                  </a:moveTo>
                  <a:lnTo>
                    <a:pt x="3281" y="1"/>
                  </a:lnTo>
                  <a:cubicBezTo>
                    <a:pt x="2462" y="143"/>
                    <a:pt x="1693" y="544"/>
                    <a:pt x="1110" y="1136"/>
                  </a:cubicBezTo>
                  <a:cubicBezTo>
                    <a:pt x="527" y="1724"/>
                    <a:pt x="134" y="2499"/>
                    <a:pt x="0" y="3320"/>
                  </a:cubicBezTo>
                  <a:cubicBezTo>
                    <a:pt x="801" y="3047"/>
                    <a:pt x="1426" y="2756"/>
                    <a:pt x="2058" y="2195"/>
                  </a:cubicBezTo>
                  <a:cubicBezTo>
                    <a:pt x="2690" y="1633"/>
                    <a:pt x="3211" y="843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8"/>
            <p:cNvSpPr/>
            <p:nvPr/>
          </p:nvSpPr>
          <p:spPr>
            <a:xfrm>
              <a:off x="4217600" y="3528238"/>
              <a:ext cx="39475" cy="103625"/>
            </a:xfrm>
            <a:custGeom>
              <a:avLst/>
              <a:gdLst/>
              <a:ahLst/>
              <a:cxnLst/>
              <a:rect l="l" t="t" r="r" b="b"/>
              <a:pathLst>
                <a:path w="1579" h="4145" extrusionOk="0">
                  <a:moveTo>
                    <a:pt x="1438" y="1"/>
                  </a:moveTo>
                  <a:cubicBezTo>
                    <a:pt x="456" y="1116"/>
                    <a:pt x="1" y="2677"/>
                    <a:pt x="230" y="4144"/>
                  </a:cubicBezTo>
                  <a:cubicBezTo>
                    <a:pt x="1209" y="2988"/>
                    <a:pt x="1578" y="1509"/>
                    <a:pt x="14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8"/>
            <p:cNvSpPr/>
            <p:nvPr/>
          </p:nvSpPr>
          <p:spPr>
            <a:xfrm>
              <a:off x="4214050" y="3618763"/>
              <a:ext cx="88625" cy="26600"/>
            </a:xfrm>
            <a:custGeom>
              <a:avLst/>
              <a:gdLst/>
              <a:ahLst/>
              <a:cxnLst/>
              <a:rect l="l" t="t" r="r" b="b"/>
              <a:pathLst>
                <a:path w="3545" h="1064" extrusionOk="0">
                  <a:moveTo>
                    <a:pt x="2889" y="1"/>
                  </a:moveTo>
                  <a:cubicBezTo>
                    <a:pt x="1845" y="1"/>
                    <a:pt x="802" y="369"/>
                    <a:pt x="1" y="1040"/>
                  </a:cubicBezTo>
                  <a:cubicBezTo>
                    <a:pt x="181" y="1056"/>
                    <a:pt x="363" y="1064"/>
                    <a:pt x="545" y="1064"/>
                  </a:cubicBezTo>
                  <a:cubicBezTo>
                    <a:pt x="1636" y="1064"/>
                    <a:pt x="2747" y="774"/>
                    <a:pt x="3545" y="50"/>
                  </a:cubicBezTo>
                  <a:cubicBezTo>
                    <a:pt x="3328" y="17"/>
                    <a:pt x="3108" y="1"/>
                    <a:pt x="2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8"/>
            <p:cNvSpPr/>
            <p:nvPr/>
          </p:nvSpPr>
          <p:spPr>
            <a:xfrm>
              <a:off x="4129675" y="3633913"/>
              <a:ext cx="50725" cy="54650"/>
            </a:xfrm>
            <a:custGeom>
              <a:avLst/>
              <a:gdLst/>
              <a:ahLst/>
              <a:cxnLst/>
              <a:rect l="l" t="t" r="r" b="b"/>
              <a:pathLst>
                <a:path w="2029" h="2186" extrusionOk="0">
                  <a:moveTo>
                    <a:pt x="1" y="0"/>
                  </a:moveTo>
                  <a:lnTo>
                    <a:pt x="1" y="0"/>
                  </a:lnTo>
                  <a:cubicBezTo>
                    <a:pt x="400" y="933"/>
                    <a:pt x="1130" y="1719"/>
                    <a:pt x="2029" y="2186"/>
                  </a:cubicBezTo>
                  <a:cubicBezTo>
                    <a:pt x="1716" y="1152"/>
                    <a:pt x="1008" y="391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8"/>
            <p:cNvSpPr/>
            <p:nvPr/>
          </p:nvSpPr>
          <p:spPr>
            <a:xfrm>
              <a:off x="4179625" y="3496463"/>
              <a:ext cx="63425" cy="106250"/>
            </a:xfrm>
            <a:custGeom>
              <a:avLst/>
              <a:gdLst/>
              <a:ahLst/>
              <a:cxnLst/>
              <a:rect l="l" t="t" r="r" b="b"/>
              <a:pathLst>
                <a:path w="2537" h="4250" extrusionOk="0">
                  <a:moveTo>
                    <a:pt x="2537" y="1"/>
                  </a:moveTo>
                  <a:cubicBezTo>
                    <a:pt x="1013" y="822"/>
                    <a:pt x="0" y="2519"/>
                    <a:pt x="0" y="4250"/>
                  </a:cubicBezTo>
                  <a:cubicBezTo>
                    <a:pt x="1405" y="3339"/>
                    <a:pt x="2327" y="1664"/>
                    <a:pt x="2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8"/>
            <p:cNvSpPr/>
            <p:nvPr/>
          </p:nvSpPr>
          <p:spPr>
            <a:xfrm>
              <a:off x="4050125" y="3430013"/>
              <a:ext cx="128350" cy="219325"/>
            </a:xfrm>
            <a:custGeom>
              <a:avLst/>
              <a:gdLst/>
              <a:ahLst/>
              <a:cxnLst/>
              <a:rect l="l" t="t" r="r" b="b"/>
              <a:pathLst>
                <a:path w="5134" h="8773" extrusionOk="0">
                  <a:moveTo>
                    <a:pt x="0" y="0"/>
                  </a:moveTo>
                  <a:lnTo>
                    <a:pt x="5033" y="8773"/>
                  </a:lnTo>
                  <a:lnTo>
                    <a:pt x="5134" y="8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8"/>
            <p:cNvSpPr/>
            <p:nvPr/>
          </p:nvSpPr>
          <p:spPr>
            <a:xfrm>
              <a:off x="4178450" y="3531063"/>
              <a:ext cx="145750" cy="153175"/>
            </a:xfrm>
            <a:custGeom>
              <a:avLst/>
              <a:gdLst/>
              <a:ahLst/>
              <a:cxnLst/>
              <a:rect l="l" t="t" r="r" b="b"/>
              <a:pathLst>
                <a:path w="5830" h="6127" extrusionOk="0">
                  <a:moveTo>
                    <a:pt x="5830" y="0"/>
                  </a:moveTo>
                  <a:lnTo>
                    <a:pt x="1" y="5516"/>
                  </a:lnTo>
                  <a:lnTo>
                    <a:pt x="154" y="6127"/>
                  </a:lnTo>
                  <a:lnTo>
                    <a:pt x="583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8"/>
            <p:cNvSpPr/>
            <p:nvPr/>
          </p:nvSpPr>
          <p:spPr>
            <a:xfrm>
              <a:off x="4175925" y="3445163"/>
              <a:ext cx="68000" cy="58625"/>
            </a:xfrm>
            <a:custGeom>
              <a:avLst/>
              <a:gdLst/>
              <a:ahLst/>
              <a:cxnLst/>
              <a:rect l="l" t="t" r="r" b="b"/>
              <a:pathLst>
                <a:path w="2720" h="2345" extrusionOk="0">
                  <a:moveTo>
                    <a:pt x="2720" y="1"/>
                  </a:moveTo>
                  <a:lnTo>
                    <a:pt x="1" y="1860"/>
                  </a:lnTo>
                  <a:lnTo>
                    <a:pt x="1" y="2345"/>
                  </a:lnTo>
                  <a:lnTo>
                    <a:pt x="27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8"/>
            <p:cNvSpPr/>
            <p:nvPr/>
          </p:nvSpPr>
          <p:spPr>
            <a:xfrm>
              <a:off x="4169925" y="3307288"/>
              <a:ext cx="31725" cy="431675"/>
            </a:xfrm>
            <a:custGeom>
              <a:avLst/>
              <a:gdLst/>
              <a:ahLst/>
              <a:cxnLst/>
              <a:rect l="l" t="t" r="r" b="b"/>
              <a:pathLst>
                <a:path w="1269" h="17267" extrusionOk="0">
                  <a:moveTo>
                    <a:pt x="73" y="0"/>
                  </a:moveTo>
                  <a:lnTo>
                    <a:pt x="943" y="1658"/>
                  </a:lnTo>
                  <a:lnTo>
                    <a:pt x="99" y="3443"/>
                  </a:lnTo>
                  <a:lnTo>
                    <a:pt x="19" y="14607"/>
                  </a:lnTo>
                  <a:lnTo>
                    <a:pt x="0" y="17266"/>
                  </a:lnTo>
                  <a:lnTo>
                    <a:pt x="64" y="17266"/>
                  </a:lnTo>
                  <a:cubicBezTo>
                    <a:pt x="208" y="17266"/>
                    <a:pt x="349" y="17265"/>
                    <a:pt x="488" y="17263"/>
                  </a:cubicBezTo>
                  <a:cubicBezTo>
                    <a:pt x="583" y="17263"/>
                    <a:pt x="676" y="17259"/>
                    <a:pt x="767" y="17258"/>
                  </a:cubicBezTo>
                  <a:lnTo>
                    <a:pt x="700" y="14610"/>
                  </a:lnTo>
                  <a:lnTo>
                    <a:pt x="425" y="3614"/>
                  </a:lnTo>
                  <a:lnTo>
                    <a:pt x="1269" y="146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8"/>
          <p:cNvGrpSpPr/>
          <p:nvPr/>
        </p:nvGrpSpPr>
        <p:grpSpPr>
          <a:xfrm>
            <a:off x="4438188" y="3250100"/>
            <a:ext cx="267875" cy="509875"/>
            <a:chOff x="4438188" y="3250100"/>
            <a:chExt cx="267875" cy="509875"/>
          </a:xfrm>
        </p:grpSpPr>
        <p:sp>
          <p:nvSpPr>
            <p:cNvPr id="1535" name="Google Shape;1535;p8"/>
            <p:cNvSpPr/>
            <p:nvPr/>
          </p:nvSpPr>
          <p:spPr>
            <a:xfrm>
              <a:off x="4476188" y="3250100"/>
              <a:ext cx="201375" cy="509875"/>
            </a:xfrm>
            <a:custGeom>
              <a:avLst/>
              <a:gdLst/>
              <a:ahLst/>
              <a:cxnLst/>
              <a:rect l="l" t="t" r="r" b="b"/>
              <a:pathLst>
                <a:path w="8055" h="20395" extrusionOk="0">
                  <a:moveTo>
                    <a:pt x="1281" y="1"/>
                  </a:moveTo>
                  <a:cubicBezTo>
                    <a:pt x="1193" y="1"/>
                    <a:pt x="1105" y="14"/>
                    <a:pt x="1018" y="41"/>
                  </a:cubicBezTo>
                  <a:cubicBezTo>
                    <a:pt x="353" y="256"/>
                    <a:pt x="188" y="1135"/>
                    <a:pt x="324" y="1819"/>
                  </a:cubicBezTo>
                  <a:cubicBezTo>
                    <a:pt x="461" y="2505"/>
                    <a:pt x="782" y="3185"/>
                    <a:pt x="651" y="3870"/>
                  </a:cubicBezTo>
                  <a:cubicBezTo>
                    <a:pt x="563" y="4322"/>
                    <a:pt x="286" y="4717"/>
                    <a:pt x="183" y="5162"/>
                  </a:cubicBezTo>
                  <a:cubicBezTo>
                    <a:pt x="1" y="5961"/>
                    <a:pt x="398" y="6769"/>
                    <a:pt x="814" y="7475"/>
                  </a:cubicBezTo>
                  <a:cubicBezTo>
                    <a:pt x="1230" y="8180"/>
                    <a:pt x="1693" y="8925"/>
                    <a:pt x="1658" y="9744"/>
                  </a:cubicBezTo>
                  <a:cubicBezTo>
                    <a:pt x="1623" y="10541"/>
                    <a:pt x="1115" y="11263"/>
                    <a:pt x="1079" y="12063"/>
                  </a:cubicBezTo>
                  <a:cubicBezTo>
                    <a:pt x="1023" y="13370"/>
                    <a:pt x="2211" y="14389"/>
                    <a:pt x="2558" y="15651"/>
                  </a:cubicBezTo>
                  <a:cubicBezTo>
                    <a:pt x="2877" y="16809"/>
                    <a:pt x="2484" y="18007"/>
                    <a:pt x="2480" y="19182"/>
                  </a:cubicBezTo>
                  <a:cubicBezTo>
                    <a:pt x="2480" y="19247"/>
                    <a:pt x="2480" y="19310"/>
                    <a:pt x="2484" y="19375"/>
                  </a:cubicBezTo>
                  <a:cubicBezTo>
                    <a:pt x="2491" y="19573"/>
                    <a:pt x="2497" y="19781"/>
                    <a:pt x="2508" y="19993"/>
                  </a:cubicBezTo>
                  <a:cubicBezTo>
                    <a:pt x="3386" y="20212"/>
                    <a:pt x="4196" y="20327"/>
                    <a:pt x="4936" y="20372"/>
                  </a:cubicBezTo>
                  <a:cubicBezTo>
                    <a:pt x="5070" y="20380"/>
                    <a:pt x="5199" y="20386"/>
                    <a:pt x="5330" y="20390"/>
                  </a:cubicBezTo>
                  <a:cubicBezTo>
                    <a:pt x="5428" y="20392"/>
                    <a:pt x="5526" y="20394"/>
                    <a:pt x="5620" y="20394"/>
                  </a:cubicBezTo>
                  <a:cubicBezTo>
                    <a:pt x="5656" y="20395"/>
                    <a:pt x="5692" y="20395"/>
                    <a:pt x="5728" y="20395"/>
                  </a:cubicBezTo>
                  <a:cubicBezTo>
                    <a:pt x="6113" y="20395"/>
                    <a:pt x="6473" y="20374"/>
                    <a:pt x="6806" y="20341"/>
                  </a:cubicBezTo>
                  <a:cubicBezTo>
                    <a:pt x="6827" y="19875"/>
                    <a:pt x="7028" y="19439"/>
                    <a:pt x="7259" y="19011"/>
                  </a:cubicBezTo>
                  <a:cubicBezTo>
                    <a:pt x="7290" y="18955"/>
                    <a:pt x="7320" y="18898"/>
                    <a:pt x="7352" y="18842"/>
                  </a:cubicBezTo>
                  <a:cubicBezTo>
                    <a:pt x="7453" y="18663"/>
                    <a:pt x="7556" y="18481"/>
                    <a:pt x="7648" y="18300"/>
                  </a:cubicBezTo>
                  <a:cubicBezTo>
                    <a:pt x="7879" y="17855"/>
                    <a:pt x="8054" y="17400"/>
                    <a:pt x="8009" y="16910"/>
                  </a:cubicBezTo>
                  <a:cubicBezTo>
                    <a:pt x="7956" y="16299"/>
                    <a:pt x="7573" y="15807"/>
                    <a:pt x="7191" y="15310"/>
                  </a:cubicBezTo>
                  <a:cubicBezTo>
                    <a:pt x="7064" y="15147"/>
                    <a:pt x="6938" y="14983"/>
                    <a:pt x="6821" y="14814"/>
                  </a:cubicBezTo>
                  <a:cubicBezTo>
                    <a:pt x="6653" y="14565"/>
                    <a:pt x="6509" y="14310"/>
                    <a:pt x="6425" y="14028"/>
                  </a:cubicBezTo>
                  <a:cubicBezTo>
                    <a:pt x="6088" y="12897"/>
                    <a:pt x="6755" y="11529"/>
                    <a:pt x="6082" y="10560"/>
                  </a:cubicBezTo>
                  <a:cubicBezTo>
                    <a:pt x="5983" y="10414"/>
                    <a:pt x="5856" y="10289"/>
                    <a:pt x="5719" y="10179"/>
                  </a:cubicBezTo>
                  <a:cubicBezTo>
                    <a:pt x="5249" y="9797"/>
                    <a:pt x="4633" y="9561"/>
                    <a:pt x="4282" y="9064"/>
                  </a:cubicBezTo>
                  <a:cubicBezTo>
                    <a:pt x="3574" y="8061"/>
                    <a:pt x="4300" y="6602"/>
                    <a:pt x="3829" y="5470"/>
                  </a:cubicBezTo>
                  <a:cubicBezTo>
                    <a:pt x="3591" y="4895"/>
                    <a:pt x="3071" y="4477"/>
                    <a:pt x="2822" y="3908"/>
                  </a:cubicBezTo>
                  <a:cubicBezTo>
                    <a:pt x="2605" y="3411"/>
                    <a:pt x="2612" y="2849"/>
                    <a:pt x="2615" y="2307"/>
                  </a:cubicBezTo>
                  <a:cubicBezTo>
                    <a:pt x="2619" y="1762"/>
                    <a:pt x="2606" y="1197"/>
                    <a:pt x="2355" y="715"/>
                  </a:cubicBezTo>
                  <a:cubicBezTo>
                    <a:pt x="2144" y="316"/>
                    <a:pt x="1717" y="1"/>
                    <a:pt x="1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8"/>
            <p:cNvSpPr/>
            <p:nvPr/>
          </p:nvSpPr>
          <p:spPr>
            <a:xfrm>
              <a:off x="4508963" y="3292525"/>
              <a:ext cx="107700" cy="467450"/>
            </a:xfrm>
            <a:custGeom>
              <a:avLst/>
              <a:gdLst/>
              <a:ahLst/>
              <a:cxnLst/>
              <a:rect l="l" t="t" r="r" b="b"/>
              <a:pathLst>
                <a:path w="4308" h="18698" extrusionOk="0">
                  <a:moveTo>
                    <a:pt x="154" y="1"/>
                  </a:moveTo>
                  <a:cubicBezTo>
                    <a:pt x="145" y="1"/>
                    <a:pt x="137" y="1"/>
                    <a:pt x="128" y="3"/>
                  </a:cubicBezTo>
                  <a:cubicBezTo>
                    <a:pt x="52" y="17"/>
                    <a:pt x="0" y="91"/>
                    <a:pt x="14" y="166"/>
                  </a:cubicBezTo>
                  <a:cubicBezTo>
                    <a:pt x="398" y="2332"/>
                    <a:pt x="818" y="4497"/>
                    <a:pt x="1260" y="6662"/>
                  </a:cubicBezTo>
                  <a:cubicBezTo>
                    <a:pt x="1261" y="6676"/>
                    <a:pt x="1264" y="6690"/>
                    <a:pt x="1268" y="6703"/>
                  </a:cubicBezTo>
                  <a:cubicBezTo>
                    <a:pt x="1632" y="8481"/>
                    <a:pt x="2016" y="10257"/>
                    <a:pt x="2417" y="12030"/>
                  </a:cubicBezTo>
                  <a:lnTo>
                    <a:pt x="753" y="10472"/>
                  </a:lnTo>
                  <a:cubicBezTo>
                    <a:pt x="726" y="10447"/>
                    <a:pt x="692" y="10434"/>
                    <a:pt x="657" y="10434"/>
                  </a:cubicBezTo>
                  <a:cubicBezTo>
                    <a:pt x="620" y="10434"/>
                    <a:pt x="582" y="10449"/>
                    <a:pt x="555" y="10479"/>
                  </a:cubicBezTo>
                  <a:cubicBezTo>
                    <a:pt x="500" y="10536"/>
                    <a:pt x="503" y="10625"/>
                    <a:pt x="559" y="10677"/>
                  </a:cubicBezTo>
                  <a:lnTo>
                    <a:pt x="2526" y="12517"/>
                  </a:lnTo>
                  <a:cubicBezTo>
                    <a:pt x="2881" y="14074"/>
                    <a:pt x="3252" y="15623"/>
                    <a:pt x="3634" y="17166"/>
                  </a:cubicBezTo>
                  <a:cubicBezTo>
                    <a:pt x="3697" y="17423"/>
                    <a:pt x="3760" y="17682"/>
                    <a:pt x="3825" y="17937"/>
                  </a:cubicBezTo>
                  <a:cubicBezTo>
                    <a:pt x="3888" y="18190"/>
                    <a:pt x="3954" y="18442"/>
                    <a:pt x="4017" y="18692"/>
                  </a:cubicBezTo>
                  <a:cubicBezTo>
                    <a:pt x="4115" y="18695"/>
                    <a:pt x="4214" y="18697"/>
                    <a:pt x="4308" y="18697"/>
                  </a:cubicBezTo>
                  <a:cubicBezTo>
                    <a:pt x="4207" y="18297"/>
                    <a:pt x="4104" y="17897"/>
                    <a:pt x="4006" y="17495"/>
                  </a:cubicBezTo>
                  <a:cubicBezTo>
                    <a:pt x="3976" y="17384"/>
                    <a:pt x="3950" y="17273"/>
                    <a:pt x="3923" y="17161"/>
                  </a:cubicBezTo>
                  <a:cubicBezTo>
                    <a:pt x="3056" y="13675"/>
                    <a:pt x="2263" y="10156"/>
                    <a:pt x="1541" y="6630"/>
                  </a:cubicBezTo>
                  <a:lnTo>
                    <a:pt x="1700" y="4298"/>
                  </a:lnTo>
                  <a:cubicBezTo>
                    <a:pt x="1704" y="4221"/>
                    <a:pt x="1646" y="4152"/>
                    <a:pt x="1569" y="4146"/>
                  </a:cubicBezTo>
                  <a:cubicBezTo>
                    <a:pt x="1567" y="4146"/>
                    <a:pt x="1565" y="4146"/>
                    <a:pt x="1563" y="4146"/>
                  </a:cubicBezTo>
                  <a:cubicBezTo>
                    <a:pt x="1487" y="4146"/>
                    <a:pt x="1423" y="4202"/>
                    <a:pt x="1419" y="4277"/>
                  </a:cubicBezTo>
                  <a:lnTo>
                    <a:pt x="1329" y="5593"/>
                  </a:lnTo>
                  <a:cubicBezTo>
                    <a:pt x="964" y="3767"/>
                    <a:pt x="615" y="1941"/>
                    <a:pt x="291" y="117"/>
                  </a:cubicBezTo>
                  <a:cubicBezTo>
                    <a:pt x="278" y="48"/>
                    <a:pt x="221" y="1"/>
                    <a:pt x="154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8"/>
            <p:cNvSpPr/>
            <p:nvPr/>
          </p:nvSpPr>
          <p:spPr>
            <a:xfrm>
              <a:off x="4594313" y="3364175"/>
              <a:ext cx="111750" cy="395800"/>
            </a:xfrm>
            <a:custGeom>
              <a:avLst/>
              <a:gdLst/>
              <a:ahLst/>
              <a:cxnLst/>
              <a:rect l="l" t="t" r="r" b="b"/>
              <a:pathLst>
                <a:path w="4470" h="15832" extrusionOk="0">
                  <a:moveTo>
                    <a:pt x="2490" y="1"/>
                  </a:moveTo>
                  <a:cubicBezTo>
                    <a:pt x="2071" y="1"/>
                    <a:pt x="1682" y="296"/>
                    <a:pt x="1408" y="627"/>
                  </a:cubicBezTo>
                  <a:cubicBezTo>
                    <a:pt x="846" y="1307"/>
                    <a:pt x="565" y="2210"/>
                    <a:pt x="640" y="3089"/>
                  </a:cubicBezTo>
                  <a:cubicBezTo>
                    <a:pt x="711" y="3932"/>
                    <a:pt x="1095" y="4750"/>
                    <a:pt x="999" y="5591"/>
                  </a:cubicBezTo>
                  <a:cubicBezTo>
                    <a:pt x="998" y="5598"/>
                    <a:pt x="998" y="5606"/>
                    <a:pt x="996" y="5613"/>
                  </a:cubicBezTo>
                  <a:cubicBezTo>
                    <a:pt x="873" y="6622"/>
                    <a:pt x="85" y="7477"/>
                    <a:pt x="48" y="8493"/>
                  </a:cubicBezTo>
                  <a:cubicBezTo>
                    <a:pt x="1" y="9837"/>
                    <a:pt x="1265" y="10927"/>
                    <a:pt x="1328" y="12267"/>
                  </a:cubicBezTo>
                  <a:cubicBezTo>
                    <a:pt x="1359" y="12979"/>
                    <a:pt x="1053" y="13636"/>
                    <a:pt x="746" y="14296"/>
                  </a:cubicBezTo>
                  <a:cubicBezTo>
                    <a:pt x="696" y="14409"/>
                    <a:pt x="645" y="14518"/>
                    <a:pt x="596" y="14629"/>
                  </a:cubicBezTo>
                  <a:cubicBezTo>
                    <a:pt x="530" y="14775"/>
                    <a:pt x="470" y="14923"/>
                    <a:pt x="415" y="15071"/>
                  </a:cubicBezTo>
                  <a:cubicBezTo>
                    <a:pt x="399" y="15114"/>
                    <a:pt x="383" y="15156"/>
                    <a:pt x="369" y="15198"/>
                  </a:cubicBezTo>
                  <a:cubicBezTo>
                    <a:pt x="301" y="15399"/>
                    <a:pt x="249" y="15602"/>
                    <a:pt x="211" y="15809"/>
                  </a:cubicBezTo>
                  <a:cubicBezTo>
                    <a:pt x="345" y="15817"/>
                    <a:pt x="474" y="15823"/>
                    <a:pt x="605" y="15827"/>
                  </a:cubicBezTo>
                  <a:cubicBezTo>
                    <a:pt x="703" y="15829"/>
                    <a:pt x="801" y="15831"/>
                    <a:pt x="895" y="15831"/>
                  </a:cubicBezTo>
                  <a:cubicBezTo>
                    <a:pt x="931" y="15832"/>
                    <a:pt x="967" y="15832"/>
                    <a:pt x="1003" y="15832"/>
                  </a:cubicBezTo>
                  <a:cubicBezTo>
                    <a:pt x="1388" y="15832"/>
                    <a:pt x="1748" y="15811"/>
                    <a:pt x="2081" y="15778"/>
                  </a:cubicBezTo>
                  <a:cubicBezTo>
                    <a:pt x="2165" y="15768"/>
                    <a:pt x="2245" y="15760"/>
                    <a:pt x="2326" y="15750"/>
                  </a:cubicBezTo>
                  <a:cubicBezTo>
                    <a:pt x="2432" y="15737"/>
                    <a:pt x="2536" y="15723"/>
                    <a:pt x="2635" y="15708"/>
                  </a:cubicBezTo>
                  <a:cubicBezTo>
                    <a:pt x="2915" y="15666"/>
                    <a:pt x="3171" y="15614"/>
                    <a:pt x="3402" y="15562"/>
                  </a:cubicBezTo>
                  <a:cubicBezTo>
                    <a:pt x="3562" y="15282"/>
                    <a:pt x="3749" y="15014"/>
                    <a:pt x="3921" y="14743"/>
                  </a:cubicBezTo>
                  <a:cubicBezTo>
                    <a:pt x="4221" y="14265"/>
                    <a:pt x="4470" y="13781"/>
                    <a:pt x="4435" y="13230"/>
                  </a:cubicBezTo>
                  <a:cubicBezTo>
                    <a:pt x="4356" y="12088"/>
                    <a:pt x="3047" y="11285"/>
                    <a:pt x="3065" y="10142"/>
                  </a:cubicBezTo>
                  <a:cubicBezTo>
                    <a:pt x="3078" y="9445"/>
                    <a:pt x="3592" y="8851"/>
                    <a:pt x="3710" y="8165"/>
                  </a:cubicBezTo>
                  <a:cubicBezTo>
                    <a:pt x="3956" y="6754"/>
                    <a:pt x="2503" y="5508"/>
                    <a:pt x="2609" y="4081"/>
                  </a:cubicBezTo>
                  <a:cubicBezTo>
                    <a:pt x="2647" y="3567"/>
                    <a:pt x="2886" y="3091"/>
                    <a:pt x="3106" y="2624"/>
                  </a:cubicBezTo>
                  <a:cubicBezTo>
                    <a:pt x="3328" y="2155"/>
                    <a:pt x="3536" y="1660"/>
                    <a:pt x="3508" y="1144"/>
                  </a:cubicBezTo>
                  <a:cubicBezTo>
                    <a:pt x="3480" y="627"/>
                    <a:pt x="3140" y="92"/>
                    <a:pt x="2630" y="12"/>
                  </a:cubicBezTo>
                  <a:cubicBezTo>
                    <a:pt x="2583" y="4"/>
                    <a:pt x="2536" y="1"/>
                    <a:pt x="24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8"/>
            <p:cNvSpPr/>
            <p:nvPr/>
          </p:nvSpPr>
          <p:spPr>
            <a:xfrm>
              <a:off x="4619138" y="3403325"/>
              <a:ext cx="51750" cy="354650"/>
            </a:xfrm>
            <a:custGeom>
              <a:avLst/>
              <a:gdLst/>
              <a:ahLst/>
              <a:cxnLst/>
              <a:rect l="l" t="t" r="r" b="b"/>
              <a:pathLst>
                <a:path w="2070" h="14186" extrusionOk="0">
                  <a:moveTo>
                    <a:pt x="953" y="1"/>
                  </a:moveTo>
                  <a:cubicBezTo>
                    <a:pt x="877" y="1"/>
                    <a:pt x="814" y="59"/>
                    <a:pt x="811" y="136"/>
                  </a:cubicBezTo>
                  <a:cubicBezTo>
                    <a:pt x="682" y="3330"/>
                    <a:pt x="686" y="6043"/>
                    <a:pt x="1102" y="8687"/>
                  </a:cubicBezTo>
                  <a:cubicBezTo>
                    <a:pt x="1134" y="8880"/>
                    <a:pt x="1165" y="9076"/>
                    <a:pt x="1200" y="9269"/>
                  </a:cubicBezTo>
                  <a:lnTo>
                    <a:pt x="277" y="7932"/>
                  </a:lnTo>
                  <a:cubicBezTo>
                    <a:pt x="249" y="7892"/>
                    <a:pt x="205" y="7871"/>
                    <a:pt x="160" y="7871"/>
                  </a:cubicBezTo>
                  <a:cubicBezTo>
                    <a:pt x="133" y="7871"/>
                    <a:pt x="105" y="7879"/>
                    <a:pt x="81" y="7896"/>
                  </a:cubicBezTo>
                  <a:cubicBezTo>
                    <a:pt x="17" y="7942"/>
                    <a:pt x="1" y="8028"/>
                    <a:pt x="46" y="8092"/>
                  </a:cubicBezTo>
                  <a:lnTo>
                    <a:pt x="1332" y="9953"/>
                  </a:lnTo>
                  <a:cubicBezTo>
                    <a:pt x="1339" y="9981"/>
                    <a:pt x="1345" y="10008"/>
                    <a:pt x="1349" y="10035"/>
                  </a:cubicBezTo>
                  <a:cubicBezTo>
                    <a:pt x="1488" y="10710"/>
                    <a:pt x="1630" y="11411"/>
                    <a:pt x="1648" y="12107"/>
                  </a:cubicBezTo>
                  <a:cubicBezTo>
                    <a:pt x="1654" y="12310"/>
                    <a:pt x="1648" y="12514"/>
                    <a:pt x="1634" y="12715"/>
                  </a:cubicBezTo>
                  <a:cubicBezTo>
                    <a:pt x="1628" y="12775"/>
                    <a:pt x="1623" y="12837"/>
                    <a:pt x="1616" y="12896"/>
                  </a:cubicBezTo>
                  <a:cubicBezTo>
                    <a:pt x="1567" y="13336"/>
                    <a:pt x="1473" y="13767"/>
                    <a:pt x="1332" y="14185"/>
                  </a:cubicBezTo>
                  <a:cubicBezTo>
                    <a:pt x="1437" y="14173"/>
                    <a:pt x="1541" y="14159"/>
                    <a:pt x="1641" y="14143"/>
                  </a:cubicBezTo>
                  <a:cubicBezTo>
                    <a:pt x="1763" y="13751"/>
                    <a:pt x="1848" y="13350"/>
                    <a:pt x="1894" y="12944"/>
                  </a:cubicBezTo>
                  <a:cubicBezTo>
                    <a:pt x="1921" y="12689"/>
                    <a:pt x="1932" y="12430"/>
                    <a:pt x="1929" y="12173"/>
                  </a:cubicBezTo>
                  <a:cubicBezTo>
                    <a:pt x="1929" y="12149"/>
                    <a:pt x="1928" y="12123"/>
                    <a:pt x="1928" y="12100"/>
                  </a:cubicBezTo>
                  <a:cubicBezTo>
                    <a:pt x="1908" y="11379"/>
                    <a:pt x="1762" y="10667"/>
                    <a:pt x="1623" y="9979"/>
                  </a:cubicBezTo>
                  <a:cubicBezTo>
                    <a:pt x="1586" y="9799"/>
                    <a:pt x="1550" y="9619"/>
                    <a:pt x="1515" y="9439"/>
                  </a:cubicBezTo>
                  <a:cubicBezTo>
                    <a:pt x="1499" y="9354"/>
                    <a:pt x="1482" y="9269"/>
                    <a:pt x="1468" y="9184"/>
                  </a:cubicBezTo>
                  <a:cubicBezTo>
                    <a:pt x="1328" y="8401"/>
                    <a:pt x="1227" y="7618"/>
                    <a:pt x="1157" y="6817"/>
                  </a:cubicBezTo>
                  <a:lnTo>
                    <a:pt x="2023" y="5591"/>
                  </a:lnTo>
                  <a:cubicBezTo>
                    <a:pt x="2069" y="5528"/>
                    <a:pt x="2054" y="5441"/>
                    <a:pt x="1991" y="5398"/>
                  </a:cubicBezTo>
                  <a:cubicBezTo>
                    <a:pt x="1966" y="5380"/>
                    <a:pt x="1937" y="5371"/>
                    <a:pt x="1908" y="5371"/>
                  </a:cubicBezTo>
                  <a:cubicBezTo>
                    <a:pt x="1865" y="5371"/>
                    <a:pt x="1823" y="5392"/>
                    <a:pt x="1796" y="5431"/>
                  </a:cubicBezTo>
                  <a:lnTo>
                    <a:pt x="1121" y="6383"/>
                  </a:lnTo>
                  <a:cubicBezTo>
                    <a:pt x="975" y="4450"/>
                    <a:pt x="1001" y="2422"/>
                    <a:pt x="1092" y="147"/>
                  </a:cubicBezTo>
                  <a:cubicBezTo>
                    <a:pt x="1093" y="70"/>
                    <a:pt x="1033" y="4"/>
                    <a:pt x="956" y="1"/>
                  </a:cubicBezTo>
                  <a:cubicBezTo>
                    <a:pt x="955" y="1"/>
                    <a:pt x="954" y="1"/>
                    <a:pt x="95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8"/>
            <p:cNvSpPr/>
            <p:nvPr/>
          </p:nvSpPr>
          <p:spPr>
            <a:xfrm>
              <a:off x="4438188" y="3498725"/>
              <a:ext cx="136575" cy="256150"/>
            </a:xfrm>
            <a:custGeom>
              <a:avLst/>
              <a:gdLst/>
              <a:ahLst/>
              <a:cxnLst/>
              <a:rect l="l" t="t" r="r" b="b"/>
              <a:pathLst>
                <a:path w="5463" h="10246" extrusionOk="0">
                  <a:moveTo>
                    <a:pt x="2196" y="1"/>
                  </a:moveTo>
                  <a:cubicBezTo>
                    <a:pt x="1603" y="2184"/>
                    <a:pt x="1347" y="4456"/>
                    <a:pt x="1427" y="6715"/>
                  </a:cubicBezTo>
                  <a:cubicBezTo>
                    <a:pt x="1048" y="6012"/>
                    <a:pt x="602" y="5351"/>
                    <a:pt x="103" y="4747"/>
                  </a:cubicBezTo>
                  <a:lnTo>
                    <a:pt x="103" y="4747"/>
                  </a:lnTo>
                  <a:cubicBezTo>
                    <a:pt x="0" y="6189"/>
                    <a:pt x="211" y="7649"/>
                    <a:pt x="697" y="9013"/>
                  </a:cubicBezTo>
                  <a:cubicBezTo>
                    <a:pt x="836" y="9403"/>
                    <a:pt x="998" y="9785"/>
                    <a:pt x="1180" y="10156"/>
                  </a:cubicBezTo>
                  <a:cubicBezTo>
                    <a:pt x="1402" y="10181"/>
                    <a:pt x="1617" y="10201"/>
                    <a:pt x="1826" y="10215"/>
                  </a:cubicBezTo>
                  <a:cubicBezTo>
                    <a:pt x="2085" y="10232"/>
                    <a:pt x="2336" y="10240"/>
                    <a:pt x="2576" y="10244"/>
                  </a:cubicBezTo>
                  <a:cubicBezTo>
                    <a:pt x="2607" y="10244"/>
                    <a:pt x="2638" y="10246"/>
                    <a:pt x="2669" y="10246"/>
                  </a:cubicBezTo>
                  <a:lnTo>
                    <a:pt x="2856" y="10246"/>
                  </a:lnTo>
                  <a:cubicBezTo>
                    <a:pt x="3097" y="10244"/>
                    <a:pt x="3328" y="10236"/>
                    <a:pt x="3548" y="10222"/>
                  </a:cubicBezTo>
                  <a:cubicBezTo>
                    <a:pt x="3734" y="9822"/>
                    <a:pt x="3904" y="9417"/>
                    <a:pt x="4060" y="9010"/>
                  </a:cubicBezTo>
                  <a:cubicBezTo>
                    <a:pt x="4963" y="6682"/>
                    <a:pt x="5456" y="4238"/>
                    <a:pt x="5463" y="1684"/>
                  </a:cubicBezTo>
                  <a:lnTo>
                    <a:pt x="5463" y="1684"/>
                  </a:lnTo>
                  <a:cubicBezTo>
                    <a:pt x="4408" y="3265"/>
                    <a:pt x="3624" y="5022"/>
                    <a:pt x="3134" y="6859"/>
                  </a:cubicBezTo>
                  <a:cubicBezTo>
                    <a:pt x="3159" y="4591"/>
                    <a:pt x="2850" y="2341"/>
                    <a:pt x="2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8"/>
          <p:cNvGrpSpPr/>
          <p:nvPr/>
        </p:nvGrpSpPr>
        <p:grpSpPr>
          <a:xfrm>
            <a:off x="1339225" y="2349075"/>
            <a:ext cx="410950" cy="1039975"/>
            <a:chOff x="1339225" y="2349075"/>
            <a:chExt cx="410950" cy="1039975"/>
          </a:xfrm>
        </p:grpSpPr>
        <p:sp>
          <p:nvSpPr>
            <p:cNvPr id="1541" name="Google Shape;1541;p8"/>
            <p:cNvSpPr/>
            <p:nvPr/>
          </p:nvSpPr>
          <p:spPr>
            <a:xfrm>
              <a:off x="1339225" y="2613275"/>
              <a:ext cx="161900" cy="154050"/>
            </a:xfrm>
            <a:custGeom>
              <a:avLst/>
              <a:gdLst/>
              <a:ahLst/>
              <a:cxnLst/>
              <a:rect l="l" t="t" r="r" b="b"/>
              <a:pathLst>
                <a:path w="6476" h="6162" extrusionOk="0">
                  <a:moveTo>
                    <a:pt x="4279" y="1"/>
                  </a:moveTo>
                  <a:cubicBezTo>
                    <a:pt x="4084" y="1"/>
                    <a:pt x="3884" y="78"/>
                    <a:pt x="3708" y="259"/>
                  </a:cubicBezTo>
                  <a:cubicBezTo>
                    <a:pt x="3443" y="530"/>
                    <a:pt x="3312" y="858"/>
                    <a:pt x="3188" y="1200"/>
                  </a:cubicBezTo>
                  <a:cubicBezTo>
                    <a:pt x="2916" y="675"/>
                    <a:pt x="2535" y="304"/>
                    <a:pt x="1924" y="225"/>
                  </a:cubicBezTo>
                  <a:cubicBezTo>
                    <a:pt x="1904" y="222"/>
                    <a:pt x="1885" y="221"/>
                    <a:pt x="1865" y="221"/>
                  </a:cubicBezTo>
                  <a:cubicBezTo>
                    <a:pt x="1587" y="221"/>
                    <a:pt x="1361" y="481"/>
                    <a:pt x="1276" y="718"/>
                  </a:cubicBezTo>
                  <a:cubicBezTo>
                    <a:pt x="1121" y="1148"/>
                    <a:pt x="1255" y="1608"/>
                    <a:pt x="1451" y="2039"/>
                  </a:cubicBezTo>
                  <a:cubicBezTo>
                    <a:pt x="929" y="2046"/>
                    <a:pt x="449" y="2206"/>
                    <a:pt x="141" y="2626"/>
                  </a:cubicBezTo>
                  <a:cubicBezTo>
                    <a:pt x="0" y="2818"/>
                    <a:pt x="38" y="3102"/>
                    <a:pt x="141" y="3297"/>
                  </a:cubicBezTo>
                  <a:cubicBezTo>
                    <a:pt x="286" y="3569"/>
                    <a:pt x="523" y="3747"/>
                    <a:pt x="809" y="3859"/>
                  </a:cubicBezTo>
                  <a:cubicBezTo>
                    <a:pt x="639" y="4125"/>
                    <a:pt x="536" y="4419"/>
                    <a:pt x="538" y="4731"/>
                  </a:cubicBezTo>
                  <a:cubicBezTo>
                    <a:pt x="539" y="5172"/>
                    <a:pt x="932" y="5587"/>
                    <a:pt x="1373" y="5587"/>
                  </a:cubicBezTo>
                  <a:cubicBezTo>
                    <a:pt x="1450" y="5587"/>
                    <a:pt x="1529" y="5574"/>
                    <a:pt x="1608" y="5546"/>
                  </a:cubicBezTo>
                  <a:cubicBezTo>
                    <a:pt x="1804" y="5477"/>
                    <a:pt x="1966" y="5378"/>
                    <a:pt x="2110" y="5260"/>
                  </a:cubicBezTo>
                  <a:cubicBezTo>
                    <a:pt x="2112" y="5859"/>
                    <a:pt x="2601" y="6161"/>
                    <a:pt x="3097" y="6161"/>
                  </a:cubicBezTo>
                  <a:cubicBezTo>
                    <a:pt x="3598" y="6161"/>
                    <a:pt x="4106" y="5854"/>
                    <a:pt x="4132" y="5233"/>
                  </a:cubicBezTo>
                  <a:cubicBezTo>
                    <a:pt x="4365" y="5397"/>
                    <a:pt x="4630" y="5504"/>
                    <a:pt x="4930" y="5504"/>
                  </a:cubicBezTo>
                  <a:cubicBezTo>
                    <a:pt x="4937" y="5504"/>
                    <a:pt x="4944" y="5504"/>
                    <a:pt x="4951" y="5503"/>
                  </a:cubicBezTo>
                  <a:cubicBezTo>
                    <a:pt x="5440" y="5495"/>
                    <a:pt x="5812" y="5106"/>
                    <a:pt x="5832" y="4623"/>
                  </a:cubicBezTo>
                  <a:cubicBezTo>
                    <a:pt x="5849" y="4168"/>
                    <a:pt x="5636" y="3845"/>
                    <a:pt x="5355" y="3563"/>
                  </a:cubicBezTo>
                  <a:cubicBezTo>
                    <a:pt x="5534" y="3554"/>
                    <a:pt x="5713" y="3532"/>
                    <a:pt x="5879" y="3477"/>
                  </a:cubicBezTo>
                  <a:cubicBezTo>
                    <a:pt x="6221" y="3364"/>
                    <a:pt x="6476" y="3062"/>
                    <a:pt x="6476" y="2692"/>
                  </a:cubicBezTo>
                  <a:cubicBezTo>
                    <a:pt x="6476" y="2356"/>
                    <a:pt x="6224" y="1975"/>
                    <a:pt x="5876" y="1909"/>
                  </a:cubicBezTo>
                  <a:cubicBezTo>
                    <a:pt x="5752" y="1885"/>
                    <a:pt x="5615" y="1874"/>
                    <a:pt x="5470" y="1874"/>
                  </a:cubicBezTo>
                  <a:cubicBezTo>
                    <a:pt x="5304" y="1874"/>
                    <a:pt x="5129" y="1889"/>
                    <a:pt x="4952" y="1916"/>
                  </a:cubicBezTo>
                  <a:cubicBezTo>
                    <a:pt x="5107" y="1581"/>
                    <a:pt x="5225" y="1224"/>
                    <a:pt x="5182" y="869"/>
                  </a:cubicBezTo>
                  <a:cubicBezTo>
                    <a:pt x="5124" y="387"/>
                    <a:pt x="4715" y="1"/>
                    <a:pt x="42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8"/>
            <p:cNvSpPr/>
            <p:nvPr/>
          </p:nvSpPr>
          <p:spPr>
            <a:xfrm>
              <a:off x="1391775" y="2665775"/>
              <a:ext cx="51050" cy="51025"/>
            </a:xfrm>
            <a:custGeom>
              <a:avLst/>
              <a:gdLst/>
              <a:ahLst/>
              <a:cxnLst/>
              <a:rect l="l" t="t" r="r" b="b"/>
              <a:pathLst>
                <a:path w="2042" h="2041" extrusionOk="0">
                  <a:moveTo>
                    <a:pt x="1023" y="1"/>
                  </a:moveTo>
                  <a:cubicBezTo>
                    <a:pt x="1022" y="1"/>
                    <a:pt x="1022" y="1"/>
                    <a:pt x="1021" y="1"/>
                  </a:cubicBezTo>
                  <a:cubicBezTo>
                    <a:pt x="459" y="1"/>
                    <a:pt x="1" y="458"/>
                    <a:pt x="1" y="1021"/>
                  </a:cubicBezTo>
                  <a:cubicBezTo>
                    <a:pt x="1" y="1583"/>
                    <a:pt x="457" y="2041"/>
                    <a:pt x="1021" y="2041"/>
                  </a:cubicBezTo>
                  <a:cubicBezTo>
                    <a:pt x="1584" y="2041"/>
                    <a:pt x="2042" y="1584"/>
                    <a:pt x="2042" y="1021"/>
                  </a:cubicBezTo>
                  <a:cubicBezTo>
                    <a:pt x="2042" y="458"/>
                    <a:pt x="1585" y="1"/>
                    <a:pt x="10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8"/>
            <p:cNvSpPr/>
            <p:nvPr/>
          </p:nvSpPr>
          <p:spPr>
            <a:xfrm>
              <a:off x="1436000" y="2349075"/>
              <a:ext cx="215150" cy="204800"/>
            </a:xfrm>
            <a:custGeom>
              <a:avLst/>
              <a:gdLst/>
              <a:ahLst/>
              <a:cxnLst/>
              <a:rect l="l" t="t" r="r" b="b"/>
              <a:pathLst>
                <a:path w="8606" h="8192" extrusionOk="0">
                  <a:moveTo>
                    <a:pt x="5688" y="0"/>
                  </a:moveTo>
                  <a:cubicBezTo>
                    <a:pt x="5429" y="0"/>
                    <a:pt x="5163" y="103"/>
                    <a:pt x="4929" y="343"/>
                  </a:cubicBezTo>
                  <a:cubicBezTo>
                    <a:pt x="4577" y="703"/>
                    <a:pt x="4401" y="1142"/>
                    <a:pt x="4237" y="1594"/>
                  </a:cubicBezTo>
                  <a:cubicBezTo>
                    <a:pt x="3875" y="897"/>
                    <a:pt x="3368" y="404"/>
                    <a:pt x="2557" y="298"/>
                  </a:cubicBezTo>
                  <a:cubicBezTo>
                    <a:pt x="2531" y="294"/>
                    <a:pt x="2505" y="293"/>
                    <a:pt x="2480" y="293"/>
                  </a:cubicBezTo>
                  <a:cubicBezTo>
                    <a:pt x="2110" y="293"/>
                    <a:pt x="1809" y="639"/>
                    <a:pt x="1694" y="954"/>
                  </a:cubicBezTo>
                  <a:cubicBezTo>
                    <a:pt x="1490" y="1524"/>
                    <a:pt x="1667" y="2136"/>
                    <a:pt x="1928" y="2709"/>
                  </a:cubicBezTo>
                  <a:cubicBezTo>
                    <a:pt x="1233" y="2719"/>
                    <a:pt x="597" y="2931"/>
                    <a:pt x="187" y="3491"/>
                  </a:cubicBezTo>
                  <a:cubicBezTo>
                    <a:pt x="1" y="3746"/>
                    <a:pt x="50" y="4123"/>
                    <a:pt x="187" y="4384"/>
                  </a:cubicBezTo>
                  <a:cubicBezTo>
                    <a:pt x="377" y="4746"/>
                    <a:pt x="694" y="4981"/>
                    <a:pt x="1074" y="5130"/>
                  </a:cubicBezTo>
                  <a:cubicBezTo>
                    <a:pt x="848" y="5486"/>
                    <a:pt x="711" y="5875"/>
                    <a:pt x="711" y="6290"/>
                  </a:cubicBezTo>
                  <a:cubicBezTo>
                    <a:pt x="712" y="6875"/>
                    <a:pt x="1235" y="7427"/>
                    <a:pt x="1822" y="7427"/>
                  </a:cubicBezTo>
                  <a:cubicBezTo>
                    <a:pt x="1925" y="7427"/>
                    <a:pt x="2030" y="7410"/>
                    <a:pt x="2134" y="7374"/>
                  </a:cubicBezTo>
                  <a:cubicBezTo>
                    <a:pt x="2394" y="7281"/>
                    <a:pt x="2609" y="7148"/>
                    <a:pt x="2801" y="6992"/>
                  </a:cubicBezTo>
                  <a:cubicBezTo>
                    <a:pt x="2803" y="7789"/>
                    <a:pt x="3453" y="8191"/>
                    <a:pt x="4113" y="8191"/>
                  </a:cubicBezTo>
                  <a:cubicBezTo>
                    <a:pt x="4778" y="8191"/>
                    <a:pt x="5454" y="7782"/>
                    <a:pt x="5488" y="6956"/>
                  </a:cubicBezTo>
                  <a:cubicBezTo>
                    <a:pt x="5798" y="7175"/>
                    <a:pt x="6150" y="7317"/>
                    <a:pt x="6552" y="7317"/>
                  </a:cubicBezTo>
                  <a:cubicBezTo>
                    <a:pt x="6561" y="7317"/>
                    <a:pt x="6569" y="7317"/>
                    <a:pt x="6578" y="7316"/>
                  </a:cubicBezTo>
                  <a:cubicBezTo>
                    <a:pt x="7229" y="7306"/>
                    <a:pt x="7723" y="6789"/>
                    <a:pt x="7748" y="6147"/>
                  </a:cubicBezTo>
                  <a:cubicBezTo>
                    <a:pt x="7771" y="5541"/>
                    <a:pt x="7486" y="5114"/>
                    <a:pt x="7113" y="4737"/>
                  </a:cubicBezTo>
                  <a:cubicBezTo>
                    <a:pt x="7354" y="4725"/>
                    <a:pt x="7590" y="4697"/>
                    <a:pt x="7810" y="4624"/>
                  </a:cubicBezTo>
                  <a:cubicBezTo>
                    <a:pt x="8266" y="4474"/>
                    <a:pt x="8604" y="4074"/>
                    <a:pt x="8604" y="3580"/>
                  </a:cubicBezTo>
                  <a:cubicBezTo>
                    <a:pt x="8605" y="3133"/>
                    <a:pt x="8272" y="2625"/>
                    <a:pt x="7811" y="2537"/>
                  </a:cubicBezTo>
                  <a:cubicBezTo>
                    <a:pt x="7645" y="2505"/>
                    <a:pt x="7462" y="2490"/>
                    <a:pt x="7268" y="2490"/>
                  </a:cubicBezTo>
                  <a:cubicBezTo>
                    <a:pt x="7049" y="2490"/>
                    <a:pt x="6816" y="2510"/>
                    <a:pt x="6582" y="2547"/>
                  </a:cubicBezTo>
                  <a:cubicBezTo>
                    <a:pt x="6786" y="2101"/>
                    <a:pt x="6944" y="1628"/>
                    <a:pt x="6888" y="1154"/>
                  </a:cubicBezTo>
                  <a:cubicBezTo>
                    <a:pt x="6812" y="513"/>
                    <a:pt x="6267" y="0"/>
                    <a:pt x="56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8"/>
            <p:cNvSpPr/>
            <p:nvPr/>
          </p:nvSpPr>
          <p:spPr>
            <a:xfrm>
              <a:off x="1505775" y="2418825"/>
              <a:ext cx="67875" cy="67875"/>
            </a:xfrm>
            <a:custGeom>
              <a:avLst/>
              <a:gdLst/>
              <a:ahLst/>
              <a:cxnLst/>
              <a:rect l="l" t="t" r="r" b="b"/>
              <a:pathLst>
                <a:path w="2715" h="2715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7"/>
                    <a:pt x="608" y="2715"/>
                    <a:pt x="1358" y="2715"/>
                  </a:cubicBezTo>
                  <a:cubicBezTo>
                    <a:pt x="2107" y="2715"/>
                    <a:pt x="2715" y="2107"/>
                    <a:pt x="2715" y="1358"/>
                  </a:cubicBezTo>
                  <a:cubicBezTo>
                    <a:pt x="2715" y="608"/>
                    <a:pt x="2107" y="1"/>
                    <a:pt x="13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8"/>
            <p:cNvSpPr/>
            <p:nvPr/>
          </p:nvSpPr>
          <p:spPr>
            <a:xfrm>
              <a:off x="1364250" y="2512850"/>
              <a:ext cx="385925" cy="876200"/>
            </a:xfrm>
            <a:custGeom>
              <a:avLst/>
              <a:gdLst/>
              <a:ahLst/>
              <a:cxnLst/>
              <a:rect l="l" t="t" r="r" b="b"/>
              <a:pathLst>
                <a:path w="15437" h="35048" extrusionOk="0">
                  <a:moveTo>
                    <a:pt x="14282" y="2988"/>
                  </a:moveTo>
                  <a:lnTo>
                    <a:pt x="14282" y="2988"/>
                  </a:lnTo>
                  <a:cubicBezTo>
                    <a:pt x="14234" y="3040"/>
                    <a:pt x="14186" y="3094"/>
                    <a:pt x="14140" y="3147"/>
                  </a:cubicBezTo>
                  <a:cubicBezTo>
                    <a:pt x="14120" y="3125"/>
                    <a:pt x="14097" y="3107"/>
                    <a:pt x="14072" y="3095"/>
                  </a:cubicBezTo>
                  <a:cubicBezTo>
                    <a:pt x="14142" y="3058"/>
                    <a:pt x="14211" y="3022"/>
                    <a:pt x="14282" y="2988"/>
                  </a:cubicBezTo>
                  <a:close/>
                  <a:moveTo>
                    <a:pt x="13472" y="3418"/>
                  </a:moveTo>
                  <a:lnTo>
                    <a:pt x="13472" y="3418"/>
                  </a:lnTo>
                  <a:cubicBezTo>
                    <a:pt x="13449" y="3438"/>
                    <a:pt x="13424" y="3457"/>
                    <a:pt x="13400" y="3475"/>
                  </a:cubicBezTo>
                  <a:cubicBezTo>
                    <a:pt x="13343" y="3512"/>
                    <a:pt x="13289" y="3552"/>
                    <a:pt x="13232" y="3589"/>
                  </a:cubicBezTo>
                  <a:cubicBezTo>
                    <a:pt x="13227" y="3584"/>
                    <a:pt x="13222" y="3578"/>
                    <a:pt x="13216" y="3573"/>
                  </a:cubicBezTo>
                  <a:cubicBezTo>
                    <a:pt x="13301" y="3521"/>
                    <a:pt x="13385" y="3469"/>
                    <a:pt x="13472" y="3418"/>
                  </a:cubicBezTo>
                  <a:close/>
                  <a:moveTo>
                    <a:pt x="4340" y="14115"/>
                  </a:moveTo>
                  <a:cubicBezTo>
                    <a:pt x="4369" y="14158"/>
                    <a:pt x="4397" y="14203"/>
                    <a:pt x="4426" y="14248"/>
                  </a:cubicBezTo>
                  <a:cubicBezTo>
                    <a:pt x="4422" y="14244"/>
                    <a:pt x="4416" y="14239"/>
                    <a:pt x="4411" y="14234"/>
                  </a:cubicBezTo>
                  <a:cubicBezTo>
                    <a:pt x="4403" y="14221"/>
                    <a:pt x="4398" y="14208"/>
                    <a:pt x="4388" y="14197"/>
                  </a:cubicBezTo>
                  <a:cubicBezTo>
                    <a:pt x="4367" y="14172"/>
                    <a:pt x="4346" y="14154"/>
                    <a:pt x="4325" y="14130"/>
                  </a:cubicBezTo>
                  <a:cubicBezTo>
                    <a:pt x="4331" y="14125"/>
                    <a:pt x="4335" y="14120"/>
                    <a:pt x="4340" y="14115"/>
                  </a:cubicBezTo>
                  <a:close/>
                  <a:moveTo>
                    <a:pt x="3629" y="14741"/>
                  </a:moveTo>
                  <a:lnTo>
                    <a:pt x="3629" y="14741"/>
                  </a:lnTo>
                  <a:cubicBezTo>
                    <a:pt x="3657" y="14746"/>
                    <a:pt x="3686" y="14752"/>
                    <a:pt x="3716" y="14757"/>
                  </a:cubicBezTo>
                  <a:cubicBezTo>
                    <a:pt x="3771" y="14779"/>
                    <a:pt x="3828" y="14799"/>
                    <a:pt x="3885" y="14821"/>
                  </a:cubicBezTo>
                  <a:cubicBezTo>
                    <a:pt x="3799" y="14798"/>
                    <a:pt x="3714" y="14769"/>
                    <a:pt x="3629" y="14741"/>
                  </a:cubicBezTo>
                  <a:close/>
                  <a:moveTo>
                    <a:pt x="8363" y="1"/>
                  </a:moveTo>
                  <a:cubicBezTo>
                    <a:pt x="8228" y="1"/>
                    <a:pt x="8079" y="116"/>
                    <a:pt x="8110" y="292"/>
                  </a:cubicBezTo>
                  <a:cubicBezTo>
                    <a:pt x="9527" y="8238"/>
                    <a:pt x="9349" y="16504"/>
                    <a:pt x="6330" y="24048"/>
                  </a:cubicBezTo>
                  <a:cubicBezTo>
                    <a:pt x="6550" y="18874"/>
                    <a:pt x="5875" y="13751"/>
                    <a:pt x="3255" y="9057"/>
                  </a:cubicBezTo>
                  <a:cubicBezTo>
                    <a:pt x="3209" y="8976"/>
                    <a:pt x="3139" y="8942"/>
                    <a:pt x="3069" y="8942"/>
                  </a:cubicBezTo>
                  <a:cubicBezTo>
                    <a:pt x="2911" y="8942"/>
                    <a:pt x="2751" y="9110"/>
                    <a:pt x="2852" y="9291"/>
                  </a:cubicBezTo>
                  <a:cubicBezTo>
                    <a:pt x="3733" y="10868"/>
                    <a:pt x="4386" y="12493"/>
                    <a:pt x="4860" y="14154"/>
                  </a:cubicBezTo>
                  <a:cubicBezTo>
                    <a:pt x="4453" y="13578"/>
                    <a:pt x="4142" y="12989"/>
                    <a:pt x="3372" y="12637"/>
                  </a:cubicBezTo>
                  <a:cubicBezTo>
                    <a:pt x="2818" y="12384"/>
                    <a:pt x="2237" y="12291"/>
                    <a:pt x="1648" y="12291"/>
                  </a:cubicBezTo>
                  <a:cubicBezTo>
                    <a:pt x="1183" y="12291"/>
                    <a:pt x="713" y="12349"/>
                    <a:pt x="250" y="12430"/>
                  </a:cubicBezTo>
                  <a:cubicBezTo>
                    <a:pt x="0" y="12475"/>
                    <a:pt x="62" y="12806"/>
                    <a:pt x="250" y="12879"/>
                  </a:cubicBezTo>
                  <a:cubicBezTo>
                    <a:pt x="1317" y="13301"/>
                    <a:pt x="1744" y="14346"/>
                    <a:pt x="2698" y="14897"/>
                  </a:cubicBezTo>
                  <a:cubicBezTo>
                    <a:pt x="3444" y="15328"/>
                    <a:pt x="4343" y="15412"/>
                    <a:pt x="5184" y="15499"/>
                  </a:cubicBezTo>
                  <a:cubicBezTo>
                    <a:pt x="5186" y="15499"/>
                    <a:pt x="5187" y="15499"/>
                    <a:pt x="5189" y="15499"/>
                  </a:cubicBezTo>
                  <a:cubicBezTo>
                    <a:pt x="5194" y="15499"/>
                    <a:pt x="5199" y="15498"/>
                    <a:pt x="5205" y="15498"/>
                  </a:cubicBezTo>
                  <a:cubicBezTo>
                    <a:pt x="6621" y="21753"/>
                    <a:pt x="5661" y="28434"/>
                    <a:pt x="4458" y="34756"/>
                  </a:cubicBezTo>
                  <a:cubicBezTo>
                    <a:pt x="4424" y="34932"/>
                    <a:pt x="4572" y="35047"/>
                    <a:pt x="4708" y="35047"/>
                  </a:cubicBezTo>
                  <a:cubicBezTo>
                    <a:pt x="4799" y="35047"/>
                    <a:pt x="4883" y="34997"/>
                    <a:pt x="4906" y="34880"/>
                  </a:cubicBezTo>
                  <a:cubicBezTo>
                    <a:pt x="5498" y="31763"/>
                    <a:pt x="6029" y="28562"/>
                    <a:pt x="6254" y="25370"/>
                  </a:cubicBezTo>
                  <a:cubicBezTo>
                    <a:pt x="6280" y="25350"/>
                    <a:pt x="6301" y="25324"/>
                    <a:pt x="6319" y="25285"/>
                  </a:cubicBezTo>
                  <a:cubicBezTo>
                    <a:pt x="8736" y="19767"/>
                    <a:pt x="9599" y="13860"/>
                    <a:pt x="9397" y="7937"/>
                  </a:cubicBezTo>
                  <a:lnTo>
                    <a:pt x="9397" y="7937"/>
                  </a:lnTo>
                  <a:cubicBezTo>
                    <a:pt x="9418" y="7944"/>
                    <a:pt x="9440" y="7947"/>
                    <a:pt x="9463" y="7947"/>
                  </a:cubicBezTo>
                  <a:cubicBezTo>
                    <a:pt x="9499" y="7947"/>
                    <a:pt x="9537" y="7937"/>
                    <a:pt x="9573" y="7913"/>
                  </a:cubicBezTo>
                  <a:cubicBezTo>
                    <a:pt x="11817" y="6471"/>
                    <a:pt x="13582" y="4502"/>
                    <a:pt x="15319" y="2505"/>
                  </a:cubicBezTo>
                  <a:cubicBezTo>
                    <a:pt x="15437" y="2369"/>
                    <a:pt x="15355" y="2100"/>
                    <a:pt x="15175" y="2100"/>
                  </a:cubicBezTo>
                  <a:cubicBezTo>
                    <a:pt x="15150" y="2100"/>
                    <a:pt x="15123" y="2105"/>
                    <a:pt x="15094" y="2117"/>
                  </a:cubicBezTo>
                  <a:cubicBezTo>
                    <a:pt x="12693" y="3105"/>
                    <a:pt x="10506" y="4624"/>
                    <a:pt x="9354" y="6969"/>
                  </a:cubicBezTo>
                  <a:cubicBezTo>
                    <a:pt x="9231" y="4696"/>
                    <a:pt x="8960" y="2421"/>
                    <a:pt x="8559" y="169"/>
                  </a:cubicBezTo>
                  <a:cubicBezTo>
                    <a:pt x="8538" y="52"/>
                    <a:pt x="8453" y="1"/>
                    <a:pt x="8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8"/>
          <p:cNvGrpSpPr/>
          <p:nvPr/>
        </p:nvGrpSpPr>
        <p:grpSpPr>
          <a:xfrm>
            <a:off x="685925" y="2483113"/>
            <a:ext cx="418675" cy="915575"/>
            <a:chOff x="685925" y="2483113"/>
            <a:chExt cx="418675" cy="915575"/>
          </a:xfrm>
        </p:grpSpPr>
        <p:sp>
          <p:nvSpPr>
            <p:cNvPr id="1547" name="Google Shape;1547;p8"/>
            <p:cNvSpPr/>
            <p:nvPr/>
          </p:nvSpPr>
          <p:spPr>
            <a:xfrm>
              <a:off x="812325" y="2727438"/>
              <a:ext cx="292275" cy="283425"/>
            </a:xfrm>
            <a:custGeom>
              <a:avLst/>
              <a:gdLst/>
              <a:ahLst/>
              <a:cxnLst/>
              <a:rect l="l" t="t" r="r" b="b"/>
              <a:pathLst>
                <a:path w="11691" h="11337" extrusionOk="0">
                  <a:moveTo>
                    <a:pt x="7278" y="1"/>
                  </a:moveTo>
                  <a:cubicBezTo>
                    <a:pt x="6877" y="1"/>
                    <a:pt x="6474" y="176"/>
                    <a:pt x="6154" y="587"/>
                  </a:cubicBezTo>
                  <a:cubicBezTo>
                    <a:pt x="5733" y="1128"/>
                    <a:pt x="5560" y="1746"/>
                    <a:pt x="5406" y="2384"/>
                  </a:cubicBezTo>
                  <a:cubicBezTo>
                    <a:pt x="4810" y="1494"/>
                    <a:pt x="4052" y="905"/>
                    <a:pt x="2938" y="883"/>
                  </a:cubicBezTo>
                  <a:cubicBezTo>
                    <a:pt x="2932" y="882"/>
                    <a:pt x="2927" y="882"/>
                    <a:pt x="2922" y="882"/>
                  </a:cubicBezTo>
                  <a:cubicBezTo>
                    <a:pt x="2375" y="882"/>
                    <a:pt x="1982" y="1430"/>
                    <a:pt x="1870" y="1901"/>
                  </a:cubicBezTo>
                  <a:cubicBezTo>
                    <a:pt x="1679" y="2702"/>
                    <a:pt x="2012" y="3503"/>
                    <a:pt x="2450" y="4240"/>
                  </a:cubicBezTo>
                  <a:cubicBezTo>
                    <a:pt x="1512" y="4357"/>
                    <a:pt x="682" y="4739"/>
                    <a:pt x="214" y="5558"/>
                  </a:cubicBezTo>
                  <a:cubicBezTo>
                    <a:pt x="1" y="5932"/>
                    <a:pt x="123" y="6434"/>
                    <a:pt x="349" y="6765"/>
                  </a:cubicBezTo>
                  <a:cubicBezTo>
                    <a:pt x="661" y="7224"/>
                    <a:pt x="1124" y="7497"/>
                    <a:pt x="1661" y="7641"/>
                  </a:cubicBezTo>
                  <a:cubicBezTo>
                    <a:pt x="1408" y="8156"/>
                    <a:pt x="1281" y="8702"/>
                    <a:pt x="1345" y="9264"/>
                  </a:cubicBezTo>
                  <a:cubicBezTo>
                    <a:pt x="1429" y="10008"/>
                    <a:pt x="2132" y="10643"/>
                    <a:pt x="2876" y="10643"/>
                  </a:cubicBezTo>
                  <a:cubicBezTo>
                    <a:pt x="3062" y="10643"/>
                    <a:pt x="3251" y="10604"/>
                    <a:pt x="3433" y="10516"/>
                  </a:cubicBezTo>
                  <a:cubicBezTo>
                    <a:pt x="3771" y="10353"/>
                    <a:pt x="4041" y="10140"/>
                    <a:pt x="4276" y="9899"/>
                  </a:cubicBezTo>
                  <a:cubicBezTo>
                    <a:pt x="4389" y="10879"/>
                    <a:pt x="5176" y="11337"/>
                    <a:pt x="5990" y="11337"/>
                  </a:cubicBezTo>
                  <a:cubicBezTo>
                    <a:pt x="6972" y="11337"/>
                    <a:pt x="7991" y="10669"/>
                    <a:pt x="7906" y="9447"/>
                  </a:cubicBezTo>
                  <a:lnTo>
                    <a:pt x="7906" y="9447"/>
                  </a:lnTo>
                  <a:cubicBezTo>
                    <a:pt x="8287" y="9657"/>
                    <a:pt x="8702" y="9789"/>
                    <a:pt x="9147" y="9789"/>
                  </a:cubicBezTo>
                  <a:cubicBezTo>
                    <a:pt x="9242" y="9789"/>
                    <a:pt x="9338" y="9783"/>
                    <a:pt x="9435" y="9770"/>
                  </a:cubicBezTo>
                  <a:cubicBezTo>
                    <a:pt x="10312" y="9659"/>
                    <a:pt x="10903" y="8884"/>
                    <a:pt x="10841" y="8012"/>
                  </a:cubicBezTo>
                  <a:cubicBezTo>
                    <a:pt x="10782" y="7190"/>
                    <a:pt x="10333" y="6654"/>
                    <a:pt x="9772" y="6202"/>
                  </a:cubicBezTo>
                  <a:cubicBezTo>
                    <a:pt x="10093" y="6149"/>
                    <a:pt x="10410" y="6075"/>
                    <a:pt x="10698" y="5943"/>
                  </a:cubicBezTo>
                  <a:cubicBezTo>
                    <a:pt x="11291" y="5673"/>
                    <a:pt x="11690" y="5078"/>
                    <a:pt x="11616" y="4412"/>
                  </a:cubicBezTo>
                  <a:cubicBezTo>
                    <a:pt x="11547" y="3806"/>
                    <a:pt x="11020" y="3171"/>
                    <a:pt x="10383" y="3121"/>
                  </a:cubicBezTo>
                  <a:cubicBezTo>
                    <a:pt x="10300" y="3114"/>
                    <a:pt x="10215" y="3111"/>
                    <a:pt x="10127" y="3111"/>
                  </a:cubicBezTo>
                  <a:cubicBezTo>
                    <a:pt x="9696" y="3111"/>
                    <a:pt x="9207" y="3186"/>
                    <a:pt x="8722" y="3319"/>
                  </a:cubicBezTo>
                  <a:cubicBezTo>
                    <a:pt x="8932" y="2685"/>
                    <a:pt x="9074" y="2019"/>
                    <a:pt x="8926" y="1390"/>
                  </a:cubicBezTo>
                  <a:cubicBezTo>
                    <a:pt x="8738" y="588"/>
                    <a:pt x="8013" y="1"/>
                    <a:pt x="72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8"/>
            <p:cNvSpPr/>
            <p:nvPr/>
          </p:nvSpPr>
          <p:spPr>
            <a:xfrm>
              <a:off x="905400" y="2827563"/>
              <a:ext cx="97425" cy="92375"/>
            </a:xfrm>
            <a:custGeom>
              <a:avLst/>
              <a:gdLst/>
              <a:ahLst/>
              <a:cxnLst/>
              <a:rect l="l" t="t" r="r" b="b"/>
              <a:pathLst>
                <a:path w="3897" h="3695" extrusionOk="0">
                  <a:moveTo>
                    <a:pt x="1951" y="0"/>
                  </a:moveTo>
                  <a:cubicBezTo>
                    <a:pt x="1883" y="0"/>
                    <a:pt x="1814" y="4"/>
                    <a:pt x="1744" y="12"/>
                  </a:cubicBezTo>
                  <a:cubicBezTo>
                    <a:pt x="730" y="124"/>
                    <a:pt x="1" y="1038"/>
                    <a:pt x="113" y="2052"/>
                  </a:cubicBezTo>
                  <a:cubicBezTo>
                    <a:pt x="218" y="2996"/>
                    <a:pt x="1020" y="3694"/>
                    <a:pt x="1948" y="3694"/>
                  </a:cubicBezTo>
                  <a:cubicBezTo>
                    <a:pt x="2016" y="3694"/>
                    <a:pt x="2085" y="3690"/>
                    <a:pt x="2154" y="3683"/>
                  </a:cubicBezTo>
                  <a:cubicBezTo>
                    <a:pt x="3168" y="3570"/>
                    <a:pt x="3897" y="2656"/>
                    <a:pt x="3785" y="1642"/>
                  </a:cubicBezTo>
                  <a:cubicBezTo>
                    <a:pt x="3680" y="698"/>
                    <a:pt x="2880" y="0"/>
                    <a:pt x="1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8"/>
            <p:cNvSpPr/>
            <p:nvPr/>
          </p:nvSpPr>
          <p:spPr>
            <a:xfrm>
              <a:off x="738725" y="2483113"/>
              <a:ext cx="171800" cy="166650"/>
            </a:xfrm>
            <a:custGeom>
              <a:avLst/>
              <a:gdLst/>
              <a:ahLst/>
              <a:cxnLst/>
              <a:rect l="l" t="t" r="r" b="b"/>
              <a:pathLst>
                <a:path w="6872" h="6666" extrusionOk="0">
                  <a:moveTo>
                    <a:pt x="4279" y="0"/>
                  </a:moveTo>
                  <a:cubicBezTo>
                    <a:pt x="4043" y="0"/>
                    <a:pt x="3806" y="103"/>
                    <a:pt x="3618" y="345"/>
                  </a:cubicBezTo>
                  <a:cubicBezTo>
                    <a:pt x="3370" y="662"/>
                    <a:pt x="3268" y="1025"/>
                    <a:pt x="3178" y="1400"/>
                  </a:cubicBezTo>
                  <a:cubicBezTo>
                    <a:pt x="2827" y="878"/>
                    <a:pt x="2381" y="531"/>
                    <a:pt x="1727" y="518"/>
                  </a:cubicBezTo>
                  <a:cubicBezTo>
                    <a:pt x="1724" y="518"/>
                    <a:pt x="1721" y="518"/>
                    <a:pt x="1718" y="518"/>
                  </a:cubicBezTo>
                  <a:cubicBezTo>
                    <a:pt x="1396" y="518"/>
                    <a:pt x="1166" y="840"/>
                    <a:pt x="1100" y="1117"/>
                  </a:cubicBezTo>
                  <a:cubicBezTo>
                    <a:pt x="987" y="1586"/>
                    <a:pt x="1183" y="2058"/>
                    <a:pt x="1441" y="2492"/>
                  </a:cubicBezTo>
                  <a:cubicBezTo>
                    <a:pt x="888" y="2560"/>
                    <a:pt x="401" y="2786"/>
                    <a:pt x="126" y="3266"/>
                  </a:cubicBezTo>
                  <a:cubicBezTo>
                    <a:pt x="0" y="3487"/>
                    <a:pt x="73" y="3782"/>
                    <a:pt x="206" y="3976"/>
                  </a:cubicBezTo>
                  <a:cubicBezTo>
                    <a:pt x="389" y="4246"/>
                    <a:pt x="660" y="4406"/>
                    <a:pt x="976" y="4492"/>
                  </a:cubicBezTo>
                  <a:cubicBezTo>
                    <a:pt x="829" y="4794"/>
                    <a:pt x="753" y="5116"/>
                    <a:pt x="791" y="5446"/>
                  </a:cubicBezTo>
                  <a:cubicBezTo>
                    <a:pt x="841" y="5884"/>
                    <a:pt x="1255" y="6257"/>
                    <a:pt x="1692" y="6257"/>
                  </a:cubicBezTo>
                  <a:cubicBezTo>
                    <a:pt x="1801" y="6257"/>
                    <a:pt x="1912" y="6234"/>
                    <a:pt x="2018" y="6183"/>
                  </a:cubicBezTo>
                  <a:cubicBezTo>
                    <a:pt x="2219" y="6086"/>
                    <a:pt x="2376" y="5962"/>
                    <a:pt x="2515" y="5820"/>
                  </a:cubicBezTo>
                  <a:cubicBezTo>
                    <a:pt x="2581" y="6396"/>
                    <a:pt x="3044" y="6665"/>
                    <a:pt x="3522" y="6665"/>
                  </a:cubicBezTo>
                  <a:cubicBezTo>
                    <a:pt x="4099" y="6665"/>
                    <a:pt x="4698" y="6272"/>
                    <a:pt x="4648" y="5553"/>
                  </a:cubicBezTo>
                  <a:lnTo>
                    <a:pt x="4648" y="5553"/>
                  </a:lnTo>
                  <a:cubicBezTo>
                    <a:pt x="4873" y="5677"/>
                    <a:pt x="5117" y="5755"/>
                    <a:pt x="5379" y="5755"/>
                  </a:cubicBezTo>
                  <a:cubicBezTo>
                    <a:pt x="5434" y="5755"/>
                    <a:pt x="5490" y="5751"/>
                    <a:pt x="5548" y="5744"/>
                  </a:cubicBezTo>
                  <a:cubicBezTo>
                    <a:pt x="6063" y="5678"/>
                    <a:pt x="6410" y="5223"/>
                    <a:pt x="6374" y="4711"/>
                  </a:cubicBezTo>
                  <a:cubicBezTo>
                    <a:pt x="6340" y="4228"/>
                    <a:pt x="6077" y="3913"/>
                    <a:pt x="5746" y="3646"/>
                  </a:cubicBezTo>
                  <a:cubicBezTo>
                    <a:pt x="5935" y="3616"/>
                    <a:pt x="6120" y="3571"/>
                    <a:pt x="6289" y="3495"/>
                  </a:cubicBezTo>
                  <a:cubicBezTo>
                    <a:pt x="6638" y="3335"/>
                    <a:pt x="6872" y="2986"/>
                    <a:pt x="6828" y="2593"/>
                  </a:cubicBezTo>
                  <a:cubicBezTo>
                    <a:pt x="6788" y="2238"/>
                    <a:pt x="6478" y="1864"/>
                    <a:pt x="6103" y="1834"/>
                  </a:cubicBezTo>
                  <a:cubicBezTo>
                    <a:pt x="6055" y="1831"/>
                    <a:pt x="6006" y="1829"/>
                    <a:pt x="5954" y="1829"/>
                  </a:cubicBezTo>
                  <a:cubicBezTo>
                    <a:pt x="5701" y="1829"/>
                    <a:pt x="5413" y="1873"/>
                    <a:pt x="5128" y="1951"/>
                  </a:cubicBezTo>
                  <a:cubicBezTo>
                    <a:pt x="5251" y="1578"/>
                    <a:pt x="5334" y="1187"/>
                    <a:pt x="5247" y="817"/>
                  </a:cubicBezTo>
                  <a:cubicBezTo>
                    <a:pt x="5137" y="345"/>
                    <a:pt x="4710" y="0"/>
                    <a:pt x="42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8"/>
            <p:cNvSpPr/>
            <p:nvPr/>
          </p:nvSpPr>
          <p:spPr>
            <a:xfrm>
              <a:off x="793425" y="2541963"/>
              <a:ext cx="57300" cy="54300"/>
            </a:xfrm>
            <a:custGeom>
              <a:avLst/>
              <a:gdLst/>
              <a:ahLst/>
              <a:cxnLst/>
              <a:rect l="l" t="t" r="r" b="b"/>
              <a:pathLst>
                <a:path w="2292" h="2172" extrusionOk="0">
                  <a:moveTo>
                    <a:pt x="1148" y="0"/>
                  </a:moveTo>
                  <a:cubicBezTo>
                    <a:pt x="1108" y="0"/>
                    <a:pt x="1067" y="3"/>
                    <a:pt x="1026" y="7"/>
                  </a:cubicBezTo>
                  <a:cubicBezTo>
                    <a:pt x="430" y="72"/>
                    <a:pt x="1" y="610"/>
                    <a:pt x="67" y="1206"/>
                  </a:cubicBezTo>
                  <a:cubicBezTo>
                    <a:pt x="129" y="1761"/>
                    <a:pt x="598" y="2172"/>
                    <a:pt x="1144" y="2172"/>
                  </a:cubicBezTo>
                  <a:cubicBezTo>
                    <a:pt x="1184" y="2172"/>
                    <a:pt x="1225" y="2170"/>
                    <a:pt x="1266" y="2165"/>
                  </a:cubicBezTo>
                  <a:cubicBezTo>
                    <a:pt x="1862" y="2099"/>
                    <a:pt x="2291" y="1563"/>
                    <a:pt x="2225" y="966"/>
                  </a:cubicBezTo>
                  <a:cubicBezTo>
                    <a:pt x="2163" y="411"/>
                    <a:pt x="1694" y="0"/>
                    <a:pt x="11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8"/>
            <p:cNvSpPr/>
            <p:nvPr/>
          </p:nvSpPr>
          <p:spPr>
            <a:xfrm>
              <a:off x="685925" y="2626263"/>
              <a:ext cx="259850" cy="772425"/>
            </a:xfrm>
            <a:custGeom>
              <a:avLst/>
              <a:gdLst/>
              <a:ahLst/>
              <a:cxnLst/>
              <a:rect l="l" t="t" r="r" b="b"/>
              <a:pathLst>
                <a:path w="10394" h="30897" extrusionOk="0">
                  <a:moveTo>
                    <a:pt x="1038" y="4478"/>
                  </a:moveTo>
                  <a:cubicBezTo>
                    <a:pt x="1060" y="4525"/>
                    <a:pt x="1082" y="4572"/>
                    <a:pt x="1105" y="4618"/>
                  </a:cubicBezTo>
                  <a:cubicBezTo>
                    <a:pt x="1074" y="4637"/>
                    <a:pt x="1049" y="4664"/>
                    <a:pt x="1032" y="4698"/>
                  </a:cubicBezTo>
                  <a:cubicBezTo>
                    <a:pt x="1034" y="4626"/>
                    <a:pt x="1033" y="4551"/>
                    <a:pt x="1038" y="4478"/>
                  </a:cubicBezTo>
                  <a:close/>
                  <a:moveTo>
                    <a:pt x="1568" y="6877"/>
                  </a:moveTo>
                  <a:cubicBezTo>
                    <a:pt x="1608" y="6983"/>
                    <a:pt x="1649" y="7090"/>
                    <a:pt x="1691" y="7196"/>
                  </a:cubicBezTo>
                  <a:cubicBezTo>
                    <a:pt x="1645" y="7101"/>
                    <a:pt x="1597" y="6993"/>
                    <a:pt x="1548" y="6878"/>
                  </a:cubicBezTo>
                  <a:cubicBezTo>
                    <a:pt x="1555" y="6878"/>
                    <a:pt x="1562" y="6877"/>
                    <a:pt x="1568" y="6877"/>
                  </a:cubicBezTo>
                  <a:close/>
                  <a:moveTo>
                    <a:pt x="1744" y="7298"/>
                  </a:moveTo>
                  <a:cubicBezTo>
                    <a:pt x="1784" y="7350"/>
                    <a:pt x="1839" y="7380"/>
                    <a:pt x="1899" y="7387"/>
                  </a:cubicBezTo>
                  <a:cubicBezTo>
                    <a:pt x="1905" y="7400"/>
                    <a:pt x="1909" y="7412"/>
                    <a:pt x="1915" y="7424"/>
                  </a:cubicBezTo>
                  <a:cubicBezTo>
                    <a:pt x="1931" y="7454"/>
                    <a:pt x="1953" y="7478"/>
                    <a:pt x="1976" y="7498"/>
                  </a:cubicBezTo>
                  <a:cubicBezTo>
                    <a:pt x="1975" y="7506"/>
                    <a:pt x="1972" y="7514"/>
                    <a:pt x="1970" y="7521"/>
                  </a:cubicBezTo>
                  <a:cubicBezTo>
                    <a:pt x="1970" y="7522"/>
                    <a:pt x="1968" y="7522"/>
                    <a:pt x="1967" y="7522"/>
                  </a:cubicBezTo>
                  <a:cubicBezTo>
                    <a:pt x="1960" y="7528"/>
                    <a:pt x="1951" y="7531"/>
                    <a:pt x="1942" y="7531"/>
                  </a:cubicBezTo>
                  <a:cubicBezTo>
                    <a:pt x="1891" y="7531"/>
                    <a:pt x="1822" y="7440"/>
                    <a:pt x="1744" y="7298"/>
                  </a:cubicBezTo>
                  <a:close/>
                  <a:moveTo>
                    <a:pt x="8490" y="19544"/>
                  </a:moveTo>
                  <a:cubicBezTo>
                    <a:pt x="8506" y="19544"/>
                    <a:pt x="8522" y="19544"/>
                    <a:pt x="8538" y="19545"/>
                  </a:cubicBezTo>
                  <a:cubicBezTo>
                    <a:pt x="8465" y="19556"/>
                    <a:pt x="8395" y="19572"/>
                    <a:pt x="8322" y="19585"/>
                  </a:cubicBezTo>
                  <a:cubicBezTo>
                    <a:pt x="8331" y="19572"/>
                    <a:pt x="8340" y="19561"/>
                    <a:pt x="8346" y="19546"/>
                  </a:cubicBezTo>
                  <a:cubicBezTo>
                    <a:pt x="8394" y="19546"/>
                    <a:pt x="8443" y="19544"/>
                    <a:pt x="8490" y="19544"/>
                  </a:cubicBezTo>
                  <a:close/>
                  <a:moveTo>
                    <a:pt x="8974" y="20219"/>
                  </a:moveTo>
                  <a:lnTo>
                    <a:pt x="8974" y="20219"/>
                  </a:lnTo>
                  <a:cubicBezTo>
                    <a:pt x="8913" y="20265"/>
                    <a:pt x="8851" y="20309"/>
                    <a:pt x="8787" y="20354"/>
                  </a:cubicBezTo>
                  <a:cubicBezTo>
                    <a:pt x="8782" y="20330"/>
                    <a:pt x="8773" y="20308"/>
                    <a:pt x="8761" y="20288"/>
                  </a:cubicBezTo>
                  <a:cubicBezTo>
                    <a:pt x="8833" y="20265"/>
                    <a:pt x="8903" y="20242"/>
                    <a:pt x="8974" y="20219"/>
                  </a:cubicBezTo>
                  <a:close/>
                  <a:moveTo>
                    <a:pt x="4489" y="0"/>
                  </a:moveTo>
                  <a:cubicBezTo>
                    <a:pt x="4411" y="0"/>
                    <a:pt x="4335" y="41"/>
                    <a:pt x="4296" y="137"/>
                  </a:cubicBezTo>
                  <a:cubicBezTo>
                    <a:pt x="3511" y="2132"/>
                    <a:pt x="2852" y="4162"/>
                    <a:pt x="2305" y="6220"/>
                  </a:cubicBezTo>
                  <a:cubicBezTo>
                    <a:pt x="2154" y="5680"/>
                    <a:pt x="1861" y="5184"/>
                    <a:pt x="1605" y="4667"/>
                  </a:cubicBezTo>
                  <a:cubicBezTo>
                    <a:pt x="1594" y="4624"/>
                    <a:pt x="1584" y="4580"/>
                    <a:pt x="1572" y="4538"/>
                  </a:cubicBezTo>
                  <a:cubicBezTo>
                    <a:pt x="1556" y="4483"/>
                    <a:pt x="1525" y="4447"/>
                    <a:pt x="1489" y="4425"/>
                  </a:cubicBezTo>
                  <a:cubicBezTo>
                    <a:pt x="1345" y="4109"/>
                    <a:pt x="1226" y="3783"/>
                    <a:pt x="1172" y="3431"/>
                  </a:cubicBezTo>
                  <a:cubicBezTo>
                    <a:pt x="1151" y="3299"/>
                    <a:pt x="1043" y="3231"/>
                    <a:pt x="937" y="3231"/>
                  </a:cubicBezTo>
                  <a:cubicBezTo>
                    <a:pt x="835" y="3231"/>
                    <a:pt x="735" y="3293"/>
                    <a:pt x="711" y="3421"/>
                  </a:cubicBezTo>
                  <a:cubicBezTo>
                    <a:pt x="490" y="4582"/>
                    <a:pt x="469" y="5805"/>
                    <a:pt x="1014" y="6887"/>
                  </a:cubicBezTo>
                  <a:cubicBezTo>
                    <a:pt x="1157" y="7169"/>
                    <a:pt x="1493" y="7818"/>
                    <a:pt x="1875" y="7951"/>
                  </a:cubicBezTo>
                  <a:cubicBezTo>
                    <a:pt x="184" y="15268"/>
                    <a:pt x="1" y="22875"/>
                    <a:pt x="1374" y="30319"/>
                  </a:cubicBezTo>
                  <a:cubicBezTo>
                    <a:pt x="1355" y="30402"/>
                    <a:pt x="1335" y="30482"/>
                    <a:pt x="1317" y="30565"/>
                  </a:cubicBezTo>
                  <a:cubicBezTo>
                    <a:pt x="1286" y="30713"/>
                    <a:pt x="1386" y="30803"/>
                    <a:pt x="1504" y="30820"/>
                  </a:cubicBezTo>
                  <a:cubicBezTo>
                    <a:pt x="1552" y="30872"/>
                    <a:pt x="1621" y="30897"/>
                    <a:pt x="1688" y="30897"/>
                  </a:cubicBezTo>
                  <a:cubicBezTo>
                    <a:pt x="1813" y="30897"/>
                    <a:pt x="1933" y="30811"/>
                    <a:pt x="1903" y="30652"/>
                  </a:cubicBezTo>
                  <a:cubicBezTo>
                    <a:pt x="1882" y="30545"/>
                    <a:pt x="1867" y="30438"/>
                    <a:pt x="1847" y="30330"/>
                  </a:cubicBezTo>
                  <a:cubicBezTo>
                    <a:pt x="2515" y="27330"/>
                    <a:pt x="3541" y="24458"/>
                    <a:pt x="4906" y="21753"/>
                  </a:cubicBezTo>
                  <a:cubicBezTo>
                    <a:pt x="5205" y="21829"/>
                    <a:pt x="5511" y="21864"/>
                    <a:pt x="5821" y="21864"/>
                  </a:cubicBezTo>
                  <a:cubicBezTo>
                    <a:pt x="7486" y="21864"/>
                    <a:pt x="9238" y="20847"/>
                    <a:pt x="10277" y="19638"/>
                  </a:cubicBezTo>
                  <a:cubicBezTo>
                    <a:pt x="10393" y="19503"/>
                    <a:pt x="10299" y="19292"/>
                    <a:pt x="10132" y="19264"/>
                  </a:cubicBezTo>
                  <a:cubicBezTo>
                    <a:pt x="9556" y="19166"/>
                    <a:pt x="8960" y="19069"/>
                    <a:pt x="8370" y="19069"/>
                  </a:cubicBezTo>
                  <a:cubicBezTo>
                    <a:pt x="7959" y="19069"/>
                    <a:pt x="7550" y="19116"/>
                    <a:pt x="7152" y="19243"/>
                  </a:cubicBezTo>
                  <a:cubicBezTo>
                    <a:pt x="6695" y="19388"/>
                    <a:pt x="6286" y="19625"/>
                    <a:pt x="5903" y="19904"/>
                  </a:cubicBezTo>
                  <a:cubicBezTo>
                    <a:pt x="7042" y="17938"/>
                    <a:pt x="8365" y="16070"/>
                    <a:pt x="9868" y="14320"/>
                  </a:cubicBezTo>
                  <a:cubicBezTo>
                    <a:pt x="10012" y="14154"/>
                    <a:pt x="9848" y="13950"/>
                    <a:pt x="9674" y="13950"/>
                  </a:cubicBezTo>
                  <a:cubicBezTo>
                    <a:pt x="9614" y="13950"/>
                    <a:pt x="9553" y="13975"/>
                    <a:pt x="9502" y="14033"/>
                  </a:cubicBezTo>
                  <a:cubicBezTo>
                    <a:pt x="7713" y="16117"/>
                    <a:pt x="6172" y="18370"/>
                    <a:pt x="4896" y="20760"/>
                  </a:cubicBezTo>
                  <a:cubicBezTo>
                    <a:pt x="4854" y="20800"/>
                    <a:pt x="4813" y="20837"/>
                    <a:pt x="4771" y="20877"/>
                  </a:cubicBezTo>
                  <a:cubicBezTo>
                    <a:pt x="4693" y="20950"/>
                    <a:pt x="4679" y="21048"/>
                    <a:pt x="4705" y="21132"/>
                  </a:cubicBezTo>
                  <a:cubicBezTo>
                    <a:pt x="3383" y="23675"/>
                    <a:pt x="2356" y="26368"/>
                    <a:pt x="1645" y="29174"/>
                  </a:cubicBezTo>
                  <a:cubicBezTo>
                    <a:pt x="57" y="19458"/>
                    <a:pt x="1104" y="9507"/>
                    <a:pt x="4722" y="327"/>
                  </a:cubicBezTo>
                  <a:cubicBezTo>
                    <a:pt x="4794" y="145"/>
                    <a:pt x="4637" y="0"/>
                    <a:pt x="44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2" name="Google Shape;1552;p8"/>
          <p:cNvGrpSpPr/>
          <p:nvPr/>
        </p:nvGrpSpPr>
        <p:grpSpPr>
          <a:xfrm>
            <a:off x="341300" y="2518600"/>
            <a:ext cx="497025" cy="1143950"/>
            <a:chOff x="341300" y="2518600"/>
            <a:chExt cx="497025" cy="1143950"/>
          </a:xfrm>
        </p:grpSpPr>
        <p:sp>
          <p:nvSpPr>
            <p:cNvPr id="1553" name="Google Shape;1553;p8"/>
            <p:cNvSpPr/>
            <p:nvPr/>
          </p:nvSpPr>
          <p:spPr>
            <a:xfrm>
              <a:off x="341300" y="2776525"/>
              <a:ext cx="375250" cy="886025"/>
            </a:xfrm>
            <a:custGeom>
              <a:avLst/>
              <a:gdLst/>
              <a:ahLst/>
              <a:cxnLst/>
              <a:rect l="l" t="t" r="r" b="b"/>
              <a:pathLst>
                <a:path w="15010" h="35441" extrusionOk="0">
                  <a:moveTo>
                    <a:pt x="11018" y="1"/>
                  </a:moveTo>
                  <a:cubicBezTo>
                    <a:pt x="10990" y="1"/>
                    <a:pt x="10961" y="12"/>
                    <a:pt x="10940" y="40"/>
                  </a:cubicBezTo>
                  <a:cubicBezTo>
                    <a:pt x="9298" y="2260"/>
                    <a:pt x="7971" y="4672"/>
                    <a:pt x="6844" y="7189"/>
                  </a:cubicBezTo>
                  <a:cubicBezTo>
                    <a:pt x="6164" y="8706"/>
                    <a:pt x="5547" y="10255"/>
                    <a:pt x="4969" y="11818"/>
                  </a:cubicBezTo>
                  <a:cubicBezTo>
                    <a:pt x="5142" y="10310"/>
                    <a:pt x="5107" y="8769"/>
                    <a:pt x="5038" y="7258"/>
                  </a:cubicBezTo>
                  <a:cubicBezTo>
                    <a:pt x="4950" y="5324"/>
                    <a:pt x="4548" y="3463"/>
                    <a:pt x="4107" y="1586"/>
                  </a:cubicBezTo>
                  <a:cubicBezTo>
                    <a:pt x="4089" y="1509"/>
                    <a:pt x="4026" y="1472"/>
                    <a:pt x="3961" y="1472"/>
                  </a:cubicBezTo>
                  <a:cubicBezTo>
                    <a:pt x="3893" y="1472"/>
                    <a:pt x="3822" y="1512"/>
                    <a:pt x="3800" y="1586"/>
                  </a:cubicBezTo>
                  <a:cubicBezTo>
                    <a:pt x="3533" y="2451"/>
                    <a:pt x="3370" y="3356"/>
                    <a:pt x="3250" y="4252"/>
                  </a:cubicBezTo>
                  <a:cubicBezTo>
                    <a:pt x="3035" y="5874"/>
                    <a:pt x="3001" y="7530"/>
                    <a:pt x="3325" y="9141"/>
                  </a:cubicBezTo>
                  <a:cubicBezTo>
                    <a:pt x="3496" y="9989"/>
                    <a:pt x="3740" y="10820"/>
                    <a:pt x="3955" y="11657"/>
                  </a:cubicBezTo>
                  <a:cubicBezTo>
                    <a:pt x="4064" y="12085"/>
                    <a:pt x="4165" y="12518"/>
                    <a:pt x="4247" y="12952"/>
                  </a:cubicBezTo>
                  <a:cubicBezTo>
                    <a:pt x="4289" y="13171"/>
                    <a:pt x="4312" y="13393"/>
                    <a:pt x="4327" y="13615"/>
                  </a:cubicBezTo>
                  <a:cubicBezTo>
                    <a:pt x="3469" y="16092"/>
                    <a:pt x="2706" y="18604"/>
                    <a:pt x="1981" y="21114"/>
                  </a:cubicBezTo>
                  <a:cubicBezTo>
                    <a:pt x="1253" y="23648"/>
                    <a:pt x="663" y="26224"/>
                    <a:pt x="309" y="28836"/>
                  </a:cubicBezTo>
                  <a:cubicBezTo>
                    <a:pt x="139" y="30099"/>
                    <a:pt x="11" y="31372"/>
                    <a:pt x="19" y="32645"/>
                  </a:cubicBezTo>
                  <a:cubicBezTo>
                    <a:pt x="23" y="33580"/>
                    <a:pt x="37" y="34509"/>
                    <a:pt x="0" y="35440"/>
                  </a:cubicBezTo>
                  <a:lnTo>
                    <a:pt x="386" y="35440"/>
                  </a:lnTo>
                  <a:cubicBezTo>
                    <a:pt x="487" y="34398"/>
                    <a:pt x="450" y="33335"/>
                    <a:pt x="497" y="32302"/>
                  </a:cubicBezTo>
                  <a:cubicBezTo>
                    <a:pt x="564" y="30850"/>
                    <a:pt x="729" y="29400"/>
                    <a:pt x="964" y="27968"/>
                  </a:cubicBezTo>
                  <a:cubicBezTo>
                    <a:pt x="1380" y="25391"/>
                    <a:pt x="2016" y="22846"/>
                    <a:pt x="2762" y="20347"/>
                  </a:cubicBezTo>
                  <a:cubicBezTo>
                    <a:pt x="2868" y="19990"/>
                    <a:pt x="2976" y="19635"/>
                    <a:pt x="3083" y="19278"/>
                  </a:cubicBezTo>
                  <a:cubicBezTo>
                    <a:pt x="3184" y="19127"/>
                    <a:pt x="3290" y="18977"/>
                    <a:pt x="3402" y="18831"/>
                  </a:cubicBezTo>
                  <a:cubicBezTo>
                    <a:pt x="3865" y="18455"/>
                    <a:pt x="4410" y="18213"/>
                    <a:pt x="5008" y="18049"/>
                  </a:cubicBezTo>
                  <a:cubicBezTo>
                    <a:pt x="5732" y="17852"/>
                    <a:pt x="6479" y="17765"/>
                    <a:pt x="7215" y="17635"/>
                  </a:cubicBezTo>
                  <a:cubicBezTo>
                    <a:pt x="8077" y="17481"/>
                    <a:pt x="8924" y="17235"/>
                    <a:pt x="9758" y="16968"/>
                  </a:cubicBezTo>
                  <a:cubicBezTo>
                    <a:pt x="10700" y="16668"/>
                    <a:pt x="11601" y="16286"/>
                    <a:pt x="12428" y="15741"/>
                  </a:cubicBezTo>
                  <a:cubicBezTo>
                    <a:pt x="13249" y="15199"/>
                    <a:pt x="14019" y="14582"/>
                    <a:pt x="14885" y="14110"/>
                  </a:cubicBezTo>
                  <a:cubicBezTo>
                    <a:pt x="15010" y="14042"/>
                    <a:pt x="14955" y="13842"/>
                    <a:pt x="14817" y="13842"/>
                  </a:cubicBezTo>
                  <a:cubicBezTo>
                    <a:pt x="14816" y="13842"/>
                    <a:pt x="14814" y="13842"/>
                    <a:pt x="14813" y="13842"/>
                  </a:cubicBezTo>
                  <a:cubicBezTo>
                    <a:pt x="13696" y="13864"/>
                    <a:pt x="12578" y="13854"/>
                    <a:pt x="11468" y="13998"/>
                  </a:cubicBezTo>
                  <a:cubicBezTo>
                    <a:pt x="9685" y="14227"/>
                    <a:pt x="8063" y="14937"/>
                    <a:pt x="6574" y="15927"/>
                  </a:cubicBezTo>
                  <a:cubicBezTo>
                    <a:pt x="5575" y="16588"/>
                    <a:pt x="4596" y="17298"/>
                    <a:pt x="3768" y="18156"/>
                  </a:cubicBezTo>
                  <a:cubicBezTo>
                    <a:pt x="3615" y="18242"/>
                    <a:pt x="3472" y="18340"/>
                    <a:pt x="3335" y="18450"/>
                  </a:cubicBezTo>
                  <a:cubicBezTo>
                    <a:pt x="3847" y="16770"/>
                    <a:pt x="4373" y="15097"/>
                    <a:pt x="4940" y="13435"/>
                  </a:cubicBezTo>
                  <a:cubicBezTo>
                    <a:pt x="6519" y="8805"/>
                    <a:pt x="8421" y="4248"/>
                    <a:pt x="11097" y="131"/>
                  </a:cubicBezTo>
                  <a:cubicBezTo>
                    <a:pt x="11142" y="61"/>
                    <a:pt x="11082" y="1"/>
                    <a:pt x="1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8"/>
            <p:cNvSpPr/>
            <p:nvPr/>
          </p:nvSpPr>
          <p:spPr>
            <a:xfrm>
              <a:off x="424450" y="2518600"/>
              <a:ext cx="413875" cy="444425"/>
            </a:xfrm>
            <a:custGeom>
              <a:avLst/>
              <a:gdLst/>
              <a:ahLst/>
              <a:cxnLst/>
              <a:rect l="l" t="t" r="r" b="b"/>
              <a:pathLst>
                <a:path w="16555" h="17777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4" y="7479"/>
                    <a:pt x="8672" y="7500"/>
                    <a:pt x="8692" y="7519"/>
                  </a:cubicBezTo>
                  <a:cubicBezTo>
                    <a:pt x="8678" y="7525"/>
                    <a:pt x="8668" y="7533"/>
                    <a:pt x="8656" y="7539"/>
                  </a:cubicBezTo>
                  <a:cubicBezTo>
                    <a:pt x="8649" y="7514"/>
                    <a:pt x="8642" y="7486"/>
                    <a:pt x="8635" y="7459"/>
                  </a:cubicBezTo>
                  <a:close/>
                  <a:moveTo>
                    <a:pt x="11073" y="1"/>
                  </a:moveTo>
                  <a:cubicBezTo>
                    <a:pt x="11005" y="1"/>
                    <a:pt x="10933" y="14"/>
                    <a:pt x="10860" y="42"/>
                  </a:cubicBezTo>
                  <a:cubicBezTo>
                    <a:pt x="10462" y="194"/>
                    <a:pt x="10165" y="629"/>
                    <a:pt x="9930" y="963"/>
                  </a:cubicBezTo>
                  <a:cubicBezTo>
                    <a:pt x="9156" y="2052"/>
                    <a:pt x="8891" y="3376"/>
                    <a:pt x="8640" y="4660"/>
                  </a:cubicBezTo>
                  <a:cubicBezTo>
                    <a:pt x="8510" y="5324"/>
                    <a:pt x="8376" y="6028"/>
                    <a:pt x="8369" y="6722"/>
                  </a:cubicBezTo>
                  <a:cubicBezTo>
                    <a:pt x="8193" y="6322"/>
                    <a:pt x="7975" y="5940"/>
                    <a:pt x="7729" y="5560"/>
                  </a:cubicBezTo>
                  <a:cubicBezTo>
                    <a:pt x="7247" y="4813"/>
                    <a:pt x="6759" y="4064"/>
                    <a:pt x="6260" y="3326"/>
                  </a:cubicBezTo>
                  <a:cubicBezTo>
                    <a:pt x="5809" y="2662"/>
                    <a:pt x="5325" y="1998"/>
                    <a:pt x="4719" y="1465"/>
                  </a:cubicBezTo>
                  <a:cubicBezTo>
                    <a:pt x="4208" y="1015"/>
                    <a:pt x="3612" y="722"/>
                    <a:pt x="2963" y="527"/>
                  </a:cubicBezTo>
                  <a:cubicBezTo>
                    <a:pt x="2803" y="479"/>
                    <a:pt x="2615" y="444"/>
                    <a:pt x="2434" y="444"/>
                  </a:cubicBezTo>
                  <a:cubicBezTo>
                    <a:pt x="2086" y="444"/>
                    <a:pt x="1764" y="575"/>
                    <a:pt x="1723" y="1003"/>
                  </a:cubicBezTo>
                  <a:cubicBezTo>
                    <a:pt x="1691" y="1333"/>
                    <a:pt x="1836" y="1670"/>
                    <a:pt x="1904" y="1987"/>
                  </a:cubicBezTo>
                  <a:cubicBezTo>
                    <a:pt x="1974" y="2309"/>
                    <a:pt x="2086" y="2616"/>
                    <a:pt x="2227" y="2916"/>
                  </a:cubicBezTo>
                  <a:cubicBezTo>
                    <a:pt x="3312" y="5218"/>
                    <a:pt x="5681" y="6423"/>
                    <a:pt x="7783" y="7696"/>
                  </a:cubicBezTo>
                  <a:cubicBezTo>
                    <a:pt x="6690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3" y="5965"/>
                  </a:cubicBezTo>
                  <a:cubicBezTo>
                    <a:pt x="2380" y="5952"/>
                    <a:pt x="2201" y="5944"/>
                    <a:pt x="2019" y="5944"/>
                  </a:cubicBezTo>
                  <a:cubicBezTo>
                    <a:pt x="1544" y="5944"/>
                    <a:pt x="1053" y="5999"/>
                    <a:pt x="626" y="6169"/>
                  </a:cubicBezTo>
                  <a:cubicBezTo>
                    <a:pt x="308" y="6297"/>
                    <a:pt x="0" y="6548"/>
                    <a:pt x="93" y="6926"/>
                  </a:cubicBezTo>
                  <a:cubicBezTo>
                    <a:pt x="182" y="7284"/>
                    <a:pt x="530" y="7545"/>
                    <a:pt x="827" y="7728"/>
                  </a:cubicBezTo>
                  <a:cubicBezTo>
                    <a:pt x="1292" y="8015"/>
                    <a:pt x="1820" y="8155"/>
                    <a:pt x="2346" y="8288"/>
                  </a:cubicBezTo>
                  <a:cubicBezTo>
                    <a:pt x="3018" y="8458"/>
                    <a:pt x="3706" y="8575"/>
                    <a:pt x="4398" y="8620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40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3" y="9062"/>
                    <a:pt x="3824" y="9485"/>
                  </a:cubicBezTo>
                  <a:cubicBezTo>
                    <a:pt x="2461" y="10356"/>
                    <a:pt x="1064" y="11450"/>
                    <a:pt x="422" y="12979"/>
                  </a:cubicBezTo>
                  <a:cubicBezTo>
                    <a:pt x="250" y="13391"/>
                    <a:pt x="21" y="14053"/>
                    <a:pt x="480" y="14369"/>
                  </a:cubicBezTo>
                  <a:cubicBezTo>
                    <a:pt x="626" y="14469"/>
                    <a:pt x="797" y="14508"/>
                    <a:pt x="976" y="14508"/>
                  </a:cubicBezTo>
                  <a:cubicBezTo>
                    <a:pt x="1363" y="14508"/>
                    <a:pt x="1789" y="14328"/>
                    <a:pt x="2098" y="14200"/>
                  </a:cubicBezTo>
                  <a:cubicBezTo>
                    <a:pt x="3583" y="13582"/>
                    <a:pt x="4696" y="12428"/>
                    <a:pt x="5764" y="11261"/>
                  </a:cubicBezTo>
                  <a:cubicBezTo>
                    <a:pt x="6324" y="10649"/>
                    <a:pt x="6898" y="10058"/>
                    <a:pt x="7392" y="9392"/>
                  </a:cubicBezTo>
                  <a:cubicBezTo>
                    <a:pt x="7662" y="9029"/>
                    <a:pt x="7936" y="8634"/>
                    <a:pt x="8246" y="8283"/>
                  </a:cubicBezTo>
                  <a:cubicBezTo>
                    <a:pt x="8289" y="8271"/>
                    <a:pt x="8335" y="8262"/>
                    <a:pt x="8380" y="8250"/>
                  </a:cubicBezTo>
                  <a:cubicBezTo>
                    <a:pt x="8387" y="8252"/>
                    <a:pt x="8393" y="8257"/>
                    <a:pt x="8401" y="8259"/>
                  </a:cubicBezTo>
                  <a:cubicBezTo>
                    <a:pt x="7268" y="9704"/>
                    <a:pt x="6632" y="11384"/>
                    <a:pt x="6243" y="13180"/>
                  </a:cubicBezTo>
                  <a:cubicBezTo>
                    <a:pt x="6073" y="13967"/>
                    <a:pt x="5938" y="14766"/>
                    <a:pt x="5920" y="15573"/>
                  </a:cubicBezTo>
                  <a:cubicBezTo>
                    <a:pt x="5906" y="16177"/>
                    <a:pt x="5902" y="16972"/>
                    <a:pt x="6246" y="17498"/>
                  </a:cubicBezTo>
                  <a:cubicBezTo>
                    <a:pt x="6377" y="17697"/>
                    <a:pt x="6525" y="17776"/>
                    <a:pt x="6678" y="17776"/>
                  </a:cubicBezTo>
                  <a:cubicBezTo>
                    <a:pt x="7139" y="17776"/>
                    <a:pt x="7648" y="17059"/>
                    <a:pt x="7857" y="16729"/>
                  </a:cubicBezTo>
                  <a:cubicBezTo>
                    <a:pt x="8559" y="15621"/>
                    <a:pt x="8815" y="14312"/>
                    <a:pt x="8993" y="13027"/>
                  </a:cubicBezTo>
                  <a:cubicBezTo>
                    <a:pt x="9114" y="12148"/>
                    <a:pt x="9132" y="11276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8" y="11680"/>
                    <a:pt x="9611" y="12322"/>
                  </a:cubicBezTo>
                  <a:cubicBezTo>
                    <a:pt x="9946" y="13630"/>
                    <a:pt x="10543" y="14841"/>
                    <a:pt x="11555" y="15756"/>
                  </a:cubicBezTo>
                  <a:cubicBezTo>
                    <a:pt x="11780" y="15959"/>
                    <a:pt x="12083" y="16169"/>
                    <a:pt x="12371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3" y="15522"/>
                    <a:pt x="13017" y="14841"/>
                    <a:pt x="12929" y="14369"/>
                  </a:cubicBezTo>
                  <a:cubicBezTo>
                    <a:pt x="12664" y="12949"/>
                    <a:pt x="12118" y="11567"/>
                    <a:pt x="11356" y="10342"/>
                  </a:cubicBezTo>
                  <a:cubicBezTo>
                    <a:pt x="11238" y="10153"/>
                    <a:pt x="11115" y="9968"/>
                    <a:pt x="10993" y="9782"/>
                  </a:cubicBezTo>
                  <a:lnTo>
                    <a:pt x="10993" y="9782"/>
                  </a:lnTo>
                  <a:cubicBezTo>
                    <a:pt x="12074" y="10481"/>
                    <a:pt x="13158" y="11193"/>
                    <a:pt x="14429" y="11498"/>
                  </a:cubicBezTo>
                  <a:cubicBezTo>
                    <a:pt x="14729" y="11571"/>
                    <a:pt x="15069" y="11646"/>
                    <a:pt x="15397" y="11646"/>
                  </a:cubicBezTo>
                  <a:cubicBezTo>
                    <a:pt x="15560" y="11646"/>
                    <a:pt x="15719" y="11627"/>
                    <a:pt x="15869" y="11580"/>
                  </a:cubicBezTo>
                  <a:cubicBezTo>
                    <a:pt x="16296" y="11447"/>
                    <a:pt x="16555" y="10980"/>
                    <a:pt x="16319" y="10574"/>
                  </a:cubicBezTo>
                  <a:cubicBezTo>
                    <a:pt x="16045" y="10102"/>
                    <a:pt x="15383" y="9812"/>
                    <a:pt x="14924" y="9574"/>
                  </a:cubicBezTo>
                  <a:cubicBezTo>
                    <a:pt x="14231" y="9218"/>
                    <a:pt x="13506" y="8927"/>
                    <a:pt x="12773" y="8668"/>
                  </a:cubicBezTo>
                  <a:cubicBezTo>
                    <a:pt x="12446" y="8553"/>
                    <a:pt x="12118" y="8448"/>
                    <a:pt x="11786" y="8349"/>
                  </a:cubicBezTo>
                  <a:cubicBezTo>
                    <a:pt x="12223" y="8276"/>
                    <a:pt x="12654" y="8175"/>
                    <a:pt x="13068" y="8040"/>
                  </a:cubicBezTo>
                  <a:cubicBezTo>
                    <a:pt x="13627" y="7857"/>
                    <a:pt x="14143" y="7595"/>
                    <a:pt x="14634" y="7276"/>
                  </a:cubicBezTo>
                  <a:cubicBezTo>
                    <a:pt x="15049" y="7004"/>
                    <a:pt x="15474" y="6699"/>
                    <a:pt x="15776" y="6302"/>
                  </a:cubicBezTo>
                  <a:cubicBezTo>
                    <a:pt x="16023" y="5979"/>
                    <a:pt x="16160" y="5561"/>
                    <a:pt x="15900" y="5202"/>
                  </a:cubicBezTo>
                  <a:cubicBezTo>
                    <a:pt x="15613" y="4806"/>
                    <a:pt x="15087" y="4672"/>
                    <a:pt x="14619" y="4672"/>
                  </a:cubicBezTo>
                  <a:cubicBezTo>
                    <a:pt x="14598" y="4672"/>
                    <a:pt x="14576" y="4672"/>
                    <a:pt x="14555" y="4673"/>
                  </a:cubicBezTo>
                  <a:cubicBezTo>
                    <a:pt x="13433" y="4696"/>
                    <a:pt x="12368" y="5262"/>
                    <a:pt x="11430" y="5825"/>
                  </a:cubicBezTo>
                  <a:cubicBezTo>
                    <a:pt x="10881" y="6152"/>
                    <a:pt x="10329" y="6477"/>
                    <a:pt x="9812" y="6852"/>
                  </a:cubicBezTo>
                  <a:cubicBezTo>
                    <a:pt x="9750" y="6898"/>
                    <a:pt x="9687" y="6944"/>
                    <a:pt x="9625" y="6990"/>
                  </a:cubicBezTo>
                  <a:cubicBezTo>
                    <a:pt x="9814" y="6706"/>
                    <a:pt x="9997" y="6420"/>
                    <a:pt x="10158" y="6120"/>
                  </a:cubicBezTo>
                  <a:cubicBezTo>
                    <a:pt x="10543" y="5399"/>
                    <a:pt x="10804" y="4607"/>
                    <a:pt x="11025" y="3823"/>
                  </a:cubicBezTo>
                  <a:cubicBezTo>
                    <a:pt x="11211" y="3162"/>
                    <a:pt x="11309" y="2493"/>
                    <a:pt x="11457" y="1826"/>
                  </a:cubicBezTo>
                  <a:cubicBezTo>
                    <a:pt x="11549" y="1406"/>
                    <a:pt x="11707" y="953"/>
                    <a:pt x="11632" y="519"/>
                  </a:cubicBezTo>
                  <a:cubicBezTo>
                    <a:pt x="11581" y="220"/>
                    <a:pt x="11353" y="1"/>
                    <a:pt x="110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8"/>
            <p:cNvSpPr/>
            <p:nvPr/>
          </p:nvSpPr>
          <p:spPr>
            <a:xfrm>
              <a:off x="603375" y="2686875"/>
              <a:ext cx="101850" cy="85000"/>
            </a:xfrm>
            <a:custGeom>
              <a:avLst/>
              <a:gdLst/>
              <a:ahLst/>
              <a:cxnLst/>
              <a:rect l="l" t="t" r="r" b="b"/>
              <a:pathLst>
                <a:path w="4074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3"/>
                    <a:pt x="1104" y="42"/>
                    <a:pt x="902" y="130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9" y="2503"/>
                    <a:pt x="1139" y="3399"/>
                    <a:pt x="2076" y="3399"/>
                  </a:cubicBezTo>
                  <a:cubicBezTo>
                    <a:pt x="2434" y="3399"/>
                    <a:pt x="2775" y="3269"/>
                    <a:pt x="3039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rgbClr val="EFA0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6" name="Google Shape;1556;p8"/>
          <p:cNvGrpSpPr/>
          <p:nvPr/>
        </p:nvGrpSpPr>
        <p:grpSpPr>
          <a:xfrm>
            <a:off x="0" y="898250"/>
            <a:ext cx="1176611" cy="2202584"/>
            <a:chOff x="0" y="898250"/>
            <a:chExt cx="1176611" cy="2202584"/>
          </a:xfrm>
        </p:grpSpPr>
        <p:sp>
          <p:nvSpPr>
            <p:cNvPr id="1557" name="Google Shape;1557;p8"/>
            <p:cNvSpPr/>
            <p:nvPr/>
          </p:nvSpPr>
          <p:spPr>
            <a:xfrm>
              <a:off x="161160" y="1859455"/>
              <a:ext cx="480134" cy="1241074"/>
            </a:xfrm>
            <a:custGeom>
              <a:avLst/>
              <a:gdLst/>
              <a:ahLst/>
              <a:cxnLst/>
              <a:rect l="l" t="t" r="r" b="b"/>
              <a:pathLst>
                <a:path w="7761" h="20061" extrusionOk="0">
                  <a:moveTo>
                    <a:pt x="7426" y="1"/>
                  </a:moveTo>
                  <a:cubicBezTo>
                    <a:pt x="7343" y="1"/>
                    <a:pt x="7261" y="35"/>
                    <a:pt x="7202" y="103"/>
                  </a:cubicBezTo>
                  <a:cubicBezTo>
                    <a:pt x="6216" y="1245"/>
                    <a:pt x="5072" y="3144"/>
                    <a:pt x="3978" y="5602"/>
                  </a:cubicBezTo>
                  <a:cubicBezTo>
                    <a:pt x="2598" y="8707"/>
                    <a:pt x="1287" y="12703"/>
                    <a:pt x="457" y="17186"/>
                  </a:cubicBezTo>
                  <a:cubicBezTo>
                    <a:pt x="436" y="17288"/>
                    <a:pt x="418" y="17393"/>
                    <a:pt x="399" y="17497"/>
                  </a:cubicBezTo>
                  <a:cubicBezTo>
                    <a:pt x="248" y="18334"/>
                    <a:pt x="114" y="19191"/>
                    <a:pt x="1" y="20060"/>
                  </a:cubicBezTo>
                  <a:cubicBezTo>
                    <a:pt x="102" y="20060"/>
                    <a:pt x="203" y="20059"/>
                    <a:pt x="304" y="20054"/>
                  </a:cubicBezTo>
                  <a:cubicBezTo>
                    <a:pt x="402" y="20053"/>
                    <a:pt x="498" y="20052"/>
                    <a:pt x="592" y="20047"/>
                  </a:cubicBezTo>
                  <a:cubicBezTo>
                    <a:pt x="704" y="19185"/>
                    <a:pt x="838" y="18341"/>
                    <a:pt x="989" y="17516"/>
                  </a:cubicBezTo>
                  <a:cubicBezTo>
                    <a:pt x="1772" y="13179"/>
                    <a:pt x="3006" y="9417"/>
                    <a:pt x="4263" y="6488"/>
                  </a:cubicBezTo>
                  <a:cubicBezTo>
                    <a:pt x="5508" y="3588"/>
                    <a:pt x="6777" y="1506"/>
                    <a:pt x="7654" y="493"/>
                  </a:cubicBezTo>
                  <a:cubicBezTo>
                    <a:pt x="7761" y="370"/>
                    <a:pt x="7747" y="182"/>
                    <a:pt x="7622" y="74"/>
                  </a:cubicBezTo>
                  <a:cubicBezTo>
                    <a:pt x="7565" y="25"/>
                    <a:pt x="7495" y="1"/>
                    <a:pt x="74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8"/>
            <p:cNvSpPr/>
            <p:nvPr/>
          </p:nvSpPr>
          <p:spPr>
            <a:xfrm>
              <a:off x="0" y="898250"/>
              <a:ext cx="1002089" cy="903415"/>
            </a:xfrm>
            <a:custGeom>
              <a:avLst/>
              <a:gdLst/>
              <a:ahLst/>
              <a:cxnLst/>
              <a:rect l="l" t="t" r="r" b="b"/>
              <a:pathLst>
                <a:path w="16198" h="14603" extrusionOk="0">
                  <a:moveTo>
                    <a:pt x="6199" y="1"/>
                  </a:moveTo>
                  <a:cubicBezTo>
                    <a:pt x="5458" y="1"/>
                    <a:pt x="4706" y="89"/>
                    <a:pt x="3955" y="281"/>
                  </a:cubicBezTo>
                  <a:lnTo>
                    <a:pt x="4704" y="4537"/>
                  </a:lnTo>
                  <a:lnTo>
                    <a:pt x="2952" y="603"/>
                  </a:lnTo>
                  <a:cubicBezTo>
                    <a:pt x="1948" y="991"/>
                    <a:pt x="957" y="1579"/>
                    <a:pt x="7" y="2409"/>
                  </a:cubicBezTo>
                  <a:cubicBezTo>
                    <a:pt x="6" y="2411"/>
                    <a:pt x="3" y="2414"/>
                    <a:pt x="0" y="2415"/>
                  </a:cubicBezTo>
                  <a:lnTo>
                    <a:pt x="0" y="7874"/>
                  </a:lnTo>
                  <a:cubicBezTo>
                    <a:pt x="216" y="7900"/>
                    <a:pt x="431" y="7938"/>
                    <a:pt x="641" y="7994"/>
                  </a:cubicBezTo>
                  <a:cubicBezTo>
                    <a:pt x="1996" y="8356"/>
                    <a:pt x="3148" y="9332"/>
                    <a:pt x="3844" y="10549"/>
                  </a:cubicBezTo>
                  <a:cubicBezTo>
                    <a:pt x="4542" y="11765"/>
                    <a:pt x="4805" y="13203"/>
                    <a:pt x="4718" y="14602"/>
                  </a:cubicBezTo>
                  <a:cubicBezTo>
                    <a:pt x="4858" y="12439"/>
                    <a:pt x="7686" y="10936"/>
                    <a:pt x="9550" y="10689"/>
                  </a:cubicBezTo>
                  <a:cubicBezTo>
                    <a:pt x="9732" y="10665"/>
                    <a:pt x="9915" y="10653"/>
                    <a:pt x="10096" y="10653"/>
                  </a:cubicBezTo>
                  <a:cubicBezTo>
                    <a:pt x="12074" y="10653"/>
                    <a:pt x="13930" y="12046"/>
                    <a:pt x="14874" y="13821"/>
                  </a:cubicBezTo>
                  <a:cubicBezTo>
                    <a:pt x="16197" y="10581"/>
                    <a:pt x="16010" y="7501"/>
                    <a:pt x="14468" y="4866"/>
                  </a:cubicBezTo>
                  <a:lnTo>
                    <a:pt x="10704" y="5548"/>
                  </a:lnTo>
                  <a:lnTo>
                    <a:pt x="13612" y="3624"/>
                  </a:lnTo>
                  <a:cubicBezTo>
                    <a:pt x="12454" y="2221"/>
                    <a:pt x="10711" y="988"/>
                    <a:pt x="8954" y="416"/>
                  </a:cubicBezTo>
                  <a:lnTo>
                    <a:pt x="8184" y="1964"/>
                  </a:lnTo>
                  <a:lnTo>
                    <a:pt x="8184" y="1964"/>
                  </a:lnTo>
                  <a:lnTo>
                    <a:pt x="8340" y="246"/>
                  </a:lnTo>
                  <a:cubicBezTo>
                    <a:pt x="8294" y="236"/>
                    <a:pt x="8248" y="222"/>
                    <a:pt x="8200" y="213"/>
                  </a:cubicBezTo>
                  <a:cubicBezTo>
                    <a:pt x="7548" y="75"/>
                    <a:pt x="6878" y="1"/>
                    <a:pt x="61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8"/>
            <p:cNvSpPr/>
            <p:nvPr/>
          </p:nvSpPr>
          <p:spPr>
            <a:xfrm>
              <a:off x="143157" y="1331680"/>
              <a:ext cx="262741" cy="1769153"/>
            </a:xfrm>
            <a:custGeom>
              <a:avLst/>
              <a:gdLst/>
              <a:ahLst/>
              <a:cxnLst/>
              <a:rect l="l" t="t" r="r" b="b"/>
              <a:pathLst>
                <a:path w="4247" h="28597" extrusionOk="0">
                  <a:moveTo>
                    <a:pt x="3916" y="1"/>
                  </a:moveTo>
                  <a:cubicBezTo>
                    <a:pt x="3785" y="1"/>
                    <a:pt x="3666" y="87"/>
                    <a:pt x="3629" y="219"/>
                  </a:cubicBezTo>
                  <a:cubicBezTo>
                    <a:pt x="3425" y="951"/>
                    <a:pt x="3220" y="1795"/>
                    <a:pt x="3016" y="2736"/>
                  </a:cubicBezTo>
                  <a:cubicBezTo>
                    <a:pt x="2988" y="2863"/>
                    <a:pt x="2962" y="2992"/>
                    <a:pt x="2933" y="3121"/>
                  </a:cubicBezTo>
                  <a:cubicBezTo>
                    <a:pt x="2780" y="3850"/>
                    <a:pt x="2626" y="4635"/>
                    <a:pt x="2477" y="5468"/>
                  </a:cubicBezTo>
                  <a:cubicBezTo>
                    <a:pt x="2436" y="5679"/>
                    <a:pt x="2400" y="5894"/>
                    <a:pt x="2362" y="6113"/>
                  </a:cubicBezTo>
                  <a:cubicBezTo>
                    <a:pt x="2224" y="6891"/>
                    <a:pt x="2089" y="7708"/>
                    <a:pt x="1959" y="8558"/>
                  </a:cubicBezTo>
                  <a:cubicBezTo>
                    <a:pt x="1174" y="13620"/>
                    <a:pt x="501" y="19823"/>
                    <a:pt x="133" y="26028"/>
                  </a:cubicBezTo>
                  <a:cubicBezTo>
                    <a:pt x="124" y="26185"/>
                    <a:pt x="117" y="26344"/>
                    <a:pt x="109" y="26500"/>
                  </a:cubicBezTo>
                  <a:cubicBezTo>
                    <a:pt x="67" y="27201"/>
                    <a:pt x="32" y="27901"/>
                    <a:pt x="1" y="28597"/>
                  </a:cubicBezTo>
                  <a:cubicBezTo>
                    <a:pt x="88" y="28597"/>
                    <a:pt x="172" y="28597"/>
                    <a:pt x="255" y="28593"/>
                  </a:cubicBezTo>
                  <a:lnTo>
                    <a:pt x="293" y="28593"/>
                  </a:lnTo>
                  <a:cubicBezTo>
                    <a:pt x="396" y="28593"/>
                    <a:pt x="495" y="28591"/>
                    <a:pt x="596" y="28587"/>
                  </a:cubicBezTo>
                  <a:cubicBezTo>
                    <a:pt x="636" y="27737"/>
                    <a:pt x="679" y="26886"/>
                    <a:pt x="733" y="26031"/>
                  </a:cubicBezTo>
                  <a:cubicBezTo>
                    <a:pt x="737" y="25925"/>
                    <a:pt x="744" y="25824"/>
                    <a:pt x="749" y="25719"/>
                  </a:cubicBezTo>
                  <a:cubicBezTo>
                    <a:pt x="1112" y="19779"/>
                    <a:pt x="1752" y="13859"/>
                    <a:pt x="2495" y="8971"/>
                  </a:cubicBezTo>
                  <a:cubicBezTo>
                    <a:pt x="2647" y="7965"/>
                    <a:pt x="2806" y="7005"/>
                    <a:pt x="2967" y="6097"/>
                  </a:cubicBezTo>
                  <a:cubicBezTo>
                    <a:pt x="2998" y="5908"/>
                    <a:pt x="3032" y="5721"/>
                    <a:pt x="3066" y="5538"/>
                  </a:cubicBezTo>
                  <a:cubicBezTo>
                    <a:pt x="3195" y="4811"/>
                    <a:pt x="3331" y="4117"/>
                    <a:pt x="3466" y="3465"/>
                  </a:cubicBezTo>
                  <a:cubicBezTo>
                    <a:pt x="3509" y="3255"/>
                    <a:pt x="3553" y="3051"/>
                    <a:pt x="3598" y="2852"/>
                  </a:cubicBezTo>
                  <a:cubicBezTo>
                    <a:pt x="3799" y="1926"/>
                    <a:pt x="4001" y="1096"/>
                    <a:pt x="4202" y="375"/>
                  </a:cubicBezTo>
                  <a:cubicBezTo>
                    <a:pt x="4247" y="218"/>
                    <a:pt x="4154" y="54"/>
                    <a:pt x="3995" y="12"/>
                  </a:cubicBezTo>
                  <a:cubicBezTo>
                    <a:pt x="3969" y="4"/>
                    <a:pt x="3942" y="1"/>
                    <a:pt x="39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8"/>
            <p:cNvSpPr/>
            <p:nvPr/>
          </p:nvSpPr>
          <p:spPr>
            <a:xfrm>
              <a:off x="15343" y="1471125"/>
              <a:ext cx="1161268" cy="1007348"/>
            </a:xfrm>
            <a:custGeom>
              <a:avLst/>
              <a:gdLst/>
              <a:ahLst/>
              <a:cxnLst/>
              <a:rect l="l" t="t" r="r" b="b"/>
              <a:pathLst>
                <a:path w="18771" h="16283" extrusionOk="0">
                  <a:moveTo>
                    <a:pt x="8522" y="1"/>
                  </a:moveTo>
                  <a:cubicBezTo>
                    <a:pt x="7448" y="57"/>
                    <a:pt x="6320" y="304"/>
                    <a:pt x="5158" y="797"/>
                  </a:cubicBezTo>
                  <a:cubicBezTo>
                    <a:pt x="2794" y="1798"/>
                    <a:pt x="1283" y="3320"/>
                    <a:pt x="1" y="5902"/>
                  </a:cubicBezTo>
                  <a:cubicBezTo>
                    <a:pt x="501" y="5682"/>
                    <a:pt x="1044" y="5578"/>
                    <a:pt x="1588" y="5578"/>
                  </a:cubicBezTo>
                  <a:cubicBezTo>
                    <a:pt x="2441" y="5578"/>
                    <a:pt x="3300" y="5834"/>
                    <a:pt x="4016" y="6301"/>
                  </a:cubicBezTo>
                  <a:cubicBezTo>
                    <a:pt x="5191" y="7068"/>
                    <a:pt x="5980" y="8355"/>
                    <a:pt x="6264" y="9728"/>
                  </a:cubicBezTo>
                  <a:cubicBezTo>
                    <a:pt x="6546" y="11101"/>
                    <a:pt x="6346" y="12550"/>
                    <a:pt x="5827" y="13852"/>
                  </a:cubicBezTo>
                  <a:cubicBezTo>
                    <a:pt x="6487" y="12212"/>
                    <a:pt x="8709" y="11546"/>
                    <a:pt x="10509" y="11546"/>
                  </a:cubicBezTo>
                  <a:cubicBezTo>
                    <a:pt x="10915" y="11546"/>
                    <a:pt x="11299" y="11580"/>
                    <a:pt x="11639" y="11644"/>
                  </a:cubicBezTo>
                  <a:cubicBezTo>
                    <a:pt x="13798" y="12049"/>
                    <a:pt x="15345" y="14119"/>
                    <a:pt x="15722" y="16282"/>
                  </a:cubicBezTo>
                  <a:cubicBezTo>
                    <a:pt x="17990" y="13616"/>
                    <a:pt x="18771" y="10632"/>
                    <a:pt x="18130" y="7647"/>
                  </a:cubicBezTo>
                  <a:lnTo>
                    <a:pt x="14340" y="7117"/>
                  </a:lnTo>
                  <a:lnTo>
                    <a:pt x="17704" y="6197"/>
                  </a:lnTo>
                  <a:cubicBezTo>
                    <a:pt x="17043" y="4504"/>
                    <a:pt x="15772" y="2786"/>
                    <a:pt x="14281" y="1696"/>
                  </a:cubicBezTo>
                  <a:lnTo>
                    <a:pt x="13067" y="2926"/>
                  </a:lnTo>
                  <a:lnTo>
                    <a:pt x="13067" y="2926"/>
                  </a:lnTo>
                  <a:lnTo>
                    <a:pt x="13751" y="1343"/>
                  </a:lnTo>
                  <a:cubicBezTo>
                    <a:pt x="13710" y="1318"/>
                    <a:pt x="13671" y="1290"/>
                    <a:pt x="13629" y="1268"/>
                  </a:cubicBezTo>
                  <a:cubicBezTo>
                    <a:pt x="12422" y="567"/>
                    <a:pt x="11057" y="106"/>
                    <a:pt x="9575" y="8"/>
                  </a:cubicBezTo>
                  <a:lnTo>
                    <a:pt x="8957" y="4284"/>
                  </a:lnTo>
                  <a:lnTo>
                    <a:pt x="85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1" name="Google Shape;1561;p8"/>
          <p:cNvSpPr/>
          <p:nvPr/>
        </p:nvSpPr>
        <p:spPr>
          <a:xfrm>
            <a:off x="7540501" y="2605701"/>
            <a:ext cx="1603509" cy="1112371"/>
          </a:xfrm>
          <a:custGeom>
            <a:avLst/>
            <a:gdLst/>
            <a:ahLst/>
            <a:cxnLst/>
            <a:rect l="l" t="t" r="r" b="b"/>
            <a:pathLst>
              <a:path w="46492" h="32252" extrusionOk="0">
                <a:moveTo>
                  <a:pt x="41432" y="0"/>
                </a:moveTo>
                <a:cubicBezTo>
                  <a:pt x="39365" y="0"/>
                  <a:pt x="37293" y="324"/>
                  <a:pt x="35334" y="960"/>
                </a:cubicBezTo>
                <a:cubicBezTo>
                  <a:pt x="29699" y="2795"/>
                  <a:pt x="25007" y="7021"/>
                  <a:pt x="22002" y="12129"/>
                </a:cubicBezTo>
                <a:cubicBezTo>
                  <a:pt x="20037" y="15465"/>
                  <a:pt x="18788" y="19800"/>
                  <a:pt x="20804" y="23100"/>
                </a:cubicBezTo>
                <a:cubicBezTo>
                  <a:pt x="18864" y="22477"/>
                  <a:pt x="16828" y="22169"/>
                  <a:pt x="14791" y="22169"/>
                </a:cubicBezTo>
                <a:cubicBezTo>
                  <a:pt x="11779" y="22169"/>
                  <a:pt x="8764" y="22843"/>
                  <a:pt x="6057" y="24168"/>
                </a:cubicBezTo>
                <a:cubicBezTo>
                  <a:pt x="2921" y="25708"/>
                  <a:pt x="0" y="29038"/>
                  <a:pt x="465" y="32252"/>
                </a:cubicBezTo>
                <a:lnTo>
                  <a:pt x="46492" y="32252"/>
                </a:lnTo>
                <a:lnTo>
                  <a:pt x="46492" y="674"/>
                </a:lnTo>
                <a:cubicBezTo>
                  <a:pt x="44853" y="223"/>
                  <a:pt x="43144" y="0"/>
                  <a:pt x="414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2" name="Google Shape;1562;p8"/>
          <p:cNvSpPr/>
          <p:nvPr/>
        </p:nvSpPr>
        <p:spPr>
          <a:xfrm>
            <a:off x="0" y="2900475"/>
            <a:ext cx="1483750" cy="817550"/>
          </a:xfrm>
          <a:custGeom>
            <a:avLst/>
            <a:gdLst/>
            <a:ahLst/>
            <a:cxnLst/>
            <a:rect l="l" t="t" r="r" b="b"/>
            <a:pathLst>
              <a:path w="59350" h="32702" extrusionOk="0">
                <a:moveTo>
                  <a:pt x="3764" y="0"/>
                </a:moveTo>
                <a:cubicBezTo>
                  <a:pt x="2456" y="0"/>
                  <a:pt x="1165" y="242"/>
                  <a:pt x="0" y="742"/>
                </a:cubicBezTo>
                <a:lnTo>
                  <a:pt x="0" y="32702"/>
                </a:lnTo>
                <a:lnTo>
                  <a:pt x="59324" y="32702"/>
                </a:lnTo>
                <a:cubicBezTo>
                  <a:pt x="59350" y="26832"/>
                  <a:pt x="55492" y="21084"/>
                  <a:pt x="49992" y="18985"/>
                </a:cubicBezTo>
                <a:cubicBezTo>
                  <a:pt x="48414" y="18384"/>
                  <a:pt x="46737" y="18096"/>
                  <a:pt x="45056" y="18096"/>
                </a:cubicBezTo>
                <a:cubicBezTo>
                  <a:pt x="40551" y="18096"/>
                  <a:pt x="36018" y="20158"/>
                  <a:pt x="33282" y="23762"/>
                </a:cubicBezTo>
                <a:cubicBezTo>
                  <a:pt x="33036" y="19912"/>
                  <a:pt x="30703" y="16259"/>
                  <a:pt x="27319" y="14416"/>
                </a:cubicBezTo>
                <a:cubicBezTo>
                  <a:pt x="25651" y="13510"/>
                  <a:pt x="23753" y="13058"/>
                  <a:pt x="21856" y="13058"/>
                </a:cubicBezTo>
                <a:cubicBezTo>
                  <a:pt x="19898" y="13058"/>
                  <a:pt x="17940" y="13539"/>
                  <a:pt x="16233" y="14498"/>
                </a:cubicBezTo>
                <a:cubicBezTo>
                  <a:pt x="15793" y="9733"/>
                  <a:pt x="13926" y="4837"/>
                  <a:pt x="10064" y="2013"/>
                </a:cubicBezTo>
                <a:cubicBezTo>
                  <a:pt x="8268" y="699"/>
                  <a:pt x="5991" y="0"/>
                  <a:pt x="37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3" name="Google Shape;1563;p8"/>
          <p:cNvSpPr/>
          <p:nvPr/>
        </p:nvSpPr>
        <p:spPr>
          <a:xfrm>
            <a:off x="1238150" y="3292050"/>
            <a:ext cx="1086350" cy="425975"/>
          </a:xfrm>
          <a:custGeom>
            <a:avLst/>
            <a:gdLst/>
            <a:ahLst/>
            <a:cxnLst/>
            <a:rect l="l" t="t" r="r" b="b"/>
            <a:pathLst>
              <a:path w="43454" h="17039" extrusionOk="0">
                <a:moveTo>
                  <a:pt x="14733" y="1"/>
                </a:moveTo>
                <a:cubicBezTo>
                  <a:pt x="6400" y="1"/>
                  <a:pt x="8334" y="8929"/>
                  <a:pt x="8334" y="8929"/>
                </a:cubicBezTo>
                <a:cubicBezTo>
                  <a:pt x="8334" y="8929"/>
                  <a:pt x="6086" y="7540"/>
                  <a:pt x="4102" y="7540"/>
                </a:cubicBezTo>
                <a:cubicBezTo>
                  <a:pt x="3110" y="7540"/>
                  <a:pt x="2184" y="7887"/>
                  <a:pt x="1638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5" y="17039"/>
                </a:lnTo>
                <a:cubicBezTo>
                  <a:pt x="39285" y="17039"/>
                  <a:pt x="43453" y="13691"/>
                  <a:pt x="40682" y="10864"/>
                </a:cubicBezTo>
                <a:cubicBezTo>
                  <a:pt x="39847" y="10012"/>
                  <a:pt x="38779" y="9714"/>
                  <a:pt x="37695" y="9714"/>
                </a:cubicBezTo>
                <a:cubicBezTo>
                  <a:pt x="35186" y="9714"/>
                  <a:pt x="32590" y="11310"/>
                  <a:pt x="32590" y="11310"/>
                </a:cubicBezTo>
                <a:cubicBezTo>
                  <a:pt x="32590" y="11310"/>
                  <a:pt x="34228" y="5804"/>
                  <a:pt x="29382" y="4762"/>
                </a:cubicBezTo>
                <a:cubicBezTo>
                  <a:pt x="28907" y="4660"/>
                  <a:pt x="28461" y="4614"/>
                  <a:pt x="28042" y="4614"/>
                </a:cubicBezTo>
                <a:cubicBezTo>
                  <a:pt x="24180" y="4614"/>
                  <a:pt x="22620" y="8519"/>
                  <a:pt x="22620" y="8519"/>
                </a:cubicBezTo>
                <a:cubicBezTo>
                  <a:pt x="22620" y="8519"/>
                  <a:pt x="23066" y="1"/>
                  <a:pt x="147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4" name="Google Shape;1564;p8"/>
          <p:cNvSpPr/>
          <p:nvPr/>
        </p:nvSpPr>
        <p:spPr>
          <a:xfrm>
            <a:off x="929000" y="3292050"/>
            <a:ext cx="1086325" cy="425975"/>
          </a:xfrm>
          <a:custGeom>
            <a:avLst/>
            <a:gdLst/>
            <a:ahLst/>
            <a:cxnLst/>
            <a:rect l="l" t="t" r="r" b="b"/>
            <a:pathLst>
              <a:path w="43453" h="17039" extrusionOk="0">
                <a:moveTo>
                  <a:pt x="14732" y="1"/>
                </a:moveTo>
                <a:cubicBezTo>
                  <a:pt x="6399" y="1"/>
                  <a:pt x="8333" y="8929"/>
                  <a:pt x="8333" y="8929"/>
                </a:cubicBezTo>
                <a:cubicBezTo>
                  <a:pt x="8333" y="8929"/>
                  <a:pt x="6085" y="7540"/>
                  <a:pt x="4101" y="7540"/>
                </a:cubicBezTo>
                <a:cubicBezTo>
                  <a:pt x="3109" y="7540"/>
                  <a:pt x="2183" y="7887"/>
                  <a:pt x="1637" y="8929"/>
                </a:cubicBezTo>
                <a:cubicBezTo>
                  <a:pt x="0" y="12054"/>
                  <a:pt x="3423" y="17037"/>
                  <a:pt x="3423" y="17037"/>
                </a:cubicBezTo>
                <a:lnTo>
                  <a:pt x="3423" y="17039"/>
                </a:lnTo>
                <a:lnTo>
                  <a:pt x="39284" y="17039"/>
                </a:lnTo>
                <a:cubicBezTo>
                  <a:pt x="39284" y="17039"/>
                  <a:pt x="43452" y="13691"/>
                  <a:pt x="40681" y="10864"/>
                </a:cubicBezTo>
                <a:cubicBezTo>
                  <a:pt x="39846" y="10012"/>
                  <a:pt x="38778" y="9714"/>
                  <a:pt x="37694" y="9714"/>
                </a:cubicBezTo>
                <a:cubicBezTo>
                  <a:pt x="35185" y="9714"/>
                  <a:pt x="32589" y="11310"/>
                  <a:pt x="32589" y="11310"/>
                </a:cubicBezTo>
                <a:cubicBezTo>
                  <a:pt x="32589" y="11310"/>
                  <a:pt x="34227" y="5804"/>
                  <a:pt x="29380" y="4762"/>
                </a:cubicBezTo>
                <a:cubicBezTo>
                  <a:pt x="28906" y="4660"/>
                  <a:pt x="28460" y="4614"/>
                  <a:pt x="28041" y="4614"/>
                </a:cubicBezTo>
                <a:cubicBezTo>
                  <a:pt x="24179" y="4614"/>
                  <a:pt x="22619" y="8519"/>
                  <a:pt x="22619" y="8519"/>
                </a:cubicBezTo>
                <a:cubicBezTo>
                  <a:pt x="22619" y="8519"/>
                  <a:pt x="23065" y="1"/>
                  <a:pt x="1473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5" name="Google Shape;1565;p8"/>
          <p:cNvSpPr/>
          <p:nvPr/>
        </p:nvSpPr>
        <p:spPr>
          <a:xfrm>
            <a:off x="7933750" y="2948141"/>
            <a:ext cx="1210233" cy="769902"/>
          </a:xfrm>
          <a:custGeom>
            <a:avLst/>
            <a:gdLst/>
            <a:ahLst/>
            <a:cxnLst/>
            <a:rect l="l" t="t" r="r" b="b"/>
            <a:pathLst>
              <a:path w="26781" h="17037" extrusionOk="0">
                <a:moveTo>
                  <a:pt x="26779" y="4762"/>
                </a:moveTo>
                <a:lnTo>
                  <a:pt x="26779" y="4762"/>
                </a:lnTo>
                <a:lnTo>
                  <a:pt x="26779" y="4762"/>
                </a:lnTo>
                <a:cubicBezTo>
                  <a:pt x="26780" y="4762"/>
                  <a:pt x="26780" y="4762"/>
                  <a:pt x="26780" y="4762"/>
                </a:cubicBezTo>
                <a:close/>
                <a:moveTo>
                  <a:pt x="14734" y="1"/>
                </a:moveTo>
                <a:cubicBezTo>
                  <a:pt x="6401" y="1"/>
                  <a:pt x="8335" y="8929"/>
                  <a:pt x="8335" y="8929"/>
                </a:cubicBezTo>
                <a:cubicBezTo>
                  <a:pt x="8335" y="8929"/>
                  <a:pt x="6086" y="7540"/>
                  <a:pt x="4102" y="7540"/>
                </a:cubicBezTo>
                <a:cubicBezTo>
                  <a:pt x="3109" y="7540"/>
                  <a:pt x="2183" y="7887"/>
                  <a:pt x="1638" y="8929"/>
                </a:cubicBezTo>
                <a:cubicBezTo>
                  <a:pt x="0" y="12054"/>
                  <a:pt x="3422" y="17037"/>
                  <a:pt x="3422" y="17037"/>
                </a:cubicBezTo>
                <a:lnTo>
                  <a:pt x="26779" y="17037"/>
                </a:lnTo>
                <a:lnTo>
                  <a:pt x="26779" y="4762"/>
                </a:lnTo>
                <a:lnTo>
                  <a:pt x="26779" y="4762"/>
                </a:lnTo>
                <a:cubicBezTo>
                  <a:pt x="23836" y="5474"/>
                  <a:pt x="22621" y="8519"/>
                  <a:pt x="22621" y="8519"/>
                </a:cubicBezTo>
                <a:cubicBezTo>
                  <a:pt x="22621" y="8519"/>
                  <a:pt x="23066" y="1"/>
                  <a:pt x="1473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6" name="Google Shape;1566;p8"/>
          <p:cNvSpPr/>
          <p:nvPr/>
        </p:nvSpPr>
        <p:spPr>
          <a:xfrm>
            <a:off x="8492511" y="2948412"/>
            <a:ext cx="651504" cy="769631"/>
          </a:xfrm>
          <a:custGeom>
            <a:avLst/>
            <a:gdLst/>
            <a:ahLst/>
            <a:cxnLst/>
            <a:rect l="l" t="t" r="r" b="b"/>
            <a:pathLst>
              <a:path w="14417" h="17031" extrusionOk="0">
                <a:moveTo>
                  <a:pt x="14415" y="0"/>
                </a:moveTo>
                <a:cubicBezTo>
                  <a:pt x="6452" y="225"/>
                  <a:pt x="8335" y="8923"/>
                  <a:pt x="8335" y="8923"/>
                </a:cubicBezTo>
                <a:cubicBezTo>
                  <a:pt x="8335" y="8923"/>
                  <a:pt x="6087" y="7534"/>
                  <a:pt x="4102" y="7534"/>
                </a:cubicBezTo>
                <a:cubicBezTo>
                  <a:pt x="3110" y="7534"/>
                  <a:pt x="2184" y="7881"/>
                  <a:pt x="1639" y="8923"/>
                </a:cubicBezTo>
                <a:cubicBezTo>
                  <a:pt x="1" y="12048"/>
                  <a:pt x="3424" y="17031"/>
                  <a:pt x="3424" y="17031"/>
                </a:cubicBezTo>
                <a:lnTo>
                  <a:pt x="14416" y="17031"/>
                </a:lnTo>
                <a:lnTo>
                  <a:pt x="1441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67" name="Google Shape;1567;p8"/>
          <p:cNvGrpSpPr/>
          <p:nvPr/>
        </p:nvGrpSpPr>
        <p:grpSpPr>
          <a:xfrm>
            <a:off x="-139762" y="3697400"/>
            <a:ext cx="9423536" cy="2455670"/>
            <a:chOff x="-139762" y="3697400"/>
            <a:chExt cx="9423536" cy="2455670"/>
          </a:xfrm>
        </p:grpSpPr>
        <p:sp>
          <p:nvSpPr>
            <p:cNvPr id="1568" name="Google Shape;1568;p8"/>
            <p:cNvSpPr/>
            <p:nvPr/>
          </p:nvSpPr>
          <p:spPr>
            <a:xfrm>
              <a:off x="-139314" y="369740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8"/>
            <p:cNvSpPr/>
            <p:nvPr/>
          </p:nvSpPr>
          <p:spPr>
            <a:xfrm>
              <a:off x="-139762" y="381956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0" name="Google Shape;1570;p8"/>
          <p:cNvGrpSpPr/>
          <p:nvPr/>
        </p:nvGrpSpPr>
        <p:grpSpPr>
          <a:xfrm>
            <a:off x="-299288" y="3202025"/>
            <a:ext cx="9742572" cy="2394210"/>
            <a:chOff x="-299288" y="2897225"/>
            <a:chExt cx="9742572" cy="2394210"/>
          </a:xfrm>
        </p:grpSpPr>
        <p:sp>
          <p:nvSpPr>
            <p:cNvPr id="1571" name="Google Shape;1571;p8"/>
            <p:cNvSpPr/>
            <p:nvPr/>
          </p:nvSpPr>
          <p:spPr>
            <a:xfrm>
              <a:off x="-299288" y="33634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8"/>
            <p:cNvSpPr/>
            <p:nvPr/>
          </p:nvSpPr>
          <p:spPr>
            <a:xfrm>
              <a:off x="485464" y="3193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8"/>
            <p:cNvSpPr/>
            <p:nvPr/>
          </p:nvSpPr>
          <p:spPr>
            <a:xfrm>
              <a:off x="1079265" y="3641300"/>
              <a:ext cx="620549" cy="1399510"/>
            </a:xfrm>
            <a:custGeom>
              <a:avLst/>
              <a:gdLst/>
              <a:ahLst/>
              <a:cxnLst/>
              <a:rect l="l" t="t" r="r" b="b"/>
              <a:pathLst>
                <a:path w="12739" h="28730" extrusionOk="0">
                  <a:moveTo>
                    <a:pt x="8955" y="1"/>
                  </a:moveTo>
                  <a:cubicBezTo>
                    <a:pt x="8835" y="1"/>
                    <a:pt x="8715" y="48"/>
                    <a:pt x="8619" y="160"/>
                  </a:cubicBezTo>
                  <a:cubicBezTo>
                    <a:pt x="7725" y="1194"/>
                    <a:pt x="8207" y="2861"/>
                    <a:pt x="8552" y="4196"/>
                  </a:cubicBezTo>
                  <a:cubicBezTo>
                    <a:pt x="8475" y="4263"/>
                    <a:pt x="8409" y="4351"/>
                    <a:pt x="8359" y="4469"/>
                  </a:cubicBezTo>
                  <a:cubicBezTo>
                    <a:pt x="8323" y="4549"/>
                    <a:pt x="8290" y="4631"/>
                    <a:pt x="8256" y="4713"/>
                  </a:cubicBezTo>
                  <a:lnTo>
                    <a:pt x="8255" y="4714"/>
                  </a:lnTo>
                  <a:cubicBezTo>
                    <a:pt x="8099" y="4858"/>
                    <a:pt x="8041" y="5033"/>
                    <a:pt x="8050" y="5204"/>
                  </a:cubicBezTo>
                  <a:cubicBezTo>
                    <a:pt x="7998" y="5331"/>
                    <a:pt x="7948" y="5461"/>
                    <a:pt x="7896" y="5589"/>
                  </a:cubicBezTo>
                  <a:cubicBezTo>
                    <a:pt x="7548" y="4575"/>
                    <a:pt x="7089" y="3595"/>
                    <a:pt x="6584" y="2666"/>
                  </a:cubicBezTo>
                  <a:cubicBezTo>
                    <a:pt x="6472" y="2460"/>
                    <a:pt x="6270" y="2368"/>
                    <a:pt x="6067" y="2368"/>
                  </a:cubicBezTo>
                  <a:cubicBezTo>
                    <a:pt x="5742" y="2368"/>
                    <a:pt x="5411" y="2602"/>
                    <a:pt x="5425" y="2980"/>
                  </a:cubicBezTo>
                  <a:cubicBezTo>
                    <a:pt x="5491" y="4788"/>
                    <a:pt x="6031" y="6491"/>
                    <a:pt x="7028" y="7995"/>
                  </a:cubicBezTo>
                  <a:cubicBezTo>
                    <a:pt x="6709" y="8982"/>
                    <a:pt x="6424" y="9987"/>
                    <a:pt x="6185" y="11004"/>
                  </a:cubicBezTo>
                  <a:cubicBezTo>
                    <a:pt x="5866" y="10294"/>
                    <a:pt x="5516" y="9597"/>
                    <a:pt x="5172" y="8915"/>
                  </a:cubicBezTo>
                  <a:cubicBezTo>
                    <a:pt x="4924" y="8423"/>
                    <a:pt x="4512" y="7337"/>
                    <a:pt x="3848" y="7337"/>
                  </a:cubicBezTo>
                  <a:cubicBezTo>
                    <a:pt x="3696" y="7337"/>
                    <a:pt x="3531" y="7394"/>
                    <a:pt x="3352" y="7528"/>
                  </a:cubicBezTo>
                  <a:cubicBezTo>
                    <a:pt x="2604" y="8087"/>
                    <a:pt x="3160" y="9298"/>
                    <a:pt x="3444" y="9942"/>
                  </a:cubicBezTo>
                  <a:cubicBezTo>
                    <a:pt x="3956" y="11103"/>
                    <a:pt x="4712" y="12134"/>
                    <a:pt x="5622" y="13015"/>
                  </a:cubicBezTo>
                  <a:cubicBezTo>
                    <a:pt x="5663" y="13055"/>
                    <a:pt x="5707" y="13079"/>
                    <a:pt x="5752" y="13100"/>
                  </a:cubicBezTo>
                  <a:cubicBezTo>
                    <a:pt x="5467" y="14710"/>
                    <a:pt x="5291" y="16329"/>
                    <a:pt x="5246" y="17925"/>
                  </a:cubicBezTo>
                  <a:cubicBezTo>
                    <a:pt x="5231" y="18492"/>
                    <a:pt x="5233" y="19076"/>
                    <a:pt x="5254" y="19663"/>
                  </a:cubicBezTo>
                  <a:cubicBezTo>
                    <a:pt x="5211" y="19635"/>
                    <a:pt x="5170" y="19605"/>
                    <a:pt x="5126" y="19576"/>
                  </a:cubicBezTo>
                  <a:cubicBezTo>
                    <a:pt x="4409" y="18487"/>
                    <a:pt x="3462" y="17459"/>
                    <a:pt x="2653" y="16472"/>
                  </a:cubicBezTo>
                  <a:cubicBezTo>
                    <a:pt x="2332" y="16079"/>
                    <a:pt x="1665" y="15484"/>
                    <a:pt x="1108" y="15484"/>
                  </a:cubicBezTo>
                  <a:cubicBezTo>
                    <a:pt x="826" y="15484"/>
                    <a:pt x="571" y="15638"/>
                    <a:pt x="404" y="16049"/>
                  </a:cubicBezTo>
                  <a:cubicBezTo>
                    <a:pt x="1" y="17044"/>
                    <a:pt x="1349" y="18083"/>
                    <a:pt x="1960" y="18666"/>
                  </a:cubicBezTo>
                  <a:cubicBezTo>
                    <a:pt x="2723" y="19394"/>
                    <a:pt x="3555" y="20043"/>
                    <a:pt x="4435" y="20621"/>
                  </a:cubicBezTo>
                  <a:cubicBezTo>
                    <a:pt x="4499" y="20681"/>
                    <a:pt x="4560" y="20747"/>
                    <a:pt x="4626" y="20803"/>
                  </a:cubicBezTo>
                  <a:cubicBezTo>
                    <a:pt x="4722" y="20885"/>
                    <a:pt x="4829" y="20926"/>
                    <a:pt x="4937" y="20938"/>
                  </a:cubicBezTo>
                  <a:cubicBezTo>
                    <a:pt x="5014" y="20984"/>
                    <a:pt x="5088" y="21035"/>
                    <a:pt x="5164" y="21082"/>
                  </a:cubicBezTo>
                  <a:cubicBezTo>
                    <a:pt x="5230" y="21121"/>
                    <a:pt x="5296" y="21144"/>
                    <a:pt x="5361" y="21158"/>
                  </a:cubicBezTo>
                  <a:cubicBezTo>
                    <a:pt x="5664" y="23992"/>
                    <a:pt x="6586" y="26794"/>
                    <a:pt x="8790" y="28647"/>
                  </a:cubicBezTo>
                  <a:cubicBezTo>
                    <a:pt x="8858" y="28705"/>
                    <a:pt x="8941" y="28730"/>
                    <a:pt x="9024" y="28730"/>
                  </a:cubicBezTo>
                  <a:cubicBezTo>
                    <a:pt x="9289" y="28730"/>
                    <a:pt x="9555" y="28477"/>
                    <a:pt x="9352" y="28213"/>
                  </a:cubicBezTo>
                  <a:cubicBezTo>
                    <a:pt x="7543" y="25845"/>
                    <a:pt x="6846" y="23258"/>
                    <a:pt x="6772" y="20581"/>
                  </a:cubicBezTo>
                  <a:cubicBezTo>
                    <a:pt x="6773" y="20579"/>
                    <a:pt x="6776" y="20575"/>
                    <a:pt x="6777" y="20572"/>
                  </a:cubicBezTo>
                  <a:cubicBezTo>
                    <a:pt x="7699" y="20006"/>
                    <a:pt x="8505" y="19128"/>
                    <a:pt x="9276" y="18415"/>
                  </a:cubicBezTo>
                  <a:cubicBezTo>
                    <a:pt x="9998" y="17750"/>
                    <a:pt x="11296" y="17034"/>
                    <a:pt x="11189" y="15907"/>
                  </a:cubicBezTo>
                  <a:cubicBezTo>
                    <a:pt x="11149" y="15498"/>
                    <a:pt x="10802" y="15115"/>
                    <a:pt x="10403" y="15115"/>
                  </a:cubicBezTo>
                  <a:cubicBezTo>
                    <a:pt x="10279" y="15115"/>
                    <a:pt x="10150" y="15152"/>
                    <a:pt x="10023" y="15238"/>
                  </a:cubicBezTo>
                  <a:cubicBezTo>
                    <a:pt x="8776" y="16079"/>
                    <a:pt x="7700" y="17137"/>
                    <a:pt x="6841" y="18358"/>
                  </a:cubicBezTo>
                  <a:cubicBezTo>
                    <a:pt x="6983" y="16714"/>
                    <a:pt x="7305" y="15052"/>
                    <a:pt x="7700" y="13398"/>
                  </a:cubicBezTo>
                  <a:cubicBezTo>
                    <a:pt x="7816" y="13226"/>
                    <a:pt x="7940" y="13056"/>
                    <a:pt x="8064" y="12889"/>
                  </a:cubicBezTo>
                  <a:cubicBezTo>
                    <a:pt x="8931" y="12347"/>
                    <a:pt x="9786" y="11722"/>
                    <a:pt x="10563" y="11114"/>
                  </a:cubicBezTo>
                  <a:cubicBezTo>
                    <a:pt x="11363" y="10488"/>
                    <a:pt x="11698" y="9918"/>
                    <a:pt x="11822" y="8936"/>
                  </a:cubicBezTo>
                  <a:cubicBezTo>
                    <a:pt x="11847" y="8739"/>
                    <a:pt x="11634" y="8539"/>
                    <a:pt x="11445" y="8539"/>
                  </a:cubicBezTo>
                  <a:cubicBezTo>
                    <a:pt x="11438" y="8539"/>
                    <a:pt x="11432" y="8539"/>
                    <a:pt x="11425" y="8540"/>
                  </a:cubicBezTo>
                  <a:cubicBezTo>
                    <a:pt x="10340" y="8616"/>
                    <a:pt x="9400" y="9674"/>
                    <a:pt x="8697" y="10421"/>
                  </a:cubicBezTo>
                  <a:cubicBezTo>
                    <a:pt x="8584" y="10541"/>
                    <a:pt x="8479" y="10668"/>
                    <a:pt x="8370" y="10791"/>
                  </a:cubicBezTo>
                  <a:cubicBezTo>
                    <a:pt x="8633" y="9820"/>
                    <a:pt x="8902" y="8858"/>
                    <a:pt x="9153" y="7911"/>
                  </a:cubicBezTo>
                  <a:cubicBezTo>
                    <a:pt x="9820" y="7427"/>
                    <a:pt x="10486" y="6939"/>
                    <a:pt x="11184" y="6507"/>
                  </a:cubicBezTo>
                  <a:cubicBezTo>
                    <a:pt x="11799" y="6124"/>
                    <a:pt x="12372" y="5714"/>
                    <a:pt x="12606" y="4999"/>
                  </a:cubicBezTo>
                  <a:cubicBezTo>
                    <a:pt x="12738" y="4599"/>
                    <a:pt x="12382" y="4248"/>
                    <a:pt x="12011" y="4248"/>
                  </a:cubicBezTo>
                  <a:cubicBezTo>
                    <a:pt x="11915" y="4248"/>
                    <a:pt x="11818" y="4271"/>
                    <a:pt x="11728" y="4324"/>
                  </a:cubicBezTo>
                  <a:cubicBezTo>
                    <a:pt x="11158" y="4658"/>
                    <a:pt x="10627" y="5044"/>
                    <a:pt x="10139" y="5472"/>
                  </a:cubicBezTo>
                  <a:cubicBezTo>
                    <a:pt x="10137" y="5465"/>
                    <a:pt x="10137" y="5458"/>
                    <a:pt x="10134" y="5449"/>
                  </a:cubicBezTo>
                  <a:cubicBezTo>
                    <a:pt x="10111" y="5316"/>
                    <a:pt x="10089" y="5185"/>
                    <a:pt x="10067" y="5052"/>
                  </a:cubicBezTo>
                  <a:cubicBezTo>
                    <a:pt x="10937" y="4210"/>
                    <a:pt x="11602" y="3087"/>
                    <a:pt x="12062" y="2027"/>
                  </a:cubicBezTo>
                  <a:cubicBezTo>
                    <a:pt x="12210" y="1686"/>
                    <a:pt x="11970" y="1224"/>
                    <a:pt x="11622" y="1224"/>
                  </a:cubicBezTo>
                  <a:cubicBezTo>
                    <a:pt x="11537" y="1224"/>
                    <a:pt x="11445" y="1251"/>
                    <a:pt x="11351" y="1315"/>
                  </a:cubicBezTo>
                  <a:cubicBezTo>
                    <a:pt x="10604" y="1822"/>
                    <a:pt x="10113" y="2448"/>
                    <a:pt x="9765" y="3157"/>
                  </a:cubicBezTo>
                  <a:cubicBezTo>
                    <a:pt x="9644" y="2287"/>
                    <a:pt x="9548" y="1414"/>
                    <a:pt x="9506" y="527"/>
                  </a:cubicBezTo>
                  <a:cubicBezTo>
                    <a:pt x="9492" y="239"/>
                    <a:pt x="9223" y="1"/>
                    <a:pt x="89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8"/>
            <p:cNvSpPr/>
            <p:nvPr/>
          </p:nvSpPr>
          <p:spPr>
            <a:xfrm>
              <a:off x="854897" y="4378507"/>
              <a:ext cx="244098" cy="651919"/>
            </a:xfrm>
            <a:custGeom>
              <a:avLst/>
              <a:gdLst/>
              <a:ahLst/>
              <a:cxnLst/>
              <a:rect l="l" t="t" r="r" b="b"/>
              <a:pathLst>
                <a:path w="5011" h="13383" extrusionOk="0">
                  <a:moveTo>
                    <a:pt x="3367" y="12250"/>
                  </a:moveTo>
                  <a:cubicBezTo>
                    <a:pt x="3386" y="12253"/>
                    <a:pt x="3403" y="12256"/>
                    <a:pt x="3419" y="12256"/>
                  </a:cubicBezTo>
                  <a:cubicBezTo>
                    <a:pt x="3400" y="12284"/>
                    <a:pt x="3383" y="12312"/>
                    <a:pt x="3362" y="12338"/>
                  </a:cubicBezTo>
                  <a:cubicBezTo>
                    <a:pt x="3363" y="12309"/>
                    <a:pt x="3367" y="12280"/>
                    <a:pt x="3367" y="12250"/>
                  </a:cubicBezTo>
                  <a:close/>
                  <a:moveTo>
                    <a:pt x="1886" y="0"/>
                  </a:moveTo>
                  <a:cubicBezTo>
                    <a:pt x="1706" y="0"/>
                    <a:pt x="1512" y="116"/>
                    <a:pt x="1488" y="346"/>
                  </a:cubicBezTo>
                  <a:cubicBezTo>
                    <a:pt x="1065" y="4303"/>
                    <a:pt x="0" y="9328"/>
                    <a:pt x="2686" y="12712"/>
                  </a:cubicBezTo>
                  <a:cubicBezTo>
                    <a:pt x="2688" y="12801"/>
                    <a:pt x="2694" y="12890"/>
                    <a:pt x="2692" y="12981"/>
                  </a:cubicBezTo>
                  <a:cubicBezTo>
                    <a:pt x="2691" y="13045"/>
                    <a:pt x="2708" y="13094"/>
                    <a:pt x="2731" y="13138"/>
                  </a:cubicBezTo>
                  <a:cubicBezTo>
                    <a:pt x="2747" y="13267"/>
                    <a:pt x="2842" y="13383"/>
                    <a:pt x="2967" y="13383"/>
                  </a:cubicBezTo>
                  <a:cubicBezTo>
                    <a:pt x="3011" y="13383"/>
                    <a:pt x="3059" y="13368"/>
                    <a:pt x="3108" y="13334"/>
                  </a:cubicBezTo>
                  <a:cubicBezTo>
                    <a:pt x="3139" y="13313"/>
                    <a:pt x="3164" y="13288"/>
                    <a:pt x="3193" y="13267"/>
                  </a:cubicBezTo>
                  <a:cubicBezTo>
                    <a:pt x="3230" y="13285"/>
                    <a:pt x="3269" y="13294"/>
                    <a:pt x="3307" y="13294"/>
                  </a:cubicBezTo>
                  <a:cubicBezTo>
                    <a:pt x="3483" y="13294"/>
                    <a:pt x="3655" y="13118"/>
                    <a:pt x="3575" y="12940"/>
                  </a:cubicBezTo>
                  <a:cubicBezTo>
                    <a:pt x="4321" y="12197"/>
                    <a:pt x="4605" y="11210"/>
                    <a:pt x="4774" y="10113"/>
                  </a:cubicBezTo>
                  <a:cubicBezTo>
                    <a:pt x="4951" y="8972"/>
                    <a:pt x="5010" y="7805"/>
                    <a:pt x="4883" y="6657"/>
                  </a:cubicBezTo>
                  <a:cubicBezTo>
                    <a:pt x="4838" y="6262"/>
                    <a:pt x="4762" y="5873"/>
                    <a:pt x="4685" y="5489"/>
                  </a:cubicBezTo>
                  <a:cubicBezTo>
                    <a:pt x="4685" y="5474"/>
                    <a:pt x="4685" y="5462"/>
                    <a:pt x="4686" y="5447"/>
                  </a:cubicBezTo>
                  <a:cubicBezTo>
                    <a:pt x="4687" y="5390"/>
                    <a:pt x="4670" y="5342"/>
                    <a:pt x="4647" y="5298"/>
                  </a:cubicBezTo>
                  <a:cubicBezTo>
                    <a:pt x="4466" y="4390"/>
                    <a:pt x="4296" y="3492"/>
                    <a:pt x="4516" y="2544"/>
                  </a:cubicBezTo>
                  <a:cubicBezTo>
                    <a:pt x="4551" y="2350"/>
                    <a:pt x="4392" y="2222"/>
                    <a:pt x="4243" y="2222"/>
                  </a:cubicBezTo>
                  <a:cubicBezTo>
                    <a:pt x="4144" y="2222"/>
                    <a:pt x="4050" y="2278"/>
                    <a:pt x="4018" y="2407"/>
                  </a:cubicBezTo>
                  <a:cubicBezTo>
                    <a:pt x="3974" y="2590"/>
                    <a:pt x="3942" y="2772"/>
                    <a:pt x="3918" y="2955"/>
                  </a:cubicBezTo>
                  <a:cubicBezTo>
                    <a:pt x="3535" y="5059"/>
                    <a:pt x="3257" y="7164"/>
                    <a:pt x="3142" y="9289"/>
                  </a:cubicBezTo>
                  <a:cubicBezTo>
                    <a:pt x="2714" y="6518"/>
                    <a:pt x="1868" y="3850"/>
                    <a:pt x="2146" y="935"/>
                  </a:cubicBezTo>
                  <a:cubicBezTo>
                    <a:pt x="2169" y="739"/>
                    <a:pt x="2191" y="542"/>
                    <a:pt x="2210" y="346"/>
                  </a:cubicBezTo>
                  <a:cubicBezTo>
                    <a:pt x="2234" y="115"/>
                    <a:pt x="2066" y="0"/>
                    <a:pt x="18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8"/>
            <p:cNvSpPr/>
            <p:nvPr/>
          </p:nvSpPr>
          <p:spPr>
            <a:xfrm>
              <a:off x="300553" y="3817784"/>
              <a:ext cx="253792" cy="1160429"/>
            </a:xfrm>
            <a:custGeom>
              <a:avLst/>
              <a:gdLst/>
              <a:ahLst/>
              <a:cxnLst/>
              <a:rect l="l" t="t" r="r" b="b"/>
              <a:pathLst>
                <a:path w="5210" h="23822" extrusionOk="0">
                  <a:moveTo>
                    <a:pt x="2812" y="1"/>
                  </a:moveTo>
                  <a:cubicBezTo>
                    <a:pt x="2644" y="1"/>
                    <a:pt x="2489" y="175"/>
                    <a:pt x="2583" y="382"/>
                  </a:cubicBezTo>
                  <a:cubicBezTo>
                    <a:pt x="3580" y="2579"/>
                    <a:pt x="2111" y="4639"/>
                    <a:pt x="2117" y="6855"/>
                  </a:cubicBezTo>
                  <a:cubicBezTo>
                    <a:pt x="2120" y="7698"/>
                    <a:pt x="2177" y="8526"/>
                    <a:pt x="2227" y="9351"/>
                  </a:cubicBezTo>
                  <a:cubicBezTo>
                    <a:pt x="1913" y="8764"/>
                    <a:pt x="1681" y="8178"/>
                    <a:pt x="1633" y="7443"/>
                  </a:cubicBezTo>
                  <a:cubicBezTo>
                    <a:pt x="1625" y="7323"/>
                    <a:pt x="1528" y="7261"/>
                    <a:pt x="1435" y="7261"/>
                  </a:cubicBezTo>
                  <a:cubicBezTo>
                    <a:pt x="1342" y="7261"/>
                    <a:pt x="1253" y="7321"/>
                    <a:pt x="1255" y="7443"/>
                  </a:cubicBezTo>
                  <a:cubicBezTo>
                    <a:pt x="1273" y="8440"/>
                    <a:pt x="1560" y="9583"/>
                    <a:pt x="2278" y="10317"/>
                  </a:cubicBezTo>
                  <a:cubicBezTo>
                    <a:pt x="2305" y="10948"/>
                    <a:pt x="2314" y="11584"/>
                    <a:pt x="2278" y="12230"/>
                  </a:cubicBezTo>
                  <a:cubicBezTo>
                    <a:pt x="2172" y="14125"/>
                    <a:pt x="2256" y="16046"/>
                    <a:pt x="2427" y="17964"/>
                  </a:cubicBezTo>
                  <a:cubicBezTo>
                    <a:pt x="1909" y="17011"/>
                    <a:pt x="1340" y="16072"/>
                    <a:pt x="1236" y="14988"/>
                  </a:cubicBezTo>
                  <a:cubicBezTo>
                    <a:pt x="1166" y="14256"/>
                    <a:pt x="1154" y="13610"/>
                    <a:pt x="473" y="13203"/>
                  </a:cubicBezTo>
                  <a:cubicBezTo>
                    <a:pt x="434" y="13179"/>
                    <a:pt x="393" y="13168"/>
                    <a:pt x="354" y="13168"/>
                  </a:cubicBezTo>
                  <a:cubicBezTo>
                    <a:pt x="159" y="13168"/>
                    <a:pt x="0" y="13430"/>
                    <a:pt x="174" y="13590"/>
                  </a:cubicBezTo>
                  <a:cubicBezTo>
                    <a:pt x="919" y="14276"/>
                    <a:pt x="580" y="15464"/>
                    <a:pt x="971" y="16347"/>
                  </a:cubicBezTo>
                  <a:cubicBezTo>
                    <a:pt x="1377" y="17264"/>
                    <a:pt x="1965" y="18190"/>
                    <a:pt x="2531" y="19021"/>
                  </a:cubicBezTo>
                  <a:cubicBezTo>
                    <a:pt x="2693" y="20584"/>
                    <a:pt x="2895" y="22141"/>
                    <a:pt x="3087" y="23673"/>
                  </a:cubicBezTo>
                  <a:cubicBezTo>
                    <a:pt x="3099" y="23770"/>
                    <a:pt x="3180" y="23822"/>
                    <a:pt x="3256" y="23822"/>
                  </a:cubicBezTo>
                  <a:cubicBezTo>
                    <a:pt x="3330" y="23822"/>
                    <a:pt x="3399" y="23774"/>
                    <a:pt x="3397" y="23673"/>
                  </a:cubicBezTo>
                  <a:cubicBezTo>
                    <a:pt x="3348" y="21633"/>
                    <a:pt x="3214" y="19606"/>
                    <a:pt x="3118" y="17580"/>
                  </a:cubicBezTo>
                  <a:cubicBezTo>
                    <a:pt x="3222" y="17169"/>
                    <a:pt x="3351" y="16760"/>
                    <a:pt x="3531" y="16351"/>
                  </a:cubicBezTo>
                  <a:cubicBezTo>
                    <a:pt x="3890" y="15537"/>
                    <a:pt x="4445" y="14771"/>
                    <a:pt x="4658" y="13897"/>
                  </a:cubicBezTo>
                  <a:cubicBezTo>
                    <a:pt x="4900" y="12902"/>
                    <a:pt x="4714" y="11945"/>
                    <a:pt x="3900" y="11288"/>
                  </a:cubicBezTo>
                  <a:cubicBezTo>
                    <a:pt x="3860" y="11256"/>
                    <a:pt x="3817" y="11243"/>
                    <a:pt x="3775" y="11243"/>
                  </a:cubicBezTo>
                  <a:cubicBezTo>
                    <a:pt x="3621" y="11243"/>
                    <a:pt x="3487" y="11428"/>
                    <a:pt x="3633" y="11555"/>
                  </a:cubicBezTo>
                  <a:cubicBezTo>
                    <a:pt x="5210" y="12934"/>
                    <a:pt x="3709" y="14780"/>
                    <a:pt x="3102" y="16211"/>
                  </a:cubicBezTo>
                  <a:cubicBezTo>
                    <a:pt x="3090" y="16243"/>
                    <a:pt x="3079" y="16275"/>
                    <a:pt x="3065" y="16308"/>
                  </a:cubicBezTo>
                  <a:cubicBezTo>
                    <a:pt x="2998" y="14515"/>
                    <a:pt x="2976" y="12720"/>
                    <a:pt x="3090" y="10915"/>
                  </a:cubicBezTo>
                  <a:cubicBezTo>
                    <a:pt x="3152" y="9928"/>
                    <a:pt x="3043" y="8986"/>
                    <a:pt x="2949" y="8004"/>
                  </a:cubicBezTo>
                  <a:cubicBezTo>
                    <a:pt x="2811" y="6591"/>
                    <a:pt x="3051" y="5341"/>
                    <a:pt x="3382" y="3983"/>
                  </a:cubicBezTo>
                  <a:cubicBezTo>
                    <a:pt x="3723" y="2596"/>
                    <a:pt x="3883" y="1350"/>
                    <a:pt x="3027" y="122"/>
                  </a:cubicBezTo>
                  <a:cubicBezTo>
                    <a:pt x="2967" y="37"/>
                    <a:pt x="2888" y="1"/>
                    <a:pt x="28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8"/>
            <p:cNvSpPr/>
            <p:nvPr/>
          </p:nvSpPr>
          <p:spPr>
            <a:xfrm>
              <a:off x="-77843" y="28972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8"/>
            <p:cNvSpPr/>
            <p:nvPr/>
          </p:nvSpPr>
          <p:spPr>
            <a:xfrm>
              <a:off x="1570526" y="3904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8"/>
            <p:cNvSpPr/>
            <p:nvPr/>
          </p:nvSpPr>
          <p:spPr>
            <a:xfrm>
              <a:off x="1888373" y="3931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8"/>
            <p:cNvSpPr/>
            <p:nvPr/>
          </p:nvSpPr>
          <p:spPr>
            <a:xfrm>
              <a:off x="5340161" y="4096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8"/>
            <p:cNvSpPr/>
            <p:nvPr/>
          </p:nvSpPr>
          <p:spPr>
            <a:xfrm>
              <a:off x="2146206" y="31782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8"/>
            <p:cNvSpPr/>
            <p:nvPr/>
          </p:nvSpPr>
          <p:spPr>
            <a:xfrm>
              <a:off x="2566591" y="4041323"/>
              <a:ext cx="313514" cy="909414"/>
            </a:xfrm>
            <a:custGeom>
              <a:avLst/>
              <a:gdLst/>
              <a:ahLst/>
              <a:cxnLst/>
              <a:rect l="l" t="t" r="r" b="b"/>
              <a:pathLst>
                <a:path w="6436" h="18669" extrusionOk="0">
                  <a:moveTo>
                    <a:pt x="3382" y="1"/>
                  </a:moveTo>
                  <a:cubicBezTo>
                    <a:pt x="3259" y="1"/>
                    <a:pt x="3141" y="102"/>
                    <a:pt x="3172" y="267"/>
                  </a:cubicBezTo>
                  <a:cubicBezTo>
                    <a:pt x="3276" y="847"/>
                    <a:pt x="3374" y="1411"/>
                    <a:pt x="3414" y="1989"/>
                  </a:cubicBezTo>
                  <a:cubicBezTo>
                    <a:pt x="3368" y="1995"/>
                    <a:pt x="3321" y="2008"/>
                    <a:pt x="3279" y="2030"/>
                  </a:cubicBezTo>
                  <a:cubicBezTo>
                    <a:pt x="3219" y="1878"/>
                    <a:pt x="3157" y="1726"/>
                    <a:pt x="3108" y="1575"/>
                  </a:cubicBezTo>
                  <a:cubicBezTo>
                    <a:pt x="2980" y="1190"/>
                    <a:pt x="2868" y="769"/>
                    <a:pt x="2658" y="419"/>
                  </a:cubicBezTo>
                  <a:cubicBezTo>
                    <a:pt x="2629" y="370"/>
                    <a:pt x="2583" y="348"/>
                    <a:pt x="2537" y="348"/>
                  </a:cubicBezTo>
                  <a:cubicBezTo>
                    <a:pt x="2462" y="348"/>
                    <a:pt x="2388" y="405"/>
                    <a:pt x="2384" y="494"/>
                  </a:cubicBezTo>
                  <a:cubicBezTo>
                    <a:pt x="2365" y="925"/>
                    <a:pt x="2513" y="1380"/>
                    <a:pt x="2664" y="1781"/>
                  </a:cubicBezTo>
                  <a:cubicBezTo>
                    <a:pt x="2767" y="2051"/>
                    <a:pt x="2867" y="2352"/>
                    <a:pt x="3016" y="2611"/>
                  </a:cubicBezTo>
                  <a:cubicBezTo>
                    <a:pt x="2896" y="3140"/>
                    <a:pt x="2794" y="3673"/>
                    <a:pt x="2717" y="4209"/>
                  </a:cubicBezTo>
                  <a:cubicBezTo>
                    <a:pt x="2321" y="3841"/>
                    <a:pt x="1886" y="3507"/>
                    <a:pt x="1498" y="3195"/>
                  </a:cubicBezTo>
                  <a:cubicBezTo>
                    <a:pt x="1426" y="3137"/>
                    <a:pt x="1348" y="3112"/>
                    <a:pt x="1272" y="3112"/>
                  </a:cubicBezTo>
                  <a:cubicBezTo>
                    <a:pt x="1000" y="3112"/>
                    <a:pt x="765" y="3434"/>
                    <a:pt x="1020" y="3673"/>
                  </a:cubicBezTo>
                  <a:cubicBezTo>
                    <a:pt x="1379" y="4011"/>
                    <a:pt x="1729" y="4362"/>
                    <a:pt x="2063" y="4726"/>
                  </a:cubicBezTo>
                  <a:cubicBezTo>
                    <a:pt x="2240" y="4919"/>
                    <a:pt x="2410" y="5126"/>
                    <a:pt x="2590" y="5323"/>
                  </a:cubicBezTo>
                  <a:cubicBezTo>
                    <a:pt x="2410" y="7404"/>
                    <a:pt x="2548" y="9522"/>
                    <a:pt x="2958" y="11585"/>
                  </a:cubicBezTo>
                  <a:cubicBezTo>
                    <a:pt x="2857" y="11474"/>
                    <a:pt x="2756" y="11365"/>
                    <a:pt x="2658" y="11253"/>
                  </a:cubicBezTo>
                  <a:cubicBezTo>
                    <a:pt x="2379" y="10929"/>
                    <a:pt x="2131" y="10561"/>
                    <a:pt x="1856" y="10229"/>
                  </a:cubicBezTo>
                  <a:cubicBezTo>
                    <a:pt x="1865" y="10201"/>
                    <a:pt x="1874" y="10170"/>
                    <a:pt x="1876" y="10135"/>
                  </a:cubicBezTo>
                  <a:cubicBezTo>
                    <a:pt x="1912" y="9528"/>
                    <a:pt x="1652" y="8844"/>
                    <a:pt x="1522" y="8254"/>
                  </a:cubicBezTo>
                  <a:cubicBezTo>
                    <a:pt x="1494" y="8132"/>
                    <a:pt x="1385" y="8075"/>
                    <a:pt x="1276" y="8075"/>
                  </a:cubicBezTo>
                  <a:cubicBezTo>
                    <a:pt x="1141" y="8075"/>
                    <a:pt x="1005" y="8162"/>
                    <a:pt x="1024" y="8321"/>
                  </a:cubicBezTo>
                  <a:cubicBezTo>
                    <a:pt x="1065" y="8698"/>
                    <a:pt x="1070" y="9130"/>
                    <a:pt x="1125" y="9539"/>
                  </a:cubicBezTo>
                  <a:cubicBezTo>
                    <a:pt x="1051" y="9483"/>
                    <a:pt x="975" y="9428"/>
                    <a:pt x="907" y="9367"/>
                  </a:cubicBezTo>
                  <a:cubicBezTo>
                    <a:pt x="741" y="9220"/>
                    <a:pt x="599" y="9058"/>
                    <a:pt x="408" y="8943"/>
                  </a:cubicBezTo>
                  <a:cubicBezTo>
                    <a:pt x="364" y="8916"/>
                    <a:pt x="320" y="8904"/>
                    <a:pt x="278" y="8904"/>
                  </a:cubicBezTo>
                  <a:cubicBezTo>
                    <a:pt x="123" y="8904"/>
                    <a:pt x="1" y="9069"/>
                    <a:pt x="29" y="9234"/>
                  </a:cubicBezTo>
                  <a:cubicBezTo>
                    <a:pt x="102" y="9663"/>
                    <a:pt x="507" y="10011"/>
                    <a:pt x="913" y="10195"/>
                  </a:cubicBezTo>
                  <a:cubicBezTo>
                    <a:pt x="920" y="10237"/>
                    <a:pt x="930" y="10278"/>
                    <a:pt x="951" y="10321"/>
                  </a:cubicBezTo>
                  <a:cubicBezTo>
                    <a:pt x="1214" y="10838"/>
                    <a:pt x="1668" y="11297"/>
                    <a:pt x="2050" y="11728"/>
                  </a:cubicBezTo>
                  <a:cubicBezTo>
                    <a:pt x="2445" y="12173"/>
                    <a:pt x="2860" y="12598"/>
                    <a:pt x="3290" y="13008"/>
                  </a:cubicBezTo>
                  <a:cubicBezTo>
                    <a:pt x="3795" y="14925"/>
                    <a:pt x="4529" y="16777"/>
                    <a:pt x="5469" y="18482"/>
                  </a:cubicBezTo>
                  <a:cubicBezTo>
                    <a:pt x="5541" y="18614"/>
                    <a:pt x="5652" y="18668"/>
                    <a:pt x="5762" y="18668"/>
                  </a:cubicBezTo>
                  <a:cubicBezTo>
                    <a:pt x="6008" y="18668"/>
                    <a:pt x="6258" y="18399"/>
                    <a:pt x="6114" y="18104"/>
                  </a:cubicBezTo>
                  <a:cubicBezTo>
                    <a:pt x="5165" y="16158"/>
                    <a:pt x="4508" y="14199"/>
                    <a:pt x="4104" y="12210"/>
                  </a:cubicBezTo>
                  <a:cubicBezTo>
                    <a:pt x="4489" y="11467"/>
                    <a:pt x="4809" y="10649"/>
                    <a:pt x="5085" y="9871"/>
                  </a:cubicBezTo>
                  <a:cubicBezTo>
                    <a:pt x="5656" y="9242"/>
                    <a:pt x="6158" y="8522"/>
                    <a:pt x="6389" y="7694"/>
                  </a:cubicBezTo>
                  <a:cubicBezTo>
                    <a:pt x="6436" y="7528"/>
                    <a:pt x="6297" y="7407"/>
                    <a:pt x="6158" y="7407"/>
                  </a:cubicBezTo>
                  <a:cubicBezTo>
                    <a:pt x="6086" y="7407"/>
                    <a:pt x="6013" y="7440"/>
                    <a:pt x="5966" y="7517"/>
                  </a:cubicBezTo>
                  <a:cubicBezTo>
                    <a:pt x="5771" y="7836"/>
                    <a:pt x="5586" y="8157"/>
                    <a:pt x="5394" y="8476"/>
                  </a:cubicBezTo>
                  <a:cubicBezTo>
                    <a:pt x="5407" y="8055"/>
                    <a:pt x="5397" y="7633"/>
                    <a:pt x="5388" y="7208"/>
                  </a:cubicBezTo>
                  <a:cubicBezTo>
                    <a:pt x="5383" y="6978"/>
                    <a:pt x="5207" y="6863"/>
                    <a:pt x="5032" y="6863"/>
                  </a:cubicBezTo>
                  <a:cubicBezTo>
                    <a:pt x="4857" y="6863"/>
                    <a:pt x="4682" y="6978"/>
                    <a:pt x="4676" y="7208"/>
                  </a:cubicBezTo>
                  <a:cubicBezTo>
                    <a:pt x="4661" y="7861"/>
                    <a:pt x="4641" y="8507"/>
                    <a:pt x="4722" y="9154"/>
                  </a:cubicBezTo>
                  <a:cubicBezTo>
                    <a:pt x="4646" y="9190"/>
                    <a:pt x="4582" y="9252"/>
                    <a:pt x="4545" y="9346"/>
                  </a:cubicBezTo>
                  <a:cubicBezTo>
                    <a:pt x="4322" y="9916"/>
                    <a:pt x="4099" y="10524"/>
                    <a:pt x="3912" y="11140"/>
                  </a:cubicBezTo>
                  <a:cubicBezTo>
                    <a:pt x="3663" y="9554"/>
                    <a:pt x="3570" y="7950"/>
                    <a:pt x="3617" y="6316"/>
                  </a:cubicBezTo>
                  <a:cubicBezTo>
                    <a:pt x="4583" y="5659"/>
                    <a:pt x="5638" y="4766"/>
                    <a:pt x="5945" y="3622"/>
                  </a:cubicBezTo>
                  <a:cubicBezTo>
                    <a:pt x="5991" y="3444"/>
                    <a:pt x="5850" y="3313"/>
                    <a:pt x="5700" y="3313"/>
                  </a:cubicBezTo>
                  <a:cubicBezTo>
                    <a:pt x="5640" y="3313"/>
                    <a:pt x="5579" y="3334"/>
                    <a:pt x="5528" y="3380"/>
                  </a:cubicBezTo>
                  <a:cubicBezTo>
                    <a:pt x="5105" y="3761"/>
                    <a:pt x="4787" y="4228"/>
                    <a:pt x="4405" y="4648"/>
                  </a:cubicBezTo>
                  <a:cubicBezTo>
                    <a:pt x="4172" y="4902"/>
                    <a:pt x="3924" y="5140"/>
                    <a:pt x="3667" y="5365"/>
                  </a:cubicBezTo>
                  <a:cubicBezTo>
                    <a:pt x="3665" y="5359"/>
                    <a:pt x="3665" y="5355"/>
                    <a:pt x="3663" y="5352"/>
                  </a:cubicBezTo>
                  <a:cubicBezTo>
                    <a:pt x="3663" y="5350"/>
                    <a:pt x="3661" y="5350"/>
                    <a:pt x="3661" y="5349"/>
                  </a:cubicBezTo>
                  <a:cubicBezTo>
                    <a:pt x="3689" y="4909"/>
                    <a:pt x="3726" y="4468"/>
                    <a:pt x="3773" y="4023"/>
                  </a:cubicBezTo>
                  <a:cubicBezTo>
                    <a:pt x="4312" y="3476"/>
                    <a:pt x="4842" y="2927"/>
                    <a:pt x="5320" y="2324"/>
                  </a:cubicBezTo>
                  <a:cubicBezTo>
                    <a:pt x="5439" y="2175"/>
                    <a:pt x="5328" y="2001"/>
                    <a:pt x="5183" y="2001"/>
                  </a:cubicBezTo>
                  <a:cubicBezTo>
                    <a:pt x="5140" y="2001"/>
                    <a:pt x="5094" y="2016"/>
                    <a:pt x="5050" y="2052"/>
                  </a:cubicBezTo>
                  <a:cubicBezTo>
                    <a:pt x="4639" y="2386"/>
                    <a:pt x="4255" y="2746"/>
                    <a:pt x="3879" y="3115"/>
                  </a:cubicBezTo>
                  <a:cubicBezTo>
                    <a:pt x="3904" y="2928"/>
                    <a:pt x="3927" y="2740"/>
                    <a:pt x="3955" y="2550"/>
                  </a:cubicBezTo>
                  <a:cubicBezTo>
                    <a:pt x="3976" y="2404"/>
                    <a:pt x="3935" y="2280"/>
                    <a:pt x="3863" y="2185"/>
                  </a:cubicBezTo>
                  <a:cubicBezTo>
                    <a:pt x="3910" y="1497"/>
                    <a:pt x="3845" y="791"/>
                    <a:pt x="3592" y="152"/>
                  </a:cubicBezTo>
                  <a:cubicBezTo>
                    <a:pt x="3550" y="47"/>
                    <a:pt x="3465" y="1"/>
                    <a:pt x="3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8"/>
            <p:cNvSpPr/>
            <p:nvPr/>
          </p:nvSpPr>
          <p:spPr>
            <a:xfrm>
              <a:off x="2652471" y="33217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8"/>
            <p:cNvSpPr/>
            <p:nvPr/>
          </p:nvSpPr>
          <p:spPr>
            <a:xfrm>
              <a:off x="3150795" y="35282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8"/>
            <p:cNvSpPr/>
            <p:nvPr/>
          </p:nvSpPr>
          <p:spPr>
            <a:xfrm>
              <a:off x="3357968" y="4339586"/>
              <a:ext cx="151593" cy="637013"/>
            </a:xfrm>
            <a:custGeom>
              <a:avLst/>
              <a:gdLst/>
              <a:ahLst/>
              <a:cxnLst/>
              <a:rect l="l" t="t" r="r" b="b"/>
              <a:pathLst>
                <a:path w="3112" h="13077" extrusionOk="0">
                  <a:moveTo>
                    <a:pt x="2833" y="1"/>
                  </a:moveTo>
                  <a:cubicBezTo>
                    <a:pt x="2723" y="1"/>
                    <a:pt x="2614" y="59"/>
                    <a:pt x="2585" y="187"/>
                  </a:cubicBezTo>
                  <a:cubicBezTo>
                    <a:pt x="2104" y="2301"/>
                    <a:pt x="1828" y="4533"/>
                    <a:pt x="1700" y="6770"/>
                  </a:cubicBezTo>
                  <a:cubicBezTo>
                    <a:pt x="1455" y="5387"/>
                    <a:pt x="1091" y="4026"/>
                    <a:pt x="599" y="2708"/>
                  </a:cubicBezTo>
                  <a:cubicBezTo>
                    <a:pt x="549" y="2573"/>
                    <a:pt x="436" y="2514"/>
                    <a:pt x="325" y="2514"/>
                  </a:cubicBezTo>
                  <a:cubicBezTo>
                    <a:pt x="160" y="2514"/>
                    <a:pt x="0" y="2645"/>
                    <a:pt x="59" y="2856"/>
                  </a:cubicBezTo>
                  <a:cubicBezTo>
                    <a:pt x="809" y="5549"/>
                    <a:pt x="1327" y="8225"/>
                    <a:pt x="1627" y="10988"/>
                  </a:cubicBezTo>
                  <a:cubicBezTo>
                    <a:pt x="1640" y="11607"/>
                    <a:pt x="1659" y="12221"/>
                    <a:pt x="1692" y="12827"/>
                  </a:cubicBezTo>
                  <a:cubicBezTo>
                    <a:pt x="1701" y="12993"/>
                    <a:pt x="1827" y="13076"/>
                    <a:pt x="1952" y="13076"/>
                  </a:cubicBezTo>
                  <a:cubicBezTo>
                    <a:pt x="2077" y="13076"/>
                    <a:pt x="2202" y="12993"/>
                    <a:pt x="2208" y="12827"/>
                  </a:cubicBezTo>
                  <a:cubicBezTo>
                    <a:pt x="2369" y="8611"/>
                    <a:pt x="2794" y="4459"/>
                    <a:pt x="3100" y="257"/>
                  </a:cubicBezTo>
                  <a:cubicBezTo>
                    <a:pt x="3112" y="93"/>
                    <a:pt x="2971" y="1"/>
                    <a:pt x="2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8"/>
            <p:cNvSpPr/>
            <p:nvPr/>
          </p:nvSpPr>
          <p:spPr>
            <a:xfrm>
              <a:off x="3484668" y="4297645"/>
              <a:ext cx="243319" cy="770583"/>
            </a:xfrm>
            <a:custGeom>
              <a:avLst/>
              <a:gdLst/>
              <a:ahLst/>
              <a:cxnLst/>
              <a:rect l="l" t="t" r="r" b="b"/>
              <a:pathLst>
                <a:path w="4995" h="15819" extrusionOk="0">
                  <a:moveTo>
                    <a:pt x="2433" y="13045"/>
                  </a:moveTo>
                  <a:cubicBezTo>
                    <a:pt x="2452" y="13257"/>
                    <a:pt x="2470" y="13468"/>
                    <a:pt x="2488" y="13678"/>
                  </a:cubicBezTo>
                  <a:cubicBezTo>
                    <a:pt x="2452" y="13501"/>
                    <a:pt x="2417" y="13323"/>
                    <a:pt x="2386" y="13147"/>
                  </a:cubicBezTo>
                  <a:lnTo>
                    <a:pt x="2433" y="13045"/>
                  </a:lnTo>
                  <a:close/>
                  <a:moveTo>
                    <a:pt x="1303" y="0"/>
                  </a:moveTo>
                  <a:cubicBezTo>
                    <a:pt x="1138" y="0"/>
                    <a:pt x="976" y="138"/>
                    <a:pt x="1017" y="357"/>
                  </a:cubicBezTo>
                  <a:cubicBezTo>
                    <a:pt x="1303" y="1852"/>
                    <a:pt x="1780" y="3290"/>
                    <a:pt x="1780" y="4830"/>
                  </a:cubicBezTo>
                  <a:cubicBezTo>
                    <a:pt x="1780" y="6079"/>
                    <a:pt x="1414" y="7262"/>
                    <a:pt x="1323" y="8498"/>
                  </a:cubicBezTo>
                  <a:cubicBezTo>
                    <a:pt x="1255" y="9445"/>
                    <a:pt x="1319" y="10382"/>
                    <a:pt x="1463" y="11310"/>
                  </a:cubicBezTo>
                  <a:cubicBezTo>
                    <a:pt x="1115" y="10782"/>
                    <a:pt x="775" y="10252"/>
                    <a:pt x="382" y="9756"/>
                  </a:cubicBezTo>
                  <a:cubicBezTo>
                    <a:pt x="346" y="9710"/>
                    <a:pt x="299" y="9691"/>
                    <a:pt x="252" y="9691"/>
                  </a:cubicBezTo>
                  <a:cubicBezTo>
                    <a:pt x="128" y="9691"/>
                    <a:pt x="1" y="9821"/>
                    <a:pt x="40" y="9955"/>
                  </a:cubicBezTo>
                  <a:cubicBezTo>
                    <a:pt x="337" y="10956"/>
                    <a:pt x="1013" y="11831"/>
                    <a:pt x="1716" y="12608"/>
                  </a:cubicBezTo>
                  <a:cubicBezTo>
                    <a:pt x="1952" y="13647"/>
                    <a:pt x="2254" y="14673"/>
                    <a:pt x="2557" y="15687"/>
                  </a:cubicBezTo>
                  <a:cubicBezTo>
                    <a:pt x="2585" y="15778"/>
                    <a:pt x="2657" y="15818"/>
                    <a:pt x="2730" y="15818"/>
                  </a:cubicBezTo>
                  <a:cubicBezTo>
                    <a:pt x="2841" y="15818"/>
                    <a:pt x="2954" y="15728"/>
                    <a:pt x="2918" y="15586"/>
                  </a:cubicBezTo>
                  <a:cubicBezTo>
                    <a:pt x="2900" y="15521"/>
                    <a:pt x="2887" y="15456"/>
                    <a:pt x="2871" y="15391"/>
                  </a:cubicBezTo>
                  <a:cubicBezTo>
                    <a:pt x="2875" y="15381"/>
                    <a:pt x="2880" y="15370"/>
                    <a:pt x="2882" y="15358"/>
                  </a:cubicBezTo>
                  <a:cubicBezTo>
                    <a:pt x="3038" y="14191"/>
                    <a:pt x="3014" y="13027"/>
                    <a:pt x="2987" y="11860"/>
                  </a:cubicBezTo>
                  <a:cubicBezTo>
                    <a:pt x="4060" y="9596"/>
                    <a:pt x="4994" y="7474"/>
                    <a:pt x="4277" y="4804"/>
                  </a:cubicBezTo>
                  <a:cubicBezTo>
                    <a:pt x="4238" y="4661"/>
                    <a:pt x="4109" y="4594"/>
                    <a:pt x="3981" y="4594"/>
                  </a:cubicBezTo>
                  <a:cubicBezTo>
                    <a:pt x="3826" y="4594"/>
                    <a:pt x="3674" y="4694"/>
                    <a:pt x="3691" y="4883"/>
                  </a:cubicBezTo>
                  <a:cubicBezTo>
                    <a:pt x="3842" y="6529"/>
                    <a:pt x="3792" y="8122"/>
                    <a:pt x="3263" y="9706"/>
                  </a:cubicBezTo>
                  <a:cubicBezTo>
                    <a:pt x="3173" y="9979"/>
                    <a:pt x="3071" y="10243"/>
                    <a:pt x="2967" y="10507"/>
                  </a:cubicBezTo>
                  <a:cubicBezTo>
                    <a:pt x="2965" y="9703"/>
                    <a:pt x="2991" y="8900"/>
                    <a:pt x="3108" y="8096"/>
                  </a:cubicBezTo>
                  <a:cubicBezTo>
                    <a:pt x="3390" y="6170"/>
                    <a:pt x="3873" y="4391"/>
                    <a:pt x="3515" y="2439"/>
                  </a:cubicBezTo>
                  <a:cubicBezTo>
                    <a:pt x="3493" y="2314"/>
                    <a:pt x="3392" y="2258"/>
                    <a:pt x="3287" y="2258"/>
                  </a:cubicBezTo>
                  <a:cubicBezTo>
                    <a:pt x="3154" y="2258"/>
                    <a:pt x="3014" y="2348"/>
                    <a:pt x="3018" y="2507"/>
                  </a:cubicBezTo>
                  <a:cubicBezTo>
                    <a:pt x="3071" y="4732"/>
                    <a:pt x="2448" y="6833"/>
                    <a:pt x="2261" y="9034"/>
                  </a:cubicBezTo>
                  <a:cubicBezTo>
                    <a:pt x="2169" y="10099"/>
                    <a:pt x="2252" y="11160"/>
                    <a:pt x="2353" y="12220"/>
                  </a:cubicBezTo>
                  <a:cubicBezTo>
                    <a:pt x="2330" y="12304"/>
                    <a:pt x="2314" y="12391"/>
                    <a:pt x="2294" y="12477"/>
                  </a:cubicBezTo>
                  <a:cubicBezTo>
                    <a:pt x="2287" y="12467"/>
                    <a:pt x="2278" y="12454"/>
                    <a:pt x="2271" y="12444"/>
                  </a:cubicBezTo>
                  <a:cubicBezTo>
                    <a:pt x="1988" y="10539"/>
                    <a:pt x="1951" y="8673"/>
                    <a:pt x="2292" y="6612"/>
                  </a:cubicBezTo>
                  <a:cubicBezTo>
                    <a:pt x="2654" y="4425"/>
                    <a:pt x="2325" y="2285"/>
                    <a:pt x="1575" y="203"/>
                  </a:cubicBezTo>
                  <a:cubicBezTo>
                    <a:pt x="1524" y="62"/>
                    <a:pt x="1413" y="0"/>
                    <a:pt x="1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8"/>
            <p:cNvSpPr/>
            <p:nvPr/>
          </p:nvSpPr>
          <p:spPr>
            <a:xfrm>
              <a:off x="3640693" y="34055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8"/>
            <p:cNvSpPr/>
            <p:nvPr/>
          </p:nvSpPr>
          <p:spPr>
            <a:xfrm>
              <a:off x="4093374" y="36635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8"/>
            <p:cNvSpPr/>
            <p:nvPr/>
          </p:nvSpPr>
          <p:spPr>
            <a:xfrm>
              <a:off x="4445514" y="34706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8"/>
            <p:cNvSpPr/>
            <p:nvPr/>
          </p:nvSpPr>
          <p:spPr>
            <a:xfrm>
              <a:off x="8377993" y="3745154"/>
              <a:ext cx="953986" cy="1546281"/>
            </a:xfrm>
            <a:custGeom>
              <a:avLst/>
              <a:gdLst/>
              <a:ahLst/>
              <a:cxnLst/>
              <a:rect l="l" t="t" r="r" b="b"/>
              <a:pathLst>
                <a:path w="19584" h="31743" extrusionOk="0">
                  <a:moveTo>
                    <a:pt x="16775" y="17639"/>
                  </a:moveTo>
                  <a:lnTo>
                    <a:pt x="16775" y="17639"/>
                  </a:lnTo>
                  <a:cubicBezTo>
                    <a:pt x="16440" y="17835"/>
                    <a:pt x="16122" y="18051"/>
                    <a:pt x="15819" y="18289"/>
                  </a:cubicBezTo>
                  <a:cubicBezTo>
                    <a:pt x="16099" y="17999"/>
                    <a:pt x="16417" y="17771"/>
                    <a:pt x="16775" y="17639"/>
                  </a:cubicBezTo>
                  <a:close/>
                  <a:moveTo>
                    <a:pt x="3033" y="0"/>
                  </a:moveTo>
                  <a:cubicBezTo>
                    <a:pt x="2841" y="0"/>
                    <a:pt x="2635" y="230"/>
                    <a:pt x="2775" y="420"/>
                  </a:cubicBezTo>
                  <a:cubicBezTo>
                    <a:pt x="4477" y="2722"/>
                    <a:pt x="6026" y="5132"/>
                    <a:pt x="7403" y="7636"/>
                  </a:cubicBezTo>
                  <a:cubicBezTo>
                    <a:pt x="6193" y="7102"/>
                    <a:pt x="4882" y="6677"/>
                    <a:pt x="3631" y="6677"/>
                  </a:cubicBezTo>
                  <a:cubicBezTo>
                    <a:pt x="2404" y="6677"/>
                    <a:pt x="1236" y="7086"/>
                    <a:pt x="280" y="8203"/>
                  </a:cubicBezTo>
                  <a:cubicBezTo>
                    <a:pt x="0" y="8529"/>
                    <a:pt x="68" y="9122"/>
                    <a:pt x="551" y="9228"/>
                  </a:cubicBezTo>
                  <a:cubicBezTo>
                    <a:pt x="1796" y="9499"/>
                    <a:pt x="3060" y="9599"/>
                    <a:pt x="4328" y="9599"/>
                  </a:cubicBezTo>
                  <a:cubicBezTo>
                    <a:pt x="5316" y="9599"/>
                    <a:pt x="6306" y="9538"/>
                    <a:pt x="7292" y="9452"/>
                  </a:cubicBezTo>
                  <a:cubicBezTo>
                    <a:pt x="7612" y="9425"/>
                    <a:pt x="7914" y="9379"/>
                    <a:pt x="8189" y="9302"/>
                  </a:cubicBezTo>
                  <a:cubicBezTo>
                    <a:pt x="8233" y="9338"/>
                    <a:pt x="8283" y="9369"/>
                    <a:pt x="8335" y="9394"/>
                  </a:cubicBezTo>
                  <a:cubicBezTo>
                    <a:pt x="9238" y="11168"/>
                    <a:pt x="10053" y="12988"/>
                    <a:pt x="10781" y="14845"/>
                  </a:cubicBezTo>
                  <a:cubicBezTo>
                    <a:pt x="10762" y="14847"/>
                    <a:pt x="10743" y="14848"/>
                    <a:pt x="10724" y="14848"/>
                  </a:cubicBezTo>
                  <a:cubicBezTo>
                    <a:pt x="10515" y="14848"/>
                    <a:pt x="10286" y="14739"/>
                    <a:pt x="9886" y="14653"/>
                  </a:cubicBezTo>
                  <a:cubicBezTo>
                    <a:pt x="9206" y="14509"/>
                    <a:pt x="8493" y="14392"/>
                    <a:pt x="7794" y="14392"/>
                  </a:cubicBezTo>
                  <a:cubicBezTo>
                    <a:pt x="7762" y="14392"/>
                    <a:pt x="7730" y="14393"/>
                    <a:pt x="7697" y="14393"/>
                  </a:cubicBezTo>
                  <a:cubicBezTo>
                    <a:pt x="6555" y="14411"/>
                    <a:pt x="4753" y="14761"/>
                    <a:pt x="4198" y="15933"/>
                  </a:cubicBezTo>
                  <a:cubicBezTo>
                    <a:pt x="3818" y="16738"/>
                    <a:pt x="4320" y="17372"/>
                    <a:pt x="5141" y="17423"/>
                  </a:cubicBezTo>
                  <a:cubicBezTo>
                    <a:pt x="5205" y="17427"/>
                    <a:pt x="5269" y="17429"/>
                    <a:pt x="5335" y="17429"/>
                  </a:cubicBezTo>
                  <a:cubicBezTo>
                    <a:pt x="6182" y="17429"/>
                    <a:pt x="7142" y="17105"/>
                    <a:pt x="7961" y="16973"/>
                  </a:cubicBezTo>
                  <a:cubicBezTo>
                    <a:pt x="9060" y="16797"/>
                    <a:pt x="10161" y="16631"/>
                    <a:pt x="11263" y="16463"/>
                  </a:cubicBezTo>
                  <a:cubicBezTo>
                    <a:pt x="11306" y="16475"/>
                    <a:pt x="11352" y="16484"/>
                    <a:pt x="11399" y="16485"/>
                  </a:cubicBezTo>
                  <a:cubicBezTo>
                    <a:pt x="11835" y="17724"/>
                    <a:pt x="12219" y="18967"/>
                    <a:pt x="12559" y="20213"/>
                  </a:cubicBezTo>
                  <a:cubicBezTo>
                    <a:pt x="12435" y="20244"/>
                    <a:pt x="12312" y="20284"/>
                    <a:pt x="12192" y="20330"/>
                  </a:cubicBezTo>
                  <a:cubicBezTo>
                    <a:pt x="11570" y="20183"/>
                    <a:pt x="10933" y="20090"/>
                    <a:pt x="10320" y="20090"/>
                  </a:cubicBezTo>
                  <a:cubicBezTo>
                    <a:pt x="8794" y="20090"/>
                    <a:pt x="7416" y="20667"/>
                    <a:pt x="6778" y="22425"/>
                  </a:cubicBezTo>
                  <a:cubicBezTo>
                    <a:pt x="6696" y="22650"/>
                    <a:pt x="6826" y="23017"/>
                    <a:pt x="7059" y="23116"/>
                  </a:cubicBezTo>
                  <a:cubicBezTo>
                    <a:pt x="7507" y="23307"/>
                    <a:pt x="7905" y="23403"/>
                    <a:pt x="8310" y="23403"/>
                  </a:cubicBezTo>
                  <a:cubicBezTo>
                    <a:pt x="8682" y="23403"/>
                    <a:pt x="9061" y="23322"/>
                    <a:pt x="9491" y="23157"/>
                  </a:cubicBezTo>
                  <a:cubicBezTo>
                    <a:pt x="10337" y="22834"/>
                    <a:pt x="11099" y="22061"/>
                    <a:pt x="11939" y="21631"/>
                  </a:cubicBezTo>
                  <a:cubicBezTo>
                    <a:pt x="12106" y="21628"/>
                    <a:pt x="12272" y="21621"/>
                    <a:pt x="12438" y="21615"/>
                  </a:cubicBezTo>
                  <a:cubicBezTo>
                    <a:pt x="12619" y="21672"/>
                    <a:pt x="12796" y="21731"/>
                    <a:pt x="12965" y="21791"/>
                  </a:cubicBezTo>
                  <a:cubicBezTo>
                    <a:pt x="13741" y="24962"/>
                    <a:pt x="14278" y="28177"/>
                    <a:pt x="14765" y="31476"/>
                  </a:cubicBezTo>
                  <a:cubicBezTo>
                    <a:pt x="14792" y="31659"/>
                    <a:pt x="14940" y="31742"/>
                    <a:pt x="15097" y="31742"/>
                  </a:cubicBezTo>
                  <a:cubicBezTo>
                    <a:pt x="15295" y="31742"/>
                    <a:pt x="15505" y="31609"/>
                    <a:pt x="15496" y="31377"/>
                  </a:cubicBezTo>
                  <a:cubicBezTo>
                    <a:pt x="15372" y="28216"/>
                    <a:pt x="14880" y="25040"/>
                    <a:pt x="14086" y="21912"/>
                  </a:cubicBezTo>
                  <a:cubicBezTo>
                    <a:pt x="15210" y="19888"/>
                    <a:pt x="16747" y="18480"/>
                    <a:pt x="19021" y="17835"/>
                  </a:cubicBezTo>
                  <a:cubicBezTo>
                    <a:pt x="19437" y="17718"/>
                    <a:pt x="19583" y="17054"/>
                    <a:pt x="19148" y="16847"/>
                  </a:cubicBezTo>
                  <a:cubicBezTo>
                    <a:pt x="18572" y="16573"/>
                    <a:pt x="18032" y="16451"/>
                    <a:pt x="17529" y="16451"/>
                  </a:cubicBezTo>
                  <a:cubicBezTo>
                    <a:pt x="15676" y="16451"/>
                    <a:pt x="14319" y="18102"/>
                    <a:pt x="13527" y="19896"/>
                  </a:cubicBezTo>
                  <a:cubicBezTo>
                    <a:pt x="13164" y="18677"/>
                    <a:pt x="12756" y="17468"/>
                    <a:pt x="12307" y="16272"/>
                  </a:cubicBezTo>
                  <a:cubicBezTo>
                    <a:pt x="12343" y="16220"/>
                    <a:pt x="12373" y="16160"/>
                    <a:pt x="12376" y="16079"/>
                  </a:cubicBezTo>
                  <a:cubicBezTo>
                    <a:pt x="12395" y="15768"/>
                    <a:pt x="12431" y="15461"/>
                    <a:pt x="12482" y="15156"/>
                  </a:cubicBezTo>
                  <a:cubicBezTo>
                    <a:pt x="12498" y="15129"/>
                    <a:pt x="12515" y="15102"/>
                    <a:pt x="12531" y="15073"/>
                  </a:cubicBezTo>
                  <a:cubicBezTo>
                    <a:pt x="12639" y="14907"/>
                    <a:pt x="12742" y="14735"/>
                    <a:pt x="12840" y="14559"/>
                  </a:cubicBezTo>
                  <a:cubicBezTo>
                    <a:pt x="13345" y="13740"/>
                    <a:pt x="13914" y="12963"/>
                    <a:pt x="14642" y="12325"/>
                  </a:cubicBezTo>
                  <a:cubicBezTo>
                    <a:pt x="15591" y="11494"/>
                    <a:pt x="16589" y="10913"/>
                    <a:pt x="17312" y="9850"/>
                  </a:cubicBezTo>
                  <a:cubicBezTo>
                    <a:pt x="17481" y="9602"/>
                    <a:pt x="17362" y="9222"/>
                    <a:pt x="17111" y="9080"/>
                  </a:cubicBezTo>
                  <a:cubicBezTo>
                    <a:pt x="16887" y="8955"/>
                    <a:pt x="16652" y="8900"/>
                    <a:pt x="16413" y="8900"/>
                  </a:cubicBezTo>
                  <a:cubicBezTo>
                    <a:pt x="15234" y="8900"/>
                    <a:pt x="13950" y="10233"/>
                    <a:pt x="13309" y="11023"/>
                  </a:cubicBezTo>
                  <a:cubicBezTo>
                    <a:pt x="12655" y="11831"/>
                    <a:pt x="12194" y="12729"/>
                    <a:pt x="11925" y="13684"/>
                  </a:cubicBezTo>
                  <a:cubicBezTo>
                    <a:pt x="11876" y="13763"/>
                    <a:pt x="11825" y="13842"/>
                    <a:pt x="11777" y="13921"/>
                  </a:cubicBezTo>
                  <a:cubicBezTo>
                    <a:pt x="11693" y="14045"/>
                    <a:pt x="11605" y="14160"/>
                    <a:pt x="11517" y="14270"/>
                  </a:cubicBezTo>
                  <a:cubicBezTo>
                    <a:pt x="10792" y="12536"/>
                    <a:pt x="9984" y="10835"/>
                    <a:pt x="9106" y="9181"/>
                  </a:cubicBezTo>
                  <a:cubicBezTo>
                    <a:pt x="9108" y="9176"/>
                    <a:pt x="9111" y="9172"/>
                    <a:pt x="9113" y="9167"/>
                  </a:cubicBezTo>
                  <a:cubicBezTo>
                    <a:pt x="10223" y="6934"/>
                    <a:pt x="11388" y="4740"/>
                    <a:pt x="12675" y="2604"/>
                  </a:cubicBezTo>
                  <a:cubicBezTo>
                    <a:pt x="12898" y="2234"/>
                    <a:pt x="12593" y="1750"/>
                    <a:pt x="12190" y="1750"/>
                  </a:cubicBezTo>
                  <a:cubicBezTo>
                    <a:pt x="12140" y="1750"/>
                    <a:pt x="12089" y="1757"/>
                    <a:pt x="12037" y="1773"/>
                  </a:cubicBezTo>
                  <a:cubicBezTo>
                    <a:pt x="9539" y="2535"/>
                    <a:pt x="8660" y="5218"/>
                    <a:pt x="8257" y="7641"/>
                  </a:cubicBezTo>
                  <a:cubicBezTo>
                    <a:pt x="6738" y="4967"/>
                    <a:pt x="5037" y="2430"/>
                    <a:pt x="3207" y="87"/>
                  </a:cubicBezTo>
                  <a:cubicBezTo>
                    <a:pt x="3159" y="26"/>
                    <a:pt x="3097" y="0"/>
                    <a:pt x="3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8"/>
            <p:cNvSpPr/>
            <p:nvPr/>
          </p:nvSpPr>
          <p:spPr>
            <a:xfrm>
              <a:off x="8681421" y="32118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8"/>
            <p:cNvSpPr/>
            <p:nvPr/>
          </p:nvSpPr>
          <p:spPr>
            <a:xfrm>
              <a:off x="7907580" y="37572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8"/>
            <p:cNvSpPr/>
            <p:nvPr/>
          </p:nvSpPr>
          <p:spPr>
            <a:xfrm>
              <a:off x="8384521" y="4623041"/>
              <a:ext cx="224759" cy="314049"/>
            </a:xfrm>
            <a:custGeom>
              <a:avLst/>
              <a:gdLst/>
              <a:ahLst/>
              <a:cxnLst/>
              <a:rect l="l" t="t" r="r" b="b"/>
              <a:pathLst>
                <a:path w="4614" h="6447" extrusionOk="0">
                  <a:moveTo>
                    <a:pt x="402" y="1"/>
                  </a:moveTo>
                  <a:cubicBezTo>
                    <a:pt x="122" y="1"/>
                    <a:pt x="0" y="449"/>
                    <a:pt x="263" y="618"/>
                  </a:cubicBezTo>
                  <a:cubicBezTo>
                    <a:pt x="1534" y="1431"/>
                    <a:pt x="2849" y="2048"/>
                    <a:pt x="2803" y="3741"/>
                  </a:cubicBezTo>
                  <a:cubicBezTo>
                    <a:pt x="2283" y="3263"/>
                    <a:pt x="1631" y="2760"/>
                    <a:pt x="941" y="2661"/>
                  </a:cubicBezTo>
                  <a:cubicBezTo>
                    <a:pt x="926" y="2659"/>
                    <a:pt x="912" y="2658"/>
                    <a:pt x="898" y="2658"/>
                  </a:cubicBezTo>
                  <a:cubicBezTo>
                    <a:pt x="630" y="2658"/>
                    <a:pt x="433" y="3018"/>
                    <a:pt x="724" y="3173"/>
                  </a:cubicBezTo>
                  <a:cubicBezTo>
                    <a:pt x="1053" y="3347"/>
                    <a:pt x="1410" y="3440"/>
                    <a:pt x="1751" y="3589"/>
                  </a:cubicBezTo>
                  <a:cubicBezTo>
                    <a:pt x="2109" y="3746"/>
                    <a:pt x="2443" y="3943"/>
                    <a:pt x="2761" y="4171"/>
                  </a:cubicBezTo>
                  <a:cubicBezTo>
                    <a:pt x="2766" y="4175"/>
                    <a:pt x="2771" y="4175"/>
                    <a:pt x="2776" y="4177"/>
                  </a:cubicBezTo>
                  <a:cubicBezTo>
                    <a:pt x="2708" y="4978"/>
                    <a:pt x="2621" y="5731"/>
                    <a:pt x="3217" y="6369"/>
                  </a:cubicBezTo>
                  <a:cubicBezTo>
                    <a:pt x="3268" y="6424"/>
                    <a:pt x="3329" y="6447"/>
                    <a:pt x="3390" y="6447"/>
                  </a:cubicBezTo>
                  <a:cubicBezTo>
                    <a:pt x="3571" y="6447"/>
                    <a:pt x="3748" y="6242"/>
                    <a:pt x="3629" y="6052"/>
                  </a:cubicBezTo>
                  <a:cubicBezTo>
                    <a:pt x="3208" y="5374"/>
                    <a:pt x="3331" y="4616"/>
                    <a:pt x="3399" y="3854"/>
                  </a:cubicBezTo>
                  <a:cubicBezTo>
                    <a:pt x="3564" y="3515"/>
                    <a:pt x="3579" y="3055"/>
                    <a:pt x="3703" y="2703"/>
                  </a:cubicBezTo>
                  <a:cubicBezTo>
                    <a:pt x="3878" y="2208"/>
                    <a:pt x="4170" y="1810"/>
                    <a:pt x="4482" y="1395"/>
                  </a:cubicBezTo>
                  <a:cubicBezTo>
                    <a:pt x="4613" y="1221"/>
                    <a:pt x="4440" y="1057"/>
                    <a:pt x="4266" y="1057"/>
                  </a:cubicBezTo>
                  <a:cubicBezTo>
                    <a:pt x="4211" y="1057"/>
                    <a:pt x="4156" y="1073"/>
                    <a:pt x="4111" y="1109"/>
                  </a:cubicBezTo>
                  <a:cubicBezTo>
                    <a:pt x="3826" y="1343"/>
                    <a:pt x="3480" y="1752"/>
                    <a:pt x="3218" y="2212"/>
                  </a:cubicBezTo>
                  <a:cubicBezTo>
                    <a:pt x="3200" y="2173"/>
                    <a:pt x="3186" y="2134"/>
                    <a:pt x="3165" y="2097"/>
                  </a:cubicBezTo>
                  <a:cubicBezTo>
                    <a:pt x="2625" y="1095"/>
                    <a:pt x="1542" y="430"/>
                    <a:pt x="514" y="24"/>
                  </a:cubicBezTo>
                  <a:cubicBezTo>
                    <a:pt x="475" y="8"/>
                    <a:pt x="437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8"/>
            <p:cNvSpPr/>
            <p:nvPr/>
          </p:nvSpPr>
          <p:spPr>
            <a:xfrm>
              <a:off x="7683164" y="5007574"/>
              <a:ext cx="7891" cy="6138"/>
            </a:xfrm>
            <a:custGeom>
              <a:avLst/>
              <a:gdLst/>
              <a:ahLst/>
              <a:cxnLst/>
              <a:rect l="l" t="t" r="r" b="b"/>
              <a:pathLst>
                <a:path w="162" h="126" extrusionOk="0">
                  <a:moveTo>
                    <a:pt x="80" y="1"/>
                  </a:moveTo>
                  <a:cubicBezTo>
                    <a:pt x="0" y="1"/>
                    <a:pt x="0" y="125"/>
                    <a:pt x="80" y="125"/>
                  </a:cubicBezTo>
                  <a:cubicBezTo>
                    <a:pt x="161" y="125"/>
                    <a:pt x="161" y="1"/>
                    <a:pt x="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8"/>
            <p:cNvSpPr/>
            <p:nvPr/>
          </p:nvSpPr>
          <p:spPr>
            <a:xfrm>
              <a:off x="7156148" y="3965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8"/>
            <p:cNvSpPr/>
            <p:nvPr/>
          </p:nvSpPr>
          <p:spPr>
            <a:xfrm>
              <a:off x="6873325" y="34361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8"/>
            <p:cNvSpPr/>
            <p:nvPr/>
          </p:nvSpPr>
          <p:spPr>
            <a:xfrm>
              <a:off x="6424638" y="3686700"/>
              <a:ext cx="436367" cy="1255272"/>
            </a:xfrm>
            <a:custGeom>
              <a:avLst/>
              <a:gdLst/>
              <a:ahLst/>
              <a:cxnLst/>
              <a:rect l="l" t="t" r="r" b="b"/>
              <a:pathLst>
                <a:path w="8958" h="25769" extrusionOk="0">
                  <a:moveTo>
                    <a:pt x="8163" y="0"/>
                  </a:moveTo>
                  <a:cubicBezTo>
                    <a:pt x="8035" y="0"/>
                    <a:pt x="7909" y="82"/>
                    <a:pt x="7926" y="236"/>
                  </a:cubicBezTo>
                  <a:cubicBezTo>
                    <a:pt x="8042" y="1239"/>
                    <a:pt x="7693" y="2211"/>
                    <a:pt x="7300" y="3189"/>
                  </a:cubicBezTo>
                  <a:cubicBezTo>
                    <a:pt x="7151" y="3065"/>
                    <a:pt x="6963" y="2987"/>
                    <a:pt x="6749" y="2987"/>
                  </a:cubicBezTo>
                  <a:cubicBezTo>
                    <a:pt x="6279" y="2987"/>
                    <a:pt x="5831" y="3399"/>
                    <a:pt x="5853" y="3884"/>
                  </a:cubicBezTo>
                  <a:cubicBezTo>
                    <a:pt x="5874" y="4352"/>
                    <a:pt x="6222" y="4747"/>
                    <a:pt x="6699" y="4773"/>
                  </a:cubicBezTo>
                  <a:cubicBezTo>
                    <a:pt x="6567" y="5193"/>
                    <a:pt x="6465" y="5617"/>
                    <a:pt x="6430" y="6051"/>
                  </a:cubicBezTo>
                  <a:cubicBezTo>
                    <a:pt x="6403" y="6394"/>
                    <a:pt x="6398" y="6738"/>
                    <a:pt x="6399" y="7083"/>
                  </a:cubicBezTo>
                  <a:cubicBezTo>
                    <a:pt x="6362" y="7109"/>
                    <a:pt x="6325" y="7131"/>
                    <a:pt x="6292" y="7167"/>
                  </a:cubicBezTo>
                  <a:cubicBezTo>
                    <a:pt x="6002" y="7483"/>
                    <a:pt x="6090" y="7947"/>
                    <a:pt x="6402" y="8157"/>
                  </a:cubicBezTo>
                  <a:cubicBezTo>
                    <a:pt x="6402" y="8496"/>
                    <a:pt x="6397" y="8837"/>
                    <a:pt x="6368" y="9176"/>
                  </a:cubicBezTo>
                  <a:cubicBezTo>
                    <a:pt x="6295" y="10056"/>
                    <a:pt x="6054" y="10906"/>
                    <a:pt x="5874" y="11765"/>
                  </a:cubicBezTo>
                  <a:cubicBezTo>
                    <a:pt x="5748" y="11697"/>
                    <a:pt x="5603" y="11662"/>
                    <a:pt x="5454" y="11662"/>
                  </a:cubicBezTo>
                  <a:cubicBezTo>
                    <a:pt x="5434" y="11662"/>
                    <a:pt x="5415" y="11662"/>
                    <a:pt x="5395" y="11664"/>
                  </a:cubicBezTo>
                  <a:cubicBezTo>
                    <a:pt x="5047" y="10954"/>
                    <a:pt x="4609" y="10270"/>
                    <a:pt x="4273" y="9573"/>
                  </a:cubicBezTo>
                  <a:cubicBezTo>
                    <a:pt x="4402" y="9485"/>
                    <a:pt x="4506" y="9352"/>
                    <a:pt x="4555" y="9175"/>
                  </a:cubicBezTo>
                  <a:cubicBezTo>
                    <a:pt x="4628" y="8908"/>
                    <a:pt x="4674" y="8642"/>
                    <a:pt x="4525" y="8386"/>
                  </a:cubicBezTo>
                  <a:cubicBezTo>
                    <a:pt x="4394" y="8163"/>
                    <a:pt x="4135" y="7965"/>
                    <a:pt x="3865" y="7965"/>
                  </a:cubicBezTo>
                  <a:cubicBezTo>
                    <a:pt x="3857" y="7965"/>
                    <a:pt x="3850" y="7965"/>
                    <a:pt x="3842" y="7965"/>
                  </a:cubicBezTo>
                  <a:cubicBezTo>
                    <a:pt x="3754" y="7970"/>
                    <a:pt x="3668" y="7993"/>
                    <a:pt x="3583" y="8027"/>
                  </a:cubicBezTo>
                  <a:cubicBezTo>
                    <a:pt x="3286" y="7313"/>
                    <a:pt x="3015" y="6590"/>
                    <a:pt x="2766" y="5860"/>
                  </a:cubicBezTo>
                  <a:cubicBezTo>
                    <a:pt x="2813" y="5812"/>
                    <a:pt x="2854" y="5761"/>
                    <a:pt x="2883" y="5704"/>
                  </a:cubicBezTo>
                  <a:cubicBezTo>
                    <a:pt x="3104" y="5286"/>
                    <a:pt x="2997" y="4732"/>
                    <a:pt x="2566" y="4492"/>
                  </a:cubicBezTo>
                  <a:cubicBezTo>
                    <a:pt x="2472" y="4440"/>
                    <a:pt x="2411" y="4400"/>
                    <a:pt x="2318" y="4361"/>
                  </a:cubicBezTo>
                  <a:lnTo>
                    <a:pt x="2318" y="4361"/>
                  </a:lnTo>
                  <a:cubicBezTo>
                    <a:pt x="2319" y="4361"/>
                    <a:pt x="2320" y="4361"/>
                    <a:pt x="2320" y="4361"/>
                  </a:cubicBezTo>
                  <a:cubicBezTo>
                    <a:pt x="2325" y="4361"/>
                    <a:pt x="2315" y="4354"/>
                    <a:pt x="2281" y="4337"/>
                  </a:cubicBezTo>
                  <a:cubicBezTo>
                    <a:pt x="2130" y="3822"/>
                    <a:pt x="1988" y="3305"/>
                    <a:pt x="1858" y="2784"/>
                  </a:cubicBezTo>
                  <a:cubicBezTo>
                    <a:pt x="1834" y="2684"/>
                    <a:pt x="1759" y="2641"/>
                    <a:pt x="1681" y="2641"/>
                  </a:cubicBezTo>
                  <a:cubicBezTo>
                    <a:pt x="1564" y="2641"/>
                    <a:pt x="1440" y="2740"/>
                    <a:pt x="1472" y="2890"/>
                  </a:cubicBezTo>
                  <a:cubicBezTo>
                    <a:pt x="1569" y="3346"/>
                    <a:pt x="1675" y="3798"/>
                    <a:pt x="1791" y="4250"/>
                  </a:cubicBezTo>
                  <a:cubicBezTo>
                    <a:pt x="1647" y="4270"/>
                    <a:pt x="1509" y="4332"/>
                    <a:pt x="1392" y="4447"/>
                  </a:cubicBezTo>
                  <a:cubicBezTo>
                    <a:pt x="1208" y="4626"/>
                    <a:pt x="1132" y="4881"/>
                    <a:pt x="1132" y="5131"/>
                  </a:cubicBezTo>
                  <a:cubicBezTo>
                    <a:pt x="1132" y="5544"/>
                    <a:pt x="1367" y="5795"/>
                    <a:pt x="1672" y="6021"/>
                  </a:cubicBezTo>
                  <a:cubicBezTo>
                    <a:pt x="1791" y="6109"/>
                    <a:pt x="1936" y="6148"/>
                    <a:pt x="2085" y="6148"/>
                  </a:cubicBezTo>
                  <a:cubicBezTo>
                    <a:pt x="2168" y="6148"/>
                    <a:pt x="2251" y="6136"/>
                    <a:pt x="2332" y="6114"/>
                  </a:cubicBezTo>
                  <a:cubicBezTo>
                    <a:pt x="2580" y="6873"/>
                    <a:pt x="2860" y="7623"/>
                    <a:pt x="3178" y="8362"/>
                  </a:cubicBezTo>
                  <a:cubicBezTo>
                    <a:pt x="3172" y="8371"/>
                    <a:pt x="3163" y="8377"/>
                    <a:pt x="3160" y="8388"/>
                  </a:cubicBezTo>
                  <a:cubicBezTo>
                    <a:pt x="3020" y="8652"/>
                    <a:pt x="3054" y="8903"/>
                    <a:pt x="3130" y="9176"/>
                  </a:cubicBezTo>
                  <a:cubicBezTo>
                    <a:pt x="3226" y="9526"/>
                    <a:pt x="3533" y="9700"/>
                    <a:pt x="3839" y="9700"/>
                  </a:cubicBezTo>
                  <a:cubicBezTo>
                    <a:pt x="3847" y="9700"/>
                    <a:pt x="3855" y="9700"/>
                    <a:pt x="3863" y="9699"/>
                  </a:cubicBezTo>
                  <a:cubicBezTo>
                    <a:pt x="4251" y="10367"/>
                    <a:pt x="4685" y="11060"/>
                    <a:pt x="5024" y="11761"/>
                  </a:cubicBezTo>
                  <a:cubicBezTo>
                    <a:pt x="5012" y="11766"/>
                    <a:pt x="5001" y="11772"/>
                    <a:pt x="4988" y="11778"/>
                  </a:cubicBezTo>
                  <a:cubicBezTo>
                    <a:pt x="4469" y="12033"/>
                    <a:pt x="4469" y="12898"/>
                    <a:pt x="4988" y="13153"/>
                  </a:cubicBezTo>
                  <a:cubicBezTo>
                    <a:pt x="5006" y="13161"/>
                    <a:pt x="5023" y="13170"/>
                    <a:pt x="5039" y="13178"/>
                  </a:cubicBezTo>
                  <a:cubicBezTo>
                    <a:pt x="5167" y="13241"/>
                    <a:pt x="5301" y="13268"/>
                    <a:pt x="5434" y="13268"/>
                  </a:cubicBezTo>
                  <a:cubicBezTo>
                    <a:pt x="5471" y="13268"/>
                    <a:pt x="5508" y="13266"/>
                    <a:pt x="5545" y="13262"/>
                  </a:cubicBezTo>
                  <a:cubicBezTo>
                    <a:pt x="5590" y="13514"/>
                    <a:pt x="5611" y="13765"/>
                    <a:pt x="5599" y="14016"/>
                  </a:cubicBezTo>
                  <a:cubicBezTo>
                    <a:pt x="5595" y="14105"/>
                    <a:pt x="5646" y="14158"/>
                    <a:pt x="5711" y="14177"/>
                  </a:cubicBezTo>
                  <a:cubicBezTo>
                    <a:pt x="5810" y="14982"/>
                    <a:pt x="6056" y="15748"/>
                    <a:pt x="6347" y="16513"/>
                  </a:cubicBezTo>
                  <a:cubicBezTo>
                    <a:pt x="5817" y="16396"/>
                    <a:pt x="5282" y="16254"/>
                    <a:pt x="4773" y="16066"/>
                  </a:cubicBezTo>
                  <a:cubicBezTo>
                    <a:pt x="4874" y="15972"/>
                    <a:pt x="4952" y="15852"/>
                    <a:pt x="4991" y="15708"/>
                  </a:cubicBezTo>
                  <a:cubicBezTo>
                    <a:pt x="5059" y="15460"/>
                    <a:pt x="5002" y="15108"/>
                    <a:pt x="4788" y="14939"/>
                  </a:cubicBezTo>
                  <a:cubicBezTo>
                    <a:pt x="4776" y="14929"/>
                    <a:pt x="4763" y="14919"/>
                    <a:pt x="4752" y="14910"/>
                  </a:cubicBezTo>
                  <a:cubicBezTo>
                    <a:pt x="4579" y="14774"/>
                    <a:pt x="4404" y="14705"/>
                    <a:pt x="4228" y="14705"/>
                  </a:cubicBezTo>
                  <a:cubicBezTo>
                    <a:pt x="4054" y="14705"/>
                    <a:pt x="3879" y="14773"/>
                    <a:pt x="3705" y="14910"/>
                  </a:cubicBezTo>
                  <a:cubicBezTo>
                    <a:pt x="3694" y="14919"/>
                    <a:pt x="3681" y="14929"/>
                    <a:pt x="3669" y="14939"/>
                  </a:cubicBezTo>
                  <a:cubicBezTo>
                    <a:pt x="3535" y="15044"/>
                    <a:pt x="3469" y="15222"/>
                    <a:pt x="3450" y="15401"/>
                  </a:cubicBezTo>
                  <a:cubicBezTo>
                    <a:pt x="2751" y="14921"/>
                    <a:pt x="2203" y="14262"/>
                    <a:pt x="1953" y="13318"/>
                  </a:cubicBezTo>
                  <a:cubicBezTo>
                    <a:pt x="1665" y="12224"/>
                    <a:pt x="1779" y="10975"/>
                    <a:pt x="1187" y="10035"/>
                  </a:cubicBezTo>
                  <a:cubicBezTo>
                    <a:pt x="1233" y="9993"/>
                    <a:pt x="1273" y="9943"/>
                    <a:pt x="1298" y="9884"/>
                  </a:cubicBezTo>
                  <a:cubicBezTo>
                    <a:pt x="1314" y="9850"/>
                    <a:pt x="1327" y="9816"/>
                    <a:pt x="1343" y="9781"/>
                  </a:cubicBezTo>
                  <a:cubicBezTo>
                    <a:pt x="1447" y="9547"/>
                    <a:pt x="1481" y="9310"/>
                    <a:pt x="1343" y="9077"/>
                  </a:cubicBezTo>
                  <a:cubicBezTo>
                    <a:pt x="1219" y="8865"/>
                    <a:pt x="987" y="8733"/>
                    <a:pt x="740" y="8733"/>
                  </a:cubicBezTo>
                  <a:cubicBezTo>
                    <a:pt x="495" y="8733"/>
                    <a:pt x="262" y="8867"/>
                    <a:pt x="138" y="9077"/>
                  </a:cubicBezTo>
                  <a:cubicBezTo>
                    <a:pt x="0" y="9310"/>
                    <a:pt x="34" y="9547"/>
                    <a:pt x="138" y="9781"/>
                  </a:cubicBezTo>
                  <a:cubicBezTo>
                    <a:pt x="154" y="9816"/>
                    <a:pt x="168" y="9850"/>
                    <a:pt x="184" y="9884"/>
                  </a:cubicBezTo>
                  <a:cubicBezTo>
                    <a:pt x="274" y="10087"/>
                    <a:pt x="492" y="10191"/>
                    <a:pt x="716" y="10197"/>
                  </a:cubicBezTo>
                  <a:cubicBezTo>
                    <a:pt x="1408" y="11716"/>
                    <a:pt x="983" y="13578"/>
                    <a:pt x="2136" y="14931"/>
                  </a:cubicBezTo>
                  <a:cubicBezTo>
                    <a:pt x="2569" y="15439"/>
                    <a:pt x="3114" y="15808"/>
                    <a:pt x="3716" y="16090"/>
                  </a:cubicBezTo>
                  <a:cubicBezTo>
                    <a:pt x="3744" y="16114"/>
                    <a:pt x="3774" y="16138"/>
                    <a:pt x="3806" y="16158"/>
                  </a:cubicBezTo>
                  <a:cubicBezTo>
                    <a:pt x="3912" y="16271"/>
                    <a:pt x="4067" y="16326"/>
                    <a:pt x="4224" y="16326"/>
                  </a:cubicBezTo>
                  <a:cubicBezTo>
                    <a:pt x="4244" y="16326"/>
                    <a:pt x="4263" y="16325"/>
                    <a:pt x="4283" y="16323"/>
                  </a:cubicBezTo>
                  <a:cubicBezTo>
                    <a:pt x="4999" y="16583"/>
                    <a:pt x="5763" y="16746"/>
                    <a:pt x="6487" y="16880"/>
                  </a:cubicBezTo>
                  <a:cubicBezTo>
                    <a:pt x="6596" y="17156"/>
                    <a:pt x="6707" y="17433"/>
                    <a:pt x="6817" y="17711"/>
                  </a:cubicBezTo>
                  <a:cubicBezTo>
                    <a:pt x="6997" y="18170"/>
                    <a:pt x="7142" y="18631"/>
                    <a:pt x="7269" y="19090"/>
                  </a:cubicBezTo>
                  <a:cubicBezTo>
                    <a:pt x="7164" y="19116"/>
                    <a:pt x="7061" y="19163"/>
                    <a:pt x="6976" y="19225"/>
                  </a:cubicBezTo>
                  <a:cubicBezTo>
                    <a:pt x="6621" y="19481"/>
                    <a:pt x="6502" y="19975"/>
                    <a:pt x="6836" y="20308"/>
                  </a:cubicBezTo>
                  <a:cubicBezTo>
                    <a:pt x="6972" y="20443"/>
                    <a:pt x="7134" y="20503"/>
                    <a:pt x="7296" y="20503"/>
                  </a:cubicBezTo>
                  <a:cubicBezTo>
                    <a:pt x="7389" y="20503"/>
                    <a:pt x="7482" y="20483"/>
                    <a:pt x="7570" y="20447"/>
                  </a:cubicBezTo>
                  <a:lnTo>
                    <a:pt x="7570" y="20447"/>
                  </a:lnTo>
                  <a:cubicBezTo>
                    <a:pt x="7842" y="22127"/>
                    <a:pt x="7761" y="23823"/>
                    <a:pt x="7300" y="25559"/>
                  </a:cubicBezTo>
                  <a:cubicBezTo>
                    <a:pt x="7266" y="25686"/>
                    <a:pt x="7368" y="25768"/>
                    <a:pt x="7469" y="25768"/>
                  </a:cubicBezTo>
                  <a:cubicBezTo>
                    <a:pt x="7535" y="25768"/>
                    <a:pt x="7601" y="25732"/>
                    <a:pt x="7626" y="25648"/>
                  </a:cubicBezTo>
                  <a:cubicBezTo>
                    <a:pt x="8174" y="23791"/>
                    <a:pt x="8353" y="21879"/>
                    <a:pt x="8025" y="19965"/>
                  </a:cubicBezTo>
                  <a:cubicBezTo>
                    <a:pt x="8061" y="19872"/>
                    <a:pt x="8081" y="19772"/>
                    <a:pt x="8070" y="19675"/>
                  </a:cubicBezTo>
                  <a:cubicBezTo>
                    <a:pt x="8050" y="19497"/>
                    <a:pt x="7988" y="19357"/>
                    <a:pt x="7885" y="19254"/>
                  </a:cubicBezTo>
                  <a:cubicBezTo>
                    <a:pt x="7676" y="18385"/>
                    <a:pt x="7377" y="17574"/>
                    <a:pt x="7101" y="16770"/>
                  </a:cubicBezTo>
                  <a:cubicBezTo>
                    <a:pt x="7099" y="16746"/>
                    <a:pt x="7091" y="16726"/>
                    <a:pt x="7078" y="16708"/>
                  </a:cubicBezTo>
                  <a:cubicBezTo>
                    <a:pt x="6585" y="15271"/>
                    <a:pt x="6178" y="13851"/>
                    <a:pt x="6512" y="12159"/>
                  </a:cubicBezTo>
                  <a:cubicBezTo>
                    <a:pt x="6772" y="10839"/>
                    <a:pt x="6880" y="9603"/>
                    <a:pt x="6963" y="8340"/>
                  </a:cubicBezTo>
                  <a:cubicBezTo>
                    <a:pt x="7086" y="8339"/>
                    <a:pt x="7210" y="8296"/>
                    <a:pt x="7313" y="8193"/>
                  </a:cubicBezTo>
                  <a:cubicBezTo>
                    <a:pt x="7513" y="7992"/>
                    <a:pt x="7497" y="7733"/>
                    <a:pt x="7367" y="7518"/>
                  </a:cubicBezTo>
                  <a:cubicBezTo>
                    <a:pt x="7329" y="7325"/>
                    <a:pt x="7206" y="7168"/>
                    <a:pt x="7044" y="7074"/>
                  </a:cubicBezTo>
                  <a:cubicBezTo>
                    <a:pt x="7065" y="6736"/>
                    <a:pt x="7086" y="6396"/>
                    <a:pt x="7112" y="6049"/>
                  </a:cubicBezTo>
                  <a:cubicBezTo>
                    <a:pt x="7267" y="4005"/>
                    <a:pt x="8957" y="2238"/>
                    <a:pt x="8408" y="172"/>
                  </a:cubicBezTo>
                  <a:cubicBezTo>
                    <a:pt x="8376" y="55"/>
                    <a:pt x="8269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8"/>
            <p:cNvSpPr/>
            <p:nvPr/>
          </p:nvSpPr>
          <p:spPr>
            <a:xfrm>
              <a:off x="6117119" y="42188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8"/>
            <p:cNvSpPr/>
            <p:nvPr/>
          </p:nvSpPr>
          <p:spPr>
            <a:xfrm>
              <a:off x="5781297" y="37028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8"/>
            <p:cNvSpPr/>
            <p:nvPr/>
          </p:nvSpPr>
          <p:spPr>
            <a:xfrm>
              <a:off x="4723806" y="4171725"/>
              <a:ext cx="319310" cy="913652"/>
            </a:xfrm>
            <a:custGeom>
              <a:avLst/>
              <a:gdLst/>
              <a:ahLst/>
              <a:cxnLst/>
              <a:rect l="l" t="t" r="r" b="b"/>
              <a:pathLst>
                <a:path w="6555" h="18756" extrusionOk="0">
                  <a:moveTo>
                    <a:pt x="3329" y="0"/>
                  </a:moveTo>
                  <a:cubicBezTo>
                    <a:pt x="3122" y="0"/>
                    <a:pt x="2917" y="111"/>
                    <a:pt x="2860" y="350"/>
                  </a:cubicBezTo>
                  <a:cubicBezTo>
                    <a:pt x="2548" y="1657"/>
                    <a:pt x="2600" y="2968"/>
                    <a:pt x="2730" y="4280"/>
                  </a:cubicBezTo>
                  <a:cubicBezTo>
                    <a:pt x="2631" y="4211"/>
                    <a:pt x="2533" y="4140"/>
                    <a:pt x="2434" y="4067"/>
                  </a:cubicBezTo>
                  <a:cubicBezTo>
                    <a:pt x="2668" y="3497"/>
                    <a:pt x="2140" y="3037"/>
                    <a:pt x="1575" y="3037"/>
                  </a:cubicBezTo>
                  <a:cubicBezTo>
                    <a:pt x="1341" y="3037"/>
                    <a:pt x="1101" y="3116"/>
                    <a:pt x="905" y="3297"/>
                  </a:cubicBezTo>
                  <a:cubicBezTo>
                    <a:pt x="711" y="3478"/>
                    <a:pt x="790" y="3764"/>
                    <a:pt x="983" y="3900"/>
                  </a:cubicBezTo>
                  <a:cubicBezTo>
                    <a:pt x="1598" y="4335"/>
                    <a:pt x="2218" y="4762"/>
                    <a:pt x="2829" y="5203"/>
                  </a:cubicBezTo>
                  <a:cubicBezTo>
                    <a:pt x="3026" y="6929"/>
                    <a:pt x="3241" y="8659"/>
                    <a:pt x="2826" y="10392"/>
                  </a:cubicBezTo>
                  <a:cubicBezTo>
                    <a:pt x="2459" y="8758"/>
                    <a:pt x="1730" y="7166"/>
                    <a:pt x="923" y="5714"/>
                  </a:cubicBezTo>
                  <a:cubicBezTo>
                    <a:pt x="839" y="5563"/>
                    <a:pt x="698" y="5498"/>
                    <a:pt x="556" y="5498"/>
                  </a:cubicBezTo>
                  <a:cubicBezTo>
                    <a:pt x="281" y="5498"/>
                    <a:pt x="0" y="5737"/>
                    <a:pt x="101" y="6060"/>
                  </a:cubicBezTo>
                  <a:cubicBezTo>
                    <a:pt x="687" y="7939"/>
                    <a:pt x="1284" y="9814"/>
                    <a:pt x="1893" y="11686"/>
                  </a:cubicBezTo>
                  <a:cubicBezTo>
                    <a:pt x="1963" y="11903"/>
                    <a:pt x="2147" y="12026"/>
                    <a:pt x="2361" y="12026"/>
                  </a:cubicBezTo>
                  <a:cubicBezTo>
                    <a:pt x="2389" y="12026"/>
                    <a:pt x="2419" y="12024"/>
                    <a:pt x="2449" y="12019"/>
                  </a:cubicBezTo>
                  <a:lnTo>
                    <a:pt x="2449" y="12019"/>
                  </a:lnTo>
                  <a:cubicBezTo>
                    <a:pt x="1974" y="14306"/>
                    <a:pt x="1852" y="16547"/>
                    <a:pt x="3329" y="18657"/>
                  </a:cubicBezTo>
                  <a:cubicBezTo>
                    <a:pt x="3376" y="18725"/>
                    <a:pt x="3451" y="18756"/>
                    <a:pt x="3524" y="18756"/>
                  </a:cubicBezTo>
                  <a:cubicBezTo>
                    <a:pt x="3659" y="18756"/>
                    <a:pt x="3790" y="18651"/>
                    <a:pt x="3736" y="18486"/>
                  </a:cubicBezTo>
                  <a:cubicBezTo>
                    <a:pt x="3139" y="16704"/>
                    <a:pt x="2666" y="15012"/>
                    <a:pt x="3008" y="13114"/>
                  </a:cubicBezTo>
                  <a:cubicBezTo>
                    <a:pt x="3092" y="12642"/>
                    <a:pt x="3227" y="12185"/>
                    <a:pt x="3374" y="11731"/>
                  </a:cubicBezTo>
                  <a:cubicBezTo>
                    <a:pt x="4822" y="11107"/>
                    <a:pt x="5873" y="9780"/>
                    <a:pt x="6115" y="8174"/>
                  </a:cubicBezTo>
                  <a:cubicBezTo>
                    <a:pt x="6161" y="7852"/>
                    <a:pt x="5894" y="7581"/>
                    <a:pt x="5628" y="7581"/>
                  </a:cubicBezTo>
                  <a:cubicBezTo>
                    <a:pt x="5494" y="7581"/>
                    <a:pt x="5361" y="7650"/>
                    <a:pt x="5268" y="7816"/>
                  </a:cubicBezTo>
                  <a:cubicBezTo>
                    <a:pt x="4914" y="8453"/>
                    <a:pt x="4488" y="9002"/>
                    <a:pt x="4003" y="9506"/>
                  </a:cubicBezTo>
                  <a:cubicBezTo>
                    <a:pt x="4011" y="9451"/>
                    <a:pt x="4025" y="9396"/>
                    <a:pt x="4033" y="9339"/>
                  </a:cubicBezTo>
                  <a:cubicBezTo>
                    <a:pt x="4206" y="8146"/>
                    <a:pt x="4171" y="6939"/>
                    <a:pt x="4084" y="5726"/>
                  </a:cubicBezTo>
                  <a:cubicBezTo>
                    <a:pt x="5198" y="4936"/>
                    <a:pt x="5976" y="3910"/>
                    <a:pt x="6457" y="2618"/>
                  </a:cubicBezTo>
                  <a:cubicBezTo>
                    <a:pt x="6554" y="2357"/>
                    <a:pt x="6291" y="2110"/>
                    <a:pt x="6046" y="2110"/>
                  </a:cubicBezTo>
                  <a:cubicBezTo>
                    <a:pt x="5952" y="2110"/>
                    <a:pt x="5861" y="2146"/>
                    <a:pt x="5794" y="2231"/>
                  </a:cubicBezTo>
                  <a:cubicBezTo>
                    <a:pt x="5470" y="2645"/>
                    <a:pt x="5145" y="3059"/>
                    <a:pt x="4820" y="3474"/>
                  </a:cubicBezTo>
                  <a:cubicBezTo>
                    <a:pt x="4628" y="3719"/>
                    <a:pt x="4286" y="4346"/>
                    <a:pt x="3994" y="4611"/>
                  </a:cubicBezTo>
                  <a:cubicBezTo>
                    <a:pt x="3873" y="3234"/>
                    <a:pt x="3744" y="1852"/>
                    <a:pt x="3830" y="482"/>
                  </a:cubicBezTo>
                  <a:cubicBezTo>
                    <a:pt x="3850" y="173"/>
                    <a:pt x="3588" y="0"/>
                    <a:pt x="3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8"/>
            <p:cNvSpPr/>
            <p:nvPr/>
          </p:nvSpPr>
          <p:spPr>
            <a:xfrm>
              <a:off x="5156711" y="5018144"/>
              <a:ext cx="5115" cy="3994"/>
            </a:xfrm>
            <a:custGeom>
              <a:avLst/>
              <a:gdLst/>
              <a:ahLst/>
              <a:cxnLst/>
              <a:rect l="l" t="t" r="r" b="b"/>
              <a:pathLst>
                <a:path w="105" h="82" extrusionOk="0">
                  <a:moveTo>
                    <a:pt x="53" y="1"/>
                  </a:moveTo>
                  <a:cubicBezTo>
                    <a:pt x="1" y="1"/>
                    <a:pt x="1" y="82"/>
                    <a:pt x="53" y="82"/>
                  </a:cubicBezTo>
                  <a:cubicBezTo>
                    <a:pt x="104" y="80"/>
                    <a:pt x="104" y="1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8"/>
            <p:cNvSpPr/>
            <p:nvPr/>
          </p:nvSpPr>
          <p:spPr>
            <a:xfrm>
              <a:off x="4910179" y="36781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8"/>
            <p:cNvSpPr/>
            <p:nvPr/>
          </p:nvSpPr>
          <p:spPr>
            <a:xfrm>
              <a:off x="6468625" y="4527079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8"/>
            <p:cNvSpPr/>
            <p:nvPr/>
          </p:nvSpPr>
          <p:spPr>
            <a:xfrm>
              <a:off x="7711222" y="4380017"/>
              <a:ext cx="168497" cy="557174"/>
            </a:xfrm>
            <a:custGeom>
              <a:avLst/>
              <a:gdLst/>
              <a:ahLst/>
              <a:cxnLst/>
              <a:rect l="l" t="t" r="r" b="b"/>
              <a:pathLst>
                <a:path w="3459" h="11438" extrusionOk="0">
                  <a:moveTo>
                    <a:pt x="866" y="2662"/>
                  </a:moveTo>
                  <a:cubicBezTo>
                    <a:pt x="953" y="3172"/>
                    <a:pt x="1038" y="3684"/>
                    <a:pt x="1122" y="4196"/>
                  </a:cubicBezTo>
                  <a:cubicBezTo>
                    <a:pt x="1005" y="3688"/>
                    <a:pt x="907" y="3170"/>
                    <a:pt x="866" y="2662"/>
                  </a:cubicBezTo>
                  <a:close/>
                  <a:moveTo>
                    <a:pt x="819" y="1"/>
                  </a:moveTo>
                  <a:cubicBezTo>
                    <a:pt x="709" y="1"/>
                    <a:pt x="598" y="69"/>
                    <a:pt x="538" y="214"/>
                  </a:cubicBezTo>
                  <a:cubicBezTo>
                    <a:pt x="0" y="1520"/>
                    <a:pt x="181" y="2745"/>
                    <a:pt x="489" y="4123"/>
                  </a:cubicBezTo>
                  <a:cubicBezTo>
                    <a:pt x="990" y="6358"/>
                    <a:pt x="1546" y="8587"/>
                    <a:pt x="2146" y="10781"/>
                  </a:cubicBezTo>
                  <a:cubicBezTo>
                    <a:pt x="2144" y="10798"/>
                    <a:pt x="2143" y="10817"/>
                    <a:pt x="2141" y="10836"/>
                  </a:cubicBezTo>
                  <a:cubicBezTo>
                    <a:pt x="2125" y="11043"/>
                    <a:pt x="2193" y="11189"/>
                    <a:pt x="2293" y="11287"/>
                  </a:cubicBezTo>
                  <a:cubicBezTo>
                    <a:pt x="2342" y="11390"/>
                    <a:pt x="2419" y="11437"/>
                    <a:pt x="2495" y="11437"/>
                  </a:cubicBezTo>
                  <a:cubicBezTo>
                    <a:pt x="2535" y="11437"/>
                    <a:pt x="2574" y="11425"/>
                    <a:pt x="2608" y="11401"/>
                  </a:cubicBezTo>
                  <a:cubicBezTo>
                    <a:pt x="2631" y="11399"/>
                    <a:pt x="2655" y="11399"/>
                    <a:pt x="2677" y="11394"/>
                  </a:cubicBezTo>
                  <a:cubicBezTo>
                    <a:pt x="2681" y="11394"/>
                    <a:pt x="2685" y="11394"/>
                    <a:pt x="2689" y="11394"/>
                  </a:cubicBezTo>
                  <a:cubicBezTo>
                    <a:pt x="2926" y="11394"/>
                    <a:pt x="3165" y="11192"/>
                    <a:pt x="3142" y="10810"/>
                  </a:cubicBezTo>
                  <a:cubicBezTo>
                    <a:pt x="3132" y="10644"/>
                    <a:pt x="3128" y="10479"/>
                    <a:pt x="3122" y="10315"/>
                  </a:cubicBezTo>
                  <a:cubicBezTo>
                    <a:pt x="3449" y="8239"/>
                    <a:pt x="3449" y="6066"/>
                    <a:pt x="3457" y="3958"/>
                  </a:cubicBezTo>
                  <a:cubicBezTo>
                    <a:pt x="3458" y="3636"/>
                    <a:pt x="3262" y="3456"/>
                    <a:pt x="3068" y="3456"/>
                  </a:cubicBezTo>
                  <a:cubicBezTo>
                    <a:pt x="2913" y="3456"/>
                    <a:pt x="2759" y="3571"/>
                    <a:pt x="2709" y="3820"/>
                  </a:cubicBezTo>
                  <a:cubicBezTo>
                    <a:pt x="2529" y="4706"/>
                    <a:pt x="2410" y="5606"/>
                    <a:pt x="2333" y="6511"/>
                  </a:cubicBezTo>
                  <a:cubicBezTo>
                    <a:pt x="1930" y="4451"/>
                    <a:pt x="1524" y="2391"/>
                    <a:pt x="1142" y="320"/>
                  </a:cubicBezTo>
                  <a:cubicBezTo>
                    <a:pt x="1104" y="113"/>
                    <a:pt x="961" y="1"/>
                    <a:pt x="8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4" name="Google Shape;1604;p8"/>
          <p:cNvGrpSpPr/>
          <p:nvPr/>
        </p:nvGrpSpPr>
        <p:grpSpPr>
          <a:xfrm>
            <a:off x="7551000" y="3999525"/>
            <a:ext cx="117850" cy="112175"/>
            <a:chOff x="1928700" y="3962025"/>
            <a:chExt cx="117850" cy="112175"/>
          </a:xfrm>
        </p:grpSpPr>
        <p:sp>
          <p:nvSpPr>
            <p:cNvPr id="1605" name="Google Shape;1605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7" name="Google Shape;1607;p8"/>
          <p:cNvGrpSpPr/>
          <p:nvPr/>
        </p:nvGrpSpPr>
        <p:grpSpPr>
          <a:xfrm>
            <a:off x="6268150" y="3849850"/>
            <a:ext cx="117850" cy="112175"/>
            <a:chOff x="1928700" y="3962025"/>
            <a:chExt cx="117850" cy="112175"/>
          </a:xfrm>
        </p:grpSpPr>
        <p:sp>
          <p:nvSpPr>
            <p:cNvPr id="1608" name="Google Shape;1608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0" name="Google Shape;1610;p8"/>
          <p:cNvGrpSpPr/>
          <p:nvPr/>
        </p:nvGrpSpPr>
        <p:grpSpPr>
          <a:xfrm>
            <a:off x="5512675" y="4111700"/>
            <a:ext cx="117850" cy="112175"/>
            <a:chOff x="1928700" y="3962025"/>
            <a:chExt cx="117850" cy="112175"/>
          </a:xfrm>
        </p:grpSpPr>
        <p:sp>
          <p:nvSpPr>
            <p:cNvPr id="1611" name="Google Shape;1611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3" name="Google Shape;1613;p8"/>
          <p:cNvGrpSpPr/>
          <p:nvPr/>
        </p:nvGrpSpPr>
        <p:grpSpPr>
          <a:xfrm>
            <a:off x="5298875" y="3819500"/>
            <a:ext cx="117850" cy="112175"/>
            <a:chOff x="1928700" y="3962025"/>
            <a:chExt cx="117850" cy="112175"/>
          </a:xfrm>
        </p:grpSpPr>
        <p:sp>
          <p:nvSpPr>
            <p:cNvPr id="1614" name="Google Shape;1614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6" name="Google Shape;1616;p8"/>
          <p:cNvGrpSpPr/>
          <p:nvPr/>
        </p:nvGrpSpPr>
        <p:grpSpPr>
          <a:xfrm>
            <a:off x="1928700" y="3962025"/>
            <a:ext cx="117850" cy="112175"/>
            <a:chOff x="1928700" y="3962025"/>
            <a:chExt cx="117850" cy="112175"/>
          </a:xfrm>
        </p:grpSpPr>
        <p:sp>
          <p:nvSpPr>
            <p:cNvPr id="1617" name="Google Shape;1617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9" name="Google Shape;1619;p8"/>
          <p:cNvGrpSpPr/>
          <p:nvPr/>
        </p:nvGrpSpPr>
        <p:grpSpPr>
          <a:xfrm>
            <a:off x="1290125" y="3819500"/>
            <a:ext cx="117850" cy="112175"/>
            <a:chOff x="1928700" y="3962025"/>
            <a:chExt cx="117850" cy="112175"/>
          </a:xfrm>
        </p:grpSpPr>
        <p:sp>
          <p:nvSpPr>
            <p:cNvPr id="1620" name="Google Shape;1620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2" name="Google Shape;1622;p8"/>
          <p:cNvGrpSpPr/>
          <p:nvPr/>
        </p:nvGrpSpPr>
        <p:grpSpPr>
          <a:xfrm>
            <a:off x="602150" y="4161600"/>
            <a:ext cx="117850" cy="112175"/>
            <a:chOff x="1928700" y="3962025"/>
            <a:chExt cx="117850" cy="112175"/>
          </a:xfrm>
        </p:grpSpPr>
        <p:sp>
          <p:nvSpPr>
            <p:cNvPr id="1623" name="Google Shape;1623;p8"/>
            <p:cNvSpPr/>
            <p:nvPr/>
          </p:nvSpPr>
          <p:spPr>
            <a:xfrm>
              <a:off x="1928700" y="3962025"/>
              <a:ext cx="117850" cy="112175"/>
            </a:xfrm>
            <a:custGeom>
              <a:avLst/>
              <a:gdLst/>
              <a:ahLst/>
              <a:cxnLst/>
              <a:rect l="l" t="t" r="r" b="b"/>
              <a:pathLst>
                <a:path w="4714" h="4487" extrusionOk="0">
                  <a:moveTo>
                    <a:pt x="3116" y="1"/>
                  </a:moveTo>
                  <a:cubicBezTo>
                    <a:pt x="2974" y="1"/>
                    <a:pt x="2828" y="57"/>
                    <a:pt x="2700" y="189"/>
                  </a:cubicBezTo>
                  <a:cubicBezTo>
                    <a:pt x="2508" y="386"/>
                    <a:pt x="2411" y="625"/>
                    <a:pt x="2321" y="874"/>
                  </a:cubicBezTo>
                  <a:cubicBezTo>
                    <a:pt x="2122" y="492"/>
                    <a:pt x="1845" y="223"/>
                    <a:pt x="1401" y="164"/>
                  </a:cubicBezTo>
                  <a:cubicBezTo>
                    <a:pt x="1387" y="162"/>
                    <a:pt x="1373" y="161"/>
                    <a:pt x="1359" y="161"/>
                  </a:cubicBezTo>
                  <a:cubicBezTo>
                    <a:pt x="1156" y="161"/>
                    <a:pt x="991" y="351"/>
                    <a:pt x="929" y="524"/>
                  </a:cubicBezTo>
                  <a:cubicBezTo>
                    <a:pt x="816" y="836"/>
                    <a:pt x="914" y="1170"/>
                    <a:pt x="1056" y="1484"/>
                  </a:cubicBezTo>
                  <a:cubicBezTo>
                    <a:pt x="675" y="1489"/>
                    <a:pt x="326" y="1605"/>
                    <a:pt x="103" y="1911"/>
                  </a:cubicBezTo>
                  <a:cubicBezTo>
                    <a:pt x="0" y="2051"/>
                    <a:pt x="27" y="2258"/>
                    <a:pt x="103" y="2401"/>
                  </a:cubicBezTo>
                  <a:cubicBezTo>
                    <a:pt x="208" y="2599"/>
                    <a:pt x="380" y="2728"/>
                    <a:pt x="590" y="2810"/>
                  </a:cubicBezTo>
                  <a:cubicBezTo>
                    <a:pt x="464" y="3004"/>
                    <a:pt x="389" y="3217"/>
                    <a:pt x="390" y="3445"/>
                  </a:cubicBezTo>
                  <a:cubicBezTo>
                    <a:pt x="392" y="3766"/>
                    <a:pt x="679" y="4069"/>
                    <a:pt x="1000" y="4069"/>
                  </a:cubicBezTo>
                  <a:cubicBezTo>
                    <a:pt x="1056" y="4069"/>
                    <a:pt x="1113" y="4059"/>
                    <a:pt x="1170" y="4039"/>
                  </a:cubicBezTo>
                  <a:cubicBezTo>
                    <a:pt x="1312" y="3988"/>
                    <a:pt x="1431" y="3916"/>
                    <a:pt x="1535" y="3830"/>
                  </a:cubicBezTo>
                  <a:cubicBezTo>
                    <a:pt x="1537" y="4266"/>
                    <a:pt x="1893" y="4487"/>
                    <a:pt x="2255" y="4487"/>
                  </a:cubicBezTo>
                  <a:cubicBezTo>
                    <a:pt x="2619" y="4487"/>
                    <a:pt x="2989" y="4263"/>
                    <a:pt x="3008" y="3811"/>
                  </a:cubicBezTo>
                  <a:cubicBezTo>
                    <a:pt x="3179" y="3931"/>
                    <a:pt x="3373" y="4008"/>
                    <a:pt x="3591" y="4008"/>
                  </a:cubicBezTo>
                  <a:cubicBezTo>
                    <a:pt x="3596" y="4008"/>
                    <a:pt x="3600" y="4008"/>
                    <a:pt x="3604" y="4008"/>
                  </a:cubicBezTo>
                  <a:cubicBezTo>
                    <a:pt x="3961" y="4003"/>
                    <a:pt x="4232" y="3719"/>
                    <a:pt x="4245" y="3367"/>
                  </a:cubicBezTo>
                  <a:cubicBezTo>
                    <a:pt x="4258" y="3035"/>
                    <a:pt x="4102" y="2801"/>
                    <a:pt x="3898" y="2596"/>
                  </a:cubicBezTo>
                  <a:cubicBezTo>
                    <a:pt x="4028" y="2589"/>
                    <a:pt x="4158" y="2574"/>
                    <a:pt x="4278" y="2533"/>
                  </a:cubicBezTo>
                  <a:cubicBezTo>
                    <a:pt x="4527" y="2453"/>
                    <a:pt x="4714" y="2232"/>
                    <a:pt x="4714" y="1962"/>
                  </a:cubicBezTo>
                  <a:cubicBezTo>
                    <a:pt x="4714" y="1717"/>
                    <a:pt x="4531" y="1438"/>
                    <a:pt x="4278" y="1391"/>
                  </a:cubicBezTo>
                  <a:cubicBezTo>
                    <a:pt x="4188" y="1373"/>
                    <a:pt x="4088" y="1365"/>
                    <a:pt x="3983" y="1365"/>
                  </a:cubicBezTo>
                  <a:cubicBezTo>
                    <a:pt x="3861" y="1365"/>
                    <a:pt x="3733" y="1376"/>
                    <a:pt x="3605" y="1396"/>
                  </a:cubicBezTo>
                  <a:cubicBezTo>
                    <a:pt x="3717" y="1151"/>
                    <a:pt x="3803" y="892"/>
                    <a:pt x="3773" y="633"/>
                  </a:cubicBezTo>
                  <a:cubicBezTo>
                    <a:pt x="3731" y="282"/>
                    <a:pt x="3433" y="1"/>
                    <a:pt x="3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8"/>
            <p:cNvSpPr/>
            <p:nvPr/>
          </p:nvSpPr>
          <p:spPr>
            <a:xfrm>
              <a:off x="1966950" y="4000275"/>
              <a:ext cx="37175" cy="37150"/>
            </a:xfrm>
            <a:custGeom>
              <a:avLst/>
              <a:gdLst/>
              <a:ahLst/>
              <a:cxnLst/>
              <a:rect l="l" t="t" r="r" b="b"/>
              <a:pathLst>
                <a:path w="1487" h="1486" extrusionOk="0">
                  <a:moveTo>
                    <a:pt x="745" y="1"/>
                  </a:moveTo>
                  <a:cubicBezTo>
                    <a:pt x="744" y="1"/>
                    <a:pt x="743" y="1"/>
                    <a:pt x="743" y="1"/>
                  </a:cubicBezTo>
                  <a:cubicBezTo>
                    <a:pt x="333" y="1"/>
                    <a:pt x="0" y="332"/>
                    <a:pt x="0" y="743"/>
                  </a:cubicBezTo>
                  <a:cubicBezTo>
                    <a:pt x="0" y="1153"/>
                    <a:pt x="332" y="1486"/>
                    <a:pt x="743" y="1486"/>
                  </a:cubicBezTo>
                  <a:cubicBezTo>
                    <a:pt x="1152" y="1486"/>
                    <a:pt x="1486" y="1154"/>
                    <a:pt x="1486" y="743"/>
                  </a:cubicBezTo>
                  <a:cubicBezTo>
                    <a:pt x="1486" y="333"/>
                    <a:pt x="1153" y="1"/>
                    <a:pt x="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25" name="Google Shape;1625;p8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6" name="Google Shape;1626;p8"/>
          <p:cNvSpPr txBox="1">
            <a:spLocks noGrp="1"/>
          </p:cNvSpPr>
          <p:nvPr>
            <p:ph type="title"/>
          </p:nvPr>
        </p:nvSpPr>
        <p:spPr>
          <a:xfrm>
            <a:off x="1289316" y="540000"/>
            <a:ext cx="6564000" cy="2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2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BODY_4">
    <p:spTree>
      <p:nvGrpSpPr>
        <p:cNvPr id="1" name="Shape 3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0" name="Google Shape;3020;p15"/>
          <p:cNvGrpSpPr/>
          <p:nvPr/>
        </p:nvGrpSpPr>
        <p:grpSpPr>
          <a:xfrm>
            <a:off x="94175" y="56658"/>
            <a:ext cx="8863536" cy="3932775"/>
            <a:chOff x="94175" y="56658"/>
            <a:chExt cx="8863536" cy="3932775"/>
          </a:xfrm>
        </p:grpSpPr>
        <p:sp>
          <p:nvSpPr>
            <p:cNvPr id="3021" name="Google Shape;3021;p15"/>
            <p:cNvSpPr/>
            <p:nvPr/>
          </p:nvSpPr>
          <p:spPr>
            <a:xfrm rot="-1973773">
              <a:off x="131376" y="2248269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15"/>
            <p:cNvSpPr/>
            <p:nvPr/>
          </p:nvSpPr>
          <p:spPr>
            <a:xfrm rot="2359819">
              <a:off x="187425" y="147569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15"/>
            <p:cNvSpPr/>
            <p:nvPr/>
          </p:nvSpPr>
          <p:spPr>
            <a:xfrm rot="-1973773">
              <a:off x="8461207" y="3754101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15"/>
            <p:cNvSpPr/>
            <p:nvPr/>
          </p:nvSpPr>
          <p:spPr>
            <a:xfrm>
              <a:off x="8515896" y="184746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15"/>
            <p:cNvSpPr/>
            <p:nvPr/>
          </p:nvSpPr>
          <p:spPr>
            <a:xfrm rot="2359819">
              <a:off x="8716972" y="21538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15"/>
            <p:cNvSpPr/>
            <p:nvPr/>
          </p:nvSpPr>
          <p:spPr>
            <a:xfrm rot="2359819">
              <a:off x="8114523" y="98202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15"/>
            <p:cNvSpPr/>
            <p:nvPr/>
          </p:nvSpPr>
          <p:spPr>
            <a:xfrm rot="-1973773">
              <a:off x="8674214" y="7590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15"/>
            <p:cNvSpPr/>
            <p:nvPr/>
          </p:nvSpPr>
          <p:spPr>
            <a:xfrm>
              <a:off x="527953" y="19725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15"/>
            <p:cNvSpPr/>
            <p:nvPr/>
          </p:nvSpPr>
          <p:spPr>
            <a:xfrm rot="-1973773">
              <a:off x="5721023" y="304667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15"/>
            <p:cNvSpPr/>
            <p:nvPr/>
          </p:nvSpPr>
          <p:spPr>
            <a:xfrm rot="2359819">
              <a:off x="5187717" y="98208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15"/>
            <p:cNvSpPr/>
            <p:nvPr/>
          </p:nvSpPr>
          <p:spPr>
            <a:xfrm rot="2359819">
              <a:off x="6048847" y="1423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2" name="Google Shape;3032;p15"/>
          <p:cNvGrpSpPr/>
          <p:nvPr/>
        </p:nvGrpSpPr>
        <p:grpSpPr>
          <a:xfrm>
            <a:off x="208721" y="2557496"/>
            <a:ext cx="497025" cy="1143950"/>
            <a:chOff x="208721" y="2557496"/>
            <a:chExt cx="497025" cy="1143950"/>
          </a:xfrm>
        </p:grpSpPr>
        <p:sp>
          <p:nvSpPr>
            <p:cNvPr id="3033" name="Google Shape;3033;p15"/>
            <p:cNvSpPr/>
            <p:nvPr/>
          </p:nvSpPr>
          <p:spPr>
            <a:xfrm>
              <a:off x="208721" y="2815421"/>
              <a:ext cx="375250" cy="886025"/>
            </a:xfrm>
            <a:custGeom>
              <a:avLst/>
              <a:gdLst/>
              <a:ahLst/>
              <a:cxnLst/>
              <a:rect l="l" t="t" r="r" b="b"/>
              <a:pathLst>
                <a:path w="15010" h="35441" extrusionOk="0">
                  <a:moveTo>
                    <a:pt x="11018" y="1"/>
                  </a:moveTo>
                  <a:cubicBezTo>
                    <a:pt x="10990" y="1"/>
                    <a:pt x="10961" y="12"/>
                    <a:pt x="10940" y="40"/>
                  </a:cubicBezTo>
                  <a:cubicBezTo>
                    <a:pt x="9298" y="2260"/>
                    <a:pt x="7971" y="4672"/>
                    <a:pt x="6844" y="7189"/>
                  </a:cubicBezTo>
                  <a:cubicBezTo>
                    <a:pt x="6164" y="8706"/>
                    <a:pt x="5547" y="10255"/>
                    <a:pt x="4969" y="11818"/>
                  </a:cubicBezTo>
                  <a:cubicBezTo>
                    <a:pt x="5142" y="10310"/>
                    <a:pt x="5107" y="8769"/>
                    <a:pt x="5038" y="7258"/>
                  </a:cubicBezTo>
                  <a:cubicBezTo>
                    <a:pt x="4950" y="5324"/>
                    <a:pt x="4548" y="3463"/>
                    <a:pt x="4107" y="1586"/>
                  </a:cubicBezTo>
                  <a:cubicBezTo>
                    <a:pt x="4089" y="1509"/>
                    <a:pt x="4026" y="1472"/>
                    <a:pt x="3961" y="1472"/>
                  </a:cubicBezTo>
                  <a:cubicBezTo>
                    <a:pt x="3893" y="1472"/>
                    <a:pt x="3822" y="1512"/>
                    <a:pt x="3800" y="1586"/>
                  </a:cubicBezTo>
                  <a:cubicBezTo>
                    <a:pt x="3533" y="2451"/>
                    <a:pt x="3370" y="3356"/>
                    <a:pt x="3250" y="4252"/>
                  </a:cubicBezTo>
                  <a:cubicBezTo>
                    <a:pt x="3035" y="5874"/>
                    <a:pt x="3001" y="7530"/>
                    <a:pt x="3325" y="9141"/>
                  </a:cubicBezTo>
                  <a:cubicBezTo>
                    <a:pt x="3496" y="9989"/>
                    <a:pt x="3740" y="10820"/>
                    <a:pt x="3955" y="11657"/>
                  </a:cubicBezTo>
                  <a:cubicBezTo>
                    <a:pt x="4064" y="12085"/>
                    <a:pt x="4165" y="12518"/>
                    <a:pt x="4247" y="12952"/>
                  </a:cubicBezTo>
                  <a:cubicBezTo>
                    <a:pt x="4289" y="13171"/>
                    <a:pt x="4312" y="13393"/>
                    <a:pt x="4327" y="13615"/>
                  </a:cubicBezTo>
                  <a:cubicBezTo>
                    <a:pt x="3469" y="16092"/>
                    <a:pt x="2706" y="18604"/>
                    <a:pt x="1981" y="21114"/>
                  </a:cubicBezTo>
                  <a:cubicBezTo>
                    <a:pt x="1253" y="23648"/>
                    <a:pt x="663" y="26224"/>
                    <a:pt x="309" y="28836"/>
                  </a:cubicBezTo>
                  <a:cubicBezTo>
                    <a:pt x="139" y="30099"/>
                    <a:pt x="11" y="31372"/>
                    <a:pt x="19" y="32645"/>
                  </a:cubicBezTo>
                  <a:cubicBezTo>
                    <a:pt x="23" y="33580"/>
                    <a:pt x="37" y="34509"/>
                    <a:pt x="0" y="35440"/>
                  </a:cubicBezTo>
                  <a:lnTo>
                    <a:pt x="386" y="35440"/>
                  </a:lnTo>
                  <a:cubicBezTo>
                    <a:pt x="487" y="34398"/>
                    <a:pt x="450" y="33335"/>
                    <a:pt x="497" y="32302"/>
                  </a:cubicBezTo>
                  <a:cubicBezTo>
                    <a:pt x="564" y="30850"/>
                    <a:pt x="729" y="29400"/>
                    <a:pt x="964" y="27968"/>
                  </a:cubicBezTo>
                  <a:cubicBezTo>
                    <a:pt x="1380" y="25391"/>
                    <a:pt x="2016" y="22846"/>
                    <a:pt x="2762" y="20347"/>
                  </a:cubicBezTo>
                  <a:cubicBezTo>
                    <a:pt x="2868" y="19990"/>
                    <a:pt x="2976" y="19635"/>
                    <a:pt x="3083" y="19278"/>
                  </a:cubicBezTo>
                  <a:cubicBezTo>
                    <a:pt x="3184" y="19127"/>
                    <a:pt x="3290" y="18977"/>
                    <a:pt x="3402" y="18831"/>
                  </a:cubicBezTo>
                  <a:cubicBezTo>
                    <a:pt x="3865" y="18455"/>
                    <a:pt x="4410" y="18213"/>
                    <a:pt x="5008" y="18049"/>
                  </a:cubicBezTo>
                  <a:cubicBezTo>
                    <a:pt x="5732" y="17852"/>
                    <a:pt x="6479" y="17765"/>
                    <a:pt x="7215" y="17635"/>
                  </a:cubicBezTo>
                  <a:cubicBezTo>
                    <a:pt x="8077" y="17481"/>
                    <a:pt x="8924" y="17235"/>
                    <a:pt x="9758" y="16968"/>
                  </a:cubicBezTo>
                  <a:cubicBezTo>
                    <a:pt x="10700" y="16668"/>
                    <a:pt x="11601" y="16286"/>
                    <a:pt x="12428" y="15741"/>
                  </a:cubicBezTo>
                  <a:cubicBezTo>
                    <a:pt x="13249" y="15199"/>
                    <a:pt x="14019" y="14582"/>
                    <a:pt x="14885" y="14110"/>
                  </a:cubicBezTo>
                  <a:cubicBezTo>
                    <a:pt x="15010" y="14042"/>
                    <a:pt x="14955" y="13842"/>
                    <a:pt x="14817" y="13842"/>
                  </a:cubicBezTo>
                  <a:cubicBezTo>
                    <a:pt x="14816" y="13842"/>
                    <a:pt x="14814" y="13842"/>
                    <a:pt x="14813" y="13842"/>
                  </a:cubicBezTo>
                  <a:cubicBezTo>
                    <a:pt x="13696" y="13864"/>
                    <a:pt x="12578" y="13854"/>
                    <a:pt x="11468" y="13998"/>
                  </a:cubicBezTo>
                  <a:cubicBezTo>
                    <a:pt x="9685" y="14227"/>
                    <a:pt x="8063" y="14937"/>
                    <a:pt x="6574" y="15927"/>
                  </a:cubicBezTo>
                  <a:cubicBezTo>
                    <a:pt x="5575" y="16588"/>
                    <a:pt x="4596" y="17298"/>
                    <a:pt x="3768" y="18156"/>
                  </a:cubicBezTo>
                  <a:cubicBezTo>
                    <a:pt x="3615" y="18242"/>
                    <a:pt x="3472" y="18340"/>
                    <a:pt x="3335" y="18450"/>
                  </a:cubicBezTo>
                  <a:cubicBezTo>
                    <a:pt x="3847" y="16770"/>
                    <a:pt x="4373" y="15097"/>
                    <a:pt x="4940" y="13435"/>
                  </a:cubicBezTo>
                  <a:cubicBezTo>
                    <a:pt x="6519" y="8805"/>
                    <a:pt x="8421" y="4248"/>
                    <a:pt x="11097" y="131"/>
                  </a:cubicBezTo>
                  <a:cubicBezTo>
                    <a:pt x="11142" y="61"/>
                    <a:pt x="11082" y="1"/>
                    <a:pt x="1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15"/>
            <p:cNvSpPr/>
            <p:nvPr/>
          </p:nvSpPr>
          <p:spPr>
            <a:xfrm>
              <a:off x="291871" y="2557496"/>
              <a:ext cx="413875" cy="444425"/>
            </a:xfrm>
            <a:custGeom>
              <a:avLst/>
              <a:gdLst/>
              <a:ahLst/>
              <a:cxnLst/>
              <a:rect l="l" t="t" r="r" b="b"/>
              <a:pathLst>
                <a:path w="16555" h="17777" extrusionOk="0">
                  <a:moveTo>
                    <a:pt x="8635" y="7459"/>
                  </a:moveTo>
                  <a:lnTo>
                    <a:pt x="8635" y="7459"/>
                  </a:lnTo>
                  <a:cubicBezTo>
                    <a:pt x="8654" y="7479"/>
                    <a:pt x="8672" y="7500"/>
                    <a:pt x="8692" y="7519"/>
                  </a:cubicBezTo>
                  <a:cubicBezTo>
                    <a:pt x="8678" y="7525"/>
                    <a:pt x="8668" y="7533"/>
                    <a:pt x="8656" y="7539"/>
                  </a:cubicBezTo>
                  <a:cubicBezTo>
                    <a:pt x="8649" y="7514"/>
                    <a:pt x="8642" y="7486"/>
                    <a:pt x="8635" y="7459"/>
                  </a:cubicBezTo>
                  <a:close/>
                  <a:moveTo>
                    <a:pt x="11073" y="1"/>
                  </a:moveTo>
                  <a:cubicBezTo>
                    <a:pt x="11005" y="1"/>
                    <a:pt x="10933" y="14"/>
                    <a:pt x="10860" y="42"/>
                  </a:cubicBezTo>
                  <a:cubicBezTo>
                    <a:pt x="10462" y="194"/>
                    <a:pt x="10165" y="629"/>
                    <a:pt x="9930" y="963"/>
                  </a:cubicBezTo>
                  <a:cubicBezTo>
                    <a:pt x="9156" y="2052"/>
                    <a:pt x="8891" y="3376"/>
                    <a:pt x="8640" y="4660"/>
                  </a:cubicBezTo>
                  <a:cubicBezTo>
                    <a:pt x="8510" y="5324"/>
                    <a:pt x="8376" y="6028"/>
                    <a:pt x="8369" y="6722"/>
                  </a:cubicBezTo>
                  <a:cubicBezTo>
                    <a:pt x="8193" y="6322"/>
                    <a:pt x="7975" y="5940"/>
                    <a:pt x="7729" y="5560"/>
                  </a:cubicBezTo>
                  <a:cubicBezTo>
                    <a:pt x="7247" y="4813"/>
                    <a:pt x="6759" y="4064"/>
                    <a:pt x="6260" y="3326"/>
                  </a:cubicBezTo>
                  <a:cubicBezTo>
                    <a:pt x="5809" y="2662"/>
                    <a:pt x="5325" y="1998"/>
                    <a:pt x="4719" y="1465"/>
                  </a:cubicBezTo>
                  <a:cubicBezTo>
                    <a:pt x="4208" y="1015"/>
                    <a:pt x="3612" y="722"/>
                    <a:pt x="2963" y="527"/>
                  </a:cubicBezTo>
                  <a:cubicBezTo>
                    <a:pt x="2803" y="479"/>
                    <a:pt x="2615" y="444"/>
                    <a:pt x="2434" y="444"/>
                  </a:cubicBezTo>
                  <a:cubicBezTo>
                    <a:pt x="2086" y="444"/>
                    <a:pt x="1764" y="575"/>
                    <a:pt x="1723" y="1003"/>
                  </a:cubicBezTo>
                  <a:cubicBezTo>
                    <a:pt x="1691" y="1333"/>
                    <a:pt x="1836" y="1670"/>
                    <a:pt x="1904" y="1987"/>
                  </a:cubicBezTo>
                  <a:cubicBezTo>
                    <a:pt x="1974" y="2309"/>
                    <a:pt x="2086" y="2616"/>
                    <a:pt x="2227" y="2916"/>
                  </a:cubicBezTo>
                  <a:cubicBezTo>
                    <a:pt x="3312" y="5218"/>
                    <a:pt x="5681" y="6423"/>
                    <a:pt x="7783" y="7696"/>
                  </a:cubicBezTo>
                  <a:cubicBezTo>
                    <a:pt x="6690" y="7211"/>
                    <a:pt x="5609" y="6686"/>
                    <a:pt x="4467" y="6338"/>
                  </a:cubicBezTo>
                  <a:cubicBezTo>
                    <a:pt x="3844" y="6148"/>
                    <a:pt x="3205" y="6011"/>
                    <a:pt x="2553" y="5965"/>
                  </a:cubicBezTo>
                  <a:cubicBezTo>
                    <a:pt x="2380" y="5952"/>
                    <a:pt x="2201" y="5944"/>
                    <a:pt x="2019" y="5944"/>
                  </a:cubicBezTo>
                  <a:cubicBezTo>
                    <a:pt x="1544" y="5944"/>
                    <a:pt x="1053" y="5999"/>
                    <a:pt x="626" y="6169"/>
                  </a:cubicBezTo>
                  <a:cubicBezTo>
                    <a:pt x="308" y="6297"/>
                    <a:pt x="0" y="6548"/>
                    <a:pt x="93" y="6926"/>
                  </a:cubicBezTo>
                  <a:cubicBezTo>
                    <a:pt x="182" y="7284"/>
                    <a:pt x="530" y="7545"/>
                    <a:pt x="827" y="7728"/>
                  </a:cubicBezTo>
                  <a:cubicBezTo>
                    <a:pt x="1292" y="8015"/>
                    <a:pt x="1820" y="8155"/>
                    <a:pt x="2346" y="8288"/>
                  </a:cubicBezTo>
                  <a:cubicBezTo>
                    <a:pt x="3018" y="8458"/>
                    <a:pt x="3706" y="8575"/>
                    <a:pt x="4398" y="8620"/>
                  </a:cubicBezTo>
                  <a:cubicBezTo>
                    <a:pt x="4674" y="8637"/>
                    <a:pt x="4953" y="8646"/>
                    <a:pt x="5233" y="8646"/>
                  </a:cubicBezTo>
                  <a:cubicBezTo>
                    <a:pt x="5469" y="8646"/>
                    <a:pt x="5706" y="8640"/>
                    <a:pt x="5943" y="8627"/>
                  </a:cubicBezTo>
                  <a:lnTo>
                    <a:pt x="5943" y="8627"/>
                  </a:lnTo>
                  <a:cubicBezTo>
                    <a:pt x="5222" y="8880"/>
                    <a:pt x="4483" y="9062"/>
                    <a:pt x="3824" y="9485"/>
                  </a:cubicBezTo>
                  <a:cubicBezTo>
                    <a:pt x="2461" y="10356"/>
                    <a:pt x="1064" y="11450"/>
                    <a:pt x="422" y="12979"/>
                  </a:cubicBezTo>
                  <a:cubicBezTo>
                    <a:pt x="250" y="13391"/>
                    <a:pt x="21" y="14053"/>
                    <a:pt x="480" y="14369"/>
                  </a:cubicBezTo>
                  <a:cubicBezTo>
                    <a:pt x="626" y="14469"/>
                    <a:pt x="797" y="14508"/>
                    <a:pt x="976" y="14508"/>
                  </a:cubicBezTo>
                  <a:cubicBezTo>
                    <a:pt x="1363" y="14508"/>
                    <a:pt x="1789" y="14328"/>
                    <a:pt x="2098" y="14200"/>
                  </a:cubicBezTo>
                  <a:cubicBezTo>
                    <a:pt x="3583" y="13582"/>
                    <a:pt x="4696" y="12428"/>
                    <a:pt x="5764" y="11261"/>
                  </a:cubicBezTo>
                  <a:cubicBezTo>
                    <a:pt x="6324" y="10649"/>
                    <a:pt x="6898" y="10058"/>
                    <a:pt x="7392" y="9392"/>
                  </a:cubicBezTo>
                  <a:cubicBezTo>
                    <a:pt x="7662" y="9029"/>
                    <a:pt x="7936" y="8634"/>
                    <a:pt x="8246" y="8283"/>
                  </a:cubicBezTo>
                  <a:cubicBezTo>
                    <a:pt x="8289" y="8271"/>
                    <a:pt x="8335" y="8262"/>
                    <a:pt x="8380" y="8250"/>
                  </a:cubicBezTo>
                  <a:cubicBezTo>
                    <a:pt x="8387" y="8252"/>
                    <a:pt x="8393" y="8257"/>
                    <a:pt x="8401" y="8259"/>
                  </a:cubicBezTo>
                  <a:cubicBezTo>
                    <a:pt x="7268" y="9704"/>
                    <a:pt x="6632" y="11384"/>
                    <a:pt x="6243" y="13180"/>
                  </a:cubicBezTo>
                  <a:cubicBezTo>
                    <a:pt x="6073" y="13967"/>
                    <a:pt x="5938" y="14766"/>
                    <a:pt x="5920" y="15573"/>
                  </a:cubicBezTo>
                  <a:cubicBezTo>
                    <a:pt x="5906" y="16177"/>
                    <a:pt x="5902" y="16972"/>
                    <a:pt x="6246" y="17498"/>
                  </a:cubicBezTo>
                  <a:cubicBezTo>
                    <a:pt x="6377" y="17697"/>
                    <a:pt x="6525" y="17776"/>
                    <a:pt x="6678" y="17776"/>
                  </a:cubicBezTo>
                  <a:cubicBezTo>
                    <a:pt x="7139" y="17776"/>
                    <a:pt x="7648" y="17059"/>
                    <a:pt x="7857" y="16729"/>
                  </a:cubicBezTo>
                  <a:cubicBezTo>
                    <a:pt x="8559" y="15621"/>
                    <a:pt x="8815" y="14312"/>
                    <a:pt x="8993" y="13027"/>
                  </a:cubicBezTo>
                  <a:cubicBezTo>
                    <a:pt x="9114" y="12148"/>
                    <a:pt x="9132" y="11276"/>
                    <a:pt x="9108" y="10403"/>
                  </a:cubicBezTo>
                  <a:lnTo>
                    <a:pt x="9108" y="10403"/>
                  </a:lnTo>
                  <a:cubicBezTo>
                    <a:pt x="9278" y="11042"/>
                    <a:pt x="9448" y="11680"/>
                    <a:pt x="9611" y="12322"/>
                  </a:cubicBezTo>
                  <a:cubicBezTo>
                    <a:pt x="9946" y="13630"/>
                    <a:pt x="10543" y="14841"/>
                    <a:pt x="11555" y="15756"/>
                  </a:cubicBezTo>
                  <a:cubicBezTo>
                    <a:pt x="11780" y="15959"/>
                    <a:pt x="12083" y="16169"/>
                    <a:pt x="12371" y="16169"/>
                  </a:cubicBezTo>
                  <a:cubicBezTo>
                    <a:pt x="12533" y="16169"/>
                    <a:pt x="12690" y="16103"/>
                    <a:pt x="12826" y="15933"/>
                  </a:cubicBezTo>
                  <a:cubicBezTo>
                    <a:pt x="13153" y="15522"/>
                    <a:pt x="13017" y="14841"/>
                    <a:pt x="12929" y="14369"/>
                  </a:cubicBezTo>
                  <a:cubicBezTo>
                    <a:pt x="12664" y="12949"/>
                    <a:pt x="12118" y="11567"/>
                    <a:pt x="11356" y="10342"/>
                  </a:cubicBezTo>
                  <a:cubicBezTo>
                    <a:pt x="11238" y="10153"/>
                    <a:pt x="11115" y="9968"/>
                    <a:pt x="10993" y="9782"/>
                  </a:cubicBezTo>
                  <a:lnTo>
                    <a:pt x="10993" y="9782"/>
                  </a:lnTo>
                  <a:cubicBezTo>
                    <a:pt x="12074" y="10481"/>
                    <a:pt x="13158" y="11193"/>
                    <a:pt x="14429" y="11498"/>
                  </a:cubicBezTo>
                  <a:cubicBezTo>
                    <a:pt x="14729" y="11571"/>
                    <a:pt x="15069" y="11646"/>
                    <a:pt x="15397" y="11646"/>
                  </a:cubicBezTo>
                  <a:cubicBezTo>
                    <a:pt x="15560" y="11646"/>
                    <a:pt x="15719" y="11627"/>
                    <a:pt x="15869" y="11580"/>
                  </a:cubicBezTo>
                  <a:cubicBezTo>
                    <a:pt x="16296" y="11447"/>
                    <a:pt x="16555" y="10980"/>
                    <a:pt x="16319" y="10574"/>
                  </a:cubicBezTo>
                  <a:cubicBezTo>
                    <a:pt x="16045" y="10102"/>
                    <a:pt x="15383" y="9812"/>
                    <a:pt x="14924" y="9574"/>
                  </a:cubicBezTo>
                  <a:cubicBezTo>
                    <a:pt x="14231" y="9218"/>
                    <a:pt x="13506" y="8927"/>
                    <a:pt x="12773" y="8668"/>
                  </a:cubicBezTo>
                  <a:cubicBezTo>
                    <a:pt x="12446" y="8553"/>
                    <a:pt x="12118" y="8448"/>
                    <a:pt x="11786" y="8349"/>
                  </a:cubicBezTo>
                  <a:cubicBezTo>
                    <a:pt x="12223" y="8276"/>
                    <a:pt x="12654" y="8175"/>
                    <a:pt x="13068" y="8040"/>
                  </a:cubicBezTo>
                  <a:cubicBezTo>
                    <a:pt x="13627" y="7857"/>
                    <a:pt x="14143" y="7595"/>
                    <a:pt x="14634" y="7276"/>
                  </a:cubicBezTo>
                  <a:cubicBezTo>
                    <a:pt x="15049" y="7004"/>
                    <a:pt x="15474" y="6699"/>
                    <a:pt x="15776" y="6302"/>
                  </a:cubicBezTo>
                  <a:cubicBezTo>
                    <a:pt x="16023" y="5979"/>
                    <a:pt x="16160" y="5561"/>
                    <a:pt x="15900" y="5202"/>
                  </a:cubicBezTo>
                  <a:cubicBezTo>
                    <a:pt x="15613" y="4806"/>
                    <a:pt x="15087" y="4672"/>
                    <a:pt x="14619" y="4672"/>
                  </a:cubicBezTo>
                  <a:cubicBezTo>
                    <a:pt x="14598" y="4672"/>
                    <a:pt x="14576" y="4672"/>
                    <a:pt x="14555" y="4673"/>
                  </a:cubicBezTo>
                  <a:cubicBezTo>
                    <a:pt x="13433" y="4696"/>
                    <a:pt x="12368" y="5262"/>
                    <a:pt x="11430" y="5825"/>
                  </a:cubicBezTo>
                  <a:cubicBezTo>
                    <a:pt x="10881" y="6152"/>
                    <a:pt x="10329" y="6477"/>
                    <a:pt x="9812" y="6852"/>
                  </a:cubicBezTo>
                  <a:cubicBezTo>
                    <a:pt x="9750" y="6898"/>
                    <a:pt x="9687" y="6944"/>
                    <a:pt x="9625" y="6990"/>
                  </a:cubicBezTo>
                  <a:cubicBezTo>
                    <a:pt x="9814" y="6706"/>
                    <a:pt x="9997" y="6420"/>
                    <a:pt x="10158" y="6120"/>
                  </a:cubicBezTo>
                  <a:cubicBezTo>
                    <a:pt x="10543" y="5399"/>
                    <a:pt x="10804" y="4607"/>
                    <a:pt x="11025" y="3823"/>
                  </a:cubicBezTo>
                  <a:cubicBezTo>
                    <a:pt x="11211" y="3162"/>
                    <a:pt x="11309" y="2493"/>
                    <a:pt x="11457" y="1826"/>
                  </a:cubicBezTo>
                  <a:cubicBezTo>
                    <a:pt x="11549" y="1406"/>
                    <a:pt x="11707" y="953"/>
                    <a:pt x="11632" y="519"/>
                  </a:cubicBezTo>
                  <a:cubicBezTo>
                    <a:pt x="11581" y="220"/>
                    <a:pt x="11353" y="1"/>
                    <a:pt x="110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15"/>
            <p:cNvSpPr/>
            <p:nvPr/>
          </p:nvSpPr>
          <p:spPr>
            <a:xfrm>
              <a:off x="470796" y="2725771"/>
              <a:ext cx="101850" cy="85000"/>
            </a:xfrm>
            <a:custGeom>
              <a:avLst/>
              <a:gdLst/>
              <a:ahLst/>
              <a:cxnLst/>
              <a:rect l="l" t="t" r="r" b="b"/>
              <a:pathLst>
                <a:path w="4074" h="3400" extrusionOk="0">
                  <a:moveTo>
                    <a:pt x="1578" y="1"/>
                  </a:moveTo>
                  <a:cubicBezTo>
                    <a:pt x="1567" y="1"/>
                    <a:pt x="1556" y="1"/>
                    <a:pt x="1545" y="1"/>
                  </a:cubicBezTo>
                  <a:cubicBezTo>
                    <a:pt x="1324" y="3"/>
                    <a:pt x="1104" y="42"/>
                    <a:pt x="902" y="130"/>
                  </a:cubicBezTo>
                  <a:cubicBezTo>
                    <a:pt x="347" y="370"/>
                    <a:pt x="1" y="994"/>
                    <a:pt x="36" y="1598"/>
                  </a:cubicBezTo>
                  <a:cubicBezTo>
                    <a:pt x="89" y="2503"/>
                    <a:pt x="1139" y="3399"/>
                    <a:pt x="2076" y="3399"/>
                  </a:cubicBezTo>
                  <a:cubicBezTo>
                    <a:pt x="2434" y="3399"/>
                    <a:pt x="2775" y="3269"/>
                    <a:pt x="3039" y="2959"/>
                  </a:cubicBezTo>
                  <a:cubicBezTo>
                    <a:pt x="4073" y="1742"/>
                    <a:pt x="3079" y="1"/>
                    <a:pt x="1578" y="1"/>
                  </a:cubicBezTo>
                  <a:close/>
                </a:path>
              </a:pathLst>
            </a:custGeom>
            <a:solidFill>
              <a:srgbClr val="EFA0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6" name="Google Shape;3036;p15"/>
          <p:cNvGrpSpPr/>
          <p:nvPr/>
        </p:nvGrpSpPr>
        <p:grpSpPr>
          <a:xfrm>
            <a:off x="0" y="3480150"/>
            <a:ext cx="669992" cy="1254199"/>
            <a:chOff x="0" y="3480150"/>
            <a:chExt cx="669992" cy="1254199"/>
          </a:xfrm>
        </p:grpSpPr>
        <p:sp>
          <p:nvSpPr>
            <p:cNvPr id="3037" name="Google Shape;3037;p15"/>
            <p:cNvSpPr/>
            <p:nvPr/>
          </p:nvSpPr>
          <p:spPr>
            <a:xfrm>
              <a:off x="91765" y="4027467"/>
              <a:ext cx="273401" cy="706699"/>
            </a:xfrm>
            <a:custGeom>
              <a:avLst/>
              <a:gdLst/>
              <a:ahLst/>
              <a:cxnLst/>
              <a:rect l="l" t="t" r="r" b="b"/>
              <a:pathLst>
                <a:path w="7761" h="20061" extrusionOk="0">
                  <a:moveTo>
                    <a:pt x="7426" y="1"/>
                  </a:moveTo>
                  <a:cubicBezTo>
                    <a:pt x="7343" y="1"/>
                    <a:pt x="7261" y="35"/>
                    <a:pt x="7202" y="103"/>
                  </a:cubicBezTo>
                  <a:cubicBezTo>
                    <a:pt x="6216" y="1245"/>
                    <a:pt x="5072" y="3144"/>
                    <a:pt x="3978" y="5602"/>
                  </a:cubicBezTo>
                  <a:cubicBezTo>
                    <a:pt x="2598" y="8707"/>
                    <a:pt x="1287" y="12703"/>
                    <a:pt x="457" y="17186"/>
                  </a:cubicBezTo>
                  <a:cubicBezTo>
                    <a:pt x="436" y="17288"/>
                    <a:pt x="418" y="17393"/>
                    <a:pt x="399" y="17497"/>
                  </a:cubicBezTo>
                  <a:cubicBezTo>
                    <a:pt x="248" y="18334"/>
                    <a:pt x="114" y="19191"/>
                    <a:pt x="1" y="20060"/>
                  </a:cubicBezTo>
                  <a:cubicBezTo>
                    <a:pt x="102" y="20060"/>
                    <a:pt x="203" y="20059"/>
                    <a:pt x="304" y="20054"/>
                  </a:cubicBezTo>
                  <a:cubicBezTo>
                    <a:pt x="402" y="20053"/>
                    <a:pt x="498" y="20052"/>
                    <a:pt x="592" y="20047"/>
                  </a:cubicBezTo>
                  <a:cubicBezTo>
                    <a:pt x="704" y="19185"/>
                    <a:pt x="838" y="18341"/>
                    <a:pt x="989" y="17516"/>
                  </a:cubicBezTo>
                  <a:cubicBezTo>
                    <a:pt x="1772" y="13179"/>
                    <a:pt x="3006" y="9417"/>
                    <a:pt x="4263" y="6488"/>
                  </a:cubicBezTo>
                  <a:cubicBezTo>
                    <a:pt x="5508" y="3588"/>
                    <a:pt x="6777" y="1506"/>
                    <a:pt x="7654" y="493"/>
                  </a:cubicBezTo>
                  <a:cubicBezTo>
                    <a:pt x="7761" y="370"/>
                    <a:pt x="7747" y="182"/>
                    <a:pt x="7622" y="74"/>
                  </a:cubicBezTo>
                  <a:cubicBezTo>
                    <a:pt x="7565" y="25"/>
                    <a:pt x="7495" y="1"/>
                    <a:pt x="74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15"/>
            <p:cNvSpPr/>
            <p:nvPr/>
          </p:nvSpPr>
          <p:spPr>
            <a:xfrm>
              <a:off x="0" y="3480150"/>
              <a:ext cx="570615" cy="514427"/>
            </a:xfrm>
            <a:custGeom>
              <a:avLst/>
              <a:gdLst/>
              <a:ahLst/>
              <a:cxnLst/>
              <a:rect l="l" t="t" r="r" b="b"/>
              <a:pathLst>
                <a:path w="16198" h="14603" extrusionOk="0">
                  <a:moveTo>
                    <a:pt x="6199" y="1"/>
                  </a:moveTo>
                  <a:cubicBezTo>
                    <a:pt x="5458" y="1"/>
                    <a:pt x="4706" y="89"/>
                    <a:pt x="3955" y="281"/>
                  </a:cubicBezTo>
                  <a:lnTo>
                    <a:pt x="4704" y="4537"/>
                  </a:lnTo>
                  <a:lnTo>
                    <a:pt x="2952" y="603"/>
                  </a:lnTo>
                  <a:cubicBezTo>
                    <a:pt x="1948" y="991"/>
                    <a:pt x="957" y="1579"/>
                    <a:pt x="7" y="2409"/>
                  </a:cubicBezTo>
                  <a:cubicBezTo>
                    <a:pt x="6" y="2411"/>
                    <a:pt x="3" y="2414"/>
                    <a:pt x="0" y="2415"/>
                  </a:cubicBezTo>
                  <a:lnTo>
                    <a:pt x="0" y="7874"/>
                  </a:lnTo>
                  <a:cubicBezTo>
                    <a:pt x="216" y="7900"/>
                    <a:pt x="431" y="7938"/>
                    <a:pt x="641" y="7994"/>
                  </a:cubicBezTo>
                  <a:cubicBezTo>
                    <a:pt x="1996" y="8356"/>
                    <a:pt x="3148" y="9332"/>
                    <a:pt x="3844" y="10549"/>
                  </a:cubicBezTo>
                  <a:cubicBezTo>
                    <a:pt x="4542" y="11765"/>
                    <a:pt x="4805" y="13203"/>
                    <a:pt x="4718" y="14602"/>
                  </a:cubicBezTo>
                  <a:cubicBezTo>
                    <a:pt x="4858" y="12439"/>
                    <a:pt x="7686" y="10936"/>
                    <a:pt x="9550" y="10689"/>
                  </a:cubicBezTo>
                  <a:cubicBezTo>
                    <a:pt x="9732" y="10665"/>
                    <a:pt x="9915" y="10653"/>
                    <a:pt x="10096" y="10653"/>
                  </a:cubicBezTo>
                  <a:cubicBezTo>
                    <a:pt x="12074" y="10653"/>
                    <a:pt x="13930" y="12046"/>
                    <a:pt x="14874" y="13821"/>
                  </a:cubicBezTo>
                  <a:cubicBezTo>
                    <a:pt x="16197" y="10581"/>
                    <a:pt x="16010" y="7501"/>
                    <a:pt x="14468" y="4866"/>
                  </a:cubicBezTo>
                  <a:lnTo>
                    <a:pt x="10704" y="5548"/>
                  </a:lnTo>
                  <a:lnTo>
                    <a:pt x="13612" y="3624"/>
                  </a:lnTo>
                  <a:cubicBezTo>
                    <a:pt x="12454" y="2221"/>
                    <a:pt x="10711" y="988"/>
                    <a:pt x="8954" y="416"/>
                  </a:cubicBezTo>
                  <a:lnTo>
                    <a:pt x="8184" y="1964"/>
                  </a:lnTo>
                  <a:lnTo>
                    <a:pt x="8184" y="1964"/>
                  </a:lnTo>
                  <a:lnTo>
                    <a:pt x="8340" y="246"/>
                  </a:lnTo>
                  <a:cubicBezTo>
                    <a:pt x="8294" y="236"/>
                    <a:pt x="8248" y="222"/>
                    <a:pt x="8200" y="213"/>
                  </a:cubicBezTo>
                  <a:cubicBezTo>
                    <a:pt x="7548" y="75"/>
                    <a:pt x="6878" y="1"/>
                    <a:pt x="61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15"/>
            <p:cNvSpPr/>
            <p:nvPr/>
          </p:nvSpPr>
          <p:spPr>
            <a:xfrm>
              <a:off x="81514" y="3726948"/>
              <a:ext cx="149611" cy="1007401"/>
            </a:xfrm>
            <a:custGeom>
              <a:avLst/>
              <a:gdLst/>
              <a:ahLst/>
              <a:cxnLst/>
              <a:rect l="l" t="t" r="r" b="b"/>
              <a:pathLst>
                <a:path w="4247" h="28597" extrusionOk="0">
                  <a:moveTo>
                    <a:pt x="3916" y="1"/>
                  </a:moveTo>
                  <a:cubicBezTo>
                    <a:pt x="3785" y="1"/>
                    <a:pt x="3666" y="87"/>
                    <a:pt x="3629" y="219"/>
                  </a:cubicBezTo>
                  <a:cubicBezTo>
                    <a:pt x="3425" y="951"/>
                    <a:pt x="3220" y="1795"/>
                    <a:pt x="3016" y="2736"/>
                  </a:cubicBezTo>
                  <a:cubicBezTo>
                    <a:pt x="2988" y="2863"/>
                    <a:pt x="2962" y="2992"/>
                    <a:pt x="2933" y="3121"/>
                  </a:cubicBezTo>
                  <a:cubicBezTo>
                    <a:pt x="2780" y="3850"/>
                    <a:pt x="2626" y="4635"/>
                    <a:pt x="2477" y="5468"/>
                  </a:cubicBezTo>
                  <a:cubicBezTo>
                    <a:pt x="2436" y="5679"/>
                    <a:pt x="2400" y="5894"/>
                    <a:pt x="2362" y="6113"/>
                  </a:cubicBezTo>
                  <a:cubicBezTo>
                    <a:pt x="2224" y="6891"/>
                    <a:pt x="2089" y="7708"/>
                    <a:pt x="1959" y="8558"/>
                  </a:cubicBezTo>
                  <a:cubicBezTo>
                    <a:pt x="1174" y="13620"/>
                    <a:pt x="501" y="19823"/>
                    <a:pt x="133" y="26028"/>
                  </a:cubicBezTo>
                  <a:cubicBezTo>
                    <a:pt x="124" y="26185"/>
                    <a:pt x="117" y="26344"/>
                    <a:pt x="109" y="26500"/>
                  </a:cubicBezTo>
                  <a:cubicBezTo>
                    <a:pt x="67" y="27201"/>
                    <a:pt x="32" y="27901"/>
                    <a:pt x="1" y="28597"/>
                  </a:cubicBezTo>
                  <a:cubicBezTo>
                    <a:pt x="88" y="28597"/>
                    <a:pt x="172" y="28597"/>
                    <a:pt x="255" y="28593"/>
                  </a:cubicBezTo>
                  <a:lnTo>
                    <a:pt x="293" y="28593"/>
                  </a:lnTo>
                  <a:cubicBezTo>
                    <a:pt x="396" y="28593"/>
                    <a:pt x="495" y="28591"/>
                    <a:pt x="596" y="28587"/>
                  </a:cubicBezTo>
                  <a:cubicBezTo>
                    <a:pt x="636" y="27737"/>
                    <a:pt x="679" y="26886"/>
                    <a:pt x="733" y="26031"/>
                  </a:cubicBezTo>
                  <a:cubicBezTo>
                    <a:pt x="737" y="25925"/>
                    <a:pt x="744" y="25824"/>
                    <a:pt x="749" y="25719"/>
                  </a:cubicBezTo>
                  <a:cubicBezTo>
                    <a:pt x="1112" y="19779"/>
                    <a:pt x="1752" y="13859"/>
                    <a:pt x="2495" y="8971"/>
                  </a:cubicBezTo>
                  <a:cubicBezTo>
                    <a:pt x="2647" y="7965"/>
                    <a:pt x="2806" y="7005"/>
                    <a:pt x="2967" y="6097"/>
                  </a:cubicBezTo>
                  <a:cubicBezTo>
                    <a:pt x="2998" y="5908"/>
                    <a:pt x="3032" y="5721"/>
                    <a:pt x="3066" y="5538"/>
                  </a:cubicBezTo>
                  <a:cubicBezTo>
                    <a:pt x="3195" y="4811"/>
                    <a:pt x="3331" y="4117"/>
                    <a:pt x="3466" y="3465"/>
                  </a:cubicBezTo>
                  <a:cubicBezTo>
                    <a:pt x="3509" y="3255"/>
                    <a:pt x="3553" y="3051"/>
                    <a:pt x="3598" y="2852"/>
                  </a:cubicBezTo>
                  <a:cubicBezTo>
                    <a:pt x="3799" y="1926"/>
                    <a:pt x="4001" y="1096"/>
                    <a:pt x="4202" y="375"/>
                  </a:cubicBezTo>
                  <a:cubicBezTo>
                    <a:pt x="4247" y="218"/>
                    <a:pt x="4154" y="54"/>
                    <a:pt x="3995" y="12"/>
                  </a:cubicBezTo>
                  <a:cubicBezTo>
                    <a:pt x="3969" y="4"/>
                    <a:pt x="3942" y="1"/>
                    <a:pt x="39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15"/>
            <p:cNvSpPr/>
            <p:nvPr/>
          </p:nvSpPr>
          <p:spPr>
            <a:xfrm>
              <a:off x="8736" y="3806349"/>
              <a:ext cx="661255" cy="573609"/>
            </a:xfrm>
            <a:custGeom>
              <a:avLst/>
              <a:gdLst/>
              <a:ahLst/>
              <a:cxnLst/>
              <a:rect l="l" t="t" r="r" b="b"/>
              <a:pathLst>
                <a:path w="18771" h="16283" extrusionOk="0">
                  <a:moveTo>
                    <a:pt x="8522" y="1"/>
                  </a:moveTo>
                  <a:cubicBezTo>
                    <a:pt x="7448" y="57"/>
                    <a:pt x="6320" y="304"/>
                    <a:pt x="5158" y="797"/>
                  </a:cubicBezTo>
                  <a:cubicBezTo>
                    <a:pt x="2794" y="1798"/>
                    <a:pt x="1283" y="3320"/>
                    <a:pt x="1" y="5902"/>
                  </a:cubicBezTo>
                  <a:cubicBezTo>
                    <a:pt x="501" y="5682"/>
                    <a:pt x="1044" y="5578"/>
                    <a:pt x="1588" y="5578"/>
                  </a:cubicBezTo>
                  <a:cubicBezTo>
                    <a:pt x="2441" y="5578"/>
                    <a:pt x="3300" y="5834"/>
                    <a:pt x="4016" y="6301"/>
                  </a:cubicBezTo>
                  <a:cubicBezTo>
                    <a:pt x="5191" y="7068"/>
                    <a:pt x="5980" y="8355"/>
                    <a:pt x="6264" y="9728"/>
                  </a:cubicBezTo>
                  <a:cubicBezTo>
                    <a:pt x="6546" y="11101"/>
                    <a:pt x="6346" y="12550"/>
                    <a:pt x="5827" y="13852"/>
                  </a:cubicBezTo>
                  <a:cubicBezTo>
                    <a:pt x="6487" y="12212"/>
                    <a:pt x="8709" y="11546"/>
                    <a:pt x="10509" y="11546"/>
                  </a:cubicBezTo>
                  <a:cubicBezTo>
                    <a:pt x="10915" y="11546"/>
                    <a:pt x="11299" y="11580"/>
                    <a:pt x="11639" y="11644"/>
                  </a:cubicBezTo>
                  <a:cubicBezTo>
                    <a:pt x="13798" y="12049"/>
                    <a:pt x="15345" y="14119"/>
                    <a:pt x="15722" y="16282"/>
                  </a:cubicBezTo>
                  <a:cubicBezTo>
                    <a:pt x="17990" y="13616"/>
                    <a:pt x="18771" y="10632"/>
                    <a:pt x="18130" y="7647"/>
                  </a:cubicBezTo>
                  <a:lnTo>
                    <a:pt x="14340" y="7117"/>
                  </a:lnTo>
                  <a:lnTo>
                    <a:pt x="17704" y="6197"/>
                  </a:lnTo>
                  <a:cubicBezTo>
                    <a:pt x="17043" y="4504"/>
                    <a:pt x="15772" y="2786"/>
                    <a:pt x="14281" y="1696"/>
                  </a:cubicBezTo>
                  <a:lnTo>
                    <a:pt x="13067" y="2926"/>
                  </a:lnTo>
                  <a:lnTo>
                    <a:pt x="13067" y="2926"/>
                  </a:lnTo>
                  <a:lnTo>
                    <a:pt x="13751" y="1343"/>
                  </a:lnTo>
                  <a:cubicBezTo>
                    <a:pt x="13710" y="1318"/>
                    <a:pt x="13671" y="1290"/>
                    <a:pt x="13629" y="1268"/>
                  </a:cubicBezTo>
                  <a:cubicBezTo>
                    <a:pt x="12422" y="567"/>
                    <a:pt x="11057" y="106"/>
                    <a:pt x="9575" y="8"/>
                  </a:cubicBezTo>
                  <a:lnTo>
                    <a:pt x="8957" y="4284"/>
                  </a:lnTo>
                  <a:lnTo>
                    <a:pt x="85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41" name="Google Shape;3041;p15"/>
          <p:cNvGrpSpPr/>
          <p:nvPr/>
        </p:nvGrpSpPr>
        <p:grpSpPr>
          <a:xfrm>
            <a:off x="669995" y="4354278"/>
            <a:ext cx="336205" cy="380061"/>
            <a:chOff x="669995" y="4354278"/>
            <a:chExt cx="336205" cy="380061"/>
          </a:xfrm>
        </p:grpSpPr>
        <p:sp>
          <p:nvSpPr>
            <p:cNvPr id="3042" name="Google Shape;3042;p15"/>
            <p:cNvSpPr/>
            <p:nvPr/>
          </p:nvSpPr>
          <p:spPr>
            <a:xfrm>
              <a:off x="669995" y="4445737"/>
              <a:ext cx="211456" cy="256454"/>
            </a:xfrm>
            <a:custGeom>
              <a:avLst/>
              <a:gdLst/>
              <a:ahLst/>
              <a:cxnLst/>
              <a:rect l="l" t="t" r="r" b="b"/>
              <a:pathLst>
                <a:path w="4624" h="5608" extrusionOk="0">
                  <a:moveTo>
                    <a:pt x="1" y="0"/>
                  </a:moveTo>
                  <a:lnTo>
                    <a:pt x="1" y="0"/>
                  </a:lnTo>
                  <a:cubicBezTo>
                    <a:pt x="806" y="2365"/>
                    <a:pt x="2491" y="4410"/>
                    <a:pt x="4624" y="5607"/>
                  </a:cubicBezTo>
                  <a:cubicBezTo>
                    <a:pt x="3964" y="3200"/>
                    <a:pt x="2238" y="1105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15"/>
            <p:cNvSpPr/>
            <p:nvPr/>
          </p:nvSpPr>
          <p:spPr>
            <a:xfrm>
              <a:off x="877287" y="4478662"/>
              <a:ext cx="114234" cy="127495"/>
            </a:xfrm>
            <a:custGeom>
              <a:avLst/>
              <a:gdLst/>
              <a:ahLst/>
              <a:cxnLst/>
              <a:rect l="l" t="t" r="r" b="b"/>
              <a:pathLst>
                <a:path w="2498" h="2788" extrusionOk="0">
                  <a:moveTo>
                    <a:pt x="2498" y="1"/>
                  </a:moveTo>
                  <a:lnTo>
                    <a:pt x="2498" y="1"/>
                  </a:lnTo>
                  <a:cubicBezTo>
                    <a:pt x="1355" y="594"/>
                    <a:pt x="446" y="1609"/>
                    <a:pt x="1" y="2788"/>
                  </a:cubicBezTo>
                  <a:cubicBezTo>
                    <a:pt x="1177" y="2266"/>
                    <a:pt x="2108" y="1225"/>
                    <a:pt x="24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15"/>
            <p:cNvSpPr/>
            <p:nvPr/>
          </p:nvSpPr>
          <p:spPr>
            <a:xfrm>
              <a:off x="773801" y="4450310"/>
              <a:ext cx="103944" cy="135818"/>
            </a:xfrm>
            <a:custGeom>
              <a:avLst/>
              <a:gdLst/>
              <a:ahLst/>
              <a:cxnLst/>
              <a:rect l="l" t="t" r="r" b="b"/>
              <a:pathLst>
                <a:path w="2273" h="2970" extrusionOk="0">
                  <a:moveTo>
                    <a:pt x="0" y="0"/>
                  </a:moveTo>
                  <a:lnTo>
                    <a:pt x="0" y="0"/>
                  </a:lnTo>
                  <a:cubicBezTo>
                    <a:pt x="370" y="1233"/>
                    <a:pt x="1200" y="2316"/>
                    <a:pt x="2273" y="2970"/>
                  </a:cubicBezTo>
                  <a:cubicBezTo>
                    <a:pt x="1978" y="1720"/>
                    <a:pt x="1130" y="61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15"/>
            <p:cNvSpPr/>
            <p:nvPr/>
          </p:nvSpPr>
          <p:spPr>
            <a:xfrm>
              <a:off x="864162" y="4423558"/>
              <a:ext cx="21630" cy="310781"/>
            </a:xfrm>
            <a:custGeom>
              <a:avLst/>
              <a:gdLst/>
              <a:ahLst/>
              <a:cxnLst/>
              <a:rect l="l" t="t" r="r" b="b"/>
              <a:pathLst>
                <a:path w="473" h="6796" extrusionOk="0">
                  <a:moveTo>
                    <a:pt x="472" y="1"/>
                  </a:moveTo>
                  <a:lnTo>
                    <a:pt x="352" y="1673"/>
                  </a:lnTo>
                  <a:lnTo>
                    <a:pt x="146" y="4654"/>
                  </a:lnTo>
                  <a:lnTo>
                    <a:pt x="89" y="5462"/>
                  </a:lnTo>
                  <a:lnTo>
                    <a:pt x="82" y="5560"/>
                  </a:lnTo>
                  <a:lnTo>
                    <a:pt x="81" y="5598"/>
                  </a:lnTo>
                  <a:lnTo>
                    <a:pt x="72" y="5737"/>
                  </a:lnTo>
                  <a:lnTo>
                    <a:pt x="24" y="6403"/>
                  </a:lnTo>
                  <a:lnTo>
                    <a:pt x="14" y="6585"/>
                  </a:lnTo>
                  <a:lnTo>
                    <a:pt x="11" y="6603"/>
                  </a:lnTo>
                  <a:lnTo>
                    <a:pt x="10" y="6664"/>
                  </a:lnTo>
                  <a:lnTo>
                    <a:pt x="1" y="6796"/>
                  </a:lnTo>
                  <a:cubicBezTo>
                    <a:pt x="120" y="6796"/>
                    <a:pt x="240" y="6796"/>
                    <a:pt x="358" y="6794"/>
                  </a:cubicBezTo>
                  <a:cubicBezTo>
                    <a:pt x="363" y="6510"/>
                    <a:pt x="371" y="6033"/>
                    <a:pt x="379" y="5459"/>
                  </a:cubicBezTo>
                  <a:cubicBezTo>
                    <a:pt x="387" y="4996"/>
                    <a:pt x="395" y="4473"/>
                    <a:pt x="405" y="3936"/>
                  </a:cubicBezTo>
                  <a:lnTo>
                    <a:pt x="405" y="3871"/>
                  </a:lnTo>
                  <a:cubicBezTo>
                    <a:pt x="407" y="3865"/>
                    <a:pt x="407" y="3862"/>
                    <a:pt x="405" y="3856"/>
                  </a:cubicBezTo>
                  <a:cubicBezTo>
                    <a:pt x="408" y="3807"/>
                    <a:pt x="408" y="3755"/>
                    <a:pt x="410" y="3706"/>
                  </a:cubicBezTo>
                  <a:cubicBezTo>
                    <a:pt x="421" y="3001"/>
                    <a:pt x="434" y="2289"/>
                    <a:pt x="443" y="1680"/>
                  </a:cubicBezTo>
                  <a:cubicBezTo>
                    <a:pt x="460" y="711"/>
                    <a:pt x="472" y="1"/>
                    <a:pt x="4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15"/>
            <p:cNvSpPr/>
            <p:nvPr/>
          </p:nvSpPr>
          <p:spPr>
            <a:xfrm>
              <a:off x="794516" y="4354278"/>
              <a:ext cx="171945" cy="146336"/>
            </a:xfrm>
            <a:custGeom>
              <a:avLst/>
              <a:gdLst/>
              <a:ahLst/>
              <a:cxnLst/>
              <a:rect l="l" t="t" r="r" b="b"/>
              <a:pathLst>
                <a:path w="3760" h="3200" extrusionOk="0">
                  <a:moveTo>
                    <a:pt x="1805" y="0"/>
                  </a:moveTo>
                  <a:cubicBezTo>
                    <a:pt x="1785" y="0"/>
                    <a:pt x="1765" y="3"/>
                    <a:pt x="1744" y="8"/>
                  </a:cubicBezTo>
                  <a:cubicBezTo>
                    <a:pt x="1488" y="70"/>
                    <a:pt x="1437" y="486"/>
                    <a:pt x="1437" y="486"/>
                  </a:cubicBezTo>
                  <a:cubicBezTo>
                    <a:pt x="1437" y="486"/>
                    <a:pt x="1274" y="237"/>
                    <a:pt x="1046" y="237"/>
                  </a:cubicBezTo>
                  <a:cubicBezTo>
                    <a:pt x="994" y="237"/>
                    <a:pt x="939" y="250"/>
                    <a:pt x="881" y="282"/>
                  </a:cubicBezTo>
                  <a:cubicBezTo>
                    <a:pt x="703" y="382"/>
                    <a:pt x="700" y="767"/>
                    <a:pt x="700" y="767"/>
                  </a:cubicBezTo>
                  <a:cubicBezTo>
                    <a:pt x="700" y="767"/>
                    <a:pt x="683" y="765"/>
                    <a:pt x="654" y="765"/>
                  </a:cubicBezTo>
                  <a:cubicBezTo>
                    <a:pt x="496" y="765"/>
                    <a:pt x="1" y="826"/>
                    <a:pt x="164" y="1601"/>
                  </a:cubicBezTo>
                  <a:cubicBezTo>
                    <a:pt x="355" y="2504"/>
                    <a:pt x="1431" y="3200"/>
                    <a:pt x="2005" y="3200"/>
                  </a:cubicBezTo>
                  <a:cubicBezTo>
                    <a:pt x="2014" y="3200"/>
                    <a:pt x="2023" y="3200"/>
                    <a:pt x="2031" y="3199"/>
                  </a:cubicBezTo>
                  <a:cubicBezTo>
                    <a:pt x="2600" y="3177"/>
                    <a:pt x="3468" y="2241"/>
                    <a:pt x="3641" y="1487"/>
                  </a:cubicBezTo>
                  <a:cubicBezTo>
                    <a:pt x="3760" y="968"/>
                    <a:pt x="3527" y="789"/>
                    <a:pt x="3295" y="789"/>
                  </a:cubicBezTo>
                  <a:cubicBezTo>
                    <a:pt x="3227" y="789"/>
                    <a:pt x="3159" y="804"/>
                    <a:pt x="3100" y="831"/>
                  </a:cubicBezTo>
                  <a:cubicBezTo>
                    <a:pt x="3100" y="831"/>
                    <a:pt x="3049" y="70"/>
                    <a:pt x="2657" y="70"/>
                  </a:cubicBezTo>
                  <a:cubicBezTo>
                    <a:pt x="2540" y="70"/>
                    <a:pt x="2391" y="139"/>
                    <a:pt x="2204" y="318"/>
                  </a:cubicBezTo>
                  <a:cubicBezTo>
                    <a:pt x="2204" y="318"/>
                    <a:pt x="2039" y="0"/>
                    <a:pt x="1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15"/>
            <p:cNvSpPr/>
            <p:nvPr/>
          </p:nvSpPr>
          <p:spPr>
            <a:xfrm>
              <a:off x="873125" y="4592071"/>
              <a:ext cx="133074" cy="90042"/>
            </a:xfrm>
            <a:custGeom>
              <a:avLst/>
              <a:gdLst/>
              <a:ahLst/>
              <a:cxnLst/>
              <a:rect l="l" t="t" r="r" b="b"/>
              <a:pathLst>
                <a:path w="2910" h="1969" extrusionOk="0">
                  <a:moveTo>
                    <a:pt x="2909" y="0"/>
                  </a:moveTo>
                  <a:cubicBezTo>
                    <a:pt x="1719" y="200"/>
                    <a:pt x="630" y="936"/>
                    <a:pt x="1" y="1968"/>
                  </a:cubicBezTo>
                  <a:cubicBezTo>
                    <a:pt x="1253" y="1772"/>
                    <a:pt x="2229" y="1072"/>
                    <a:pt x="29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48" name="Google Shape;3048;p15"/>
          <p:cNvGrpSpPr/>
          <p:nvPr/>
        </p:nvGrpSpPr>
        <p:grpSpPr>
          <a:xfrm>
            <a:off x="271050" y="4266500"/>
            <a:ext cx="321775" cy="467850"/>
            <a:chOff x="271050" y="4266500"/>
            <a:chExt cx="321775" cy="467850"/>
          </a:xfrm>
        </p:grpSpPr>
        <p:sp>
          <p:nvSpPr>
            <p:cNvPr id="3049" name="Google Shape;3049;p15"/>
            <p:cNvSpPr/>
            <p:nvPr/>
          </p:nvSpPr>
          <p:spPr>
            <a:xfrm>
              <a:off x="271050" y="4393200"/>
              <a:ext cx="51825" cy="77800"/>
            </a:xfrm>
            <a:custGeom>
              <a:avLst/>
              <a:gdLst/>
              <a:ahLst/>
              <a:cxnLst/>
              <a:rect l="l" t="t" r="r" b="b"/>
              <a:pathLst>
                <a:path w="2073" h="3112" extrusionOk="0">
                  <a:moveTo>
                    <a:pt x="34" y="0"/>
                  </a:moveTo>
                  <a:lnTo>
                    <a:pt x="34" y="0"/>
                  </a:lnTo>
                  <a:cubicBezTo>
                    <a:pt x="0" y="1291"/>
                    <a:pt x="791" y="2568"/>
                    <a:pt x="1962" y="3111"/>
                  </a:cubicBezTo>
                  <a:cubicBezTo>
                    <a:pt x="2072" y="1836"/>
                    <a:pt x="1201" y="532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15"/>
            <p:cNvSpPr/>
            <p:nvPr/>
          </p:nvSpPr>
          <p:spPr>
            <a:xfrm>
              <a:off x="337550" y="4438975"/>
              <a:ext cx="33025" cy="79525"/>
            </a:xfrm>
            <a:custGeom>
              <a:avLst/>
              <a:gdLst/>
              <a:ahLst/>
              <a:cxnLst/>
              <a:rect l="l" t="t" r="r" b="b"/>
              <a:pathLst>
                <a:path w="1321" h="3181" extrusionOk="0">
                  <a:moveTo>
                    <a:pt x="943" y="1"/>
                  </a:moveTo>
                  <a:lnTo>
                    <a:pt x="943" y="1"/>
                  </a:lnTo>
                  <a:cubicBezTo>
                    <a:pt x="203" y="856"/>
                    <a:pt x="1" y="2140"/>
                    <a:pt x="442" y="3180"/>
                  </a:cubicBezTo>
                  <a:cubicBezTo>
                    <a:pt x="1156" y="2262"/>
                    <a:pt x="1321" y="1102"/>
                    <a:pt x="9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15"/>
            <p:cNvSpPr/>
            <p:nvPr/>
          </p:nvSpPr>
          <p:spPr>
            <a:xfrm>
              <a:off x="303525" y="4516025"/>
              <a:ext cx="60775" cy="31975"/>
            </a:xfrm>
            <a:custGeom>
              <a:avLst/>
              <a:gdLst/>
              <a:ahLst/>
              <a:cxnLst/>
              <a:rect l="l" t="t" r="r" b="b"/>
              <a:pathLst>
                <a:path w="2431" h="1279" extrusionOk="0">
                  <a:moveTo>
                    <a:pt x="1" y="0"/>
                  </a:moveTo>
                  <a:lnTo>
                    <a:pt x="1" y="0"/>
                  </a:lnTo>
                  <a:cubicBezTo>
                    <a:pt x="224" y="476"/>
                    <a:pt x="523" y="865"/>
                    <a:pt x="987" y="1111"/>
                  </a:cubicBezTo>
                  <a:cubicBezTo>
                    <a:pt x="1224" y="1237"/>
                    <a:pt x="1461" y="1279"/>
                    <a:pt x="1706" y="1279"/>
                  </a:cubicBezTo>
                  <a:cubicBezTo>
                    <a:pt x="1939" y="1279"/>
                    <a:pt x="2178" y="1241"/>
                    <a:pt x="2430" y="1202"/>
                  </a:cubicBezTo>
                  <a:cubicBezTo>
                    <a:pt x="1810" y="518"/>
                    <a:pt x="923" y="7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15"/>
            <p:cNvSpPr/>
            <p:nvPr/>
          </p:nvSpPr>
          <p:spPr>
            <a:xfrm>
              <a:off x="374075" y="4482725"/>
              <a:ext cx="46550" cy="83950"/>
            </a:xfrm>
            <a:custGeom>
              <a:avLst/>
              <a:gdLst/>
              <a:ahLst/>
              <a:cxnLst/>
              <a:rect l="l" t="t" r="r" b="b"/>
              <a:pathLst>
                <a:path w="1862" h="3358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1331"/>
                    <a:pt x="753" y="2624"/>
                    <a:pt x="1861" y="3357"/>
                  </a:cubicBezTo>
                  <a:cubicBezTo>
                    <a:pt x="1712" y="2714"/>
                    <a:pt x="1649" y="2027"/>
                    <a:pt x="1356" y="1433"/>
                  </a:cubicBezTo>
                  <a:cubicBezTo>
                    <a:pt x="1065" y="841"/>
                    <a:pt x="603" y="275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15"/>
            <p:cNvSpPr/>
            <p:nvPr/>
          </p:nvSpPr>
          <p:spPr>
            <a:xfrm>
              <a:off x="464350" y="4407725"/>
              <a:ext cx="48825" cy="50725"/>
            </a:xfrm>
            <a:custGeom>
              <a:avLst/>
              <a:gdLst/>
              <a:ahLst/>
              <a:cxnLst/>
              <a:rect l="l" t="t" r="r" b="b"/>
              <a:pathLst>
                <a:path w="1953" h="2029" extrusionOk="0">
                  <a:moveTo>
                    <a:pt x="1953" y="1"/>
                  </a:moveTo>
                  <a:lnTo>
                    <a:pt x="1953" y="1"/>
                  </a:lnTo>
                  <a:cubicBezTo>
                    <a:pt x="1458" y="83"/>
                    <a:pt x="991" y="331"/>
                    <a:pt x="642" y="692"/>
                  </a:cubicBezTo>
                  <a:cubicBezTo>
                    <a:pt x="292" y="1054"/>
                    <a:pt x="64" y="1530"/>
                    <a:pt x="0" y="2029"/>
                  </a:cubicBezTo>
                  <a:cubicBezTo>
                    <a:pt x="562" y="1949"/>
                    <a:pt x="1078" y="1800"/>
                    <a:pt x="1460" y="1381"/>
                  </a:cubicBezTo>
                  <a:cubicBezTo>
                    <a:pt x="1840" y="960"/>
                    <a:pt x="1927" y="567"/>
                    <a:pt x="19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15"/>
            <p:cNvSpPr/>
            <p:nvPr/>
          </p:nvSpPr>
          <p:spPr>
            <a:xfrm>
              <a:off x="436750" y="4309200"/>
              <a:ext cx="53750" cy="43975"/>
            </a:xfrm>
            <a:custGeom>
              <a:avLst/>
              <a:gdLst/>
              <a:ahLst/>
              <a:cxnLst/>
              <a:rect l="l" t="t" r="r" b="b"/>
              <a:pathLst>
                <a:path w="2150" h="1759" extrusionOk="0">
                  <a:moveTo>
                    <a:pt x="2149" y="0"/>
                  </a:moveTo>
                  <a:lnTo>
                    <a:pt x="2149" y="0"/>
                  </a:lnTo>
                  <a:cubicBezTo>
                    <a:pt x="1651" y="12"/>
                    <a:pt x="1159" y="196"/>
                    <a:pt x="773" y="512"/>
                  </a:cubicBezTo>
                  <a:cubicBezTo>
                    <a:pt x="387" y="828"/>
                    <a:pt x="111" y="1273"/>
                    <a:pt x="0" y="1759"/>
                  </a:cubicBezTo>
                  <a:cubicBezTo>
                    <a:pt x="998" y="1604"/>
                    <a:pt x="1835" y="957"/>
                    <a:pt x="21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15"/>
            <p:cNvSpPr/>
            <p:nvPr/>
          </p:nvSpPr>
          <p:spPr>
            <a:xfrm>
              <a:off x="401775" y="4266500"/>
              <a:ext cx="28700" cy="62200"/>
            </a:xfrm>
            <a:custGeom>
              <a:avLst/>
              <a:gdLst/>
              <a:ahLst/>
              <a:cxnLst/>
              <a:rect l="l" t="t" r="r" b="b"/>
              <a:pathLst>
                <a:path w="1148" h="2488" extrusionOk="0">
                  <a:moveTo>
                    <a:pt x="107" y="1"/>
                  </a:moveTo>
                  <a:cubicBezTo>
                    <a:pt x="0" y="468"/>
                    <a:pt x="43" y="970"/>
                    <a:pt x="228" y="1412"/>
                  </a:cubicBezTo>
                  <a:cubicBezTo>
                    <a:pt x="413" y="1854"/>
                    <a:pt x="739" y="2237"/>
                    <a:pt x="1148" y="2488"/>
                  </a:cubicBezTo>
                  <a:cubicBezTo>
                    <a:pt x="1130" y="1496"/>
                    <a:pt x="781" y="728"/>
                    <a:pt x="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15"/>
            <p:cNvSpPr/>
            <p:nvPr/>
          </p:nvSpPr>
          <p:spPr>
            <a:xfrm>
              <a:off x="399325" y="4321350"/>
              <a:ext cx="25250" cy="55850"/>
            </a:xfrm>
            <a:custGeom>
              <a:avLst/>
              <a:gdLst/>
              <a:ahLst/>
              <a:cxnLst/>
              <a:rect l="l" t="t" r="r" b="b"/>
              <a:pathLst>
                <a:path w="1010" h="2234" extrusionOk="0">
                  <a:moveTo>
                    <a:pt x="112" y="0"/>
                  </a:moveTo>
                  <a:cubicBezTo>
                    <a:pt x="0" y="822"/>
                    <a:pt x="329" y="1691"/>
                    <a:pt x="955" y="2234"/>
                  </a:cubicBezTo>
                  <a:cubicBezTo>
                    <a:pt x="1010" y="1413"/>
                    <a:pt x="723" y="547"/>
                    <a:pt x="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15"/>
            <p:cNvSpPr/>
            <p:nvPr/>
          </p:nvSpPr>
          <p:spPr>
            <a:xfrm>
              <a:off x="373375" y="4343600"/>
              <a:ext cx="45950" cy="81325"/>
            </a:xfrm>
            <a:custGeom>
              <a:avLst/>
              <a:gdLst/>
              <a:ahLst/>
              <a:cxnLst/>
              <a:rect l="l" t="t" r="r" b="b"/>
              <a:pathLst>
                <a:path w="1838" h="3253" extrusionOk="0">
                  <a:moveTo>
                    <a:pt x="0" y="1"/>
                  </a:moveTo>
                  <a:lnTo>
                    <a:pt x="0" y="1"/>
                  </a:lnTo>
                  <a:cubicBezTo>
                    <a:pt x="79" y="1286"/>
                    <a:pt x="777" y="2521"/>
                    <a:pt x="1837" y="3252"/>
                  </a:cubicBezTo>
                  <a:cubicBezTo>
                    <a:pt x="1754" y="1969"/>
                    <a:pt x="1068" y="71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15"/>
            <p:cNvSpPr/>
            <p:nvPr/>
          </p:nvSpPr>
          <p:spPr>
            <a:xfrm>
              <a:off x="419550" y="4378225"/>
              <a:ext cx="55250" cy="88300"/>
            </a:xfrm>
            <a:custGeom>
              <a:avLst/>
              <a:gdLst/>
              <a:ahLst/>
              <a:cxnLst/>
              <a:rect l="l" t="t" r="r" b="b"/>
              <a:pathLst>
                <a:path w="2210" h="3532" extrusionOk="0">
                  <a:moveTo>
                    <a:pt x="2209" y="1"/>
                  </a:moveTo>
                  <a:cubicBezTo>
                    <a:pt x="936" y="696"/>
                    <a:pt x="69" y="2084"/>
                    <a:pt x="0" y="3532"/>
                  </a:cubicBezTo>
                  <a:cubicBezTo>
                    <a:pt x="1215" y="2695"/>
                    <a:pt x="2066" y="1468"/>
                    <a:pt x="2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15"/>
            <p:cNvSpPr/>
            <p:nvPr/>
          </p:nvSpPr>
          <p:spPr>
            <a:xfrm>
              <a:off x="336000" y="4416050"/>
              <a:ext cx="80850" cy="79975"/>
            </a:xfrm>
            <a:custGeom>
              <a:avLst/>
              <a:gdLst/>
              <a:ahLst/>
              <a:cxnLst/>
              <a:rect l="l" t="t" r="r" b="b"/>
              <a:pathLst>
                <a:path w="3234" h="3199" extrusionOk="0">
                  <a:moveTo>
                    <a:pt x="1" y="0"/>
                  </a:moveTo>
                  <a:cubicBezTo>
                    <a:pt x="172" y="767"/>
                    <a:pt x="665" y="1426"/>
                    <a:pt x="1258" y="1937"/>
                  </a:cubicBezTo>
                  <a:cubicBezTo>
                    <a:pt x="1852" y="2449"/>
                    <a:pt x="2546" y="2826"/>
                    <a:pt x="3234" y="3199"/>
                  </a:cubicBezTo>
                  <a:cubicBezTo>
                    <a:pt x="2696" y="1748"/>
                    <a:pt x="1419" y="62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15"/>
            <p:cNvSpPr/>
            <p:nvPr/>
          </p:nvSpPr>
          <p:spPr>
            <a:xfrm>
              <a:off x="296675" y="4552775"/>
              <a:ext cx="104450" cy="54175"/>
            </a:xfrm>
            <a:custGeom>
              <a:avLst/>
              <a:gdLst/>
              <a:ahLst/>
              <a:cxnLst/>
              <a:rect l="l" t="t" r="r" b="b"/>
              <a:pathLst>
                <a:path w="4178" h="2167" extrusionOk="0">
                  <a:moveTo>
                    <a:pt x="1" y="1"/>
                  </a:moveTo>
                  <a:lnTo>
                    <a:pt x="1" y="1"/>
                  </a:lnTo>
                  <a:cubicBezTo>
                    <a:pt x="1011" y="1263"/>
                    <a:pt x="2565" y="2070"/>
                    <a:pt x="4178" y="2166"/>
                  </a:cubicBezTo>
                  <a:cubicBezTo>
                    <a:pt x="3168" y="842"/>
                    <a:pt x="1658" y="166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15"/>
            <p:cNvSpPr/>
            <p:nvPr/>
          </p:nvSpPr>
          <p:spPr>
            <a:xfrm>
              <a:off x="510775" y="4501650"/>
              <a:ext cx="82050" cy="83000"/>
            </a:xfrm>
            <a:custGeom>
              <a:avLst/>
              <a:gdLst/>
              <a:ahLst/>
              <a:cxnLst/>
              <a:rect l="l" t="t" r="r" b="b"/>
              <a:pathLst>
                <a:path w="3282" h="3320" extrusionOk="0">
                  <a:moveTo>
                    <a:pt x="3281" y="1"/>
                  </a:moveTo>
                  <a:lnTo>
                    <a:pt x="3281" y="1"/>
                  </a:lnTo>
                  <a:cubicBezTo>
                    <a:pt x="2462" y="143"/>
                    <a:pt x="1693" y="544"/>
                    <a:pt x="1110" y="1136"/>
                  </a:cubicBezTo>
                  <a:cubicBezTo>
                    <a:pt x="527" y="1724"/>
                    <a:pt x="134" y="2499"/>
                    <a:pt x="0" y="3320"/>
                  </a:cubicBezTo>
                  <a:cubicBezTo>
                    <a:pt x="801" y="3047"/>
                    <a:pt x="1426" y="2756"/>
                    <a:pt x="2058" y="2195"/>
                  </a:cubicBezTo>
                  <a:cubicBezTo>
                    <a:pt x="2690" y="1633"/>
                    <a:pt x="3211" y="843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15"/>
            <p:cNvSpPr/>
            <p:nvPr/>
          </p:nvSpPr>
          <p:spPr>
            <a:xfrm>
              <a:off x="460125" y="4523625"/>
              <a:ext cx="39475" cy="103625"/>
            </a:xfrm>
            <a:custGeom>
              <a:avLst/>
              <a:gdLst/>
              <a:ahLst/>
              <a:cxnLst/>
              <a:rect l="l" t="t" r="r" b="b"/>
              <a:pathLst>
                <a:path w="1579" h="4145" extrusionOk="0">
                  <a:moveTo>
                    <a:pt x="1438" y="1"/>
                  </a:moveTo>
                  <a:cubicBezTo>
                    <a:pt x="456" y="1116"/>
                    <a:pt x="1" y="2677"/>
                    <a:pt x="230" y="4144"/>
                  </a:cubicBezTo>
                  <a:cubicBezTo>
                    <a:pt x="1209" y="2988"/>
                    <a:pt x="1578" y="1509"/>
                    <a:pt x="14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15"/>
            <p:cNvSpPr/>
            <p:nvPr/>
          </p:nvSpPr>
          <p:spPr>
            <a:xfrm>
              <a:off x="456575" y="4614150"/>
              <a:ext cx="88625" cy="26600"/>
            </a:xfrm>
            <a:custGeom>
              <a:avLst/>
              <a:gdLst/>
              <a:ahLst/>
              <a:cxnLst/>
              <a:rect l="l" t="t" r="r" b="b"/>
              <a:pathLst>
                <a:path w="3545" h="1064" extrusionOk="0">
                  <a:moveTo>
                    <a:pt x="2889" y="1"/>
                  </a:moveTo>
                  <a:cubicBezTo>
                    <a:pt x="1845" y="1"/>
                    <a:pt x="802" y="369"/>
                    <a:pt x="1" y="1040"/>
                  </a:cubicBezTo>
                  <a:cubicBezTo>
                    <a:pt x="181" y="1056"/>
                    <a:pt x="363" y="1064"/>
                    <a:pt x="545" y="1064"/>
                  </a:cubicBezTo>
                  <a:cubicBezTo>
                    <a:pt x="1636" y="1064"/>
                    <a:pt x="2747" y="774"/>
                    <a:pt x="3545" y="50"/>
                  </a:cubicBezTo>
                  <a:cubicBezTo>
                    <a:pt x="3328" y="17"/>
                    <a:pt x="3108" y="1"/>
                    <a:pt x="2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15"/>
            <p:cNvSpPr/>
            <p:nvPr/>
          </p:nvSpPr>
          <p:spPr>
            <a:xfrm>
              <a:off x="372200" y="4629300"/>
              <a:ext cx="50725" cy="54650"/>
            </a:xfrm>
            <a:custGeom>
              <a:avLst/>
              <a:gdLst/>
              <a:ahLst/>
              <a:cxnLst/>
              <a:rect l="l" t="t" r="r" b="b"/>
              <a:pathLst>
                <a:path w="2029" h="2186" extrusionOk="0">
                  <a:moveTo>
                    <a:pt x="1" y="0"/>
                  </a:moveTo>
                  <a:lnTo>
                    <a:pt x="1" y="0"/>
                  </a:lnTo>
                  <a:cubicBezTo>
                    <a:pt x="400" y="933"/>
                    <a:pt x="1130" y="1719"/>
                    <a:pt x="2029" y="2186"/>
                  </a:cubicBezTo>
                  <a:cubicBezTo>
                    <a:pt x="1716" y="1152"/>
                    <a:pt x="1008" y="391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15"/>
            <p:cNvSpPr/>
            <p:nvPr/>
          </p:nvSpPr>
          <p:spPr>
            <a:xfrm>
              <a:off x="422150" y="4491850"/>
              <a:ext cx="63425" cy="106250"/>
            </a:xfrm>
            <a:custGeom>
              <a:avLst/>
              <a:gdLst/>
              <a:ahLst/>
              <a:cxnLst/>
              <a:rect l="l" t="t" r="r" b="b"/>
              <a:pathLst>
                <a:path w="2537" h="4250" extrusionOk="0">
                  <a:moveTo>
                    <a:pt x="2537" y="1"/>
                  </a:moveTo>
                  <a:cubicBezTo>
                    <a:pt x="1013" y="822"/>
                    <a:pt x="0" y="2519"/>
                    <a:pt x="0" y="4250"/>
                  </a:cubicBezTo>
                  <a:cubicBezTo>
                    <a:pt x="1405" y="3339"/>
                    <a:pt x="2327" y="1664"/>
                    <a:pt x="2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15"/>
            <p:cNvSpPr/>
            <p:nvPr/>
          </p:nvSpPr>
          <p:spPr>
            <a:xfrm>
              <a:off x="292650" y="4425400"/>
              <a:ext cx="128350" cy="219325"/>
            </a:xfrm>
            <a:custGeom>
              <a:avLst/>
              <a:gdLst/>
              <a:ahLst/>
              <a:cxnLst/>
              <a:rect l="l" t="t" r="r" b="b"/>
              <a:pathLst>
                <a:path w="5134" h="8773" extrusionOk="0">
                  <a:moveTo>
                    <a:pt x="0" y="0"/>
                  </a:moveTo>
                  <a:lnTo>
                    <a:pt x="5033" y="8773"/>
                  </a:lnTo>
                  <a:lnTo>
                    <a:pt x="5134" y="8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15"/>
            <p:cNvSpPr/>
            <p:nvPr/>
          </p:nvSpPr>
          <p:spPr>
            <a:xfrm>
              <a:off x="420975" y="4526450"/>
              <a:ext cx="145750" cy="153175"/>
            </a:xfrm>
            <a:custGeom>
              <a:avLst/>
              <a:gdLst/>
              <a:ahLst/>
              <a:cxnLst/>
              <a:rect l="l" t="t" r="r" b="b"/>
              <a:pathLst>
                <a:path w="5830" h="6127" extrusionOk="0">
                  <a:moveTo>
                    <a:pt x="5830" y="0"/>
                  </a:moveTo>
                  <a:lnTo>
                    <a:pt x="1" y="5516"/>
                  </a:lnTo>
                  <a:lnTo>
                    <a:pt x="154" y="6127"/>
                  </a:lnTo>
                  <a:lnTo>
                    <a:pt x="583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15"/>
            <p:cNvSpPr/>
            <p:nvPr/>
          </p:nvSpPr>
          <p:spPr>
            <a:xfrm>
              <a:off x="418450" y="4440550"/>
              <a:ext cx="68000" cy="58625"/>
            </a:xfrm>
            <a:custGeom>
              <a:avLst/>
              <a:gdLst/>
              <a:ahLst/>
              <a:cxnLst/>
              <a:rect l="l" t="t" r="r" b="b"/>
              <a:pathLst>
                <a:path w="2720" h="2345" extrusionOk="0">
                  <a:moveTo>
                    <a:pt x="2720" y="1"/>
                  </a:moveTo>
                  <a:lnTo>
                    <a:pt x="1" y="1860"/>
                  </a:lnTo>
                  <a:lnTo>
                    <a:pt x="1" y="2345"/>
                  </a:lnTo>
                  <a:lnTo>
                    <a:pt x="27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15"/>
            <p:cNvSpPr/>
            <p:nvPr/>
          </p:nvSpPr>
          <p:spPr>
            <a:xfrm>
              <a:off x="412450" y="4302675"/>
              <a:ext cx="31725" cy="431675"/>
            </a:xfrm>
            <a:custGeom>
              <a:avLst/>
              <a:gdLst/>
              <a:ahLst/>
              <a:cxnLst/>
              <a:rect l="l" t="t" r="r" b="b"/>
              <a:pathLst>
                <a:path w="1269" h="17267" extrusionOk="0">
                  <a:moveTo>
                    <a:pt x="73" y="0"/>
                  </a:moveTo>
                  <a:lnTo>
                    <a:pt x="943" y="1658"/>
                  </a:lnTo>
                  <a:lnTo>
                    <a:pt x="99" y="3443"/>
                  </a:lnTo>
                  <a:lnTo>
                    <a:pt x="19" y="14607"/>
                  </a:lnTo>
                  <a:lnTo>
                    <a:pt x="0" y="17266"/>
                  </a:lnTo>
                  <a:lnTo>
                    <a:pt x="64" y="17266"/>
                  </a:lnTo>
                  <a:cubicBezTo>
                    <a:pt x="208" y="17266"/>
                    <a:pt x="349" y="17265"/>
                    <a:pt x="488" y="17263"/>
                  </a:cubicBezTo>
                  <a:cubicBezTo>
                    <a:pt x="583" y="17263"/>
                    <a:pt x="676" y="17259"/>
                    <a:pt x="767" y="17258"/>
                  </a:cubicBezTo>
                  <a:lnTo>
                    <a:pt x="700" y="14610"/>
                  </a:lnTo>
                  <a:lnTo>
                    <a:pt x="425" y="3614"/>
                  </a:lnTo>
                  <a:lnTo>
                    <a:pt x="1269" y="146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70" name="Google Shape;3070;p15"/>
          <p:cNvGrpSpPr/>
          <p:nvPr/>
        </p:nvGrpSpPr>
        <p:grpSpPr>
          <a:xfrm>
            <a:off x="6326550" y="-416175"/>
            <a:ext cx="1571824" cy="1294958"/>
            <a:chOff x="6326550" y="-416175"/>
            <a:chExt cx="1571824" cy="1294958"/>
          </a:xfrm>
        </p:grpSpPr>
        <p:sp>
          <p:nvSpPr>
            <p:cNvPr id="3071" name="Google Shape;3071;p15"/>
            <p:cNvSpPr/>
            <p:nvPr/>
          </p:nvSpPr>
          <p:spPr>
            <a:xfrm>
              <a:off x="6692446" y="192516"/>
              <a:ext cx="824076" cy="196585"/>
            </a:xfrm>
            <a:custGeom>
              <a:avLst/>
              <a:gdLst/>
              <a:ahLst/>
              <a:cxnLst/>
              <a:rect l="l" t="t" r="r" b="b"/>
              <a:pathLst>
                <a:path w="9914" h="2365" extrusionOk="0">
                  <a:moveTo>
                    <a:pt x="1" y="0"/>
                  </a:moveTo>
                  <a:lnTo>
                    <a:pt x="418" y="2364"/>
                  </a:lnTo>
                  <a:lnTo>
                    <a:pt x="9497" y="2364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rgbClr val="8EC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15"/>
            <p:cNvSpPr/>
            <p:nvPr/>
          </p:nvSpPr>
          <p:spPr>
            <a:xfrm>
              <a:off x="6692446" y="150623"/>
              <a:ext cx="824076" cy="79714"/>
            </a:xfrm>
            <a:custGeom>
              <a:avLst/>
              <a:gdLst/>
              <a:ahLst/>
              <a:cxnLst/>
              <a:rect l="l" t="t" r="r" b="b"/>
              <a:pathLst>
                <a:path w="9914" h="959" extrusionOk="0">
                  <a:moveTo>
                    <a:pt x="5116" y="1"/>
                  </a:moveTo>
                  <a:cubicBezTo>
                    <a:pt x="2179" y="1"/>
                    <a:pt x="1" y="504"/>
                    <a:pt x="1" y="504"/>
                  </a:cubicBezTo>
                  <a:cubicBezTo>
                    <a:pt x="1538" y="845"/>
                    <a:pt x="3152" y="959"/>
                    <a:pt x="4621" y="959"/>
                  </a:cubicBezTo>
                  <a:cubicBezTo>
                    <a:pt x="7558" y="959"/>
                    <a:pt x="9913" y="504"/>
                    <a:pt x="9913" y="504"/>
                  </a:cubicBezTo>
                  <a:cubicBezTo>
                    <a:pt x="8243" y="127"/>
                    <a:pt x="6585" y="1"/>
                    <a:pt x="5116" y="1"/>
                  </a:cubicBezTo>
                  <a:close/>
                </a:path>
              </a:pathLst>
            </a:custGeom>
            <a:solidFill>
              <a:srgbClr val="4384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15"/>
            <p:cNvSpPr/>
            <p:nvPr/>
          </p:nvSpPr>
          <p:spPr>
            <a:xfrm>
              <a:off x="7246860" y="-6475"/>
              <a:ext cx="651514" cy="741203"/>
            </a:xfrm>
            <a:custGeom>
              <a:avLst/>
              <a:gdLst/>
              <a:ahLst/>
              <a:cxnLst/>
              <a:rect l="l" t="t" r="r" b="b"/>
              <a:pathLst>
                <a:path w="7838" h="8917" extrusionOk="0">
                  <a:moveTo>
                    <a:pt x="1967" y="1848"/>
                  </a:moveTo>
                  <a:cubicBezTo>
                    <a:pt x="2041" y="1848"/>
                    <a:pt x="2119" y="1865"/>
                    <a:pt x="2182" y="1906"/>
                  </a:cubicBezTo>
                  <a:cubicBezTo>
                    <a:pt x="2254" y="1951"/>
                    <a:pt x="2309" y="2029"/>
                    <a:pt x="2320" y="2113"/>
                  </a:cubicBezTo>
                  <a:cubicBezTo>
                    <a:pt x="2346" y="2340"/>
                    <a:pt x="2058" y="2581"/>
                    <a:pt x="1816" y="2581"/>
                  </a:cubicBezTo>
                  <a:cubicBezTo>
                    <a:pt x="1737" y="2581"/>
                    <a:pt x="1662" y="2555"/>
                    <a:pt x="1605" y="2495"/>
                  </a:cubicBezTo>
                  <a:cubicBezTo>
                    <a:pt x="1502" y="2386"/>
                    <a:pt x="1489" y="2206"/>
                    <a:pt x="1561" y="2074"/>
                  </a:cubicBezTo>
                  <a:cubicBezTo>
                    <a:pt x="1634" y="1942"/>
                    <a:pt x="1783" y="1858"/>
                    <a:pt x="1934" y="1849"/>
                  </a:cubicBezTo>
                  <a:cubicBezTo>
                    <a:pt x="1945" y="1849"/>
                    <a:pt x="1956" y="1848"/>
                    <a:pt x="1967" y="1848"/>
                  </a:cubicBezTo>
                  <a:close/>
                  <a:moveTo>
                    <a:pt x="4482" y="2395"/>
                  </a:moveTo>
                  <a:cubicBezTo>
                    <a:pt x="4593" y="2395"/>
                    <a:pt x="4704" y="2412"/>
                    <a:pt x="4809" y="2444"/>
                  </a:cubicBezTo>
                  <a:cubicBezTo>
                    <a:pt x="4895" y="2471"/>
                    <a:pt x="5079" y="2521"/>
                    <a:pt x="5096" y="2625"/>
                  </a:cubicBezTo>
                  <a:cubicBezTo>
                    <a:pt x="5118" y="2760"/>
                    <a:pt x="4938" y="2796"/>
                    <a:pt x="4843" y="2799"/>
                  </a:cubicBezTo>
                  <a:cubicBezTo>
                    <a:pt x="4827" y="2799"/>
                    <a:pt x="4811" y="2800"/>
                    <a:pt x="4796" y="2800"/>
                  </a:cubicBezTo>
                  <a:cubicBezTo>
                    <a:pt x="4584" y="2800"/>
                    <a:pt x="4373" y="2764"/>
                    <a:pt x="4166" y="2728"/>
                  </a:cubicBezTo>
                  <a:cubicBezTo>
                    <a:pt x="4113" y="2719"/>
                    <a:pt x="4061" y="2711"/>
                    <a:pt x="4019" y="2677"/>
                  </a:cubicBezTo>
                  <a:cubicBezTo>
                    <a:pt x="3980" y="2645"/>
                    <a:pt x="3957" y="2586"/>
                    <a:pt x="3981" y="2539"/>
                  </a:cubicBezTo>
                  <a:cubicBezTo>
                    <a:pt x="3997" y="2513"/>
                    <a:pt x="4026" y="2496"/>
                    <a:pt x="4055" y="2484"/>
                  </a:cubicBezTo>
                  <a:cubicBezTo>
                    <a:pt x="4190" y="2424"/>
                    <a:pt x="4336" y="2395"/>
                    <a:pt x="4482" y="2395"/>
                  </a:cubicBezTo>
                  <a:close/>
                  <a:moveTo>
                    <a:pt x="6459" y="3869"/>
                  </a:moveTo>
                  <a:cubicBezTo>
                    <a:pt x="6481" y="3869"/>
                    <a:pt x="6503" y="3872"/>
                    <a:pt x="6523" y="3876"/>
                  </a:cubicBezTo>
                  <a:cubicBezTo>
                    <a:pt x="6671" y="3905"/>
                    <a:pt x="7069" y="3974"/>
                    <a:pt x="7026" y="4193"/>
                  </a:cubicBezTo>
                  <a:cubicBezTo>
                    <a:pt x="7014" y="4261"/>
                    <a:pt x="6967" y="4287"/>
                    <a:pt x="6906" y="4287"/>
                  </a:cubicBezTo>
                  <a:cubicBezTo>
                    <a:pt x="6767" y="4287"/>
                    <a:pt x="6551" y="4158"/>
                    <a:pt x="6474" y="4116"/>
                  </a:cubicBezTo>
                  <a:cubicBezTo>
                    <a:pt x="6433" y="4094"/>
                    <a:pt x="6396" y="4069"/>
                    <a:pt x="6368" y="4033"/>
                  </a:cubicBezTo>
                  <a:cubicBezTo>
                    <a:pt x="6344" y="3995"/>
                    <a:pt x="6336" y="3943"/>
                    <a:pt x="6361" y="3908"/>
                  </a:cubicBezTo>
                  <a:cubicBezTo>
                    <a:pt x="6383" y="3879"/>
                    <a:pt x="6420" y="3869"/>
                    <a:pt x="6459" y="3869"/>
                  </a:cubicBezTo>
                  <a:close/>
                  <a:moveTo>
                    <a:pt x="2745" y="4212"/>
                  </a:moveTo>
                  <a:cubicBezTo>
                    <a:pt x="2766" y="4212"/>
                    <a:pt x="2788" y="4214"/>
                    <a:pt x="2808" y="4219"/>
                  </a:cubicBezTo>
                  <a:cubicBezTo>
                    <a:pt x="2871" y="4233"/>
                    <a:pt x="2934" y="4268"/>
                    <a:pt x="2958" y="4326"/>
                  </a:cubicBezTo>
                  <a:cubicBezTo>
                    <a:pt x="2981" y="4381"/>
                    <a:pt x="2962" y="4445"/>
                    <a:pt x="2939" y="4501"/>
                  </a:cubicBezTo>
                  <a:cubicBezTo>
                    <a:pt x="2894" y="4604"/>
                    <a:pt x="2804" y="4771"/>
                    <a:pt x="2684" y="4800"/>
                  </a:cubicBezTo>
                  <a:cubicBezTo>
                    <a:pt x="2666" y="4804"/>
                    <a:pt x="2650" y="4806"/>
                    <a:pt x="2634" y="4806"/>
                  </a:cubicBezTo>
                  <a:cubicBezTo>
                    <a:pt x="2505" y="4806"/>
                    <a:pt x="2405" y="4681"/>
                    <a:pt x="2402" y="4555"/>
                  </a:cubicBezTo>
                  <a:cubicBezTo>
                    <a:pt x="2401" y="4454"/>
                    <a:pt x="2449" y="4355"/>
                    <a:pt x="2525" y="4291"/>
                  </a:cubicBezTo>
                  <a:cubicBezTo>
                    <a:pt x="2587" y="4241"/>
                    <a:pt x="2667" y="4212"/>
                    <a:pt x="2745" y="4212"/>
                  </a:cubicBezTo>
                  <a:close/>
                  <a:moveTo>
                    <a:pt x="5823" y="6472"/>
                  </a:moveTo>
                  <a:cubicBezTo>
                    <a:pt x="5842" y="6472"/>
                    <a:pt x="5861" y="6474"/>
                    <a:pt x="5879" y="6476"/>
                  </a:cubicBezTo>
                  <a:cubicBezTo>
                    <a:pt x="6053" y="6503"/>
                    <a:pt x="6220" y="6578"/>
                    <a:pt x="6354" y="6694"/>
                  </a:cubicBezTo>
                  <a:cubicBezTo>
                    <a:pt x="6403" y="6736"/>
                    <a:pt x="6448" y="6785"/>
                    <a:pt x="6475" y="6843"/>
                  </a:cubicBezTo>
                  <a:cubicBezTo>
                    <a:pt x="6560" y="7022"/>
                    <a:pt x="6436" y="7078"/>
                    <a:pt x="6294" y="7078"/>
                  </a:cubicBezTo>
                  <a:cubicBezTo>
                    <a:pt x="6216" y="7078"/>
                    <a:pt x="6132" y="7061"/>
                    <a:pt x="6074" y="7038"/>
                  </a:cubicBezTo>
                  <a:cubicBezTo>
                    <a:pt x="5943" y="6984"/>
                    <a:pt x="5830" y="6890"/>
                    <a:pt x="5737" y="6784"/>
                  </a:cubicBezTo>
                  <a:cubicBezTo>
                    <a:pt x="5707" y="6749"/>
                    <a:pt x="5678" y="6713"/>
                    <a:pt x="5662" y="6669"/>
                  </a:cubicBezTo>
                  <a:cubicBezTo>
                    <a:pt x="5645" y="6626"/>
                    <a:pt x="5645" y="6575"/>
                    <a:pt x="5669" y="6537"/>
                  </a:cubicBezTo>
                  <a:cubicBezTo>
                    <a:pt x="5701" y="6488"/>
                    <a:pt x="5762" y="6472"/>
                    <a:pt x="5823" y="6472"/>
                  </a:cubicBezTo>
                  <a:close/>
                  <a:moveTo>
                    <a:pt x="4768" y="0"/>
                  </a:moveTo>
                  <a:cubicBezTo>
                    <a:pt x="3680" y="0"/>
                    <a:pt x="2919" y="1008"/>
                    <a:pt x="2833" y="1271"/>
                  </a:cubicBezTo>
                  <a:cubicBezTo>
                    <a:pt x="2833" y="1271"/>
                    <a:pt x="2503" y="1114"/>
                    <a:pt x="2068" y="1114"/>
                  </a:cubicBezTo>
                  <a:cubicBezTo>
                    <a:pt x="1689" y="1114"/>
                    <a:pt x="1229" y="1234"/>
                    <a:pt x="839" y="1680"/>
                  </a:cubicBezTo>
                  <a:cubicBezTo>
                    <a:pt x="1" y="2638"/>
                    <a:pt x="108" y="4472"/>
                    <a:pt x="690" y="5342"/>
                  </a:cubicBezTo>
                  <a:cubicBezTo>
                    <a:pt x="691" y="5345"/>
                    <a:pt x="694" y="5348"/>
                    <a:pt x="695" y="5351"/>
                  </a:cubicBezTo>
                  <a:cubicBezTo>
                    <a:pt x="695" y="4633"/>
                    <a:pt x="833" y="3921"/>
                    <a:pt x="1829" y="3018"/>
                  </a:cubicBezTo>
                  <a:cubicBezTo>
                    <a:pt x="1968" y="2894"/>
                    <a:pt x="2064" y="2846"/>
                    <a:pt x="2124" y="2846"/>
                  </a:cubicBezTo>
                  <a:cubicBezTo>
                    <a:pt x="2246" y="2846"/>
                    <a:pt x="2215" y="3049"/>
                    <a:pt x="2090" y="3218"/>
                  </a:cubicBezTo>
                  <a:cubicBezTo>
                    <a:pt x="1906" y="3468"/>
                    <a:pt x="1487" y="3932"/>
                    <a:pt x="1051" y="4639"/>
                  </a:cubicBezTo>
                  <a:cubicBezTo>
                    <a:pt x="820" y="5012"/>
                    <a:pt x="784" y="5312"/>
                    <a:pt x="804" y="5509"/>
                  </a:cubicBezTo>
                  <a:cubicBezTo>
                    <a:pt x="1196" y="6068"/>
                    <a:pt x="1722" y="6700"/>
                    <a:pt x="2380" y="7228"/>
                  </a:cubicBezTo>
                  <a:cubicBezTo>
                    <a:pt x="2334" y="6948"/>
                    <a:pt x="2370" y="6607"/>
                    <a:pt x="2423" y="6185"/>
                  </a:cubicBezTo>
                  <a:cubicBezTo>
                    <a:pt x="2485" y="5684"/>
                    <a:pt x="3067" y="4663"/>
                    <a:pt x="3329" y="4663"/>
                  </a:cubicBezTo>
                  <a:cubicBezTo>
                    <a:pt x="3371" y="4663"/>
                    <a:pt x="3405" y="4689"/>
                    <a:pt x="3427" y="4748"/>
                  </a:cubicBezTo>
                  <a:cubicBezTo>
                    <a:pt x="3587" y="5171"/>
                    <a:pt x="2692" y="6030"/>
                    <a:pt x="2575" y="6801"/>
                  </a:cubicBezTo>
                  <a:cubicBezTo>
                    <a:pt x="2543" y="7010"/>
                    <a:pt x="2562" y="7215"/>
                    <a:pt x="2610" y="7403"/>
                  </a:cubicBezTo>
                  <a:cubicBezTo>
                    <a:pt x="2878" y="7599"/>
                    <a:pt x="3166" y="7779"/>
                    <a:pt x="3474" y="7926"/>
                  </a:cubicBezTo>
                  <a:cubicBezTo>
                    <a:pt x="3741" y="8056"/>
                    <a:pt x="4045" y="8154"/>
                    <a:pt x="4350" y="8234"/>
                  </a:cubicBezTo>
                  <a:cubicBezTo>
                    <a:pt x="4273" y="8086"/>
                    <a:pt x="4193" y="7911"/>
                    <a:pt x="4139" y="7723"/>
                  </a:cubicBezTo>
                  <a:cubicBezTo>
                    <a:pt x="4000" y="7254"/>
                    <a:pt x="4184" y="6138"/>
                    <a:pt x="4390" y="6138"/>
                  </a:cubicBezTo>
                  <a:cubicBezTo>
                    <a:pt x="4401" y="6138"/>
                    <a:pt x="4412" y="6141"/>
                    <a:pt x="4422" y="6147"/>
                  </a:cubicBezTo>
                  <a:cubicBezTo>
                    <a:pt x="4641" y="6271"/>
                    <a:pt x="4618" y="6588"/>
                    <a:pt x="4525" y="7084"/>
                  </a:cubicBezTo>
                  <a:cubicBezTo>
                    <a:pt x="4432" y="7581"/>
                    <a:pt x="4458" y="8260"/>
                    <a:pt x="4873" y="8354"/>
                  </a:cubicBezTo>
                  <a:cubicBezTo>
                    <a:pt x="5214" y="8425"/>
                    <a:pt x="5518" y="8480"/>
                    <a:pt x="5719" y="8533"/>
                  </a:cubicBezTo>
                  <a:cubicBezTo>
                    <a:pt x="6187" y="8657"/>
                    <a:pt x="6316" y="8917"/>
                    <a:pt x="6316" y="8917"/>
                  </a:cubicBezTo>
                  <a:cubicBezTo>
                    <a:pt x="6284" y="8273"/>
                    <a:pt x="6632" y="7832"/>
                    <a:pt x="7112" y="7322"/>
                  </a:cubicBezTo>
                  <a:cubicBezTo>
                    <a:pt x="7592" y="6810"/>
                    <a:pt x="7628" y="6257"/>
                    <a:pt x="7244" y="5870"/>
                  </a:cubicBezTo>
                  <a:cubicBezTo>
                    <a:pt x="6860" y="5482"/>
                    <a:pt x="6127" y="5421"/>
                    <a:pt x="5534" y="5312"/>
                  </a:cubicBezTo>
                  <a:cubicBezTo>
                    <a:pt x="4943" y="5205"/>
                    <a:pt x="4699" y="4797"/>
                    <a:pt x="5310" y="4733"/>
                  </a:cubicBezTo>
                  <a:cubicBezTo>
                    <a:pt x="5458" y="4718"/>
                    <a:pt x="5603" y="4701"/>
                    <a:pt x="5755" y="4701"/>
                  </a:cubicBezTo>
                  <a:cubicBezTo>
                    <a:pt x="6230" y="4701"/>
                    <a:pt x="6767" y="4867"/>
                    <a:pt x="7641" y="5762"/>
                  </a:cubicBezTo>
                  <a:cubicBezTo>
                    <a:pt x="7641" y="5762"/>
                    <a:pt x="7837" y="4994"/>
                    <a:pt x="7608" y="4335"/>
                  </a:cubicBezTo>
                  <a:cubicBezTo>
                    <a:pt x="7380" y="3675"/>
                    <a:pt x="6335" y="3466"/>
                    <a:pt x="6074" y="3401"/>
                  </a:cubicBezTo>
                  <a:cubicBezTo>
                    <a:pt x="5917" y="3362"/>
                    <a:pt x="5971" y="3260"/>
                    <a:pt x="6188" y="3260"/>
                  </a:cubicBezTo>
                  <a:cubicBezTo>
                    <a:pt x="6331" y="3260"/>
                    <a:pt x="6545" y="3305"/>
                    <a:pt x="6816" y="3441"/>
                  </a:cubicBezTo>
                  <a:cubicBezTo>
                    <a:pt x="7496" y="3784"/>
                    <a:pt x="7662" y="3891"/>
                    <a:pt x="7662" y="3891"/>
                  </a:cubicBezTo>
                  <a:cubicBezTo>
                    <a:pt x="7662" y="3891"/>
                    <a:pt x="7511" y="2616"/>
                    <a:pt x="7144" y="2044"/>
                  </a:cubicBezTo>
                  <a:cubicBezTo>
                    <a:pt x="7000" y="1816"/>
                    <a:pt x="6626" y="1768"/>
                    <a:pt x="6208" y="1768"/>
                  </a:cubicBezTo>
                  <a:cubicBezTo>
                    <a:pt x="5903" y="1768"/>
                    <a:pt x="5574" y="1793"/>
                    <a:pt x="5294" y="1793"/>
                  </a:cubicBezTo>
                  <a:cubicBezTo>
                    <a:pt x="4990" y="1793"/>
                    <a:pt x="4744" y="1763"/>
                    <a:pt x="4647" y="1638"/>
                  </a:cubicBezTo>
                  <a:cubicBezTo>
                    <a:pt x="4481" y="1422"/>
                    <a:pt x="4954" y="1306"/>
                    <a:pt x="5532" y="1306"/>
                  </a:cubicBezTo>
                  <a:cubicBezTo>
                    <a:pt x="6028" y="1306"/>
                    <a:pt x="6600" y="1392"/>
                    <a:pt x="6910" y="1572"/>
                  </a:cubicBezTo>
                  <a:cubicBezTo>
                    <a:pt x="6910" y="1572"/>
                    <a:pt x="6613" y="449"/>
                    <a:pt x="5265" y="70"/>
                  </a:cubicBezTo>
                  <a:cubicBezTo>
                    <a:pt x="5093" y="22"/>
                    <a:pt x="4927" y="0"/>
                    <a:pt x="47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15"/>
            <p:cNvSpPr/>
            <p:nvPr/>
          </p:nvSpPr>
          <p:spPr>
            <a:xfrm>
              <a:off x="6326550" y="-115030"/>
              <a:ext cx="853086" cy="993813"/>
            </a:xfrm>
            <a:custGeom>
              <a:avLst/>
              <a:gdLst/>
              <a:ahLst/>
              <a:cxnLst/>
              <a:rect l="l" t="t" r="r" b="b"/>
              <a:pathLst>
                <a:path w="10263" h="11956" extrusionOk="0">
                  <a:moveTo>
                    <a:pt x="4010" y="1006"/>
                  </a:moveTo>
                  <a:cubicBezTo>
                    <a:pt x="4144" y="1006"/>
                    <a:pt x="4280" y="1053"/>
                    <a:pt x="4388" y="1132"/>
                  </a:cubicBezTo>
                  <a:cubicBezTo>
                    <a:pt x="4479" y="1201"/>
                    <a:pt x="4553" y="1293"/>
                    <a:pt x="4588" y="1402"/>
                  </a:cubicBezTo>
                  <a:cubicBezTo>
                    <a:pt x="4622" y="1511"/>
                    <a:pt x="4610" y="1637"/>
                    <a:pt x="4546" y="1728"/>
                  </a:cubicBezTo>
                  <a:cubicBezTo>
                    <a:pt x="4459" y="1857"/>
                    <a:pt x="4286" y="1917"/>
                    <a:pt x="4105" y="1917"/>
                  </a:cubicBezTo>
                  <a:cubicBezTo>
                    <a:pt x="3821" y="1917"/>
                    <a:pt x="3517" y="1767"/>
                    <a:pt x="3505" y="1495"/>
                  </a:cubicBezTo>
                  <a:cubicBezTo>
                    <a:pt x="3496" y="1295"/>
                    <a:pt x="3638" y="1106"/>
                    <a:pt x="3824" y="1038"/>
                  </a:cubicBezTo>
                  <a:cubicBezTo>
                    <a:pt x="3884" y="1016"/>
                    <a:pt x="3947" y="1006"/>
                    <a:pt x="4010" y="1006"/>
                  </a:cubicBezTo>
                  <a:close/>
                  <a:moveTo>
                    <a:pt x="5879" y="3578"/>
                  </a:moveTo>
                  <a:cubicBezTo>
                    <a:pt x="5907" y="3578"/>
                    <a:pt x="5935" y="3586"/>
                    <a:pt x="5961" y="3595"/>
                  </a:cubicBezTo>
                  <a:cubicBezTo>
                    <a:pt x="6286" y="3693"/>
                    <a:pt x="6569" y="3918"/>
                    <a:pt x="6747" y="4205"/>
                  </a:cubicBezTo>
                  <a:cubicBezTo>
                    <a:pt x="6811" y="4305"/>
                    <a:pt x="6953" y="4513"/>
                    <a:pt x="6879" y="4633"/>
                  </a:cubicBezTo>
                  <a:cubicBezTo>
                    <a:pt x="6845" y="4687"/>
                    <a:pt x="6797" y="4707"/>
                    <a:pt x="6745" y="4707"/>
                  </a:cubicBezTo>
                  <a:cubicBezTo>
                    <a:pt x="6650" y="4707"/>
                    <a:pt x="6540" y="4639"/>
                    <a:pt x="6476" y="4588"/>
                  </a:cubicBezTo>
                  <a:cubicBezTo>
                    <a:pt x="6244" y="4397"/>
                    <a:pt x="6053" y="4165"/>
                    <a:pt x="5861" y="3935"/>
                  </a:cubicBezTo>
                  <a:cubicBezTo>
                    <a:pt x="5818" y="3882"/>
                    <a:pt x="5773" y="3827"/>
                    <a:pt x="5758" y="3757"/>
                  </a:cubicBezTo>
                  <a:cubicBezTo>
                    <a:pt x="5744" y="3690"/>
                    <a:pt x="5773" y="3609"/>
                    <a:pt x="5838" y="3584"/>
                  </a:cubicBezTo>
                  <a:cubicBezTo>
                    <a:pt x="5851" y="3580"/>
                    <a:pt x="5865" y="3578"/>
                    <a:pt x="5879" y="3578"/>
                  </a:cubicBezTo>
                  <a:close/>
                  <a:moveTo>
                    <a:pt x="2868" y="4080"/>
                  </a:moveTo>
                  <a:cubicBezTo>
                    <a:pt x="2871" y="4080"/>
                    <a:pt x="2874" y="4080"/>
                    <a:pt x="2877" y="4080"/>
                  </a:cubicBezTo>
                  <a:cubicBezTo>
                    <a:pt x="3009" y="4082"/>
                    <a:pt x="3140" y="4147"/>
                    <a:pt x="3221" y="4252"/>
                  </a:cubicBezTo>
                  <a:cubicBezTo>
                    <a:pt x="3273" y="4317"/>
                    <a:pt x="3306" y="4407"/>
                    <a:pt x="3279" y="4485"/>
                  </a:cubicBezTo>
                  <a:cubicBezTo>
                    <a:pt x="3254" y="4562"/>
                    <a:pt x="3182" y="4611"/>
                    <a:pt x="3109" y="4646"/>
                  </a:cubicBezTo>
                  <a:cubicBezTo>
                    <a:pt x="3010" y="4692"/>
                    <a:pt x="2857" y="4753"/>
                    <a:pt x="2726" y="4753"/>
                  </a:cubicBezTo>
                  <a:cubicBezTo>
                    <a:pt x="2678" y="4753"/>
                    <a:pt x="2634" y="4745"/>
                    <a:pt x="2596" y="4726"/>
                  </a:cubicBezTo>
                  <a:cubicBezTo>
                    <a:pt x="2410" y="4633"/>
                    <a:pt x="2406" y="4382"/>
                    <a:pt x="2526" y="4240"/>
                  </a:cubicBezTo>
                  <a:cubicBezTo>
                    <a:pt x="2610" y="4141"/>
                    <a:pt x="2738" y="4080"/>
                    <a:pt x="2868" y="4080"/>
                  </a:cubicBezTo>
                  <a:close/>
                  <a:moveTo>
                    <a:pt x="7059" y="6995"/>
                  </a:moveTo>
                  <a:cubicBezTo>
                    <a:pt x="7123" y="6995"/>
                    <a:pt x="7182" y="7050"/>
                    <a:pt x="7223" y="7104"/>
                  </a:cubicBezTo>
                  <a:cubicBezTo>
                    <a:pt x="7346" y="7259"/>
                    <a:pt x="7684" y="7669"/>
                    <a:pt x="7452" y="7853"/>
                  </a:cubicBezTo>
                  <a:cubicBezTo>
                    <a:pt x="7420" y="7879"/>
                    <a:pt x="7388" y="7891"/>
                    <a:pt x="7358" y="7891"/>
                  </a:cubicBezTo>
                  <a:cubicBezTo>
                    <a:pt x="7167" y="7891"/>
                    <a:pt x="7019" y="7437"/>
                    <a:pt x="6968" y="7300"/>
                  </a:cubicBezTo>
                  <a:cubicBezTo>
                    <a:pt x="6947" y="7244"/>
                    <a:pt x="6927" y="7186"/>
                    <a:pt x="6933" y="7128"/>
                  </a:cubicBezTo>
                  <a:cubicBezTo>
                    <a:pt x="6939" y="7070"/>
                    <a:pt x="6976" y="7011"/>
                    <a:pt x="7033" y="6998"/>
                  </a:cubicBezTo>
                  <a:cubicBezTo>
                    <a:pt x="7042" y="6996"/>
                    <a:pt x="7050" y="6995"/>
                    <a:pt x="7059" y="6995"/>
                  </a:cubicBezTo>
                  <a:close/>
                  <a:moveTo>
                    <a:pt x="4119" y="9017"/>
                  </a:moveTo>
                  <a:cubicBezTo>
                    <a:pt x="4203" y="9017"/>
                    <a:pt x="4283" y="9081"/>
                    <a:pt x="4340" y="9145"/>
                  </a:cubicBezTo>
                  <a:cubicBezTo>
                    <a:pt x="4492" y="9322"/>
                    <a:pt x="4593" y="9541"/>
                    <a:pt x="4627" y="9769"/>
                  </a:cubicBezTo>
                  <a:cubicBezTo>
                    <a:pt x="4640" y="9853"/>
                    <a:pt x="4643" y="9940"/>
                    <a:pt x="4620" y="10023"/>
                  </a:cubicBezTo>
                  <a:cubicBezTo>
                    <a:pt x="4584" y="10153"/>
                    <a:pt x="4521" y="10202"/>
                    <a:pt x="4448" y="10202"/>
                  </a:cubicBezTo>
                  <a:cubicBezTo>
                    <a:pt x="4303" y="10202"/>
                    <a:pt x="4123" y="10007"/>
                    <a:pt x="4053" y="9869"/>
                  </a:cubicBezTo>
                  <a:cubicBezTo>
                    <a:pt x="3968" y="9704"/>
                    <a:pt x="3939" y="9514"/>
                    <a:pt x="3936" y="9327"/>
                  </a:cubicBezTo>
                  <a:cubicBezTo>
                    <a:pt x="3936" y="9267"/>
                    <a:pt x="3937" y="9206"/>
                    <a:pt x="3957" y="9148"/>
                  </a:cubicBezTo>
                  <a:cubicBezTo>
                    <a:pt x="3979" y="9092"/>
                    <a:pt x="4020" y="9040"/>
                    <a:pt x="4078" y="9022"/>
                  </a:cubicBezTo>
                  <a:cubicBezTo>
                    <a:pt x="4092" y="9019"/>
                    <a:pt x="4105" y="9017"/>
                    <a:pt x="4119" y="9017"/>
                  </a:cubicBezTo>
                  <a:close/>
                  <a:moveTo>
                    <a:pt x="3778" y="1"/>
                  </a:moveTo>
                  <a:cubicBezTo>
                    <a:pt x="3671" y="1"/>
                    <a:pt x="3559" y="8"/>
                    <a:pt x="3443" y="25"/>
                  </a:cubicBezTo>
                  <a:cubicBezTo>
                    <a:pt x="1782" y="258"/>
                    <a:pt x="308" y="2179"/>
                    <a:pt x="139" y="3550"/>
                  </a:cubicBezTo>
                  <a:cubicBezTo>
                    <a:pt x="139" y="3555"/>
                    <a:pt x="138" y="3560"/>
                    <a:pt x="138" y="3564"/>
                  </a:cubicBezTo>
                  <a:cubicBezTo>
                    <a:pt x="756" y="2849"/>
                    <a:pt x="1507" y="2258"/>
                    <a:pt x="3277" y="2216"/>
                  </a:cubicBezTo>
                  <a:cubicBezTo>
                    <a:pt x="3296" y="2215"/>
                    <a:pt x="3313" y="2215"/>
                    <a:pt x="3330" y="2215"/>
                  </a:cubicBezTo>
                  <a:cubicBezTo>
                    <a:pt x="4011" y="2215"/>
                    <a:pt x="3759" y="2546"/>
                    <a:pt x="3367" y="2633"/>
                  </a:cubicBezTo>
                  <a:cubicBezTo>
                    <a:pt x="2967" y="2725"/>
                    <a:pt x="2149" y="2828"/>
                    <a:pt x="1105" y="3155"/>
                  </a:cubicBezTo>
                  <a:cubicBezTo>
                    <a:pt x="554" y="3329"/>
                    <a:pt x="263" y="3598"/>
                    <a:pt x="109" y="3812"/>
                  </a:cubicBezTo>
                  <a:cubicBezTo>
                    <a:pt x="18" y="4705"/>
                    <a:pt x="0" y="5789"/>
                    <a:pt x="203" y="6882"/>
                  </a:cubicBezTo>
                  <a:cubicBezTo>
                    <a:pt x="397" y="6563"/>
                    <a:pt x="727" y="6256"/>
                    <a:pt x="1141" y="5880"/>
                  </a:cubicBezTo>
                  <a:cubicBezTo>
                    <a:pt x="1553" y="5507"/>
                    <a:pt x="2634" y="5087"/>
                    <a:pt x="3135" y="5087"/>
                  </a:cubicBezTo>
                  <a:cubicBezTo>
                    <a:pt x="3332" y="5087"/>
                    <a:pt x="3439" y="5152"/>
                    <a:pt x="3380" y="5310"/>
                  </a:cubicBezTo>
                  <a:cubicBezTo>
                    <a:pt x="3174" y="5873"/>
                    <a:pt x="1546" y="5958"/>
                    <a:pt x="764" y="6625"/>
                  </a:cubicBezTo>
                  <a:cubicBezTo>
                    <a:pt x="554" y="6807"/>
                    <a:pt x="396" y="7027"/>
                    <a:pt x="280" y="7253"/>
                  </a:cubicBezTo>
                  <a:cubicBezTo>
                    <a:pt x="379" y="7681"/>
                    <a:pt x="513" y="8106"/>
                    <a:pt x="692" y="8519"/>
                  </a:cubicBezTo>
                  <a:cubicBezTo>
                    <a:pt x="846" y="8876"/>
                    <a:pt x="1067" y="9237"/>
                    <a:pt x="1301" y="9578"/>
                  </a:cubicBezTo>
                  <a:cubicBezTo>
                    <a:pt x="1352" y="9366"/>
                    <a:pt x="1424" y="9122"/>
                    <a:pt x="1530" y="8889"/>
                  </a:cubicBezTo>
                  <a:cubicBezTo>
                    <a:pt x="1772" y="8350"/>
                    <a:pt x="2755" y="7500"/>
                    <a:pt x="3076" y="7500"/>
                  </a:cubicBezTo>
                  <a:cubicBezTo>
                    <a:pt x="3123" y="7500"/>
                    <a:pt x="3156" y="7518"/>
                    <a:pt x="3170" y="7558"/>
                  </a:cubicBezTo>
                  <a:cubicBezTo>
                    <a:pt x="3283" y="7872"/>
                    <a:pt x="2986" y="8167"/>
                    <a:pt x="2467" y="8583"/>
                  </a:cubicBezTo>
                  <a:cubicBezTo>
                    <a:pt x="1949" y="8998"/>
                    <a:pt x="1386" y="9697"/>
                    <a:pt x="1720" y="10150"/>
                  </a:cubicBezTo>
                  <a:cubicBezTo>
                    <a:pt x="1997" y="10514"/>
                    <a:pt x="2256" y="10830"/>
                    <a:pt x="2410" y="11057"/>
                  </a:cubicBezTo>
                  <a:cubicBezTo>
                    <a:pt x="2771" y="11586"/>
                    <a:pt x="2676" y="11956"/>
                    <a:pt x="2676" y="11956"/>
                  </a:cubicBezTo>
                  <a:cubicBezTo>
                    <a:pt x="3198" y="11287"/>
                    <a:pt x="3924" y="11145"/>
                    <a:pt x="4843" y="11051"/>
                  </a:cubicBezTo>
                  <a:cubicBezTo>
                    <a:pt x="5763" y="10957"/>
                    <a:pt x="6275" y="10433"/>
                    <a:pt x="6224" y="9715"/>
                  </a:cubicBezTo>
                  <a:cubicBezTo>
                    <a:pt x="6173" y="8998"/>
                    <a:pt x="5499" y="8304"/>
                    <a:pt x="5001" y="7688"/>
                  </a:cubicBezTo>
                  <a:cubicBezTo>
                    <a:pt x="4624" y="7222"/>
                    <a:pt x="4594" y="6758"/>
                    <a:pt x="4888" y="6758"/>
                  </a:cubicBezTo>
                  <a:cubicBezTo>
                    <a:pt x="4983" y="6758"/>
                    <a:pt x="5112" y="6807"/>
                    <a:pt x="5274" y="6920"/>
                  </a:cubicBezTo>
                  <a:cubicBezTo>
                    <a:pt x="5938" y="7382"/>
                    <a:pt x="6582" y="7782"/>
                    <a:pt x="6714" y="9950"/>
                  </a:cubicBezTo>
                  <a:cubicBezTo>
                    <a:pt x="6714" y="9950"/>
                    <a:pt x="7568" y="9354"/>
                    <a:pt x="7909" y="8500"/>
                  </a:cubicBezTo>
                  <a:cubicBezTo>
                    <a:pt x="8250" y="7645"/>
                    <a:pt x="7387" y="6538"/>
                    <a:pt x="7179" y="6250"/>
                  </a:cubicBezTo>
                  <a:cubicBezTo>
                    <a:pt x="7110" y="6151"/>
                    <a:pt x="7125" y="6090"/>
                    <a:pt x="7191" y="6090"/>
                  </a:cubicBezTo>
                  <a:cubicBezTo>
                    <a:pt x="7318" y="6090"/>
                    <a:pt x="7634" y="6316"/>
                    <a:pt x="7887" y="6927"/>
                  </a:cubicBezTo>
                  <a:cubicBezTo>
                    <a:pt x="8268" y="7853"/>
                    <a:pt x="8341" y="8104"/>
                    <a:pt x="8341" y="8104"/>
                  </a:cubicBezTo>
                  <a:cubicBezTo>
                    <a:pt x="8341" y="8104"/>
                    <a:pt x="9288" y="6702"/>
                    <a:pt x="9418" y="5816"/>
                  </a:cubicBezTo>
                  <a:cubicBezTo>
                    <a:pt x="9549" y="4930"/>
                    <a:pt x="7242" y="3928"/>
                    <a:pt x="7278" y="3263"/>
                  </a:cubicBezTo>
                  <a:cubicBezTo>
                    <a:pt x="7284" y="3152"/>
                    <a:pt x="7342" y="3104"/>
                    <a:pt x="7437" y="3104"/>
                  </a:cubicBezTo>
                  <a:cubicBezTo>
                    <a:pt x="7914" y="3104"/>
                    <a:pt x="9314" y="4338"/>
                    <a:pt x="9592" y="5146"/>
                  </a:cubicBezTo>
                  <a:cubicBezTo>
                    <a:pt x="9592" y="5146"/>
                    <a:pt x="10262" y="3770"/>
                    <a:pt x="9244" y="2229"/>
                  </a:cubicBezTo>
                  <a:cubicBezTo>
                    <a:pt x="8660" y="1347"/>
                    <a:pt x="7728" y="1112"/>
                    <a:pt x="6969" y="1112"/>
                  </a:cubicBezTo>
                  <a:cubicBezTo>
                    <a:pt x="6404" y="1112"/>
                    <a:pt x="5936" y="1242"/>
                    <a:pt x="5782" y="1334"/>
                  </a:cubicBezTo>
                  <a:cubicBezTo>
                    <a:pt x="5782" y="1334"/>
                    <a:pt x="5195" y="1"/>
                    <a:pt x="37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15"/>
            <p:cNvSpPr/>
            <p:nvPr/>
          </p:nvSpPr>
          <p:spPr>
            <a:xfrm>
              <a:off x="6671251" y="-416175"/>
              <a:ext cx="853003" cy="993729"/>
            </a:xfrm>
            <a:custGeom>
              <a:avLst/>
              <a:gdLst/>
              <a:ahLst/>
              <a:cxnLst/>
              <a:rect l="l" t="t" r="r" b="b"/>
              <a:pathLst>
                <a:path w="10262" h="11955" extrusionOk="0">
                  <a:moveTo>
                    <a:pt x="6250" y="1007"/>
                  </a:moveTo>
                  <a:cubicBezTo>
                    <a:pt x="6314" y="1007"/>
                    <a:pt x="6378" y="1018"/>
                    <a:pt x="6439" y="1040"/>
                  </a:cubicBezTo>
                  <a:cubicBezTo>
                    <a:pt x="6626" y="1109"/>
                    <a:pt x="6766" y="1298"/>
                    <a:pt x="6758" y="1497"/>
                  </a:cubicBezTo>
                  <a:cubicBezTo>
                    <a:pt x="6745" y="1768"/>
                    <a:pt x="6442" y="1918"/>
                    <a:pt x="6157" y="1918"/>
                  </a:cubicBezTo>
                  <a:cubicBezTo>
                    <a:pt x="5976" y="1918"/>
                    <a:pt x="5804" y="1858"/>
                    <a:pt x="5717" y="1731"/>
                  </a:cubicBezTo>
                  <a:cubicBezTo>
                    <a:pt x="5654" y="1636"/>
                    <a:pt x="5643" y="1512"/>
                    <a:pt x="5676" y="1404"/>
                  </a:cubicBezTo>
                  <a:cubicBezTo>
                    <a:pt x="5709" y="1296"/>
                    <a:pt x="5785" y="1203"/>
                    <a:pt x="5875" y="1135"/>
                  </a:cubicBezTo>
                  <a:cubicBezTo>
                    <a:pt x="5982" y="1053"/>
                    <a:pt x="6117" y="1007"/>
                    <a:pt x="6250" y="1007"/>
                  </a:cubicBezTo>
                  <a:close/>
                  <a:moveTo>
                    <a:pt x="4382" y="3579"/>
                  </a:moveTo>
                  <a:cubicBezTo>
                    <a:pt x="4397" y="3579"/>
                    <a:pt x="4411" y="3581"/>
                    <a:pt x="4425" y="3585"/>
                  </a:cubicBezTo>
                  <a:cubicBezTo>
                    <a:pt x="4490" y="3608"/>
                    <a:pt x="4519" y="3690"/>
                    <a:pt x="4504" y="3756"/>
                  </a:cubicBezTo>
                  <a:cubicBezTo>
                    <a:pt x="4490" y="3824"/>
                    <a:pt x="4445" y="3880"/>
                    <a:pt x="4401" y="3935"/>
                  </a:cubicBezTo>
                  <a:cubicBezTo>
                    <a:pt x="4211" y="4165"/>
                    <a:pt x="4018" y="4399"/>
                    <a:pt x="3786" y="4587"/>
                  </a:cubicBezTo>
                  <a:cubicBezTo>
                    <a:pt x="3724" y="4639"/>
                    <a:pt x="3614" y="4706"/>
                    <a:pt x="3518" y="4706"/>
                  </a:cubicBezTo>
                  <a:cubicBezTo>
                    <a:pt x="3466" y="4706"/>
                    <a:pt x="3418" y="4686"/>
                    <a:pt x="3385" y="4632"/>
                  </a:cubicBezTo>
                  <a:cubicBezTo>
                    <a:pt x="3309" y="4513"/>
                    <a:pt x="3452" y="4304"/>
                    <a:pt x="3515" y="4204"/>
                  </a:cubicBezTo>
                  <a:cubicBezTo>
                    <a:pt x="3694" y="3919"/>
                    <a:pt x="3976" y="3694"/>
                    <a:pt x="4301" y="3594"/>
                  </a:cubicBezTo>
                  <a:cubicBezTo>
                    <a:pt x="4328" y="3585"/>
                    <a:pt x="4355" y="3579"/>
                    <a:pt x="4382" y="3579"/>
                  </a:cubicBezTo>
                  <a:close/>
                  <a:moveTo>
                    <a:pt x="7392" y="4080"/>
                  </a:moveTo>
                  <a:cubicBezTo>
                    <a:pt x="7522" y="4080"/>
                    <a:pt x="7652" y="4139"/>
                    <a:pt x="7736" y="4239"/>
                  </a:cubicBezTo>
                  <a:cubicBezTo>
                    <a:pt x="7858" y="4383"/>
                    <a:pt x="7852" y="4632"/>
                    <a:pt x="7667" y="4725"/>
                  </a:cubicBezTo>
                  <a:cubicBezTo>
                    <a:pt x="7628" y="4744"/>
                    <a:pt x="7583" y="4752"/>
                    <a:pt x="7535" y="4752"/>
                  </a:cubicBezTo>
                  <a:cubicBezTo>
                    <a:pt x="7404" y="4752"/>
                    <a:pt x="7253" y="4693"/>
                    <a:pt x="7155" y="4645"/>
                  </a:cubicBezTo>
                  <a:cubicBezTo>
                    <a:pt x="7082" y="4610"/>
                    <a:pt x="7010" y="4561"/>
                    <a:pt x="6984" y="4486"/>
                  </a:cubicBezTo>
                  <a:cubicBezTo>
                    <a:pt x="6956" y="4407"/>
                    <a:pt x="6990" y="4318"/>
                    <a:pt x="7042" y="4252"/>
                  </a:cubicBezTo>
                  <a:cubicBezTo>
                    <a:pt x="7123" y="4146"/>
                    <a:pt x="7254" y="4083"/>
                    <a:pt x="7387" y="4080"/>
                  </a:cubicBezTo>
                  <a:cubicBezTo>
                    <a:pt x="7389" y="4080"/>
                    <a:pt x="7390" y="4080"/>
                    <a:pt x="7392" y="4080"/>
                  </a:cubicBezTo>
                  <a:close/>
                  <a:moveTo>
                    <a:pt x="3205" y="6994"/>
                  </a:moveTo>
                  <a:cubicBezTo>
                    <a:pt x="3213" y="6994"/>
                    <a:pt x="3221" y="6995"/>
                    <a:pt x="3230" y="6997"/>
                  </a:cubicBezTo>
                  <a:cubicBezTo>
                    <a:pt x="3286" y="7012"/>
                    <a:pt x="3324" y="7070"/>
                    <a:pt x="3330" y="7128"/>
                  </a:cubicBezTo>
                  <a:cubicBezTo>
                    <a:pt x="3336" y="7186"/>
                    <a:pt x="3317" y="7244"/>
                    <a:pt x="3295" y="7299"/>
                  </a:cubicBezTo>
                  <a:cubicBezTo>
                    <a:pt x="3244" y="7437"/>
                    <a:pt x="3096" y="7890"/>
                    <a:pt x="2906" y="7890"/>
                  </a:cubicBezTo>
                  <a:cubicBezTo>
                    <a:pt x="2875" y="7890"/>
                    <a:pt x="2844" y="7879"/>
                    <a:pt x="2812" y="7853"/>
                  </a:cubicBezTo>
                  <a:cubicBezTo>
                    <a:pt x="2581" y="7669"/>
                    <a:pt x="2916" y="7258"/>
                    <a:pt x="3040" y="7103"/>
                  </a:cubicBezTo>
                  <a:cubicBezTo>
                    <a:pt x="3082" y="7050"/>
                    <a:pt x="3140" y="6994"/>
                    <a:pt x="3205" y="6994"/>
                  </a:cubicBezTo>
                  <a:close/>
                  <a:moveTo>
                    <a:pt x="6140" y="9018"/>
                  </a:moveTo>
                  <a:cubicBezTo>
                    <a:pt x="6155" y="9018"/>
                    <a:pt x="6170" y="9020"/>
                    <a:pt x="6185" y="9024"/>
                  </a:cubicBezTo>
                  <a:cubicBezTo>
                    <a:pt x="6243" y="9040"/>
                    <a:pt x="6286" y="9093"/>
                    <a:pt x="6307" y="9149"/>
                  </a:cubicBezTo>
                  <a:cubicBezTo>
                    <a:pt x="6328" y="9206"/>
                    <a:pt x="6330" y="9267"/>
                    <a:pt x="6328" y="9329"/>
                  </a:cubicBezTo>
                  <a:cubicBezTo>
                    <a:pt x="6326" y="9516"/>
                    <a:pt x="6295" y="9704"/>
                    <a:pt x="6210" y="9871"/>
                  </a:cubicBezTo>
                  <a:cubicBezTo>
                    <a:pt x="6139" y="10008"/>
                    <a:pt x="5958" y="10203"/>
                    <a:pt x="5814" y="10203"/>
                  </a:cubicBezTo>
                  <a:cubicBezTo>
                    <a:pt x="5742" y="10203"/>
                    <a:pt x="5678" y="10154"/>
                    <a:pt x="5643" y="10025"/>
                  </a:cubicBezTo>
                  <a:cubicBezTo>
                    <a:pt x="5619" y="9944"/>
                    <a:pt x="5622" y="9857"/>
                    <a:pt x="5635" y="9771"/>
                  </a:cubicBezTo>
                  <a:cubicBezTo>
                    <a:pt x="5670" y="9541"/>
                    <a:pt x="5770" y="9322"/>
                    <a:pt x="5922" y="9148"/>
                  </a:cubicBezTo>
                  <a:cubicBezTo>
                    <a:pt x="5979" y="9081"/>
                    <a:pt x="6057" y="9018"/>
                    <a:pt x="6140" y="9018"/>
                  </a:cubicBezTo>
                  <a:close/>
                  <a:moveTo>
                    <a:pt x="6484" y="1"/>
                  </a:moveTo>
                  <a:cubicBezTo>
                    <a:pt x="5068" y="1"/>
                    <a:pt x="4481" y="1333"/>
                    <a:pt x="4481" y="1333"/>
                  </a:cubicBezTo>
                  <a:cubicBezTo>
                    <a:pt x="4327" y="1241"/>
                    <a:pt x="3859" y="1110"/>
                    <a:pt x="3294" y="1110"/>
                  </a:cubicBezTo>
                  <a:cubicBezTo>
                    <a:pt x="2536" y="1110"/>
                    <a:pt x="1603" y="1346"/>
                    <a:pt x="1018" y="2229"/>
                  </a:cubicBezTo>
                  <a:cubicBezTo>
                    <a:pt x="0" y="3768"/>
                    <a:pt x="670" y="5145"/>
                    <a:pt x="670" y="5145"/>
                  </a:cubicBezTo>
                  <a:cubicBezTo>
                    <a:pt x="951" y="4337"/>
                    <a:pt x="2350" y="3103"/>
                    <a:pt x="2827" y="3103"/>
                  </a:cubicBezTo>
                  <a:cubicBezTo>
                    <a:pt x="2922" y="3103"/>
                    <a:pt x="2980" y="3151"/>
                    <a:pt x="2986" y="3262"/>
                  </a:cubicBezTo>
                  <a:cubicBezTo>
                    <a:pt x="3022" y="3927"/>
                    <a:pt x="714" y="4929"/>
                    <a:pt x="844" y="5815"/>
                  </a:cubicBezTo>
                  <a:cubicBezTo>
                    <a:pt x="975" y="6703"/>
                    <a:pt x="1922" y="8104"/>
                    <a:pt x="1922" y="8104"/>
                  </a:cubicBezTo>
                  <a:cubicBezTo>
                    <a:pt x="1922" y="8104"/>
                    <a:pt x="1994" y="7856"/>
                    <a:pt x="2377" y="6928"/>
                  </a:cubicBezTo>
                  <a:cubicBezTo>
                    <a:pt x="2629" y="6316"/>
                    <a:pt x="2945" y="6090"/>
                    <a:pt x="3072" y="6090"/>
                  </a:cubicBezTo>
                  <a:cubicBezTo>
                    <a:pt x="3137" y="6090"/>
                    <a:pt x="3153" y="6150"/>
                    <a:pt x="3083" y="6249"/>
                  </a:cubicBezTo>
                  <a:cubicBezTo>
                    <a:pt x="2879" y="6539"/>
                    <a:pt x="2014" y="7647"/>
                    <a:pt x="2355" y="8501"/>
                  </a:cubicBezTo>
                  <a:cubicBezTo>
                    <a:pt x="2696" y="9356"/>
                    <a:pt x="3549" y="9951"/>
                    <a:pt x="3549" y="9951"/>
                  </a:cubicBezTo>
                  <a:cubicBezTo>
                    <a:pt x="3684" y="7780"/>
                    <a:pt x="4327" y="7381"/>
                    <a:pt x="4989" y="6920"/>
                  </a:cubicBezTo>
                  <a:cubicBezTo>
                    <a:pt x="5151" y="6807"/>
                    <a:pt x="5280" y="6759"/>
                    <a:pt x="5375" y="6759"/>
                  </a:cubicBezTo>
                  <a:cubicBezTo>
                    <a:pt x="5668" y="6759"/>
                    <a:pt x="5638" y="7223"/>
                    <a:pt x="5263" y="7689"/>
                  </a:cubicBezTo>
                  <a:cubicBezTo>
                    <a:pt x="4764" y="8305"/>
                    <a:pt x="4088" y="8997"/>
                    <a:pt x="4039" y="9715"/>
                  </a:cubicBezTo>
                  <a:cubicBezTo>
                    <a:pt x="3988" y="10432"/>
                    <a:pt x="4501" y="10954"/>
                    <a:pt x="5419" y="11050"/>
                  </a:cubicBezTo>
                  <a:cubicBezTo>
                    <a:pt x="6339" y="11144"/>
                    <a:pt x="7065" y="11287"/>
                    <a:pt x="7587" y="11955"/>
                  </a:cubicBezTo>
                  <a:cubicBezTo>
                    <a:pt x="7587" y="11955"/>
                    <a:pt x="7491" y="11585"/>
                    <a:pt x="7852" y="11056"/>
                  </a:cubicBezTo>
                  <a:cubicBezTo>
                    <a:pt x="8006" y="10830"/>
                    <a:pt x="8264" y="10514"/>
                    <a:pt x="8543" y="10150"/>
                  </a:cubicBezTo>
                  <a:cubicBezTo>
                    <a:pt x="8876" y="9697"/>
                    <a:pt x="8315" y="8997"/>
                    <a:pt x="7796" y="8582"/>
                  </a:cubicBezTo>
                  <a:cubicBezTo>
                    <a:pt x="7278" y="8167"/>
                    <a:pt x="6981" y="7872"/>
                    <a:pt x="7093" y="7558"/>
                  </a:cubicBezTo>
                  <a:cubicBezTo>
                    <a:pt x="7107" y="7518"/>
                    <a:pt x="7140" y="7500"/>
                    <a:pt x="7187" y="7500"/>
                  </a:cubicBezTo>
                  <a:cubicBezTo>
                    <a:pt x="7509" y="7500"/>
                    <a:pt x="8491" y="8351"/>
                    <a:pt x="8733" y="8888"/>
                  </a:cubicBezTo>
                  <a:cubicBezTo>
                    <a:pt x="8839" y="9122"/>
                    <a:pt x="8911" y="9367"/>
                    <a:pt x="8962" y="9577"/>
                  </a:cubicBezTo>
                  <a:cubicBezTo>
                    <a:pt x="9197" y="9236"/>
                    <a:pt x="9416" y="8875"/>
                    <a:pt x="9571" y="8518"/>
                  </a:cubicBezTo>
                  <a:cubicBezTo>
                    <a:pt x="9751" y="8105"/>
                    <a:pt x="9883" y="7679"/>
                    <a:pt x="9983" y="7254"/>
                  </a:cubicBezTo>
                  <a:cubicBezTo>
                    <a:pt x="9865" y="7026"/>
                    <a:pt x="9710" y="6806"/>
                    <a:pt x="9498" y="6625"/>
                  </a:cubicBezTo>
                  <a:cubicBezTo>
                    <a:pt x="8717" y="5956"/>
                    <a:pt x="7090" y="5871"/>
                    <a:pt x="6882" y="5311"/>
                  </a:cubicBezTo>
                  <a:cubicBezTo>
                    <a:pt x="6824" y="5152"/>
                    <a:pt x="6932" y="5087"/>
                    <a:pt x="7128" y="5087"/>
                  </a:cubicBezTo>
                  <a:cubicBezTo>
                    <a:pt x="7629" y="5087"/>
                    <a:pt x="8710" y="5509"/>
                    <a:pt x="9121" y="5879"/>
                  </a:cubicBezTo>
                  <a:cubicBezTo>
                    <a:pt x="9536" y="6255"/>
                    <a:pt x="9865" y="6565"/>
                    <a:pt x="10059" y="6881"/>
                  </a:cubicBezTo>
                  <a:cubicBezTo>
                    <a:pt x="10261" y="5789"/>
                    <a:pt x="10245" y="4705"/>
                    <a:pt x="10154" y="3811"/>
                  </a:cubicBezTo>
                  <a:cubicBezTo>
                    <a:pt x="10001" y="3597"/>
                    <a:pt x="9710" y="3329"/>
                    <a:pt x="9158" y="3155"/>
                  </a:cubicBezTo>
                  <a:cubicBezTo>
                    <a:pt x="8114" y="2827"/>
                    <a:pt x="7297" y="2724"/>
                    <a:pt x="6895" y="2633"/>
                  </a:cubicBezTo>
                  <a:cubicBezTo>
                    <a:pt x="6506" y="2546"/>
                    <a:pt x="6252" y="2216"/>
                    <a:pt x="6928" y="2216"/>
                  </a:cubicBezTo>
                  <a:cubicBezTo>
                    <a:pt x="6947" y="2216"/>
                    <a:pt x="6966" y="2216"/>
                    <a:pt x="6985" y="2216"/>
                  </a:cubicBezTo>
                  <a:cubicBezTo>
                    <a:pt x="8757" y="2258"/>
                    <a:pt x="9507" y="2849"/>
                    <a:pt x="10125" y="3565"/>
                  </a:cubicBezTo>
                  <a:cubicBezTo>
                    <a:pt x="10125" y="3559"/>
                    <a:pt x="10123" y="3556"/>
                    <a:pt x="10123" y="3550"/>
                  </a:cubicBezTo>
                  <a:cubicBezTo>
                    <a:pt x="9955" y="2180"/>
                    <a:pt x="8482" y="259"/>
                    <a:pt x="6821" y="25"/>
                  </a:cubicBezTo>
                  <a:cubicBezTo>
                    <a:pt x="6704" y="9"/>
                    <a:pt x="6591" y="1"/>
                    <a:pt x="64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6" name="Google Shape;3076;p15"/>
          <p:cNvSpPr/>
          <p:nvPr/>
        </p:nvSpPr>
        <p:spPr>
          <a:xfrm>
            <a:off x="8523950" y="1850950"/>
            <a:ext cx="1047196" cy="2883389"/>
          </a:xfrm>
          <a:custGeom>
            <a:avLst/>
            <a:gdLst/>
            <a:ahLst/>
            <a:cxnLst/>
            <a:rect l="l" t="t" r="r" b="b"/>
            <a:pathLst>
              <a:path w="19853" h="54664" extrusionOk="0">
                <a:moveTo>
                  <a:pt x="16908" y="0"/>
                </a:moveTo>
                <a:cubicBezTo>
                  <a:pt x="15815" y="0"/>
                  <a:pt x="14735" y="187"/>
                  <a:pt x="13767" y="678"/>
                </a:cubicBezTo>
                <a:cubicBezTo>
                  <a:pt x="12518" y="1309"/>
                  <a:pt x="11520" y="2551"/>
                  <a:pt x="11334" y="3904"/>
                </a:cubicBezTo>
                <a:cubicBezTo>
                  <a:pt x="11214" y="4218"/>
                  <a:pt x="11135" y="4544"/>
                  <a:pt x="11109" y="4869"/>
                </a:cubicBezTo>
                <a:cubicBezTo>
                  <a:pt x="10703" y="4105"/>
                  <a:pt x="10164" y="3404"/>
                  <a:pt x="9527" y="2814"/>
                </a:cubicBezTo>
                <a:lnTo>
                  <a:pt x="9527" y="2814"/>
                </a:lnTo>
                <a:cubicBezTo>
                  <a:pt x="9352" y="3758"/>
                  <a:pt x="9492" y="4756"/>
                  <a:pt x="9918" y="5616"/>
                </a:cubicBezTo>
                <a:cubicBezTo>
                  <a:pt x="10290" y="6368"/>
                  <a:pt x="10878" y="7010"/>
                  <a:pt x="11594" y="7449"/>
                </a:cubicBezTo>
                <a:cubicBezTo>
                  <a:pt x="11852" y="8068"/>
                  <a:pt x="12184" y="8657"/>
                  <a:pt x="12515" y="9199"/>
                </a:cubicBezTo>
                <a:cubicBezTo>
                  <a:pt x="12618" y="9367"/>
                  <a:pt x="12723" y="9534"/>
                  <a:pt x="12826" y="9702"/>
                </a:cubicBezTo>
                <a:cubicBezTo>
                  <a:pt x="13416" y="10651"/>
                  <a:pt x="14025" y="11633"/>
                  <a:pt x="14319" y="12694"/>
                </a:cubicBezTo>
                <a:cubicBezTo>
                  <a:pt x="14177" y="12356"/>
                  <a:pt x="14004" y="12021"/>
                  <a:pt x="13797" y="11695"/>
                </a:cubicBezTo>
                <a:cubicBezTo>
                  <a:pt x="12823" y="10158"/>
                  <a:pt x="11298" y="9127"/>
                  <a:pt x="9782" y="8115"/>
                </a:cubicBezTo>
                <a:lnTo>
                  <a:pt x="9782" y="8115"/>
                </a:lnTo>
                <a:cubicBezTo>
                  <a:pt x="10259" y="11242"/>
                  <a:pt x="11781" y="14198"/>
                  <a:pt x="14041" y="16410"/>
                </a:cubicBezTo>
                <a:cubicBezTo>
                  <a:pt x="13693" y="17317"/>
                  <a:pt x="13152" y="18228"/>
                  <a:pt x="12435" y="19091"/>
                </a:cubicBezTo>
                <a:cubicBezTo>
                  <a:pt x="11571" y="20133"/>
                  <a:pt x="10537" y="21058"/>
                  <a:pt x="9529" y="21949"/>
                </a:cubicBezTo>
                <a:cubicBezTo>
                  <a:pt x="9938" y="20859"/>
                  <a:pt x="10362" y="19828"/>
                  <a:pt x="10539" y="18640"/>
                </a:cubicBezTo>
                <a:cubicBezTo>
                  <a:pt x="10765" y="17130"/>
                  <a:pt x="10739" y="15676"/>
                  <a:pt x="10184" y="14254"/>
                </a:cubicBezTo>
                <a:cubicBezTo>
                  <a:pt x="8790" y="16677"/>
                  <a:pt x="8387" y="19650"/>
                  <a:pt x="9067" y="22358"/>
                </a:cubicBezTo>
                <a:cubicBezTo>
                  <a:pt x="8555" y="22813"/>
                  <a:pt x="8038" y="23281"/>
                  <a:pt x="7546" y="23766"/>
                </a:cubicBezTo>
                <a:cubicBezTo>
                  <a:pt x="7214" y="24095"/>
                  <a:pt x="6909" y="24421"/>
                  <a:pt x="6627" y="24745"/>
                </a:cubicBezTo>
                <a:cubicBezTo>
                  <a:pt x="8109" y="21779"/>
                  <a:pt x="8645" y="18267"/>
                  <a:pt x="7880" y="15075"/>
                </a:cubicBezTo>
                <a:lnTo>
                  <a:pt x="7880" y="15075"/>
                </a:lnTo>
                <a:cubicBezTo>
                  <a:pt x="5517" y="18209"/>
                  <a:pt x="4632" y="22405"/>
                  <a:pt x="5502" y="26233"/>
                </a:cubicBezTo>
                <a:cubicBezTo>
                  <a:pt x="4750" y="27403"/>
                  <a:pt x="4318" y="28564"/>
                  <a:pt x="4199" y="29737"/>
                </a:cubicBezTo>
                <a:cubicBezTo>
                  <a:pt x="4188" y="29841"/>
                  <a:pt x="4182" y="29945"/>
                  <a:pt x="4176" y="30049"/>
                </a:cubicBezTo>
                <a:cubicBezTo>
                  <a:pt x="3465" y="27430"/>
                  <a:pt x="2383" y="25056"/>
                  <a:pt x="693" y="22743"/>
                </a:cubicBezTo>
                <a:lnTo>
                  <a:pt x="693" y="22743"/>
                </a:lnTo>
                <a:cubicBezTo>
                  <a:pt x="0" y="24638"/>
                  <a:pt x="35" y="26788"/>
                  <a:pt x="787" y="28660"/>
                </a:cubicBezTo>
                <a:cubicBezTo>
                  <a:pt x="1509" y="30451"/>
                  <a:pt x="2881" y="31970"/>
                  <a:pt x="4584" y="32876"/>
                </a:cubicBezTo>
                <a:cubicBezTo>
                  <a:pt x="4877" y="33768"/>
                  <a:pt x="5322" y="34696"/>
                  <a:pt x="5926" y="35669"/>
                </a:cubicBezTo>
                <a:cubicBezTo>
                  <a:pt x="4426" y="34228"/>
                  <a:pt x="2470" y="33267"/>
                  <a:pt x="447" y="32723"/>
                </a:cubicBezTo>
                <a:lnTo>
                  <a:pt x="447" y="32723"/>
                </a:lnTo>
                <a:cubicBezTo>
                  <a:pt x="1814" y="34861"/>
                  <a:pt x="4134" y="36356"/>
                  <a:pt x="6642" y="36736"/>
                </a:cubicBezTo>
                <a:cubicBezTo>
                  <a:pt x="6681" y="36792"/>
                  <a:pt x="6717" y="36845"/>
                  <a:pt x="6757" y="36899"/>
                </a:cubicBezTo>
                <a:cubicBezTo>
                  <a:pt x="7148" y="37435"/>
                  <a:pt x="7563" y="37968"/>
                  <a:pt x="7963" y="38483"/>
                </a:cubicBezTo>
                <a:cubicBezTo>
                  <a:pt x="9088" y="39926"/>
                  <a:pt x="10250" y="41416"/>
                  <a:pt x="10966" y="43104"/>
                </a:cubicBezTo>
                <a:cubicBezTo>
                  <a:pt x="11041" y="43286"/>
                  <a:pt x="11111" y="43467"/>
                  <a:pt x="11177" y="43649"/>
                </a:cubicBezTo>
                <a:cubicBezTo>
                  <a:pt x="11126" y="43559"/>
                  <a:pt x="11073" y="43468"/>
                  <a:pt x="11019" y="43382"/>
                </a:cubicBezTo>
                <a:cubicBezTo>
                  <a:pt x="9486" y="40948"/>
                  <a:pt x="6687" y="39339"/>
                  <a:pt x="4770" y="37197"/>
                </a:cubicBezTo>
                <a:lnTo>
                  <a:pt x="4770" y="37197"/>
                </a:lnTo>
                <a:cubicBezTo>
                  <a:pt x="5330" y="39549"/>
                  <a:pt x="5994" y="41900"/>
                  <a:pt x="7140" y="44028"/>
                </a:cubicBezTo>
                <a:cubicBezTo>
                  <a:pt x="8244" y="46085"/>
                  <a:pt x="9835" y="47934"/>
                  <a:pt x="11888" y="49032"/>
                </a:cubicBezTo>
                <a:cubicBezTo>
                  <a:pt x="11855" y="49817"/>
                  <a:pt x="11777" y="50620"/>
                  <a:pt x="11666" y="51438"/>
                </a:cubicBezTo>
                <a:cubicBezTo>
                  <a:pt x="11541" y="51227"/>
                  <a:pt x="11390" y="51026"/>
                  <a:pt x="11232" y="50838"/>
                </a:cubicBezTo>
                <a:cubicBezTo>
                  <a:pt x="9658" y="48941"/>
                  <a:pt x="7495" y="47522"/>
                  <a:pt x="5192" y="46646"/>
                </a:cubicBezTo>
                <a:lnTo>
                  <a:pt x="5192" y="46646"/>
                </a:lnTo>
                <a:cubicBezTo>
                  <a:pt x="6000" y="49595"/>
                  <a:pt x="8503" y="52005"/>
                  <a:pt x="11470" y="52723"/>
                </a:cubicBezTo>
                <a:cubicBezTo>
                  <a:pt x="11362" y="53362"/>
                  <a:pt x="11244" y="54007"/>
                  <a:pt x="11112" y="54663"/>
                </a:cubicBezTo>
                <a:cubicBezTo>
                  <a:pt x="11301" y="54662"/>
                  <a:pt x="11488" y="54654"/>
                  <a:pt x="11677" y="54639"/>
                </a:cubicBezTo>
                <a:cubicBezTo>
                  <a:pt x="11768" y="54189"/>
                  <a:pt x="11857" y="53733"/>
                  <a:pt x="11940" y="53267"/>
                </a:cubicBezTo>
                <a:cubicBezTo>
                  <a:pt x="14331" y="51686"/>
                  <a:pt x="16003" y="49319"/>
                  <a:pt x="16659" y="46511"/>
                </a:cubicBezTo>
                <a:lnTo>
                  <a:pt x="16659" y="46511"/>
                </a:lnTo>
                <a:cubicBezTo>
                  <a:pt x="14701" y="47498"/>
                  <a:pt x="13133" y="49210"/>
                  <a:pt x="12257" y="51220"/>
                </a:cubicBezTo>
                <a:cubicBezTo>
                  <a:pt x="12471" y="49512"/>
                  <a:pt x="12547" y="47749"/>
                  <a:pt x="12310" y="46021"/>
                </a:cubicBezTo>
                <a:cubicBezTo>
                  <a:pt x="15782" y="42816"/>
                  <a:pt x="17807" y="38410"/>
                  <a:pt x="17748" y="33674"/>
                </a:cubicBezTo>
                <a:lnTo>
                  <a:pt x="17748" y="33674"/>
                </a:lnTo>
                <a:cubicBezTo>
                  <a:pt x="16018" y="35346"/>
                  <a:pt x="14364" y="37144"/>
                  <a:pt x="13237" y="39270"/>
                </a:cubicBezTo>
                <a:cubicBezTo>
                  <a:pt x="12455" y="40742"/>
                  <a:pt x="11943" y="42390"/>
                  <a:pt x="11881" y="44047"/>
                </a:cubicBezTo>
                <a:cubicBezTo>
                  <a:pt x="11765" y="43657"/>
                  <a:pt x="11632" y="43272"/>
                  <a:pt x="11472" y="42893"/>
                </a:cubicBezTo>
                <a:cubicBezTo>
                  <a:pt x="11105" y="42028"/>
                  <a:pt x="10632" y="41220"/>
                  <a:pt x="10108" y="40449"/>
                </a:cubicBezTo>
                <a:cubicBezTo>
                  <a:pt x="10936" y="36931"/>
                  <a:pt x="11014" y="33496"/>
                  <a:pt x="10370" y="29916"/>
                </a:cubicBezTo>
                <a:lnTo>
                  <a:pt x="10370" y="29916"/>
                </a:lnTo>
                <a:cubicBezTo>
                  <a:pt x="9266" y="31511"/>
                  <a:pt x="8633" y="33425"/>
                  <a:pt x="8567" y="35362"/>
                </a:cubicBezTo>
                <a:cubicBezTo>
                  <a:pt x="8523" y="36649"/>
                  <a:pt x="8734" y="37936"/>
                  <a:pt x="9168" y="39147"/>
                </a:cubicBezTo>
                <a:cubicBezTo>
                  <a:pt x="8913" y="38811"/>
                  <a:pt x="8654" y="38478"/>
                  <a:pt x="8398" y="38148"/>
                </a:cubicBezTo>
                <a:cubicBezTo>
                  <a:pt x="7999" y="37637"/>
                  <a:pt x="7586" y="37109"/>
                  <a:pt x="7201" y="36581"/>
                </a:cubicBezTo>
                <a:cubicBezTo>
                  <a:pt x="6485" y="35599"/>
                  <a:pt x="5926" y="34666"/>
                  <a:pt x="5523" y="33774"/>
                </a:cubicBezTo>
                <a:cubicBezTo>
                  <a:pt x="7342" y="31360"/>
                  <a:pt x="8454" y="28536"/>
                  <a:pt x="8816" y="25524"/>
                </a:cubicBezTo>
                <a:lnTo>
                  <a:pt x="8816" y="25524"/>
                </a:lnTo>
                <a:cubicBezTo>
                  <a:pt x="7276" y="26246"/>
                  <a:pt x="6021" y="27557"/>
                  <a:pt x="5371" y="29130"/>
                </a:cubicBezTo>
                <a:cubicBezTo>
                  <a:pt x="5023" y="29968"/>
                  <a:pt x="4854" y="30875"/>
                  <a:pt x="4859" y="31783"/>
                </a:cubicBezTo>
                <a:cubicBezTo>
                  <a:pt x="4718" y="31097"/>
                  <a:pt x="4681" y="30436"/>
                  <a:pt x="4746" y="29794"/>
                </a:cubicBezTo>
                <a:cubicBezTo>
                  <a:pt x="4933" y="27955"/>
                  <a:pt x="5953" y="26133"/>
                  <a:pt x="7863" y="24226"/>
                </a:cubicBezTo>
                <a:cubicBezTo>
                  <a:pt x="8369" y="24333"/>
                  <a:pt x="8885" y="24385"/>
                  <a:pt x="9402" y="24385"/>
                </a:cubicBezTo>
                <a:cubicBezTo>
                  <a:pt x="10831" y="24385"/>
                  <a:pt x="12269" y="23991"/>
                  <a:pt x="13527" y="23299"/>
                </a:cubicBezTo>
                <a:cubicBezTo>
                  <a:pt x="15347" y="22298"/>
                  <a:pt x="16650" y="21244"/>
                  <a:pt x="17858" y="19552"/>
                </a:cubicBezTo>
                <a:lnTo>
                  <a:pt x="17858" y="19552"/>
                </a:lnTo>
                <a:cubicBezTo>
                  <a:pt x="15400" y="19595"/>
                  <a:pt x="12968" y="20291"/>
                  <a:pt x="10838" y="21513"/>
                </a:cubicBezTo>
                <a:cubicBezTo>
                  <a:pt x="11543" y="20862"/>
                  <a:pt x="12237" y="20183"/>
                  <a:pt x="12855" y="19438"/>
                </a:cubicBezTo>
                <a:cubicBezTo>
                  <a:pt x="13472" y="18696"/>
                  <a:pt x="13963" y="17915"/>
                  <a:pt x="14325" y="17130"/>
                </a:cubicBezTo>
                <a:cubicBezTo>
                  <a:pt x="16976" y="16724"/>
                  <a:pt x="18978" y="14856"/>
                  <a:pt x="19853" y="12305"/>
                </a:cubicBezTo>
                <a:lnTo>
                  <a:pt x="19853" y="12305"/>
                </a:lnTo>
                <a:cubicBezTo>
                  <a:pt x="18633" y="12744"/>
                  <a:pt x="17423" y="13257"/>
                  <a:pt x="16389" y="14039"/>
                </a:cubicBezTo>
                <a:cubicBezTo>
                  <a:pt x="15785" y="14494"/>
                  <a:pt x="15248" y="15053"/>
                  <a:pt x="14840" y="15685"/>
                </a:cubicBezTo>
                <a:cubicBezTo>
                  <a:pt x="15076" y="14746"/>
                  <a:pt x="15118" y="13824"/>
                  <a:pt x="14944" y="12961"/>
                </a:cubicBezTo>
                <a:cubicBezTo>
                  <a:pt x="14804" y="12262"/>
                  <a:pt x="14534" y="11612"/>
                  <a:pt x="14212" y="10990"/>
                </a:cubicBezTo>
                <a:cubicBezTo>
                  <a:pt x="15482" y="9317"/>
                  <a:pt x="15956" y="7396"/>
                  <a:pt x="15852" y="5275"/>
                </a:cubicBezTo>
                <a:lnTo>
                  <a:pt x="15852" y="5275"/>
                </a:lnTo>
                <a:cubicBezTo>
                  <a:pt x="14908" y="5881"/>
                  <a:pt x="14191" y="6830"/>
                  <a:pt x="13866" y="7904"/>
                </a:cubicBezTo>
                <a:cubicBezTo>
                  <a:pt x="13646" y="8631"/>
                  <a:pt x="13610" y="9413"/>
                  <a:pt x="13747" y="10162"/>
                </a:cubicBezTo>
                <a:cubicBezTo>
                  <a:pt x="13596" y="9910"/>
                  <a:pt x="13442" y="9661"/>
                  <a:pt x="13290" y="9413"/>
                </a:cubicBezTo>
                <a:cubicBezTo>
                  <a:pt x="13185" y="9247"/>
                  <a:pt x="13081" y="9080"/>
                  <a:pt x="12980" y="8914"/>
                </a:cubicBezTo>
                <a:cubicBezTo>
                  <a:pt x="12264" y="7744"/>
                  <a:pt x="11547" y="6355"/>
                  <a:pt x="11648" y="4937"/>
                </a:cubicBezTo>
                <a:cubicBezTo>
                  <a:pt x="11651" y="4914"/>
                  <a:pt x="11654" y="4892"/>
                  <a:pt x="11659" y="4867"/>
                </a:cubicBezTo>
                <a:cubicBezTo>
                  <a:pt x="13105" y="4748"/>
                  <a:pt x="14414" y="4064"/>
                  <a:pt x="15562" y="3149"/>
                </a:cubicBezTo>
                <a:cubicBezTo>
                  <a:pt x="16789" y="2168"/>
                  <a:pt x="17861" y="1396"/>
                  <a:pt x="18852" y="174"/>
                </a:cubicBezTo>
                <a:cubicBezTo>
                  <a:pt x="18214" y="66"/>
                  <a:pt x="17559" y="0"/>
                  <a:pt x="169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77" name="Google Shape;3077;p15"/>
          <p:cNvGrpSpPr/>
          <p:nvPr/>
        </p:nvGrpSpPr>
        <p:grpSpPr>
          <a:xfrm>
            <a:off x="8345325" y="4092675"/>
            <a:ext cx="533000" cy="641675"/>
            <a:chOff x="8345325" y="4092675"/>
            <a:chExt cx="533000" cy="641675"/>
          </a:xfrm>
        </p:grpSpPr>
        <p:sp>
          <p:nvSpPr>
            <p:cNvPr id="3078" name="Google Shape;3078;p15"/>
            <p:cNvSpPr/>
            <p:nvPr/>
          </p:nvSpPr>
          <p:spPr>
            <a:xfrm>
              <a:off x="8642425" y="4092675"/>
              <a:ext cx="35250" cy="93775"/>
            </a:xfrm>
            <a:custGeom>
              <a:avLst/>
              <a:gdLst/>
              <a:ahLst/>
              <a:cxnLst/>
              <a:rect l="l" t="t" r="r" b="b"/>
              <a:pathLst>
                <a:path w="1410" h="3751" extrusionOk="0">
                  <a:moveTo>
                    <a:pt x="1146" y="1"/>
                  </a:moveTo>
                  <a:lnTo>
                    <a:pt x="1146" y="1"/>
                  </a:lnTo>
                  <a:cubicBezTo>
                    <a:pt x="271" y="1008"/>
                    <a:pt x="0" y="2499"/>
                    <a:pt x="457" y="3751"/>
                  </a:cubicBezTo>
                  <a:cubicBezTo>
                    <a:pt x="1240" y="2654"/>
                    <a:pt x="1410" y="1325"/>
                    <a:pt x="1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15"/>
            <p:cNvSpPr/>
            <p:nvPr/>
          </p:nvSpPr>
          <p:spPr>
            <a:xfrm>
              <a:off x="8628000" y="4210825"/>
              <a:ext cx="105875" cy="29025"/>
            </a:xfrm>
            <a:custGeom>
              <a:avLst/>
              <a:gdLst/>
              <a:ahLst/>
              <a:cxnLst/>
              <a:rect l="l" t="t" r="r" b="b"/>
              <a:pathLst>
                <a:path w="4235" h="1161" extrusionOk="0">
                  <a:moveTo>
                    <a:pt x="2906" y="1"/>
                  </a:moveTo>
                  <a:cubicBezTo>
                    <a:pt x="1869" y="1"/>
                    <a:pt x="829" y="333"/>
                    <a:pt x="0" y="959"/>
                  </a:cubicBezTo>
                  <a:cubicBezTo>
                    <a:pt x="450" y="1091"/>
                    <a:pt x="937" y="1160"/>
                    <a:pt x="1427" y="1160"/>
                  </a:cubicBezTo>
                  <a:cubicBezTo>
                    <a:pt x="2460" y="1160"/>
                    <a:pt x="3506" y="854"/>
                    <a:pt x="4234" y="190"/>
                  </a:cubicBezTo>
                  <a:cubicBezTo>
                    <a:pt x="3804" y="63"/>
                    <a:pt x="3355" y="1"/>
                    <a:pt x="29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15"/>
            <p:cNvSpPr/>
            <p:nvPr/>
          </p:nvSpPr>
          <p:spPr>
            <a:xfrm>
              <a:off x="8714425" y="4123625"/>
              <a:ext cx="93225" cy="38775"/>
            </a:xfrm>
            <a:custGeom>
              <a:avLst/>
              <a:gdLst/>
              <a:ahLst/>
              <a:cxnLst/>
              <a:rect l="l" t="t" r="r" b="b"/>
              <a:pathLst>
                <a:path w="3729" h="1551" extrusionOk="0">
                  <a:moveTo>
                    <a:pt x="3241" y="1"/>
                  </a:moveTo>
                  <a:cubicBezTo>
                    <a:pt x="2006" y="1"/>
                    <a:pt x="774" y="577"/>
                    <a:pt x="0" y="1544"/>
                  </a:cubicBezTo>
                  <a:cubicBezTo>
                    <a:pt x="99" y="1548"/>
                    <a:pt x="197" y="1551"/>
                    <a:pt x="294" y="1551"/>
                  </a:cubicBezTo>
                  <a:cubicBezTo>
                    <a:pt x="1652" y="1551"/>
                    <a:pt x="2868" y="1109"/>
                    <a:pt x="3728" y="31"/>
                  </a:cubicBezTo>
                  <a:cubicBezTo>
                    <a:pt x="3566" y="11"/>
                    <a:pt x="3404" y="1"/>
                    <a:pt x="32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15"/>
            <p:cNvSpPr/>
            <p:nvPr/>
          </p:nvSpPr>
          <p:spPr>
            <a:xfrm>
              <a:off x="8541250" y="4116600"/>
              <a:ext cx="48950" cy="93950"/>
            </a:xfrm>
            <a:custGeom>
              <a:avLst/>
              <a:gdLst/>
              <a:ahLst/>
              <a:cxnLst/>
              <a:rect l="l" t="t" r="r" b="b"/>
              <a:pathLst>
                <a:path w="1958" h="3758" extrusionOk="0">
                  <a:moveTo>
                    <a:pt x="149" y="1"/>
                  </a:moveTo>
                  <a:cubicBezTo>
                    <a:pt x="0" y="1455"/>
                    <a:pt x="727" y="2968"/>
                    <a:pt x="1958" y="3758"/>
                  </a:cubicBezTo>
                  <a:cubicBezTo>
                    <a:pt x="1874" y="2312"/>
                    <a:pt x="1214" y="985"/>
                    <a:pt x="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15"/>
            <p:cNvSpPr/>
            <p:nvPr/>
          </p:nvSpPr>
          <p:spPr>
            <a:xfrm>
              <a:off x="8520250" y="4203250"/>
              <a:ext cx="59125" cy="112950"/>
            </a:xfrm>
            <a:custGeom>
              <a:avLst/>
              <a:gdLst/>
              <a:ahLst/>
              <a:cxnLst/>
              <a:rect l="l" t="t" r="r" b="b"/>
              <a:pathLst>
                <a:path w="2365" h="4518" extrusionOk="0">
                  <a:moveTo>
                    <a:pt x="160" y="0"/>
                  </a:moveTo>
                  <a:lnTo>
                    <a:pt x="160" y="0"/>
                  </a:lnTo>
                  <a:cubicBezTo>
                    <a:pt x="1" y="882"/>
                    <a:pt x="130" y="1814"/>
                    <a:pt x="523" y="2619"/>
                  </a:cubicBezTo>
                  <a:cubicBezTo>
                    <a:pt x="915" y="3424"/>
                    <a:pt x="1569" y="4101"/>
                    <a:pt x="2364" y="4517"/>
                  </a:cubicBezTo>
                  <a:cubicBezTo>
                    <a:pt x="2200" y="3611"/>
                    <a:pt x="2168" y="3030"/>
                    <a:pt x="1823" y="2177"/>
                  </a:cubicBezTo>
                  <a:cubicBezTo>
                    <a:pt x="1477" y="1326"/>
                    <a:pt x="937" y="492"/>
                    <a:pt x="1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15"/>
            <p:cNvSpPr/>
            <p:nvPr/>
          </p:nvSpPr>
          <p:spPr>
            <a:xfrm>
              <a:off x="8615450" y="4314025"/>
              <a:ext cx="66100" cy="132325"/>
            </a:xfrm>
            <a:custGeom>
              <a:avLst/>
              <a:gdLst/>
              <a:ahLst/>
              <a:cxnLst/>
              <a:rect l="l" t="t" r="r" b="b"/>
              <a:pathLst>
                <a:path w="2644" h="5293" extrusionOk="0">
                  <a:moveTo>
                    <a:pt x="2557" y="1"/>
                  </a:moveTo>
                  <a:cubicBezTo>
                    <a:pt x="934" y="1203"/>
                    <a:pt x="0" y="3281"/>
                    <a:pt x="182" y="5292"/>
                  </a:cubicBezTo>
                  <a:cubicBezTo>
                    <a:pt x="1585" y="3839"/>
                    <a:pt x="2644" y="2022"/>
                    <a:pt x="255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15"/>
            <p:cNvSpPr/>
            <p:nvPr/>
          </p:nvSpPr>
          <p:spPr>
            <a:xfrm>
              <a:off x="8794650" y="4255300"/>
              <a:ext cx="83675" cy="113925"/>
            </a:xfrm>
            <a:custGeom>
              <a:avLst/>
              <a:gdLst/>
              <a:ahLst/>
              <a:cxnLst/>
              <a:rect l="l" t="t" r="r" b="b"/>
              <a:pathLst>
                <a:path w="3347" h="4557" extrusionOk="0">
                  <a:moveTo>
                    <a:pt x="3347" y="1"/>
                  </a:moveTo>
                  <a:lnTo>
                    <a:pt x="3347" y="1"/>
                  </a:lnTo>
                  <a:cubicBezTo>
                    <a:pt x="1611" y="897"/>
                    <a:pt x="335" y="2633"/>
                    <a:pt x="0" y="4557"/>
                  </a:cubicBezTo>
                  <a:cubicBezTo>
                    <a:pt x="1610" y="3503"/>
                    <a:pt x="2865" y="1861"/>
                    <a:pt x="334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15"/>
            <p:cNvSpPr/>
            <p:nvPr/>
          </p:nvSpPr>
          <p:spPr>
            <a:xfrm>
              <a:off x="8730700" y="4389725"/>
              <a:ext cx="101300" cy="62150"/>
            </a:xfrm>
            <a:custGeom>
              <a:avLst/>
              <a:gdLst/>
              <a:ahLst/>
              <a:cxnLst/>
              <a:rect l="l" t="t" r="r" b="b"/>
              <a:pathLst>
                <a:path w="4052" h="2486" extrusionOk="0">
                  <a:moveTo>
                    <a:pt x="4052" y="0"/>
                  </a:moveTo>
                  <a:cubicBezTo>
                    <a:pt x="2449" y="263"/>
                    <a:pt x="963" y="1175"/>
                    <a:pt x="0" y="2486"/>
                  </a:cubicBezTo>
                  <a:cubicBezTo>
                    <a:pt x="1610" y="2352"/>
                    <a:pt x="3244" y="1400"/>
                    <a:pt x="40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15"/>
            <p:cNvSpPr/>
            <p:nvPr/>
          </p:nvSpPr>
          <p:spPr>
            <a:xfrm>
              <a:off x="8682175" y="4366425"/>
              <a:ext cx="52925" cy="145850"/>
            </a:xfrm>
            <a:custGeom>
              <a:avLst/>
              <a:gdLst/>
              <a:ahLst/>
              <a:cxnLst/>
              <a:rect l="l" t="t" r="r" b="b"/>
              <a:pathLst>
                <a:path w="2117" h="5834" extrusionOk="0">
                  <a:moveTo>
                    <a:pt x="1906" y="0"/>
                  </a:moveTo>
                  <a:lnTo>
                    <a:pt x="1906" y="0"/>
                  </a:lnTo>
                  <a:cubicBezTo>
                    <a:pt x="584" y="1601"/>
                    <a:pt x="1" y="3789"/>
                    <a:pt x="355" y="5834"/>
                  </a:cubicBezTo>
                  <a:cubicBezTo>
                    <a:pt x="1708" y="4107"/>
                    <a:pt x="2117" y="2185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15"/>
            <p:cNvSpPr/>
            <p:nvPr/>
          </p:nvSpPr>
          <p:spPr>
            <a:xfrm>
              <a:off x="8701050" y="4466100"/>
              <a:ext cx="106600" cy="32875"/>
            </a:xfrm>
            <a:custGeom>
              <a:avLst/>
              <a:gdLst/>
              <a:ahLst/>
              <a:cxnLst/>
              <a:rect l="l" t="t" r="r" b="b"/>
              <a:pathLst>
                <a:path w="4264" h="1315" extrusionOk="0">
                  <a:moveTo>
                    <a:pt x="4053" y="0"/>
                  </a:moveTo>
                  <a:cubicBezTo>
                    <a:pt x="2614" y="0"/>
                    <a:pt x="1179" y="451"/>
                    <a:pt x="0" y="1277"/>
                  </a:cubicBezTo>
                  <a:cubicBezTo>
                    <a:pt x="245" y="1302"/>
                    <a:pt x="482" y="1314"/>
                    <a:pt x="714" y="1314"/>
                  </a:cubicBezTo>
                  <a:cubicBezTo>
                    <a:pt x="2044" y="1314"/>
                    <a:pt x="3174" y="900"/>
                    <a:pt x="4263" y="4"/>
                  </a:cubicBezTo>
                  <a:cubicBezTo>
                    <a:pt x="4193" y="2"/>
                    <a:pt x="4123" y="0"/>
                    <a:pt x="4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15"/>
            <p:cNvSpPr/>
            <p:nvPr/>
          </p:nvSpPr>
          <p:spPr>
            <a:xfrm>
              <a:off x="8542150" y="4438375"/>
              <a:ext cx="89100" cy="87525"/>
            </a:xfrm>
            <a:custGeom>
              <a:avLst/>
              <a:gdLst/>
              <a:ahLst/>
              <a:cxnLst/>
              <a:rect l="l" t="t" r="r" b="b"/>
              <a:pathLst>
                <a:path w="3564" h="3501" extrusionOk="0">
                  <a:moveTo>
                    <a:pt x="0" y="0"/>
                  </a:moveTo>
                  <a:lnTo>
                    <a:pt x="0" y="0"/>
                  </a:lnTo>
                  <a:cubicBezTo>
                    <a:pt x="496" y="1667"/>
                    <a:pt x="1888" y="3035"/>
                    <a:pt x="3563" y="3501"/>
                  </a:cubicBezTo>
                  <a:cubicBezTo>
                    <a:pt x="2815" y="1907"/>
                    <a:pt x="1627" y="672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15"/>
            <p:cNvSpPr/>
            <p:nvPr/>
          </p:nvSpPr>
          <p:spPr>
            <a:xfrm>
              <a:off x="8345325" y="4487025"/>
              <a:ext cx="135400" cy="31150"/>
            </a:xfrm>
            <a:custGeom>
              <a:avLst/>
              <a:gdLst/>
              <a:ahLst/>
              <a:cxnLst/>
              <a:rect l="l" t="t" r="r" b="b"/>
              <a:pathLst>
                <a:path w="5416" h="1246" extrusionOk="0">
                  <a:moveTo>
                    <a:pt x="758" y="1"/>
                  </a:moveTo>
                  <a:cubicBezTo>
                    <a:pt x="504" y="1"/>
                    <a:pt x="252" y="10"/>
                    <a:pt x="1" y="29"/>
                  </a:cubicBezTo>
                  <a:cubicBezTo>
                    <a:pt x="1209" y="824"/>
                    <a:pt x="2656" y="1246"/>
                    <a:pt x="4102" y="1246"/>
                  </a:cubicBezTo>
                  <a:cubicBezTo>
                    <a:pt x="4542" y="1246"/>
                    <a:pt x="4982" y="1207"/>
                    <a:pt x="5415" y="1127"/>
                  </a:cubicBezTo>
                  <a:cubicBezTo>
                    <a:pt x="4007" y="383"/>
                    <a:pt x="2363" y="1"/>
                    <a:pt x="7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15"/>
            <p:cNvSpPr/>
            <p:nvPr/>
          </p:nvSpPr>
          <p:spPr>
            <a:xfrm>
              <a:off x="8495025" y="4452075"/>
              <a:ext cx="39175" cy="82325"/>
            </a:xfrm>
            <a:custGeom>
              <a:avLst/>
              <a:gdLst/>
              <a:ahLst/>
              <a:cxnLst/>
              <a:rect l="l" t="t" r="r" b="b"/>
              <a:pathLst>
                <a:path w="1567" h="3293" extrusionOk="0">
                  <a:moveTo>
                    <a:pt x="55" y="1"/>
                  </a:moveTo>
                  <a:lnTo>
                    <a:pt x="55" y="1"/>
                  </a:lnTo>
                  <a:cubicBezTo>
                    <a:pt x="0" y="1227"/>
                    <a:pt x="519" y="2472"/>
                    <a:pt x="1433" y="3292"/>
                  </a:cubicBezTo>
                  <a:cubicBezTo>
                    <a:pt x="1566" y="2672"/>
                    <a:pt x="1520" y="1967"/>
                    <a:pt x="1265" y="1388"/>
                  </a:cubicBezTo>
                  <a:cubicBezTo>
                    <a:pt x="1011" y="807"/>
                    <a:pt x="602" y="323"/>
                    <a:pt x="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15"/>
            <p:cNvSpPr/>
            <p:nvPr/>
          </p:nvSpPr>
          <p:spPr>
            <a:xfrm>
              <a:off x="8429075" y="4541975"/>
              <a:ext cx="139475" cy="32300"/>
            </a:xfrm>
            <a:custGeom>
              <a:avLst/>
              <a:gdLst/>
              <a:ahLst/>
              <a:cxnLst/>
              <a:rect l="l" t="t" r="r" b="b"/>
              <a:pathLst>
                <a:path w="5579" h="1292" extrusionOk="0">
                  <a:moveTo>
                    <a:pt x="1127" y="1"/>
                  </a:moveTo>
                  <a:cubicBezTo>
                    <a:pt x="751" y="1"/>
                    <a:pt x="374" y="25"/>
                    <a:pt x="1" y="73"/>
                  </a:cubicBezTo>
                  <a:cubicBezTo>
                    <a:pt x="1312" y="888"/>
                    <a:pt x="2730" y="1291"/>
                    <a:pt x="4216" y="1291"/>
                  </a:cubicBezTo>
                  <a:cubicBezTo>
                    <a:pt x="4665" y="1291"/>
                    <a:pt x="5119" y="1254"/>
                    <a:pt x="5579" y="1181"/>
                  </a:cubicBezTo>
                  <a:cubicBezTo>
                    <a:pt x="4233" y="407"/>
                    <a:pt x="2680" y="1"/>
                    <a:pt x="11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15"/>
            <p:cNvSpPr/>
            <p:nvPr/>
          </p:nvSpPr>
          <p:spPr>
            <a:xfrm>
              <a:off x="8644600" y="4576775"/>
              <a:ext cx="105050" cy="95950"/>
            </a:xfrm>
            <a:custGeom>
              <a:avLst/>
              <a:gdLst/>
              <a:ahLst/>
              <a:cxnLst/>
              <a:rect l="l" t="t" r="r" b="b"/>
              <a:pathLst>
                <a:path w="4202" h="3838" extrusionOk="0">
                  <a:moveTo>
                    <a:pt x="4201" y="1"/>
                  </a:moveTo>
                  <a:lnTo>
                    <a:pt x="4201" y="1"/>
                  </a:lnTo>
                  <a:cubicBezTo>
                    <a:pt x="2270" y="445"/>
                    <a:pt x="617" y="1953"/>
                    <a:pt x="0" y="3838"/>
                  </a:cubicBezTo>
                  <a:cubicBezTo>
                    <a:pt x="1823" y="3143"/>
                    <a:pt x="3446" y="1799"/>
                    <a:pt x="42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15"/>
            <p:cNvSpPr/>
            <p:nvPr/>
          </p:nvSpPr>
          <p:spPr>
            <a:xfrm>
              <a:off x="8401600" y="4137875"/>
              <a:ext cx="444000" cy="596475"/>
            </a:xfrm>
            <a:custGeom>
              <a:avLst/>
              <a:gdLst/>
              <a:ahLst/>
              <a:cxnLst/>
              <a:rect l="l" t="t" r="r" b="b"/>
              <a:pathLst>
                <a:path w="17760" h="23859" extrusionOk="0">
                  <a:moveTo>
                    <a:pt x="14659" y="1"/>
                  </a:moveTo>
                  <a:lnTo>
                    <a:pt x="12725" y="732"/>
                  </a:lnTo>
                  <a:lnTo>
                    <a:pt x="10280" y="1654"/>
                  </a:lnTo>
                  <a:lnTo>
                    <a:pt x="10080" y="1731"/>
                  </a:lnTo>
                  <a:lnTo>
                    <a:pt x="10039" y="1795"/>
                  </a:lnTo>
                  <a:lnTo>
                    <a:pt x="10039" y="1796"/>
                  </a:lnTo>
                  <a:lnTo>
                    <a:pt x="8518" y="4154"/>
                  </a:lnTo>
                  <a:lnTo>
                    <a:pt x="7523" y="2673"/>
                  </a:lnTo>
                  <a:lnTo>
                    <a:pt x="6395" y="994"/>
                  </a:lnTo>
                  <a:lnTo>
                    <a:pt x="7259" y="2710"/>
                  </a:lnTo>
                  <a:lnTo>
                    <a:pt x="8221" y="4615"/>
                  </a:lnTo>
                  <a:lnTo>
                    <a:pt x="7004" y="6503"/>
                  </a:lnTo>
                  <a:lnTo>
                    <a:pt x="6737" y="6915"/>
                  </a:lnTo>
                  <a:lnTo>
                    <a:pt x="5917" y="8189"/>
                  </a:lnTo>
                  <a:lnTo>
                    <a:pt x="8840" y="13674"/>
                  </a:lnTo>
                  <a:lnTo>
                    <a:pt x="8860" y="14905"/>
                  </a:lnTo>
                  <a:lnTo>
                    <a:pt x="8869" y="15425"/>
                  </a:lnTo>
                  <a:lnTo>
                    <a:pt x="8927" y="19210"/>
                  </a:lnTo>
                  <a:lnTo>
                    <a:pt x="7824" y="18112"/>
                  </a:lnTo>
                  <a:lnTo>
                    <a:pt x="6969" y="17267"/>
                  </a:lnTo>
                  <a:lnTo>
                    <a:pt x="6933" y="17228"/>
                  </a:lnTo>
                  <a:lnTo>
                    <a:pt x="6286" y="16587"/>
                  </a:lnTo>
                  <a:lnTo>
                    <a:pt x="5222" y="15531"/>
                  </a:lnTo>
                  <a:lnTo>
                    <a:pt x="5060" y="15369"/>
                  </a:lnTo>
                  <a:lnTo>
                    <a:pt x="4648" y="15292"/>
                  </a:lnTo>
                  <a:lnTo>
                    <a:pt x="2914" y="14971"/>
                  </a:lnTo>
                  <a:lnTo>
                    <a:pt x="0" y="14433"/>
                  </a:lnTo>
                  <a:lnTo>
                    <a:pt x="2529" y="15183"/>
                  </a:lnTo>
                  <a:lnTo>
                    <a:pt x="4609" y="15802"/>
                  </a:lnTo>
                  <a:lnTo>
                    <a:pt x="5538" y="16800"/>
                  </a:lnTo>
                  <a:lnTo>
                    <a:pt x="6114" y="17419"/>
                  </a:lnTo>
                  <a:lnTo>
                    <a:pt x="8946" y="20460"/>
                  </a:lnTo>
                  <a:lnTo>
                    <a:pt x="8969" y="21894"/>
                  </a:lnTo>
                  <a:lnTo>
                    <a:pt x="8982" y="22655"/>
                  </a:lnTo>
                  <a:lnTo>
                    <a:pt x="9002" y="23850"/>
                  </a:lnTo>
                  <a:cubicBezTo>
                    <a:pt x="9234" y="23857"/>
                    <a:pt x="9461" y="23859"/>
                    <a:pt x="9687" y="23859"/>
                  </a:cubicBezTo>
                  <a:cubicBezTo>
                    <a:pt x="9961" y="23859"/>
                    <a:pt x="10229" y="23856"/>
                    <a:pt x="10496" y="23846"/>
                  </a:cubicBezTo>
                  <a:lnTo>
                    <a:pt x="10432" y="22647"/>
                  </a:lnTo>
                  <a:lnTo>
                    <a:pt x="10390" y="21856"/>
                  </a:lnTo>
                  <a:lnTo>
                    <a:pt x="10351" y="21127"/>
                  </a:lnTo>
                  <a:lnTo>
                    <a:pt x="10300" y="20168"/>
                  </a:lnTo>
                  <a:lnTo>
                    <a:pt x="10186" y="18028"/>
                  </a:lnTo>
                  <a:lnTo>
                    <a:pt x="10154" y="17444"/>
                  </a:lnTo>
                  <a:lnTo>
                    <a:pt x="10528" y="16898"/>
                  </a:lnTo>
                  <a:lnTo>
                    <a:pt x="12229" y="14428"/>
                  </a:lnTo>
                  <a:lnTo>
                    <a:pt x="12452" y="14101"/>
                  </a:lnTo>
                  <a:lnTo>
                    <a:pt x="13544" y="12512"/>
                  </a:lnTo>
                  <a:lnTo>
                    <a:pt x="14347" y="11345"/>
                  </a:lnTo>
                  <a:lnTo>
                    <a:pt x="15845" y="9170"/>
                  </a:lnTo>
                  <a:lnTo>
                    <a:pt x="17759" y="6384"/>
                  </a:lnTo>
                  <a:lnTo>
                    <a:pt x="15783" y="8961"/>
                  </a:lnTo>
                  <a:lnTo>
                    <a:pt x="12723" y="12940"/>
                  </a:lnTo>
                  <a:lnTo>
                    <a:pt x="11518" y="14507"/>
                  </a:lnTo>
                  <a:lnTo>
                    <a:pt x="10093" y="16358"/>
                  </a:lnTo>
                  <a:lnTo>
                    <a:pt x="9935" y="13398"/>
                  </a:lnTo>
                  <a:lnTo>
                    <a:pt x="9078" y="11971"/>
                  </a:lnTo>
                  <a:lnTo>
                    <a:pt x="8731" y="11397"/>
                  </a:lnTo>
                  <a:lnTo>
                    <a:pt x="6859" y="8285"/>
                  </a:lnTo>
                  <a:lnTo>
                    <a:pt x="7552" y="7055"/>
                  </a:lnTo>
                  <a:lnTo>
                    <a:pt x="8079" y="6117"/>
                  </a:lnTo>
                  <a:lnTo>
                    <a:pt x="8143" y="6001"/>
                  </a:lnTo>
                  <a:lnTo>
                    <a:pt x="8531" y="5312"/>
                  </a:lnTo>
                  <a:lnTo>
                    <a:pt x="9300" y="3944"/>
                  </a:lnTo>
                  <a:lnTo>
                    <a:pt x="9503" y="3583"/>
                  </a:lnTo>
                  <a:lnTo>
                    <a:pt x="10363" y="2053"/>
                  </a:lnTo>
                  <a:lnTo>
                    <a:pt x="12610" y="980"/>
                  </a:lnTo>
                  <a:lnTo>
                    <a:pt x="1465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15"/>
            <p:cNvSpPr/>
            <p:nvPr/>
          </p:nvSpPr>
          <p:spPr>
            <a:xfrm>
              <a:off x="8648800" y="4560150"/>
              <a:ext cx="37400" cy="32975"/>
            </a:xfrm>
            <a:custGeom>
              <a:avLst/>
              <a:gdLst/>
              <a:ahLst/>
              <a:cxnLst/>
              <a:rect l="l" t="t" r="r" b="b"/>
              <a:pathLst>
                <a:path w="1496" h="1319" extrusionOk="0">
                  <a:moveTo>
                    <a:pt x="749" y="0"/>
                  </a:moveTo>
                  <a:cubicBezTo>
                    <a:pt x="488" y="0"/>
                    <a:pt x="241" y="157"/>
                    <a:pt x="137" y="414"/>
                  </a:cubicBezTo>
                  <a:cubicBezTo>
                    <a:pt x="0" y="751"/>
                    <a:pt x="166" y="1136"/>
                    <a:pt x="502" y="1270"/>
                  </a:cubicBezTo>
                  <a:cubicBezTo>
                    <a:pt x="583" y="1303"/>
                    <a:pt x="666" y="1318"/>
                    <a:pt x="748" y="1318"/>
                  </a:cubicBezTo>
                  <a:cubicBezTo>
                    <a:pt x="1010" y="1318"/>
                    <a:pt x="1258" y="1161"/>
                    <a:pt x="1361" y="905"/>
                  </a:cubicBezTo>
                  <a:cubicBezTo>
                    <a:pt x="1495" y="567"/>
                    <a:pt x="1332" y="183"/>
                    <a:pt x="994" y="48"/>
                  </a:cubicBezTo>
                  <a:cubicBezTo>
                    <a:pt x="914" y="16"/>
                    <a:pt x="831" y="0"/>
                    <a:pt x="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15"/>
            <p:cNvSpPr/>
            <p:nvPr/>
          </p:nvSpPr>
          <p:spPr>
            <a:xfrm>
              <a:off x="8601175" y="4269925"/>
              <a:ext cx="36600" cy="33000"/>
            </a:xfrm>
            <a:custGeom>
              <a:avLst/>
              <a:gdLst/>
              <a:ahLst/>
              <a:cxnLst/>
              <a:rect l="l" t="t" r="r" b="b"/>
              <a:pathLst>
                <a:path w="1464" h="1320" extrusionOk="0">
                  <a:moveTo>
                    <a:pt x="731" y="1"/>
                  </a:moveTo>
                  <a:cubicBezTo>
                    <a:pt x="553" y="1"/>
                    <a:pt x="376" y="72"/>
                    <a:pt x="247" y="213"/>
                  </a:cubicBezTo>
                  <a:cubicBezTo>
                    <a:pt x="0" y="481"/>
                    <a:pt x="17" y="899"/>
                    <a:pt x="286" y="1146"/>
                  </a:cubicBezTo>
                  <a:cubicBezTo>
                    <a:pt x="412" y="1262"/>
                    <a:pt x="572" y="1319"/>
                    <a:pt x="731" y="1319"/>
                  </a:cubicBezTo>
                  <a:cubicBezTo>
                    <a:pt x="909" y="1319"/>
                    <a:pt x="1087" y="1248"/>
                    <a:pt x="1217" y="1108"/>
                  </a:cubicBezTo>
                  <a:cubicBezTo>
                    <a:pt x="1463" y="840"/>
                    <a:pt x="1447" y="422"/>
                    <a:pt x="1179" y="175"/>
                  </a:cubicBezTo>
                  <a:cubicBezTo>
                    <a:pt x="1052" y="59"/>
                    <a:pt x="891" y="1"/>
                    <a:pt x="7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15"/>
            <p:cNvSpPr/>
            <p:nvPr/>
          </p:nvSpPr>
          <p:spPr>
            <a:xfrm>
              <a:off x="8585750" y="4287775"/>
              <a:ext cx="35550" cy="33000"/>
            </a:xfrm>
            <a:custGeom>
              <a:avLst/>
              <a:gdLst/>
              <a:ahLst/>
              <a:cxnLst/>
              <a:rect l="l" t="t" r="r" b="b"/>
              <a:pathLst>
                <a:path w="1422" h="1320" extrusionOk="0">
                  <a:moveTo>
                    <a:pt x="709" y="0"/>
                  </a:moveTo>
                  <a:cubicBezTo>
                    <a:pt x="394" y="0"/>
                    <a:pt x="115" y="231"/>
                    <a:pt x="62" y="553"/>
                  </a:cubicBezTo>
                  <a:cubicBezTo>
                    <a:pt x="1" y="912"/>
                    <a:pt x="246" y="1251"/>
                    <a:pt x="605" y="1310"/>
                  </a:cubicBezTo>
                  <a:cubicBezTo>
                    <a:pt x="642" y="1316"/>
                    <a:pt x="678" y="1319"/>
                    <a:pt x="713" y="1319"/>
                  </a:cubicBezTo>
                  <a:cubicBezTo>
                    <a:pt x="1029" y="1319"/>
                    <a:pt x="1309" y="1090"/>
                    <a:pt x="1362" y="767"/>
                  </a:cubicBezTo>
                  <a:cubicBezTo>
                    <a:pt x="1422" y="408"/>
                    <a:pt x="1178" y="69"/>
                    <a:pt x="819" y="10"/>
                  </a:cubicBezTo>
                  <a:cubicBezTo>
                    <a:pt x="782" y="3"/>
                    <a:pt x="745" y="0"/>
                    <a:pt x="7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15"/>
            <p:cNvSpPr/>
            <p:nvPr/>
          </p:nvSpPr>
          <p:spPr>
            <a:xfrm>
              <a:off x="8558000" y="4536450"/>
              <a:ext cx="34450" cy="32975"/>
            </a:xfrm>
            <a:custGeom>
              <a:avLst/>
              <a:gdLst/>
              <a:ahLst/>
              <a:cxnLst/>
              <a:rect l="l" t="t" r="r" b="b"/>
              <a:pathLst>
                <a:path w="1378" h="1319" extrusionOk="0">
                  <a:moveTo>
                    <a:pt x="689" y="0"/>
                  </a:moveTo>
                  <a:cubicBezTo>
                    <a:pt x="670" y="0"/>
                    <a:pt x="650" y="1"/>
                    <a:pt x="631" y="3"/>
                  </a:cubicBezTo>
                  <a:cubicBezTo>
                    <a:pt x="268" y="33"/>
                    <a:pt x="0" y="354"/>
                    <a:pt x="30" y="716"/>
                  </a:cubicBezTo>
                  <a:cubicBezTo>
                    <a:pt x="61" y="1060"/>
                    <a:pt x="350" y="1319"/>
                    <a:pt x="689" y="1319"/>
                  </a:cubicBezTo>
                  <a:cubicBezTo>
                    <a:pt x="708" y="1319"/>
                    <a:pt x="727" y="1318"/>
                    <a:pt x="745" y="1317"/>
                  </a:cubicBezTo>
                  <a:cubicBezTo>
                    <a:pt x="1109" y="1286"/>
                    <a:pt x="1378" y="964"/>
                    <a:pt x="1346" y="602"/>
                  </a:cubicBezTo>
                  <a:cubicBezTo>
                    <a:pt x="1316" y="259"/>
                    <a:pt x="1027" y="0"/>
                    <a:pt x="6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15"/>
            <p:cNvSpPr/>
            <p:nvPr/>
          </p:nvSpPr>
          <p:spPr>
            <a:xfrm>
              <a:off x="8570775" y="4559475"/>
              <a:ext cx="37675" cy="33000"/>
            </a:xfrm>
            <a:custGeom>
              <a:avLst/>
              <a:gdLst/>
              <a:ahLst/>
              <a:cxnLst/>
              <a:rect l="l" t="t" r="r" b="b"/>
              <a:pathLst>
                <a:path w="1507" h="1320" extrusionOk="0">
                  <a:moveTo>
                    <a:pt x="753" y="1"/>
                  </a:moveTo>
                  <a:cubicBezTo>
                    <a:pt x="509" y="1"/>
                    <a:pt x="275" y="138"/>
                    <a:pt x="160" y="374"/>
                  </a:cubicBezTo>
                  <a:cubicBezTo>
                    <a:pt x="1" y="702"/>
                    <a:pt x="139" y="1094"/>
                    <a:pt x="466" y="1254"/>
                  </a:cubicBezTo>
                  <a:cubicBezTo>
                    <a:pt x="559" y="1299"/>
                    <a:pt x="657" y="1320"/>
                    <a:pt x="753" y="1320"/>
                  </a:cubicBezTo>
                  <a:cubicBezTo>
                    <a:pt x="999" y="1320"/>
                    <a:pt x="1234" y="1183"/>
                    <a:pt x="1347" y="948"/>
                  </a:cubicBezTo>
                  <a:cubicBezTo>
                    <a:pt x="1506" y="620"/>
                    <a:pt x="1368" y="227"/>
                    <a:pt x="1041" y="68"/>
                  </a:cubicBezTo>
                  <a:cubicBezTo>
                    <a:pt x="948" y="22"/>
                    <a:pt x="849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9" name="Google Shape;3099;p15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3100" name="Google Shape;3100;p15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15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02" name="Google Shape;3102;p15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3103" name="Google Shape;3103;p15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15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15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15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15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15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15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15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15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15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15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15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15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15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15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15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15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15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15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15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23" name="Google Shape;3123;p15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4" name="Google Shape;3124;p15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AND_BODY_4_1">
    <p:spTree>
      <p:nvGrpSpPr>
        <p:cNvPr id="1" name="Shape 3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6" name="Google Shape;3126;p16"/>
          <p:cNvGrpSpPr/>
          <p:nvPr/>
        </p:nvGrpSpPr>
        <p:grpSpPr>
          <a:xfrm>
            <a:off x="79900" y="105296"/>
            <a:ext cx="9034661" cy="3169188"/>
            <a:chOff x="79900" y="105296"/>
            <a:chExt cx="9034661" cy="3169188"/>
          </a:xfrm>
        </p:grpSpPr>
        <p:sp>
          <p:nvSpPr>
            <p:cNvPr id="3127" name="Google Shape;3127;p16"/>
            <p:cNvSpPr/>
            <p:nvPr/>
          </p:nvSpPr>
          <p:spPr>
            <a:xfrm rot="-1973773">
              <a:off x="117101" y="27596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16"/>
            <p:cNvSpPr/>
            <p:nvPr/>
          </p:nvSpPr>
          <p:spPr>
            <a:xfrm rot="2359819">
              <a:off x="287200" y="30365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16"/>
            <p:cNvSpPr/>
            <p:nvPr/>
          </p:nvSpPr>
          <p:spPr>
            <a:xfrm rot="-1973773">
              <a:off x="8595882" y="9391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16"/>
            <p:cNvSpPr/>
            <p:nvPr/>
          </p:nvSpPr>
          <p:spPr>
            <a:xfrm>
              <a:off x="8558671" y="222231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16"/>
            <p:cNvSpPr/>
            <p:nvPr/>
          </p:nvSpPr>
          <p:spPr>
            <a:xfrm rot="2359819">
              <a:off x="8873822" y="5815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16"/>
            <p:cNvSpPr/>
            <p:nvPr/>
          </p:nvSpPr>
          <p:spPr>
            <a:xfrm rot="2359819">
              <a:off x="4877848" y="1468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16"/>
            <p:cNvSpPr/>
            <p:nvPr/>
          </p:nvSpPr>
          <p:spPr>
            <a:xfrm rot="-1973773">
              <a:off x="4333514" y="18349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16"/>
            <p:cNvSpPr/>
            <p:nvPr/>
          </p:nvSpPr>
          <p:spPr>
            <a:xfrm>
              <a:off x="7230003" y="1052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16"/>
            <p:cNvSpPr/>
            <p:nvPr/>
          </p:nvSpPr>
          <p:spPr>
            <a:xfrm rot="-1973773">
              <a:off x="287210" y="19523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16"/>
            <p:cNvSpPr/>
            <p:nvPr/>
          </p:nvSpPr>
          <p:spPr>
            <a:xfrm rot="2359819">
              <a:off x="6777042" y="1468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16"/>
            <p:cNvSpPr/>
            <p:nvPr/>
          </p:nvSpPr>
          <p:spPr>
            <a:xfrm rot="2359819">
              <a:off x="8674222" y="18015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38" name="Google Shape;3138;p16"/>
          <p:cNvGrpSpPr/>
          <p:nvPr/>
        </p:nvGrpSpPr>
        <p:grpSpPr>
          <a:xfrm>
            <a:off x="8499223" y="2976299"/>
            <a:ext cx="1101478" cy="1774841"/>
            <a:chOff x="8423023" y="2976299"/>
            <a:chExt cx="1101478" cy="1774841"/>
          </a:xfrm>
        </p:grpSpPr>
        <p:sp>
          <p:nvSpPr>
            <p:cNvPr id="3139" name="Google Shape;3139;p16"/>
            <p:cNvSpPr/>
            <p:nvPr/>
          </p:nvSpPr>
          <p:spPr>
            <a:xfrm>
              <a:off x="8943466" y="3295912"/>
              <a:ext cx="67282" cy="1455228"/>
            </a:xfrm>
            <a:custGeom>
              <a:avLst/>
              <a:gdLst/>
              <a:ahLst/>
              <a:cxnLst/>
              <a:rect l="l" t="t" r="r" b="b"/>
              <a:pathLst>
                <a:path w="1570" h="33959" extrusionOk="0">
                  <a:moveTo>
                    <a:pt x="961" y="1"/>
                  </a:moveTo>
                  <a:cubicBezTo>
                    <a:pt x="957" y="1"/>
                    <a:pt x="953" y="1"/>
                    <a:pt x="949" y="1"/>
                  </a:cubicBezTo>
                  <a:cubicBezTo>
                    <a:pt x="792" y="10"/>
                    <a:pt x="670" y="144"/>
                    <a:pt x="677" y="302"/>
                  </a:cubicBezTo>
                  <a:cubicBezTo>
                    <a:pt x="997" y="6675"/>
                    <a:pt x="684" y="14384"/>
                    <a:pt x="383" y="21839"/>
                  </a:cubicBezTo>
                  <a:cubicBezTo>
                    <a:pt x="213" y="26031"/>
                    <a:pt x="53" y="29993"/>
                    <a:pt x="2" y="33669"/>
                  </a:cubicBezTo>
                  <a:cubicBezTo>
                    <a:pt x="0" y="33826"/>
                    <a:pt x="126" y="33957"/>
                    <a:pt x="285" y="33959"/>
                  </a:cubicBezTo>
                  <a:lnTo>
                    <a:pt x="288" y="33959"/>
                  </a:lnTo>
                  <a:cubicBezTo>
                    <a:pt x="445" y="33959"/>
                    <a:pt x="573" y="33834"/>
                    <a:pt x="577" y="33677"/>
                  </a:cubicBezTo>
                  <a:cubicBezTo>
                    <a:pt x="629" y="30007"/>
                    <a:pt x="787" y="26050"/>
                    <a:pt x="956" y="21861"/>
                  </a:cubicBezTo>
                  <a:cubicBezTo>
                    <a:pt x="1257" y="14393"/>
                    <a:pt x="1570" y="6670"/>
                    <a:pt x="1250" y="273"/>
                  </a:cubicBezTo>
                  <a:cubicBezTo>
                    <a:pt x="1241" y="118"/>
                    <a:pt x="1122" y="1"/>
                    <a:pt x="9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16"/>
            <p:cNvSpPr/>
            <p:nvPr/>
          </p:nvSpPr>
          <p:spPr>
            <a:xfrm>
              <a:off x="8909653" y="3145276"/>
              <a:ext cx="132508" cy="227290"/>
            </a:xfrm>
            <a:custGeom>
              <a:avLst/>
              <a:gdLst/>
              <a:ahLst/>
              <a:cxnLst/>
              <a:rect l="l" t="t" r="r" b="b"/>
              <a:pathLst>
                <a:path w="3092" h="5304" extrusionOk="0">
                  <a:moveTo>
                    <a:pt x="3015" y="1"/>
                  </a:moveTo>
                  <a:cubicBezTo>
                    <a:pt x="3015" y="2"/>
                    <a:pt x="56" y="162"/>
                    <a:pt x="55" y="162"/>
                  </a:cubicBezTo>
                  <a:cubicBezTo>
                    <a:pt x="8" y="162"/>
                    <a:pt x="1" y="2344"/>
                    <a:pt x="1327" y="4855"/>
                  </a:cubicBezTo>
                  <a:cubicBezTo>
                    <a:pt x="1419" y="5030"/>
                    <a:pt x="1472" y="5269"/>
                    <a:pt x="1667" y="5300"/>
                  </a:cubicBezTo>
                  <a:cubicBezTo>
                    <a:pt x="1682" y="5302"/>
                    <a:pt x="1696" y="5304"/>
                    <a:pt x="1710" y="5304"/>
                  </a:cubicBezTo>
                  <a:cubicBezTo>
                    <a:pt x="1926" y="5304"/>
                    <a:pt x="2052" y="5033"/>
                    <a:pt x="2142" y="4819"/>
                  </a:cubicBezTo>
                  <a:cubicBezTo>
                    <a:pt x="3092" y="2556"/>
                    <a:pt x="3062" y="1283"/>
                    <a:pt x="30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16"/>
            <p:cNvSpPr/>
            <p:nvPr/>
          </p:nvSpPr>
          <p:spPr>
            <a:xfrm>
              <a:off x="8822184" y="2976299"/>
              <a:ext cx="314984" cy="302196"/>
            </a:xfrm>
            <a:custGeom>
              <a:avLst/>
              <a:gdLst/>
              <a:ahLst/>
              <a:cxnLst/>
              <a:rect l="l" t="t" r="r" b="b"/>
              <a:pathLst>
                <a:path w="7350" h="7052" extrusionOk="0">
                  <a:moveTo>
                    <a:pt x="4791" y="0"/>
                  </a:moveTo>
                  <a:cubicBezTo>
                    <a:pt x="3811" y="0"/>
                    <a:pt x="3401" y="2696"/>
                    <a:pt x="3401" y="2696"/>
                  </a:cubicBezTo>
                  <a:cubicBezTo>
                    <a:pt x="3401" y="2696"/>
                    <a:pt x="3128" y="342"/>
                    <a:pt x="2169" y="342"/>
                  </a:cubicBezTo>
                  <a:cubicBezTo>
                    <a:pt x="2066" y="342"/>
                    <a:pt x="1955" y="369"/>
                    <a:pt x="1836" y="429"/>
                  </a:cubicBezTo>
                  <a:cubicBezTo>
                    <a:pt x="810" y="947"/>
                    <a:pt x="1965" y="2433"/>
                    <a:pt x="2125" y="2806"/>
                  </a:cubicBezTo>
                  <a:cubicBezTo>
                    <a:pt x="2125" y="2806"/>
                    <a:pt x="1288" y="2391"/>
                    <a:pt x="693" y="2391"/>
                  </a:cubicBezTo>
                  <a:cubicBezTo>
                    <a:pt x="397" y="2391"/>
                    <a:pt x="161" y="2494"/>
                    <a:pt x="118" y="2803"/>
                  </a:cubicBezTo>
                  <a:cubicBezTo>
                    <a:pt x="1" y="3681"/>
                    <a:pt x="1682" y="4170"/>
                    <a:pt x="1682" y="4170"/>
                  </a:cubicBezTo>
                  <a:cubicBezTo>
                    <a:pt x="1682" y="4170"/>
                    <a:pt x="18" y="4744"/>
                    <a:pt x="705" y="5916"/>
                  </a:cubicBezTo>
                  <a:cubicBezTo>
                    <a:pt x="843" y="6152"/>
                    <a:pt x="1030" y="6244"/>
                    <a:pt x="1237" y="6244"/>
                  </a:cubicBezTo>
                  <a:cubicBezTo>
                    <a:pt x="1970" y="6244"/>
                    <a:pt x="2961" y="5089"/>
                    <a:pt x="2961" y="5089"/>
                  </a:cubicBezTo>
                  <a:lnTo>
                    <a:pt x="2961" y="5089"/>
                  </a:lnTo>
                  <a:cubicBezTo>
                    <a:pt x="2961" y="5089"/>
                    <a:pt x="2369" y="6706"/>
                    <a:pt x="3683" y="7022"/>
                  </a:cubicBezTo>
                  <a:cubicBezTo>
                    <a:pt x="3768" y="7042"/>
                    <a:pt x="3845" y="7051"/>
                    <a:pt x="3915" y="7051"/>
                  </a:cubicBezTo>
                  <a:cubicBezTo>
                    <a:pt x="4925" y="7051"/>
                    <a:pt x="4416" y="5051"/>
                    <a:pt x="4416" y="5051"/>
                  </a:cubicBezTo>
                  <a:lnTo>
                    <a:pt x="4416" y="5051"/>
                  </a:lnTo>
                  <a:cubicBezTo>
                    <a:pt x="4416" y="5051"/>
                    <a:pt x="5002" y="5816"/>
                    <a:pt x="5682" y="5816"/>
                  </a:cubicBezTo>
                  <a:cubicBezTo>
                    <a:pt x="5892" y="5816"/>
                    <a:pt x="6111" y="5743"/>
                    <a:pt x="6325" y="5552"/>
                  </a:cubicBezTo>
                  <a:cubicBezTo>
                    <a:pt x="6962" y="4983"/>
                    <a:pt x="5620" y="4091"/>
                    <a:pt x="5620" y="4091"/>
                  </a:cubicBezTo>
                  <a:cubicBezTo>
                    <a:pt x="5620" y="4091"/>
                    <a:pt x="7350" y="3189"/>
                    <a:pt x="6685" y="1994"/>
                  </a:cubicBezTo>
                  <a:cubicBezTo>
                    <a:pt x="6590" y="1823"/>
                    <a:pt x="6452" y="1754"/>
                    <a:pt x="6292" y="1754"/>
                  </a:cubicBezTo>
                  <a:cubicBezTo>
                    <a:pt x="5620" y="1754"/>
                    <a:pt x="4550" y="2972"/>
                    <a:pt x="4550" y="2972"/>
                  </a:cubicBezTo>
                  <a:cubicBezTo>
                    <a:pt x="4550" y="2972"/>
                    <a:pt x="6111" y="405"/>
                    <a:pt x="4974" y="31"/>
                  </a:cubicBezTo>
                  <a:cubicBezTo>
                    <a:pt x="4911" y="10"/>
                    <a:pt x="4850" y="0"/>
                    <a:pt x="4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16"/>
            <p:cNvSpPr/>
            <p:nvPr/>
          </p:nvSpPr>
          <p:spPr>
            <a:xfrm>
              <a:off x="8864225" y="3036039"/>
              <a:ext cx="226146" cy="195322"/>
            </a:xfrm>
            <a:custGeom>
              <a:avLst/>
              <a:gdLst/>
              <a:ahLst/>
              <a:cxnLst/>
              <a:rect l="l" t="t" r="r" b="b"/>
              <a:pathLst>
                <a:path w="5277" h="4558" extrusionOk="0">
                  <a:moveTo>
                    <a:pt x="3454" y="0"/>
                  </a:moveTo>
                  <a:cubicBezTo>
                    <a:pt x="2797" y="0"/>
                    <a:pt x="2406" y="2055"/>
                    <a:pt x="2406" y="2055"/>
                  </a:cubicBezTo>
                  <a:cubicBezTo>
                    <a:pt x="2406" y="2055"/>
                    <a:pt x="2020" y="703"/>
                    <a:pt x="1716" y="703"/>
                  </a:cubicBezTo>
                  <a:cubicBezTo>
                    <a:pt x="1709" y="703"/>
                    <a:pt x="1702" y="704"/>
                    <a:pt x="1695" y="706"/>
                  </a:cubicBezTo>
                  <a:cubicBezTo>
                    <a:pt x="937" y="867"/>
                    <a:pt x="1921" y="2209"/>
                    <a:pt x="1921" y="2209"/>
                  </a:cubicBezTo>
                  <a:cubicBezTo>
                    <a:pt x="1921" y="2209"/>
                    <a:pt x="1062" y="1645"/>
                    <a:pt x="600" y="1645"/>
                  </a:cubicBezTo>
                  <a:cubicBezTo>
                    <a:pt x="486" y="1645"/>
                    <a:pt x="397" y="1679"/>
                    <a:pt x="350" y="1764"/>
                  </a:cubicBezTo>
                  <a:cubicBezTo>
                    <a:pt x="0" y="2403"/>
                    <a:pt x="1873" y="2717"/>
                    <a:pt x="1873" y="2717"/>
                  </a:cubicBezTo>
                  <a:cubicBezTo>
                    <a:pt x="1873" y="2717"/>
                    <a:pt x="329" y="3145"/>
                    <a:pt x="650" y="3566"/>
                  </a:cubicBezTo>
                  <a:cubicBezTo>
                    <a:pt x="711" y="3647"/>
                    <a:pt x="809" y="3680"/>
                    <a:pt x="928" y="3680"/>
                  </a:cubicBezTo>
                  <a:cubicBezTo>
                    <a:pt x="1426" y="3680"/>
                    <a:pt x="2287" y="3101"/>
                    <a:pt x="2287" y="3100"/>
                  </a:cubicBezTo>
                  <a:lnTo>
                    <a:pt x="2287" y="3100"/>
                  </a:lnTo>
                  <a:cubicBezTo>
                    <a:pt x="2287" y="3101"/>
                    <a:pt x="2191" y="4557"/>
                    <a:pt x="2634" y="4557"/>
                  </a:cubicBezTo>
                  <a:cubicBezTo>
                    <a:pt x="2659" y="4557"/>
                    <a:pt x="2686" y="4553"/>
                    <a:pt x="2716" y="4542"/>
                  </a:cubicBezTo>
                  <a:cubicBezTo>
                    <a:pt x="3251" y="4357"/>
                    <a:pt x="2978" y="3107"/>
                    <a:pt x="2978" y="3106"/>
                  </a:cubicBezTo>
                  <a:lnTo>
                    <a:pt x="2978" y="3106"/>
                  </a:lnTo>
                  <a:cubicBezTo>
                    <a:pt x="2979" y="3106"/>
                    <a:pt x="3858" y="3771"/>
                    <a:pt x="4292" y="3771"/>
                  </a:cubicBezTo>
                  <a:cubicBezTo>
                    <a:pt x="4411" y="3771"/>
                    <a:pt x="4497" y="3720"/>
                    <a:pt x="4520" y="3591"/>
                  </a:cubicBezTo>
                  <a:cubicBezTo>
                    <a:pt x="4630" y="2992"/>
                    <a:pt x="3194" y="2628"/>
                    <a:pt x="3194" y="2628"/>
                  </a:cubicBezTo>
                  <a:cubicBezTo>
                    <a:pt x="3194" y="2628"/>
                    <a:pt x="5276" y="2143"/>
                    <a:pt x="5078" y="1641"/>
                  </a:cubicBezTo>
                  <a:cubicBezTo>
                    <a:pt x="5037" y="1538"/>
                    <a:pt x="4928" y="1497"/>
                    <a:pt x="4780" y="1497"/>
                  </a:cubicBezTo>
                  <a:cubicBezTo>
                    <a:pt x="4207" y="1497"/>
                    <a:pt x="3055" y="2109"/>
                    <a:pt x="3055" y="2109"/>
                  </a:cubicBezTo>
                  <a:cubicBezTo>
                    <a:pt x="3055" y="2109"/>
                    <a:pt x="4137" y="33"/>
                    <a:pt x="3470" y="1"/>
                  </a:cubicBezTo>
                  <a:cubicBezTo>
                    <a:pt x="3465" y="0"/>
                    <a:pt x="3460" y="0"/>
                    <a:pt x="3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16"/>
            <p:cNvSpPr/>
            <p:nvPr/>
          </p:nvSpPr>
          <p:spPr>
            <a:xfrm>
              <a:off x="8961851" y="3118706"/>
              <a:ext cx="18856" cy="12556"/>
            </a:xfrm>
            <a:custGeom>
              <a:avLst/>
              <a:gdLst/>
              <a:ahLst/>
              <a:cxnLst/>
              <a:rect l="l" t="t" r="r" b="b"/>
              <a:pathLst>
                <a:path w="440" h="293" extrusionOk="0">
                  <a:moveTo>
                    <a:pt x="225" y="0"/>
                  </a:moveTo>
                  <a:cubicBezTo>
                    <a:pt x="81" y="0"/>
                    <a:pt x="1" y="218"/>
                    <a:pt x="159" y="282"/>
                  </a:cubicBezTo>
                  <a:cubicBezTo>
                    <a:pt x="178" y="289"/>
                    <a:pt x="198" y="293"/>
                    <a:pt x="216" y="293"/>
                  </a:cubicBezTo>
                  <a:cubicBezTo>
                    <a:pt x="359" y="293"/>
                    <a:pt x="440" y="75"/>
                    <a:pt x="282" y="11"/>
                  </a:cubicBezTo>
                  <a:cubicBezTo>
                    <a:pt x="262" y="4"/>
                    <a:pt x="243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16"/>
            <p:cNvSpPr/>
            <p:nvPr/>
          </p:nvSpPr>
          <p:spPr>
            <a:xfrm>
              <a:off x="8943466" y="3151276"/>
              <a:ext cx="18899" cy="12256"/>
            </a:xfrm>
            <a:custGeom>
              <a:avLst/>
              <a:gdLst/>
              <a:ahLst/>
              <a:cxnLst/>
              <a:rect l="l" t="t" r="r" b="b"/>
              <a:pathLst>
                <a:path w="441" h="286" extrusionOk="0">
                  <a:moveTo>
                    <a:pt x="226" y="0"/>
                  </a:moveTo>
                  <a:cubicBezTo>
                    <a:pt x="84" y="0"/>
                    <a:pt x="0" y="212"/>
                    <a:pt x="156" y="273"/>
                  </a:cubicBezTo>
                  <a:cubicBezTo>
                    <a:pt x="176" y="282"/>
                    <a:pt x="196" y="285"/>
                    <a:pt x="215" y="285"/>
                  </a:cubicBezTo>
                  <a:cubicBezTo>
                    <a:pt x="357" y="285"/>
                    <a:pt x="441" y="73"/>
                    <a:pt x="285" y="12"/>
                  </a:cubicBezTo>
                  <a:cubicBezTo>
                    <a:pt x="265" y="4"/>
                    <a:pt x="245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16"/>
            <p:cNvSpPr/>
            <p:nvPr/>
          </p:nvSpPr>
          <p:spPr>
            <a:xfrm>
              <a:off x="8925338" y="3130320"/>
              <a:ext cx="23999" cy="17484"/>
            </a:xfrm>
            <a:custGeom>
              <a:avLst/>
              <a:gdLst/>
              <a:ahLst/>
              <a:cxnLst/>
              <a:rect l="l" t="t" r="r" b="b"/>
              <a:pathLst>
                <a:path w="560" h="408" extrusionOk="0">
                  <a:moveTo>
                    <a:pt x="272" y="1"/>
                  </a:moveTo>
                  <a:cubicBezTo>
                    <a:pt x="83" y="1"/>
                    <a:pt x="1" y="308"/>
                    <a:pt x="212" y="392"/>
                  </a:cubicBezTo>
                  <a:cubicBezTo>
                    <a:pt x="238" y="403"/>
                    <a:pt x="264" y="408"/>
                    <a:pt x="287" y="408"/>
                  </a:cubicBezTo>
                  <a:cubicBezTo>
                    <a:pt x="476" y="408"/>
                    <a:pt x="560" y="101"/>
                    <a:pt x="348" y="17"/>
                  </a:cubicBezTo>
                  <a:cubicBezTo>
                    <a:pt x="321" y="6"/>
                    <a:pt x="296" y="1"/>
                    <a:pt x="2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16"/>
            <p:cNvSpPr/>
            <p:nvPr/>
          </p:nvSpPr>
          <p:spPr>
            <a:xfrm>
              <a:off x="8964594" y="3148662"/>
              <a:ext cx="20956" cy="15170"/>
            </a:xfrm>
            <a:custGeom>
              <a:avLst/>
              <a:gdLst/>
              <a:ahLst/>
              <a:cxnLst/>
              <a:rect l="l" t="t" r="r" b="b"/>
              <a:pathLst>
                <a:path w="489" h="354" extrusionOk="0">
                  <a:moveTo>
                    <a:pt x="286" y="0"/>
                  </a:moveTo>
                  <a:cubicBezTo>
                    <a:pt x="260" y="0"/>
                    <a:pt x="233" y="4"/>
                    <a:pt x="202" y="10"/>
                  </a:cubicBezTo>
                  <a:cubicBezTo>
                    <a:pt x="0" y="45"/>
                    <a:pt x="64" y="354"/>
                    <a:pt x="245" y="354"/>
                  </a:cubicBezTo>
                  <a:cubicBezTo>
                    <a:pt x="260" y="354"/>
                    <a:pt x="277" y="351"/>
                    <a:pt x="294" y="346"/>
                  </a:cubicBezTo>
                  <a:cubicBezTo>
                    <a:pt x="365" y="326"/>
                    <a:pt x="415" y="299"/>
                    <a:pt x="448" y="233"/>
                  </a:cubicBezTo>
                  <a:cubicBezTo>
                    <a:pt x="488" y="166"/>
                    <a:pt x="475" y="89"/>
                    <a:pt x="409" y="41"/>
                  </a:cubicBezTo>
                  <a:cubicBezTo>
                    <a:pt x="365" y="11"/>
                    <a:pt x="328" y="0"/>
                    <a:pt x="2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16"/>
            <p:cNvSpPr/>
            <p:nvPr/>
          </p:nvSpPr>
          <p:spPr>
            <a:xfrm>
              <a:off x="8979122" y="3132934"/>
              <a:ext cx="22799" cy="14956"/>
            </a:xfrm>
            <a:custGeom>
              <a:avLst/>
              <a:gdLst/>
              <a:ahLst/>
              <a:cxnLst/>
              <a:rect l="l" t="t" r="r" b="b"/>
              <a:pathLst>
                <a:path w="532" h="349" extrusionOk="0">
                  <a:moveTo>
                    <a:pt x="272" y="0"/>
                  </a:moveTo>
                  <a:cubicBezTo>
                    <a:pt x="99" y="0"/>
                    <a:pt x="0" y="260"/>
                    <a:pt x="189" y="334"/>
                  </a:cubicBezTo>
                  <a:cubicBezTo>
                    <a:pt x="213" y="344"/>
                    <a:pt x="237" y="349"/>
                    <a:pt x="259" y="349"/>
                  </a:cubicBezTo>
                  <a:cubicBezTo>
                    <a:pt x="431" y="349"/>
                    <a:pt x="531" y="90"/>
                    <a:pt x="343" y="14"/>
                  </a:cubicBezTo>
                  <a:cubicBezTo>
                    <a:pt x="318" y="4"/>
                    <a:pt x="295" y="0"/>
                    <a:pt x="2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16"/>
            <p:cNvSpPr/>
            <p:nvPr/>
          </p:nvSpPr>
          <p:spPr>
            <a:xfrm>
              <a:off x="8990693" y="3160319"/>
              <a:ext cx="17656" cy="14827"/>
            </a:xfrm>
            <a:custGeom>
              <a:avLst/>
              <a:gdLst/>
              <a:ahLst/>
              <a:cxnLst/>
              <a:rect l="l" t="t" r="r" b="b"/>
              <a:pathLst>
                <a:path w="412" h="346" extrusionOk="0">
                  <a:moveTo>
                    <a:pt x="227" y="1"/>
                  </a:moveTo>
                  <a:cubicBezTo>
                    <a:pt x="184" y="1"/>
                    <a:pt x="142" y="15"/>
                    <a:pt x="110" y="48"/>
                  </a:cubicBezTo>
                  <a:cubicBezTo>
                    <a:pt x="1" y="155"/>
                    <a:pt x="80" y="337"/>
                    <a:pt x="227" y="344"/>
                  </a:cubicBezTo>
                  <a:lnTo>
                    <a:pt x="251" y="346"/>
                  </a:lnTo>
                  <a:cubicBezTo>
                    <a:pt x="253" y="346"/>
                    <a:pt x="255" y="346"/>
                    <a:pt x="257" y="346"/>
                  </a:cubicBezTo>
                  <a:cubicBezTo>
                    <a:pt x="325" y="346"/>
                    <a:pt x="395" y="300"/>
                    <a:pt x="400" y="227"/>
                  </a:cubicBezTo>
                  <a:cubicBezTo>
                    <a:pt x="402" y="209"/>
                    <a:pt x="402" y="192"/>
                    <a:pt x="403" y="176"/>
                  </a:cubicBezTo>
                  <a:cubicBezTo>
                    <a:pt x="411" y="70"/>
                    <a:pt x="319" y="1"/>
                    <a:pt x="2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16"/>
            <p:cNvSpPr/>
            <p:nvPr/>
          </p:nvSpPr>
          <p:spPr>
            <a:xfrm>
              <a:off x="8962408" y="3174032"/>
              <a:ext cx="19713" cy="18255"/>
            </a:xfrm>
            <a:custGeom>
              <a:avLst/>
              <a:gdLst/>
              <a:ahLst/>
              <a:cxnLst/>
              <a:rect l="l" t="t" r="r" b="b"/>
              <a:pathLst>
                <a:path w="460" h="426" extrusionOk="0">
                  <a:moveTo>
                    <a:pt x="206" y="0"/>
                  </a:moveTo>
                  <a:cubicBezTo>
                    <a:pt x="196" y="0"/>
                    <a:pt x="186" y="1"/>
                    <a:pt x="176" y="2"/>
                  </a:cubicBezTo>
                  <a:cubicBezTo>
                    <a:pt x="66" y="19"/>
                    <a:pt x="0" y="124"/>
                    <a:pt x="18" y="230"/>
                  </a:cubicBezTo>
                  <a:cubicBezTo>
                    <a:pt x="18" y="234"/>
                    <a:pt x="18" y="240"/>
                    <a:pt x="19" y="246"/>
                  </a:cubicBezTo>
                  <a:lnTo>
                    <a:pt x="19" y="253"/>
                  </a:lnTo>
                  <a:cubicBezTo>
                    <a:pt x="19" y="254"/>
                    <a:pt x="20" y="254"/>
                    <a:pt x="20" y="254"/>
                  </a:cubicBezTo>
                  <a:cubicBezTo>
                    <a:pt x="20" y="254"/>
                    <a:pt x="21" y="254"/>
                    <a:pt x="21" y="255"/>
                  </a:cubicBezTo>
                  <a:cubicBezTo>
                    <a:pt x="32" y="330"/>
                    <a:pt x="84" y="394"/>
                    <a:pt x="162" y="425"/>
                  </a:cubicBezTo>
                  <a:cubicBezTo>
                    <a:pt x="392" y="315"/>
                    <a:pt x="460" y="198"/>
                    <a:pt x="363" y="73"/>
                  </a:cubicBezTo>
                  <a:cubicBezTo>
                    <a:pt x="350" y="61"/>
                    <a:pt x="336" y="49"/>
                    <a:pt x="323" y="36"/>
                  </a:cubicBezTo>
                  <a:cubicBezTo>
                    <a:pt x="290" y="12"/>
                    <a:pt x="248" y="0"/>
                    <a:pt x="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16"/>
            <p:cNvSpPr/>
            <p:nvPr/>
          </p:nvSpPr>
          <p:spPr>
            <a:xfrm>
              <a:off x="9000807" y="3128734"/>
              <a:ext cx="20013" cy="15255"/>
            </a:xfrm>
            <a:custGeom>
              <a:avLst/>
              <a:gdLst/>
              <a:ahLst/>
              <a:cxnLst/>
              <a:rect l="l" t="t" r="r" b="b"/>
              <a:pathLst>
                <a:path w="467" h="356" extrusionOk="0">
                  <a:moveTo>
                    <a:pt x="220" y="1"/>
                  </a:moveTo>
                  <a:cubicBezTo>
                    <a:pt x="60" y="1"/>
                    <a:pt x="0" y="271"/>
                    <a:pt x="183" y="343"/>
                  </a:cubicBezTo>
                  <a:cubicBezTo>
                    <a:pt x="206" y="352"/>
                    <a:pt x="227" y="356"/>
                    <a:pt x="247" y="356"/>
                  </a:cubicBezTo>
                  <a:cubicBezTo>
                    <a:pt x="407" y="356"/>
                    <a:pt x="466" y="86"/>
                    <a:pt x="283" y="14"/>
                  </a:cubicBezTo>
                  <a:cubicBezTo>
                    <a:pt x="261" y="5"/>
                    <a:pt x="240" y="1"/>
                    <a:pt x="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16"/>
            <p:cNvSpPr/>
            <p:nvPr/>
          </p:nvSpPr>
          <p:spPr>
            <a:xfrm>
              <a:off x="8938066" y="3109107"/>
              <a:ext cx="20785" cy="13841"/>
            </a:xfrm>
            <a:custGeom>
              <a:avLst/>
              <a:gdLst/>
              <a:ahLst/>
              <a:cxnLst/>
              <a:rect l="l" t="t" r="r" b="b"/>
              <a:pathLst>
                <a:path w="485" h="323" extrusionOk="0">
                  <a:moveTo>
                    <a:pt x="247" y="1"/>
                  </a:moveTo>
                  <a:cubicBezTo>
                    <a:pt x="90" y="1"/>
                    <a:pt x="0" y="241"/>
                    <a:pt x="175" y="310"/>
                  </a:cubicBezTo>
                  <a:cubicBezTo>
                    <a:pt x="196" y="319"/>
                    <a:pt x="218" y="323"/>
                    <a:pt x="237" y="323"/>
                  </a:cubicBezTo>
                  <a:cubicBezTo>
                    <a:pt x="395" y="323"/>
                    <a:pt x="485" y="82"/>
                    <a:pt x="311" y="14"/>
                  </a:cubicBezTo>
                  <a:cubicBezTo>
                    <a:pt x="289" y="5"/>
                    <a:pt x="268" y="1"/>
                    <a:pt x="2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16"/>
            <p:cNvSpPr/>
            <p:nvPr/>
          </p:nvSpPr>
          <p:spPr>
            <a:xfrm>
              <a:off x="8976379" y="3101564"/>
              <a:ext cx="20270" cy="14741"/>
            </a:xfrm>
            <a:custGeom>
              <a:avLst/>
              <a:gdLst/>
              <a:ahLst/>
              <a:cxnLst/>
              <a:rect l="l" t="t" r="r" b="b"/>
              <a:pathLst>
                <a:path w="473" h="344" extrusionOk="0">
                  <a:moveTo>
                    <a:pt x="230" y="1"/>
                  </a:moveTo>
                  <a:cubicBezTo>
                    <a:pt x="70" y="1"/>
                    <a:pt x="0" y="260"/>
                    <a:pt x="179" y="331"/>
                  </a:cubicBezTo>
                  <a:cubicBezTo>
                    <a:pt x="202" y="340"/>
                    <a:pt x="223" y="344"/>
                    <a:pt x="243" y="344"/>
                  </a:cubicBezTo>
                  <a:cubicBezTo>
                    <a:pt x="403" y="344"/>
                    <a:pt x="473" y="85"/>
                    <a:pt x="294" y="14"/>
                  </a:cubicBezTo>
                  <a:cubicBezTo>
                    <a:pt x="271" y="5"/>
                    <a:pt x="250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16"/>
            <p:cNvSpPr/>
            <p:nvPr/>
          </p:nvSpPr>
          <p:spPr>
            <a:xfrm>
              <a:off x="8616732" y="3842400"/>
              <a:ext cx="380638" cy="386872"/>
            </a:xfrm>
            <a:custGeom>
              <a:avLst/>
              <a:gdLst/>
              <a:ahLst/>
              <a:cxnLst/>
              <a:rect l="l" t="t" r="r" b="b"/>
              <a:pathLst>
                <a:path w="8882" h="9028" extrusionOk="0">
                  <a:moveTo>
                    <a:pt x="0" y="0"/>
                  </a:moveTo>
                  <a:lnTo>
                    <a:pt x="0" y="0"/>
                  </a:lnTo>
                  <a:cubicBezTo>
                    <a:pt x="2435" y="3081"/>
                    <a:pt x="8238" y="2438"/>
                    <a:pt x="8308" y="9028"/>
                  </a:cubicBezTo>
                  <a:cubicBezTo>
                    <a:pt x="8881" y="6809"/>
                    <a:pt x="7880" y="4300"/>
                    <a:pt x="7880" y="4300"/>
                  </a:cubicBezTo>
                  <a:cubicBezTo>
                    <a:pt x="7880" y="4300"/>
                    <a:pt x="7593" y="172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16"/>
            <p:cNvSpPr/>
            <p:nvPr/>
          </p:nvSpPr>
          <p:spPr>
            <a:xfrm>
              <a:off x="8723401" y="3668751"/>
              <a:ext cx="270758" cy="423340"/>
            </a:xfrm>
            <a:custGeom>
              <a:avLst/>
              <a:gdLst/>
              <a:ahLst/>
              <a:cxnLst/>
              <a:rect l="l" t="t" r="r" b="b"/>
              <a:pathLst>
                <a:path w="6318" h="9879" extrusionOk="0">
                  <a:moveTo>
                    <a:pt x="315" y="1"/>
                  </a:moveTo>
                  <a:cubicBezTo>
                    <a:pt x="241" y="1"/>
                    <a:pt x="166" y="30"/>
                    <a:pt x="110" y="88"/>
                  </a:cubicBezTo>
                  <a:cubicBezTo>
                    <a:pt x="0" y="201"/>
                    <a:pt x="2" y="383"/>
                    <a:pt x="115" y="493"/>
                  </a:cubicBezTo>
                  <a:cubicBezTo>
                    <a:pt x="2712" y="3032"/>
                    <a:pt x="4652" y="6207"/>
                    <a:pt x="5723" y="9678"/>
                  </a:cubicBezTo>
                  <a:cubicBezTo>
                    <a:pt x="5759" y="9801"/>
                    <a:pt x="5874" y="9879"/>
                    <a:pt x="5996" y="9879"/>
                  </a:cubicBezTo>
                  <a:cubicBezTo>
                    <a:pt x="6024" y="9879"/>
                    <a:pt x="6053" y="9876"/>
                    <a:pt x="6081" y="9867"/>
                  </a:cubicBezTo>
                  <a:cubicBezTo>
                    <a:pt x="6231" y="9820"/>
                    <a:pt x="6317" y="9659"/>
                    <a:pt x="6270" y="9509"/>
                  </a:cubicBezTo>
                  <a:cubicBezTo>
                    <a:pt x="5172" y="5947"/>
                    <a:pt x="3182" y="2687"/>
                    <a:pt x="516" y="82"/>
                  </a:cubicBezTo>
                  <a:cubicBezTo>
                    <a:pt x="459" y="28"/>
                    <a:pt x="387" y="1"/>
                    <a:pt x="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8596161" y="3532686"/>
              <a:ext cx="183591" cy="193565"/>
            </a:xfrm>
            <a:custGeom>
              <a:avLst/>
              <a:gdLst/>
              <a:ahLst/>
              <a:cxnLst/>
              <a:rect l="l" t="t" r="r" b="b"/>
              <a:pathLst>
                <a:path w="4284" h="4517" extrusionOk="0">
                  <a:moveTo>
                    <a:pt x="2022" y="0"/>
                  </a:moveTo>
                  <a:cubicBezTo>
                    <a:pt x="2022" y="2"/>
                    <a:pt x="35" y="1799"/>
                    <a:pt x="34" y="1799"/>
                  </a:cubicBezTo>
                  <a:cubicBezTo>
                    <a:pt x="0" y="1827"/>
                    <a:pt x="1238" y="3363"/>
                    <a:pt x="3598" y="4369"/>
                  </a:cubicBezTo>
                  <a:cubicBezTo>
                    <a:pt x="3724" y="4422"/>
                    <a:pt x="3855" y="4516"/>
                    <a:pt x="3979" y="4516"/>
                  </a:cubicBezTo>
                  <a:cubicBezTo>
                    <a:pt x="4016" y="4516"/>
                    <a:pt x="4054" y="4507"/>
                    <a:pt x="4090" y="4486"/>
                  </a:cubicBezTo>
                  <a:cubicBezTo>
                    <a:pt x="4283" y="4374"/>
                    <a:pt x="4213" y="4094"/>
                    <a:pt x="4151" y="3880"/>
                  </a:cubicBezTo>
                  <a:cubicBezTo>
                    <a:pt x="3529" y="1752"/>
                    <a:pt x="2783" y="872"/>
                    <a:pt x="20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8481822" y="3415520"/>
              <a:ext cx="282243" cy="284712"/>
            </a:xfrm>
            <a:custGeom>
              <a:avLst/>
              <a:gdLst/>
              <a:ahLst/>
              <a:cxnLst/>
              <a:rect l="l" t="t" r="r" b="b"/>
              <a:pathLst>
                <a:path w="6586" h="6644" extrusionOk="0">
                  <a:moveTo>
                    <a:pt x="2596" y="1"/>
                  </a:moveTo>
                  <a:cubicBezTo>
                    <a:pt x="2534" y="1"/>
                    <a:pt x="2470" y="13"/>
                    <a:pt x="2402" y="38"/>
                  </a:cubicBezTo>
                  <a:cubicBezTo>
                    <a:pt x="1416" y="413"/>
                    <a:pt x="2815" y="2802"/>
                    <a:pt x="2815" y="2802"/>
                  </a:cubicBezTo>
                  <a:cubicBezTo>
                    <a:pt x="2815" y="2802"/>
                    <a:pt x="1720" y="1733"/>
                    <a:pt x="975" y="1733"/>
                  </a:cubicBezTo>
                  <a:cubicBezTo>
                    <a:pt x="744" y="1733"/>
                    <a:pt x="547" y="1835"/>
                    <a:pt x="426" y="2103"/>
                  </a:cubicBezTo>
                  <a:cubicBezTo>
                    <a:pt x="0" y="3050"/>
                    <a:pt x="1658" y="3437"/>
                    <a:pt x="1982" y="3606"/>
                  </a:cubicBezTo>
                  <a:cubicBezTo>
                    <a:pt x="1982" y="3606"/>
                    <a:pt x="132" y="4020"/>
                    <a:pt x="574" y="4750"/>
                  </a:cubicBezTo>
                  <a:cubicBezTo>
                    <a:pt x="724" y="4994"/>
                    <a:pt x="1005" y="5072"/>
                    <a:pt x="1306" y="5072"/>
                  </a:cubicBezTo>
                  <a:cubicBezTo>
                    <a:pt x="1847" y="5072"/>
                    <a:pt x="2449" y="4818"/>
                    <a:pt x="2449" y="4818"/>
                  </a:cubicBezTo>
                  <a:lnTo>
                    <a:pt x="2449" y="4818"/>
                  </a:lnTo>
                  <a:cubicBezTo>
                    <a:pt x="2449" y="4818"/>
                    <a:pt x="1610" y="6167"/>
                    <a:pt x="2759" y="6597"/>
                  </a:cubicBezTo>
                  <a:cubicBezTo>
                    <a:pt x="2844" y="6629"/>
                    <a:pt x="2922" y="6644"/>
                    <a:pt x="2994" y="6644"/>
                  </a:cubicBezTo>
                  <a:cubicBezTo>
                    <a:pt x="3819" y="6644"/>
                    <a:pt x="3871" y="4736"/>
                    <a:pt x="3871" y="4736"/>
                  </a:cubicBezTo>
                  <a:cubicBezTo>
                    <a:pt x="3871" y="4736"/>
                    <a:pt x="4234" y="5792"/>
                    <a:pt x="5017" y="5792"/>
                  </a:cubicBezTo>
                  <a:cubicBezTo>
                    <a:pt x="5157" y="5792"/>
                    <a:pt x="5310" y="5758"/>
                    <a:pt x="5477" y="5678"/>
                  </a:cubicBezTo>
                  <a:cubicBezTo>
                    <a:pt x="6580" y="5154"/>
                    <a:pt x="4869" y="3880"/>
                    <a:pt x="4869" y="3879"/>
                  </a:cubicBezTo>
                  <a:lnTo>
                    <a:pt x="4869" y="3879"/>
                  </a:lnTo>
                  <a:cubicBezTo>
                    <a:pt x="4869" y="3879"/>
                    <a:pt x="5093" y="3934"/>
                    <a:pt x="5375" y="3934"/>
                  </a:cubicBezTo>
                  <a:cubicBezTo>
                    <a:pt x="5810" y="3934"/>
                    <a:pt x="6386" y="3804"/>
                    <a:pt x="6493" y="3145"/>
                  </a:cubicBezTo>
                  <a:cubicBezTo>
                    <a:pt x="6585" y="2584"/>
                    <a:pt x="5828" y="2510"/>
                    <a:pt x="5419" y="2510"/>
                  </a:cubicBezTo>
                  <a:cubicBezTo>
                    <a:pt x="5271" y="2510"/>
                    <a:pt x="5169" y="2520"/>
                    <a:pt x="5169" y="2520"/>
                  </a:cubicBezTo>
                  <a:cubicBezTo>
                    <a:pt x="5169" y="2520"/>
                    <a:pt x="5869" y="905"/>
                    <a:pt x="4722" y="443"/>
                  </a:cubicBezTo>
                  <a:cubicBezTo>
                    <a:pt x="4662" y="419"/>
                    <a:pt x="4605" y="408"/>
                    <a:pt x="4552" y="408"/>
                  </a:cubicBezTo>
                  <a:cubicBezTo>
                    <a:pt x="3857" y="408"/>
                    <a:pt x="3780" y="2344"/>
                    <a:pt x="3780" y="2344"/>
                  </a:cubicBezTo>
                  <a:cubicBezTo>
                    <a:pt x="3780" y="2344"/>
                    <a:pt x="3460" y="1"/>
                    <a:pt x="2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8547177" y="3469089"/>
              <a:ext cx="185519" cy="178224"/>
            </a:xfrm>
            <a:custGeom>
              <a:avLst/>
              <a:gdLst/>
              <a:ahLst/>
              <a:cxnLst/>
              <a:rect l="l" t="t" r="r" b="b"/>
              <a:pathLst>
                <a:path w="4329" h="4159" extrusionOk="0">
                  <a:moveTo>
                    <a:pt x="1396" y="1"/>
                  </a:moveTo>
                  <a:cubicBezTo>
                    <a:pt x="1358" y="1"/>
                    <a:pt x="1320" y="14"/>
                    <a:pt x="1281" y="42"/>
                  </a:cubicBezTo>
                  <a:cubicBezTo>
                    <a:pt x="794" y="396"/>
                    <a:pt x="1707" y="2089"/>
                    <a:pt x="1707" y="2089"/>
                  </a:cubicBezTo>
                  <a:cubicBezTo>
                    <a:pt x="1707" y="2089"/>
                    <a:pt x="876" y="1507"/>
                    <a:pt x="548" y="1507"/>
                  </a:cubicBezTo>
                  <a:cubicBezTo>
                    <a:pt x="501" y="1507"/>
                    <a:pt x="464" y="1519"/>
                    <a:pt x="441" y="1547"/>
                  </a:cubicBezTo>
                  <a:cubicBezTo>
                    <a:pt x="1" y="2092"/>
                    <a:pt x="1455" y="2474"/>
                    <a:pt x="1455" y="2474"/>
                  </a:cubicBezTo>
                  <a:cubicBezTo>
                    <a:pt x="1455" y="2474"/>
                    <a:pt x="18" y="2619"/>
                    <a:pt x="99" y="3055"/>
                  </a:cubicBezTo>
                  <a:cubicBezTo>
                    <a:pt x="132" y="3234"/>
                    <a:pt x="270" y="3299"/>
                    <a:pt x="453" y="3299"/>
                  </a:cubicBezTo>
                  <a:cubicBezTo>
                    <a:pt x="930" y="3299"/>
                    <a:pt x="1711" y="2857"/>
                    <a:pt x="1711" y="2857"/>
                  </a:cubicBezTo>
                  <a:lnTo>
                    <a:pt x="1711" y="2857"/>
                  </a:lnTo>
                  <a:cubicBezTo>
                    <a:pt x="1711" y="2857"/>
                    <a:pt x="870" y="4036"/>
                    <a:pt x="1334" y="4152"/>
                  </a:cubicBezTo>
                  <a:cubicBezTo>
                    <a:pt x="1353" y="4157"/>
                    <a:pt x="1371" y="4159"/>
                    <a:pt x="1389" y="4159"/>
                  </a:cubicBezTo>
                  <a:cubicBezTo>
                    <a:pt x="1833" y="4159"/>
                    <a:pt x="2218" y="2892"/>
                    <a:pt x="2218" y="2892"/>
                  </a:cubicBezTo>
                  <a:cubicBezTo>
                    <a:pt x="2218" y="2892"/>
                    <a:pt x="2829" y="3755"/>
                    <a:pt x="3179" y="3755"/>
                  </a:cubicBezTo>
                  <a:cubicBezTo>
                    <a:pt x="3242" y="3755"/>
                    <a:pt x="3297" y="3727"/>
                    <a:pt x="3338" y="3660"/>
                  </a:cubicBezTo>
                  <a:cubicBezTo>
                    <a:pt x="3610" y="3224"/>
                    <a:pt x="2706" y="2502"/>
                    <a:pt x="2706" y="2502"/>
                  </a:cubicBezTo>
                  <a:cubicBezTo>
                    <a:pt x="2706" y="2502"/>
                    <a:pt x="4328" y="2446"/>
                    <a:pt x="4064" y="1964"/>
                  </a:cubicBezTo>
                  <a:cubicBezTo>
                    <a:pt x="3984" y="1819"/>
                    <a:pt x="3819" y="1768"/>
                    <a:pt x="3626" y="1768"/>
                  </a:cubicBezTo>
                  <a:cubicBezTo>
                    <a:pt x="3178" y="1768"/>
                    <a:pt x="2585" y="2042"/>
                    <a:pt x="2585" y="2042"/>
                  </a:cubicBezTo>
                  <a:cubicBezTo>
                    <a:pt x="2585" y="2042"/>
                    <a:pt x="3770" y="519"/>
                    <a:pt x="3344" y="279"/>
                  </a:cubicBezTo>
                  <a:cubicBezTo>
                    <a:pt x="3316" y="263"/>
                    <a:pt x="3287" y="255"/>
                    <a:pt x="3257" y="255"/>
                  </a:cubicBezTo>
                  <a:cubicBezTo>
                    <a:pt x="2827" y="255"/>
                    <a:pt x="2192" y="1759"/>
                    <a:pt x="2192" y="1759"/>
                  </a:cubicBezTo>
                  <a:cubicBezTo>
                    <a:pt x="2192" y="1759"/>
                    <a:pt x="1833" y="1"/>
                    <a:pt x="13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8615918" y="3551114"/>
              <a:ext cx="15642" cy="11699"/>
            </a:xfrm>
            <a:custGeom>
              <a:avLst/>
              <a:gdLst/>
              <a:ahLst/>
              <a:cxnLst/>
              <a:rect l="l" t="t" r="r" b="b"/>
              <a:pathLst>
                <a:path w="365" h="273" extrusionOk="0">
                  <a:moveTo>
                    <a:pt x="190" y="1"/>
                  </a:moveTo>
                  <a:cubicBezTo>
                    <a:pt x="177" y="1"/>
                    <a:pt x="163" y="3"/>
                    <a:pt x="149" y="8"/>
                  </a:cubicBezTo>
                  <a:cubicBezTo>
                    <a:pt x="0" y="54"/>
                    <a:pt x="42" y="273"/>
                    <a:pt x="173" y="273"/>
                  </a:cubicBezTo>
                  <a:cubicBezTo>
                    <a:pt x="186" y="273"/>
                    <a:pt x="200" y="271"/>
                    <a:pt x="215" y="266"/>
                  </a:cubicBezTo>
                  <a:cubicBezTo>
                    <a:pt x="364" y="219"/>
                    <a:pt x="323" y="1"/>
                    <a:pt x="1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8621703" y="3584369"/>
              <a:ext cx="15214" cy="11699"/>
            </a:xfrm>
            <a:custGeom>
              <a:avLst/>
              <a:gdLst/>
              <a:ahLst/>
              <a:cxnLst/>
              <a:rect l="l" t="t" r="r" b="b"/>
              <a:pathLst>
                <a:path w="355" h="273" extrusionOk="0">
                  <a:moveTo>
                    <a:pt x="189" y="1"/>
                  </a:moveTo>
                  <a:cubicBezTo>
                    <a:pt x="176" y="1"/>
                    <a:pt x="163" y="3"/>
                    <a:pt x="149" y="7"/>
                  </a:cubicBezTo>
                  <a:cubicBezTo>
                    <a:pt x="1" y="54"/>
                    <a:pt x="37" y="273"/>
                    <a:pt x="168" y="273"/>
                  </a:cubicBezTo>
                  <a:cubicBezTo>
                    <a:pt x="181" y="273"/>
                    <a:pt x="194" y="271"/>
                    <a:pt x="207" y="267"/>
                  </a:cubicBezTo>
                  <a:cubicBezTo>
                    <a:pt x="355" y="220"/>
                    <a:pt x="319" y="1"/>
                    <a:pt x="1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8596633" y="3578455"/>
              <a:ext cx="22499" cy="15513"/>
            </a:xfrm>
            <a:custGeom>
              <a:avLst/>
              <a:gdLst/>
              <a:ahLst/>
              <a:cxnLst/>
              <a:rect l="l" t="t" r="r" b="b"/>
              <a:pathLst>
                <a:path w="525" h="362" extrusionOk="0">
                  <a:moveTo>
                    <a:pt x="260" y="1"/>
                  </a:moveTo>
                  <a:cubicBezTo>
                    <a:pt x="242" y="1"/>
                    <a:pt x="222" y="4"/>
                    <a:pt x="202" y="10"/>
                  </a:cubicBezTo>
                  <a:cubicBezTo>
                    <a:pt x="1" y="74"/>
                    <a:pt x="81" y="361"/>
                    <a:pt x="264" y="361"/>
                  </a:cubicBezTo>
                  <a:cubicBezTo>
                    <a:pt x="283" y="361"/>
                    <a:pt x="302" y="358"/>
                    <a:pt x="323" y="352"/>
                  </a:cubicBezTo>
                  <a:cubicBezTo>
                    <a:pt x="524" y="288"/>
                    <a:pt x="444" y="1"/>
                    <a:pt x="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8634732" y="3568642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68" y="1"/>
                  </a:moveTo>
                  <a:cubicBezTo>
                    <a:pt x="265" y="1"/>
                    <a:pt x="262" y="1"/>
                    <a:pt x="259" y="1"/>
                  </a:cubicBezTo>
                  <a:cubicBezTo>
                    <a:pt x="182" y="5"/>
                    <a:pt x="146" y="39"/>
                    <a:pt x="96" y="96"/>
                  </a:cubicBezTo>
                  <a:cubicBezTo>
                    <a:pt x="0" y="206"/>
                    <a:pt x="118" y="341"/>
                    <a:pt x="235" y="341"/>
                  </a:cubicBezTo>
                  <a:cubicBezTo>
                    <a:pt x="278" y="341"/>
                    <a:pt x="321" y="323"/>
                    <a:pt x="353" y="277"/>
                  </a:cubicBezTo>
                  <a:cubicBezTo>
                    <a:pt x="391" y="223"/>
                    <a:pt x="410" y="179"/>
                    <a:pt x="397" y="113"/>
                  </a:cubicBezTo>
                  <a:cubicBezTo>
                    <a:pt x="384" y="45"/>
                    <a:pt x="335" y="1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8636703" y="3549785"/>
              <a:ext cx="18642" cy="14227"/>
            </a:xfrm>
            <a:custGeom>
              <a:avLst/>
              <a:gdLst/>
              <a:ahLst/>
              <a:cxnLst/>
              <a:rect l="l" t="t" r="r" b="b"/>
              <a:pathLst>
                <a:path w="435" h="332" extrusionOk="0">
                  <a:moveTo>
                    <a:pt x="231" y="1"/>
                  </a:moveTo>
                  <a:cubicBezTo>
                    <a:pt x="215" y="1"/>
                    <a:pt x="198" y="4"/>
                    <a:pt x="180" y="9"/>
                  </a:cubicBezTo>
                  <a:cubicBezTo>
                    <a:pt x="1" y="66"/>
                    <a:pt x="46" y="331"/>
                    <a:pt x="207" y="331"/>
                  </a:cubicBezTo>
                  <a:cubicBezTo>
                    <a:pt x="222" y="331"/>
                    <a:pt x="238" y="329"/>
                    <a:pt x="255" y="324"/>
                  </a:cubicBezTo>
                  <a:cubicBezTo>
                    <a:pt x="434" y="266"/>
                    <a:pt x="390" y="1"/>
                    <a:pt x="2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8661302" y="3563585"/>
              <a:ext cx="15385" cy="13284"/>
            </a:xfrm>
            <a:custGeom>
              <a:avLst/>
              <a:gdLst/>
              <a:ahLst/>
              <a:cxnLst/>
              <a:rect l="l" t="t" r="r" b="b"/>
              <a:pathLst>
                <a:path w="359" h="310" extrusionOk="0">
                  <a:moveTo>
                    <a:pt x="175" y="0"/>
                  </a:moveTo>
                  <a:cubicBezTo>
                    <a:pt x="99" y="0"/>
                    <a:pt x="21" y="56"/>
                    <a:pt x="12" y="138"/>
                  </a:cubicBezTo>
                  <a:cubicBezTo>
                    <a:pt x="1" y="239"/>
                    <a:pt x="83" y="310"/>
                    <a:pt x="171" y="310"/>
                  </a:cubicBezTo>
                  <a:cubicBezTo>
                    <a:pt x="202" y="310"/>
                    <a:pt x="234" y="301"/>
                    <a:pt x="263" y="281"/>
                  </a:cubicBezTo>
                  <a:lnTo>
                    <a:pt x="282" y="267"/>
                  </a:lnTo>
                  <a:cubicBezTo>
                    <a:pt x="335" y="229"/>
                    <a:pt x="358" y="156"/>
                    <a:pt x="319" y="98"/>
                  </a:cubicBezTo>
                  <a:lnTo>
                    <a:pt x="291" y="60"/>
                  </a:lnTo>
                  <a:cubicBezTo>
                    <a:pt x="261" y="19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8647888" y="3589641"/>
              <a:ext cx="17013" cy="16155"/>
            </a:xfrm>
            <a:custGeom>
              <a:avLst/>
              <a:gdLst/>
              <a:ahLst/>
              <a:cxnLst/>
              <a:rect l="l" t="t" r="r" b="b"/>
              <a:pathLst>
                <a:path w="397" h="377" extrusionOk="0">
                  <a:moveTo>
                    <a:pt x="190" y="0"/>
                  </a:moveTo>
                  <a:cubicBezTo>
                    <a:pt x="144" y="4"/>
                    <a:pt x="99" y="23"/>
                    <a:pt x="68" y="59"/>
                  </a:cubicBezTo>
                  <a:cubicBezTo>
                    <a:pt x="0" y="134"/>
                    <a:pt x="15" y="244"/>
                    <a:pt x="84" y="311"/>
                  </a:cubicBezTo>
                  <a:lnTo>
                    <a:pt x="96" y="322"/>
                  </a:lnTo>
                  <a:lnTo>
                    <a:pt x="100" y="327"/>
                  </a:lnTo>
                  <a:lnTo>
                    <a:pt x="103" y="327"/>
                  </a:lnTo>
                  <a:cubicBezTo>
                    <a:pt x="137" y="359"/>
                    <a:pt x="182" y="376"/>
                    <a:pt x="231" y="376"/>
                  </a:cubicBezTo>
                  <a:cubicBezTo>
                    <a:pt x="253" y="376"/>
                    <a:pt x="276" y="373"/>
                    <a:pt x="298" y="366"/>
                  </a:cubicBezTo>
                  <a:cubicBezTo>
                    <a:pt x="397" y="159"/>
                    <a:pt x="376" y="37"/>
                    <a:pt x="238" y="4"/>
                  </a:cubicBezTo>
                  <a:cubicBezTo>
                    <a:pt x="222" y="3"/>
                    <a:pt x="207" y="3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8648017" y="3535986"/>
              <a:ext cx="19928" cy="13027"/>
            </a:xfrm>
            <a:custGeom>
              <a:avLst/>
              <a:gdLst/>
              <a:ahLst/>
              <a:cxnLst/>
              <a:rect l="l" t="t" r="r" b="b"/>
              <a:pathLst>
                <a:path w="465" h="304" extrusionOk="0">
                  <a:moveTo>
                    <a:pt x="223" y="0"/>
                  </a:moveTo>
                  <a:cubicBezTo>
                    <a:pt x="207" y="0"/>
                    <a:pt x="191" y="3"/>
                    <a:pt x="173" y="8"/>
                  </a:cubicBezTo>
                  <a:cubicBezTo>
                    <a:pt x="0" y="63"/>
                    <a:pt x="82" y="304"/>
                    <a:pt x="241" y="304"/>
                  </a:cubicBezTo>
                  <a:cubicBezTo>
                    <a:pt x="257" y="304"/>
                    <a:pt x="273" y="302"/>
                    <a:pt x="291" y="296"/>
                  </a:cubicBezTo>
                  <a:cubicBezTo>
                    <a:pt x="464" y="241"/>
                    <a:pt x="381" y="0"/>
                    <a:pt x="2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8593890" y="3557199"/>
              <a:ext cx="17271" cy="12941"/>
            </a:xfrm>
            <a:custGeom>
              <a:avLst/>
              <a:gdLst/>
              <a:ahLst/>
              <a:cxnLst/>
              <a:rect l="l" t="t" r="r" b="b"/>
              <a:pathLst>
                <a:path w="403" h="302" extrusionOk="0">
                  <a:moveTo>
                    <a:pt x="212" y="1"/>
                  </a:moveTo>
                  <a:cubicBezTo>
                    <a:pt x="197" y="1"/>
                    <a:pt x="182" y="3"/>
                    <a:pt x="166" y="8"/>
                  </a:cubicBezTo>
                  <a:cubicBezTo>
                    <a:pt x="1" y="60"/>
                    <a:pt x="45" y="302"/>
                    <a:pt x="191" y="302"/>
                  </a:cubicBezTo>
                  <a:cubicBezTo>
                    <a:pt x="205" y="302"/>
                    <a:pt x="220" y="300"/>
                    <a:pt x="237" y="294"/>
                  </a:cubicBezTo>
                  <a:cubicBezTo>
                    <a:pt x="403" y="242"/>
                    <a:pt x="358" y="1"/>
                    <a:pt x="2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8615747" y="3530586"/>
              <a:ext cx="18985" cy="13027"/>
            </a:xfrm>
            <a:custGeom>
              <a:avLst/>
              <a:gdLst/>
              <a:ahLst/>
              <a:cxnLst/>
              <a:rect l="l" t="t" r="r" b="b"/>
              <a:pathLst>
                <a:path w="443" h="304" extrusionOk="0">
                  <a:moveTo>
                    <a:pt x="220" y="0"/>
                  </a:moveTo>
                  <a:cubicBezTo>
                    <a:pt x="205" y="0"/>
                    <a:pt x="188" y="3"/>
                    <a:pt x="172" y="8"/>
                  </a:cubicBezTo>
                  <a:cubicBezTo>
                    <a:pt x="1" y="61"/>
                    <a:pt x="69" y="304"/>
                    <a:pt x="224" y="304"/>
                  </a:cubicBezTo>
                  <a:cubicBezTo>
                    <a:pt x="239" y="304"/>
                    <a:pt x="256" y="301"/>
                    <a:pt x="273" y="296"/>
                  </a:cubicBezTo>
                  <a:cubicBezTo>
                    <a:pt x="443" y="242"/>
                    <a:pt x="374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8833369" y="3602626"/>
              <a:ext cx="132079" cy="386915"/>
            </a:xfrm>
            <a:custGeom>
              <a:avLst/>
              <a:gdLst/>
              <a:ahLst/>
              <a:cxnLst/>
              <a:rect l="l" t="t" r="r" b="b"/>
              <a:pathLst>
                <a:path w="3082" h="9029" extrusionOk="0">
                  <a:moveTo>
                    <a:pt x="1" y="1"/>
                  </a:moveTo>
                  <a:lnTo>
                    <a:pt x="1" y="1"/>
                  </a:lnTo>
                  <a:cubicBezTo>
                    <a:pt x="287" y="4013"/>
                    <a:pt x="1649" y="6735"/>
                    <a:pt x="1649" y="6735"/>
                  </a:cubicBezTo>
                  <a:cubicBezTo>
                    <a:pt x="1649" y="6735"/>
                    <a:pt x="1791" y="7308"/>
                    <a:pt x="2578" y="9028"/>
                  </a:cubicBezTo>
                  <a:cubicBezTo>
                    <a:pt x="3082" y="6305"/>
                    <a:pt x="1577" y="200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8974537" y="3445690"/>
              <a:ext cx="265015" cy="365018"/>
            </a:xfrm>
            <a:custGeom>
              <a:avLst/>
              <a:gdLst/>
              <a:ahLst/>
              <a:cxnLst/>
              <a:rect l="l" t="t" r="r" b="b"/>
              <a:pathLst>
                <a:path w="6184" h="8518" extrusionOk="0">
                  <a:moveTo>
                    <a:pt x="5858" y="0"/>
                  </a:moveTo>
                  <a:cubicBezTo>
                    <a:pt x="5772" y="0"/>
                    <a:pt x="5686" y="40"/>
                    <a:pt x="5630" y="114"/>
                  </a:cubicBezTo>
                  <a:cubicBezTo>
                    <a:pt x="3689" y="2682"/>
                    <a:pt x="1824" y="5360"/>
                    <a:pt x="87" y="8075"/>
                  </a:cubicBezTo>
                  <a:cubicBezTo>
                    <a:pt x="1" y="8209"/>
                    <a:pt x="39" y="8385"/>
                    <a:pt x="172" y="8472"/>
                  </a:cubicBezTo>
                  <a:cubicBezTo>
                    <a:pt x="221" y="8503"/>
                    <a:pt x="274" y="8517"/>
                    <a:pt x="327" y="8517"/>
                  </a:cubicBezTo>
                  <a:cubicBezTo>
                    <a:pt x="421" y="8517"/>
                    <a:pt x="514" y="8469"/>
                    <a:pt x="569" y="8385"/>
                  </a:cubicBezTo>
                  <a:cubicBezTo>
                    <a:pt x="2300" y="5683"/>
                    <a:pt x="4158" y="3018"/>
                    <a:pt x="6088" y="462"/>
                  </a:cubicBezTo>
                  <a:cubicBezTo>
                    <a:pt x="6184" y="334"/>
                    <a:pt x="6159" y="155"/>
                    <a:pt x="6031" y="60"/>
                  </a:cubicBezTo>
                  <a:cubicBezTo>
                    <a:pt x="5979" y="20"/>
                    <a:pt x="5918" y="0"/>
                    <a:pt x="58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9193531" y="3237201"/>
              <a:ext cx="233945" cy="250301"/>
            </a:xfrm>
            <a:custGeom>
              <a:avLst/>
              <a:gdLst/>
              <a:ahLst/>
              <a:cxnLst/>
              <a:rect l="l" t="t" r="r" b="b"/>
              <a:pathLst>
                <a:path w="5459" h="5841" extrusionOk="0">
                  <a:moveTo>
                    <a:pt x="1445" y="1"/>
                  </a:moveTo>
                  <a:cubicBezTo>
                    <a:pt x="1277" y="1"/>
                    <a:pt x="1134" y="134"/>
                    <a:pt x="1127" y="398"/>
                  </a:cubicBezTo>
                  <a:cubicBezTo>
                    <a:pt x="1099" y="1377"/>
                    <a:pt x="912" y="2349"/>
                    <a:pt x="679" y="3296"/>
                  </a:cubicBezTo>
                  <a:cubicBezTo>
                    <a:pt x="567" y="3753"/>
                    <a:pt x="442" y="4205"/>
                    <a:pt x="306" y="4654"/>
                  </a:cubicBezTo>
                  <a:cubicBezTo>
                    <a:pt x="213" y="4963"/>
                    <a:pt x="1" y="5478"/>
                    <a:pt x="300" y="5735"/>
                  </a:cubicBezTo>
                  <a:cubicBezTo>
                    <a:pt x="307" y="5742"/>
                    <a:pt x="316" y="5750"/>
                    <a:pt x="324" y="5756"/>
                  </a:cubicBezTo>
                  <a:cubicBezTo>
                    <a:pt x="403" y="5816"/>
                    <a:pt x="488" y="5841"/>
                    <a:pt x="574" y="5841"/>
                  </a:cubicBezTo>
                  <a:cubicBezTo>
                    <a:pt x="839" y="5841"/>
                    <a:pt x="1120" y="5608"/>
                    <a:pt x="1324" y="5474"/>
                  </a:cubicBezTo>
                  <a:cubicBezTo>
                    <a:pt x="1692" y="5236"/>
                    <a:pt x="2072" y="5016"/>
                    <a:pt x="2463" y="4817"/>
                  </a:cubicBezTo>
                  <a:cubicBezTo>
                    <a:pt x="3168" y="4458"/>
                    <a:pt x="3906" y="4207"/>
                    <a:pt x="4642" y="3928"/>
                  </a:cubicBezTo>
                  <a:cubicBezTo>
                    <a:pt x="4972" y="3803"/>
                    <a:pt x="5400" y="3649"/>
                    <a:pt x="5431" y="3239"/>
                  </a:cubicBezTo>
                  <a:cubicBezTo>
                    <a:pt x="5458" y="2883"/>
                    <a:pt x="4894" y="2810"/>
                    <a:pt x="4428" y="2810"/>
                  </a:cubicBezTo>
                  <a:cubicBezTo>
                    <a:pt x="4105" y="2810"/>
                    <a:pt x="3829" y="2845"/>
                    <a:pt x="3829" y="2845"/>
                  </a:cubicBezTo>
                  <a:cubicBezTo>
                    <a:pt x="3829" y="2845"/>
                    <a:pt x="4842" y="2143"/>
                    <a:pt x="4488" y="1660"/>
                  </a:cubicBezTo>
                  <a:cubicBezTo>
                    <a:pt x="4419" y="1568"/>
                    <a:pt x="4321" y="1531"/>
                    <a:pt x="4207" y="1531"/>
                  </a:cubicBezTo>
                  <a:cubicBezTo>
                    <a:pt x="3727" y="1531"/>
                    <a:pt x="2971" y="2188"/>
                    <a:pt x="2971" y="2188"/>
                  </a:cubicBezTo>
                  <a:cubicBezTo>
                    <a:pt x="2971" y="2188"/>
                    <a:pt x="3764" y="1452"/>
                    <a:pt x="3290" y="926"/>
                  </a:cubicBezTo>
                  <a:cubicBezTo>
                    <a:pt x="3190" y="817"/>
                    <a:pt x="3079" y="773"/>
                    <a:pt x="2964" y="773"/>
                  </a:cubicBezTo>
                  <a:cubicBezTo>
                    <a:pt x="2532" y="773"/>
                    <a:pt x="2059" y="1395"/>
                    <a:pt x="2059" y="1395"/>
                  </a:cubicBezTo>
                  <a:cubicBezTo>
                    <a:pt x="2059" y="1395"/>
                    <a:pt x="2089" y="696"/>
                    <a:pt x="1851" y="280"/>
                  </a:cubicBezTo>
                  <a:cubicBezTo>
                    <a:pt x="1741" y="93"/>
                    <a:pt x="1585" y="1"/>
                    <a:pt x="1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9040363" y="3360495"/>
              <a:ext cx="95438" cy="341020"/>
            </a:xfrm>
            <a:custGeom>
              <a:avLst/>
              <a:gdLst/>
              <a:ahLst/>
              <a:cxnLst/>
              <a:rect l="l" t="t" r="r" b="b"/>
              <a:pathLst>
                <a:path w="2227" h="7958" extrusionOk="0">
                  <a:moveTo>
                    <a:pt x="1917" y="1"/>
                  </a:moveTo>
                  <a:lnTo>
                    <a:pt x="1917" y="1"/>
                  </a:lnTo>
                  <a:cubicBezTo>
                    <a:pt x="21" y="4066"/>
                    <a:pt x="1" y="7958"/>
                    <a:pt x="116" y="7958"/>
                  </a:cubicBezTo>
                  <a:cubicBezTo>
                    <a:pt x="119" y="7958"/>
                    <a:pt x="121" y="7956"/>
                    <a:pt x="124" y="7952"/>
                  </a:cubicBezTo>
                  <a:cubicBezTo>
                    <a:pt x="1485" y="6018"/>
                    <a:pt x="2227" y="3749"/>
                    <a:pt x="1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9108076" y="3500716"/>
              <a:ext cx="198719" cy="114630"/>
            </a:xfrm>
            <a:custGeom>
              <a:avLst/>
              <a:gdLst/>
              <a:ahLst/>
              <a:cxnLst/>
              <a:rect l="l" t="t" r="r" b="b"/>
              <a:pathLst>
                <a:path w="4637" h="2675" extrusionOk="0">
                  <a:moveTo>
                    <a:pt x="4636" y="0"/>
                  </a:moveTo>
                  <a:lnTo>
                    <a:pt x="4636" y="0"/>
                  </a:lnTo>
                  <a:cubicBezTo>
                    <a:pt x="1864" y="334"/>
                    <a:pt x="0" y="2674"/>
                    <a:pt x="0" y="2674"/>
                  </a:cubicBezTo>
                  <a:cubicBezTo>
                    <a:pt x="0" y="2674"/>
                    <a:pt x="2318" y="2674"/>
                    <a:pt x="46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8766857" y="3327839"/>
              <a:ext cx="233645" cy="359018"/>
            </a:xfrm>
            <a:custGeom>
              <a:avLst/>
              <a:gdLst/>
              <a:ahLst/>
              <a:cxnLst/>
              <a:rect l="l" t="t" r="r" b="b"/>
              <a:pathLst>
                <a:path w="5452" h="8378" extrusionOk="0">
                  <a:moveTo>
                    <a:pt x="326" y="0"/>
                  </a:moveTo>
                  <a:cubicBezTo>
                    <a:pt x="273" y="0"/>
                    <a:pt x="218" y="15"/>
                    <a:pt x="170" y="48"/>
                  </a:cubicBezTo>
                  <a:cubicBezTo>
                    <a:pt x="38" y="133"/>
                    <a:pt x="1" y="312"/>
                    <a:pt x="86" y="444"/>
                  </a:cubicBezTo>
                  <a:lnTo>
                    <a:pt x="713" y="1393"/>
                  </a:lnTo>
                  <a:cubicBezTo>
                    <a:pt x="2231" y="3689"/>
                    <a:pt x="3431" y="5503"/>
                    <a:pt x="4872" y="8226"/>
                  </a:cubicBezTo>
                  <a:cubicBezTo>
                    <a:pt x="4923" y="8323"/>
                    <a:pt x="5023" y="8378"/>
                    <a:pt x="5126" y="8378"/>
                  </a:cubicBezTo>
                  <a:cubicBezTo>
                    <a:pt x="5171" y="8378"/>
                    <a:pt x="5217" y="8367"/>
                    <a:pt x="5259" y="8345"/>
                  </a:cubicBezTo>
                  <a:cubicBezTo>
                    <a:pt x="5399" y="8272"/>
                    <a:pt x="5452" y="8097"/>
                    <a:pt x="5378" y="7958"/>
                  </a:cubicBezTo>
                  <a:cubicBezTo>
                    <a:pt x="3924" y="5210"/>
                    <a:pt x="2719" y="3385"/>
                    <a:pt x="1192" y="1077"/>
                  </a:cubicBezTo>
                  <a:lnTo>
                    <a:pt x="566" y="130"/>
                  </a:lnTo>
                  <a:cubicBezTo>
                    <a:pt x="511" y="46"/>
                    <a:pt x="42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8578333" y="3128563"/>
              <a:ext cx="240288" cy="246145"/>
            </a:xfrm>
            <a:custGeom>
              <a:avLst/>
              <a:gdLst/>
              <a:ahLst/>
              <a:cxnLst/>
              <a:rect l="l" t="t" r="r" b="b"/>
              <a:pathLst>
                <a:path w="5607" h="5744" extrusionOk="0">
                  <a:moveTo>
                    <a:pt x="4412" y="1"/>
                  </a:moveTo>
                  <a:cubicBezTo>
                    <a:pt x="3924" y="1"/>
                    <a:pt x="3636" y="1417"/>
                    <a:pt x="3636" y="1417"/>
                  </a:cubicBezTo>
                  <a:cubicBezTo>
                    <a:pt x="3636" y="1417"/>
                    <a:pt x="3342" y="395"/>
                    <a:pt x="2844" y="395"/>
                  </a:cubicBezTo>
                  <a:cubicBezTo>
                    <a:pt x="2805" y="395"/>
                    <a:pt x="2765" y="401"/>
                    <a:pt x="2725" y="414"/>
                  </a:cubicBezTo>
                  <a:cubicBezTo>
                    <a:pt x="2153" y="598"/>
                    <a:pt x="2739" y="2019"/>
                    <a:pt x="2739" y="2019"/>
                  </a:cubicBezTo>
                  <a:cubicBezTo>
                    <a:pt x="2739" y="2019"/>
                    <a:pt x="2399" y="1265"/>
                    <a:pt x="1879" y="1265"/>
                  </a:cubicBezTo>
                  <a:cubicBezTo>
                    <a:pt x="1805" y="1265"/>
                    <a:pt x="1726" y="1281"/>
                    <a:pt x="1645" y="1316"/>
                  </a:cubicBezTo>
                  <a:cubicBezTo>
                    <a:pt x="995" y="1596"/>
                    <a:pt x="1697" y="2630"/>
                    <a:pt x="1697" y="2630"/>
                  </a:cubicBezTo>
                  <a:cubicBezTo>
                    <a:pt x="1697" y="2630"/>
                    <a:pt x="1232" y="2451"/>
                    <a:pt x="807" y="2451"/>
                  </a:cubicBezTo>
                  <a:cubicBezTo>
                    <a:pt x="727" y="2451"/>
                    <a:pt x="648" y="2458"/>
                    <a:pt x="573" y="2473"/>
                  </a:cubicBezTo>
                  <a:cubicBezTo>
                    <a:pt x="105" y="2567"/>
                    <a:pt x="1" y="3028"/>
                    <a:pt x="453" y="3195"/>
                  </a:cubicBezTo>
                  <a:cubicBezTo>
                    <a:pt x="1371" y="3533"/>
                    <a:pt x="2233" y="4022"/>
                    <a:pt x="3056" y="4545"/>
                  </a:cubicBezTo>
                  <a:cubicBezTo>
                    <a:pt x="3453" y="4796"/>
                    <a:pt x="3842" y="5060"/>
                    <a:pt x="4224" y="5332"/>
                  </a:cubicBezTo>
                  <a:cubicBezTo>
                    <a:pt x="4433" y="5481"/>
                    <a:pt x="4740" y="5744"/>
                    <a:pt x="5028" y="5744"/>
                  </a:cubicBezTo>
                  <a:cubicBezTo>
                    <a:pt x="5103" y="5744"/>
                    <a:pt x="5176" y="5726"/>
                    <a:pt x="5246" y="5684"/>
                  </a:cubicBezTo>
                  <a:cubicBezTo>
                    <a:pt x="5255" y="5678"/>
                    <a:pt x="5262" y="5674"/>
                    <a:pt x="5272" y="5668"/>
                  </a:cubicBezTo>
                  <a:cubicBezTo>
                    <a:pt x="5607" y="5436"/>
                    <a:pt x="5406" y="4941"/>
                    <a:pt x="5326" y="4632"/>
                  </a:cubicBezTo>
                  <a:cubicBezTo>
                    <a:pt x="5221" y="4206"/>
                    <a:pt x="5134" y="3774"/>
                    <a:pt x="5070" y="3341"/>
                  </a:cubicBezTo>
                  <a:cubicBezTo>
                    <a:pt x="4954" y="2558"/>
                    <a:pt x="4951" y="1778"/>
                    <a:pt x="4921" y="991"/>
                  </a:cubicBezTo>
                  <a:cubicBezTo>
                    <a:pt x="4908" y="639"/>
                    <a:pt x="4899" y="184"/>
                    <a:pt x="4520" y="24"/>
                  </a:cubicBezTo>
                  <a:cubicBezTo>
                    <a:pt x="4483" y="8"/>
                    <a:pt x="4447" y="1"/>
                    <a:pt x="44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8862254" y="3291669"/>
              <a:ext cx="96724" cy="253301"/>
            </a:xfrm>
            <a:custGeom>
              <a:avLst/>
              <a:gdLst/>
              <a:ahLst/>
              <a:cxnLst/>
              <a:rect l="l" t="t" r="r" b="b"/>
              <a:pathLst>
                <a:path w="2257" h="5911" extrusionOk="0">
                  <a:moveTo>
                    <a:pt x="287" y="0"/>
                  </a:moveTo>
                  <a:cubicBezTo>
                    <a:pt x="1" y="3546"/>
                    <a:pt x="1218" y="5910"/>
                    <a:pt x="1218" y="5910"/>
                  </a:cubicBezTo>
                  <a:cubicBezTo>
                    <a:pt x="2256" y="4228"/>
                    <a:pt x="1541" y="1828"/>
                    <a:pt x="2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8645874" y="3360752"/>
              <a:ext cx="213375" cy="109188"/>
            </a:xfrm>
            <a:custGeom>
              <a:avLst/>
              <a:gdLst/>
              <a:ahLst/>
              <a:cxnLst/>
              <a:rect l="l" t="t" r="r" b="b"/>
              <a:pathLst>
                <a:path w="4979" h="2548" extrusionOk="0">
                  <a:moveTo>
                    <a:pt x="0" y="1"/>
                  </a:moveTo>
                  <a:cubicBezTo>
                    <a:pt x="1567" y="1875"/>
                    <a:pt x="2827" y="2548"/>
                    <a:pt x="4005" y="2548"/>
                  </a:cubicBezTo>
                  <a:cubicBezTo>
                    <a:pt x="4334" y="2548"/>
                    <a:pt x="4657" y="2495"/>
                    <a:pt x="4978" y="2401"/>
                  </a:cubicBezTo>
                  <a:cubicBezTo>
                    <a:pt x="4978" y="2401"/>
                    <a:pt x="2937" y="682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8966437" y="3757075"/>
              <a:ext cx="335598" cy="335021"/>
            </a:xfrm>
            <a:custGeom>
              <a:avLst/>
              <a:gdLst/>
              <a:ahLst/>
              <a:cxnLst/>
              <a:rect l="l" t="t" r="r" b="b"/>
              <a:pathLst>
                <a:path w="7831" h="7818" extrusionOk="0">
                  <a:moveTo>
                    <a:pt x="7511" y="0"/>
                  </a:moveTo>
                  <a:cubicBezTo>
                    <a:pt x="7442" y="0"/>
                    <a:pt x="7373" y="25"/>
                    <a:pt x="7319" y="75"/>
                  </a:cubicBezTo>
                  <a:cubicBezTo>
                    <a:pt x="7098" y="275"/>
                    <a:pt x="6857" y="488"/>
                    <a:pt x="6605" y="715"/>
                  </a:cubicBezTo>
                  <a:cubicBezTo>
                    <a:pt x="4529" y="2571"/>
                    <a:pt x="1392" y="5376"/>
                    <a:pt x="87" y="7376"/>
                  </a:cubicBezTo>
                  <a:cubicBezTo>
                    <a:pt x="0" y="7508"/>
                    <a:pt x="37" y="7686"/>
                    <a:pt x="169" y="7772"/>
                  </a:cubicBezTo>
                  <a:cubicBezTo>
                    <a:pt x="217" y="7803"/>
                    <a:pt x="272" y="7818"/>
                    <a:pt x="325" y="7818"/>
                  </a:cubicBezTo>
                  <a:cubicBezTo>
                    <a:pt x="419" y="7818"/>
                    <a:pt x="511" y="7772"/>
                    <a:pt x="565" y="7689"/>
                  </a:cubicBezTo>
                  <a:cubicBezTo>
                    <a:pt x="1830" y="5752"/>
                    <a:pt x="4932" y="2977"/>
                    <a:pt x="6987" y="1141"/>
                  </a:cubicBezTo>
                  <a:cubicBezTo>
                    <a:pt x="7241" y="915"/>
                    <a:pt x="7480" y="701"/>
                    <a:pt x="7702" y="501"/>
                  </a:cubicBezTo>
                  <a:cubicBezTo>
                    <a:pt x="7819" y="395"/>
                    <a:pt x="7831" y="215"/>
                    <a:pt x="7724" y="97"/>
                  </a:cubicBezTo>
                  <a:cubicBezTo>
                    <a:pt x="7667" y="33"/>
                    <a:pt x="7589" y="0"/>
                    <a:pt x="75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9231972" y="3653923"/>
              <a:ext cx="180505" cy="166311"/>
            </a:xfrm>
            <a:custGeom>
              <a:avLst/>
              <a:gdLst/>
              <a:ahLst/>
              <a:cxnLst/>
              <a:rect l="l" t="t" r="r" b="b"/>
              <a:pathLst>
                <a:path w="4212" h="3881" extrusionOk="0">
                  <a:moveTo>
                    <a:pt x="2589" y="1"/>
                  </a:moveTo>
                  <a:cubicBezTo>
                    <a:pt x="1791" y="703"/>
                    <a:pt x="1004" y="1413"/>
                    <a:pt x="181" y="3278"/>
                  </a:cubicBezTo>
                  <a:cubicBezTo>
                    <a:pt x="98" y="3463"/>
                    <a:pt x="1" y="3713"/>
                    <a:pt x="162" y="3838"/>
                  </a:cubicBezTo>
                  <a:cubicBezTo>
                    <a:pt x="202" y="3869"/>
                    <a:pt x="247" y="3880"/>
                    <a:pt x="294" y="3880"/>
                  </a:cubicBezTo>
                  <a:cubicBezTo>
                    <a:pt x="399" y="3880"/>
                    <a:pt x="516" y="3821"/>
                    <a:pt x="625" y="3791"/>
                  </a:cubicBezTo>
                  <a:cubicBezTo>
                    <a:pt x="2899" y="3158"/>
                    <a:pt x="4212" y="1907"/>
                    <a:pt x="4184" y="1877"/>
                  </a:cubicBezTo>
                  <a:cubicBezTo>
                    <a:pt x="4183" y="1877"/>
                    <a:pt x="2589" y="1"/>
                    <a:pt x="2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9256529" y="3557671"/>
              <a:ext cx="267972" cy="257758"/>
            </a:xfrm>
            <a:custGeom>
              <a:avLst/>
              <a:gdLst/>
              <a:ahLst/>
              <a:cxnLst/>
              <a:rect l="l" t="t" r="r" b="b"/>
              <a:pathLst>
                <a:path w="6253" h="6015" extrusionOk="0">
                  <a:moveTo>
                    <a:pt x="4196" y="1"/>
                  </a:moveTo>
                  <a:cubicBezTo>
                    <a:pt x="3436" y="1"/>
                    <a:pt x="2892" y="1997"/>
                    <a:pt x="2892" y="1997"/>
                  </a:cubicBezTo>
                  <a:cubicBezTo>
                    <a:pt x="2892" y="1997"/>
                    <a:pt x="3063" y="135"/>
                    <a:pt x="2373" y="135"/>
                  </a:cubicBezTo>
                  <a:cubicBezTo>
                    <a:pt x="2338" y="135"/>
                    <a:pt x="2301" y="140"/>
                    <a:pt x="2262" y="150"/>
                  </a:cubicBezTo>
                  <a:cubicBezTo>
                    <a:pt x="1160" y="433"/>
                    <a:pt x="1605" y="1990"/>
                    <a:pt x="1605" y="1990"/>
                  </a:cubicBezTo>
                  <a:cubicBezTo>
                    <a:pt x="1605" y="1990"/>
                    <a:pt x="1331" y="1927"/>
                    <a:pt x="1036" y="1927"/>
                  </a:cubicBezTo>
                  <a:cubicBezTo>
                    <a:pt x="687" y="1927"/>
                    <a:pt x="309" y="2015"/>
                    <a:pt x="320" y="2398"/>
                  </a:cubicBezTo>
                  <a:cubicBezTo>
                    <a:pt x="343" y="3182"/>
                    <a:pt x="1170" y="3270"/>
                    <a:pt x="1538" y="3270"/>
                  </a:cubicBezTo>
                  <a:cubicBezTo>
                    <a:pt x="1644" y="3270"/>
                    <a:pt x="1712" y="3263"/>
                    <a:pt x="1712" y="3263"/>
                  </a:cubicBezTo>
                  <a:lnTo>
                    <a:pt x="1712" y="3263"/>
                  </a:lnTo>
                  <a:cubicBezTo>
                    <a:pt x="1712" y="3263"/>
                    <a:pt x="0" y="4217"/>
                    <a:pt x="942" y="4831"/>
                  </a:cubicBezTo>
                  <a:cubicBezTo>
                    <a:pt x="1123" y="4949"/>
                    <a:pt x="1293" y="4996"/>
                    <a:pt x="1450" y="4996"/>
                  </a:cubicBezTo>
                  <a:cubicBezTo>
                    <a:pt x="2105" y="4996"/>
                    <a:pt x="2520" y="4165"/>
                    <a:pt x="2520" y="4164"/>
                  </a:cubicBezTo>
                  <a:lnTo>
                    <a:pt x="2520" y="4164"/>
                  </a:lnTo>
                  <a:cubicBezTo>
                    <a:pt x="2520" y="4165"/>
                    <a:pt x="2328" y="6014"/>
                    <a:pt x="3158" y="6014"/>
                  </a:cubicBezTo>
                  <a:cubicBezTo>
                    <a:pt x="3206" y="6014"/>
                    <a:pt x="3256" y="6008"/>
                    <a:pt x="3310" y="5995"/>
                  </a:cubicBezTo>
                  <a:cubicBezTo>
                    <a:pt x="4408" y="5741"/>
                    <a:pt x="3805" y="4410"/>
                    <a:pt x="3805" y="4410"/>
                  </a:cubicBezTo>
                  <a:lnTo>
                    <a:pt x="3805" y="4410"/>
                  </a:lnTo>
                  <a:cubicBezTo>
                    <a:pt x="3805" y="4410"/>
                    <a:pt x="4456" y="4792"/>
                    <a:pt x="4993" y="4792"/>
                  </a:cubicBezTo>
                  <a:cubicBezTo>
                    <a:pt x="5202" y="4792"/>
                    <a:pt x="5393" y="4734"/>
                    <a:pt x="5523" y="4574"/>
                  </a:cubicBezTo>
                  <a:cubicBezTo>
                    <a:pt x="6015" y="3966"/>
                    <a:pt x="4378" y="3366"/>
                    <a:pt x="4378" y="3366"/>
                  </a:cubicBezTo>
                  <a:cubicBezTo>
                    <a:pt x="4693" y="3250"/>
                    <a:pt x="6253" y="3098"/>
                    <a:pt x="5977" y="2184"/>
                  </a:cubicBezTo>
                  <a:cubicBezTo>
                    <a:pt x="5886" y="1882"/>
                    <a:pt x="5674" y="1773"/>
                    <a:pt x="5415" y="1773"/>
                  </a:cubicBezTo>
                  <a:cubicBezTo>
                    <a:pt x="4730" y="1773"/>
                    <a:pt x="3714" y="2532"/>
                    <a:pt x="3714" y="2532"/>
                  </a:cubicBezTo>
                  <a:cubicBezTo>
                    <a:pt x="3714" y="2532"/>
                    <a:pt x="5279" y="523"/>
                    <a:pt x="4425" y="62"/>
                  </a:cubicBezTo>
                  <a:cubicBezTo>
                    <a:pt x="4346" y="20"/>
                    <a:pt x="4270" y="1"/>
                    <a:pt x="41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9292571" y="3604854"/>
              <a:ext cx="170906" cy="162625"/>
            </a:xfrm>
            <a:custGeom>
              <a:avLst/>
              <a:gdLst/>
              <a:ahLst/>
              <a:cxnLst/>
              <a:rect l="l" t="t" r="r" b="b"/>
              <a:pathLst>
                <a:path w="3988" h="3795" extrusionOk="0">
                  <a:moveTo>
                    <a:pt x="2950" y="0"/>
                  </a:moveTo>
                  <a:cubicBezTo>
                    <a:pt x="2553" y="0"/>
                    <a:pt x="2031" y="1508"/>
                    <a:pt x="2031" y="1508"/>
                  </a:cubicBezTo>
                  <a:cubicBezTo>
                    <a:pt x="2031" y="1508"/>
                    <a:pt x="1617" y="8"/>
                    <a:pt x="1218" y="8"/>
                  </a:cubicBezTo>
                  <a:cubicBezTo>
                    <a:pt x="1198" y="8"/>
                    <a:pt x="1178" y="12"/>
                    <a:pt x="1158" y="19"/>
                  </a:cubicBezTo>
                  <a:cubicBezTo>
                    <a:pt x="742" y="187"/>
                    <a:pt x="1638" y="1720"/>
                    <a:pt x="1638" y="1720"/>
                  </a:cubicBezTo>
                  <a:cubicBezTo>
                    <a:pt x="1638" y="1720"/>
                    <a:pt x="1032" y="1337"/>
                    <a:pt x="612" y="1337"/>
                  </a:cubicBezTo>
                  <a:cubicBezTo>
                    <a:pt x="482" y="1337"/>
                    <a:pt x="370" y="1374"/>
                    <a:pt x="299" y="1470"/>
                  </a:cubicBezTo>
                  <a:cubicBezTo>
                    <a:pt x="1" y="1877"/>
                    <a:pt x="1472" y="2124"/>
                    <a:pt x="1472" y="2124"/>
                  </a:cubicBezTo>
                  <a:cubicBezTo>
                    <a:pt x="1472" y="2124"/>
                    <a:pt x="560" y="2674"/>
                    <a:pt x="754" y="3103"/>
                  </a:cubicBezTo>
                  <a:cubicBezTo>
                    <a:pt x="789" y="3179"/>
                    <a:pt x="846" y="3211"/>
                    <a:pt x="918" y="3211"/>
                  </a:cubicBezTo>
                  <a:cubicBezTo>
                    <a:pt x="1247" y="3211"/>
                    <a:pt x="1870" y="2538"/>
                    <a:pt x="1870" y="2538"/>
                  </a:cubicBezTo>
                  <a:cubicBezTo>
                    <a:pt x="1870" y="2538"/>
                    <a:pt x="2078" y="3794"/>
                    <a:pt x="2500" y="3794"/>
                  </a:cubicBezTo>
                  <a:cubicBezTo>
                    <a:pt x="2508" y="3794"/>
                    <a:pt x="2515" y="3794"/>
                    <a:pt x="2523" y="3793"/>
                  </a:cubicBezTo>
                  <a:cubicBezTo>
                    <a:pt x="2961" y="3746"/>
                    <a:pt x="2337" y="2570"/>
                    <a:pt x="2337" y="2570"/>
                  </a:cubicBezTo>
                  <a:lnTo>
                    <a:pt x="2337" y="2570"/>
                  </a:lnTo>
                  <a:cubicBezTo>
                    <a:pt x="2337" y="2570"/>
                    <a:pt x="3079" y="3130"/>
                    <a:pt x="3508" y="3130"/>
                  </a:cubicBezTo>
                  <a:cubicBezTo>
                    <a:pt x="3638" y="3130"/>
                    <a:pt x="3739" y="3079"/>
                    <a:pt x="3782" y="2946"/>
                  </a:cubicBezTo>
                  <a:cubicBezTo>
                    <a:pt x="3907" y="2557"/>
                    <a:pt x="2616" y="2251"/>
                    <a:pt x="2616" y="2251"/>
                  </a:cubicBezTo>
                  <a:cubicBezTo>
                    <a:pt x="2616" y="2251"/>
                    <a:pt x="3987" y="2078"/>
                    <a:pt x="3651" y="1529"/>
                  </a:cubicBezTo>
                  <a:cubicBezTo>
                    <a:pt x="3629" y="1492"/>
                    <a:pt x="3580" y="1477"/>
                    <a:pt x="3516" y="1477"/>
                  </a:cubicBezTo>
                  <a:cubicBezTo>
                    <a:pt x="3187" y="1477"/>
                    <a:pt x="2431" y="1870"/>
                    <a:pt x="2431" y="1870"/>
                  </a:cubicBezTo>
                  <a:cubicBezTo>
                    <a:pt x="2431" y="1870"/>
                    <a:pt x="3468" y="436"/>
                    <a:pt x="3070" y="53"/>
                  </a:cubicBezTo>
                  <a:cubicBezTo>
                    <a:pt x="3032" y="17"/>
                    <a:pt x="2991" y="0"/>
                    <a:pt x="29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9386468" y="3677708"/>
              <a:ext cx="14699" cy="10842"/>
            </a:xfrm>
            <a:custGeom>
              <a:avLst/>
              <a:gdLst/>
              <a:ahLst/>
              <a:cxnLst/>
              <a:rect l="l" t="t" r="r" b="b"/>
              <a:pathLst>
                <a:path w="343" h="253" extrusionOk="0">
                  <a:moveTo>
                    <a:pt x="166" y="0"/>
                  </a:moveTo>
                  <a:cubicBezTo>
                    <a:pt x="55" y="0"/>
                    <a:pt x="1" y="182"/>
                    <a:pt x="125" y="240"/>
                  </a:cubicBezTo>
                  <a:cubicBezTo>
                    <a:pt x="144" y="249"/>
                    <a:pt x="161" y="252"/>
                    <a:pt x="177" y="252"/>
                  </a:cubicBezTo>
                  <a:cubicBezTo>
                    <a:pt x="289" y="252"/>
                    <a:pt x="342" y="70"/>
                    <a:pt x="218" y="12"/>
                  </a:cubicBezTo>
                  <a:cubicBezTo>
                    <a:pt x="200" y="4"/>
                    <a:pt x="182" y="0"/>
                    <a:pt x="1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9377640" y="3707278"/>
              <a:ext cx="14271" cy="10842"/>
            </a:xfrm>
            <a:custGeom>
              <a:avLst/>
              <a:gdLst/>
              <a:ahLst/>
              <a:cxnLst/>
              <a:rect l="l" t="t" r="r" b="b"/>
              <a:pathLst>
                <a:path w="333" h="253" extrusionOk="0">
                  <a:moveTo>
                    <a:pt x="159" y="1"/>
                  </a:moveTo>
                  <a:cubicBezTo>
                    <a:pt x="50" y="1"/>
                    <a:pt x="1" y="184"/>
                    <a:pt x="124" y="240"/>
                  </a:cubicBezTo>
                  <a:cubicBezTo>
                    <a:pt x="142" y="248"/>
                    <a:pt x="159" y="252"/>
                    <a:pt x="174" y="252"/>
                  </a:cubicBezTo>
                  <a:cubicBezTo>
                    <a:pt x="283" y="252"/>
                    <a:pt x="333" y="70"/>
                    <a:pt x="208" y="13"/>
                  </a:cubicBezTo>
                  <a:cubicBezTo>
                    <a:pt x="191" y="4"/>
                    <a:pt x="174" y="1"/>
                    <a:pt x="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16"/>
            <p:cNvSpPr/>
            <p:nvPr/>
          </p:nvSpPr>
          <p:spPr>
            <a:xfrm>
              <a:off x="9394225" y="3704578"/>
              <a:ext cx="20999" cy="14141"/>
            </a:xfrm>
            <a:custGeom>
              <a:avLst/>
              <a:gdLst/>
              <a:ahLst/>
              <a:cxnLst/>
              <a:rect l="l" t="t" r="r" b="b"/>
              <a:pathLst>
                <a:path w="490" h="330" extrusionOk="0">
                  <a:moveTo>
                    <a:pt x="248" y="0"/>
                  </a:moveTo>
                  <a:cubicBezTo>
                    <a:pt x="93" y="0"/>
                    <a:pt x="0" y="235"/>
                    <a:pt x="170" y="312"/>
                  </a:cubicBezTo>
                  <a:cubicBezTo>
                    <a:pt x="196" y="324"/>
                    <a:pt x="221" y="330"/>
                    <a:pt x="244" y="330"/>
                  </a:cubicBezTo>
                  <a:cubicBezTo>
                    <a:pt x="398" y="330"/>
                    <a:pt x="490" y="95"/>
                    <a:pt x="320" y="17"/>
                  </a:cubicBezTo>
                  <a:cubicBezTo>
                    <a:pt x="295" y="5"/>
                    <a:pt x="271" y="0"/>
                    <a:pt x="2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16"/>
            <p:cNvSpPr/>
            <p:nvPr/>
          </p:nvSpPr>
          <p:spPr>
            <a:xfrm>
              <a:off x="9365383" y="3690993"/>
              <a:ext cx="15771" cy="13670"/>
            </a:xfrm>
            <a:custGeom>
              <a:avLst/>
              <a:gdLst/>
              <a:ahLst/>
              <a:cxnLst/>
              <a:rect l="l" t="t" r="r" b="b"/>
              <a:pathLst>
                <a:path w="368" h="319" extrusionOk="0">
                  <a:moveTo>
                    <a:pt x="134" y="1"/>
                  </a:moveTo>
                  <a:cubicBezTo>
                    <a:pt x="81" y="1"/>
                    <a:pt x="39" y="34"/>
                    <a:pt x="21" y="87"/>
                  </a:cubicBezTo>
                  <a:cubicBezTo>
                    <a:pt x="1" y="146"/>
                    <a:pt x="14" y="188"/>
                    <a:pt x="42" y="244"/>
                  </a:cubicBezTo>
                  <a:cubicBezTo>
                    <a:pt x="68" y="297"/>
                    <a:pt x="113" y="319"/>
                    <a:pt x="160" y="319"/>
                  </a:cubicBezTo>
                  <a:cubicBezTo>
                    <a:pt x="261" y="319"/>
                    <a:pt x="367" y="215"/>
                    <a:pt x="299" y="109"/>
                  </a:cubicBezTo>
                  <a:cubicBezTo>
                    <a:pt x="259" y="53"/>
                    <a:pt x="230" y="17"/>
                    <a:pt x="161" y="3"/>
                  </a:cubicBezTo>
                  <a:cubicBezTo>
                    <a:pt x="152" y="2"/>
                    <a:pt x="143" y="1"/>
                    <a:pt x="1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16"/>
            <p:cNvSpPr/>
            <p:nvPr/>
          </p:nvSpPr>
          <p:spPr>
            <a:xfrm>
              <a:off x="9364783" y="3673765"/>
              <a:ext cx="17528" cy="13113"/>
            </a:xfrm>
            <a:custGeom>
              <a:avLst/>
              <a:gdLst/>
              <a:ahLst/>
              <a:cxnLst/>
              <a:rect l="l" t="t" r="r" b="b"/>
              <a:pathLst>
                <a:path w="409" h="306" extrusionOk="0">
                  <a:moveTo>
                    <a:pt x="196" y="1"/>
                  </a:moveTo>
                  <a:cubicBezTo>
                    <a:pt x="63" y="1"/>
                    <a:pt x="1" y="220"/>
                    <a:pt x="151" y="291"/>
                  </a:cubicBezTo>
                  <a:cubicBezTo>
                    <a:pt x="173" y="301"/>
                    <a:pt x="193" y="305"/>
                    <a:pt x="212" y="305"/>
                  </a:cubicBezTo>
                  <a:cubicBezTo>
                    <a:pt x="346" y="305"/>
                    <a:pt x="409" y="86"/>
                    <a:pt x="257" y="15"/>
                  </a:cubicBezTo>
                  <a:cubicBezTo>
                    <a:pt x="236" y="5"/>
                    <a:pt x="215" y="1"/>
                    <a:pt x="1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16"/>
            <p:cNvSpPr/>
            <p:nvPr/>
          </p:nvSpPr>
          <p:spPr>
            <a:xfrm>
              <a:off x="9343912" y="3683579"/>
              <a:ext cx="13714" cy="12213"/>
            </a:xfrm>
            <a:custGeom>
              <a:avLst/>
              <a:gdLst/>
              <a:ahLst/>
              <a:cxnLst/>
              <a:rect l="l" t="t" r="r" b="b"/>
              <a:pathLst>
                <a:path w="320" h="285" extrusionOk="0">
                  <a:moveTo>
                    <a:pt x="169" y="1"/>
                  </a:moveTo>
                  <a:cubicBezTo>
                    <a:pt x="135" y="1"/>
                    <a:pt x="101" y="14"/>
                    <a:pt x="74" y="43"/>
                  </a:cubicBezTo>
                  <a:cubicBezTo>
                    <a:pt x="66" y="53"/>
                    <a:pt x="54" y="62"/>
                    <a:pt x="45" y="74"/>
                  </a:cubicBezTo>
                  <a:cubicBezTo>
                    <a:pt x="1" y="121"/>
                    <a:pt x="16" y="193"/>
                    <a:pt x="58" y="231"/>
                  </a:cubicBezTo>
                  <a:lnTo>
                    <a:pt x="73" y="244"/>
                  </a:lnTo>
                  <a:cubicBezTo>
                    <a:pt x="102" y="272"/>
                    <a:pt x="138" y="285"/>
                    <a:pt x="174" y="285"/>
                  </a:cubicBezTo>
                  <a:cubicBezTo>
                    <a:pt x="247" y="285"/>
                    <a:pt x="317" y="232"/>
                    <a:pt x="318" y="147"/>
                  </a:cubicBezTo>
                  <a:cubicBezTo>
                    <a:pt x="319" y="63"/>
                    <a:pt x="244" y="1"/>
                    <a:pt x="1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16"/>
            <p:cNvSpPr/>
            <p:nvPr/>
          </p:nvSpPr>
          <p:spPr>
            <a:xfrm>
              <a:off x="9351541" y="3708863"/>
              <a:ext cx="15728" cy="14698"/>
            </a:xfrm>
            <a:custGeom>
              <a:avLst/>
              <a:gdLst/>
              <a:ahLst/>
              <a:cxnLst/>
              <a:rect l="l" t="t" r="r" b="b"/>
              <a:pathLst>
                <a:path w="367" h="343" extrusionOk="0">
                  <a:moveTo>
                    <a:pt x="164" y="1"/>
                  </a:moveTo>
                  <a:cubicBezTo>
                    <a:pt x="34" y="14"/>
                    <a:pt x="1" y="121"/>
                    <a:pt x="65" y="322"/>
                  </a:cubicBezTo>
                  <a:cubicBezTo>
                    <a:pt x="93" y="336"/>
                    <a:pt x="123" y="343"/>
                    <a:pt x="151" y="343"/>
                  </a:cubicBezTo>
                  <a:cubicBezTo>
                    <a:pt x="186" y="343"/>
                    <a:pt x="220" y="332"/>
                    <a:pt x="249" y="312"/>
                  </a:cubicBezTo>
                  <a:lnTo>
                    <a:pt x="250" y="312"/>
                  </a:lnTo>
                  <a:cubicBezTo>
                    <a:pt x="252" y="312"/>
                    <a:pt x="253" y="309"/>
                    <a:pt x="256" y="307"/>
                  </a:cubicBezTo>
                  <a:cubicBezTo>
                    <a:pt x="259" y="305"/>
                    <a:pt x="263" y="302"/>
                    <a:pt x="266" y="299"/>
                  </a:cubicBezTo>
                  <a:cubicBezTo>
                    <a:pt x="340" y="247"/>
                    <a:pt x="366" y="147"/>
                    <a:pt x="312" y="71"/>
                  </a:cubicBezTo>
                  <a:cubicBezTo>
                    <a:pt x="288" y="36"/>
                    <a:pt x="250" y="11"/>
                    <a:pt x="208" y="3"/>
                  </a:cubicBezTo>
                  <a:cubicBezTo>
                    <a:pt x="193" y="3"/>
                    <a:pt x="178" y="1"/>
                    <a:pt x="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16"/>
            <p:cNvSpPr/>
            <p:nvPr/>
          </p:nvSpPr>
          <p:spPr>
            <a:xfrm>
              <a:off x="9355055" y="3659794"/>
              <a:ext cx="18599" cy="11913"/>
            </a:xfrm>
            <a:custGeom>
              <a:avLst/>
              <a:gdLst/>
              <a:ahLst/>
              <a:cxnLst/>
              <a:rect l="l" t="t" r="r" b="b"/>
              <a:pathLst>
                <a:path w="434" h="278" extrusionOk="0">
                  <a:moveTo>
                    <a:pt x="226" y="0"/>
                  </a:moveTo>
                  <a:cubicBezTo>
                    <a:pt x="90" y="0"/>
                    <a:pt x="1" y="197"/>
                    <a:pt x="148" y="263"/>
                  </a:cubicBezTo>
                  <a:cubicBezTo>
                    <a:pt x="170" y="273"/>
                    <a:pt x="191" y="278"/>
                    <a:pt x="212" y="278"/>
                  </a:cubicBezTo>
                  <a:cubicBezTo>
                    <a:pt x="346" y="278"/>
                    <a:pt x="434" y="82"/>
                    <a:pt x="290" y="15"/>
                  </a:cubicBezTo>
                  <a:cubicBezTo>
                    <a:pt x="268" y="5"/>
                    <a:pt x="247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16"/>
            <p:cNvSpPr/>
            <p:nvPr/>
          </p:nvSpPr>
          <p:spPr>
            <a:xfrm>
              <a:off x="9404253" y="3685764"/>
              <a:ext cx="16199" cy="11999"/>
            </a:xfrm>
            <a:custGeom>
              <a:avLst/>
              <a:gdLst/>
              <a:ahLst/>
              <a:cxnLst/>
              <a:rect l="l" t="t" r="r" b="b"/>
              <a:pathLst>
                <a:path w="378" h="280" extrusionOk="0">
                  <a:moveTo>
                    <a:pt x="182" y="1"/>
                  </a:moveTo>
                  <a:cubicBezTo>
                    <a:pt x="58" y="1"/>
                    <a:pt x="0" y="202"/>
                    <a:pt x="138" y="266"/>
                  </a:cubicBezTo>
                  <a:cubicBezTo>
                    <a:pt x="158" y="276"/>
                    <a:pt x="177" y="280"/>
                    <a:pt x="194" y="280"/>
                  </a:cubicBezTo>
                  <a:cubicBezTo>
                    <a:pt x="319" y="280"/>
                    <a:pt x="378" y="78"/>
                    <a:pt x="239" y="14"/>
                  </a:cubicBezTo>
                  <a:cubicBezTo>
                    <a:pt x="219" y="5"/>
                    <a:pt x="200" y="1"/>
                    <a:pt x="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16"/>
            <p:cNvSpPr/>
            <p:nvPr/>
          </p:nvSpPr>
          <p:spPr>
            <a:xfrm>
              <a:off x="9385997" y="3658809"/>
              <a:ext cx="17742" cy="11956"/>
            </a:xfrm>
            <a:custGeom>
              <a:avLst/>
              <a:gdLst/>
              <a:ahLst/>
              <a:cxnLst/>
              <a:rect l="l" t="t" r="r" b="b"/>
              <a:pathLst>
                <a:path w="414" h="279" extrusionOk="0">
                  <a:moveTo>
                    <a:pt x="209" y="1"/>
                  </a:moveTo>
                  <a:cubicBezTo>
                    <a:pt x="78" y="1"/>
                    <a:pt x="0" y="199"/>
                    <a:pt x="144" y="264"/>
                  </a:cubicBezTo>
                  <a:cubicBezTo>
                    <a:pt x="165" y="274"/>
                    <a:pt x="186" y="279"/>
                    <a:pt x="206" y="279"/>
                  </a:cubicBezTo>
                  <a:cubicBezTo>
                    <a:pt x="336" y="279"/>
                    <a:pt x="414" y="82"/>
                    <a:pt x="270" y="14"/>
                  </a:cubicBezTo>
                  <a:cubicBezTo>
                    <a:pt x="249" y="5"/>
                    <a:pt x="229" y="1"/>
                    <a:pt x="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16"/>
            <p:cNvSpPr/>
            <p:nvPr/>
          </p:nvSpPr>
          <p:spPr>
            <a:xfrm>
              <a:off x="9034021" y="3737833"/>
              <a:ext cx="118280" cy="251716"/>
            </a:xfrm>
            <a:custGeom>
              <a:avLst/>
              <a:gdLst/>
              <a:ahLst/>
              <a:cxnLst/>
              <a:rect l="l" t="t" r="r" b="b"/>
              <a:pathLst>
                <a:path w="2760" h="5874" extrusionOk="0">
                  <a:moveTo>
                    <a:pt x="2514" y="0"/>
                  </a:moveTo>
                  <a:lnTo>
                    <a:pt x="2514" y="0"/>
                  </a:lnTo>
                  <a:cubicBezTo>
                    <a:pt x="0" y="2943"/>
                    <a:pt x="574" y="5873"/>
                    <a:pt x="574" y="5873"/>
                  </a:cubicBezTo>
                  <a:cubicBezTo>
                    <a:pt x="2069" y="3780"/>
                    <a:pt x="2759" y="2208"/>
                    <a:pt x="2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16"/>
            <p:cNvSpPr/>
            <p:nvPr/>
          </p:nvSpPr>
          <p:spPr>
            <a:xfrm>
              <a:off x="9118018" y="3859670"/>
              <a:ext cx="231246" cy="61065"/>
            </a:xfrm>
            <a:custGeom>
              <a:avLst/>
              <a:gdLst/>
              <a:ahLst/>
              <a:cxnLst/>
              <a:rect l="l" t="t" r="r" b="b"/>
              <a:pathLst>
                <a:path w="5396" h="1425" extrusionOk="0">
                  <a:moveTo>
                    <a:pt x="3499" y="1"/>
                  </a:moveTo>
                  <a:cubicBezTo>
                    <a:pt x="1366" y="1"/>
                    <a:pt x="0" y="1327"/>
                    <a:pt x="0" y="1327"/>
                  </a:cubicBezTo>
                  <a:cubicBezTo>
                    <a:pt x="0" y="1327"/>
                    <a:pt x="712" y="1425"/>
                    <a:pt x="1638" y="1425"/>
                  </a:cubicBezTo>
                  <a:cubicBezTo>
                    <a:pt x="2919" y="1425"/>
                    <a:pt x="4612" y="1238"/>
                    <a:pt x="5395" y="348"/>
                  </a:cubicBezTo>
                  <a:cubicBezTo>
                    <a:pt x="4714" y="99"/>
                    <a:pt x="4078" y="1"/>
                    <a:pt x="34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16"/>
            <p:cNvSpPr/>
            <p:nvPr/>
          </p:nvSpPr>
          <p:spPr>
            <a:xfrm>
              <a:off x="8945266" y="4084831"/>
              <a:ext cx="175920" cy="518044"/>
            </a:xfrm>
            <a:custGeom>
              <a:avLst/>
              <a:gdLst/>
              <a:ahLst/>
              <a:cxnLst/>
              <a:rect l="l" t="t" r="r" b="b"/>
              <a:pathLst>
                <a:path w="4105" h="12089" extrusionOk="0">
                  <a:moveTo>
                    <a:pt x="3781" y="0"/>
                  </a:moveTo>
                  <a:cubicBezTo>
                    <a:pt x="3662" y="0"/>
                    <a:pt x="3551" y="76"/>
                    <a:pt x="3510" y="196"/>
                  </a:cubicBezTo>
                  <a:cubicBezTo>
                    <a:pt x="2239" y="3985"/>
                    <a:pt x="1071" y="7864"/>
                    <a:pt x="40" y="11729"/>
                  </a:cubicBezTo>
                  <a:cubicBezTo>
                    <a:pt x="1" y="11880"/>
                    <a:pt x="92" y="12039"/>
                    <a:pt x="245" y="12078"/>
                  </a:cubicBezTo>
                  <a:cubicBezTo>
                    <a:pt x="268" y="12084"/>
                    <a:pt x="294" y="12089"/>
                    <a:pt x="318" y="12089"/>
                  </a:cubicBezTo>
                  <a:cubicBezTo>
                    <a:pt x="444" y="12089"/>
                    <a:pt x="560" y="12002"/>
                    <a:pt x="594" y="11877"/>
                  </a:cubicBezTo>
                  <a:cubicBezTo>
                    <a:pt x="1622" y="8026"/>
                    <a:pt x="2785" y="4157"/>
                    <a:pt x="4053" y="380"/>
                  </a:cubicBezTo>
                  <a:cubicBezTo>
                    <a:pt x="4105" y="229"/>
                    <a:pt x="4024" y="66"/>
                    <a:pt x="3873" y="16"/>
                  </a:cubicBezTo>
                  <a:cubicBezTo>
                    <a:pt x="3842" y="5"/>
                    <a:pt x="3811" y="0"/>
                    <a:pt x="37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16"/>
            <p:cNvSpPr/>
            <p:nvPr/>
          </p:nvSpPr>
          <p:spPr>
            <a:xfrm>
              <a:off x="9066463" y="3925581"/>
              <a:ext cx="155092" cy="234360"/>
            </a:xfrm>
            <a:custGeom>
              <a:avLst/>
              <a:gdLst/>
              <a:ahLst/>
              <a:cxnLst/>
              <a:rect l="l" t="t" r="r" b="b"/>
              <a:pathLst>
                <a:path w="3619" h="5469" extrusionOk="0">
                  <a:moveTo>
                    <a:pt x="766" y="1"/>
                  </a:moveTo>
                  <a:cubicBezTo>
                    <a:pt x="766" y="1"/>
                    <a:pt x="766" y="1"/>
                    <a:pt x="766" y="1"/>
                  </a:cubicBezTo>
                  <a:lnTo>
                    <a:pt x="766" y="1"/>
                  </a:lnTo>
                  <a:cubicBezTo>
                    <a:pt x="766" y="1"/>
                    <a:pt x="766" y="1"/>
                    <a:pt x="766" y="1"/>
                  </a:cubicBezTo>
                  <a:close/>
                  <a:moveTo>
                    <a:pt x="766" y="1"/>
                  </a:moveTo>
                  <a:cubicBezTo>
                    <a:pt x="375" y="1221"/>
                    <a:pt x="1" y="2440"/>
                    <a:pt x="303" y="4876"/>
                  </a:cubicBezTo>
                  <a:cubicBezTo>
                    <a:pt x="333" y="5119"/>
                    <a:pt x="387" y="5439"/>
                    <a:pt x="631" y="5467"/>
                  </a:cubicBezTo>
                  <a:cubicBezTo>
                    <a:pt x="640" y="5468"/>
                    <a:pt x="649" y="5469"/>
                    <a:pt x="658" y="5469"/>
                  </a:cubicBezTo>
                  <a:cubicBezTo>
                    <a:pt x="839" y="5469"/>
                    <a:pt x="949" y="5267"/>
                    <a:pt x="1079" y="5131"/>
                  </a:cubicBezTo>
                  <a:cubicBezTo>
                    <a:pt x="3037" y="3071"/>
                    <a:pt x="3619" y="968"/>
                    <a:pt x="3573" y="955"/>
                  </a:cubicBezTo>
                  <a:cubicBezTo>
                    <a:pt x="3570" y="955"/>
                    <a:pt x="767" y="2"/>
                    <a:pt x="7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16"/>
            <p:cNvSpPr/>
            <p:nvPr/>
          </p:nvSpPr>
          <p:spPr>
            <a:xfrm>
              <a:off x="9008564" y="3765046"/>
              <a:ext cx="310699" cy="303396"/>
            </a:xfrm>
            <a:custGeom>
              <a:avLst/>
              <a:gdLst/>
              <a:ahLst/>
              <a:cxnLst/>
              <a:rect l="l" t="t" r="r" b="b"/>
              <a:pathLst>
                <a:path w="7250" h="7080" extrusionOk="0">
                  <a:moveTo>
                    <a:pt x="3285" y="0"/>
                  </a:moveTo>
                  <a:cubicBezTo>
                    <a:pt x="3275" y="0"/>
                    <a:pt x="3265" y="0"/>
                    <a:pt x="3255" y="1"/>
                  </a:cubicBezTo>
                  <a:cubicBezTo>
                    <a:pt x="2060" y="54"/>
                    <a:pt x="2867" y="2946"/>
                    <a:pt x="2867" y="2946"/>
                  </a:cubicBezTo>
                  <a:cubicBezTo>
                    <a:pt x="2867" y="2946"/>
                    <a:pt x="2070" y="1285"/>
                    <a:pt x="1391" y="1285"/>
                  </a:cubicBezTo>
                  <a:cubicBezTo>
                    <a:pt x="1282" y="1285"/>
                    <a:pt x="1175" y="1328"/>
                    <a:pt x="1076" y="1428"/>
                  </a:cubicBezTo>
                  <a:cubicBezTo>
                    <a:pt x="114" y="2400"/>
                    <a:pt x="1534" y="3733"/>
                    <a:pt x="1534" y="3733"/>
                  </a:cubicBezTo>
                  <a:cubicBezTo>
                    <a:pt x="1534" y="3733"/>
                    <a:pt x="1" y="4231"/>
                    <a:pt x="459" y="4951"/>
                  </a:cubicBezTo>
                  <a:cubicBezTo>
                    <a:pt x="682" y="5299"/>
                    <a:pt x="981" y="5414"/>
                    <a:pt x="1280" y="5414"/>
                  </a:cubicBezTo>
                  <a:cubicBezTo>
                    <a:pt x="1858" y="5414"/>
                    <a:pt x="2432" y="4983"/>
                    <a:pt x="2433" y="4983"/>
                  </a:cubicBezTo>
                  <a:lnTo>
                    <a:pt x="2433" y="4983"/>
                  </a:lnTo>
                  <a:cubicBezTo>
                    <a:pt x="2432" y="4983"/>
                    <a:pt x="1255" y="7028"/>
                    <a:pt x="2603" y="7078"/>
                  </a:cubicBezTo>
                  <a:cubicBezTo>
                    <a:pt x="2623" y="7079"/>
                    <a:pt x="2642" y="7079"/>
                    <a:pt x="2662" y="7079"/>
                  </a:cubicBezTo>
                  <a:cubicBezTo>
                    <a:pt x="3948" y="7079"/>
                    <a:pt x="3822" y="5413"/>
                    <a:pt x="3822" y="5413"/>
                  </a:cubicBezTo>
                  <a:lnTo>
                    <a:pt x="3822" y="5413"/>
                  </a:lnTo>
                  <a:cubicBezTo>
                    <a:pt x="3822" y="5413"/>
                    <a:pt x="4566" y="7013"/>
                    <a:pt x="5334" y="7013"/>
                  </a:cubicBezTo>
                  <a:cubicBezTo>
                    <a:pt x="5480" y="7013"/>
                    <a:pt x="5627" y="6955"/>
                    <a:pt x="5770" y="6817"/>
                  </a:cubicBezTo>
                  <a:cubicBezTo>
                    <a:pt x="6748" y="5876"/>
                    <a:pt x="5302" y="4873"/>
                    <a:pt x="5302" y="4873"/>
                  </a:cubicBezTo>
                  <a:cubicBezTo>
                    <a:pt x="5302" y="4873"/>
                    <a:pt x="7052" y="4858"/>
                    <a:pt x="7177" y="3982"/>
                  </a:cubicBezTo>
                  <a:cubicBezTo>
                    <a:pt x="7250" y="3477"/>
                    <a:pt x="6673" y="3362"/>
                    <a:pt x="6132" y="3362"/>
                  </a:cubicBezTo>
                  <a:cubicBezTo>
                    <a:pt x="5678" y="3362"/>
                    <a:pt x="5249" y="3443"/>
                    <a:pt x="5249" y="3443"/>
                  </a:cubicBezTo>
                  <a:cubicBezTo>
                    <a:pt x="5503" y="3127"/>
                    <a:pt x="7020" y="2008"/>
                    <a:pt x="6170" y="1233"/>
                  </a:cubicBezTo>
                  <a:cubicBezTo>
                    <a:pt x="6020" y="1096"/>
                    <a:pt x="5868" y="1037"/>
                    <a:pt x="5718" y="1037"/>
                  </a:cubicBezTo>
                  <a:cubicBezTo>
                    <a:pt x="4851" y="1037"/>
                    <a:pt x="4048" y="2990"/>
                    <a:pt x="4048" y="2990"/>
                  </a:cubicBezTo>
                  <a:cubicBezTo>
                    <a:pt x="4048" y="2990"/>
                    <a:pt x="4417" y="0"/>
                    <a:pt x="32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16"/>
            <p:cNvSpPr/>
            <p:nvPr/>
          </p:nvSpPr>
          <p:spPr>
            <a:xfrm>
              <a:off x="9054592" y="3826800"/>
              <a:ext cx="212004" cy="198450"/>
            </a:xfrm>
            <a:custGeom>
              <a:avLst/>
              <a:gdLst/>
              <a:ahLst/>
              <a:cxnLst/>
              <a:rect l="l" t="t" r="r" b="b"/>
              <a:pathLst>
                <a:path w="4947" h="4631" extrusionOk="0">
                  <a:moveTo>
                    <a:pt x="2263" y="1"/>
                  </a:moveTo>
                  <a:cubicBezTo>
                    <a:pt x="1696" y="1"/>
                    <a:pt x="2149" y="2151"/>
                    <a:pt x="2149" y="2151"/>
                  </a:cubicBezTo>
                  <a:cubicBezTo>
                    <a:pt x="2149" y="2151"/>
                    <a:pt x="1020" y="1072"/>
                    <a:pt x="510" y="1072"/>
                  </a:cubicBezTo>
                  <a:cubicBezTo>
                    <a:pt x="433" y="1072"/>
                    <a:pt x="371" y="1096"/>
                    <a:pt x="328" y="1153"/>
                  </a:cubicBezTo>
                  <a:cubicBezTo>
                    <a:pt x="0" y="1585"/>
                    <a:pt x="1873" y="2613"/>
                    <a:pt x="1873" y="2613"/>
                  </a:cubicBezTo>
                  <a:cubicBezTo>
                    <a:pt x="1873" y="2613"/>
                    <a:pt x="1855" y="2612"/>
                    <a:pt x="1824" y="2612"/>
                  </a:cubicBezTo>
                  <a:cubicBezTo>
                    <a:pt x="1569" y="2612"/>
                    <a:pt x="386" y="2641"/>
                    <a:pt x="335" y="3181"/>
                  </a:cubicBezTo>
                  <a:cubicBezTo>
                    <a:pt x="317" y="3373"/>
                    <a:pt x="472" y="3438"/>
                    <a:pt x="693" y="3438"/>
                  </a:cubicBezTo>
                  <a:cubicBezTo>
                    <a:pt x="1169" y="3438"/>
                    <a:pt x="1950" y="3132"/>
                    <a:pt x="1950" y="3132"/>
                  </a:cubicBezTo>
                  <a:lnTo>
                    <a:pt x="1950" y="3132"/>
                  </a:lnTo>
                  <a:cubicBezTo>
                    <a:pt x="1950" y="3132"/>
                    <a:pt x="1348" y="4264"/>
                    <a:pt x="1814" y="4587"/>
                  </a:cubicBezTo>
                  <a:cubicBezTo>
                    <a:pt x="1857" y="4617"/>
                    <a:pt x="1899" y="4631"/>
                    <a:pt x="1940" y="4631"/>
                  </a:cubicBezTo>
                  <a:cubicBezTo>
                    <a:pt x="2340" y="4631"/>
                    <a:pt x="2618" y="3316"/>
                    <a:pt x="2618" y="3316"/>
                  </a:cubicBezTo>
                  <a:cubicBezTo>
                    <a:pt x="2618" y="3316"/>
                    <a:pt x="3420" y="4261"/>
                    <a:pt x="3897" y="4261"/>
                  </a:cubicBezTo>
                  <a:cubicBezTo>
                    <a:pt x="3961" y="4261"/>
                    <a:pt x="4018" y="4245"/>
                    <a:pt x="4068" y="4207"/>
                  </a:cubicBezTo>
                  <a:cubicBezTo>
                    <a:pt x="4491" y="3889"/>
                    <a:pt x="3119" y="3059"/>
                    <a:pt x="3119" y="3059"/>
                  </a:cubicBezTo>
                  <a:lnTo>
                    <a:pt x="3119" y="3059"/>
                  </a:lnTo>
                  <a:cubicBezTo>
                    <a:pt x="3119" y="3059"/>
                    <a:pt x="3369" y="3086"/>
                    <a:pt x="3680" y="3086"/>
                  </a:cubicBezTo>
                  <a:cubicBezTo>
                    <a:pt x="4221" y="3086"/>
                    <a:pt x="4947" y="3004"/>
                    <a:pt x="4843" y="2554"/>
                  </a:cubicBezTo>
                  <a:cubicBezTo>
                    <a:pt x="4806" y="2395"/>
                    <a:pt x="4614" y="2342"/>
                    <a:pt x="4374" y="2342"/>
                  </a:cubicBezTo>
                  <a:cubicBezTo>
                    <a:pt x="3891" y="2342"/>
                    <a:pt x="3212" y="2557"/>
                    <a:pt x="3212" y="2557"/>
                  </a:cubicBezTo>
                  <a:cubicBezTo>
                    <a:pt x="3212" y="2557"/>
                    <a:pt x="4521" y="1532"/>
                    <a:pt x="3836" y="1172"/>
                  </a:cubicBezTo>
                  <a:cubicBezTo>
                    <a:pt x="3820" y="1164"/>
                    <a:pt x="3804" y="1160"/>
                    <a:pt x="3786" y="1160"/>
                  </a:cubicBezTo>
                  <a:cubicBezTo>
                    <a:pt x="3476" y="1160"/>
                    <a:pt x="2787" y="2278"/>
                    <a:pt x="2787" y="2278"/>
                  </a:cubicBezTo>
                  <a:cubicBezTo>
                    <a:pt x="2787" y="2278"/>
                    <a:pt x="2972" y="159"/>
                    <a:pt x="2320" y="8"/>
                  </a:cubicBezTo>
                  <a:cubicBezTo>
                    <a:pt x="2300" y="3"/>
                    <a:pt x="2281" y="1"/>
                    <a:pt x="22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16"/>
            <p:cNvSpPr/>
            <p:nvPr/>
          </p:nvSpPr>
          <p:spPr>
            <a:xfrm>
              <a:off x="9161003" y="3917910"/>
              <a:ext cx="17742" cy="12684"/>
            </a:xfrm>
            <a:custGeom>
              <a:avLst/>
              <a:gdLst/>
              <a:ahLst/>
              <a:cxnLst/>
              <a:rect l="l" t="t" r="r" b="b"/>
              <a:pathLst>
                <a:path w="414" h="296" extrusionOk="0">
                  <a:moveTo>
                    <a:pt x="204" y="1"/>
                  </a:moveTo>
                  <a:cubicBezTo>
                    <a:pt x="198" y="1"/>
                    <a:pt x="192" y="1"/>
                    <a:pt x="185" y="2"/>
                  </a:cubicBezTo>
                  <a:cubicBezTo>
                    <a:pt x="1" y="22"/>
                    <a:pt x="39" y="295"/>
                    <a:pt x="213" y="295"/>
                  </a:cubicBezTo>
                  <a:cubicBezTo>
                    <a:pt x="219" y="295"/>
                    <a:pt x="225" y="295"/>
                    <a:pt x="231" y="294"/>
                  </a:cubicBezTo>
                  <a:cubicBezTo>
                    <a:pt x="414" y="274"/>
                    <a:pt x="376" y="1"/>
                    <a:pt x="2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16"/>
            <p:cNvSpPr/>
            <p:nvPr/>
          </p:nvSpPr>
          <p:spPr>
            <a:xfrm>
              <a:off x="9169874" y="3954251"/>
              <a:ext cx="17828" cy="12513"/>
            </a:xfrm>
            <a:custGeom>
              <a:avLst/>
              <a:gdLst/>
              <a:ahLst/>
              <a:cxnLst/>
              <a:rect l="l" t="t" r="r" b="b"/>
              <a:pathLst>
                <a:path w="416" h="292" extrusionOk="0">
                  <a:moveTo>
                    <a:pt x="199" y="0"/>
                  </a:moveTo>
                  <a:cubicBezTo>
                    <a:pt x="193" y="0"/>
                    <a:pt x="187" y="1"/>
                    <a:pt x="181" y="1"/>
                  </a:cubicBezTo>
                  <a:cubicBezTo>
                    <a:pt x="0" y="20"/>
                    <a:pt x="46" y="291"/>
                    <a:pt x="218" y="291"/>
                  </a:cubicBezTo>
                  <a:cubicBezTo>
                    <a:pt x="223" y="291"/>
                    <a:pt x="228" y="291"/>
                    <a:pt x="234" y="290"/>
                  </a:cubicBezTo>
                  <a:cubicBezTo>
                    <a:pt x="416" y="271"/>
                    <a:pt x="372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16"/>
            <p:cNvSpPr/>
            <p:nvPr/>
          </p:nvSpPr>
          <p:spPr>
            <a:xfrm>
              <a:off x="9187531" y="3938438"/>
              <a:ext cx="22456" cy="17184"/>
            </a:xfrm>
            <a:custGeom>
              <a:avLst/>
              <a:gdLst/>
              <a:ahLst/>
              <a:cxnLst/>
              <a:rect l="l" t="t" r="r" b="b"/>
              <a:pathLst>
                <a:path w="524" h="401" extrusionOk="0">
                  <a:moveTo>
                    <a:pt x="274" y="0"/>
                  </a:moveTo>
                  <a:cubicBezTo>
                    <a:pt x="266" y="0"/>
                    <a:pt x="258" y="1"/>
                    <a:pt x="249" y="2"/>
                  </a:cubicBezTo>
                  <a:cubicBezTo>
                    <a:pt x="0" y="27"/>
                    <a:pt x="20" y="401"/>
                    <a:pt x="252" y="401"/>
                  </a:cubicBezTo>
                  <a:cubicBezTo>
                    <a:pt x="260" y="401"/>
                    <a:pt x="267" y="400"/>
                    <a:pt x="276" y="400"/>
                  </a:cubicBezTo>
                  <a:cubicBezTo>
                    <a:pt x="524" y="375"/>
                    <a:pt x="505" y="0"/>
                    <a:pt x="2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16"/>
            <p:cNvSpPr/>
            <p:nvPr/>
          </p:nvSpPr>
          <p:spPr>
            <a:xfrm>
              <a:off x="9147846" y="3945166"/>
              <a:ext cx="20828" cy="15684"/>
            </a:xfrm>
            <a:custGeom>
              <a:avLst/>
              <a:gdLst/>
              <a:ahLst/>
              <a:cxnLst/>
              <a:rect l="l" t="t" r="r" b="b"/>
              <a:pathLst>
                <a:path w="486" h="366" extrusionOk="0">
                  <a:moveTo>
                    <a:pt x="185" y="1"/>
                  </a:moveTo>
                  <a:cubicBezTo>
                    <a:pt x="162" y="1"/>
                    <a:pt x="138" y="5"/>
                    <a:pt x="111" y="15"/>
                  </a:cubicBezTo>
                  <a:cubicBezTo>
                    <a:pt x="34" y="43"/>
                    <a:pt x="0" y="113"/>
                    <a:pt x="18" y="190"/>
                  </a:cubicBezTo>
                  <a:cubicBezTo>
                    <a:pt x="33" y="263"/>
                    <a:pt x="74" y="300"/>
                    <a:pt x="136" y="338"/>
                  </a:cubicBezTo>
                  <a:cubicBezTo>
                    <a:pt x="165" y="357"/>
                    <a:pt x="195" y="365"/>
                    <a:pt x="223" y="365"/>
                  </a:cubicBezTo>
                  <a:cubicBezTo>
                    <a:pt x="377" y="365"/>
                    <a:pt x="485" y="122"/>
                    <a:pt x="318" y="41"/>
                  </a:cubicBezTo>
                  <a:cubicBezTo>
                    <a:pt x="269" y="17"/>
                    <a:pt x="230" y="1"/>
                    <a:pt x="1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16"/>
            <p:cNvSpPr/>
            <p:nvPr/>
          </p:nvSpPr>
          <p:spPr>
            <a:xfrm>
              <a:off x="9136404" y="3926353"/>
              <a:ext cx="21599" cy="15127"/>
            </a:xfrm>
            <a:custGeom>
              <a:avLst/>
              <a:gdLst/>
              <a:ahLst/>
              <a:cxnLst/>
              <a:rect l="l" t="t" r="r" b="b"/>
              <a:pathLst>
                <a:path w="504" h="353" extrusionOk="0">
                  <a:moveTo>
                    <a:pt x="243" y="0"/>
                  </a:moveTo>
                  <a:cubicBezTo>
                    <a:pt x="236" y="0"/>
                    <a:pt x="228" y="1"/>
                    <a:pt x="220" y="2"/>
                  </a:cubicBezTo>
                  <a:cubicBezTo>
                    <a:pt x="1" y="24"/>
                    <a:pt x="52" y="352"/>
                    <a:pt x="259" y="352"/>
                  </a:cubicBezTo>
                  <a:cubicBezTo>
                    <a:pt x="267" y="352"/>
                    <a:pt x="274" y="352"/>
                    <a:pt x="282" y="351"/>
                  </a:cubicBezTo>
                  <a:cubicBezTo>
                    <a:pt x="503" y="328"/>
                    <a:pt x="452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16"/>
            <p:cNvSpPr/>
            <p:nvPr/>
          </p:nvSpPr>
          <p:spPr>
            <a:xfrm>
              <a:off x="9121876" y="3950137"/>
              <a:ext cx="17656" cy="14698"/>
            </a:xfrm>
            <a:custGeom>
              <a:avLst/>
              <a:gdLst/>
              <a:ahLst/>
              <a:cxnLst/>
              <a:rect l="l" t="t" r="r" b="b"/>
              <a:pathLst>
                <a:path w="412" h="343" extrusionOk="0">
                  <a:moveTo>
                    <a:pt x="191" y="1"/>
                  </a:moveTo>
                  <a:cubicBezTo>
                    <a:pt x="117" y="1"/>
                    <a:pt x="44" y="44"/>
                    <a:pt x="26" y="127"/>
                  </a:cubicBezTo>
                  <a:lnTo>
                    <a:pt x="15" y="176"/>
                  </a:lnTo>
                  <a:cubicBezTo>
                    <a:pt x="0" y="251"/>
                    <a:pt x="57" y="316"/>
                    <a:pt x="126" y="332"/>
                  </a:cubicBezTo>
                  <a:lnTo>
                    <a:pt x="151" y="338"/>
                  </a:lnTo>
                  <a:cubicBezTo>
                    <a:pt x="164" y="341"/>
                    <a:pt x="176" y="342"/>
                    <a:pt x="189" y="342"/>
                  </a:cubicBezTo>
                  <a:cubicBezTo>
                    <a:pt x="314" y="342"/>
                    <a:pt x="412" y="206"/>
                    <a:pt x="344" y="85"/>
                  </a:cubicBezTo>
                  <a:cubicBezTo>
                    <a:pt x="311" y="28"/>
                    <a:pt x="250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16"/>
            <p:cNvSpPr/>
            <p:nvPr/>
          </p:nvSpPr>
          <p:spPr>
            <a:xfrm>
              <a:off x="9143861" y="3971222"/>
              <a:ext cx="19842" cy="18469"/>
            </a:xfrm>
            <a:custGeom>
              <a:avLst/>
              <a:gdLst/>
              <a:ahLst/>
              <a:cxnLst/>
              <a:rect l="l" t="t" r="r" b="b"/>
              <a:pathLst>
                <a:path w="463" h="431" extrusionOk="0">
                  <a:moveTo>
                    <a:pt x="243" y="0"/>
                  </a:moveTo>
                  <a:cubicBezTo>
                    <a:pt x="220" y="0"/>
                    <a:pt x="197" y="4"/>
                    <a:pt x="176" y="12"/>
                  </a:cubicBezTo>
                  <a:cubicBezTo>
                    <a:pt x="160" y="19"/>
                    <a:pt x="143" y="28"/>
                    <a:pt x="127" y="35"/>
                  </a:cubicBezTo>
                  <a:cubicBezTo>
                    <a:pt x="1" y="129"/>
                    <a:pt x="35" y="262"/>
                    <a:pt x="227" y="430"/>
                  </a:cubicBezTo>
                  <a:cubicBezTo>
                    <a:pt x="309" y="423"/>
                    <a:pt x="377" y="375"/>
                    <a:pt x="408" y="306"/>
                  </a:cubicBezTo>
                  <a:cubicBezTo>
                    <a:pt x="408" y="304"/>
                    <a:pt x="408" y="304"/>
                    <a:pt x="409" y="304"/>
                  </a:cubicBezTo>
                  <a:cubicBezTo>
                    <a:pt x="410" y="304"/>
                    <a:pt x="411" y="304"/>
                    <a:pt x="411" y="303"/>
                  </a:cubicBezTo>
                  <a:cubicBezTo>
                    <a:pt x="411" y="301"/>
                    <a:pt x="411" y="298"/>
                    <a:pt x="412" y="295"/>
                  </a:cubicBezTo>
                  <a:lnTo>
                    <a:pt x="418" y="279"/>
                  </a:lnTo>
                  <a:cubicBezTo>
                    <a:pt x="462" y="182"/>
                    <a:pt x="428" y="63"/>
                    <a:pt x="325" y="16"/>
                  </a:cubicBezTo>
                  <a:cubicBezTo>
                    <a:pt x="300" y="6"/>
                    <a:pt x="271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16"/>
            <p:cNvSpPr/>
            <p:nvPr/>
          </p:nvSpPr>
          <p:spPr>
            <a:xfrm>
              <a:off x="9119390" y="3917096"/>
              <a:ext cx="18642" cy="14870"/>
            </a:xfrm>
            <a:custGeom>
              <a:avLst/>
              <a:gdLst/>
              <a:ahLst/>
              <a:cxnLst/>
              <a:rect l="l" t="t" r="r" b="b"/>
              <a:pathLst>
                <a:path w="435" h="347" extrusionOk="0">
                  <a:moveTo>
                    <a:pt x="235" y="1"/>
                  </a:moveTo>
                  <a:cubicBezTo>
                    <a:pt x="228" y="1"/>
                    <a:pt x="221" y="1"/>
                    <a:pt x="214" y="2"/>
                  </a:cubicBezTo>
                  <a:cubicBezTo>
                    <a:pt x="4" y="23"/>
                    <a:pt x="1" y="347"/>
                    <a:pt x="200" y="347"/>
                  </a:cubicBezTo>
                  <a:cubicBezTo>
                    <a:pt x="207" y="347"/>
                    <a:pt x="214" y="346"/>
                    <a:pt x="221" y="345"/>
                  </a:cubicBezTo>
                  <a:cubicBezTo>
                    <a:pt x="433" y="324"/>
                    <a:pt x="434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16"/>
            <p:cNvSpPr/>
            <p:nvPr/>
          </p:nvSpPr>
          <p:spPr>
            <a:xfrm>
              <a:off x="9184445" y="3914825"/>
              <a:ext cx="19799" cy="13970"/>
            </a:xfrm>
            <a:custGeom>
              <a:avLst/>
              <a:gdLst/>
              <a:ahLst/>
              <a:cxnLst/>
              <a:rect l="l" t="t" r="r" b="b"/>
              <a:pathLst>
                <a:path w="462" h="326" extrusionOk="0">
                  <a:moveTo>
                    <a:pt x="225" y="1"/>
                  </a:moveTo>
                  <a:cubicBezTo>
                    <a:pt x="219" y="1"/>
                    <a:pt x="212" y="1"/>
                    <a:pt x="205" y="2"/>
                  </a:cubicBezTo>
                  <a:cubicBezTo>
                    <a:pt x="0" y="23"/>
                    <a:pt x="44" y="326"/>
                    <a:pt x="238" y="326"/>
                  </a:cubicBezTo>
                  <a:cubicBezTo>
                    <a:pt x="244" y="326"/>
                    <a:pt x="250" y="326"/>
                    <a:pt x="257" y="325"/>
                  </a:cubicBezTo>
                  <a:cubicBezTo>
                    <a:pt x="461" y="304"/>
                    <a:pt x="417" y="1"/>
                    <a:pt x="2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16"/>
            <p:cNvSpPr/>
            <p:nvPr/>
          </p:nvSpPr>
          <p:spPr>
            <a:xfrm>
              <a:off x="9150075" y="3897469"/>
              <a:ext cx="19028" cy="14613"/>
            </a:xfrm>
            <a:custGeom>
              <a:avLst/>
              <a:gdLst/>
              <a:ahLst/>
              <a:cxnLst/>
              <a:rect l="l" t="t" r="r" b="b"/>
              <a:pathLst>
                <a:path w="444" h="341" extrusionOk="0">
                  <a:moveTo>
                    <a:pt x="230" y="1"/>
                  </a:moveTo>
                  <a:cubicBezTo>
                    <a:pt x="223" y="1"/>
                    <a:pt x="217" y="1"/>
                    <a:pt x="210" y="2"/>
                  </a:cubicBezTo>
                  <a:cubicBezTo>
                    <a:pt x="1" y="23"/>
                    <a:pt x="16" y="340"/>
                    <a:pt x="215" y="340"/>
                  </a:cubicBezTo>
                  <a:cubicBezTo>
                    <a:pt x="221" y="340"/>
                    <a:pt x="228" y="340"/>
                    <a:pt x="235" y="339"/>
                  </a:cubicBezTo>
                  <a:cubicBezTo>
                    <a:pt x="444" y="317"/>
                    <a:pt x="428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16"/>
            <p:cNvSpPr/>
            <p:nvPr/>
          </p:nvSpPr>
          <p:spPr>
            <a:xfrm>
              <a:off x="8985294" y="4174355"/>
              <a:ext cx="315798" cy="290968"/>
            </a:xfrm>
            <a:custGeom>
              <a:avLst/>
              <a:gdLst/>
              <a:ahLst/>
              <a:cxnLst/>
              <a:rect l="l" t="t" r="r" b="b"/>
              <a:pathLst>
                <a:path w="7369" h="6790" extrusionOk="0">
                  <a:moveTo>
                    <a:pt x="7050" y="1"/>
                  </a:moveTo>
                  <a:cubicBezTo>
                    <a:pt x="6983" y="1"/>
                    <a:pt x="6916" y="24"/>
                    <a:pt x="6862" y="71"/>
                  </a:cubicBezTo>
                  <a:lnTo>
                    <a:pt x="6003" y="815"/>
                  </a:lnTo>
                  <a:cubicBezTo>
                    <a:pt x="3908" y="2624"/>
                    <a:pt x="2255" y="4054"/>
                    <a:pt x="111" y="6305"/>
                  </a:cubicBezTo>
                  <a:cubicBezTo>
                    <a:pt x="1" y="6421"/>
                    <a:pt x="7" y="6603"/>
                    <a:pt x="120" y="6712"/>
                  </a:cubicBezTo>
                  <a:cubicBezTo>
                    <a:pt x="177" y="6765"/>
                    <a:pt x="247" y="6790"/>
                    <a:pt x="318" y="6790"/>
                  </a:cubicBezTo>
                  <a:cubicBezTo>
                    <a:pt x="394" y="6790"/>
                    <a:pt x="469" y="6762"/>
                    <a:pt x="525" y="6700"/>
                  </a:cubicBezTo>
                  <a:cubicBezTo>
                    <a:pt x="2650" y="4468"/>
                    <a:pt x="4294" y="3048"/>
                    <a:pt x="6376" y="1247"/>
                  </a:cubicBezTo>
                  <a:lnTo>
                    <a:pt x="7237" y="504"/>
                  </a:lnTo>
                  <a:cubicBezTo>
                    <a:pt x="7356" y="401"/>
                    <a:pt x="7369" y="219"/>
                    <a:pt x="7266" y="100"/>
                  </a:cubicBezTo>
                  <a:cubicBezTo>
                    <a:pt x="7210" y="34"/>
                    <a:pt x="7130" y="1"/>
                    <a:pt x="70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16"/>
            <p:cNvSpPr/>
            <p:nvPr/>
          </p:nvSpPr>
          <p:spPr>
            <a:xfrm>
              <a:off x="9245129" y="3986393"/>
              <a:ext cx="260387" cy="231018"/>
            </a:xfrm>
            <a:custGeom>
              <a:avLst/>
              <a:gdLst/>
              <a:ahLst/>
              <a:cxnLst/>
              <a:rect l="l" t="t" r="r" b="b"/>
              <a:pathLst>
                <a:path w="6076" h="5391" extrusionOk="0">
                  <a:moveTo>
                    <a:pt x="2551" y="0"/>
                  </a:moveTo>
                  <a:cubicBezTo>
                    <a:pt x="2538" y="0"/>
                    <a:pt x="2525" y="1"/>
                    <a:pt x="2511" y="3"/>
                  </a:cubicBezTo>
                  <a:cubicBezTo>
                    <a:pt x="2106" y="54"/>
                    <a:pt x="1971" y="490"/>
                    <a:pt x="1864" y="825"/>
                  </a:cubicBezTo>
                  <a:cubicBezTo>
                    <a:pt x="1623" y="1576"/>
                    <a:pt x="1409" y="2324"/>
                    <a:pt x="1086" y="3045"/>
                  </a:cubicBezTo>
                  <a:cubicBezTo>
                    <a:pt x="907" y="3446"/>
                    <a:pt x="705" y="3837"/>
                    <a:pt x="488" y="4219"/>
                  </a:cubicBezTo>
                  <a:cubicBezTo>
                    <a:pt x="331" y="4496"/>
                    <a:pt x="1" y="4919"/>
                    <a:pt x="263" y="5232"/>
                  </a:cubicBezTo>
                  <a:cubicBezTo>
                    <a:pt x="271" y="5239"/>
                    <a:pt x="275" y="5247"/>
                    <a:pt x="282" y="5255"/>
                  </a:cubicBezTo>
                  <a:cubicBezTo>
                    <a:pt x="378" y="5355"/>
                    <a:pt x="501" y="5391"/>
                    <a:pt x="633" y="5391"/>
                  </a:cubicBezTo>
                  <a:cubicBezTo>
                    <a:pt x="882" y="5391"/>
                    <a:pt x="1164" y="5264"/>
                    <a:pt x="1362" y="5194"/>
                  </a:cubicBezTo>
                  <a:cubicBezTo>
                    <a:pt x="1805" y="5035"/>
                    <a:pt x="2249" y="4887"/>
                    <a:pt x="2698" y="4750"/>
                  </a:cubicBezTo>
                  <a:cubicBezTo>
                    <a:pt x="3633" y="4470"/>
                    <a:pt x="4595" y="4233"/>
                    <a:pt x="5569" y="4156"/>
                  </a:cubicBezTo>
                  <a:cubicBezTo>
                    <a:pt x="6052" y="4117"/>
                    <a:pt x="6075" y="3646"/>
                    <a:pt x="5649" y="3427"/>
                  </a:cubicBezTo>
                  <a:cubicBezTo>
                    <a:pt x="5384" y="3291"/>
                    <a:pt x="5013" y="3265"/>
                    <a:pt x="4771" y="3265"/>
                  </a:cubicBezTo>
                  <a:cubicBezTo>
                    <a:pt x="4625" y="3265"/>
                    <a:pt x="4526" y="3275"/>
                    <a:pt x="4526" y="3275"/>
                  </a:cubicBezTo>
                  <a:cubicBezTo>
                    <a:pt x="4526" y="3275"/>
                    <a:pt x="5481" y="2471"/>
                    <a:pt x="4933" y="2023"/>
                  </a:cubicBezTo>
                  <a:cubicBezTo>
                    <a:pt x="4816" y="1928"/>
                    <a:pt x="4693" y="1891"/>
                    <a:pt x="4571" y="1891"/>
                  </a:cubicBezTo>
                  <a:cubicBezTo>
                    <a:pt x="4119" y="1891"/>
                    <a:pt x="3688" y="2405"/>
                    <a:pt x="3688" y="2405"/>
                  </a:cubicBezTo>
                  <a:cubicBezTo>
                    <a:pt x="3688" y="2405"/>
                    <a:pt x="4635" y="1195"/>
                    <a:pt x="4136" y="865"/>
                  </a:cubicBezTo>
                  <a:cubicBezTo>
                    <a:pt x="4068" y="820"/>
                    <a:pt x="3997" y="801"/>
                    <a:pt x="3925" y="801"/>
                  </a:cubicBezTo>
                  <a:cubicBezTo>
                    <a:pt x="3472" y="801"/>
                    <a:pt x="2987" y="1583"/>
                    <a:pt x="2987" y="1583"/>
                  </a:cubicBezTo>
                  <a:cubicBezTo>
                    <a:pt x="2987" y="1583"/>
                    <a:pt x="3104" y="0"/>
                    <a:pt x="2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16"/>
            <p:cNvSpPr/>
            <p:nvPr/>
          </p:nvSpPr>
          <p:spPr>
            <a:xfrm>
              <a:off x="9079962" y="4114744"/>
              <a:ext cx="130279" cy="233118"/>
            </a:xfrm>
            <a:custGeom>
              <a:avLst/>
              <a:gdLst/>
              <a:ahLst/>
              <a:cxnLst/>
              <a:rect l="l" t="t" r="r" b="b"/>
              <a:pathLst>
                <a:path w="3040" h="5440" extrusionOk="0">
                  <a:moveTo>
                    <a:pt x="3040" y="1"/>
                  </a:moveTo>
                  <a:cubicBezTo>
                    <a:pt x="1339" y="1422"/>
                    <a:pt x="0" y="3538"/>
                    <a:pt x="545" y="5439"/>
                  </a:cubicBezTo>
                  <a:cubicBezTo>
                    <a:pt x="545" y="5439"/>
                    <a:pt x="2357" y="3492"/>
                    <a:pt x="3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16"/>
            <p:cNvSpPr/>
            <p:nvPr/>
          </p:nvSpPr>
          <p:spPr>
            <a:xfrm>
              <a:off x="9178488" y="4242537"/>
              <a:ext cx="233260" cy="64236"/>
            </a:xfrm>
            <a:custGeom>
              <a:avLst/>
              <a:gdLst/>
              <a:ahLst/>
              <a:cxnLst/>
              <a:rect l="l" t="t" r="r" b="b"/>
              <a:pathLst>
                <a:path w="5443" h="1499" extrusionOk="0">
                  <a:moveTo>
                    <a:pt x="4917" y="1"/>
                  </a:moveTo>
                  <a:cubicBezTo>
                    <a:pt x="2153" y="1"/>
                    <a:pt x="1" y="977"/>
                    <a:pt x="1" y="977"/>
                  </a:cubicBezTo>
                  <a:cubicBezTo>
                    <a:pt x="523" y="1304"/>
                    <a:pt x="1089" y="1498"/>
                    <a:pt x="1747" y="1498"/>
                  </a:cubicBezTo>
                  <a:cubicBezTo>
                    <a:pt x="2723" y="1498"/>
                    <a:pt x="3901" y="1070"/>
                    <a:pt x="5442" y="13"/>
                  </a:cubicBezTo>
                  <a:cubicBezTo>
                    <a:pt x="5265" y="4"/>
                    <a:pt x="5090" y="1"/>
                    <a:pt x="4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16"/>
            <p:cNvSpPr/>
            <p:nvPr/>
          </p:nvSpPr>
          <p:spPr>
            <a:xfrm>
              <a:off x="8808641" y="4061046"/>
              <a:ext cx="162592" cy="521815"/>
            </a:xfrm>
            <a:custGeom>
              <a:avLst/>
              <a:gdLst/>
              <a:ahLst/>
              <a:cxnLst/>
              <a:rect l="l" t="t" r="r" b="b"/>
              <a:pathLst>
                <a:path w="3794" h="12177" extrusionOk="0">
                  <a:moveTo>
                    <a:pt x="320" y="0"/>
                  </a:moveTo>
                  <a:cubicBezTo>
                    <a:pt x="292" y="0"/>
                    <a:pt x="264" y="4"/>
                    <a:pt x="236" y="13"/>
                  </a:cubicBezTo>
                  <a:cubicBezTo>
                    <a:pt x="85" y="60"/>
                    <a:pt x="1" y="220"/>
                    <a:pt x="46" y="371"/>
                  </a:cubicBezTo>
                  <a:cubicBezTo>
                    <a:pt x="1214" y="4180"/>
                    <a:pt x="2277" y="8076"/>
                    <a:pt x="3202" y="11956"/>
                  </a:cubicBezTo>
                  <a:cubicBezTo>
                    <a:pt x="3233" y="12089"/>
                    <a:pt x="3350" y="12177"/>
                    <a:pt x="3481" y="12177"/>
                  </a:cubicBezTo>
                  <a:cubicBezTo>
                    <a:pt x="3503" y="12177"/>
                    <a:pt x="3525" y="12175"/>
                    <a:pt x="3544" y="12168"/>
                  </a:cubicBezTo>
                  <a:cubicBezTo>
                    <a:pt x="3698" y="12131"/>
                    <a:pt x="3794" y="11977"/>
                    <a:pt x="3757" y="11823"/>
                  </a:cubicBezTo>
                  <a:cubicBezTo>
                    <a:pt x="2829" y="7932"/>
                    <a:pt x="1764" y="4021"/>
                    <a:pt x="593" y="202"/>
                  </a:cubicBezTo>
                  <a:cubicBezTo>
                    <a:pt x="556" y="79"/>
                    <a:pt x="44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16"/>
            <p:cNvSpPr/>
            <p:nvPr/>
          </p:nvSpPr>
          <p:spPr>
            <a:xfrm>
              <a:off x="8711615" y="3902183"/>
              <a:ext cx="153464" cy="234360"/>
            </a:xfrm>
            <a:custGeom>
              <a:avLst/>
              <a:gdLst/>
              <a:ahLst/>
              <a:cxnLst/>
              <a:rect l="l" t="t" r="r" b="b"/>
              <a:pathLst>
                <a:path w="3581" h="5469" extrusionOk="0">
                  <a:moveTo>
                    <a:pt x="2879" y="0"/>
                  </a:moveTo>
                  <a:cubicBezTo>
                    <a:pt x="2879" y="0"/>
                    <a:pt x="49" y="881"/>
                    <a:pt x="48" y="881"/>
                  </a:cubicBezTo>
                  <a:cubicBezTo>
                    <a:pt x="1" y="892"/>
                    <a:pt x="528" y="3011"/>
                    <a:pt x="2431" y="5121"/>
                  </a:cubicBezTo>
                  <a:cubicBezTo>
                    <a:pt x="2558" y="5261"/>
                    <a:pt x="2664" y="5468"/>
                    <a:pt x="2846" y="5468"/>
                  </a:cubicBezTo>
                  <a:cubicBezTo>
                    <a:pt x="2854" y="5468"/>
                    <a:pt x="2862" y="5468"/>
                    <a:pt x="2870" y="5467"/>
                  </a:cubicBezTo>
                  <a:cubicBezTo>
                    <a:pt x="3115" y="5445"/>
                    <a:pt x="3177" y="5129"/>
                    <a:pt x="3213" y="4886"/>
                  </a:cubicBezTo>
                  <a:cubicBezTo>
                    <a:pt x="3581" y="2460"/>
                    <a:pt x="3238" y="1231"/>
                    <a:pt x="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16"/>
            <p:cNvSpPr/>
            <p:nvPr/>
          </p:nvSpPr>
          <p:spPr>
            <a:xfrm>
              <a:off x="8615489" y="3740362"/>
              <a:ext cx="309670" cy="304124"/>
            </a:xfrm>
            <a:custGeom>
              <a:avLst/>
              <a:gdLst/>
              <a:ahLst/>
              <a:cxnLst/>
              <a:rect l="l" t="t" r="r" b="b"/>
              <a:pathLst>
                <a:path w="7226" h="7097" extrusionOk="0">
                  <a:moveTo>
                    <a:pt x="4036" y="1"/>
                  </a:moveTo>
                  <a:cubicBezTo>
                    <a:pt x="2923" y="1"/>
                    <a:pt x="3210" y="2970"/>
                    <a:pt x="3210" y="2970"/>
                  </a:cubicBezTo>
                  <a:cubicBezTo>
                    <a:pt x="3210" y="2970"/>
                    <a:pt x="2451" y="973"/>
                    <a:pt x="1577" y="973"/>
                  </a:cubicBezTo>
                  <a:cubicBezTo>
                    <a:pt x="1432" y="973"/>
                    <a:pt x="1284" y="1028"/>
                    <a:pt x="1135" y="1157"/>
                  </a:cubicBezTo>
                  <a:cubicBezTo>
                    <a:pt x="266" y="1912"/>
                    <a:pt x="1752" y="3069"/>
                    <a:pt x="1998" y="3390"/>
                  </a:cubicBezTo>
                  <a:cubicBezTo>
                    <a:pt x="1998" y="3390"/>
                    <a:pt x="1512" y="3285"/>
                    <a:pt x="1026" y="3285"/>
                  </a:cubicBezTo>
                  <a:cubicBezTo>
                    <a:pt x="513" y="3285"/>
                    <a:pt x="1" y="3402"/>
                    <a:pt x="56" y="3881"/>
                  </a:cubicBezTo>
                  <a:cubicBezTo>
                    <a:pt x="157" y="4762"/>
                    <a:pt x="1909" y="4822"/>
                    <a:pt x="1909" y="4822"/>
                  </a:cubicBezTo>
                  <a:cubicBezTo>
                    <a:pt x="1909" y="4822"/>
                    <a:pt x="436" y="5785"/>
                    <a:pt x="1389" y="6753"/>
                  </a:cubicBezTo>
                  <a:cubicBezTo>
                    <a:pt x="1533" y="6899"/>
                    <a:pt x="1684" y="6960"/>
                    <a:pt x="1835" y="6960"/>
                  </a:cubicBezTo>
                  <a:cubicBezTo>
                    <a:pt x="2598" y="6960"/>
                    <a:pt x="3373" y="5401"/>
                    <a:pt x="3373" y="5400"/>
                  </a:cubicBezTo>
                  <a:lnTo>
                    <a:pt x="3373" y="5400"/>
                  </a:lnTo>
                  <a:cubicBezTo>
                    <a:pt x="3373" y="5401"/>
                    <a:pt x="3198" y="7096"/>
                    <a:pt x="4530" y="7096"/>
                  </a:cubicBezTo>
                  <a:cubicBezTo>
                    <a:pt x="4536" y="7096"/>
                    <a:pt x="4542" y="7096"/>
                    <a:pt x="4548" y="7096"/>
                  </a:cubicBezTo>
                  <a:cubicBezTo>
                    <a:pt x="5898" y="7080"/>
                    <a:pt x="4774" y="5006"/>
                    <a:pt x="4774" y="5005"/>
                  </a:cubicBezTo>
                  <a:lnTo>
                    <a:pt x="4774" y="5005"/>
                  </a:lnTo>
                  <a:cubicBezTo>
                    <a:pt x="4774" y="5006"/>
                    <a:pt x="5355" y="5467"/>
                    <a:pt x="5944" y="5467"/>
                  </a:cubicBezTo>
                  <a:cubicBezTo>
                    <a:pt x="6232" y="5467"/>
                    <a:pt x="6523" y="5356"/>
                    <a:pt x="6747" y="5024"/>
                  </a:cubicBezTo>
                  <a:cubicBezTo>
                    <a:pt x="7226" y="4317"/>
                    <a:pt x="5706" y="3779"/>
                    <a:pt x="5706" y="3779"/>
                  </a:cubicBezTo>
                  <a:cubicBezTo>
                    <a:pt x="5706" y="3779"/>
                    <a:pt x="7160" y="2484"/>
                    <a:pt x="6223" y="1487"/>
                  </a:cubicBezTo>
                  <a:cubicBezTo>
                    <a:pt x="6123" y="1381"/>
                    <a:pt x="6014" y="1335"/>
                    <a:pt x="5900" y="1335"/>
                  </a:cubicBezTo>
                  <a:cubicBezTo>
                    <a:pt x="5223" y="1335"/>
                    <a:pt x="4392" y="2957"/>
                    <a:pt x="4392" y="2957"/>
                  </a:cubicBezTo>
                  <a:cubicBezTo>
                    <a:pt x="4392" y="2957"/>
                    <a:pt x="5274" y="86"/>
                    <a:pt x="4082" y="3"/>
                  </a:cubicBezTo>
                  <a:cubicBezTo>
                    <a:pt x="4066" y="2"/>
                    <a:pt x="4051" y="1"/>
                    <a:pt x="40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16"/>
            <p:cNvSpPr/>
            <p:nvPr/>
          </p:nvSpPr>
          <p:spPr>
            <a:xfrm>
              <a:off x="8666445" y="3802287"/>
              <a:ext cx="214104" cy="198664"/>
            </a:xfrm>
            <a:custGeom>
              <a:avLst/>
              <a:gdLst/>
              <a:ahLst/>
              <a:cxnLst/>
              <a:rect l="l" t="t" r="r" b="b"/>
              <a:pathLst>
                <a:path w="4996" h="4636" extrusionOk="0">
                  <a:moveTo>
                    <a:pt x="2770" y="0"/>
                  </a:moveTo>
                  <a:cubicBezTo>
                    <a:pt x="2754" y="0"/>
                    <a:pt x="2737" y="2"/>
                    <a:pt x="2718" y="5"/>
                  </a:cubicBezTo>
                  <a:cubicBezTo>
                    <a:pt x="2059" y="133"/>
                    <a:pt x="2190" y="2259"/>
                    <a:pt x="2190" y="2259"/>
                  </a:cubicBezTo>
                  <a:cubicBezTo>
                    <a:pt x="2190" y="2259"/>
                    <a:pt x="1525" y="1114"/>
                    <a:pt x="1217" y="1114"/>
                  </a:cubicBezTo>
                  <a:cubicBezTo>
                    <a:pt x="1200" y="1114"/>
                    <a:pt x="1185" y="1117"/>
                    <a:pt x="1171" y="1124"/>
                  </a:cubicBezTo>
                  <a:cubicBezTo>
                    <a:pt x="475" y="1467"/>
                    <a:pt x="1758" y="2527"/>
                    <a:pt x="1758" y="2527"/>
                  </a:cubicBezTo>
                  <a:cubicBezTo>
                    <a:pt x="1758" y="2527"/>
                    <a:pt x="1047" y="2280"/>
                    <a:pt x="562" y="2280"/>
                  </a:cubicBezTo>
                  <a:cubicBezTo>
                    <a:pt x="340" y="2280"/>
                    <a:pt x="165" y="2332"/>
                    <a:pt x="127" y="2481"/>
                  </a:cubicBezTo>
                  <a:cubicBezTo>
                    <a:pt x="0" y="2971"/>
                    <a:pt x="877" y="3046"/>
                    <a:pt x="1423" y="3046"/>
                  </a:cubicBezTo>
                  <a:cubicBezTo>
                    <a:pt x="1662" y="3046"/>
                    <a:pt x="1837" y="3032"/>
                    <a:pt x="1837" y="3032"/>
                  </a:cubicBezTo>
                  <a:lnTo>
                    <a:pt x="1837" y="3032"/>
                  </a:lnTo>
                  <a:cubicBezTo>
                    <a:pt x="1837" y="3032"/>
                    <a:pt x="444" y="3825"/>
                    <a:pt x="859" y="4155"/>
                  </a:cubicBezTo>
                  <a:cubicBezTo>
                    <a:pt x="910" y="4196"/>
                    <a:pt x="971" y="4214"/>
                    <a:pt x="1038" y="4214"/>
                  </a:cubicBezTo>
                  <a:cubicBezTo>
                    <a:pt x="1518" y="4214"/>
                    <a:pt x="2332" y="3302"/>
                    <a:pt x="2332" y="3302"/>
                  </a:cubicBezTo>
                  <a:cubicBezTo>
                    <a:pt x="2332" y="3302"/>
                    <a:pt x="2579" y="4635"/>
                    <a:pt x="2981" y="4635"/>
                  </a:cubicBezTo>
                  <a:cubicBezTo>
                    <a:pt x="3020" y="4635"/>
                    <a:pt x="3060" y="4623"/>
                    <a:pt x="3102" y="4596"/>
                  </a:cubicBezTo>
                  <a:cubicBezTo>
                    <a:pt x="3576" y="4286"/>
                    <a:pt x="3005" y="3139"/>
                    <a:pt x="3005" y="3139"/>
                  </a:cubicBezTo>
                  <a:lnTo>
                    <a:pt x="3005" y="3139"/>
                  </a:lnTo>
                  <a:cubicBezTo>
                    <a:pt x="3005" y="3139"/>
                    <a:pt x="3808" y="3478"/>
                    <a:pt x="4281" y="3478"/>
                  </a:cubicBezTo>
                  <a:cubicBezTo>
                    <a:pt x="4487" y="3478"/>
                    <a:pt x="4630" y="3414"/>
                    <a:pt x="4618" y="3230"/>
                  </a:cubicBezTo>
                  <a:cubicBezTo>
                    <a:pt x="4577" y="2622"/>
                    <a:pt x="3096" y="2621"/>
                    <a:pt x="3096" y="2621"/>
                  </a:cubicBezTo>
                  <a:cubicBezTo>
                    <a:pt x="3096" y="2621"/>
                    <a:pt x="4996" y="1643"/>
                    <a:pt x="4680" y="1204"/>
                  </a:cubicBezTo>
                  <a:cubicBezTo>
                    <a:pt x="4637" y="1144"/>
                    <a:pt x="4571" y="1118"/>
                    <a:pt x="4490" y="1118"/>
                  </a:cubicBezTo>
                  <a:cubicBezTo>
                    <a:pt x="3975" y="1118"/>
                    <a:pt x="2834" y="2152"/>
                    <a:pt x="2834" y="2152"/>
                  </a:cubicBezTo>
                  <a:cubicBezTo>
                    <a:pt x="2834" y="2152"/>
                    <a:pt x="3344" y="0"/>
                    <a:pt x="2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16"/>
            <p:cNvSpPr/>
            <p:nvPr/>
          </p:nvSpPr>
          <p:spPr>
            <a:xfrm>
              <a:off x="8755500" y="3892754"/>
              <a:ext cx="17828" cy="12684"/>
            </a:xfrm>
            <a:custGeom>
              <a:avLst/>
              <a:gdLst/>
              <a:ahLst/>
              <a:cxnLst/>
              <a:rect l="l" t="t" r="r" b="b"/>
              <a:pathLst>
                <a:path w="416" h="296" extrusionOk="0">
                  <a:moveTo>
                    <a:pt x="214" y="0"/>
                  </a:moveTo>
                  <a:cubicBezTo>
                    <a:pt x="42" y="0"/>
                    <a:pt x="0" y="268"/>
                    <a:pt x="181" y="294"/>
                  </a:cubicBezTo>
                  <a:cubicBezTo>
                    <a:pt x="188" y="295"/>
                    <a:pt x="195" y="295"/>
                    <a:pt x="202" y="295"/>
                  </a:cubicBezTo>
                  <a:cubicBezTo>
                    <a:pt x="374" y="295"/>
                    <a:pt x="416" y="24"/>
                    <a:pt x="235" y="2"/>
                  </a:cubicBezTo>
                  <a:cubicBezTo>
                    <a:pt x="228" y="1"/>
                    <a:pt x="221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16"/>
            <p:cNvSpPr/>
            <p:nvPr/>
          </p:nvSpPr>
          <p:spPr>
            <a:xfrm>
              <a:off x="8745472" y="3928753"/>
              <a:ext cx="17999" cy="12427"/>
            </a:xfrm>
            <a:custGeom>
              <a:avLst/>
              <a:gdLst/>
              <a:ahLst/>
              <a:cxnLst/>
              <a:rect l="l" t="t" r="r" b="b"/>
              <a:pathLst>
                <a:path w="420" h="290" extrusionOk="0">
                  <a:moveTo>
                    <a:pt x="220" y="0"/>
                  </a:moveTo>
                  <a:cubicBezTo>
                    <a:pt x="51" y="0"/>
                    <a:pt x="1" y="265"/>
                    <a:pt x="180" y="288"/>
                  </a:cubicBezTo>
                  <a:cubicBezTo>
                    <a:pt x="188" y="289"/>
                    <a:pt x="196" y="290"/>
                    <a:pt x="204" y="290"/>
                  </a:cubicBezTo>
                  <a:cubicBezTo>
                    <a:pt x="373" y="290"/>
                    <a:pt x="420" y="27"/>
                    <a:pt x="241" y="2"/>
                  </a:cubicBezTo>
                  <a:cubicBezTo>
                    <a:pt x="234" y="1"/>
                    <a:pt x="227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16"/>
            <p:cNvSpPr/>
            <p:nvPr/>
          </p:nvSpPr>
          <p:spPr>
            <a:xfrm>
              <a:off x="8723572" y="3912339"/>
              <a:ext cx="22713" cy="17312"/>
            </a:xfrm>
            <a:custGeom>
              <a:avLst/>
              <a:gdLst/>
              <a:ahLst/>
              <a:cxnLst/>
              <a:rect l="l" t="t" r="r" b="b"/>
              <a:pathLst>
                <a:path w="530" h="404" extrusionOk="0">
                  <a:moveTo>
                    <a:pt x="255" y="1"/>
                  </a:moveTo>
                  <a:cubicBezTo>
                    <a:pt x="26" y="1"/>
                    <a:pt x="0" y="368"/>
                    <a:pt x="246" y="402"/>
                  </a:cubicBezTo>
                  <a:cubicBezTo>
                    <a:pt x="256" y="403"/>
                    <a:pt x="265" y="404"/>
                    <a:pt x="275" y="404"/>
                  </a:cubicBezTo>
                  <a:cubicBezTo>
                    <a:pt x="503" y="404"/>
                    <a:pt x="530" y="35"/>
                    <a:pt x="284" y="3"/>
                  </a:cubicBezTo>
                  <a:cubicBezTo>
                    <a:pt x="274" y="1"/>
                    <a:pt x="264" y="1"/>
                    <a:pt x="2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16"/>
            <p:cNvSpPr/>
            <p:nvPr/>
          </p:nvSpPr>
          <p:spPr>
            <a:xfrm>
              <a:off x="8764800" y="3920310"/>
              <a:ext cx="20999" cy="15684"/>
            </a:xfrm>
            <a:custGeom>
              <a:avLst/>
              <a:gdLst/>
              <a:ahLst/>
              <a:cxnLst/>
              <a:rect l="l" t="t" r="r" b="b"/>
              <a:pathLst>
                <a:path w="490" h="366" extrusionOk="0">
                  <a:moveTo>
                    <a:pt x="301" y="1"/>
                  </a:moveTo>
                  <a:cubicBezTo>
                    <a:pt x="259" y="1"/>
                    <a:pt x="221" y="16"/>
                    <a:pt x="174" y="37"/>
                  </a:cubicBezTo>
                  <a:cubicBezTo>
                    <a:pt x="1" y="116"/>
                    <a:pt x="106" y="365"/>
                    <a:pt x="264" y="365"/>
                  </a:cubicBezTo>
                  <a:cubicBezTo>
                    <a:pt x="291" y="365"/>
                    <a:pt x="319" y="358"/>
                    <a:pt x="348" y="341"/>
                  </a:cubicBezTo>
                  <a:cubicBezTo>
                    <a:pt x="412" y="304"/>
                    <a:pt x="453" y="268"/>
                    <a:pt x="470" y="196"/>
                  </a:cubicBezTo>
                  <a:cubicBezTo>
                    <a:pt x="489" y="118"/>
                    <a:pt x="456" y="47"/>
                    <a:pt x="381" y="18"/>
                  </a:cubicBezTo>
                  <a:cubicBezTo>
                    <a:pt x="351" y="6"/>
                    <a:pt x="325" y="1"/>
                    <a:pt x="3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16"/>
            <p:cNvSpPr/>
            <p:nvPr/>
          </p:nvSpPr>
          <p:spPr>
            <a:xfrm>
              <a:off x="8775899" y="3901668"/>
              <a:ext cx="21813" cy="15170"/>
            </a:xfrm>
            <a:custGeom>
              <a:avLst/>
              <a:gdLst/>
              <a:ahLst/>
              <a:cxnLst/>
              <a:rect l="l" t="t" r="r" b="b"/>
              <a:pathLst>
                <a:path w="509" h="354" extrusionOk="0">
                  <a:moveTo>
                    <a:pt x="264" y="0"/>
                  </a:moveTo>
                  <a:cubicBezTo>
                    <a:pt x="59" y="0"/>
                    <a:pt x="0" y="323"/>
                    <a:pt x="219" y="352"/>
                  </a:cubicBezTo>
                  <a:cubicBezTo>
                    <a:pt x="228" y="353"/>
                    <a:pt x="238" y="354"/>
                    <a:pt x="247" y="354"/>
                  </a:cubicBezTo>
                  <a:cubicBezTo>
                    <a:pt x="450" y="354"/>
                    <a:pt x="509" y="33"/>
                    <a:pt x="291" y="2"/>
                  </a:cubicBezTo>
                  <a:cubicBezTo>
                    <a:pt x="282" y="1"/>
                    <a:pt x="273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16"/>
            <p:cNvSpPr/>
            <p:nvPr/>
          </p:nvSpPr>
          <p:spPr>
            <a:xfrm>
              <a:off x="8793813" y="3925881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22" y="1"/>
                  </a:moveTo>
                  <a:cubicBezTo>
                    <a:pt x="164" y="1"/>
                    <a:pt x="105" y="27"/>
                    <a:pt x="72" y="80"/>
                  </a:cubicBezTo>
                  <a:cubicBezTo>
                    <a:pt x="1" y="201"/>
                    <a:pt x="97" y="342"/>
                    <a:pt x="226" y="342"/>
                  </a:cubicBezTo>
                  <a:cubicBezTo>
                    <a:pt x="237" y="342"/>
                    <a:pt x="249" y="341"/>
                    <a:pt x="260" y="339"/>
                  </a:cubicBezTo>
                  <a:lnTo>
                    <a:pt x="284" y="333"/>
                  </a:lnTo>
                  <a:cubicBezTo>
                    <a:pt x="351" y="321"/>
                    <a:pt x="410" y="258"/>
                    <a:pt x="398" y="183"/>
                  </a:cubicBezTo>
                  <a:cubicBezTo>
                    <a:pt x="394" y="167"/>
                    <a:pt x="392" y="149"/>
                    <a:pt x="388" y="132"/>
                  </a:cubicBezTo>
                  <a:cubicBezTo>
                    <a:pt x="373" y="45"/>
                    <a:pt x="298" y="1"/>
                    <a:pt x="2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16"/>
            <p:cNvSpPr/>
            <p:nvPr/>
          </p:nvSpPr>
          <p:spPr>
            <a:xfrm>
              <a:off x="8769128" y="3946238"/>
              <a:ext cx="19885" cy="18598"/>
            </a:xfrm>
            <a:custGeom>
              <a:avLst/>
              <a:gdLst/>
              <a:ahLst/>
              <a:cxnLst/>
              <a:rect l="l" t="t" r="r" b="b"/>
              <a:pathLst>
                <a:path w="464" h="434" extrusionOk="0">
                  <a:moveTo>
                    <a:pt x="219" y="1"/>
                  </a:moveTo>
                  <a:cubicBezTo>
                    <a:pt x="193" y="1"/>
                    <a:pt x="166" y="6"/>
                    <a:pt x="142" y="16"/>
                  </a:cubicBezTo>
                  <a:cubicBezTo>
                    <a:pt x="39" y="60"/>
                    <a:pt x="1" y="178"/>
                    <a:pt x="43" y="276"/>
                  </a:cubicBezTo>
                  <a:lnTo>
                    <a:pt x="49" y="294"/>
                  </a:lnTo>
                  <a:cubicBezTo>
                    <a:pt x="51" y="295"/>
                    <a:pt x="51" y="298"/>
                    <a:pt x="51" y="301"/>
                  </a:cubicBezTo>
                  <a:cubicBezTo>
                    <a:pt x="51" y="302"/>
                    <a:pt x="51" y="302"/>
                    <a:pt x="51" y="302"/>
                  </a:cubicBezTo>
                  <a:cubicBezTo>
                    <a:pt x="52" y="302"/>
                    <a:pt x="52" y="302"/>
                    <a:pt x="52" y="303"/>
                  </a:cubicBezTo>
                  <a:cubicBezTo>
                    <a:pt x="80" y="372"/>
                    <a:pt x="148" y="422"/>
                    <a:pt x="230" y="433"/>
                  </a:cubicBezTo>
                  <a:cubicBezTo>
                    <a:pt x="427" y="269"/>
                    <a:pt x="463" y="137"/>
                    <a:pt x="339" y="40"/>
                  </a:cubicBezTo>
                  <a:cubicBezTo>
                    <a:pt x="324" y="31"/>
                    <a:pt x="308" y="24"/>
                    <a:pt x="293" y="15"/>
                  </a:cubicBezTo>
                  <a:cubicBezTo>
                    <a:pt x="269" y="6"/>
                    <a:pt x="24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16"/>
            <p:cNvSpPr/>
            <p:nvPr/>
          </p:nvSpPr>
          <p:spPr>
            <a:xfrm>
              <a:off x="8796256" y="3892969"/>
              <a:ext cx="18556" cy="14870"/>
            </a:xfrm>
            <a:custGeom>
              <a:avLst/>
              <a:gdLst/>
              <a:ahLst/>
              <a:cxnLst/>
              <a:rect l="l" t="t" r="r" b="b"/>
              <a:pathLst>
                <a:path w="433" h="347" extrusionOk="0">
                  <a:moveTo>
                    <a:pt x="199" y="1"/>
                  </a:moveTo>
                  <a:cubicBezTo>
                    <a:pt x="4" y="1"/>
                    <a:pt x="1" y="319"/>
                    <a:pt x="209" y="345"/>
                  </a:cubicBezTo>
                  <a:cubicBezTo>
                    <a:pt x="218" y="346"/>
                    <a:pt x="227" y="346"/>
                    <a:pt x="235" y="346"/>
                  </a:cubicBezTo>
                  <a:cubicBezTo>
                    <a:pt x="430" y="346"/>
                    <a:pt x="432" y="28"/>
                    <a:pt x="225" y="2"/>
                  </a:cubicBezTo>
                  <a:cubicBezTo>
                    <a:pt x="216" y="1"/>
                    <a:pt x="208" y="1"/>
                    <a:pt x="1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16"/>
            <p:cNvSpPr/>
            <p:nvPr/>
          </p:nvSpPr>
          <p:spPr>
            <a:xfrm>
              <a:off x="8730129" y="3888940"/>
              <a:ext cx="19842" cy="13970"/>
            </a:xfrm>
            <a:custGeom>
              <a:avLst/>
              <a:gdLst/>
              <a:ahLst/>
              <a:cxnLst/>
              <a:rect l="l" t="t" r="r" b="b"/>
              <a:pathLst>
                <a:path w="463" h="326" extrusionOk="0">
                  <a:moveTo>
                    <a:pt x="237" y="1"/>
                  </a:moveTo>
                  <a:cubicBezTo>
                    <a:pt x="49" y="1"/>
                    <a:pt x="0" y="297"/>
                    <a:pt x="200" y="324"/>
                  </a:cubicBezTo>
                  <a:cubicBezTo>
                    <a:pt x="208" y="325"/>
                    <a:pt x="216" y="326"/>
                    <a:pt x="224" y="326"/>
                  </a:cubicBezTo>
                  <a:cubicBezTo>
                    <a:pt x="414" y="326"/>
                    <a:pt x="462" y="29"/>
                    <a:pt x="262" y="2"/>
                  </a:cubicBezTo>
                  <a:cubicBezTo>
                    <a:pt x="253" y="1"/>
                    <a:pt x="245" y="1"/>
                    <a:pt x="2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16"/>
            <p:cNvSpPr/>
            <p:nvPr/>
          </p:nvSpPr>
          <p:spPr>
            <a:xfrm>
              <a:off x="8765657" y="3872527"/>
              <a:ext cx="19156" cy="14527"/>
            </a:xfrm>
            <a:custGeom>
              <a:avLst/>
              <a:gdLst/>
              <a:ahLst/>
              <a:cxnLst/>
              <a:rect l="l" t="t" r="r" b="b"/>
              <a:pathLst>
                <a:path w="447" h="339" extrusionOk="0">
                  <a:moveTo>
                    <a:pt x="215" y="1"/>
                  </a:moveTo>
                  <a:cubicBezTo>
                    <a:pt x="21" y="1"/>
                    <a:pt x="1" y="312"/>
                    <a:pt x="207" y="337"/>
                  </a:cubicBezTo>
                  <a:cubicBezTo>
                    <a:pt x="215" y="338"/>
                    <a:pt x="224" y="339"/>
                    <a:pt x="232" y="339"/>
                  </a:cubicBezTo>
                  <a:cubicBezTo>
                    <a:pt x="426" y="339"/>
                    <a:pt x="446" y="28"/>
                    <a:pt x="240" y="2"/>
                  </a:cubicBezTo>
                  <a:cubicBezTo>
                    <a:pt x="232" y="1"/>
                    <a:pt x="223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16"/>
            <p:cNvSpPr/>
            <p:nvPr/>
          </p:nvSpPr>
          <p:spPr>
            <a:xfrm>
              <a:off x="8626375" y="4145942"/>
              <a:ext cx="308685" cy="298511"/>
            </a:xfrm>
            <a:custGeom>
              <a:avLst/>
              <a:gdLst/>
              <a:ahLst/>
              <a:cxnLst/>
              <a:rect l="l" t="t" r="r" b="b"/>
              <a:pathLst>
                <a:path w="7203" h="6966" extrusionOk="0">
                  <a:moveTo>
                    <a:pt x="318" y="0"/>
                  </a:moveTo>
                  <a:cubicBezTo>
                    <a:pt x="240" y="0"/>
                    <a:pt x="163" y="31"/>
                    <a:pt x="107" y="93"/>
                  </a:cubicBezTo>
                  <a:cubicBezTo>
                    <a:pt x="0" y="211"/>
                    <a:pt x="7" y="393"/>
                    <a:pt x="125" y="499"/>
                  </a:cubicBezTo>
                  <a:lnTo>
                    <a:pt x="966" y="1267"/>
                  </a:lnTo>
                  <a:cubicBezTo>
                    <a:pt x="3000" y="3120"/>
                    <a:pt x="4606" y="4585"/>
                    <a:pt x="6671" y="6871"/>
                  </a:cubicBezTo>
                  <a:cubicBezTo>
                    <a:pt x="6728" y="6934"/>
                    <a:pt x="6804" y="6965"/>
                    <a:pt x="6884" y="6965"/>
                  </a:cubicBezTo>
                  <a:cubicBezTo>
                    <a:pt x="6953" y="6965"/>
                    <a:pt x="7022" y="6942"/>
                    <a:pt x="7076" y="6892"/>
                  </a:cubicBezTo>
                  <a:cubicBezTo>
                    <a:pt x="7194" y="6786"/>
                    <a:pt x="7202" y="6604"/>
                    <a:pt x="7097" y="6487"/>
                  </a:cubicBezTo>
                  <a:cubicBezTo>
                    <a:pt x="5013" y="4180"/>
                    <a:pt x="3398" y="2707"/>
                    <a:pt x="1354" y="842"/>
                  </a:cubicBezTo>
                  <a:lnTo>
                    <a:pt x="513" y="76"/>
                  </a:lnTo>
                  <a:cubicBezTo>
                    <a:pt x="457" y="25"/>
                    <a:pt x="387" y="0"/>
                    <a:pt x="3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16"/>
            <p:cNvSpPr/>
            <p:nvPr/>
          </p:nvSpPr>
          <p:spPr>
            <a:xfrm>
              <a:off x="8423023" y="3956009"/>
              <a:ext cx="258930" cy="233332"/>
            </a:xfrm>
            <a:custGeom>
              <a:avLst/>
              <a:gdLst/>
              <a:ahLst/>
              <a:cxnLst/>
              <a:rect l="l" t="t" r="r" b="b"/>
              <a:pathLst>
                <a:path w="6042" h="5445" extrusionOk="0">
                  <a:moveTo>
                    <a:pt x="3612" y="1"/>
                  </a:moveTo>
                  <a:cubicBezTo>
                    <a:pt x="3068" y="1"/>
                    <a:pt x="3143" y="1572"/>
                    <a:pt x="3143" y="1572"/>
                  </a:cubicBezTo>
                  <a:cubicBezTo>
                    <a:pt x="3143" y="1572"/>
                    <a:pt x="2671" y="766"/>
                    <a:pt x="2214" y="766"/>
                  </a:cubicBezTo>
                  <a:cubicBezTo>
                    <a:pt x="2146" y="766"/>
                    <a:pt x="2078" y="784"/>
                    <a:pt x="2012" y="825"/>
                  </a:cubicBezTo>
                  <a:cubicBezTo>
                    <a:pt x="1504" y="1141"/>
                    <a:pt x="2421" y="2376"/>
                    <a:pt x="2421" y="2376"/>
                  </a:cubicBezTo>
                  <a:cubicBezTo>
                    <a:pt x="2421" y="2376"/>
                    <a:pt x="1993" y="1840"/>
                    <a:pt x="1537" y="1840"/>
                  </a:cubicBezTo>
                  <a:cubicBezTo>
                    <a:pt x="1420" y="1840"/>
                    <a:pt x="1301" y="1875"/>
                    <a:pt x="1187" y="1963"/>
                  </a:cubicBezTo>
                  <a:cubicBezTo>
                    <a:pt x="626" y="2396"/>
                    <a:pt x="1559" y="3226"/>
                    <a:pt x="1559" y="3226"/>
                  </a:cubicBezTo>
                  <a:cubicBezTo>
                    <a:pt x="1559" y="3226"/>
                    <a:pt x="1418" y="3209"/>
                    <a:pt x="1224" y="3209"/>
                  </a:cubicBezTo>
                  <a:cubicBezTo>
                    <a:pt x="987" y="3209"/>
                    <a:pt x="670" y="3234"/>
                    <a:pt x="432" y="3349"/>
                  </a:cubicBezTo>
                  <a:cubicBezTo>
                    <a:pt x="1" y="3556"/>
                    <a:pt x="12" y="4028"/>
                    <a:pt x="493" y="4079"/>
                  </a:cubicBezTo>
                  <a:cubicBezTo>
                    <a:pt x="1466" y="4182"/>
                    <a:pt x="2421" y="4445"/>
                    <a:pt x="3347" y="4749"/>
                  </a:cubicBezTo>
                  <a:cubicBezTo>
                    <a:pt x="3794" y="4895"/>
                    <a:pt x="4236" y="5055"/>
                    <a:pt x="4672" y="5226"/>
                  </a:cubicBezTo>
                  <a:cubicBezTo>
                    <a:pt x="4873" y="5304"/>
                    <a:pt x="5162" y="5444"/>
                    <a:pt x="5416" y="5444"/>
                  </a:cubicBezTo>
                  <a:cubicBezTo>
                    <a:pt x="5541" y="5444"/>
                    <a:pt x="5657" y="5410"/>
                    <a:pt x="5749" y="5318"/>
                  </a:cubicBezTo>
                  <a:lnTo>
                    <a:pt x="5771" y="5296"/>
                  </a:lnTo>
                  <a:cubicBezTo>
                    <a:pt x="6042" y="4989"/>
                    <a:pt x="5724" y="4559"/>
                    <a:pt x="5570" y="4271"/>
                  </a:cubicBezTo>
                  <a:cubicBezTo>
                    <a:pt x="5362" y="3887"/>
                    <a:pt x="5174" y="3490"/>
                    <a:pt x="5005" y="3085"/>
                  </a:cubicBezTo>
                  <a:cubicBezTo>
                    <a:pt x="4701" y="2354"/>
                    <a:pt x="4507" y="1599"/>
                    <a:pt x="4285" y="843"/>
                  </a:cubicBezTo>
                  <a:cubicBezTo>
                    <a:pt x="4186" y="505"/>
                    <a:pt x="4065" y="67"/>
                    <a:pt x="3658" y="4"/>
                  </a:cubicBezTo>
                  <a:cubicBezTo>
                    <a:pt x="3643" y="2"/>
                    <a:pt x="3627" y="1"/>
                    <a:pt x="3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16"/>
            <p:cNvSpPr/>
            <p:nvPr/>
          </p:nvSpPr>
          <p:spPr>
            <a:xfrm>
              <a:off x="8719029" y="4088431"/>
              <a:ext cx="126251" cy="235817"/>
            </a:xfrm>
            <a:custGeom>
              <a:avLst/>
              <a:gdLst/>
              <a:ahLst/>
              <a:cxnLst/>
              <a:rect l="l" t="t" r="r" b="b"/>
              <a:pathLst>
                <a:path w="2946" h="5503" extrusionOk="0">
                  <a:moveTo>
                    <a:pt x="1" y="1"/>
                  </a:moveTo>
                  <a:lnTo>
                    <a:pt x="1" y="1"/>
                  </a:lnTo>
                  <a:cubicBezTo>
                    <a:pt x="590" y="3510"/>
                    <a:pt x="2350" y="5503"/>
                    <a:pt x="2350" y="5503"/>
                  </a:cubicBezTo>
                  <a:cubicBezTo>
                    <a:pt x="2945" y="3616"/>
                    <a:pt x="1663" y="1465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16"/>
            <p:cNvSpPr/>
            <p:nvPr/>
          </p:nvSpPr>
          <p:spPr>
            <a:xfrm>
              <a:off x="8514221" y="4211253"/>
              <a:ext cx="232060" cy="68007"/>
            </a:xfrm>
            <a:custGeom>
              <a:avLst/>
              <a:gdLst/>
              <a:ahLst/>
              <a:cxnLst/>
              <a:rect l="l" t="t" r="r" b="b"/>
              <a:pathLst>
                <a:path w="5415" h="1587" extrusionOk="0">
                  <a:moveTo>
                    <a:pt x="221" y="0"/>
                  </a:moveTo>
                  <a:cubicBezTo>
                    <a:pt x="148" y="0"/>
                    <a:pt x="74" y="1"/>
                    <a:pt x="0" y="2"/>
                  </a:cubicBezTo>
                  <a:cubicBezTo>
                    <a:pt x="1558" y="1134"/>
                    <a:pt x="2750" y="1587"/>
                    <a:pt x="3743" y="1587"/>
                  </a:cubicBezTo>
                  <a:cubicBezTo>
                    <a:pt x="4364" y="1587"/>
                    <a:pt x="4907" y="1410"/>
                    <a:pt x="5414" y="1111"/>
                  </a:cubicBezTo>
                  <a:cubicBezTo>
                    <a:pt x="5414" y="1111"/>
                    <a:pt x="3130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9" name="Google Shape;3229;p16"/>
          <p:cNvGrpSpPr/>
          <p:nvPr/>
        </p:nvGrpSpPr>
        <p:grpSpPr>
          <a:xfrm>
            <a:off x="-230514" y="3511770"/>
            <a:ext cx="822327" cy="1233226"/>
            <a:chOff x="-78114" y="3511770"/>
            <a:chExt cx="822327" cy="1233226"/>
          </a:xfrm>
        </p:grpSpPr>
        <p:sp>
          <p:nvSpPr>
            <p:cNvPr id="3230" name="Google Shape;3230;p16"/>
            <p:cNvSpPr/>
            <p:nvPr/>
          </p:nvSpPr>
          <p:spPr>
            <a:xfrm>
              <a:off x="139" y="3658493"/>
              <a:ext cx="125705" cy="185635"/>
            </a:xfrm>
            <a:custGeom>
              <a:avLst/>
              <a:gdLst/>
              <a:ahLst/>
              <a:cxnLst/>
              <a:rect l="l" t="t" r="r" b="b"/>
              <a:pathLst>
                <a:path w="4109" h="6068" extrusionOk="0">
                  <a:moveTo>
                    <a:pt x="559" y="0"/>
                  </a:moveTo>
                  <a:cubicBezTo>
                    <a:pt x="492" y="0"/>
                    <a:pt x="430" y="43"/>
                    <a:pt x="407" y="109"/>
                  </a:cubicBezTo>
                  <a:cubicBezTo>
                    <a:pt x="0" y="1347"/>
                    <a:pt x="152" y="2755"/>
                    <a:pt x="812" y="3877"/>
                  </a:cubicBezTo>
                  <a:cubicBezTo>
                    <a:pt x="1472" y="5000"/>
                    <a:pt x="2627" y="5818"/>
                    <a:pt x="3908" y="6063"/>
                  </a:cubicBezTo>
                  <a:cubicBezTo>
                    <a:pt x="3916" y="6065"/>
                    <a:pt x="3927" y="6068"/>
                    <a:pt x="3937" y="6068"/>
                  </a:cubicBezTo>
                  <a:cubicBezTo>
                    <a:pt x="4012" y="6068"/>
                    <a:pt x="4078" y="6013"/>
                    <a:pt x="4093" y="5937"/>
                  </a:cubicBezTo>
                  <a:cubicBezTo>
                    <a:pt x="4109" y="5850"/>
                    <a:pt x="4052" y="5768"/>
                    <a:pt x="3966" y="5750"/>
                  </a:cubicBezTo>
                  <a:cubicBezTo>
                    <a:pt x="2777" y="5521"/>
                    <a:pt x="1699" y="4759"/>
                    <a:pt x="1084" y="3715"/>
                  </a:cubicBezTo>
                  <a:cubicBezTo>
                    <a:pt x="472" y="2671"/>
                    <a:pt x="329" y="1359"/>
                    <a:pt x="708" y="207"/>
                  </a:cubicBezTo>
                  <a:cubicBezTo>
                    <a:pt x="734" y="125"/>
                    <a:pt x="689" y="36"/>
                    <a:pt x="607" y="8"/>
                  </a:cubicBezTo>
                  <a:cubicBezTo>
                    <a:pt x="591" y="3"/>
                    <a:pt x="575" y="0"/>
                    <a:pt x="5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16"/>
            <p:cNvSpPr/>
            <p:nvPr/>
          </p:nvSpPr>
          <p:spPr>
            <a:xfrm>
              <a:off x="45444" y="3643288"/>
              <a:ext cx="172175" cy="207234"/>
            </a:xfrm>
            <a:custGeom>
              <a:avLst/>
              <a:gdLst/>
              <a:ahLst/>
              <a:cxnLst/>
              <a:rect l="l" t="t" r="r" b="b"/>
              <a:pathLst>
                <a:path w="5628" h="6774" extrusionOk="0">
                  <a:moveTo>
                    <a:pt x="762" y="0"/>
                  </a:moveTo>
                  <a:cubicBezTo>
                    <a:pt x="698" y="0"/>
                    <a:pt x="638" y="39"/>
                    <a:pt x="615" y="101"/>
                  </a:cubicBezTo>
                  <a:cubicBezTo>
                    <a:pt x="145" y="1302"/>
                    <a:pt x="1" y="2494"/>
                    <a:pt x="202" y="3549"/>
                  </a:cubicBezTo>
                  <a:cubicBezTo>
                    <a:pt x="438" y="4789"/>
                    <a:pt x="1173" y="5852"/>
                    <a:pt x="2165" y="6390"/>
                  </a:cubicBezTo>
                  <a:cubicBezTo>
                    <a:pt x="2641" y="6647"/>
                    <a:pt x="3170" y="6773"/>
                    <a:pt x="3685" y="6773"/>
                  </a:cubicBezTo>
                  <a:cubicBezTo>
                    <a:pt x="4377" y="6773"/>
                    <a:pt x="5052" y="6547"/>
                    <a:pt x="5556" y="6106"/>
                  </a:cubicBezTo>
                  <a:cubicBezTo>
                    <a:pt x="5622" y="6051"/>
                    <a:pt x="5628" y="5949"/>
                    <a:pt x="5570" y="5883"/>
                  </a:cubicBezTo>
                  <a:cubicBezTo>
                    <a:pt x="5539" y="5847"/>
                    <a:pt x="5495" y="5828"/>
                    <a:pt x="5451" y="5828"/>
                  </a:cubicBezTo>
                  <a:cubicBezTo>
                    <a:pt x="5413" y="5828"/>
                    <a:pt x="5376" y="5841"/>
                    <a:pt x="5346" y="5867"/>
                  </a:cubicBezTo>
                  <a:cubicBezTo>
                    <a:pt x="4903" y="6252"/>
                    <a:pt x="4297" y="6450"/>
                    <a:pt x="3675" y="6450"/>
                  </a:cubicBezTo>
                  <a:cubicBezTo>
                    <a:pt x="3209" y="6450"/>
                    <a:pt x="2734" y="6339"/>
                    <a:pt x="2314" y="6111"/>
                  </a:cubicBezTo>
                  <a:cubicBezTo>
                    <a:pt x="1403" y="5619"/>
                    <a:pt x="731" y="4638"/>
                    <a:pt x="512" y="3490"/>
                  </a:cubicBezTo>
                  <a:cubicBezTo>
                    <a:pt x="322" y="2494"/>
                    <a:pt x="460" y="1362"/>
                    <a:pt x="910" y="217"/>
                  </a:cubicBezTo>
                  <a:cubicBezTo>
                    <a:pt x="941" y="135"/>
                    <a:pt x="901" y="42"/>
                    <a:pt x="820" y="11"/>
                  </a:cubicBezTo>
                  <a:cubicBezTo>
                    <a:pt x="801" y="4"/>
                    <a:pt x="781" y="0"/>
                    <a:pt x="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16"/>
            <p:cNvSpPr/>
            <p:nvPr/>
          </p:nvSpPr>
          <p:spPr>
            <a:xfrm>
              <a:off x="176314" y="3742929"/>
              <a:ext cx="38149" cy="91961"/>
            </a:xfrm>
            <a:custGeom>
              <a:avLst/>
              <a:gdLst/>
              <a:ahLst/>
              <a:cxnLst/>
              <a:rect l="l" t="t" r="r" b="b"/>
              <a:pathLst>
                <a:path w="1247" h="3006" extrusionOk="0">
                  <a:moveTo>
                    <a:pt x="177" y="1"/>
                  </a:moveTo>
                  <a:cubicBezTo>
                    <a:pt x="161" y="1"/>
                    <a:pt x="144" y="3"/>
                    <a:pt x="128" y="8"/>
                  </a:cubicBezTo>
                  <a:cubicBezTo>
                    <a:pt x="46" y="36"/>
                    <a:pt x="0" y="126"/>
                    <a:pt x="28" y="209"/>
                  </a:cubicBezTo>
                  <a:lnTo>
                    <a:pt x="917" y="2898"/>
                  </a:lnTo>
                  <a:cubicBezTo>
                    <a:pt x="939" y="2964"/>
                    <a:pt x="1000" y="3005"/>
                    <a:pt x="1066" y="3005"/>
                  </a:cubicBezTo>
                  <a:cubicBezTo>
                    <a:pt x="1082" y="3005"/>
                    <a:pt x="1100" y="3002"/>
                    <a:pt x="1118" y="2999"/>
                  </a:cubicBezTo>
                  <a:cubicBezTo>
                    <a:pt x="1200" y="2971"/>
                    <a:pt x="1247" y="2882"/>
                    <a:pt x="1219" y="2798"/>
                  </a:cubicBezTo>
                  <a:lnTo>
                    <a:pt x="329" y="110"/>
                  </a:lnTo>
                  <a:cubicBezTo>
                    <a:pt x="307" y="42"/>
                    <a:pt x="244" y="1"/>
                    <a:pt x="1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16"/>
            <p:cNvSpPr/>
            <p:nvPr/>
          </p:nvSpPr>
          <p:spPr>
            <a:xfrm>
              <a:off x="134801" y="3661858"/>
              <a:ext cx="72259" cy="166270"/>
            </a:xfrm>
            <a:custGeom>
              <a:avLst/>
              <a:gdLst/>
              <a:ahLst/>
              <a:cxnLst/>
              <a:rect l="l" t="t" r="r" b="b"/>
              <a:pathLst>
                <a:path w="2362" h="5435" extrusionOk="0">
                  <a:moveTo>
                    <a:pt x="583" y="0"/>
                  </a:moveTo>
                  <a:cubicBezTo>
                    <a:pt x="521" y="0"/>
                    <a:pt x="461" y="37"/>
                    <a:pt x="435" y="97"/>
                  </a:cubicBezTo>
                  <a:cubicBezTo>
                    <a:pt x="50" y="1021"/>
                    <a:pt x="0" y="2099"/>
                    <a:pt x="299" y="3055"/>
                  </a:cubicBezTo>
                  <a:cubicBezTo>
                    <a:pt x="597" y="4012"/>
                    <a:pt x="1250" y="4868"/>
                    <a:pt x="2093" y="5410"/>
                  </a:cubicBezTo>
                  <a:cubicBezTo>
                    <a:pt x="2121" y="5429"/>
                    <a:pt x="2150" y="5435"/>
                    <a:pt x="2180" y="5435"/>
                  </a:cubicBezTo>
                  <a:cubicBezTo>
                    <a:pt x="2231" y="5435"/>
                    <a:pt x="2282" y="5410"/>
                    <a:pt x="2313" y="5360"/>
                  </a:cubicBezTo>
                  <a:cubicBezTo>
                    <a:pt x="2362" y="5287"/>
                    <a:pt x="2340" y="5190"/>
                    <a:pt x="2266" y="5141"/>
                  </a:cubicBezTo>
                  <a:cubicBezTo>
                    <a:pt x="1485" y="4641"/>
                    <a:pt x="879" y="3845"/>
                    <a:pt x="603" y="2959"/>
                  </a:cubicBezTo>
                  <a:cubicBezTo>
                    <a:pt x="325" y="2074"/>
                    <a:pt x="372" y="1075"/>
                    <a:pt x="729" y="219"/>
                  </a:cubicBezTo>
                  <a:cubicBezTo>
                    <a:pt x="763" y="138"/>
                    <a:pt x="723" y="45"/>
                    <a:pt x="642" y="12"/>
                  </a:cubicBezTo>
                  <a:cubicBezTo>
                    <a:pt x="623" y="4"/>
                    <a:pt x="603" y="0"/>
                    <a:pt x="5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16"/>
            <p:cNvSpPr/>
            <p:nvPr/>
          </p:nvSpPr>
          <p:spPr>
            <a:xfrm>
              <a:off x="204121" y="3687678"/>
              <a:ext cx="54699" cy="147150"/>
            </a:xfrm>
            <a:custGeom>
              <a:avLst/>
              <a:gdLst/>
              <a:ahLst/>
              <a:cxnLst/>
              <a:rect l="l" t="t" r="r" b="b"/>
              <a:pathLst>
                <a:path w="1788" h="4810" extrusionOk="0">
                  <a:moveTo>
                    <a:pt x="1239" y="0"/>
                  </a:moveTo>
                  <a:cubicBezTo>
                    <a:pt x="1226" y="0"/>
                    <a:pt x="1213" y="2"/>
                    <a:pt x="1200" y="5"/>
                  </a:cubicBezTo>
                  <a:cubicBezTo>
                    <a:pt x="1116" y="27"/>
                    <a:pt x="1065" y="112"/>
                    <a:pt x="1084" y="198"/>
                  </a:cubicBezTo>
                  <a:cubicBezTo>
                    <a:pt x="1454" y="1701"/>
                    <a:pt x="1060" y="3368"/>
                    <a:pt x="56" y="4548"/>
                  </a:cubicBezTo>
                  <a:cubicBezTo>
                    <a:pt x="0" y="4616"/>
                    <a:pt x="9" y="4714"/>
                    <a:pt x="75" y="4772"/>
                  </a:cubicBezTo>
                  <a:cubicBezTo>
                    <a:pt x="104" y="4798"/>
                    <a:pt x="141" y="4810"/>
                    <a:pt x="178" y="4810"/>
                  </a:cubicBezTo>
                  <a:cubicBezTo>
                    <a:pt x="222" y="4810"/>
                    <a:pt x="267" y="4792"/>
                    <a:pt x="298" y="4751"/>
                  </a:cubicBezTo>
                  <a:cubicBezTo>
                    <a:pt x="1367" y="3495"/>
                    <a:pt x="1787" y="1722"/>
                    <a:pt x="1392" y="121"/>
                  </a:cubicBezTo>
                  <a:cubicBezTo>
                    <a:pt x="1374" y="49"/>
                    <a:pt x="1310" y="0"/>
                    <a:pt x="12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16"/>
            <p:cNvSpPr/>
            <p:nvPr/>
          </p:nvSpPr>
          <p:spPr>
            <a:xfrm>
              <a:off x="137769" y="3553345"/>
              <a:ext cx="90278" cy="277994"/>
            </a:xfrm>
            <a:custGeom>
              <a:avLst/>
              <a:gdLst/>
              <a:ahLst/>
              <a:cxnLst/>
              <a:rect l="l" t="t" r="r" b="b"/>
              <a:pathLst>
                <a:path w="2951" h="9087" extrusionOk="0">
                  <a:moveTo>
                    <a:pt x="182" y="1"/>
                  </a:moveTo>
                  <a:cubicBezTo>
                    <a:pt x="154" y="1"/>
                    <a:pt x="126" y="8"/>
                    <a:pt x="100" y="23"/>
                  </a:cubicBezTo>
                  <a:cubicBezTo>
                    <a:pt x="25" y="70"/>
                    <a:pt x="0" y="167"/>
                    <a:pt x="47" y="242"/>
                  </a:cubicBezTo>
                  <a:cubicBezTo>
                    <a:pt x="842" y="1553"/>
                    <a:pt x="1664" y="2907"/>
                    <a:pt x="2121" y="4392"/>
                  </a:cubicBezTo>
                  <a:cubicBezTo>
                    <a:pt x="2626" y="6030"/>
                    <a:pt x="2577" y="7618"/>
                    <a:pt x="1990" y="8860"/>
                  </a:cubicBezTo>
                  <a:cubicBezTo>
                    <a:pt x="1952" y="8939"/>
                    <a:pt x="1987" y="9035"/>
                    <a:pt x="2066" y="9071"/>
                  </a:cubicBezTo>
                  <a:cubicBezTo>
                    <a:pt x="2088" y="9080"/>
                    <a:pt x="2112" y="9086"/>
                    <a:pt x="2134" y="9086"/>
                  </a:cubicBezTo>
                  <a:cubicBezTo>
                    <a:pt x="2193" y="9086"/>
                    <a:pt x="2250" y="9051"/>
                    <a:pt x="2276" y="8994"/>
                  </a:cubicBezTo>
                  <a:cubicBezTo>
                    <a:pt x="2899" y="7679"/>
                    <a:pt x="2950" y="6013"/>
                    <a:pt x="2423" y="4299"/>
                  </a:cubicBezTo>
                  <a:cubicBezTo>
                    <a:pt x="1956" y="2775"/>
                    <a:pt x="1124" y="1404"/>
                    <a:pt x="319" y="78"/>
                  </a:cubicBezTo>
                  <a:cubicBezTo>
                    <a:pt x="288" y="28"/>
                    <a:pt x="236" y="1"/>
                    <a:pt x="1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16"/>
            <p:cNvSpPr/>
            <p:nvPr/>
          </p:nvSpPr>
          <p:spPr>
            <a:xfrm>
              <a:off x="204794" y="3722248"/>
              <a:ext cx="137574" cy="113498"/>
            </a:xfrm>
            <a:custGeom>
              <a:avLst/>
              <a:gdLst/>
              <a:ahLst/>
              <a:cxnLst/>
              <a:rect l="l" t="t" r="r" b="b"/>
              <a:pathLst>
                <a:path w="4497" h="3710" extrusionOk="0">
                  <a:moveTo>
                    <a:pt x="4092" y="0"/>
                  </a:moveTo>
                  <a:cubicBezTo>
                    <a:pt x="4080" y="0"/>
                    <a:pt x="4068" y="2"/>
                    <a:pt x="4056" y="4"/>
                  </a:cubicBezTo>
                  <a:cubicBezTo>
                    <a:pt x="3969" y="23"/>
                    <a:pt x="3916" y="109"/>
                    <a:pt x="3937" y="194"/>
                  </a:cubicBezTo>
                  <a:cubicBezTo>
                    <a:pt x="4159" y="1157"/>
                    <a:pt x="3792" y="2216"/>
                    <a:pt x="3021" y="2831"/>
                  </a:cubicBezTo>
                  <a:cubicBezTo>
                    <a:pt x="2556" y="3202"/>
                    <a:pt x="1965" y="3395"/>
                    <a:pt x="1375" y="3395"/>
                  </a:cubicBezTo>
                  <a:cubicBezTo>
                    <a:pt x="988" y="3395"/>
                    <a:pt x="601" y="3312"/>
                    <a:pt x="250" y="3142"/>
                  </a:cubicBezTo>
                  <a:cubicBezTo>
                    <a:pt x="228" y="3131"/>
                    <a:pt x="204" y="3126"/>
                    <a:pt x="181" y="3126"/>
                  </a:cubicBezTo>
                  <a:cubicBezTo>
                    <a:pt x="122" y="3126"/>
                    <a:pt x="66" y="3159"/>
                    <a:pt x="38" y="3216"/>
                  </a:cubicBezTo>
                  <a:cubicBezTo>
                    <a:pt x="0" y="3295"/>
                    <a:pt x="32" y="3387"/>
                    <a:pt x="112" y="3427"/>
                  </a:cubicBezTo>
                  <a:cubicBezTo>
                    <a:pt x="507" y="3615"/>
                    <a:pt x="941" y="3709"/>
                    <a:pt x="1375" y="3709"/>
                  </a:cubicBezTo>
                  <a:cubicBezTo>
                    <a:pt x="2037" y="3709"/>
                    <a:pt x="2699" y="3493"/>
                    <a:pt x="3220" y="3078"/>
                  </a:cubicBezTo>
                  <a:cubicBezTo>
                    <a:pt x="4085" y="2388"/>
                    <a:pt x="4496" y="1201"/>
                    <a:pt x="4247" y="123"/>
                  </a:cubicBezTo>
                  <a:cubicBezTo>
                    <a:pt x="4229" y="49"/>
                    <a:pt x="4165" y="0"/>
                    <a:pt x="40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16"/>
            <p:cNvSpPr/>
            <p:nvPr/>
          </p:nvSpPr>
          <p:spPr>
            <a:xfrm>
              <a:off x="203662" y="3648458"/>
              <a:ext cx="110317" cy="180710"/>
            </a:xfrm>
            <a:custGeom>
              <a:avLst/>
              <a:gdLst/>
              <a:ahLst/>
              <a:cxnLst/>
              <a:rect l="l" t="t" r="r" b="b"/>
              <a:pathLst>
                <a:path w="3606" h="5907" extrusionOk="0">
                  <a:moveTo>
                    <a:pt x="3222" y="1"/>
                  </a:moveTo>
                  <a:cubicBezTo>
                    <a:pt x="3215" y="1"/>
                    <a:pt x="3209" y="1"/>
                    <a:pt x="3202" y="2"/>
                  </a:cubicBezTo>
                  <a:cubicBezTo>
                    <a:pt x="3115" y="11"/>
                    <a:pt x="3050" y="89"/>
                    <a:pt x="3059" y="177"/>
                  </a:cubicBezTo>
                  <a:cubicBezTo>
                    <a:pt x="3276" y="2365"/>
                    <a:pt x="2064" y="4598"/>
                    <a:pt x="108" y="5607"/>
                  </a:cubicBezTo>
                  <a:cubicBezTo>
                    <a:pt x="31" y="5647"/>
                    <a:pt x="0" y="5744"/>
                    <a:pt x="40" y="5820"/>
                  </a:cubicBezTo>
                  <a:cubicBezTo>
                    <a:pt x="68" y="5876"/>
                    <a:pt x="125" y="5907"/>
                    <a:pt x="181" y="5907"/>
                  </a:cubicBezTo>
                  <a:cubicBezTo>
                    <a:pt x="208" y="5907"/>
                    <a:pt x="231" y="5899"/>
                    <a:pt x="253" y="5889"/>
                  </a:cubicBezTo>
                  <a:cubicBezTo>
                    <a:pt x="2322" y="4822"/>
                    <a:pt x="3605" y="2459"/>
                    <a:pt x="3375" y="143"/>
                  </a:cubicBezTo>
                  <a:cubicBezTo>
                    <a:pt x="3367" y="63"/>
                    <a:pt x="3302" y="1"/>
                    <a:pt x="32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16"/>
            <p:cNvSpPr/>
            <p:nvPr/>
          </p:nvSpPr>
          <p:spPr>
            <a:xfrm>
              <a:off x="86437" y="3721728"/>
              <a:ext cx="128183" cy="108940"/>
            </a:xfrm>
            <a:custGeom>
              <a:avLst/>
              <a:gdLst/>
              <a:ahLst/>
              <a:cxnLst/>
              <a:rect l="l" t="t" r="r" b="b"/>
              <a:pathLst>
                <a:path w="4190" h="3561" extrusionOk="0">
                  <a:moveTo>
                    <a:pt x="172" y="0"/>
                  </a:moveTo>
                  <a:cubicBezTo>
                    <a:pt x="161" y="0"/>
                    <a:pt x="150" y="1"/>
                    <a:pt x="140" y="4"/>
                  </a:cubicBezTo>
                  <a:cubicBezTo>
                    <a:pt x="54" y="23"/>
                    <a:pt x="0" y="107"/>
                    <a:pt x="18" y="193"/>
                  </a:cubicBezTo>
                  <a:cubicBezTo>
                    <a:pt x="216" y="1112"/>
                    <a:pt x="722" y="1955"/>
                    <a:pt x="1443" y="2562"/>
                  </a:cubicBezTo>
                  <a:cubicBezTo>
                    <a:pt x="2166" y="3168"/>
                    <a:pt x="3081" y="3523"/>
                    <a:pt x="4023" y="3560"/>
                  </a:cubicBezTo>
                  <a:lnTo>
                    <a:pt x="4028" y="3560"/>
                  </a:lnTo>
                  <a:cubicBezTo>
                    <a:pt x="4113" y="3560"/>
                    <a:pt x="4185" y="3494"/>
                    <a:pt x="4186" y="3407"/>
                  </a:cubicBezTo>
                  <a:cubicBezTo>
                    <a:pt x="4189" y="3319"/>
                    <a:pt x="4122" y="3246"/>
                    <a:pt x="4034" y="3241"/>
                  </a:cubicBezTo>
                  <a:cubicBezTo>
                    <a:pt x="3164" y="3208"/>
                    <a:pt x="2316" y="2880"/>
                    <a:pt x="1648" y="2319"/>
                  </a:cubicBezTo>
                  <a:cubicBezTo>
                    <a:pt x="981" y="1755"/>
                    <a:pt x="511" y="977"/>
                    <a:pt x="327" y="126"/>
                  </a:cubicBezTo>
                  <a:cubicBezTo>
                    <a:pt x="312" y="51"/>
                    <a:pt x="245" y="0"/>
                    <a:pt x="1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16"/>
            <p:cNvSpPr/>
            <p:nvPr/>
          </p:nvSpPr>
          <p:spPr>
            <a:xfrm>
              <a:off x="13782" y="3800077"/>
              <a:ext cx="204083" cy="80519"/>
            </a:xfrm>
            <a:custGeom>
              <a:avLst/>
              <a:gdLst/>
              <a:ahLst/>
              <a:cxnLst/>
              <a:rect l="l" t="t" r="r" b="b"/>
              <a:pathLst>
                <a:path w="6671" h="2632" extrusionOk="0">
                  <a:moveTo>
                    <a:pt x="181" y="0"/>
                  </a:moveTo>
                  <a:cubicBezTo>
                    <a:pt x="161" y="0"/>
                    <a:pt x="141" y="4"/>
                    <a:pt x="121" y="12"/>
                  </a:cubicBezTo>
                  <a:cubicBezTo>
                    <a:pt x="40" y="46"/>
                    <a:pt x="1" y="140"/>
                    <a:pt x="34" y="219"/>
                  </a:cubicBezTo>
                  <a:cubicBezTo>
                    <a:pt x="529" y="1421"/>
                    <a:pt x="1628" y="2328"/>
                    <a:pt x="2901" y="2585"/>
                  </a:cubicBezTo>
                  <a:cubicBezTo>
                    <a:pt x="3062" y="2617"/>
                    <a:pt x="3228" y="2632"/>
                    <a:pt x="3396" y="2632"/>
                  </a:cubicBezTo>
                  <a:cubicBezTo>
                    <a:pt x="4626" y="2632"/>
                    <a:pt x="5968" y="1802"/>
                    <a:pt x="6619" y="907"/>
                  </a:cubicBezTo>
                  <a:cubicBezTo>
                    <a:pt x="6670" y="835"/>
                    <a:pt x="6655" y="736"/>
                    <a:pt x="6583" y="685"/>
                  </a:cubicBezTo>
                  <a:cubicBezTo>
                    <a:pt x="6555" y="664"/>
                    <a:pt x="6522" y="655"/>
                    <a:pt x="6490" y="655"/>
                  </a:cubicBezTo>
                  <a:cubicBezTo>
                    <a:pt x="6441" y="655"/>
                    <a:pt x="6393" y="677"/>
                    <a:pt x="6362" y="719"/>
                  </a:cubicBezTo>
                  <a:cubicBezTo>
                    <a:pt x="5758" y="1553"/>
                    <a:pt x="4497" y="2315"/>
                    <a:pt x="3392" y="2315"/>
                  </a:cubicBezTo>
                  <a:cubicBezTo>
                    <a:pt x="3246" y="2315"/>
                    <a:pt x="3104" y="2302"/>
                    <a:pt x="2965" y="2274"/>
                  </a:cubicBezTo>
                  <a:cubicBezTo>
                    <a:pt x="1811" y="2040"/>
                    <a:pt x="776" y="1187"/>
                    <a:pt x="328" y="99"/>
                  </a:cubicBezTo>
                  <a:cubicBezTo>
                    <a:pt x="303" y="38"/>
                    <a:pt x="243" y="0"/>
                    <a:pt x="1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16"/>
            <p:cNvSpPr/>
            <p:nvPr/>
          </p:nvSpPr>
          <p:spPr>
            <a:xfrm>
              <a:off x="90475" y="3511770"/>
              <a:ext cx="75716" cy="73085"/>
            </a:xfrm>
            <a:custGeom>
              <a:avLst/>
              <a:gdLst/>
              <a:ahLst/>
              <a:cxnLst/>
              <a:rect l="l" t="t" r="r" b="b"/>
              <a:pathLst>
                <a:path w="2475" h="2389" extrusionOk="0">
                  <a:moveTo>
                    <a:pt x="1518" y="1"/>
                  </a:moveTo>
                  <a:cubicBezTo>
                    <a:pt x="1000" y="1"/>
                    <a:pt x="430" y="381"/>
                    <a:pt x="272" y="832"/>
                  </a:cubicBezTo>
                  <a:cubicBezTo>
                    <a:pt x="1" y="1605"/>
                    <a:pt x="673" y="2388"/>
                    <a:pt x="1425" y="2388"/>
                  </a:cubicBezTo>
                  <a:cubicBezTo>
                    <a:pt x="1557" y="2388"/>
                    <a:pt x="1692" y="2364"/>
                    <a:pt x="1824" y="2312"/>
                  </a:cubicBezTo>
                  <a:cubicBezTo>
                    <a:pt x="2206" y="2161"/>
                    <a:pt x="2438" y="1826"/>
                    <a:pt x="2457" y="1419"/>
                  </a:cubicBezTo>
                  <a:cubicBezTo>
                    <a:pt x="2474" y="1125"/>
                    <a:pt x="2389" y="597"/>
                    <a:pt x="2213" y="346"/>
                  </a:cubicBezTo>
                  <a:cubicBezTo>
                    <a:pt x="2038" y="102"/>
                    <a:pt x="1785" y="1"/>
                    <a:pt x="1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16"/>
            <p:cNvSpPr/>
            <p:nvPr/>
          </p:nvSpPr>
          <p:spPr>
            <a:xfrm>
              <a:off x="202102" y="3553590"/>
              <a:ext cx="75074" cy="69812"/>
            </a:xfrm>
            <a:custGeom>
              <a:avLst/>
              <a:gdLst/>
              <a:ahLst/>
              <a:cxnLst/>
              <a:rect l="l" t="t" r="r" b="b"/>
              <a:pathLst>
                <a:path w="2454" h="2282" extrusionOk="0">
                  <a:moveTo>
                    <a:pt x="1250" y="1"/>
                  </a:moveTo>
                  <a:cubicBezTo>
                    <a:pt x="854" y="1"/>
                    <a:pt x="462" y="191"/>
                    <a:pt x="238" y="528"/>
                  </a:cubicBezTo>
                  <a:cubicBezTo>
                    <a:pt x="75" y="772"/>
                    <a:pt x="0" y="1080"/>
                    <a:pt x="37" y="1372"/>
                  </a:cubicBezTo>
                  <a:cubicBezTo>
                    <a:pt x="82" y="1736"/>
                    <a:pt x="297" y="1974"/>
                    <a:pt x="605" y="2142"/>
                  </a:cubicBezTo>
                  <a:cubicBezTo>
                    <a:pt x="783" y="2238"/>
                    <a:pt x="982" y="2282"/>
                    <a:pt x="1181" y="2282"/>
                  </a:cubicBezTo>
                  <a:cubicBezTo>
                    <a:pt x="1814" y="2282"/>
                    <a:pt x="2450" y="1837"/>
                    <a:pt x="2416" y="1196"/>
                  </a:cubicBezTo>
                  <a:cubicBezTo>
                    <a:pt x="2417" y="1184"/>
                    <a:pt x="2423" y="1174"/>
                    <a:pt x="2424" y="1162"/>
                  </a:cubicBezTo>
                  <a:cubicBezTo>
                    <a:pt x="2454" y="893"/>
                    <a:pt x="2342" y="644"/>
                    <a:pt x="2185" y="431"/>
                  </a:cubicBezTo>
                  <a:cubicBezTo>
                    <a:pt x="2057" y="258"/>
                    <a:pt x="1821" y="124"/>
                    <a:pt x="1623" y="59"/>
                  </a:cubicBezTo>
                  <a:cubicBezTo>
                    <a:pt x="1502" y="20"/>
                    <a:pt x="1376" y="1"/>
                    <a:pt x="1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16"/>
            <p:cNvSpPr/>
            <p:nvPr/>
          </p:nvSpPr>
          <p:spPr>
            <a:xfrm>
              <a:off x="111491" y="3628390"/>
              <a:ext cx="74340" cy="72565"/>
            </a:xfrm>
            <a:custGeom>
              <a:avLst/>
              <a:gdLst/>
              <a:ahLst/>
              <a:cxnLst/>
              <a:rect l="l" t="t" r="r" b="b"/>
              <a:pathLst>
                <a:path w="2430" h="2372" extrusionOk="0">
                  <a:moveTo>
                    <a:pt x="1275" y="1"/>
                  </a:moveTo>
                  <a:cubicBezTo>
                    <a:pt x="1237" y="1"/>
                    <a:pt x="1198" y="3"/>
                    <a:pt x="1160" y="6"/>
                  </a:cubicBezTo>
                  <a:cubicBezTo>
                    <a:pt x="1102" y="12"/>
                    <a:pt x="1047" y="27"/>
                    <a:pt x="994" y="43"/>
                  </a:cubicBezTo>
                  <a:cubicBezTo>
                    <a:pt x="777" y="80"/>
                    <a:pt x="573" y="177"/>
                    <a:pt x="410" y="349"/>
                  </a:cubicBezTo>
                  <a:cubicBezTo>
                    <a:pt x="111" y="660"/>
                    <a:pt x="0" y="1084"/>
                    <a:pt x="93" y="1504"/>
                  </a:cubicBezTo>
                  <a:cubicBezTo>
                    <a:pt x="203" y="2005"/>
                    <a:pt x="658" y="2331"/>
                    <a:pt x="1150" y="2369"/>
                  </a:cubicBezTo>
                  <a:cubicBezTo>
                    <a:pt x="1176" y="2371"/>
                    <a:pt x="1202" y="2372"/>
                    <a:pt x="1228" y="2372"/>
                  </a:cubicBezTo>
                  <a:cubicBezTo>
                    <a:pt x="1640" y="2372"/>
                    <a:pt x="2060" y="2136"/>
                    <a:pt x="2268" y="1780"/>
                  </a:cubicBezTo>
                  <a:cubicBezTo>
                    <a:pt x="2369" y="1605"/>
                    <a:pt x="2407" y="1406"/>
                    <a:pt x="2386" y="1215"/>
                  </a:cubicBezTo>
                  <a:cubicBezTo>
                    <a:pt x="2429" y="711"/>
                    <a:pt x="2074" y="203"/>
                    <a:pt x="1604" y="50"/>
                  </a:cubicBezTo>
                  <a:cubicBezTo>
                    <a:pt x="1498" y="17"/>
                    <a:pt x="1386" y="1"/>
                    <a:pt x="12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16"/>
            <p:cNvSpPr/>
            <p:nvPr/>
          </p:nvSpPr>
          <p:spPr>
            <a:xfrm>
              <a:off x="39112" y="3601713"/>
              <a:ext cx="63724" cy="59380"/>
            </a:xfrm>
            <a:custGeom>
              <a:avLst/>
              <a:gdLst/>
              <a:ahLst/>
              <a:cxnLst/>
              <a:rect l="l" t="t" r="r" b="b"/>
              <a:pathLst>
                <a:path w="2083" h="1941" extrusionOk="0">
                  <a:moveTo>
                    <a:pt x="1053" y="0"/>
                  </a:moveTo>
                  <a:cubicBezTo>
                    <a:pt x="577" y="0"/>
                    <a:pt x="106" y="296"/>
                    <a:pt x="54" y="843"/>
                  </a:cubicBezTo>
                  <a:cubicBezTo>
                    <a:pt x="1" y="1400"/>
                    <a:pt x="450" y="1925"/>
                    <a:pt x="1014" y="1940"/>
                  </a:cubicBezTo>
                  <a:cubicBezTo>
                    <a:pt x="1022" y="1940"/>
                    <a:pt x="1030" y="1940"/>
                    <a:pt x="1039" y="1940"/>
                  </a:cubicBezTo>
                  <a:cubicBezTo>
                    <a:pt x="1542" y="1940"/>
                    <a:pt x="2047" y="1500"/>
                    <a:pt x="2073" y="987"/>
                  </a:cubicBezTo>
                  <a:cubicBezTo>
                    <a:pt x="2083" y="787"/>
                    <a:pt x="2020" y="594"/>
                    <a:pt x="1908" y="431"/>
                  </a:cubicBezTo>
                  <a:cubicBezTo>
                    <a:pt x="1708" y="139"/>
                    <a:pt x="1380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16"/>
            <p:cNvSpPr/>
            <p:nvPr/>
          </p:nvSpPr>
          <p:spPr>
            <a:xfrm>
              <a:off x="219937" y="3658524"/>
              <a:ext cx="52313" cy="51151"/>
            </a:xfrm>
            <a:custGeom>
              <a:avLst/>
              <a:gdLst/>
              <a:ahLst/>
              <a:cxnLst/>
              <a:rect l="l" t="t" r="r" b="b"/>
              <a:pathLst>
                <a:path w="1710" h="1672" extrusionOk="0">
                  <a:moveTo>
                    <a:pt x="838" y="0"/>
                  </a:moveTo>
                  <a:cubicBezTo>
                    <a:pt x="462" y="0"/>
                    <a:pt x="167" y="242"/>
                    <a:pt x="37" y="615"/>
                  </a:cubicBezTo>
                  <a:cubicBezTo>
                    <a:pt x="15" y="679"/>
                    <a:pt x="0" y="797"/>
                    <a:pt x="7" y="866"/>
                  </a:cubicBezTo>
                  <a:cubicBezTo>
                    <a:pt x="34" y="1084"/>
                    <a:pt x="87" y="1274"/>
                    <a:pt x="248" y="1432"/>
                  </a:cubicBezTo>
                  <a:cubicBezTo>
                    <a:pt x="383" y="1569"/>
                    <a:pt x="606" y="1671"/>
                    <a:pt x="805" y="1671"/>
                  </a:cubicBezTo>
                  <a:cubicBezTo>
                    <a:pt x="816" y="1671"/>
                    <a:pt x="826" y="1671"/>
                    <a:pt x="837" y="1670"/>
                  </a:cubicBezTo>
                  <a:cubicBezTo>
                    <a:pt x="1217" y="1648"/>
                    <a:pt x="1636" y="1334"/>
                    <a:pt x="1642" y="919"/>
                  </a:cubicBezTo>
                  <a:cubicBezTo>
                    <a:pt x="1709" y="534"/>
                    <a:pt x="1404" y="98"/>
                    <a:pt x="1028" y="20"/>
                  </a:cubicBezTo>
                  <a:cubicBezTo>
                    <a:pt x="963" y="6"/>
                    <a:pt x="899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16"/>
            <p:cNvSpPr/>
            <p:nvPr/>
          </p:nvSpPr>
          <p:spPr>
            <a:xfrm>
              <a:off x="268852" y="3622393"/>
              <a:ext cx="59992" cy="53598"/>
            </a:xfrm>
            <a:custGeom>
              <a:avLst/>
              <a:gdLst/>
              <a:ahLst/>
              <a:cxnLst/>
              <a:rect l="l" t="t" r="r" b="b"/>
              <a:pathLst>
                <a:path w="1961" h="1752" extrusionOk="0">
                  <a:moveTo>
                    <a:pt x="979" y="0"/>
                  </a:moveTo>
                  <a:cubicBezTo>
                    <a:pt x="913" y="0"/>
                    <a:pt x="846" y="8"/>
                    <a:pt x="778" y="25"/>
                  </a:cubicBezTo>
                  <a:cubicBezTo>
                    <a:pt x="333" y="133"/>
                    <a:pt x="0" y="621"/>
                    <a:pt x="128" y="1078"/>
                  </a:cubicBezTo>
                  <a:cubicBezTo>
                    <a:pt x="239" y="1467"/>
                    <a:pt x="586" y="1752"/>
                    <a:pt x="983" y="1752"/>
                  </a:cubicBezTo>
                  <a:cubicBezTo>
                    <a:pt x="1048" y="1752"/>
                    <a:pt x="1115" y="1744"/>
                    <a:pt x="1182" y="1728"/>
                  </a:cubicBezTo>
                  <a:cubicBezTo>
                    <a:pt x="1626" y="1619"/>
                    <a:pt x="1960" y="1130"/>
                    <a:pt x="1831" y="674"/>
                  </a:cubicBezTo>
                  <a:cubicBezTo>
                    <a:pt x="1722" y="284"/>
                    <a:pt x="1375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16"/>
            <p:cNvSpPr/>
            <p:nvPr/>
          </p:nvSpPr>
          <p:spPr>
            <a:xfrm>
              <a:off x="71508" y="3807480"/>
              <a:ext cx="60175" cy="48581"/>
            </a:xfrm>
            <a:custGeom>
              <a:avLst/>
              <a:gdLst/>
              <a:ahLst/>
              <a:cxnLst/>
              <a:rect l="l" t="t" r="r" b="b"/>
              <a:pathLst>
                <a:path w="1967" h="1588" extrusionOk="0">
                  <a:moveTo>
                    <a:pt x="1086" y="0"/>
                  </a:moveTo>
                  <a:cubicBezTo>
                    <a:pt x="1026" y="0"/>
                    <a:pt x="962" y="8"/>
                    <a:pt x="893" y="24"/>
                  </a:cubicBezTo>
                  <a:cubicBezTo>
                    <a:pt x="1" y="240"/>
                    <a:pt x="87" y="1588"/>
                    <a:pt x="883" y="1588"/>
                  </a:cubicBezTo>
                  <a:cubicBezTo>
                    <a:pt x="943" y="1588"/>
                    <a:pt x="1007" y="1580"/>
                    <a:pt x="1075" y="1563"/>
                  </a:cubicBezTo>
                  <a:cubicBezTo>
                    <a:pt x="1967" y="1348"/>
                    <a:pt x="1882" y="0"/>
                    <a:pt x="10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16"/>
            <p:cNvSpPr/>
            <p:nvPr/>
          </p:nvSpPr>
          <p:spPr>
            <a:xfrm>
              <a:off x="-19562" y="3709491"/>
              <a:ext cx="53965" cy="37078"/>
            </a:xfrm>
            <a:custGeom>
              <a:avLst/>
              <a:gdLst/>
              <a:ahLst/>
              <a:cxnLst/>
              <a:rect l="l" t="t" r="r" b="b"/>
              <a:pathLst>
                <a:path w="1764" h="1212" extrusionOk="0">
                  <a:moveTo>
                    <a:pt x="869" y="1"/>
                  </a:moveTo>
                  <a:cubicBezTo>
                    <a:pt x="818" y="1"/>
                    <a:pt x="764" y="7"/>
                    <a:pt x="709" y="20"/>
                  </a:cubicBezTo>
                  <a:cubicBezTo>
                    <a:pt x="1" y="192"/>
                    <a:pt x="250" y="1212"/>
                    <a:pt x="896" y="1212"/>
                  </a:cubicBezTo>
                  <a:cubicBezTo>
                    <a:pt x="947" y="1212"/>
                    <a:pt x="1000" y="1206"/>
                    <a:pt x="1055" y="1192"/>
                  </a:cubicBezTo>
                  <a:cubicBezTo>
                    <a:pt x="1763" y="1019"/>
                    <a:pt x="1516" y="1"/>
                    <a:pt x="8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16"/>
            <p:cNvSpPr/>
            <p:nvPr/>
          </p:nvSpPr>
          <p:spPr>
            <a:xfrm>
              <a:off x="-23233" y="3638118"/>
              <a:ext cx="68925" cy="45736"/>
            </a:xfrm>
            <a:custGeom>
              <a:avLst/>
              <a:gdLst/>
              <a:ahLst/>
              <a:cxnLst/>
              <a:rect l="l" t="t" r="r" b="b"/>
              <a:pathLst>
                <a:path w="2253" h="1495" extrusionOk="0">
                  <a:moveTo>
                    <a:pt x="1085" y="0"/>
                  </a:moveTo>
                  <a:cubicBezTo>
                    <a:pt x="1021" y="0"/>
                    <a:pt x="954" y="8"/>
                    <a:pt x="885" y="25"/>
                  </a:cubicBezTo>
                  <a:cubicBezTo>
                    <a:pt x="0" y="238"/>
                    <a:pt x="358" y="1494"/>
                    <a:pt x="1167" y="1494"/>
                  </a:cubicBezTo>
                  <a:cubicBezTo>
                    <a:pt x="1231" y="1494"/>
                    <a:pt x="1297" y="1486"/>
                    <a:pt x="1366" y="1470"/>
                  </a:cubicBezTo>
                  <a:cubicBezTo>
                    <a:pt x="2252" y="1254"/>
                    <a:pt x="1896" y="0"/>
                    <a:pt x="10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16"/>
            <p:cNvSpPr/>
            <p:nvPr/>
          </p:nvSpPr>
          <p:spPr>
            <a:xfrm>
              <a:off x="-15708" y="3780497"/>
              <a:ext cx="62072" cy="48917"/>
            </a:xfrm>
            <a:custGeom>
              <a:avLst/>
              <a:gdLst/>
              <a:ahLst/>
              <a:cxnLst/>
              <a:rect l="l" t="t" r="r" b="b"/>
              <a:pathLst>
                <a:path w="2029" h="1599" extrusionOk="0">
                  <a:moveTo>
                    <a:pt x="1098" y="1"/>
                  </a:moveTo>
                  <a:cubicBezTo>
                    <a:pt x="1037" y="1"/>
                    <a:pt x="972" y="9"/>
                    <a:pt x="903" y="25"/>
                  </a:cubicBezTo>
                  <a:cubicBezTo>
                    <a:pt x="1" y="244"/>
                    <a:pt x="122" y="1599"/>
                    <a:pt x="931" y="1599"/>
                  </a:cubicBezTo>
                  <a:cubicBezTo>
                    <a:pt x="992" y="1599"/>
                    <a:pt x="1057" y="1591"/>
                    <a:pt x="1126" y="1575"/>
                  </a:cubicBezTo>
                  <a:cubicBezTo>
                    <a:pt x="2028" y="1356"/>
                    <a:pt x="1907" y="1"/>
                    <a:pt x="10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16"/>
            <p:cNvSpPr/>
            <p:nvPr/>
          </p:nvSpPr>
          <p:spPr>
            <a:xfrm>
              <a:off x="14547" y="3560932"/>
              <a:ext cx="56229" cy="37231"/>
            </a:xfrm>
            <a:custGeom>
              <a:avLst/>
              <a:gdLst/>
              <a:ahLst/>
              <a:cxnLst/>
              <a:rect l="l" t="t" r="r" b="b"/>
              <a:pathLst>
                <a:path w="1838" h="1217" extrusionOk="0">
                  <a:moveTo>
                    <a:pt x="884" y="0"/>
                  </a:moveTo>
                  <a:cubicBezTo>
                    <a:pt x="832" y="0"/>
                    <a:pt x="777" y="7"/>
                    <a:pt x="720" y="21"/>
                  </a:cubicBezTo>
                  <a:cubicBezTo>
                    <a:pt x="0" y="195"/>
                    <a:pt x="293" y="1217"/>
                    <a:pt x="955" y="1217"/>
                  </a:cubicBezTo>
                  <a:cubicBezTo>
                    <a:pt x="1007" y="1217"/>
                    <a:pt x="1062" y="1210"/>
                    <a:pt x="1118" y="1197"/>
                  </a:cubicBezTo>
                  <a:cubicBezTo>
                    <a:pt x="1838" y="1021"/>
                    <a:pt x="1544" y="0"/>
                    <a:pt x="8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16"/>
            <p:cNvSpPr/>
            <p:nvPr/>
          </p:nvSpPr>
          <p:spPr>
            <a:xfrm>
              <a:off x="298709" y="3702914"/>
              <a:ext cx="61277" cy="41483"/>
            </a:xfrm>
            <a:custGeom>
              <a:avLst/>
              <a:gdLst/>
              <a:ahLst/>
              <a:cxnLst/>
              <a:rect l="l" t="t" r="r" b="b"/>
              <a:pathLst>
                <a:path w="2003" h="1356" extrusionOk="0">
                  <a:moveTo>
                    <a:pt x="979" y="0"/>
                  </a:moveTo>
                  <a:cubicBezTo>
                    <a:pt x="921" y="0"/>
                    <a:pt x="862" y="7"/>
                    <a:pt x="799" y="23"/>
                  </a:cubicBezTo>
                  <a:cubicBezTo>
                    <a:pt x="0" y="217"/>
                    <a:pt x="297" y="1356"/>
                    <a:pt x="1026" y="1356"/>
                  </a:cubicBezTo>
                  <a:cubicBezTo>
                    <a:pt x="1084" y="1356"/>
                    <a:pt x="1144" y="1349"/>
                    <a:pt x="1206" y="1334"/>
                  </a:cubicBezTo>
                  <a:cubicBezTo>
                    <a:pt x="2003" y="1141"/>
                    <a:pt x="1707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16"/>
            <p:cNvSpPr/>
            <p:nvPr/>
          </p:nvSpPr>
          <p:spPr>
            <a:xfrm>
              <a:off x="251997" y="3729254"/>
              <a:ext cx="58891" cy="53231"/>
            </a:xfrm>
            <a:custGeom>
              <a:avLst/>
              <a:gdLst/>
              <a:ahLst/>
              <a:cxnLst/>
              <a:rect l="l" t="t" r="r" b="b"/>
              <a:pathLst>
                <a:path w="1925" h="1740" extrusionOk="0">
                  <a:moveTo>
                    <a:pt x="972" y="1"/>
                  </a:moveTo>
                  <a:cubicBezTo>
                    <a:pt x="914" y="1"/>
                    <a:pt x="855" y="8"/>
                    <a:pt x="795" y="22"/>
                  </a:cubicBezTo>
                  <a:cubicBezTo>
                    <a:pt x="356" y="129"/>
                    <a:pt x="0" y="571"/>
                    <a:pt x="114" y="1038"/>
                  </a:cubicBezTo>
                  <a:cubicBezTo>
                    <a:pt x="207" y="1420"/>
                    <a:pt x="553" y="1740"/>
                    <a:pt x="951" y="1740"/>
                  </a:cubicBezTo>
                  <a:cubicBezTo>
                    <a:pt x="1010" y="1740"/>
                    <a:pt x="1069" y="1733"/>
                    <a:pt x="1130" y="1718"/>
                  </a:cubicBezTo>
                  <a:cubicBezTo>
                    <a:pt x="1567" y="1612"/>
                    <a:pt x="1924" y="1170"/>
                    <a:pt x="1809" y="703"/>
                  </a:cubicBezTo>
                  <a:cubicBezTo>
                    <a:pt x="1717" y="320"/>
                    <a:pt x="1371" y="1"/>
                    <a:pt x="9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16"/>
            <p:cNvSpPr/>
            <p:nvPr/>
          </p:nvSpPr>
          <p:spPr>
            <a:xfrm>
              <a:off x="159274" y="3725981"/>
              <a:ext cx="57300" cy="54332"/>
            </a:xfrm>
            <a:custGeom>
              <a:avLst/>
              <a:gdLst/>
              <a:ahLst/>
              <a:cxnLst/>
              <a:rect l="l" t="t" r="r" b="b"/>
              <a:pathLst>
                <a:path w="1873" h="1776" extrusionOk="0">
                  <a:moveTo>
                    <a:pt x="923" y="1"/>
                  </a:moveTo>
                  <a:cubicBezTo>
                    <a:pt x="832" y="1"/>
                    <a:pt x="739" y="12"/>
                    <a:pt x="644" y="35"/>
                  </a:cubicBezTo>
                  <a:cubicBezTo>
                    <a:pt x="435" y="85"/>
                    <a:pt x="222" y="298"/>
                    <a:pt x="131" y="481"/>
                  </a:cubicBezTo>
                  <a:cubicBezTo>
                    <a:pt x="30" y="681"/>
                    <a:pt x="1" y="969"/>
                    <a:pt x="83" y="1182"/>
                  </a:cubicBezTo>
                  <a:cubicBezTo>
                    <a:pt x="239" y="1575"/>
                    <a:pt x="569" y="1776"/>
                    <a:pt x="949" y="1776"/>
                  </a:cubicBezTo>
                  <a:cubicBezTo>
                    <a:pt x="1040" y="1776"/>
                    <a:pt x="1133" y="1764"/>
                    <a:pt x="1228" y="1741"/>
                  </a:cubicBezTo>
                  <a:cubicBezTo>
                    <a:pt x="1437" y="1691"/>
                    <a:pt x="1650" y="1478"/>
                    <a:pt x="1741" y="1295"/>
                  </a:cubicBezTo>
                  <a:cubicBezTo>
                    <a:pt x="1842" y="1094"/>
                    <a:pt x="1873" y="806"/>
                    <a:pt x="1789" y="596"/>
                  </a:cubicBezTo>
                  <a:cubicBezTo>
                    <a:pt x="1633" y="201"/>
                    <a:pt x="1303" y="1"/>
                    <a:pt x="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16"/>
            <p:cNvSpPr/>
            <p:nvPr/>
          </p:nvSpPr>
          <p:spPr>
            <a:xfrm>
              <a:off x="59119" y="3694531"/>
              <a:ext cx="53659" cy="53751"/>
            </a:xfrm>
            <a:custGeom>
              <a:avLst/>
              <a:gdLst/>
              <a:ahLst/>
              <a:cxnLst/>
              <a:rect l="l" t="t" r="r" b="b"/>
              <a:pathLst>
                <a:path w="1754" h="1757" extrusionOk="0">
                  <a:moveTo>
                    <a:pt x="796" y="1"/>
                  </a:moveTo>
                  <a:cubicBezTo>
                    <a:pt x="547" y="1"/>
                    <a:pt x="309" y="115"/>
                    <a:pt x="169" y="386"/>
                  </a:cubicBezTo>
                  <a:cubicBezTo>
                    <a:pt x="31" y="653"/>
                    <a:pt x="0" y="998"/>
                    <a:pt x="110" y="1280"/>
                  </a:cubicBezTo>
                  <a:cubicBezTo>
                    <a:pt x="216" y="1546"/>
                    <a:pt x="495" y="1757"/>
                    <a:pt x="781" y="1757"/>
                  </a:cubicBezTo>
                  <a:cubicBezTo>
                    <a:pt x="827" y="1757"/>
                    <a:pt x="873" y="1751"/>
                    <a:pt x="918" y="1740"/>
                  </a:cubicBezTo>
                  <a:cubicBezTo>
                    <a:pt x="1087" y="1697"/>
                    <a:pt x="1244" y="1618"/>
                    <a:pt x="1382" y="1509"/>
                  </a:cubicBezTo>
                  <a:cubicBezTo>
                    <a:pt x="1455" y="1452"/>
                    <a:pt x="1524" y="1388"/>
                    <a:pt x="1582" y="1314"/>
                  </a:cubicBezTo>
                  <a:cubicBezTo>
                    <a:pt x="1621" y="1266"/>
                    <a:pt x="1670" y="1154"/>
                    <a:pt x="1695" y="1131"/>
                  </a:cubicBezTo>
                  <a:cubicBezTo>
                    <a:pt x="1696" y="1123"/>
                    <a:pt x="1698" y="1116"/>
                    <a:pt x="1701" y="1110"/>
                  </a:cubicBezTo>
                  <a:cubicBezTo>
                    <a:pt x="1742" y="960"/>
                    <a:pt x="1753" y="800"/>
                    <a:pt x="1711" y="662"/>
                  </a:cubicBezTo>
                  <a:cubicBezTo>
                    <a:pt x="1596" y="275"/>
                    <a:pt x="1183" y="1"/>
                    <a:pt x="7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16"/>
            <p:cNvSpPr/>
            <p:nvPr/>
          </p:nvSpPr>
          <p:spPr>
            <a:xfrm>
              <a:off x="197238" y="3824918"/>
              <a:ext cx="152137" cy="907435"/>
            </a:xfrm>
            <a:custGeom>
              <a:avLst/>
              <a:gdLst/>
              <a:ahLst/>
              <a:cxnLst/>
              <a:rect l="l" t="t" r="r" b="b"/>
              <a:pathLst>
                <a:path w="4973" h="29662" extrusionOk="0">
                  <a:moveTo>
                    <a:pt x="356" y="1"/>
                  </a:moveTo>
                  <a:cubicBezTo>
                    <a:pt x="325" y="1"/>
                    <a:pt x="293" y="5"/>
                    <a:pt x="262" y="15"/>
                  </a:cubicBezTo>
                  <a:cubicBezTo>
                    <a:pt x="94" y="70"/>
                    <a:pt x="1" y="247"/>
                    <a:pt x="53" y="415"/>
                  </a:cubicBezTo>
                  <a:cubicBezTo>
                    <a:pt x="3017" y="9784"/>
                    <a:pt x="4334" y="19514"/>
                    <a:pt x="3971" y="29334"/>
                  </a:cubicBezTo>
                  <a:cubicBezTo>
                    <a:pt x="3964" y="29507"/>
                    <a:pt x="4102" y="29654"/>
                    <a:pt x="4275" y="29662"/>
                  </a:cubicBezTo>
                  <a:lnTo>
                    <a:pt x="4287" y="29662"/>
                  </a:lnTo>
                  <a:cubicBezTo>
                    <a:pt x="4456" y="29662"/>
                    <a:pt x="4597" y="29528"/>
                    <a:pt x="4605" y="29358"/>
                  </a:cubicBezTo>
                  <a:cubicBezTo>
                    <a:pt x="4972" y="19464"/>
                    <a:pt x="3644" y="9662"/>
                    <a:pt x="660" y="224"/>
                  </a:cubicBezTo>
                  <a:cubicBezTo>
                    <a:pt x="617" y="88"/>
                    <a:pt x="490" y="1"/>
                    <a:pt x="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16"/>
            <p:cNvSpPr/>
            <p:nvPr/>
          </p:nvSpPr>
          <p:spPr>
            <a:xfrm>
              <a:off x="543287" y="3983725"/>
              <a:ext cx="164190" cy="144550"/>
            </a:xfrm>
            <a:custGeom>
              <a:avLst/>
              <a:gdLst/>
              <a:ahLst/>
              <a:cxnLst/>
              <a:rect l="l" t="t" r="r" b="b"/>
              <a:pathLst>
                <a:path w="5367" h="4725" extrusionOk="0">
                  <a:moveTo>
                    <a:pt x="5206" y="0"/>
                  </a:moveTo>
                  <a:cubicBezTo>
                    <a:pt x="5120" y="0"/>
                    <a:pt x="5048" y="71"/>
                    <a:pt x="5048" y="159"/>
                  </a:cubicBezTo>
                  <a:cubicBezTo>
                    <a:pt x="5039" y="1370"/>
                    <a:pt x="4487" y="2568"/>
                    <a:pt x="3570" y="3361"/>
                  </a:cubicBezTo>
                  <a:cubicBezTo>
                    <a:pt x="2796" y="4033"/>
                    <a:pt x="1772" y="4407"/>
                    <a:pt x="749" y="4407"/>
                  </a:cubicBezTo>
                  <a:cubicBezTo>
                    <a:pt x="563" y="4407"/>
                    <a:pt x="376" y="4394"/>
                    <a:pt x="190" y="4369"/>
                  </a:cubicBezTo>
                  <a:cubicBezTo>
                    <a:pt x="183" y="4368"/>
                    <a:pt x="176" y="4367"/>
                    <a:pt x="169" y="4367"/>
                  </a:cubicBezTo>
                  <a:cubicBezTo>
                    <a:pt x="91" y="4367"/>
                    <a:pt x="22" y="4426"/>
                    <a:pt x="11" y="4505"/>
                  </a:cubicBezTo>
                  <a:cubicBezTo>
                    <a:pt x="1" y="4592"/>
                    <a:pt x="61" y="4673"/>
                    <a:pt x="148" y="4683"/>
                  </a:cubicBezTo>
                  <a:cubicBezTo>
                    <a:pt x="346" y="4711"/>
                    <a:pt x="546" y="4724"/>
                    <a:pt x="745" y="4724"/>
                  </a:cubicBezTo>
                  <a:cubicBezTo>
                    <a:pt x="1845" y="4724"/>
                    <a:pt x="2946" y="4322"/>
                    <a:pt x="3778" y="3602"/>
                  </a:cubicBezTo>
                  <a:cubicBezTo>
                    <a:pt x="4761" y="2749"/>
                    <a:pt x="5355" y="1461"/>
                    <a:pt x="5366" y="160"/>
                  </a:cubicBezTo>
                  <a:cubicBezTo>
                    <a:pt x="5366" y="72"/>
                    <a:pt x="5296" y="0"/>
                    <a:pt x="5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16"/>
            <p:cNvSpPr/>
            <p:nvPr/>
          </p:nvSpPr>
          <p:spPr>
            <a:xfrm>
              <a:off x="460048" y="3952735"/>
              <a:ext cx="205245" cy="173276"/>
            </a:xfrm>
            <a:custGeom>
              <a:avLst/>
              <a:gdLst/>
              <a:ahLst/>
              <a:cxnLst/>
              <a:rect l="l" t="t" r="r" b="b"/>
              <a:pathLst>
                <a:path w="6709" h="5664" extrusionOk="0">
                  <a:moveTo>
                    <a:pt x="6479" y="0"/>
                  </a:moveTo>
                  <a:cubicBezTo>
                    <a:pt x="6393" y="6"/>
                    <a:pt x="6325" y="79"/>
                    <a:pt x="6328" y="168"/>
                  </a:cubicBezTo>
                  <a:cubicBezTo>
                    <a:pt x="6388" y="1398"/>
                    <a:pt x="6158" y="2514"/>
                    <a:pt x="5660" y="3396"/>
                  </a:cubicBezTo>
                  <a:cubicBezTo>
                    <a:pt x="5087" y="4416"/>
                    <a:pt x="4134" y="5129"/>
                    <a:pt x="3114" y="5305"/>
                  </a:cubicBezTo>
                  <a:cubicBezTo>
                    <a:pt x="2959" y="5332"/>
                    <a:pt x="2802" y="5345"/>
                    <a:pt x="2645" y="5345"/>
                  </a:cubicBezTo>
                  <a:cubicBezTo>
                    <a:pt x="1696" y="5345"/>
                    <a:pt x="764" y="4864"/>
                    <a:pt x="318" y="4104"/>
                  </a:cubicBezTo>
                  <a:cubicBezTo>
                    <a:pt x="290" y="4054"/>
                    <a:pt x="237" y="4027"/>
                    <a:pt x="182" y="4027"/>
                  </a:cubicBezTo>
                  <a:cubicBezTo>
                    <a:pt x="155" y="4027"/>
                    <a:pt x="127" y="4034"/>
                    <a:pt x="102" y="4048"/>
                  </a:cubicBezTo>
                  <a:cubicBezTo>
                    <a:pt x="27" y="4092"/>
                    <a:pt x="1" y="4189"/>
                    <a:pt x="45" y="4264"/>
                  </a:cubicBezTo>
                  <a:cubicBezTo>
                    <a:pt x="555" y="5131"/>
                    <a:pt x="1568" y="5664"/>
                    <a:pt x="2632" y="5664"/>
                  </a:cubicBezTo>
                  <a:cubicBezTo>
                    <a:pt x="2810" y="5664"/>
                    <a:pt x="2989" y="5649"/>
                    <a:pt x="3170" y="5615"/>
                  </a:cubicBezTo>
                  <a:cubicBezTo>
                    <a:pt x="4281" y="5423"/>
                    <a:pt x="5316" y="4650"/>
                    <a:pt x="5938" y="3551"/>
                  </a:cubicBezTo>
                  <a:cubicBezTo>
                    <a:pt x="6462" y="2614"/>
                    <a:pt x="6708" y="1439"/>
                    <a:pt x="6645" y="151"/>
                  </a:cubicBezTo>
                  <a:cubicBezTo>
                    <a:pt x="6641" y="63"/>
                    <a:pt x="6568" y="3"/>
                    <a:pt x="64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16"/>
            <p:cNvSpPr/>
            <p:nvPr/>
          </p:nvSpPr>
          <p:spPr>
            <a:xfrm>
              <a:off x="462159" y="4011106"/>
              <a:ext cx="63082" cy="78959"/>
            </a:xfrm>
            <a:custGeom>
              <a:avLst/>
              <a:gdLst/>
              <a:ahLst/>
              <a:cxnLst/>
              <a:rect l="l" t="t" r="r" b="b"/>
              <a:pathLst>
                <a:path w="2062" h="2581" extrusionOk="0">
                  <a:moveTo>
                    <a:pt x="1882" y="0"/>
                  </a:moveTo>
                  <a:cubicBezTo>
                    <a:pt x="1834" y="0"/>
                    <a:pt x="1787" y="23"/>
                    <a:pt x="1756" y="64"/>
                  </a:cubicBezTo>
                  <a:lnTo>
                    <a:pt x="54" y="2327"/>
                  </a:lnTo>
                  <a:cubicBezTo>
                    <a:pt x="1" y="2397"/>
                    <a:pt x="16" y="2496"/>
                    <a:pt x="85" y="2549"/>
                  </a:cubicBezTo>
                  <a:cubicBezTo>
                    <a:pt x="114" y="2569"/>
                    <a:pt x="148" y="2581"/>
                    <a:pt x="180" y="2581"/>
                  </a:cubicBezTo>
                  <a:cubicBezTo>
                    <a:pt x="229" y="2581"/>
                    <a:pt x="276" y="2559"/>
                    <a:pt x="306" y="2518"/>
                  </a:cubicBezTo>
                  <a:lnTo>
                    <a:pt x="2008" y="255"/>
                  </a:lnTo>
                  <a:cubicBezTo>
                    <a:pt x="2061" y="185"/>
                    <a:pt x="2046" y="86"/>
                    <a:pt x="1977" y="33"/>
                  </a:cubicBezTo>
                  <a:cubicBezTo>
                    <a:pt x="1949" y="11"/>
                    <a:pt x="1915" y="0"/>
                    <a:pt x="1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16"/>
            <p:cNvSpPr/>
            <p:nvPr/>
          </p:nvSpPr>
          <p:spPr>
            <a:xfrm>
              <a:off x="471458" y="3943588"/>
              <a:ext cx="108603" cy="142500"/>
            </a:xfrm>
            <a:custGeom>
              <a:avLst/>
              <a:gdLst/>
              <a:ahLst/>
              <a:cxnLst/>
              <a:rect l="l" t="t" r="r" b="b"/>
              <a:pathLst>
                <a:path w="3550" h="4658" extrusionOk="0">
                  <a:moveTo>
                    <a:pt x="3323" y="1"/>
                  </a:moveTo>
                  <a:cubicBezTo>
                    <a:pt x="3319" y="1"/>
                    <a:pt x="3316" y="1"/>
                    <a:pt x="3312" y="1"/>
                  </a:cubicBezTo>
                  <a:cubicBezTo>
                    <a:pt x="3225" y="5"/>
                    <a:pt x="3159" y="80"/>
                    <a:pt x="3165" y="170"/>
                  </a:cubicBezTo>
                  <a:cubicBezTo>
                    <a:pt x="3231" y="1094"/>
                    <a:pt x="2955" y="2057"/>
                    <a:pt x="2411" y="2807"/>
                  </a:cubicBezTo>
                  <a:cubicBezTo>
                    <a:pt x="1867" y="3557"/>
                    <a:pt x="1038" y="4117"/>
                    <a:pt x="139" y="4343"/>
                  </a:cubicBezTo>
                  <a:cubicBezTo>
                    <a:pt x="54" y="4365"/>
                    <a:pt x="1" y="4452"/>
                    <a:pt x="23" y="4535"/>
                  </a:cubicBezTo>
                  <a:cubicBezTo>
                    <a:pt x="42" y="4609"/>
                    <a:pt x="105" y="4657"/>
                    <a:pt x="177" y="4657"/>
                  </a:cubicBezTo>
                  <a:cubicBezTo>
                    <a:pt x="190" y="4657"/>
                    <a:pt x="204" y="4656"/>
                    <a:pt x="214" y="4651"/>
                  </a:cubicBezTo>
                  <a:cubicBezTo>
                    <a:pt x="1184" y="4408"/>
                    <a:pt x="2079" y="3804"/>
                    <a:pt x="2666" y="2994"/>
                  </a:cubicBezTo>
                  <a:cubicBezTo>
                    <a:pt x="3253" y="2183"/>
                    <a:pt x="3550" y="1145"/>
                    <a:pt x="3481" y="148"/>
                  </a:cubicBezTo>
                  <a:cubicBezTo>
                    <a:pt x="3475" y="65"/>
                    <a:pt x="3405" y="1"/>
                    <a:pt x="3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16"/>
            <p:cNvSpPr/>
            <p:nvPr/>
          </p:nvSpPr>
          <p:spPr>
            <a:xfrm>
              <a:off x="443896" y="3939519"/>
              <a:ext cx="41942" cy="150332"/>
            </a:xfrm>
            <a:custGeom>
              <a:avLst/>
              <a:gdLst/>
              <a:ahLst/>
              <a:cxnLst/>
              <a:rect l="l" t="t" r="r" b="b"/>
              <a:pathLst>
                <a:path w="1371" h="4914" extrusionOk="0">
                  <a:moveTo>
                    <a:pt x="1191" y="1"/>
                  </a:moveTo>
                  <a:cubicBezTo>
                    <a:pt x="1139" y="1"/>
                    <a:pt x="1087" y="27"/>
                    <a:pt x="1056" y="74"/>
                  </a:cubicBezTo>
                  <a:cubicBezTo>
                    <a:pt x="169" y="1466"/>
                    <a:pt x="0" y="3281"/>
                    <a:pt x="613" y="4812"/>
                  </a:cubicBezTo>
                  <a:cubicBezTo>
                    <a:pt x="636" y="4874"/>
                    <a:pt x="696" y="4914"/>
                    <a:pt x="760" y="4914"/>
                  </a:cubicBezTo>
                  <a:cubicBezTo>
                    <a:pt x="777" y="4914"/>
                    <a:pt x="798" y="4909"/>
                    <a:pt x="818" y="4900"/>
                  </a:cubicBezTo>
                  <a:cubicBezTo>
                    <a:pt x="899" y="4868"/>
                    <a:pt x="939" y="4776"/>
                    <a:pt x="906" y="4695"/>
                  </a:cubicBezTo>
                  <a:cubicBezTo>
                    <a:pt x="331" y="3256"/>
                    <a:pt x="491" y="1550"/>
                    <a:pt x="1322" y="243"/>
                  </a:cubicBezTo>
                  <a:cubicBezTo>
                    <a:pt x="1370" y="169"/>
                    <a:pt x="1348" y="72"/>
                    <a:pt x="1275" y="25"/>
                  </a:cubicBezTo>
                  <a:cubicBezTo>
                    <a:pt x="1249" y="9"/>
                    <a:pt x="1220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16"/>
            <p:cNvSpPr/>
            <p:nvPr/>
          </p:nvSpPr>
          <p:spPr>
            <a:xfrm>
              <a:off x="464422" y="3843794"/>
              <a:ext cx="157735" cy="244771"/>
            </a:xfrm>
            <a:custGeom>
              <a:avLst/>
              <a:gdLst/>
              <a:ahLst/>
              <a:cxnLst/>
              <a:rect l="l" t="t" r="r" b="b"/>
              <a:pathLst>
                <a:path w="5156" h="8001" extrusionOk="0">
                  <a:moveTo>
                    <a:pt x="4977" y="0"/>
                  </a:moveTo>
                  <a:cubicBezTo>
                    <a:pt x="4941" y="0"/>
                    <a:pt x="4905" y="12"/>
                    <a:pt x="4875" y="37"/>
                  </a:cubicBezTo>
                  <a:cubicBezTo>
                    <a:pt x="3687" y="1036"/>
                    <a:pt x="2461" y="2069"/>
                    <a:pt x="1530" y="3363"/>
                  </a:cubicBezTo>
                  <a:cubicBezTo>
                    <a:pt x="482" y="4820"/>
                    <a:pt x="0" y="6416"/>
                    <a:pt x="169" y="7861"/>
                  </a:cubicBezTo>
                  <a:cubicBezTo>
                    <a:pt x="178" y="7941"/>
                    <a:pt x="247" y="8000"/>
                    <a:pt x="326" y="8000"/>
                  </a:cubicBezTo>
                  <a:lnTo>
                    <a:pt x="347" y="8000"/>
                  </a:lnTo>
                  <a:cubicBezTo>
                    <a:pt x="435" y="7988"/>
                    <a:pt x="497" y="7912"/>
                    <a:pt x="486" y="7824"/>
                  </a:cubicBezTo>
                  <a:cubicBezTo>
                    <a:pt x="325" y="6458"/>
                    <a:pt x="789" y="4940"/>
                    <a:pt x="1789" y="3549"/>
                  </a:cubicBezTo>
                  <a:cubicBezTo>
                    <a:pt x="2696" y="2288"/>
                    <a:pt x="3909" y="1268"/>
                    <a:pt x="5081" y="279"/>
                  </a:cubicBezTo>
                  <a:cubicBezTo>
                    <a:pt x="5147" y="224"/>
                    <a:pt x="5156" y="124"/>
                    <a:pt x="5099" y="56"/>
                  </a:cubicBezTo>
                  <a:cubicBezTo>
                    <a:pt x="5067" y="19"/>
                    <a:pt x="5022" y="0"/>
                    <a:pt x="49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16"/>
            <p:cNvSpPr/>
            <p:nvPr/>
          </p:nvSpPr>
          <p:spPr>
            <a:xfrm>
              <a:off x="363930" y="3944108"/>
              <a:ext cx="110011" cy="139226"/>
            </a:xfrm>
            <a:custGeom>
              <a:avLst/>
              <a:gdLst/>
              <a:ahLst/>
              <a:cxnLst/>
              <a:rect l="l" t="t" r="r" b="b"/>
              <a:pathLst>
                <a:path w="3596" h="4551" extrusionOk="0">
                  <a:moveTo>
                    <a:pt x="717" y="0"/>
                  </a:moveTo>
                  <a:cubicBezTo>
                    <a:pt x="664" y="0"/>
                    <a:pt x="613" y="26"/>
                    <a:pt x="584" y="75"/>
                  </a:cubicBezTo>
                  <a:cubicBezTo>
                    <a:pt x="1" y="1015"/>
                    <a:pt x="12" y="2272"/>
                    <a:pt x="610" y="3203"/>
                  </a:cubicBezTo>
                  <a:cubicBezTo>
                    <a:pt x="1145" y="4037"/>
                    <a:pt x="2114" y="4551"/>
                    <a:pt x="3097" y="4551"/>
                  </a:cubicBezTo>
                  <a:cubicBezTo>
                    <a:pt x="3213" y="4551"/>
                    <a:pt x="3329" y="4543"/>
                    <a:pt x="3447" y="4530"/>
                  </a:cubicBezTo>
                  <a:cubicBezTo>
                    <a:pt x="3532" y="4518"/>
                    <a:pt x="3595" y="4438"/>
                    <a:pt x="3583" y="4352"/>
                  </a:cubicBezTo>
                  <a:cubicBezTo>
                    <a:pt x="3574" y="4271"/>
                    <a:pt x="3503" y="4214"/>
                    <a:pt x="3421" y="4214"/>
                  </a:cubicBezTo>
                  <a:cubicBezTo>
                    <a:pt x="3416" y="4214"/>
                    <a:pt x="3411" y="4214"/>
                    <a:pt x="3406" y="4214"/>
                  </a:cubicBezTo>
                  <a:cubicBezTo>
                    <a:pt x="3302" y="4228"/>
                    <a:pt x="3198" y="4234"/>
                    <a:pt x="3094" y="4234"/>
                  </a:cubicBezTo>
                  <a:cubicBezTo>
                    <a:pt x="2218" y="4234"/>
                    <a:pt x="1354" y="3774"/>
                    <a:pt x="879" y="3032"/>
                  </a:cubicBezTo>
                  <a:cubicBezTo>
                    <a:pt x="344" y="2203"/>
                    <a:pt x="335" y="1081"/>
                    <a:pt x="852" y="242"/>
                  </a:cubicBezTo>
                  <a:cubicBezTo>
                    <a:pt x="899" y="168"/>
                    <a:pt x="877" y="69"/>
                    <a:pt x="801" y="24"/>
                  </a:cubicBezTo>
                  <a:cubicBezTo>
                    <a:pt x="775" y="8"/>
                    <a:pt x="746" y="0"/>
                    <a:pt x="7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16"/>
            <p:cNvSpPr/>
            <p:nvPr/>
          </p:nvSpPr>
          <p:spPr>
            <a:xfrm>
              <a:off x="402077" y="3883197"/>
              <a:ext cx="72382" cy="201360"/>
            </a:xfrm>
            <a:custGeom>
              <a:avLst/>
              <a:gdLst/>
              <a:ahLst/>
              <a:cxnLst/>
              <a:rect l="l" t="t" r="r" b="b"/>
              <a:pathLst>
                <a:path w="2366" h="6582" extrusionOk="0">
                  <a:moveTo>
                    <a:pt x="1100" y="1"/>
                  </a:moveTo>
                  <a:cubicBezTo>
                    <a:pt x="1040" y="1"/>
                    <a:pt x="983" y="34"/>
                    <a:pt x="956" y="93"/>
                  </a:cubicBezTo>
                  <a:cubicBezTo>
                    <a:pt x="0" y="2213"/>
                    <a:pt x="461" y="4862"/>
                    <a:pt x="2080" y="6534"/>
                  </a:cubicBezTo>
                  <a:cubicBezTo>
                    <a:pt x="2112" y="6565"/>
                    <a:pt x="2151" y="6581"/>
                    <a:pt x="2194" y="6581"/>
                  </a:cubicBezTo>
                  <a:cubicBezTo>
                    <a:pt x="2234" y="6581"/>
                    <a:pt x="2275" y="6567"/>
                    <a:pt x="2301" y="6537"/>
                  </a:cubicBezTo>
                  <a:cubicBezTo>
                    <a:pt x="2364" y="6477"/>
                    <a:pt x="2366" y="6376"/>
                    <a:pt x="2306" y="6314"/>
                  </a:cubicBezTo>
                  <a:cubicBezTo>
                    <a:pt x="776" y="4733"/>
                    <a:pt x="339" y="2228"/>
                    <a:pt x="1245" y="223"/>
                  </a:cubicBezTo>
                  <a:cubicBezTo>
                    <a:pt x="1282" y="144"/>
                    <a:pt x="1247" y="52"/>
                    <a:pt x="1166" y="15"/>
                  </a:cubicBezTo>
                  <a:cubicBezTo>
                    <a:pt x="1145" y="5"/>
                    <a:pt x="1122" y="1"/>
                    <a:pt x="11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16"/>
            <p:cNvSpPr/>
            <p:nvPr/>
          </p:nvSpPr>
          <p:spPr>
            <a:xfrm>
              <a:off x="462893" y="4019703"/>
              <a:ext cx="154339" cy="71128"/>
            </a:xfrm>
            <a:custGeom>
              <a:avLst/>
              <a:gdLst/>
              <a:ahLst/>
              <a:cxnLst/>
              <a:rect l="l" t="t" r="r" b="b"/>
              <a:pathLst>
                <a:path w="5045" h="2325" extrusionOk="0">
                  <a:moveTo>
                    <a:pt x="4864" y="1"/>
                  </a:moveTo>
                  <a:cubicBezTo>
                    <a:pt x="4810" y="1"/>
                    <a:pt x="4758" y="29"/>
                    <a:pt x="4729" y="78"/>
                  </a:cubicBezTo>
                  <a:cubicBezTo>
                    <a:pt x="4282" y="827"/>
                    <a:pt x="3589" y="1415"/>
                    <a:pt x="2777" y="1735"/>
                  </a:cubicBezTo>
                  <a:cubicBezTo>
                    <a:pt x="2316" y="1916"/>
                    <a:pt x="1824" y="2007"/>
                    <a:pt x="1331" y="2007"/>
                  </a:cubicBezTo>
                  <a:cubicBezTo>
                    <a:pt x="957" y="2007"/>
                    <a:pt x="582" y="1954"/>
                    <a:pt x="221" y="1848"/>
                  </a:cubicBezTo>
                  <a:cubicBezTo>
                    <a:pt x="206" y="1844"/>
                    <a:pt x="191" y="1842"/>
                    <a:pt x="176" y="1842"/>
                  </a:cubicBezTo>
                  <a:cubicBezTo>
                    <a:pt x="107" y="1842"/>
                    <a:pt x="43" y="1886"/>
                    <a:pt x="24" y="1956"/>
                  </a:cubicBezTo>
                  <a:cubicBezTo>
                    <a:pt x="0" y="2040"/>
                    <a:pt x="47" y="2128"/>
                    <a:pt x="133" y="2153"/>
                  </a:cubicBezTo>
                  <a:cubicBezTo>
                    <a:pt x="523" y="2268"/>
                    <a:pt x="927" y="2325"/>
                    <a:pt x="1332" y="2325"/>
                  </a:cubicBezTo>
                  <a:cubicBezTo>
                    <a:pt x="1865" y="2325"/>
                    <a:pt x="2397" y="2228"/>
                    <a:pt x="2890" y="2030"/>
                  </a:cubicBezTo>
                  <a:cubicBezTo>
                    <a:pt x="3768" y="1686"/>
                    <a:pt x="4517" y="1052"/>
                    <a:pt x="5000" y="241"/>
                  </a:cubicBezTo>
                  <a:cubicBezTo>
                    <a:pt x="5044" y="166"/>
                    <a:pt x="5019" y="68"/>
                    <a:pt x="4944" y="24"/>
                  </a:cubicBezTo>
                  <a:cubicBezTo>
                    <a:pt x="4919" y="8"/>
                    <a:pt x="4891" y="1"/>
                    <a:pt x="48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16"/>
            <p:cNvSpPr/>
            <p:nvPr/>
          </p:nvSpPr>
          <p:spPr>
            <a:xfrm>
              <a:off x="460690" y="4074433"/>
              <a:ext cx="200106" cy="92236"/>
            </a:xfrm>
            <a:custGeom>
              <a:avLst/>
              <a:gdLst/>
              <a:ahLst/>
              <a:cxnLst/>
              <a:rect l="l" t="t" r="r" b="b"/>
              <a:pathLst>
                <a:path w="6541" h="3015" extrusionOk="0">
                  <a:moveTo>
                    <a:pt x="178" y="0"/>
                  </a:moveTo>
                  <a:cubicBezTo>
                    <a:pt x="162" y="0"/>
                    <a:pt x="147" y="3"/>
                    <a:pt x="131" y="7"/>
                  </a:cubicBezTo>
                  <a:cubicBezTo>
                    <a:pt x="46" y="34"/>
                    <a:pt x="1" y="123"/>
                    <a:pt x="27" y="206"/>
                  </a:cubicBezTo>
                  <a:cubicBezTo>
                    <a:pt x="398" y="1408"/>
                    <a:pt x="1645" y="2812"/>
                    <a:pt x="3011" y="2985"/>
                  </a:cubicBezTo>
                  <a:cubicBezTo>
                    <a:pt x="3171" y="3004"/>
                    <a:pt x="3331" y="3015"/>
                    <a:pt x="3489" y="3015"/>
                  </a:cubicBezTo>
                  <a:cubicBezTo>
                    <a:pt x="4623" y="3015"/>
                    <a:pt x="5736" y="2518"/>
                    <a:pt x="6482" y="1659"/>
                  </a:cubicBezTo>
                  <a:cubicBezTo>
                    <a:pt x="6541" y="1593"/>
                    <a:pt x="6533" y="1492"/>
                    <a:pt x="6467" y="1436"/>
                  </a:cubicBezTo>
                  <a:cubicBezTo>
                    <a:pt x="6437" y="1409"/>
                    <a:pt x="6400" y="1396"/>
                    <a:pt x="6362" y="1396"/>
                  </a:cubicBezTo>
                  <a:cubicBezTo>
                    <a:pt x="6318" y="1396"/>
                    <a:pt x="6274" y="1415"/>
                    <a:pt x="6243" y="1451"/>
                  </a:cubicBezTo>
                  <a:cubicBezTo>
                    <a:pt x="5563" y="2232"/>
                    <a:pt x="4513" y="2696"/>
                    <a:pt x="3473" y="2696"/>
                  </a:cubicBezTo>
                  <a:cubicBezTo>
                    <a:pt x="3331" y="2696"/>
                    <a:pt x="3189" y="2687"/>
                    <a:pt x="3049" y="2669"/>
                  </a:cubicBezTo>
                  <a:cubicBezTo>
                    <a:pt x="1849" y="2517"/>
                    <a:pt x="675" y="1225"/>
                    <a:pt x="329" y="112"/>
                  </a:cubicBezTo>
                  <a:cubicBezTo>
                    <a:pt x="308" y="43"/>
                    <a:pt x="245" y="0"/>
                    <a:pt x="1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16"/>
            <p:cNvSpPr/>
            <p:nvPr/>
          </p:nvSpPr>
          <p:spPr>
            <a:xfrm>
              <a:off x="593059" y="3805094"/>
              <a:ext cx="72810" cy="73453"/>
            </a:xfrm>
            <a:custGeom>
              <a:avLst/>
              <a:gdLst/>
              <a:ahLst/>
              <a:cxnLst/>
              <a:rect l="l" t="t" r="r" b="b"/>
              <a:pathLst>
                <a:path w="2380" h="2401" extrusionOk="0">
                  <a:moveTo>
                    <a:pt x="1159" y="0"/>
                  </a:moveTo>
                  <a:cubicBezTo>
                    <a:pt x="998" y="0"/>
                    <a:pt x="837" y="47"/>
                    <a:pt x="687" y="155"/>
                  </a:cubicBezTo>
                  <a:cubicBezTo>
                    <a:pt x="438" y="339"/>
                    <a:pt x="190" y="813"/>
                    <a:pt x="111" y="1095"/>
                  </a:cubicBezTo>
                  <a:cubicBezTo>
                    <a:pt x="1" y="1487"/>
                    <a:pt x="114" y="1879"/>
                    <a:pt x="427" y="2143"/>
                  </a:cubicBezTo>
                  <a:cubicBezTo>
                    <a:pt x="638" y="2321"/>
                    <a:pt x="890" y="2401"/>
                    <a:pt x="1143" y="2401"/>
                  </a:cubicBezTo>
                  <a:cubicBezTo>
                    <a:pt x="1762" y="2401"/>
                    <a:pt x="2379" y="1921"/>
                    <a:pt x="2371" y="1236"/>
                  </a:cubicBezTo>
                  <a:cubicBezTo>
                    <a:pt x="2364" y="665"/>
                    <a:pt x="1764" y="0"/>
                    <a:pt x="1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16"/>
            <p:cNvSpPr/>
            <p:nvPr/>
          </p:nvSpPr>
          <p:spPr>
            <a:xfrm>
              <a:off x="471948" y="3811274"/>
              <a:ext cx="80825" cy="70822"/>
            </a:xfrm>
            <a:custGeom>
              <a:avLst/>
              <a:gdLst/>
              <a:ahLst/>
              <a:cxnLst/>
              <a:rect l="l" t="t" r="r" b="b"/>
              <a:pathLst>
                <a:path w="2642" h="2315" extrusionOk="0">
                  <a:moveTo>
                    <a:pt x="1395" y="0"/>
                  </a:moveTo>
                  <a:cubicBezTo>
                    <a:pt x="1188" y="0"/>
                    <a:pt x="927" y="52"/>
                    <a:pt x="750" y="172"/>
                  </a:cubicBezTo>
                  <a:cubicBezTo>
                    <a:pt x="534" y="325"/>
                    <a:pt x="346" y="526"/>
                    <a:pt x="292" y="790"/>
                  </a:cubicBezTo>
                  <a:cubicBezTo>
                    <a:pt x="290" y="802"/>
                    <a:pt x="292" y="814"/>
                    <a:pt x="290" y="825"/>
                  </a:cubicBezTo>
                  <a:cubicBezTo>
                    <a:pt x="0" y="1548"/>
                    <a:pt x="742" y="2315"/>
                    <a:pt x="1511" y="2315"/>
                  </a:cubicBezTo>
                  <a:cubicBezTo>
                    <a:pt x="1575" y="2315"/>
                    <a:pt x="1639" y="2309"/>
                    <a:pt x="1703" y="2298"/>
                  </a:cubicBezTo>
                  <a:cubicBezTo>
                    <a:pt x="2048" y="2240"/>
                    <a:pt x="2328" y="2082"/>
                    <a:pt x="2487" y="1752"/>
                  </a:cubicBezTo>
                  <a:cubicBezTo>
                    <a:pt x="2615" y="1486"/>
                    <a:pt x="2641" y="1172"/>
                    <a:pt x="2566" y="887"/>
                  </a:cubicBezTo>
                  <a:cubicBezTo>
                    <a:pt x="2428" y="372"/>
                    <a:pt x="1935" y="6"/>
                    <a:pt x="1403" y="0"/>
                  </a:cubicBezTo>
                  <a:cubicBezTo>
                    <a:pt x="1400" y="0"/>
                    <a:pt x="1398" y="0"/>
                    <a:pt x="1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16"/>
            <p:cNvSpPr/>
            <p:nvPr/>
          </p:nvSpPr>
          <p:spPr>
            <a:xfrm>
              <a:off x="540105" y="3911067"/>
              <a:ext cx="74646" cy="72810"/>
            </a:xfrm>
            <a:custGeom>
              <a:avLst/>
              <a:gdLst/>
              <a:ahLst/>
              <a:cxnLst/>
              <a:rect l="l" t="t" r="r" b="b"/>
              <a:pathLst>
                <a:path w="2440" h="2380" extrusionOk="0">
                  <a:moveTo>
                    <a:pt x="1209" y="1"/>
                  </a:moveTo>
                  <a:cubicBezTo>
                    <a:pt x="720" y="1"/>
                    <a:pt x="224" y="366"/>
                    <a:pt x="108" y="850"/>
                  </a:cubicBezTo>
                  <a:cubicBezTo>
                    <a:pt x="30" y="1027"/>
                    <a:pt x="1" y="1227"/>
                    <a:pt x="40" y="1425"/>
                  </a:cubicBezTo>
                  <a:cubicBezTo>
                    <a:pt x="127" y="1857"/>
                    <a:pt x="487" y="2233"/>
                    <a:pt x="911" y="2340"/>
                  </a:cubicBezTo>
                  <a:cubicBezTo>
                    <a:pt x="1014" y="2366"/>
                    <a:pt x="1120" y="2379"/>
                    <a:pt x="1225" y="2379"/>
                  </a:cubicBezTo>
                  <a:cubicBezTo>
                    <a:pt x="1607" y="2379"/>
                    <a:pt x="1981" y="2206"/>
                    <a:pt x="2188" y="1860"/>
                  </a:cubicBezTo>
                  <a:cubicBezTo>
                    <a:pt x="2409" y="1491"/>
                    <a:pt x="2440" y="1055"/>
                    <a:pt x="2256" y="663"/>
                  </a:cubicBezTo>
                  <a:cubicBezTo>
                    <a:pt x="2155" y="449"/>
                    <a:pt x="1992" y="290"/>
                    <a:pt x="1799" y="187"/>
                  </a:cubicBezTo>
                  <a:cubicBezTo>
                    <a:pt x="1755" y="155"/>
                    <a:pt x="1707" y="124"/>
                    <a:pt x="1654" y="99"/>
                  </a:cubicBezTo>
                  <a:cubicBezTo>
                    <a:pt x="1517" y="39"/>
                    <a:pt x="1369" y="2"/>
                    <a:pt x="1221" y="1"/>
                  </a:cubicBezTo>
                  <a:cubicBezTo>
                    <a:pt x="1217" y="1"/>
                    <a:pt x="1213" y="1"/>
                    <a:pt x="1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16"/>
            <p:cNvSpPr/>
            <p:nvPr/>
          </p:nvSpPr>
          <p:spPr>
            <a:xfrm>
              <a:off x="627474" y="3911037"/>
              <a:ext cx="69047" cy="59717"/>
            </a:xfrm>
            <a:custGeom>
              <a:avLst/>
              <a:gdLst/>
              <a:ahLst/>
              <a:cxnLst/>
              <a:rect l="l" t="t" r="r" b="b"/>
              <a:pathLst>
                <a:path w="2257" h="1952" extrusionOk="0">
                  <a:moveTo>
                    <a:pt x="1066" y="1"/>
                  </a:moveTo>
                  <a:cubicBezTo>
                    <a:pt x="860" y="1"/>
                    <a:pt x="653" y="61"/>
                    <a:pt x="475" y="194"/>
                  </a:cubicBezTo>
                  <a:cubicBezTo>
                    <a:pt x="318" y="312"/>
                    <a:pt x="194" y="473"/>
                    <a:pt x="140" y="670"/>
                  </a:cubicBezTo>
                  <a:cubicBezTo>
                    <a:pt x="1" y="1172"/>
                    <a:pt x="350" y="1763"/>
                    <a:pt x="839" y="1911"/>
                  </a:cubicBezTo>
                  <a:cubicBezTo>
                    <a:pt x="929" y="1938"/>
                    <a:pt x="1021" y="1951"/>
                    <a:pt x="1112" y="1951"/>
                  </a:cubicBezTo>
                  <a:cubicBezTo>
                    <a:pt x="1564" y="1951"/>
                    <a:pt x="1994" y="1630"/>
                    <a:pt x="2100" y="1178"/>
                  </a:cubicBezTo>
                  <a:cubicBezTo>
                    <a:pt x="2257" y="507"/>
                    <a:pt x="1666" y="1"/>
                    <a:pt x="10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16"/>
            <p:cNvSpPr/>
            <p:nvPr/>
          </p:nvSpPr>
          <p:spPr>
            <a:xfrm>
              <a:off x="451482" y="3909568"/>
              <a:ext cx="53445" cy="51242"/>
            </a:xfrm>
            <a:custGeom>
              <a:avLst/>
              <a:gdLst/>
              <a:ahLst/>
              <a:cxnLst/>
              <a:rect l="l" t="t" r="r" b="b"/>
              <a:pathLst>
                <a:path w="1747" h="1675" extrusionOk="0">
                  <a:moveTo>
                    <a:pt x="919" y="1"/>
                  </a:moveTo>
                  <a:cubicBezTo>
                    <a:pt x="560" y="1"/>
                    <a:pt x="186" y="300"/>
                    <a:pt x="130" y="659"/>
                  </a:cubicBezTo>
                  <a:cubicBezTo>
                    <a:pt x="1" y="1053"/>
                    <a:pt x="296" y="1485"/>
                    <a:pt x="651" y="1628"/>
                  </a:cubicBezTo>
                  <a:cubicBezTo>
                    <a:pt x="729" y="1660"/>
                    <a:pt x="820" y="1674"/>
                    <a:pt x="911" y="1674"/>
                  </a:cubicBezTo>
                  <a:cubicBezTo>
                    <a:pt x="1042" y="1674"/>
                    <a:pt x="1177" y="1645"/>
                    <a:pt x="1284" y="1592"/>
                  </a:cubicBezTo>
                  <a:cubicBezTo>
                    <a:pt x="1488" y="1490"/>
                    <a:pt x="1600" y="1329"/>
                    <a:pt x="1694" y="1131"/>
                  </a:cubicBezTo>
                  <a:cubicBezTo>
                    <a:pt x="1723" y="1070"/>
                    <a:pt x="1746" y="953"/>
                    <a:pt x="1746" y="884"/>
                  </a:cubicBezTo>
                  <a:cubicBezTo>
                    <a:pt x="1742" y="426"/>
                    <a:pt x="1469" y="65"/>
                    <a:pt x="998" y="6"/>
                  </a:cubicBezTo>
                  <a:cubicBezTo>
                    <a:pt x="972" y="3"/>
                    <a:pt x="945" y="1"/>
                    <a:pt x="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16"/>
            <p:cNvSpPr/>
            <p:nvPr/>
          </p:nvSpPr>
          <p:spPr>
            <a:xfrm>
              <a:off x="409297" y="3858417"/>
              <a:ext cx="61889" cy="53415"/>
            </a:xfrm>
            <a:custGeom>
              <a:avLst/>
              <a:gdLst/>
              <a:ahLst/>
              <a:cxnLst/>
              <a:rect l="l" t="t" r="r" b="b"/>
              <a:pathLst>
                <a:path w="2023" h="1746" extrusionOk="0">
                  <a:moveTo>
                    <a:pt x="1027" y="1"/>
                  </a:moveTo>
                  <a:cubicBezTo>
                    <a:pt x="733" y="1"/>
                    <a:pt x="445" y="153"/>
                    <a:pt x="269" y="409"/>
                  </a:cubicBezTo>
                  <a:cubicBezTo>
                    <a:pt x="1" y="800"/>
                    <a:pt x="161" y="1371"/>
                    <a:pt x="548" y="1615"/>
                  </a:cubicBezTo>
                  <a:cubicBezTo>
                    <a:pt x="690" y="1704"/>
                    <a:pt x="844" y="1745"/>
                    <a:pt x="996" y="1745"/>
                  </a:cubicBezTo>
                  <a:cubicBezTo>
                    <a:pt x="1290" y="1745"/>
                    <a:pt x="1578" y="1592"/>
                    <a:pt x="1754" y="1336"/>
                  </a:cubicBezTo>
                  <a:cubicBezTo>
                    <a:pt x="2023" y="945"/>
                    <a:pt x="1863" y="374"/>
                    <a:pt x="1475" y="130"/>
                  </a:cubicBezTo>
                  <a:cubicBezTo>
                    <a:pt x="1334" y="42"/>
                    <a:pt x="1179" y="1"/>
                    <a:pt x="10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16"/>
            <p:cNvSpPr/>
            <p:nvPr/>
          </p:nvSpPr>
          <p:spPr>
            <a:xfrm>
              <a:off x="537015" y="4096093"/>
              <a:ext cx="63541" cy="50080"/>
            </a:xfrm>
            <a:custGeom>
              <a:avLst/>
              <a:gdLst/>
              <a:ahLst/>
              <a:cxnLst/>
              <a:rect l="l" t="t" r="r" b="b"/>
              <a:pathLst>
                <a:path w="2077" h="1637" extrusionOk="0">
                  <a:moveTo>
                    <a:pt x="998" y="0"/>
                  </a:moveTo>
                  <a:cubicBezTo>
                    <a:pt x="360" y="0"/>
                    <a:pt x="0" y="1075"/>
                    <a:pt x="707" y="1518"/>
                  </a:cubicBezTo>
                  <a:cubicBezTo>
                    <a:pt x="837" y="1601"/>
                    <a:pt x="963" y="1637"/>
                    <a:pt x="1080" y="1637"/>
                  </a:cubicBezTo>
                  <a:cubicBezTo>
                    <a:pt x="1718" y="1637"/>
                    <a:pt x="2077" y="563"/>
                    <a:pt x="1372" y="119"/>
                  </a:cubicBezTo>
                  <a:cubicBezTo>
                    <a:pt x="1241" y="36"/>
                    <a:pt x="1115" y="0"/>
                    <a:pt x="9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16"/>
            <p:cNvSpPr/>
            <p:nvPr/>
          </p:nvSpPr>
          <p:spPr>
            <a:xfrm>
              <a:off x="663480" y="4034540"/>
              <a:ext cx="55403" cy="36742"/>
            </a:xfrm>
            <a:custGeom>
              <a:avLst/>
              <a:gdLst/>
              <a:ahLst/>
              <a:cxnLst/>
              <a:rect l="l" t="t" r="r" b="b"/>
              <a:pathLst>
                <a:path w="1811" h="1201" extrusionOk="0">
                  <a:moveTo>
                    <a:pt x="927" y="1"/>
                  </a:moveTo>
                  <a:cubicBezTo>
                    <a:pt x="397" y="1"/>
                    <a:pt x="1" y="751"/>
                    <a:pt x="553" y="1100"/>
                  </a:cubicBezTo>
                  <a:cubicBezTo>
                    <a:pt x="665" y="1170"/>
                    <a:pt x="778" y="1200"/>
                    <a:pt x="885" y="1200"/>
                  </a:cubicBezTo>
                  <a:cubicBezTo>
                    <a:pt x="1416" y="1200"/>
                    <a:pt x="1810" y="452"/>
                    <a:pt x="1257" y="101"/>
                  </a:cubicBezTo>
                  <a:cubicBezTo>
                    <a:pt x="1146" y="31"/>
                    <a:pt x="1034" y="1"/>
                    <a:pt x="9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16"/>
            <p:cNvSpPr/>
            <p:nvPr/>
          </p:nvSpPr>
          <p:spPr>
            <a:xfrm>
              <a:off x="673850" y="3965706"/>
              <a:ext cx="70363" cy="44971"/>
            </a:xfrm>
            <a:custGeom>
              <a:avLst/>
              <a:gdLst/>
              <a:ahLst/>
              <a:cxnLst/>
              <a:rect l="l" t="t" r="r" b="b"/>
              <a:pathLst>
                <a:path w="2300" h="1470" extrusionOk="0">
                  <a:moveTo>
                    <a:pt x="1189" y="0"/>
                  </a:moveTo>
                  <a:cubicBezTo>
                    <a:pt x="521" y="0"/>
                    <a:pt x="1" y="906"/>
                    <a:pt x="690" y="1343"/>
                  </a:cubicBezTo>
                  <a:cubicBezTo>
                    <a:pt x="831" y="1431"/>
                    <a:pt x="974" y="1470"/>
                    <a:pt x="1111" y="1470"/>
                  </a:cubicBezTo>
                  <a:cubicBezTo>
                    <a:pt x="1779" y="1470"/>
                    <a:pt x="2300" y="563"/>
                    <a:pt x="1609" y="127"/>
                  </a:cubicBezTo>
                  <a:cubicBezTo>
                    <a:pt x="1469" y="38"/>
                    <a:pt x="1326" y="0"/>
                    <a:pt x="1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16"/>
            <p:cNvSpPr/>
            <p:nvPr/>
          </p:nvSpPr>
          <p:spPr>
            <a:xfrm>
              <a:off x="626495" y="4098234"/>
              <a:ext cx="65254" cy="50172"/>
            </a:xfrm>
            <a:custGeom>
              <a:avLst/>
              <a:gdLst/>
              <a:ahLst/>
              <a:cxnLst/>
              <a:rect l="l" t="t" r="r" b="b"/>
              <a:pathLst>
                <a:path w="2133" h="1640" extrusionOk="0">
                  <a:moveTo>
                    <a:pt x="1036" y="1"/>
                  </a:moveTo>
                  <a:cubicBezTo>
                    <a:pt x="387" y="1"/>
                    <a:pt x="0" y="1068"/>
                    <a:pt x="712" y="1518"/>
                  </a:cubicBezTo>
                  <a:cubicBezTo>
                    <a:pt x="846" y="1602"/>
                    <a:pt x="976" y="1639"/>
                    <a:pt x="1096" y="1639"/>
                  </a:cubicBezTo>
                  <a:cubicBezTo>
                    <a:pt x="1747" y="1639"/>
                    <a:pt x="2133" y="572"/>
                    <a:pt x="1420" y="122"/>
                  </a:cubicBezTo>
                  <a:cubicBezTo>
                    <a:pt x="1287" y="38"/>
                    <a:pt x="1157" y="1"/>
                    <a:pt x="10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16"/>
            <p:cNvSpPr/>
            <p:nvPr/>
          </p:nvSpPr>
          <p:spPr>
            <a:xfrm>
              <a:off x="676603" y="3882708"/>
              <a:ext cx="57330" cy="36558"/>
            </a:xfrm>
            <a:custGeom>
              <a:avLst/>
              <a:gdLst/>
              <a:ahLst/>
              <a:cxnLst/>
              <a:rect l="l" t="t" r="r" b="b"/>
              <a:pathLst>
                <a:path w="1874" h="1195" extrusionOk="0">
                  <a:moveTo>
                    <a:pt x="969" y="0"/>
                  </a:moveTo>
                  <a:cubicBezTo>
                    <a:pt x="425" y="0"/>
                    <a:pt x="1" y="737"/>
                    <a:pt x="562" y="1091"/>
                  </a:cubicBezTo>
                  <a:cubicBezTo>
                    <a:pt x="676" y="1163"/>
                    <a:pt x="794" y="1195"/>
                    <a:pt x="906" y="1195"/>
                  </a:cubicBezTo>
                  <a:cubicBezTo>
                    <a:pt x="1449" y="1195"/>
                    <a:pt x="1874" y="456"/>
                    <a:pt x="1314" y="104"/>
                  </a:cubicBezTo>
                  <a:cubicBezTo>
                    <a:pt x="1199" y="32"/>
                    <a:pt x="1082" y="0"/>
                    <a:pt x="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16"/>
            <p:cNvSpPr/>
            <p:nvPr/>
          </p:nvSpPr>
          <p:spPr>
            <a:xfrm>
              <a:off x="356129" y="3925446"/>
              <a:ext cx="62745" cy="41025"/>
            </a:xfrm>
            <a:custGeom>
              <a:avLst/>
              <a:gdLst/>
              <a:ahLst/>
              <a:cxnLst/>
              <a:rect l="l" t="t" r="r" b="b"/>
              <a:pathLst>
                <a:path w="2051" h="1341" extrusionOk="0">
                  <a:moveTo>
                    <a:pt x="1053" y="0"/>
                  </a:moveTo>
                  <a:cubicBezTo>
                    <a:pt x="455" y="0"/>
                    <a:pt x="0" y="833"/>
                    <a:pt x="623" y="1227"/>
                  </a:cubicBezTo>
                  <a:cubicBezTo>
                    <a:pt x="748" y="1306"/>
                    <a:pt x="875" y="1340"/>
                    <a:pt x="997" y="1340"/>
                  </a:cubicBezTo>
                  <a:cubicBezTo>
                    <a:pt x="1596" y="1340"/>
                    <a:pt x="2050" y="506"/>
                    <a:pt x="1427" y="114"/>
                  </a:cubicBezTo>
                  <a:cubicBezTo>
                    <a:pt x="1302" y="35"/>
                    <a:pt x="1175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16"/>
            <p:cNvSpPr/>
            <p:nvPr/>
          </p:nvSpPr>
          <p:spPr>
            <a:xfrm>
              <a:off x="391799" y="3965278"/>
              <a:ext cx="61705" cy="53139"/>
            </a:xfrm>
            <a:custGeom>
              <a:avLst/>
              <a:gdLst/>
              <a:ahLst/>
              <a:cxnLst/>
              <a:rect l="l" t="t" r="r" b="b"/>
              <a:pathLst>
                <a:path w="2017" h="1737" extrusionOk="0">
                  <a:moveTo>
                    <a:pt x="1030" y="0"/>
                  </a:moveTo>
                  <a:cubicBezTo>
                    <a:pt x="725" y="0"/>
                    <a:pt x="423" y="175"/>
                    <a:pt x="257" y="439"/>
                  </a:cubicBezTo>
                  <a:cubicBezTo>
                    <a:pt x="0" y="846"/>
                    <a:pt x="197" y="1379"/>
                    <a:pt x="579" y="1619"/>
                  </a:cubicBezTo>
                  <a:cubicBezTo>
                    <a:pt x="706" y="1700"/>
                    <a:pt x="846" y="1736"/>
                    <a:pt x="985" y="1736"/>
                  </a:cubicBezTo>
                  <a:cubicBezTo>
                    <a:pt x="1291" y="1736"/>
                    <a:pt x="1593" y="1560"/>
                    <a:pt x="1759" y="1298"/>
                  </a:cubicBezTo>
                  <a:cubicBezTo>
                    <a:pt x="2016" y="890"/>
                    <a:pt x="1819" y="358"/>
                    <a:pt x="1438" y="117"/>
                  </a:cubicBezTo>
                  <a:cubicBezTo>
                    <a:pt x="1309" y="36"/>
                    <a:pt x="1170" y="0"/>
                    <a:pt x="1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16"/>
            <p:cNvSpPr/>
            <p:nvPr/>
          </p:nvSpPr>
          <p:spPr>
            <a:xfrm>
              <a:off x="483817" y="3991802"/>
              <a:ext cx="56596" cy="54455"/>
            </a:xfrm>
            <a:custGeom>
              <a:avLst/>
              <a:gdLst/>
              <a:ahLst/>
              <a:cxnLst/>
              <a:rect l="l" t="t" r="r" b="b"/>
              <a:pathLst>
                <a:path w="1850" h="1780" extrusionOk="0">
                  <a:moveTo>
                    <a:pt x="908" y="1"/>
                  </a:moveTo>
                  <a:cubicBezTo>
                    <a:pt x="652" y="1"/>
                    <a:pt x="405" y="110"/>
                    <a:pt x="211" y="341"/>
                  </a:cubicBezTo>
                  <a:cubicBezTo>
                    <a:pt x="64" y="515"/>
                    <a:pt x="1" y="798"/>
                    <a:pt x="32" y="1018"/>
                  </a:cubicBezTo>
                  <a:cubicBezTo>
                    <a:pt x="61" y="1222"/>
                    <a:pt x="196" y="1491"/>
                    <a:pt x="375" y="1606"/>
                  </a:cubicBezTo>
                  <a:cubicBezTo>
                    <a:pt x="557" y="1720"/>
                    <a:pt x="752" y="1780"/>
                    <a:pt x="942" y="1780"/>
                  </a:cubicBezTo>
                  <a:cubicBezTo>
                    <a:pt x="1198" y="1780"/>
                    <a:pt x="1445" y="1671"/>
                    <a:pt x="1639" y="1440"/>
                  </a:cubicBezTo>
                  <a:cubicBezTo>
                    <a:pt x="1786" y="1265"/>
                    <a:pt x="1849" y="984"/>
                    <a:pt x="1819" y="763"/>
                  </a:cubicBezTo>
                  <a:cubicBezTo>
                    <a:pt x="1789" y="559"/>
                    <a:pt x="1654" y="290"/>
                    <a:pt x="1475" y="175"/>
                  </a:cubicBezTo>
                  <a:cubicBezTo>
                    <a:pt x="1293" y="60"/>
                    <a:pt x="1098" y="1"/>
                    <a:pt x="9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16"/>
            <p:cNvSpPr/>
            <p:nvPr/>
          </p:nvSpPr>
          <p:spPr>
            <a:xfrm>
              <a:off x="592753" y="3995504"/>
              <a:ext cx="52864" cy="53476"/>
            </a:xfrm>
            <a:custGeom>
              <a:avLst/>
              <a:gdLst/>
              <a:ahLst/>
              <a:cxnLst/>
              <a:rect l="l" t="t" r="r" b="b"/>
              <a:pathLst>
                <a:path w="1728" h="1748" extrusionOk="0">
                  <a:moveTo>
                    <a:pt x="917" y="1"/>
                  </a:moveTo>
                  <a:cubicBezTo>
                    <a:pt x="618" y="1"/>
                    <a:pt x="306" y="135"/>
                    <a:pt x="133" y="382"/>
                  </a:cubicBezTo>
                  <a:cubicBezTo>
                    <a:pt x="50" y="496"/>
                    <a:pt x="8" y="655"/>
                    <a:pt x="1" y="809"/>
                  </a:cubicBezTo>
                  <a:lnTo>
                    <a:pt x="1" y="830"/>
                  </a:lnTo>
                  <a:cubicBezTo>
                    <a:pt x="15" y="860"/>
                    <a:pt x="27" y="984"/>
                    <a:pt x="49" y="1040"/>
                  </a:cubicBezTo>
                  <a:cubicBezTo>
                    <a:pt x="81" y="1128"/>
                    <a:pt x="124" y="1211"/>
                    <a:pt x="175" y="1289"/>
                  </a:cubicBezTo>
                  <a:cubicBezTo>
                    <a:pt x="271" y="1435"/>
                    <a:pt x="396" y="1561"/>
                    <a:pt x="542" y="1655"/>
                  </a:cubicBezTo>
                  <a:cubicBezTo>
                    <a:pt x="641" y="1718"/>
                    <a:pt x="755" y="1747"/>
                    <a:pt x="871" y="1747"/>
                  </a:cubicBezTo>
                  <a:cubicBezTo>
                    <a:pt x="1089" y="1747"/>
                    <a:pt x="1314" y="1645"/>
                    <a:pt x="1453" y="1479"/>
                  </a:cubicBezTo>
                  <a:cubicBezTo>
                    <a:pt x="1647" y="1248"/>
                    <a:pt x="1727" y="912"/>
                    <a:pt x="1682" y="614"/>
                  </a:cubicBezTo>
                  <a:cubicBezTo>
                    <a:pt x="1618" y="193"/>
                    <a:pt x="1276" y="1"/>
                    <a:pt x="9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16"/>
            <p:cNvSpPr/>
            <p:nvPr/>
          </p:nvSpPr>
          <p:spPr>
            <a:xfrm>
              <a:off x="318349" y="4062838"/>
              <a:ext cx="160029" cy="669517"/>
            </a:xfrm>
            <a:custGeom>
              <a:avLst/>
              <a:gdLst/>
              <a:ahLst/>
              <a:cxnLst/>
              <a:rect l="l" t="t" r="r" b="b"/>
              <a:pathLst>
                <a:path w="5231" h="21885" extrusionOk="0">
                  <a:moveTo>
                    <a:pt x="4869" y="0"/>
                  </a:moveTo>
                  <a:cubicBezTo>
                    <a:pt x="4758" y="0"/>
                    <a:pt x="4650" y="59"/>
                    <a:pt x="4592" y="163"/>
                  </a:cubicBezTo>
                  <a:cubicBezTo>
                    <a:pt x="1530" y="5584"/>
                    <a:pt x="545" y="12632"/>
                    <a:pt x="12" y="21550"/>
                  </a:cubicBezTo>
                  <a:cubicBezTo>
                    <a:pt x="0" y="21723"/>
                    <a:pt x="135" y="21874"/>
                    <a:pt x="309" y="21885"/>
                  </a:cubicBezTo>
                  <a:lnTo>
                    <a:pt x="328" y="21885"/>
                  </a:lnTo>
                  <a:cubicBezTo>
                    <a:pt x="495" y="21885"/>
                    <a:pt x="635" y="21755"/>
                    <a:pt x="645" y="21587"/>
                  </a:cubicBezTo>
                  <a:cubicBezTo>
                    <a:pt x="1175" y="12757"/>
                    <a:pt x="2143" y="5788"/>
                    <a:pt x="5144" y="473"/>
                  </a:cubicBezTo>
                  <a:cubicBezTo>
                    <a:pt x="5231" y="320"/>
                    <a:pt x="5175" y="128"/>
                    <a:pt x="5022" y="41"/>
                  </a:cubicBezTo>
                  <a:cubicBezTo>
                    <a:pt x="4974" y="13"/>
                    <a:pt x="4921" y="0"/>
                    <a:pt x="48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16"/>
            <p:cNvSpPr/>
            <p:nvPr/>
          </p:nvSpPr>
          <p:spPr>
            <a:xfrm>
              <a:off x="3106" y="4441333"/>
              <a:ext cx="325259" cy="286621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0" y="3467"/>
                    <a:pt x="2949" y="6344"/>
                  </a:cubicBezTo>
                  <a:cubicBezTo>
                    <a:pt x="5899" y="9219"/>
                    <a:pt x="8343" y="8335"/>
                    <a:pt x="10631" y="9369"/>
                  </a:cubicBezTo>
                  <a:cubicBezTo>
                    <a:pt x="9229" y="6124"/>
                    <a:pt x="6862" y="4319"/>
                    <a:pt x="4868" y="3321"/>
                  </a:cubicBezTo>
                  <a:cubicBezTo>
                    <a:pt x="1326" y="1550"/>
                    <a:pt x="737" y="1033"/>
                    <a:pt x="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16"/>
            <p:cNvSpPr/>
            <p:nvPr/>
          </p:nvSpPr>
          <p:spPr>
            <a:xfrm>
              <a:off x="330249" y="4441333"/>
              <a:ext cx="352058" cy="302407"/>
            </a:xfrm>
            <a:custGeom>
              <a:avLst/>
              <a:gdLst/>
              <a:ahLst/>
              <a:cxnLst/>
              <a:rect l="l" t="t" r="r" b="b"/>
              <a:pathLst>
                <a:path w="11508" h="9885" extrusionOk="0">
                  <a:moveTo>
                    <a:pt x="10549" y="1"/>
                  </a:moveTo>
                  <a:lnTo>
                    <a:pt x="10549" y="1"/>
                  </a:lnTo>
                  <a:cubicBezTo>
                    <a:pt x="10401" y="1253"/>
                    <a:pt x="8336" y="3246"/>
                    <a:pt x="5680" y="4278"/>
                  </a:cubicBezTo>
                  <a:cubicBezTo>
                    <a:pt x="3601" y="5088"/>
                    <a:pt x="1403" y="6124"/>
                    <a:pt x="0" y="9369"/>
                  </a:cubicBezTo>
                  <a:cubicBezTo>
                    <a:pt x="2288" y="8335"/>
                    <a:pt x="5608" y="9884"/>
                    <a:pt x="8558" y="7008"/>
                  </a:cubicBezTo>
                  <a:cubicBezTo>
                    <a:pt x="11508" y="4130"/>
                    <a:pt x="10549" y="1"/>
                    <a:pt x="105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16"/>
            <p:cNvSpPr/>
            <p:nvPr/>
          </p:nvSpPr>
          <p:spPr>
            <a:xfrm>
              <a:off x="-18094" y="4176613"/>
              <a:ext cx="103892" cy="91441"/>
            </a:xfrm>
            <a:custGeom>
              <a:avLst/>
              <a:gdLst/>
              <a:ahLst/>
              <a:cxnLst/>
              <a:rect l="l" t="t" r="r" b="b"/>
              <a:pathLst>
                <a:path w="3396" h="2989" extrusionOk="0">
                  <a:moveTo>
                    <a:pt x="100" y="0"/>
                  </a:moveTo>
                  <a:cubicBezTo>
                    <a:pt x="44" y="0"/>
                    <a:pt x="0" y="46"/>
                    <a:pt x="0" y="102"/>
                  </a:cubicBezTo>
                  <a:cubicBezTo>
                    <a:pt x="7" y="926"/>
                    <a:pt x="382" y="1739"/>
                    <a:pt x="1004" y="2278"/>
                  </a:cubicBezTo>
                  <a:cubicBezTo>
                    <a:pt x="1532" y="2736"/>
                    <a:pt x="2228" y="2989"/>
                    <a:pt x="2922" y="2989"/>
                  </a:cubicBezTo>
                  <a:cubicBezTo>
                    <a:pt x="3050" y="2989"/>
                    <a:pt x="3176" y="2981"/>
                    <a:pt x="3301" y="2962"/>
                  </a:cubicBezTo>
                  <a:cubicBezTo>
                    <a:pt x="3355" y="2955"/>
                    <a:pt x="3395" y="2903"/>
                    <a:pt x="3388" y="2849"/>
                  </a:cubicBezTo>
                  <a:cubicBezTo>
                    <a:pt x="3378" y="2798"/>
                    <a:pt x="3334" y="2762"/>
                    <a:pt x="3286" y="2762"/>
                  </a:cubicBezTo>
                  <a:cubicBezTo>
                    <a:pt x="3282" y="2762"/>
                    <a:pt x="3278" y="2762"/>
                    <a:pt x="3273" y="2762"/>
                  </a:cubicBezTo>
                  <a:cubicBezTo>
                    <a:pt x="3157" y="2778"/>
                    <a:pt x="3039" y="2786"/>
                    <a:pt x="2922" y="2786"/>
                  </a:cubicBezTo>
                  <a:cubicBezTo>
                    <a:pt x="2274" y="2786"/>
                    <a:pt x="1626" y="2550"/>
                    <a:pt x="1135" y="2125"/>
                  </a:cubicBezTo>
                  <a:cubicBezTo>
                    <a:pt x="557" y="1623"/>
                    <a:pt x="206" y="865"/>
                    <a:pt x="201" y="100"/>
                  </a:cubicBezTo>
                  <a:cubicBezTo>
                    <a:pt x="198" y="45"/>
                    <a:pt x="154" y="0"/>
                    <a:pt x="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16"/>
            <p:cNvSpPr/>
            <p:nvPr/>
          </p:nvSpPr>
          <p:spPr>
            <a:xfrm>
              <a:off x="8582" y="4157034"/>
              <a:ext cx="129804" cy="109644"/>
            </a:xfrm>
            <a:custGeom>
              <a:avLst/>
              <a:gdLst/>
              <a:ahLst/>
              <a:cxnLst/>
              <a:rect l="l" t="t" r="r" b="b"/>
              <a:pathLst>
                <a:path w="4243" h="3584" extrusionOk="0">
                  <a:moveTo>
                    <a:pt x="134" y="1"/>
                  </a:moveTo>
                  <a:cubicBezTo>
                    <a:pt x="89" y="1"/>
                    <a:pt x="43" y="47"/>
                    <a:pt x="41" y="97"/>
                  </a:cubicBezTo>
                  <a:cubicBezTo>
                    <a:pt x="0" y="912"/>
                    <a:pt x="156" y="1655"/>
                    <a:pt x="489" y="2247"/>
                  </a:cubicBezTo>
                  <a:cubicBezTo>
                    <a:pt x="881" y="2944"/>
                    <a:pt x="1535" y="3432"/>
                    <a:pt x="2240" y="3554"/>
                  </a:cubicBezTo>
                  <a:cubicBezTo>
                    <a:pt x="2354" y="3574"/>
                    <a:pt x="2467" y="3583"/>
                    <a:pt x="2579" y="3583"/>
                  </a:cubicBezTo>
                  <a:cubicBezTo>
                    <a:pt x="3253" y="3583"/>
                    <a:pt x="3893" y="3245"/>
                    <a:pt x="4215" y="2696"/>
                  </a:cubicBezTo>
                  <a:cubicBezTo>
                    <a:pt x="4242" y="2649"/>
                    <a:pt x="4226" y="2586"/>
                    <a:pt x="4178" y="2558"/>
                  </a:cubicBezTo>
                  <a:cubicBezTo>
                    <a:pt x="4163" y="2550"/>
                    <a:pt x="4146" y="2545"/>
                    <a:pt x="4129" y="2545"/>
                  </a:cubicBezTo>
                  <a:cubicBezTo>
                    <a:pt x="4094" y="2545"/>
                    <a:pt x="4059" y="2563"/>
                    <a:pt x="4040" y="2595"/>
                  </a:cubicBezTo>
                  <a:cubicBezTo>
                    <a:pt x="3760" y="3077"/>
                    <a:pt x="3169" y="3380"/>
                    <a:pt x="2567" y="3380"/>
                  </a:cubicBezTo>
                  <a:cubicBezTo>
                    <a:pt x="2469" y="3380"/>
                    <a:pt x="2371" y="3372"/>
                    <a:pt x="2273" y="3356"/>
                  </a:cubicBezTo>
                  <a:cubicBezTo>
                    <a:pt x="1629" y="3242"/>
                    <a:pt x="1027" y="2792"/>
                    <a:pt x="663" y="2147"/>
                  </a:cubicBezTo>
                  <a:cubicBezTo>
                    <a:pt x="350" y="1589"/>
                    <a:pt x="203" y="883"/>
                    <a:pt x="241" y="106"/>
                  </a:cubicBezTo>
                  <a:cubicBezTo>
                    <a:pt x="243" y="52"/>
                    <a:pt x="200" y="3"/>
                    <a:pt x="146" y="2"/>
                  </a:cubicBezTo>
                  <a:cubicBezTo>
                    <a:pt x="142" y="1"/>
                    <a:pt x="138" y="1"/>
                    <a:pt x="1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16"/>
            <p:cNvSpPr/>
            <p:nvPr/>
          </p:nvSpPr>
          <p:spPr>
            <a:xfrm>
              <a:off x="97205" y="4193929"/>
              <a:ext cx="39862" cy="50019"/>
            </a:xfrm>
            <a:custGeom>
              <a:avLst/>
              <a:gdLst/>
              <a:ahLst/>
              <a:cxnLst/>
              <a:rect l="l" t="t" r="r" b="b"/>
              <a:pathLst>
                <a:path w="1303" h="1635" extrusionOk="0">
                  <a:moveTo>
                    <a:pt x="112" y="0"/>
                  </a:moveTo>
                  <a:cubicBezTo>
                    <a:pt x="92" y="0"/>
                    <a:pt x="71" y="7"/>
                    <a:pt x="53" y="20"/>
                  </a:cubicBezTo>
                  <a:cubicBezTo>
                    <a:pt x="9" y="56"/>
                    <a:pt x="0" y="117"/>
                    <a:pt x="33" y="161"/>
                  </a:cubicBezTo>
                  <a:lnTo>
                    <a:pt x="1109" y="1593"/>
                  </a:lnTo>
                  <a:cubicBezTo>
                    <a:pt x="1128" y="1619"/>
                    <a:pt x="1158" y="1634"/>
                    <a:pt x="1190" y="1634"/>
                  </a:cubicBezTo>
                  <a:cubicBezTo>
                    <a:pt x="1209" y="1634"/>
                    <a:pt x="1231" y="1627"/>
                    <a:pt x="1250" y="1614"/>
                  </a:cubicBezTo>
                  <a:cubicBezTo>
                    <a:pt x="1294" y="1578"/>
                    <a:pt x="1303" y="1517"/>
                    <a:pt x="1271" y="1473"/>
                  </a:cubicBezTo>
                  <a:lnTo>
                    <a:pt x="194" y="41"/>
                  </a:lnTo>
                  <a:cubicBezTo>
                    <a:pt x="173" y="15"/>
                    <a:pt x="143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16"/>
            <p:cNvSpPr/>
            <p:nvPr/>
          </p:nvSpPr>
          <p:spPr>
            <a:xfrm>
              <a:off x="62422" y="4151221"/>
              <a:ext cx="68741" cy="90156"/>
            </a:xfrm>
            <a:custGeom>
              <a:avLst/>
              <a:gdLst/>
              <a:ahLst/>
              <a:cxnLst/>
              <a:rect l="l" t="t" r="r" b="b"/>
              <a:pathLst>
                <a:path w="2247" h="2947" extrusionOk="0">
                  <a:moveTo>
                    <a:pt x="148" y="1"/>
                  </a:moveTo>
                  <a:cubicBezTo>
                    <a:pt x="95" y="1"/>
                    <a:pt x="48" y="40"/>
                    <a:pt x="45" y="95"/>
                  </a:cubicBezTo>
                  <a:cubicBezTo>
                    <a:pt x="1" y="726"/>
                    <a:pt x="187" y="1383"/>
                    <a:pt x="560" y="1895"/>
                  </a:cubicBezTo>
                  <a:cubicBezTo>
                    <a:pt x="932" y="2408"/>
                    <a:pt x="1497" y="2789"/>
                    <a:pt x="2111" y="2943"/>
                  </a:cubicBezTo>
                  <a:cubicBezTo>
                    <a:pt x="2118" y="2945"/>
                    <a:pt x="2129" y="2946"/>
                    <a:pt x="2136" y="2946"/>
                  </a:cubicBezTo>
                  <a:cubicBezTo>
                    <a:pt x="2180" y="2946"/>
                    <a:pt x="2221" y="2917"/>
                    <a:pt x="2233" y="2870"/>
                  </a:cubicBezTo>
                  <a:cubicBezTo>
                    <a:pt x="2246" y="2816"/>
                    <a:pt x="2212" y="2761"/>
                    <a:pt x="2159" y="2748"/>
                  </a:cubicBezTo>
                  <a:cubicBezTo>
                    <a:pt x="1590" y="2606"/>
                    <a:pt x="1067" y="2250"/>
                    <a:pt x="722" y="1776"/>
                  </a:cubicBezTo>
                  <a:cubicBezTo>
                    <a:pt x="377" y="1300"/>
                    <a:pt x="204" y="692"/>
                    <a:pt x="245" y="108"/>
                  </a:cubicBezTo>
                  <a:cubicBezTo>
                    <a:pt x="249" y="52"/>
                    <a:pt x="206" y="4"/>
                    <a:pt x="151" y="1"/>
                  </a:cubicBezTo>
                  <a:cubicBezTo>
                    <a:pt x="150" y="1"/>
                    <a:pt x="149" y="1"/>
                    <a:pt x="1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16"/>
            <p:cNvSpPr/>
            <p:nvPr/>
          </p:nvSpPr>
          <p:spPr>
            <a:xfrm>
              <a:off x="122045" y="4148743"/>
              <a:ext cx="26615" cy="95051"/>
            </a:xfrm>
            <a:custGeom>
              <a:avLst/>
              <a:gdLst/>
              <a:ahLst/>
              <a:cxnLst/>
              <a:rect l="l" t="t" r="r" b="b"/>
              <a:pathLst>
                <a:path w="870" h="3107" extrusionOk="0">
                  <a:moveTo>
                    <a:pt x="116" y="0"/>
                  </a:moveTo>
                  <a:cubicBezTo>
                    <a:pt x="97" y="0"/>
                    <a:pt x="79" y="5"/>
                    <a:pt x="62" y="16"/>
                  </a:cubicBezTo>
                  <a:cubicBezTo>
                    <a:pt x="14" y="47"/>
                    <a:pt x="0" y="108"/>
                    <a:pt x="30" y="155"/>
                  </a:cubicBezTo>
                  <a:cubicBezTo>
                    <a:pt x="557" y="982"/>
                    <a:pt x="658" y="2061"/>
                    <a:pt x="294" y="2969"/>
                  </a:cubicBezTo>
                  <a:cubicBezTo>
                    <a:pt x="275" y="3020"/>
                    <a:pt x="300" y="3079"/>
                    <a:pt x="351" y="3099"/>
                  </a:cubicBezTo>
                  <a:cubicBezTo>
                    <a:pt x="363" y="3105"/>
                    <a:pt x="375" y="3107"/>
                    <a:pt x="388" y="3107"/>
                  </a:cubicBezTo>
                  <a:cubicBezTo>
                    <a:pt x="429" y="3107"/>
                    <a:pt x="466" y="3083"/>
                    <a:pt x="482" y="3045"/>
                  </a:cubicBezTo>
                  <a:cubicBezTo>
                    <a:pt x="870" y="2076"/>
                    <a:pt x="761" y="928"/>
                    <a:pt x="202" y="47"/>
                  </a:cubicBezTo>
                  <a:cubicBezTo>
                    <a:pt x="181" y="16"/>
                    <a:pt x="149" y="0"/>
                    <a:pt x="1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3289;p16"/>
            <p:cNvSpPr/>
            <p:nvPr/>
          </p:nvSpPr>
          <p:spPr>
            <a:xfrm>
              <a:off x="35930" y="4088108"/>
              <a:ext cx="99701" cy="154829"/>
            </a:xfrm>
            <a:custGeom>
              <a:avLst/>
              <a:gdLst/>
              <a:ahLst/>
              <a:cxnLst/>
              <a:rect l="l" t="t" r="r" b="b"/>
              <a:pathLst>
                <a:path w="3259" h="5061" extrusionOk="0">
                  <a:moveTo>
                    <a:pt x="112" y="0"/>
                  </a:moveTo>
                  <a:cubicBezTo>
                    <a:pt x="83" y="0"/>
                    <a:pt x="55" y="12"/>
                    <a:pt x="36" y="36"/>
                  </a:cubicBezTo>
                  <a:cubicBezTo>
                    <a:pt x="1" y="79"/>
                    <a:pt x="6" y="142"/>
                    <a:pt x="48" y="177"/>
                  </a:cubicBezTo>
                  <a:cubicBezTo>
                    <a:pt x="789" y="803"/>
                    <a:pt x="1557" y="1449"/>
                    <a:pt x="2130" y="2246"/>
                  </a:cubicBezTo>
                  <a:cubicBezTo>
                    <a:pt x="2763" y="3125"/>
                    <a:pt x="3055" y="4087"/>
                    <a:pt x="2953" y="4949"/>
                  </a:cubicBezTo>
                  <a:cubicBezTo>
                    <a:pt x="2948" y="5005"/>
                    <a:pt x="2987" y="5053"/>
                    <a:pt x="3042" y="5061"/>
                  </a:cubicBezTo>
                  <a:lnTo>
                    <a:pt x="3053" y="5061"/>
                  </a:lnTo>
                  <a:cubicBezTo>
                    <a:pt x="3102" y="5061"/>
                    <a:pt x="3146" y="5024"/>
                    <a:pt x="3152" y="4971"/>
                  </a:cubicBezTo>
                  <a:cubicBezTo>
                    <a:pt x="3259" y="4059"/>
                    <a:pt x="2953" y="3049"/>
                    <a:pt x="2291" y="2128"/>
                  </a:cubicBezTo>
                  <a:cubicBezTo>
                    <a:pt x="1704" y="1312"/>
                    <a:pt x="927" y="659"/>
                    <a:pt x="177" y="24"/>
                  </a:cubicBezTo>
                  <a:cubicBezTo>
                    <a:pt x="158" y="8"/>
                    <a:pt x="135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3290;p16"/>
            <p:cNvSpPr/>
            <p:nvPr/>
          </p:nvSpPr>
          <p:spPr>
            <a:xfrm>
              <a:off x="129693" y="4151619"/>
              <a:ext cx="69567" cy="88045"/>
            </a:xfrm>
            <a:custGeom>
              <a:avLst/>
              <a:gdLst/>
              <a:ahLst/>
              <a:cxnLst/>
              <a:rect l="l" t="t" r="r" b="b"/>
              <a:pathLst>
                <a:path w="2274" h="2878" extrusionOk="0">
                  <a:moveTo>
                    <a:pt x="1821" y="1"/>
                  </a:moveTo>
                  <a:cubicBezTo>
                    <a:pt x="1803" y="1"/>
                    <a:pt x="1785" y="5"/>
                    <a:pt x="1768" y="16"/>
                  </a:cubicBezTo>
                  <a:cubicBezTo>
                    <a:pt x="1721" y="45"/>
                    <a:pt x="1706" y="105"/>
                    <a:pt x="1736" y="152"/>
                  </a:cubicBezTo>
                  <a:cubicBezTo>
                    <a:pt x="2062" y="684"/>
                    <a:pt x="2056" y="1392"/>
                    <a:pt x="1718" y="1917"/>
                  </a:cubicBezTo>
                  <a:cubicBezTo>
                    <a:pt x="1415" y="2388"/>
                    <a:pt x="867" y="2676"/>
                    <a:pt x="311" y="2676"/>
                  </a:cubicBezTo>
                  <a:cubicBezTo>
                    <a:pt x="247" y="2676"/>
                    <a:pt x="184" y="2672"/>
                    <a:pt x="120" y="2665"/>
                  </a:cubicBezTo>
                  <a:cubicBezTo>
                    <a:pt x="115" y="2664"/>
                    <a:pt x="110" y="2663"/>
                    <a:pt x="105" y="2663"/>
                  </a:cubicBezTo>
                  <a:cubicBezTo>
                    <a:pt x="57" y="2663"/>
                    <a:pt x="14" y="2701"/>
                    <a:pt x="7" y="2750"/>
                  </a:cubicBezTo>
                  <a:cubicBezTo>
                    <a:pt x="0" y="2806"/>
                    <a:pt x="40" y="2856"/>
                    <a:pt x="94" y="2863"/>
                  </a:cubicBezTo>
                  <a:cubicBezTo>
                    <a:pt x="166" y="2873"/>
                    <a:pt x="239" y="2878"/>
                    <a:pt x="313" y="2878"/>
                  </a:cubicBezTo>
                  <a:cubicBezTo>
                    <a:pt x="935" y="2878"/>
                    <a:pt x="1548" y="2552"/>
                    <a:pt x="1887" y="2027"/>
                  </a:cubicBezTo>
                  <a:cubicBezTo>
                    <a:pt x="2266" y="1437"/>
                    <a:pt x="2273" y="643"/>
                    <a:pt x="1906" y="48"/>
                  </a:cubicBezTo>
                  <a:cubicBezTo>
                    <a:pt x="1887" y="18"/>
                    <a:pt x="1855" y="1"/>
                    <a:pt x="18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3291;p16"/>
            <p:cNvSpPr/>
            <p:nvPr/>
          </p:nvSpPr>
          <p:spPr>
            <a:xfrm>
              <a:off x="129173" y="4113041"/>
              <a:ext cx="45858" cy="127387"/>
            </a:xfrm>
            <a:custGeom>
              <a:avLst/>
              <a:gdLst/>
              <a:ahLst/>
              <a:cxnLst/>
              <a:rect l="l" t="t" r="r" b="b"/>
              <a:pathLst>
                <a:path w="1499" h="4164" extrusionOk="0">
                  <a:moveTo>
                    <a:pt x="802" y="0"/>
                  </a:moveTo>
                  <a:cubicBezTo>
                    <a:pt x="788" y="0"/>
                    <a:pt x="774" y="3"/>
                    <a:pt x="762" y="10"/>
                  </a:cubicBezTo>
                  <a:cubicBezTo>
                    <a:pt x="712" y="32"/>
                    <a:pt x="690" y="90"/>
                    <a:pt x="712" y="142"/>
                  </a:cubicBezTo>
                  <a:cubicBezTo>
                    <a:pt x="1284" y="1410"/>
                    <a:pt x="1007" y="2995"/>
                    <a:pt x="39" y="3995"/>
                  </a:cubicBezTo>
                  <a:cubicBezTo>
                    <a:pt x="1" y="4033"/>
                    <a:pt x="1" y="4097"/>
                    <a:pt x="42" y="4136"/>
                  </a:cubicBezTo>
                  <a:cubicBezTo>
                    <a:pt x="61" y="4155"/>
                    <a:pt x="86" y="4164"/>
                    <a:pt x="111" y="4164"/>
                  </a:cubicBezTo>
                  <a:cubicBezTo>
                    <a:pt x="139" y="4164"/>
                    <a:pt x="164" y="4153"/>
                    <a:pt x="183" y="4134"/>
                  </a:cubicBezTo>
                  <a:cubicBezTo>
                    <a:pt x="1206" y="3077"/>
                    <a:pt x="1499" y="1402"/>
                    <a:pt x="894" y="59"/>
                  </a:cubicBezTo>
                  <a:cubicBezTo>
                    <a:pt x="878" y="23"/>
                    <a:pt x="840" y="0"/>
                    <a:pt x="8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3292;p16"/>
            <p:cNvSpPr/>
            <p:nvPr/>
          </p:nvSpPr>
          <p:spPr>
            <a:xfrm>
              <a:off x="38928" y="4199466"/>
              <a:ext cx="97712" cy="44971"/>
            </a:xfrm>
            <a:custGeom>
              <a:avLst/>
              <a:gdLst/>
              <a:ahLst/>
              <a:cxnLst/>
              <a:rect l="l" t="t" r="r" b="b"/>
              <a:pathLst>
                <a:path w="3194" h="1470" extrusionOk="0">
                  <a:moveTo>
                    <a:pt x="115" y="1"/>
                  </a:moveTo>
                  <a:cubicBezTo>
                    <a:pt x="98" y="1"/>
                    <a:pt x="80" y="6"/>
                    <a:pt x="64" y="16"/>
                  </a:cubicBezTo>
                  <a:cubicBezTo>
                    <a:pt x="16" y="45"/>
                    <a:pt x="1" y="105"/>
                    <a:pt x="29" y="152"/>
                  </a:cubicBezTo>
                  <a:cubicBezTo>
                    <a:pt x="334" y="663"/>
                    <a:pt x="807" y="1065"/>
                    <a:pt x="1362" y="1284"/>
                  </a:cubicBezTo>
                  <a:cubicBezTo>
                    <a:pt x="1675" y="1406"/>
                    <a:pt x="2013" y="1469"/>
                    <a:pt x="2349" y="1469"/>
                  </a:cubicBezTo>
                  <a:cubicBezTo>
                    <a:pt x="2606" y="1469"/>
                    <a:pt x="2861" y="1434"/>
                    <a:pt x="3111" y="1362"/>
                  </a:cubicBezTo>
                  <a:cubicBezTo>
                    <a:pt x="3164" y="1346"/>
                    <a:pt x="3193" y="1290"/>
                    <a:pt x="3179" y="1237"/>
                  </a:cubicBezTo>
                  <a:cubicBezTo>
                    <a:pt x="3165" y="1194"/>
                    <a:pt x="3125" y="1165"/>
                    <a:pt x="3082" y="1165"/>
                  </a:cubicBezTo>
                  <a:cubicBezTo>
                    <a:pt x="3073" y="1165"/>
                    <a:pt x="3063" y="1167"/>
                    <a:pt x="3054" y="1170"/>
                  </a:cubicBezTo>
                  <a:cubicBezTo>
                    <a:pt x="2825" y="1237"/>
                    <a:pt x="2588" y="1271"/>
                    <a:pt x="2351" y="1271"/>
                  </a:cubicBezTo>
                  <a:cubicBezTo>
                    <a:pt x="2040" y="1271"/>
                    <a:pt x="1729" y="1213"/>
                    <a:pt x="1437" y="1098"/>
                  </a:cubicBezTo>
                  <a:cubicBezTo>
                    <a:pt x="923" y="897"/>
                    <a:pt x="484" y="524"/>
                    <a:pt x="201" y="49"/>
                  </a:cubicBezTo>
                  <a:cubicBezTo>
                    <a:pt x="181" y="18"/>
                    <a:pt x="149" y="1"/>
                    <a:pt x="1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3293;p16"/>
            <p:cNvSpPr/>
            <p:nvPr/>
          </p:nvSpPr>
          <p:spPr>
            <a:xfrm>
              <a:off x="11366" y="4234036"/>
              <a:ext cx="126561" cy="58309"/>
            </a:xfrm>
            <a:custGeom>
              <a:avLst/>
              <a:gdLst/>
              <a:ahLst/>
              <a:cxnLst/>
              <a:rect l="l" t="t" r="r" b="b"/>
              <a:pathLst>
                <a:path w="4137" h="1906" extrusionOk="0">
                  <a:moveTo>
                    <a:pt x="4025" y="0"/>
                  </a:moveTo>
                  <a:cubicBezTo>
                    <a:pt x="3983" y="0"/>
                    <a:pt x="3943" y="28"/>
                    <a:pt x="3930" y="71"/>
                  </a:cubicBezTo>
                  <a:cubicBezTo>
                    <a:pt x="3711" y="774"/>
                    <a:pt x="2965" y="1593"/>
                    <a:pt x="2207" y="1689"/>
                  </a:cubicBezTo>
                  <a:cubicBezTo>
                    <a:pt x="2120" y="1699"/>
                    <a:pt x="2031" y="1705"/>
                    <a:pt x="1943" y="1705"/>
                  </a:cubicBezTo>
                  <a:cubicBezTo>
                    <a:pt x="1284" y="1705"/>
                    <a:pt x="619" y="1412"/>
                    <a:pt x="188" y="918"/>
                  </a:cubicBezTo>
                  <a:cubicBezTo>
                    <a:pt x="168" y="895"/>
                    <a:pt x="140" y="883"/>
                    <a:pt x="112" y="883"/>
                  </a:cubicBezTo>
                  <a:cubicBezTo>
                    <a:pt x="89" y="883"/>
                    <a:pt x="66" y="891"/>
                    <a:pt x="47" y="908"/>
                  </a:cubicBezTo>
                  <a:cubicBezTo>
                    <a:pt x="6" y="944"/>
                    <a:pt x="0" y="1007"/>
                    <a:pt x="37" y="1050"/>
                  </a:cubicBezTo>
                  <a:cubicBezTo>
                    <a:pt x="510" y="1593"/>
                    <a:pt x="1215" y="1906"/>
                    <a:pt x="1930" y="1906"/>
                  </a:cubicBezTo>
                  <a:cubicBezTo>
                    <a:pt x="2033" y="1906"/>
                    <a:pt x="2134" y="1902"/>
                    <a:pt x="2234" y="1888"/>
                  </a:cubicBezTo>
                  <a:cubicBezTo>
                    <a:pt x="3096" y="1780"/>
                    <a:pt x="3886" y="891"/>
                    <a:pt x="4121" y="132"/>
                  </a:cubicBezTo>
                  <a:cubicBezTo>
                    <a:pt x="4137" y="78"/>
                    <a:pt x="4107" y="22"/>
                    <a:pt x="4053" y="4"/>
                  </a:cubicBezTo>
                  <a:cubicBezTo>
                    <a:pt x="4044" y="1"/>
                    <a:pt x="4034" y="0"/>
                    <a:pt x="40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4" name="Google Shape;3294;p16"/>
            <p:cNvSpPr/>
            <p:nvPr/>
          </p:nvSpPr>
          <p:spPr>
            <a:xfrm>
              <a:off x="8245" y="4063664"/>
              <a:ext cx="46103" cy="46439"/>
            </a:xfrm>
            <a:custGeom>
              <a:avLst/>
              <a:gdLst/>
              <a:ahLst/>
              <a:cxnLst/>
              <a:rect l="l" t="t" r="r" b="b"/>
              <a:pathLst>
                <a:path w="1507" h="1518" extrusionOk="0">
                  <a:moveTo>
                    <a:pt x="770" y="0"/>
                  </a:moveTo>
                  <a:cubicBezTo>
                    <a:pt x="387" y="0"/>
                    <a:pt x="9" y="421"/>
                    <a:pt x="5" y="782"/>
                  </a:cubicBezTo>
                  <a:cubicBezTo>
                    <a:pt x="0" y="1215"/>
                    <a:pt x="391" y="1517"/>
                    <a:pt x="782" y="1517"/>
                  </a:cubicBezTo>
                  <a:cubicBezTo>
                    <a:pt x="942" y="1517"/>
                    <a:pt x="1102" y="1467"/>
                    <a:pt x="1236" y="1355"/>
                  </a:cubicBezTo>
                  <a:cubicBezTo>
                    <a:pt x="1434" y="1187"/>
                    <a:pt x="1506" y="939"/>
                    <a:pt x="1436" y="691"/>
                  </a:cubicBezTo>
                  <a:cubicBezTo>
                    <a:pt x="1384" y="515"/>
                    <a:pt x="1227" y="214"/>
                    <a:pt x="1070" y="99"/>
                  </a:cubicBezTo>
                  <a:cubicBezTo>
                    <a:pt x="974" y="30"/>
                    <a:pt x="872" y="0"/>
                    <a:pt x="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5" name="Google Shape;3295;p16"/>
            <p:cNvSpPr/>
            <p:nvPr/>
          </p:nvSpPr>
          <p:spPr>
            <a:xfrm>
              <a:off x="79768" y="4067642"/>
              <a:ext cx="51151" cy="44787"/>
            </a:xfrm>
            <a:custGeom>
              <a:avLst/>
              <a:gdLst/>
              <a:ahLst/>
              <a:cxnLst/>
              <a:rect l="l" t="t" r="r" b="b"/>
              <a:pathLst>
                <a:path w="1672" h="1464" extrusionOk="0">
                  <a:moveTo>
                    <a:pt x="792" y="0"/>
                  </a:moveTo>
                  <a:cubicBezTo>
                    <a:pt x="789" y="0"/>
                    <a:pt x="786" y="0"/>
                    <a:pt x="783" y="0"/>
                  </a:cubicBezTo>
                  <a:cubicBezTo>
                    <a:pt x="449" y="3"/>
                    <a:pt x="137" y="235"/>
                    <a:pt x="49" y="560"/>
                  </a:cubicBezTo>
                  <a:cubicBezTo>
                    <a:pt x="1" y="740"/>
                    <a:pt x="17" y="939"/>
                    <a:pt x="98" y="1107"/>
                  </a:cubicBezTo>
                  <a:cubicBezTo>
                    <a:pt x="199" y="1316"/>
                    <a:pt x="377" y="1416"/>
                    <a:pt x="594" y="1454"/>
                  </a:cubicBezTo>
                  <a:cubicBezTo>
                    <a:pt x="634" y="1461"/>
                    <a:pt x="673" y="1464"/>
                    <a:pt x="713" y="1464"/>
                  </a:cubicBezTo>
                  <a:cubicBezTo>
                    <a:pt x="1200" y="1464"/>
                    <a:pt x="1671" y="979"/>
                    <a:pt x="1488" y="521"/>
                  </a:cubicBezTo>
                  <a:cubicBezTo>
                    <a:pt x="1485" y="514"/>
                    <a:pt x="1488" y="507"/>
                    <a:pt x="1485" y="499"/>
                  </a:cubicBezTo>
                  <a:cubicBezTo>
                    <a:pt x="1451" y="332"/>
                    <a:pt x="1334" y="204"/>
                    <a:pt x="1196" y="109"/>
                  </a:cubicBezTo>
                  <a:cubicBezTo>
                    <a:pt x="1087" y="33"/>
                    <a:pt x="923" y="0"/>
                    <a:pt x="7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6" name="Google Shape;3296;p16"/>
            <p:cNvSpPr/>
            <p:nvPr/>
          </p:nvSpPr>
          <p:spPr>
            <a:xfrm>
              <a:off x="40611" y="4130693"/>
              <a:ext cx="47235" cy="46103"/>
            </a:xfrm>
            <a:custGeom>
              <a:avLst/>
              <a:gdLst/>
              <a:ahLst/>
              <a:cxnLst/>
              <a:rect l="l" t="t" r="r" b="b"/>
              <a:pathLst>
                <a:path w="1544" h="1507" extrusionOk="0">
                  <a:moveTo>
                    <a:pt x="774" y="1"/>
                  </a:moveTo>
                  <a:cubicBezTo>
                    <a:pt x="772" y="1"/>
                    <a:pt x="770" y="1"/>
                    <a:pt x="768" y="1"/>
                  </a:cubicBezTo>
                  <a:cubicBezTo>
                    <a:pt x="676" y="2"/>
                    <a:pt x="580" y="26"/>
                    <a:pt x="495" y="62"/>
                  </a:cubicBezTo>
                  <a:cubicBezTo>
                    <a:pt x="460" y="77"/>
                    <a:pt x="431" y="98"/>
                    <a:pt x="404" y="120"/>
                  </a:cubicBezTo>
                  <a:cubicBezTo>
                    <a:pt x="282" y="186"/>
                    <a:pt x="178" y="284"/>
                    <a:pt x="115" y="421"/>
                  </a:cubicBezTo>
                  <a:cubicBezTo>
                    <a:pt x="0" y="669"/>
                    <a:pt x="18" y="944"/>
                    <a:pt x="159" y="1177"/>
                  </a:cubicBezTo>
                  <a:cubicBezTo>
                    <a:pt x="290" y="1396"/>
                    <a:pt x="526" y="1506"/>
                    <a:pt x="768" y="1506"/>
                  </a:cubicBezTo>
                  <a:cubicBezTo>
                    <a:pt x="834" y="1506"/>
                    <a:pt x="901" y="1498"/>
                    <a:pt x="966" y="1481"/>
                  </a:cubicBezTo>
                  <a:cubicBezTo>
                    <a:pt x="1235" y="1413"/>
                    <a:pt x="1463" y="1176"/>
                    <a:pt x="1517" y="901"/>
                  </a:cubicBezTo>
                  <a:cubicBezTo>
                    <a:pt x="1544" y="776"/>
                    <a:pt x="1524" y="650"/>
                    <a:pt x="1476" y="538"/>
                  </a:cubicBezTo>
                  <a:cubicBezTo>
                    <a:pt x="1399" y="232"/>
                    <a:pt x="1085" y="1"/>
                    <a:pt x="7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3297;p16"/>
            <p:cNvSpPr/>
            <p:nvPr/>
          </p:nvSpPr>
          <p:spPr>
            <a:xfrm>
              <a:off x="-11211" y="4130693"/>
              <a:ext cx="43686" cy="37751"/>
            </a:xfrm>
            <a:custGeom>
              <a:avLst/>
              <a:gdLst/>
              <a:ahLst/>
              <a:cxnLst/>
              <a:rect l="l" t="t" r="r" b="b"/>
              <a:pathLst>
                <a:path w="1428" h="1234" extrusionOk="0">
                  <a:moveTo>
                    <a:pt x="756" y="0"/>
                  </a:moveTo>
                  <a:cubicBezTo>
                    <a:pt x="376" y="0"/>
                    <a:pt x="1" y="321"/>
                    <a:pt x="101" y="745"/>
                  </a:cubicBezTo>
                  <a:cubicBezTo>
                    <a:pt x="168" y="1032"/>
                    <a:pt x="437" y="1234"/>
                    <a:pt x="723" y="1234"/>
                  </a:cubicBezTo>
                  <a:cubicBezTo>
                    <a:pt x="781" y="1234"/>
                    <a:pt x="839" y="1225"/>
                    <a:pt x="897" y="1208"/>
                  </a:cubicBezTo>
                  <a:cubicBezTo>
                    <a:pt x="1205" y="1114"/>
                    <a:pt x="1427" y="739"/>
                    <a:pt x="1339" y="422"/>
                  </a:cubicBezTo>
                  <a:cubicBezTo>
                    <a:pt x="1305" y="299"/>
                    <a:pt x="1227" y="199"/>
                    <a:pt x="1129" y="123"/>
                  </a:cubicBezTo>
                  <a:cubicBezTo>
                    <a:pt x="1017" y="38"/>
                    <a:pt x="886" y="0"/>
                    <a:pt x="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8" name="Google Shape;3298;p16"/>
            <p:cNvSpPr/>
            <p:nvPr/>
          </p:nvSpPr>
          <p:spPr>
            <a:xfrm>
              <a:off x="109992" y="4129776"/>
              <a:ext cx="33774" cy="32397"/>
            </a:xfrm>
            <a:custGeom>
              <a:avLst/>
              <a:gdLst/>
              <a:ahLst/>
              <a:cxnLst/>
              <a:rect l="l" t="t" r="r" b="b"/>
              <a:pathLst>
                <a:path w="1104" h="1059" extrusionOk="0">
                  <a:moveTo>
                    <a:pt x="522" y="0"/>
                  </a:moveTo>
                  <a:cubicBezTo>
                    <a:pt x="506" y="0"/>
                    <a:pt x="490" y="1"/>
                    <a:pt x="474" y="3"/>
                  </a:cubicBezTo>
                  <a:cubicBezTo>
                    <a:pt x="177" y="40"/>
                    <a:pt x="4" y="269"/>
                    <a:pt x="1" y="559"/>
                  </a:cubicBezTo>
                  <a:cubicBezTo>
                    <a:pt x="1" y="603"/>
                    <a:pt x="16" y="677"/>
                    <a:pt x="33" y="715"/>
                  </a:cubicBezTo>
                  <a:cubicBezTo>
                    <a:pt x="92" y="840"/>
                    <a:pt x="164" y="943"/>
                    <a:pt x="292" y="1007"/>
                  </a:cubicBezTo>
                  <a:cubicBezTo>
                    <a:pt x="360" y="1040"/>
                    <a:pt x="445" y="1059"/>
                    <a:pt x="528" y="1059"/>
                  </a:cubicBezTo>
                  <a:cubicBezTo>
                    <a:pt x="586" y="1059"/>
                    <a:pt x="643" y="1050"/>
                    <a:pt x="693" y="1031"/>
                  </a:cubicBezTo>
                  <a:cubicBezTo>
                    <a:pt x="916" y="941"/>
                    <a:pt x="1104" y="667"/>
                    <a:pt x="1023" y="417"/>
                  </a:cubicBezTo>
                  <a:cubicBezTo>
                    <a:pt x="989" y="189"/>
                    <a:pt x="749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9" name="Google Shape;3299;p16"/>
            <p:cNvSpPr/>
            <p:nvPr/>
          </p:nvSpPr>
          <p:spPr>
            <a:xfrm>
              <a:off x="131345" y="4097408"/>
              <a:ext cx="39158" cy="33744"/>
            </a:xfrm>
            <a:custGeom>
              <a:avLst/>
              <a:gdLst/>
              <a:ahLst/>
              <a:cxnLst/>
              <a:rect l="l" t="t" r="r" b="b"/>
              <a:pathLst>
                <a:path w="1280" h="1103" extrusionOk="0">
                  <a:moveTo>
                    <a:pt x="631" y="0"/>
                  </a:moveTo>
                  <a:cubicBezTo>
                    <a:pt x="535" y="0"/>
                    <a:pt x="437" y="26"/>
                    <a:pt x="347" y="83"/>
                  </a:cubicBezTo>
                  <a:cubicBezTo>
                    <a:pt x="103" y="236"/>
                    <a:pt x="0" y="598"/>
                    <a:pt x="171" y="844"/>
                  </a:cubicBezTo>
                  <a:cubicBezTo>
                    <a:pt x="282" y="1006"/>
                    <a:pt x="463" y="1103"/>
                    <a:pt x="649" y="1103"/>
                  </a:cubicBezTo>
                  <a:cubicBezTo>
                    <a:pt x="746" y="1103"/>
                    <a:pt x="843" y="1077"/>
                    <a:pt x="933" y="1020"/>
                  </a:cubicBezTo>
                  <a:cubicBezTo>
                    <a:pt x="1177" y="866"/>
                    <a:pt x="1279" y="504"/>
                    <a:pt x="1109" y="259"/>
                  </a:cubicBezTo>
                  <a:cubicBezTo>
                    <a:pt x="998" y="97"/>
                    <a:pt x="817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3300;p16"/>
            <p:cNvSpPr/>
            <p:nvPr/>
          </p:nvSpPr>
          <p:spPr>
            <a:xfrm>
              <a:off x="49482" y="4247742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84" y="0"/>
                  </a:moveTo>
                  <a:cubicBezTo>
                    <a:pt x="610" y="0"/>
                    <a:pt x="530" y="23"/>
                    <a:pt x="447" y="75"/>
                  </a:cubicBezTo>
                  <a:cubicBezTo>
                    <a:pt x="0" y="357"/>
                    <a:pt x="228" y="1036"/>
                    <a:pt x="632" y="1036"/>
                  </a:cubicBezTo>
                  <a:cubicBezTo>
                    <a:pt x="705" y="1036"/>
                    <a:pt x="785" y="1013"/>
                    <a:pt x="867" y="962"/>
                  </a:cubicBezTo>
                  <a:cubicBezTo>
                    <a:pt x="1314" y="679"/>
                    <a:pt x="1087" y="0"/>
                    <a:pt x="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1" name="Google Shape;3301;p16"/>
            <p:cNvSpPr/>
            <p:nvPr/>
          </p:nvSpPr>
          <p:spPr>
            <a:xfrm>
              <a:off x="-25283" y="4208828"/>
              <a:ext cx="35028" cy="23220"/>
            </a:xfrm>
            <a:custGeom>
              <a:avLst/>
              <a:gdLst/>
              <a:ahLst/>
              <a:cxnLst/>
              <a:rect l="l" t="t" r="r" b="b"/>
              <a:pathLst>
                <a:path w="1145" h="759" extrusionOk="0">
                  <a:moveTo>
                    <a:pt x="558" y="0"/>
                  </a:moveTo>
                  <a:cubicBezTo>
                    <a:pt x="490" y="0"/>
                    <a:pt x="420" y="19"/>
                    <a:pt x="350" y="63"/>
                  </a:cubicBezTo>
                  <a:cubicBezTo>
                    <a:pt x="0" y="285"/>
                    <a:pt x="250" y="758"/>
                    <a:pt x="585" y="758"/>
                  </a:cubicBezTo>
                  <a:cubicBezTo>
                    <a:pt x="652" y="758"/>
                    <a:pt x="723" y="739"/>
                    <a:pt x="793" y="695"/>
                  </a:cubicBezTo>
                  <a:cubicBezTo>
                    <a:pt x="1144" y="475"/>
                    <a:pt x="893" y="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3302;p16"/>
            <p:cNvSpPr/>
            <p:nvPr/>
          </p:nvSpPr>
          <p:spPr>
            <a:xfrm>
              <a:off x="-41282" y="4165294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01" y="1"/>
                  </a:moveTo>
                  <a:cubicBezTo>
                    <a:pt x="614" y="1"/>
                    <a:pt x="524" y="25"/>
                    <a:pt x="435" y="81"/>
                  </a:cubicBezTo>
                  <a:cubicBezTo>
                    <a:pt x="0" y="356"/>
                    <a:pt x="329" y="930"/>
                    <a:pt x="751" y="930"/>
                  </a:cubicBezTo>
                  <a:cubicBezTo>
                    <a:pt x="838" y="930"/>
                    <a:pt x="929" y="905"/>
                    <a:pt x="1018" y="849"/>
                  </a:cubicBezTo>
                  <a:cubicBezTo>
                    <a:pt x="1453" y="574"/>
                    <a:pt x="1123" y="1"/>
                    <a:pt x="7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3303;p16"/>
            <p:cNvSpPr/>
            <p:nvPr/>
          </p:nvSpPr>
          <p:spPr>
            <a:xfrm>
              <a:off x="-8182" y="4249088"/>
              <a:ext cx="41300" cy="31694"/>
            </a:xfrm>
            <a:custGeom>
              <a:avLst/>
              <a:gdLst/>
              <a:ahLst/>
              <a:cxnLst/>
              <a:rect l="l" t="t" r="r" b="b"/>
              <a:pathLst>
                <a:path w="1350" h="1036" extrusionOk="0">
                  <a:moveTo>
                    <a:pt x="693" y="0"/>
                  </a:moveTo>
                  <a:cubicBezTo>
                    <a:pt x="617" y="0"/>
                    <a:pt x="535" y="23"/>
                    <a:pt x="451" y="76"/>
                  </a:cubicBezTo>
                  <a:cubicBezTo>
                    <a:pt x="1" y="361"/>
                    <a:pt x="244" y="1035"/>
                    <a:pt x="654" y="1035"/>
                  </a:cubicBezTo>
                  <a:cubicBezTo>
                    <a:pt x="730" y="1035"/>
                    <a:pt x="812" y="1012"/>
                    <a:pt x="896" y="959"/>
                  </a:cubicBezTo>
                  <a:cubicBezTo>
                    <a:pt x="1350" y="676"/>
                    <a:pt x="1105" y="0"/>
                    <a:pt x="6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3304;p16"/>
            <p:cNvSpPr/>
            <p:nvPr/>
          </p:nvSpPr>
          <p:spPr>
            <a:xfrm>
              <a:off x="-34827" y="4112735"/>
              <a:ext cx="36252" cy="23128"/>
            </a:xfrm>
            <a:custGeom>
              <a:avLst/>
              <a:gdLst/>
              <a:ahLst/>
              <a:cxnLst/>
              <a:rect l="l" t="t" r="r" b="b"/>
              <a:pathLst>
                <a:path w="1185" h="756" extrusionOk="0">
                  <a:moveTo>
                    <a:pt x="572" y="1"/>
                  </a:moveTo>
                  <a:cubicBezTo>
                    <a:pt x="501" y="1"/>
                    <a:pt x="427" y="21"/>
                    <a:pt x="355" y="67"/>
                  </a:cubicBezTo>
                  <a:cubicBezTo>
                    <a:pt x="0" y="289"/>
                    <a:pt x="269" y="756"/>
                    <a:pt x="614" y="756"/>
                  </a:cubicBezTo>
                  <a:cubicBezTo>
                    <a:pt x="684" y="756"/>
                    <a:pt x="758" y="736"/>
                    <a:pt x="831" y="691"/>
                  </a:cubicBezTo>
                  <a:cubicBezTo>
                    <a:pt x="1185" y="468"/>
                    <a:pt x="916" y="1"/>
                    <a:pt x="5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3305;p16"/>
            <p:cNvSpPr/>
            <p:nvPr/>
          </p:nvSpPr>
          <p:spPr>
            <a:xfrm>
              <a:off x="164414" y="4139810"/>
              <a:ext cx="39678" cy="25912"/>
            </a:xfrm>
            <a:custGeom>
              <a:avLst/>
              <a:gdLst/>
              <a:ahLst/>
              <a:cxnLst/>
              <a:rect l="l" t="t" r="r" b="b"/>
              <a:pathLst>
                <a:path w="1297" h="847" extrusionOk="0">
                  <a:moveTo>
                    <a:pt x="631" y="0"/>
                  </a:moveTo>
                  <a:cubicBezTo>
                    <a:pt x="554" y="0"/>
                    <a:pt x="474" y="22"/>
                    <a:pt x="395" y="71"/>
                  </a:cubicBezTo>
                  <a:cubicBezTo>
                    <a:pt x="1" y="320"/>
                    <a:pt x="288" y="846"/>
                    <a:pt x="667" y="846"/>
                  </a:cubicBezTo>
                  <a:cubicBezTo>
                    <a:pt x="743" y="846"/>
                    <a:pt x="824" y="825"/>
                    <a:pt x="903" y="775"/>
                  </a:cubicBezTo>
                  <a:cubicBezTo>
                    <a:pt x="1297" y="527"/>
                    <a:pt x="1009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3306;p16"/>
            <p:cNvSpPr/>
            <p:nvPr/>
          </p:nvSpPr>
          <p:spPr>
            <a:xfrm>
              <a:off x="142572" y="4164957"/>
              <a:ext cx="38975" cy="33652"/>
            </a:xfrm>
            <a:custGeom>
              <a:avLst/>
              <a:gdLst/>
              <a:ahLst/>
              <a:cxnLst/>
              <a:rect l="l" t="t" r="r" b="b"/>
              <a:pathLst>
                <a:path w="1274" h="1100" extrusionOk="0">
                  <a:moveTo>
                    <a:pt x="622" y="1"/>
                  </a:moveTo>
                  <a:cubicBezTo>
                    <a:pt x="534" y="1"/>
                    <a:pt x="446" y="24"/>
                    <a:pt x="365" y="75"/>
                  </a:cubicBezTo>
                  <a:cubicBezTo>
                    <a:pt x="122" y="227"/>
                    <a:pt x="0" y="564"/>
                    <a:pt x="162" y="822"/>
                  </a:cubicBezTo>
                  <a:cubicBezTo>
                    <a:pt x="266" y="989"/>
                    <a:pt x="458" y="1100"/>
                    <a:pt x="651" y="1100"/>
                  </a:cubicBezTo>
                  <a:cubicBezTo>
                    <a:pt x="739" y="1100"/>
                    <a:pt x="827" y="1077"/>
                    <a:pt x="908" y="1026"/>
                  </a:cubicBezTo>
                  <a:cubicBezTo>
                    <a:pt x="1150" y="873"/>
                    <a:pt x="1274" y="537"/>
                    <a:pt x="1112" y="279"/>
                  </a:cubicBezTo>
                  <a:cubicBezTo>
                    <a:pt x="1006" y="112"/>
                    <a:pt x="815" y="1"/>
                    <a:pt x="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3307;p16"/>
            <p:cNvSpPr/>
            <p:nvPr/>
          </p:nvSpPr>
          <p:spPr>
            <a:xfrm>
              <a:off x="87538" y="4181783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96" y="0"/>
                  </a:moveTo>
                  <a:cubicBezTo>
                    <a:pt x="476" y="0"/>
                    <a:pt x="353" y="38"/>
                    <a:pt x="237" y="110"/>
                  </a:cubicBezTo>
                  <a:cubicBezTo>
                    <a:pt x="123" y="182"/>
                    <a:pt x="39" y="353"/>
                    <a:pt x="20" y="482"/>
                  </a:cubicBezTo>
                  <a:cubicBezTo>
                    <a:pt x="1" y="621"/>
                    <a:pt x="40" y="799"/>
                    <a:pt x="133" y="909"/>
                  </a:cubicBezTo>
                  <a:cubicBezTo>
                    <a:pt x="256" y="1055"/>
                    <a:pt x="413" y="1124"/>
                    <a:pt x="575" y="1124"/>
                  </a:cubicBezTo>
                  <a:cubicBezTo>
                    <a:pt x="695" y="1124"/>
                    <a:pt x="818" y="1086"/>
                    <a:pt x="933" y="1014"/>
                  </a:cubicBezTo>
                  <a:cubicBezTo>
                    <a:pt x="1046" y="942"/>
                    <a:pt x="1131" y="771"/>
                    <a:pt x="1149" y="643"/>
                  </a:cubicBezTo>
                  <a:cubicBezTo>
                    <a:pt x="1170" y="504"/>
                    <a:pt x="1131" y="325"/>
                    <a:pt x="1037" y="215"/>
                  </a:cubicBezTo>
                  <a:cubicBezTo>
                    <a:pt x="914" y="69"/>
                    <a:pt x="758" y="0"/>
                    <a:pt x="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3308;p16"/>
            <p:cNvSpPr/>
            <p:nvPr/>
          </p:nvSpPr>
          <p:spPr>
            <a:xfrm>
              <a:off x="20971" y="4184078"/>
              <a:ext cx="33499" cy="33835"/>
            </a:xfrm>
            <a:custGeom>
              <a:avLst/>
              <a:gdLst/>
              <a:ahLst/>
              <a:cxnLst/>
              <a:rect l="l" t="t" r="r" b="b"/>
              <a:pathLst>
                <a:path w="1095" h="1106" extrusionOk="0">
                  <a:moveTo>
                    <a:pt x="514" y="1"/>
                  </a:moveTo>
                  <a:cubicBezTo>
                    <a:pt x="286" y="1"/>
                    <a:pt x="70" y="123"/>
                    <a:pt x="30" y="388"/>
                  </a:cubicBezTo>
                  <a:cubicBezTo>
                    <a:pt x="1" y="576"/>
                    <a:pt x="52" y="789"/>
                    <a:pt x="175" y="936"/>
                  </a:cubicBezTo>
                  <a:cubicBezTo>
                    <a:pt x="264" y="1040"/>
                    <a:pt x="407" y="1105"/>
                    <a:pt x="545" y="1105"/>
                  </a:cubicBezTo>
                  <a:cubicBezTo>
                    <a:pt x="618" y="1105"/>
                    <a:pt x="689" y="1087"/>
                    <a:pt x="751" y="1047"/>
                  </a:cubicBezTo>
                  <a:cubicBezTo>
                    <a:pt x="843" y="988"/>
                    <a:pt x="923" y="908"/>
                    <a:pt x="983" y="815"/>
                  </a:cubicBezTo>
                  <a:cubicBezTo>
                    <a:pt x="1015" y="767"/>
                    <a:pt x="1043" y="712"/>
                    <a:pt x="1064" y="658"/>
                  </a:cubicBezTo>
                  <a:cubicBezTo>
                    <a:pt x="1078" y="621"/>
                    <a:pt x="1084" y="544"/>
                    <a:pt x="1093" y="526"/>
                  </a:cubicBezTo>
                  <a:cubicBezTo>
                    <a:pt x="1095" y="520"/>
                    <a:pt x="1093" y="517"/>
                    <a:pt x="1093" y="513"/>
                  </a:cubicBezTo>
                  <a:cubicBezTo>
                    <a:pt x="1087" y="416"/>
                    <a:pt x="1062" y="316"/>
                    <a:pt x="1011" y="241"/>
                  </a:cubicBezTo>
                  <a:cubicBezTo>
                    <a:pt x="901" y="85"/>
                    <a:pt x="704" y="1"/>
                    <a:pt x="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3309;p16"/>
            <p:cNvSpPr/>
            <p:nvPr/>
          </p:nvSpPr>
          <p:spPr>
            <a:xfrm>
              <a:off x="117334" y="4229325"/>
              <a:ext cx="218430" cy="490428"/>
            </a:xfrm>
            <a:custGeom>
              <a:avLst/>
              <a:gdLst/>
              <a:ahLst/>
              <a:cxnLst/>
              <a:rect l="l" t="t" r="r" b="b"/>
              <a:pathLst>
                <a:path w="7140" h="16031" extrusionOk="0">
                  <a:moveTo>
                    <a:pt x="361" y="1"/>
                  </a:moveTo>
                  <a:cubicBezTo>
                    <a:pt x="298" y="1"/>
                    <a:pt x="235" y="19"/>
                    <a:pt x="179" y="59"/>
                  </a:cubicBezTo>
                  <a:cubicBezTo>
                    <a:pt x="36" y="158"/>
                    <a:pt x="0" y="357"/>
                    <a:pt x="102" y="501"/>
                  </a:cubicBezTo>
                  <a:cubicBezTo>
                    <a:pt x="3285" y="5038"/>
                    <a:pt x="5491" y="10318"/>
                    <a:pt x="6483" y="15770"/>
                  </a:cubicBezTo>
                  <a:cubicBezTo>
                    <a:pt x="6511" y="15924"/>
                    <a:pt x="6645" y="16030"/>
                    <a:pt x="6796" y="16030"/>
                  </a:cubicBezTo>
                  <a:cubicBezTo>
                    <a:pt x="6814" y="16030"/>
                    <a:pt x="6833" y="16029"/>
                    <a:pt x="6853" y="16024"/>
                  </a:cubicBezTo>
                  <a:cubicBezTo>
                    <a:pt x="7025" y="15993"/>
                    <a:pt x="7140" y="15829"/>
                    <a:pt x="7107" y="15656"/>
                  </a:cubicBezTo>
                  <a:cubicBezTo>
                    <a:pt x="6098" y="10114"/>
                    <a:pt x="3855" y="4747"/>
                    <a:pt x="621" y="135"/>
                  </a:cubicBezTo>
                  <a:cubicBezTo>
                    <a:pt x="559" y="48"/>
                    <a:pt x="461" y="1"/>
                    <a:pt x="3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3310;p16"/>
            <p:cNvSpPr/>
            <p:nvPr/>
          </p:nvSpPr>
          <p:spPr>
            <a:xfrm>
              <a:off x="540319" y="4316545"/>
              <a:ext cx="103862" cy="91441"/>
            </a:xfrm>
            <a:custGeom>
              <a:avLst/>
              <a:gdLst/>
              <a:ahLst/>
              <a:cxnLst/>
              <a:rect l="l" t="t" r="r" b="b"/>
              <a:pathLst>
                <a:path w="3395" h="2989" extrusionOk="0">
                  <a:moveTo>
                    <a:pt x="3295" y="0"/>
                  </a:moveTo>
                  <a:cubicBezTo>
                    <a:pt x="3240" y="0"/>
                    <a:pt x="3195" y="45"/>
                    <a:pt x="3195" y="100"/>
                  </a:cubicBezTo>
                  <a:cubicBezTo>
                    <a:pt x="3189" y="867"/>
                    <a:pt x="2839" y="1623"/>
                    <a:pt x="2259" y="2127"/>
                  </a:cubicBezTo>
                  <a:cubicBezTo>
                    <a:pt x="1771" y="2550"/>
                    <a:pt x="1124" y="2786"/>
                    <a:pt x="474" y="2786"/>
                  </a:cubicBezTo>
                  <a:cubicBezTo>
                    <a:pt x="356" y="2786"/>
                    <a:pt x="238" y="2778"/>
                    <a:pt x="121" y="2762"/>
                  </a:cubicBezTo>
                  <a:cubicBezTo>
                    <a:pt x="117" y="2762"/>
                    <a:pt x="113" y="2762"/>
                    <a:pt x="108" y="2762"/>
                  </a:cubicBezTo>
                  <a:cubicBezTo>
                    <a:pt x="59" y="2762"/>
                    <a:pt x="15" y="2799"/>
                    <a:pt x="8" y="2849"/>
                  </a:cubicBezTo>
                  <a:cubicBezTo>
                    <a:pt x="1" y="2905"/>
                    <a:pt x="39" y="2956"/>
                    <a:pt x="93" y="2964"/>
                  </a:cubicBezTo>
                  <a:cubicBezTo>
                    <a:pt x="218" y="2980"/>
                    <a:pt x="346" y="2989"/>
                    <a:pt x="472" y="2989"/>
                  </a:cubicBezTo>
                  <a:cubicBezTo>
                    <a:pt x="1168" y="2989"/>
                    <a:pt x="1863" y="2736"/>
                    <a:pt x="2390" y="2278"/>
                  </a:cubicBezTo>
                  <a:cubicBezTo>
                    <a:pt x="3013" y="1739"/>
                    <a:pt x="3388" y="926"/>
                    <a:pt x="3394" y="102"/>
                  </a:cubicBezTo>
                  <a:cubicBezTo>
                    <a:pt x="3394" y="46"/>
                    <a:pt x="3350" y="0"/>
                    <a:pt x="3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16"/>
            <p:cNvSpPr/>
            <p:nvPr/>
          </p:nvSpPr>
          <p:spPr>
            <a:xfrm>
              <a:off x="487702" y="4297027"/>
              <a:ext cx="129804" cy="109582"/>
            </a:xfrm>
            <a:custGeom>
              <a:avLst/>
              <a:gdLst/>
              <a:ahLst/>
              <a:cxnLst/>
              <a:rect l="l" t="t" r="r" b="b"/>
              <a:pathLst>
                <a:path w="4243" h="3582" extrusionOk="0">
                  <a:moveTo>
                    <a:pt x="4108" y="0"/>
                  </a:moveTo>
                  <a:cubicBezTo>
                    <a:pt x="4105" y="0"/>
                    <a:pt x="4101" y="0"/>
                    <a:pt x="4097" y="1"/>
                  </a:cubicBezTo>
                  <a:cubicBezTo>
                    <a:pt x="4042" y="4"/>
                    <a:pt x="4000" y="51"/>
                    <a:pt x="4001" y="107"/>
                  </a:cubicBezTo>
                  <a:cubicBezTo>
                    <a:pt x="4041" y="882"/>
                    <a:pt x="3894" y="1590"/>
                    <a:pt x="3580" y="2148"/>
                  </a:cubicBezTo>
                  <a:cubicBezTo>
                    <a:pt x="3219" y="2791"/>
                    <a:pt x="2617" y="3243"/>
                    <a:pt x="1971" y="3355"/>
                  </a:cubicBezTo>
                  <a:cubicBezTo>
                    <a:pt x="1873" y="3372"/>
                    <a:pt x="1774" y="3380"/>
                    <a:pt x="1676" y="3380"/>
                  </a:cubicBezTo>
                  <a:cubicBezTo>
                    <a:pt x="1074" y="3380"/>
                    <a:pt x="485" y="3077"/>
                    <a:pt x="203" y="2596"/>
                  </a:cubicBezTo>
                  <a:cubicBezTo>
                    <a:pt x="184" y="2563"/>
                    <a:pt x="150" y="2545"/>
                    <a:pt x="115" y="2545"/>
                  </a:cubicBezTo>
                  <a:cubicBezTo>
                    <a:pt x="98" y="2545"/>
                    <a:pt x="81" y="2550"/>
                    <a:pt x="65" y="2559"/>
                  </a:cubicBezTo>
                  <a:cubicBezTo>
                    <a:pt x="18" y="2586"/>
                    <a:pt x="0" y="2649"/>
                    <a:pt x="28" y="2696"/>
                  </a:cubicBezTo>
                  <a:cubicBezTo>
                    <a:pt x="349" y="3245"/>
                    <a:pt x="990" y="3581"/>
                    <a:pt x="1664" y="3581"/>
                  </a:cubicBezTo>
                  <a:cubicBezTo>
                    <a:pt x="1775" y="3581"/>
                    <a:pt x="1891" y="3569"/>
                    <a:pt x="2003" y="3553"/>
                  </a:cubicBezTo>
                  <a:cubicBezTo>
                    <a:pt x="2708" y="3430"/>
                    <a:pt x="3361" y="2942"/>
                    <a:pt x="3755" y="2246"/>
                  </a:cubicBezTo>
                  <a:cubicBezTo>
                    <a:pt x="4087" y="1656"/>
                    <a:pt x="4242" y="912"/>
                    <a:pt x="4203" y="97"/>
                  </a:cubicBezTo>
                  <a:cubicBezTo>
                    <a:pt x="4200" y="47"/>
                    <a:pt x="4155" y="0"/>
                    <a:pt x="4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16"/>
            <p:cNvSpPr/>
            <p:nvPr/>
          </p:nvSpPr>
          <p:spPr>
            <a:xfrm>
              <a:off x="488987" y="4333860"/>
              <a:ext cx="39923" cy="50019"/>
            </a:xfrm>
            <a:custGeom>
              <a:avLst/>
              <a:gdLst/>
              <a:ahLst/>
              <a:cxnLst/>
              <a:rect l="l" t="t" r="r" b="b"/>
              <a:pathLst>
                <a:path w="1305" h="1635" extrusionOk="0">
                  <a:moveTo>
                    <a:pt x="1190" y="0"/>
                  </a:moveTo>
                  <a:cubicBezTo>
                    <a:pt x="1160" y="0"/>
                    <a:pt x="1129" y="15"/>
                    <a:pt x="1109" y="41"/>
                  </a:cubicBezTo>
                  <a:lnTo>
                    <a:pt x="34" y="1473"/>
                  </a:lnTo>
                  <a:cubicBezTo>
                    <a:pt x="1" y="1518"/>
                    <a:pt x="9" y="1580"/>
                    <a:pt x="53" y="1614"/>
                  </a:cubicBezTo>
                  <a:cubicBezTo>
                    <a:pt x="73" y="1627"/>
                    <a:pt x="95" y="1634"/>
                    <a:pt x="115" y="1634"/>
                  </a:cubicBezTo>
                  <a:cubicBezTo>
                    <a:pt x="146" y="1634"/>
                    <a:pt x="175" y="1619"/>
                    <a:pt x="196" y="1593"/>
                  </a:cubicBezTo>
                  <a:lnTo>
                    <a:pt x="1271" y="161"/>
                  </a:lnTo>
                  <a:cubicBezTo>
                    <a:pt x="1305" y="116"/>
                    <a:pt x="1294" y="53"/>
                    <a:pt x="1250" y="20"/>
                  </a:cubicBezTo>
                  <a:cubicBezTo>
                    <a:pt x="1232" y="7"/>
                    <a:pt x="1211" y="0"/>
                    <a:pt x="11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16"/>
            <p:cNvSpPr/>
            <p:nvPr/>
          </p:nvSpPr>
          <p:spPr>
            <a:xfrm>
              <a:off x="494952" y="4291306"/>
              <a:ext cx="68680" cy="90003"/>
            </a:xfrm>
            <a:custGeom>
              <a:avLst/>
              <a:gdLst/>
              <a:ahLst/>
              <a:cxnLst/>
              <a:rect l="l" t="t" r="r" b="b"/>
              <a:pathLst>
                <a:path w="2245" h="2942" extrusionOk="0">
                  <a:moveTo>
                    <a:pt x="2100" y="0"/>
                  </a:moveTo>
                  <a:cubicBezTo>
                    <a:pt x="2098" y="0"/>
                    <a:pt x="2097" y="0"/>
                    <a:pt x="2095" y="0"/>
                  </a:cubicBezTo>
                  <a:cubicBezTo>
                    <a:pt x="2039" y="3"/>
                    <a:pt x="1998" y="52"/>
                    <a:pt x="2001" y="106"/>
                  </a:cubicBezTo>
                  <a:cubicBezTo>
                    <a:pt x="2042" y="692"/>
                    <a:pt x="1869" y="1300"/>
                    <a:pt x="1524" y="1774"/>
                  </a:cubicBezTo>
                  <a:cubicBezTo>
                    <a:pt x="1179" y="2248"/>
                    <a:pt x="656" y="2602"/>
                    <a:pt x="86" y="2745"/>
                  </a:cubicBezTo>
                  <a:cubicBezTo>
                    <a:pt x="32" y="2758"/>
                    <a:pt x="1" y="2814"/>
                    <a:pt x="13" y="2866"/>
                  </a:cubicBezTo>
                  <a:cubicBezTo>
                    <a:pt x="24" y="2911"/>
                    <a:pt x="64" y="2941"/>
                    <a:pt x="111" y="2941"/>
                  </a:cubicBezTo>
                  <a:cubicBezTo>
                    <a:pt x="116" y="2941"/>
                    <a:pt x="121" y="2941"/>
                    <a:pt x="127" y="2941"/>
                  </a:cubicBezTo>
                  <a:cubicBezTo>
                    <a:pt x="129" y="2941"/>
                    <a:pt x="132" y="2941"/>
                    <a:pt x="135" y="2941"/>
                  </a:cubicBezTo>
                  <a:cubicBezTo>
                    <a:pt x="747" y="2787"/>
                    <a:pt x="1312" y="2405"/>
                    <a:pt x="1685" y="1894"/>
                  </a:cubicBezTo>
                  <a:cubicBezTo>
                    <a:pt x="2058" y="1382"/>
                    <a:pt x="2245" y="724"/>
                    <a:pt x="2201" y="93"/>
                  </a:cubicBezTo>
                  <a:cubicBezTo>
                    <a:pt x="2198" y="39"/>
                    <a:pt x="2151" y="0"/>
                    <a:pt x="2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16"/>
            <p:cNvSpPr/>
            <p:nvPr/>
          </p:nvSpPr>
          <p:spPr>
            <a:xfrm>
              <a:off x="477454" y="4288675"/>
              <a:ext cx="26585" cy="95051"/>
            </a:xfrm>
            <a:custGeom>
              <a:avLst/>
              <a:gdLst/>
              <a:ahLst/>
              <a:cxnLst/>
              <a:rect l="l" t="t" r="r" b="b"/>
              <a:pathLst>
                <a:path w="869" h="3107" extrusionOk="0">
                  <a:moveTo>
                    <a:pt x="754" y="1"/>
                  </a:moveTo>
                  <a:cubicBezTo>
                    <a:pt x="720" y="1"/>
                    <a:pt x="687" y="17"/>
                    <a:pt x="668" y="47"/>
                  </a:cubicBezTo>
                  <a:cubicBezTo>
                    <a:pt x="107" y="928"/>
                    <a:pt x="0" y="2076"/>
                    <a:pt x="386" y="3045"/>
                  </a:cubicBezTo>
                  <a:cubicBezTo>
                    <a:pt x="404" y="3083"/>
                    <a:pt x="441" y="3107"/>
                    <a:pt x="480" y="3107"/>
                  </a:cubicBezTo>
                  <a:cubicBezTo>
                    <a:pt x="494" y="3107"/>
                    <a:pt x="504" y="3104"/>
                    <a:pt x="517" y="3099"/>
                  </a:cubicBezTo>
                  <a:cubicBezTo>
                    <a:pt x="570" y="3079"/>
                    <a:pt x="593" y="3020"/>
                    <a:pt x="574" y="2969"/>
                  </a:cubicBezTo>
                  <a:cubicBezTo>
                    <a:pt x="210" y="2061"/>
                    <a:pt x="313" y="982"/>
                    <a:pt x="839" y="155"/>
                  </a:cubicBezTo>
                  <a:cubicBezTo>
                    <a:pt x="868" y="108"/>
                    <a:pt x="853" y="45"/>
                    <a:pt x="808" y="16"/>
                  </a:cubicBezTo>
                  <a:cubicBezTo>
                    <a:pt x="791" y="5"/>
                    <a:pt x="772" y="1"/>
                    <a:pt x="7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16"/>
            <p:cNvSpPr/>
            <p:nvPr/>
          </p:nvSpPr>
          <p:spPr>
            <a:xfrm>
              <a:off x="490486" y="4228101"/>
              <a:ext cx="99640" cy="154859"/>
            </a:xfrm>
            <a:custGeom>
              <a:avLst/>
              <a:gdLst/>
              <a:ahLst/>
              <a:cxnLst/>
              <a:rect l="l" t="t" r="r" b="b"/>
              <a:pathLst>
                <a:path w="3257" h="5062" extrusionOk="0">
                  <a:moveTo>
                    <a:pt x="3147" y="0"/>
                  </a:moveTo>
                  <a:cubicBezTo>
                    <a:pt x="3124" y="0"/>
                    <a:pt x="3100" y="9"/>
                    <a:pt x="3081" y="25"/>
                  </a:cubicBezTo>
                  <a:cubicBezTo>
                    <a:pt x="2330" y="657"/>
                    <a:pt x="1554" y="1311"/>
                    <a:pt x="966" y="2128"/>
                  </a:cubicBezTo>
                  <a:cubicBezTo>
                    <a:pt x="304" y="3047"/>
                    <a:pt x="0" y="4057"/>
                    <a:pt x="106" y="4971"/>
                  </a:cubicBezTo>
                  <a:cubicBezTo>
                    <a:pt x="112" y="5022"/>
                    <a:pt x="156" y="5059"/>
                    <a:pt x="206" y="5059"/>
                  </a:cubicBezTo>
                  <a:cubicBezTo>
                    <a:pt x="209" y="5059"/>
                    <a:pt x="213" y="5059"/>
                    <a:pt x="216" y="5062"/>
                  </a:cubicBezTo>
                  <a:cubicBezTo>
                    <a:pt x="272" y="5054"/>
                    <a:pt x="310" y="5004"/>
                    <a:pt x="304" y="4949"/>
                  </a:cubicBezTo>
                  <a:cubicBezTo>
                    <a:pt x="203" y="4085"/>
                    <a:pt x="495" y="3125"/>
                    <a:pt x="1128" y="2245"/>
                  </a:cubicBezTo>
                  <a:cubicBezTo>
                    <a:pt x="1700" y="1447"/>
                    <a:pt x="2468" y="800"/>
                    <a:pt x="3210" y="176"/>
                  </a:cubicBezTo>
                  <a:cubicBezTo>
                    <a:pt x="3254" y="143"/>
                    <a:pt x="3257" y="78"/>
                    <a:pt x="3223" y="35"/>
                  </a:cubicBezTo>
                  <a:cubicBezTo>
                    <a:pt x="3204" y="12"/>
                    <a:pt x="3176" y="0"/>
                    <a:pt x="31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16"/>
            <p:cNvSpPr/>
            <p:nvPr/>
          </p:nvSpPr>
          <p:spPr>
            <a:xfrm>
              <a:off x="426917" y="4291520"/>
              <a:ext cx="69506" cy="88076"/>
            </a:xfrm>
            <a:custGeom>
              <a:avLst/>
              <a:gdLst/>
              <a:ahLst/>
              <a:cxnLst/>
              <a:rect l="l" t="t" r="r" b="b"/>
              <a:pathLst>
                <a:path w="2272" h="2879" extrusionOk="0">
                  <a:moveTo>
                    <a:pt x="452" y="0"/>
                  </a:moveTo>
                  <a:cubicBezTo>
                    <a:pt x="419" y="0"/>
                    <a:pt x="386" y="17"/>
                    <a:pt x="367" y="48"/>
                  </a:cubicBezTo>
                  <a:cubicBezTo>
                    <a:pt x="0" y="642"/>
                    <a:pt x="8" y="1437"/>
                    <a:pt x="385" y="2027"/>
                  </a:cubicBezTo>
                  <a:cubicBezTo>
                    <a:pt x="723" y="2553"/>
                    <a:pt x="1337" y="2879"/>
                    <a:pt x="1958" y="2879"/>
                  </a:cubicBezTo>
                  <a:cubicBezTo>
                    <a:pt x="2031" y="2879"/>
                    <a:pt x="2104" y="2873"/>
                    <a:pt x="2178" y="2861"/>
                  </a:cubicBezTo>
                  <a:cubicBezTo>
                    <a:pt x="2234" y="2854"/>
                    <a:pt x="2272" y="2805"/>
                    <a:pt x="2265" y="2749"/>
                  </a:cubicBezTo>
                  <a:cubicBezTo>
                    <a:pt x="2258" y="2700"/>
                    <a:pt x="2215" y="2662"/>
                    <a:pt x="2167" y="2662"/>
                  </a:cubicBezTo>
                  <a:cubicBezTo>
                    <a:pt x="2163" y="2662"/>
                    <a:pt x="2158" y="2662"/>
                    <a:pt x="2153" y="2663"/>
                  </a:cubicBezTo>
                  <a:cubicBezTo>
                    <a:pt x="2088" y="2671"/>
                    <a:pt x="2023" y="2675"/>
                    <a:pt x="1959" y="2675"/>
                  </a:cubicBezTo>
                  <a:cubicBezTo>
                    <a:pt x="1402" y="2675"/>
                    <a:pt x="856" y="2386"/>
                    <a:pt x="554" y="1917"/>
                  </a:cubicBezTo>
                  <a:cubicBezTo>
                    <a:pt x="216" y="1391"/>
                    <a:pt x="209" y="682"/>
                    <a:pt x="538" y="152"/>
                  </a:cubicBezTo>
                  <a:cubicBezTo>
                    <a:pt x="567" y="105"/>
                    <a:pt x="552" y="45"/>
                    <a:pt x="504" y="15"/>
                  </a:cubicBezTo>
                  <a:cubicBezTo>
                    <a:pt x="488" y="5"/>
                    <a:pt x="469" y="0"/>
                    <a:pt x="4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16"/>
            <p:cNvSpPr/>
            <p:nvPr/>
          </p:nvSpPr>
          <p:spPr>
            <a:xfrm>
              <a:off x="451023" y="4252912"/>
              <a:ext cx="45858" cy="127448"/>
            </a:xfrm>
            <a:custGeom>
              <a:avLst/>
              <a:gdLst/>
              <a:ahLst/>
              <a:cxnLst/>
              <a:rect l="l" t="t" r="r" b="b"/>
              <a:pathLst>
                <a:path w="1499" h="4166" extrusionOk="0">
                  <a:moveTo>
                    <a:pt x="698" y="1"/>
                  </a:moveTo>
                  <a:cubicBezTo>
                    <a:pt x="660" y="1"/>
                    <a:pt x="623" y="23"/>
                    <a:pt x="607" y="60"/>
                  </a:cubicBezTo>
                  <a:cubicBezTo>
                    <a:pt x="1" y="1402"/>
                    <a:pt x="293" y="3077"/>
                    <a:pt x="1316" y="4135"/>
                  </a:cubicBezTo>
                  <a:cubicBezTo>
                    <a:pt x="1336" y="4155"/>
                    <a:pt x="1363" y="4166"/>
                    <a:pt x="1388" y="4166"/>
                  </a:cubicBezTo>
                  <a:cubicBezTo>
                    <a:pt x="1412" y="4166"/>
                    <a:pt x="1438" y="4157"/>
                    <a:pt x="1459" y="4136"/>
                  </a:cubicBezTo>
                  <a:cubicBezTo>
                    <a:pt x="1497" y="4098"/>
                    <a:pt x="1499" y="4035"/>
                    <a:pt x="1460" y="3995"/>
                  </a:cubicBezTo>
                  <a:cubicBezTo>
                    <a:pt x="493" y="2995"/>
                    <a:pt x="215" y="1411"/>
                    <a:pt x="788" y="142"/>
                  </a:cubicBezTo>
                  <a:cubicBezTo>
                    <a:pt x="813" y="92"/>
                    <a:pt x="791" y="32"/>
                    <a:pt x="739" y="10"/>
                  </a:cubicBezTo>
                  <a:cubicBezTo>
                    <a:pt x="726" y="4"/>
                    <a:pt x="712" y="1"/>
                    <a:pt x="6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16"/>
            <p:cNvSpPr/>
            <p:nvPr/>
          </p:nvSpPr>
          <p:spPr>
            <a:xfrm>
              <a:off x="489446" y="4339367"/>
              <a:ext cx="97712" cy="45002"/>
            </a:xfrm>
            <a:custGeom>
              <a:avLst/>
              <a:gdLst/>
              <a:ahLst/>
              <a:cxnLst/>
              <a:rect l="l" t="t" r="r" b="b"/>
              <a:pathLst>
                <a:path w="3194" h="1471" extrusionOk="0">
                  <a:moveTo>
                    <a:pt x="3079" y="0"/>
                  </a:moveTo>
                  <a:cubicBezTo>
                    <a:pt x="3045" y="0"/>
                    <a:pt x="3012" y="18"/>
                    <a:pt x="2994" y="49"/>
                  </a:cubicBezTo>
                  <a:cubicBezTo>
                    <a:pt x="2711" y="523"/>
                    <a:pt x="2272" y="896"/>
                    <a:pt x="1758" y="1097"/>
                  </a:cubicBezTo>
                  <a:cubicBezTo>
                    <a:pt x="1466" y="1212"/>
                    <a:pt x="1155" y="1270"/>
                    <a:pt x="844" y="1270"/>
                  </a:cubicBezTo>
                  <a:cubicBezTo>
                    <a:pt x="607" y="1270"/>
                    <a:pt x="370" y="1237"/>
                    <a:pt x="141" y="1169"/>
                  </a:cubicBezTo>
                  <a:cubicBezTo>
                    <a:pt x="131" y="1166"/>
                    <a:pt x="122" y="1165"/>
                    <a:pt x="112" y="1165"/>
                  </a:cubicBezTo>
                  <a:cubicBezTo>
                    <a:pt x="68" y="1165"/>
                    <a:pt x="28" y="1193"/>
                    <a:pt x="16" y="1237"/>
                  </a:cubicBezTo>
                  <a:cubicBezTo>
                    <a:pt x="0" y="1290"/>
                    <a:pt x="31" y="1345"/>
                    <a:pt x="85" y="1362"/>
                  </a:cubicBezTo>
                  <a:cubicBezTo>
                    <a:pt x="332" y="1434"/>
                    <a:pt x="589" y="1470"/>
                    <a:pt x="845" y="1470"/>
                  </a:cubicBezTo>
                  <a:cubicBezTo>
                    <a:pt x="1181" y="1470"/>
                    <a:pt x="1517" y="1407"/>
                    <a:pt x="1834" y="1282"/>
                  </a:cubicBezTo>
                  <a:cubicBezTo>
                    <a:pt x="2388" y="1066"/>
                    <a:pt x="2862" y="664"/>
                    <a:pt x="3166" y="152"/>
                  </a:cubicBezTo>
                  <a:cubicBezTo>
                    <a:pt x="3194" y="105"/>
                    <a:pt x="3179" y="44"/>
                    <a:pt x="3131" y="15"/>
                  </a:cubicBezTo>
                  <a:cubicBezTo>
                    <a:pt x="3115" y="5"/>
                    <a:pt x="3097" y="0"/>
                    <a:pt x="3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16"/>
            <p:cNvSpPr/>
            <p:nvPr/>
          </p:nvSpPr>
          <p:spPr>
            <a:xfrm>
              <a:off x="488131" y="4373968"/>
              <a:ext cx="126531" cy="58309"/>
            </a:xfrm>
            <a:custGeom>
              <a:avLst/>
              <a:gdLst/>
              <a:ahLst/>
              <a:cxnLst/>
              <a:rect l="l" t="t" r="r" b="b"/>
              <a:pathLst>
                <a:path w="4136" h="1906" extrusionOk="0">
                  <a:moveTo>
                    <a:pt x="113" y="0"/>
                  </a:moveTo>
                  <a:cubicBezTo>
                    <a:pt x="103" y="0"/>
                    <a:pt x="94" y="1"/>
                    <a:pt x="84" y="4"/>
                  </a:cubicBezTo>
                  <a:cubicBezTo>
                    <a:pt x="30" y="22"/>
                    <a:pt x="1" y="78"/>
                    <a:pt x="18" y="132"/>
                  </a:cubicBezTo>
                  <a:cubicBezTo>
                    <a:pt x="253" y="891"/>
                    <a:pt x="1042" y="1780"/>
                    <a:pt x="1905" y="1888"/>
                  </a:cubicBezTo>
                  <a:cubicBezTo>
                    <a:pt x="2005" y="1902"/>
                    <a:pt x="2106" y="1906"/>
                    <a:pt x="2208" y="1906"/>
                  </a:cubicBezTo>
                  <a:cubicBezTo>
                    <a:pt x="2921" y="1906"/>
                    <a:pt x="3626" y="1593"/>
                    <a:pt x="4099" y="1050"/>
                  </a:cubicBezTo>
                  <a:cubicBezTo>
                    <a:pt x="4136" y="1007"/>
                    <a:pt x="4133" y="944"/>
                    <a:pt x="4090" y="907"/>
                  </a:cubicBezTo>
                  <a:cubicBezTo>
                    <a:pt x="4072" y="891"/>
                    <a:pt x="4049" y="883"/>
                    <a:pt x="4026" y="883"/>
                  </a:cubicBezTo>
                  <a:cubicBezTo>
                    <a:pt x="3998" y="883"/>
                    <a:pt x="3969" y="894"/>
                    <a:pt x="3949" y="918"/>
                  </a:cubicBezTo>
                  <a:cubicBezTo>
                    <a:pt x="3520" y="1412"/>
                    <a:pt x="2855" y="1705"/>
                    <a:pt x="2197" y="1705"/>
                  </a:cubicBezTo>
                  <a:cubicBezTo>
                    <a:pt x="2108" y="1705"/>
                    <a:pt x="2019" y="1700"/>
                    <a:pt x="1930" y="1689"/>
                  </a:cubicBezTo>
                  <a:cubicBezTo>
                    <a:pt x="1171" y="1593"/>
                    <a:pt x="427" y="774"/>
                    <a:pt x="208" y="71"/>
                  </a:cubicBezTo>
                  <a:cubicBezTo>
                    <a:pt x="195" y="27"/>
                    <a:pt x="154" y="0"/>
                    <a:pt x="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16"/>
            <p:cNvSpPr/>
            <p:nvPr/>
          </p:nvSpPr>
          <p:spPr>
            <a:xfrm>
              <a:off x="571767" y="4203596"/>
              <a:ext cx="46072" cy="46409"/>
            </a:xfrm>
            <a:custGeom>
              <a:avLst/>
              <a:gdLst/>
              <a:ahLst/>
              <a:cxnLst/>
              <a:rect l="l" t="t" r="r" b="b"/>
              <a:pathLst>
                <a:path w="1506" h="1517" extrusionOk="0">
                  <a:moveTo>
                    <a:pt x="736" y="0"/>
                  </a:moveTo>
                  <a:cubicBezTo>
                    <a:pt x="633" y="0"/>
                    <a:pt x="531" y="30"/>
                    <a:pt x="435" y="99"/>
                  </a:cubicBezTo>
                  <a:cubicBezTo>
                    <a:pt x="280" y="214"/>
                    <a:pt x="121" y="515"/>
                    <a:pt x="70" y="691"/>
                  </a:cubicBezTo>
                  <a:cubicBezTo>
                    <a:pt x="1" y="939"/>
                    <a:pt x="71" y="1187"/>
                    <a:pt x="270" y="1353"/>
                  </a:cubicBezTo>
                  <a:cubicBezTo>
                    <a:pt x="403" y="1466"/>
                    <a:pt x="563" y="1517"/>
                    <a:pt x="723" y="1517"/>
                  </a:cubicBezTo>
                  <a:cubicBezTo>
                    <a:pt x="1115" y="1517"/>
                    <a:pt x="1505" y="1214"/>
                    <a:pt x="1500" y="782"/>
                  </a:cubicBezTo>
                  <a:cubicBezTo>
                    <a:pt x="1497" y="421"/>
                    <a:pt x="1118" y="0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16"/>
            <p:cNvSpPr/>
            <p:nvPr/>
          </p:nvSpPr>
          <p:spPr>
            <a:xfrm>
              <a:off x="495197" y="4207573"/>
              <a:ext cx="51089" cy="44787"/>
            </a:xfrm>
            <a:custGeom>
              <a:avLst/>
              <a:gdLst/>
              <a:ahLst/>
              <a:cxnLst/>
              <a:rect l="l" t="t" r="r" b="b"/>
              <a:pathLst>
                <a:path w="1670" h="1464" extrusionOk="0">
                  <a:moveTo>
                    <a:pt x="880" y="0"/>
                  </a:moveTo>
                  <a:cubicBezTo>
                    <a:pt x="749" y="0"/>
                    <a:pt x="585" y="33"/>
                    <a:pt x="475" y="109"/>
                  </a:cubicBezTo>
                  <a:cubicBezTo>
                    <a:pt x="338" y="204"/>
                    <a:pt x="220" y="331"/>
                    <a:pt x="185" y="499"/>
                  </a:cubicBezTo>
                  <a:cubicBezTo>
                    <a:pt x="184" y="507"/>
                    <a:pt x="185" y="514"/>
                    <a:pt x="184" y="521"/>
                  </a:cubicBezTo>
                  <a:cubicBezTo>
                    <a:pt x="1" y="979"/>
                    <a:pt x="470" y="1464"/>
                    <a:pt x="957" y="1464"/>
                  </a:cubicBezTo>
                  <a:cubicBezTo>
                    <a:pt x="997" y="1464"/>
                    <a:pt x="1037" y="1461"/>
                    <a:pt x="1077" y="1454"/>
                  </a:cubicBezTo>
                  <a:cubicBezTo>
                    <a:pt x="1295" y="1417"/>
                    <a:pt x="1473" y="1316"/>
                    <a:pt x="1573" y="1107"/>
                  </a:cubicBezTo>
                  <a:cubicBezTo>
                    <a:pt x="1654" y="940"/>
                    <a:pt x="1670" y="740"/>
                    <a:pt x="1623" y="560"/>
                  </a:cubicBezTo>
                  <a:cubicBezTo>
                    <a:pt x="1535" y="234"/>
                    <a:pt x="1222" y="3"/>
                    <a:pt x="889" y="0"/>
                  </a:cubicBezTo>
                  <a:cubicBezTo>
                    <a:pt x="886" y="0"/>
                    <a:pt x="883" y="0"/>
                    <a:pt x="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16"/>
            <p:cNvSpPr/>
            <p:nvPr/>
          </p:nvSpPr>
          <p:spPr>
            <a:xfrm>
              <a:off x="538208" y="4270625"/>
              <a:ext cx="47296" cy="46103"/>
            </a:xfrm>
            <a:custGeom>
              <a:avLst/>
              <a:gdLst/>
              <a:ahLst/>
              <a:cxnLst/>
              <a:rect l="l" t="t" r="r" b="b"/>
              <a:pathLst>
                <a:path w="1546" h="1507" extrusionOk="0">
                  <a:moveTo>
                    <a:pt x="768" y="1"/>
                  </a:moveTo>
                  <a:cubicBezTo>
                    <a:pt x="458" y="1"/>
                    <a:pt x="146" y="233"/>
                    <a:pt x="70" y="538"/>
                  </a:cubicBezTo>
                  <a:cubicBezTo>
                    <a:pt x="20" y="650"/>
                    <a:pt x="1" y="776"/>
                    <a:pt x="27" y="901"/>
                  </a:cubicBezTo>
                  <a:cubicBezTo>
                    <a:pt x="82" y="1175"/>
                    <a:pt x="309" y="1413"/>
                    <a:pt x="578" y="1481"/>
                  </a:cubicBezTo>
                  <a:cubicBezTo>
                    <a:pt x="643" y="1498"/>
                    <a:pt x="710" y="1506"/>
                    <a:pt x="777" y="1506"/>
                  </a:cubicBezTo>
                  <a:cubicBezTo>
                    <a:pt x="1018" y="1506"/>
                    <a:pt x="1254" y="1396"/>
                    <a:pt x="1386" y="1177"/>
                  </a:cubicBezTo>
                  <a:cubicBezTo>
                    <a:pt x="1527" y="943"/>
                    <a:pt x="1546" y="667"/>
                    <a:pt x="1430" y="421"/>
                  </a:cubicBezTo>
                  <a:cubicBezTo>
                    <a:pt x="1367" y="284"/>
                    <a:pt x="1262" y="186"/>
                    <a:pt x="1142" y="120"/>
                  </a:cubicBezTo>
                  <a:cubicBezTo>
                    <a:pt x="1114" y="98"/>
                    <a:pt x="1085" y="77"/>
                    <a:pt x="1049" y="62"/>
                  </a:cubicBezTo>
                  <a:cubicBezTo>
                    <a:pt x="966" y="26"/>
                    <a:pt x="870" y="1"/>
                    <a:pt x="776" y="1"/>
                  </a:cubicBezTo>
                  <a:cubicBezTo>
                    <a:pt x="773" y="1"/>
                    <a:pt x="770" y="1"/>
                    <a:pt x="7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16"/>
            <p:cNvSpPr/>
            <p:nvPr/>
          </p:nvSpPr>
          <p:spPr>
            <a:xfrm>
              <a:off x="593609" y="4270564"/>
              <a:ext cx="43686" cy="37782"/>
            </a:xfrm>
            <a:custGeom>
              <a:avLst/>
              <a:gdLst/>
              <a:ahLst/>
              <a:cxnLst/>
              <a:rect l="l" t="t" r="r" b="b"/>
              <a:pathLst>
                <a:path w="1428" h="1235" extrusionOk="0">
                  <a:moveTo>
                    <a:pt x="673" y="0"/>
                  </a:moveTo>
                  <a:cubicBezTo>
                    <a:pt x="543" y="0"/>
                    <a:pt x="412" y="38"/>
                    <a:pt x="300" y="123"/>
                  </a:cubicBezTo>
                  <a:cubicBezTo>
                    <a:pt x="200" y="198"/>
                    <a:pt x="124" y="301"/>
                    <a:pt x="89" y="423"/>
                  </a:cubicBezTo>
                  <a:cubicBezTo>
                    <a:pt x="0" y="740"/>
                    <a:pt x="222" y="1114"/>
                    <a:pt x="531" y="1208"/>
                  </a:cubicBezTo>
                  <a:cubicBezTo>
                    <a:pt x="588" y="1226"/>
                    <a:pt x="647" y="1234"/>
                    <a:pt x="705" y="1234"/>
                  </a:cubicBezTo>
                  <a:cubicBezTo>
                    <a:pt x="991" y="1234"/>
                    <a:pt x="1261" y="1033"/>
                    <a:pt x="1328" y="746"/>
                  </a:cubicBezTo>
                  <a:cubicBezTo>
                    <a:pt x="1427" y="322"/>
                    <a:pt x="1052" y="0"/>
                    <a:pt x="6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16"/>
            <p:cNvSpPr/>
            <p:nvPr/>
          </p:nvSpPr>
          <p:spPr>
            <a:xfrm>
              <a:off x="482288" y="4269677"/>
              <a:ext cx="33835" cy="32428"/>
            </a:xfrm>
            <a:custGeom>
              <a:avLst/>
              <a:gdLst/>
              <a:ahLst/>
              <a:cxnLst/>
              <a:rect l="l" t="t" r="r" b="b"/>
              <a:pathLst>
                <a:path w="1106" h="1060" extrusionOk="0">
                  <a:moveTo>
                    <a:pt x="583" y="1"/>
                  </a:moveTo>
                  <a:cubicBezTo>
                    <a:pt x="355" y="1"/>
                    <a:pt x="116" y="189"/>
                    <a:pt x="82" y="418"/>
                  </a:cubicBezTo>
                  <a:cubicBezTo>
                    <a:pt x="1" y="668"/>
                    <a:pt x="189" y="942"/>
                    <a:pt x="412" y="1032"/>
                  </a:cubicBezTo>
                  <a:cubicBezTo>
                    <a:pt x="462" y="1051"/>
                    <a:pt x="518" y="1060"/>
                    <a:pt x="576" y="1060"/>
                  </a:cubicBezTo>
                  <a:cubicBezTo>
                    <a:pt x="659" y="1060"/>
                    <a:pt x="744" y="1041"/>
                    <a:pt x="813" y="1008"/>
                  </a:cubicBezTo>
                  <a:cubicBezTo>
                    <a:pt x="941" y="944"/>
                    <a:pt x="1013" y="841"/>
                    <a:pt x="1071" y="716"/>
                  </a:cubicBezTo>
                  <a:cubicBezTo>
                    <a:pt x="1090" y="678"/>
                    <a:pt x="1105" y="604"/>
                    <a:pt x="1105" y="560"/>
                  </a:cubicBezTo>
                  <a:cubicBezTo>
                    <a:pt x="1101" y="270"/>
                    <a:pt x="929" y="41"/>
                    <a:pt x="631" y="4"/>
                  </a:cubicBezTo>
                  <a:cubicBezTo>
                    <a:pt x="615" y="2"/>
                    <a:pt x="599" y="1"/>
                    <a:pt x="5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16"/>
            <p:cNvSpPr/>
            <p:nvPr/>
          </p:nvSpPr>
          <p:spPr>
            <a:xfrm>
              <a:off x="455581" y="4237340"/>
              <a:ext cx="39189" cy="33744"/>
            </a:xfrm>
            <a:custGeom>
              <a:avLst/>
              <a:gdLst/>
              <a:ahLst/>
              <a:cxnLst/>
              <a:rect l="l" t="t" r="r" b="b"/>
              <a:pathLst>
                <a:path w="1281" h="1103" extrusionOk="0">
                  <a:moveTo>
                    <a:pt x="649" y="0"/>
                  </a:moveTo>
                  <a:cubicBezTo>
                    <a:pt x="464" y="0"/>
                    <a:pt x="283" y="97"/>
                    <a:pt x="172" y="259"/>
                  </a:cubicBezTo>
                  <a:cubicBezTo>
                    <a:pt x="0" y="504"/>
                    <a:pt x="103" y="866"/>
                    <a:pt x="348" y="1020"/>
                  </a:cubicBezTo>
                  <a:cubicBezTo>
                    <a:pt x="437" y="1077"/>
                    <a:pt x="534" y="1103"/>
                    <a:pt x="631" y="1103"/>
                  </a:cubicBezTo>
                  <a:cubicBezTo>
                    <a:pt x="816" y="1103"/>
                    <a:pt x="998" y="1006"/>
                    <a:pt x="1109" y="844"/>
                  </a:cubicBezTo>
                  <a:cubicBezTo>
                    <a:pt x="1281" y="598"/>
                    <a:pt x="1178" y="237"/>
                    <a:pt x="933" y="83"/>
                  </a:cubicBezTo>
                  <a:cubicBezTo>
                    <a:pt x="843" y="26"/>
                    <a:pt x="746" y="0"/>
                    <a:pt x="6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16"/>
            <p:cNvSpPr/>
            <p:nvPr/>
          </p:nvSpPr>
          <p:spPr>
            <a:xfrm>
              <a:off x="536373" y="4387673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31" y="0"/>
                  </a:moveTo>
                  <a:cubicBezTo>
                    <a:pt x="227" y="0"/>
                    <a:pt x="0" y="679"/>
                    <a:pt x="447" y="962"/>
                  </a:cubicBezTo>
                  <a:cubicBezTo>
                    <a:pt x="529" y="1013"/>
                    <a:pt x="609" y="1036"/>
                    <a:pt x="683" y="1036"/>
                  </a:cubicBezTo>
                  <a:cubicBezTo>
                    <a:pt x="1087" y="1036"/>
                    <a:pt x="1314" y="357"/>
                    <a:pt x="867" y="75"/>
                  </a:cubicBezTo>
                  <a:cubicBezTo>
                    <a:pt x="784" y="23"/>
                    <a:pt x="705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16"/>
            <p:cNvSpPr/>
            <p:nvPr/>
          </p:nvSpPr>
          <p:spPr>
            <a:xfrm>
              <a:off x="616369" y="4348729"/>
              <a:ext cx="35028" cy="23250"/>
            </a:xfrm>
            <a:custGeom>
              <a:avLst/>
              <a:gdLst/>
              <a:ahLst/>
              <a:cxnLst/>
              <a:rect l="l" t="t" r="r" b="b"/>
              <a:pathLst>
                <a:path w="1145" h="760" extrusionOk="0">
                  <a:moveTo>
                    <a:pt x="585" y="1"/>
                  </a:moveTo>
                  <a:cubicBezTo>
                    <a:pt x="251" y="1"/>
                    <a:pt x="1" y="475"/>
                    <a:pt x="350" y="696"/>
                  </a:cubicBezTo>
                  <a:cubicBezTo>
                    <a:pt x="420" y="740"/>
                    <a:pt x="491" y="759"/>
                    <a:pt x="559" y="759"/>
                  </a:cubicBezTo>
                  <a:cubicBezTo>
                    <a:pt x="894" y="759"/>
                    <a:pt x="1145" y="286"/>
                    <a:pt x="794" y="64"/>
                  </a:cubicBezTo>
                  <a:cubicBezTo>
                    <a:pt x="724" y="20"/>
                    <a:pt x="653" y="1"/>
                    <a:pt x="5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16"/>
            <p:cNvSpPr/>
            <p:nvPr/>
          </p:nvSpPr>
          <p:spPr>
            <a:xfrm>
              <a:off x="622916" y="4305226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50" y="0"/>
                  </a:moveTo>
                  <a:cubicBezTo>
                    <a:pt x="329" y="0"/>
                    <a:pt x="0" y="573"/>
                    <a:pt x="436" y="849"/>
                  </a:cubicBezTo>
                  <a:cubicBezTo>
                    <a:pt x="525" y="905"/>
                    <a:pt x="616" y="930"/>
                    <a:pt x="703" y="930"/>
                  </a:cubicBezTo>
                  <a:cubicBezTo>
                    <a:pt x="1124" y="930"/>
                    <a:pt x="1452" y="356"/>
                    <a:pt x="1017" y="81"/>
                  </a:cubicBezTo>
                  <a:cubicBezTo>
                    <a:pt x="928" y="25"/>
                    <a:pt x="837" y="0"/>
                    <a:pt x="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16"/>
            <p:cNvSpPr/>
            <p:nvPr/>
          </p:nvSpPr>
          <p:spPr>
            <a:xfrm>
              <a:off x="592967" y="4389019"/>
              <a:ext cx="41269" cy="31694"/>
            </a:xfrm>
            <a:custGeom>
              <a:avLst/>
              <a:gdLst/>
              <a:ahLst/>
              <a:cxnLst/>
              <a:rect l="l" t="t" r="r" b="b"/>
              <a:pathLst>
                <a:path w="1349" h="1036" extrusionOk="0">
                  <a:moveTo>
                    <a:pt x="656" y="0"/>
                  </a:moveTo>
                  <a:cubicBezTo>
                    <a:pt x="245" y="0"/>
                    <a:pt x="1" y="674"/>
                    <a:pt x="453" y="959"/>
                  </a:cubicBezTo>
                  <a:cubicBezTo>
                    <a:pt x="537" y="1012"/>
                    <a:pt x="619" y="1035"/>
                    <a:pt x="695" y="1035"/>
                  </a:cubicBezTo>
                  <a:cubicBezTo>
                    <a:pt x="1105" y="1035"/>
                    <a:pt x="1349" y="361"/>
                    <a:pt x="898" y="76"/>
                  </a:cubicBezTo>
                  <a:cubicBezTo>
                    <a:pt x="814" y="23"/>
                    <a:pt x="732" y="0"/>
                    <a:pt x="6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16"/>
            <p:cNvSpPr/>
            <p:nvPr/>
          </p:nvSpPr>
          <p:spPr>
            <a:xfrm>
              <a:off x="624629" y="4252667"/>
              <a:ext cx="36283" cy="23128"/>
            </a:xfrm>
            <a:custGeom>
              <a:avLst/>
              <a:gdLst/>
              <a:ahLst/>
              <a:cxnLst/>
              <a:rect l="l" t="t" r="r" b="b"/>
              <a:pathLst>
                <a:path w="1186" h="756" extrusionOk="0">
                  <a:moveTo>
                    <a:pt x="613" y="1"/>
                  </a:moveTo>
                  <a:cubicBezTo>
                    <a:pt x="269" y="1"/>
                    <a:pt x="1" y="467"/>
                    <a:pt x="355" y="691"/>
                  </a:cubicBezTo>
                  <a:cubicBezTo>
                    <a:pt x="427" y="736"/>
                    <a:pt x="501" y="756"/>
                    <a:pt x="572" y="756"/>
                  </a:cubicBezTo>
                  <a:cubicBezTo>
                    <a:pt x="916" y="756"/>
                    <a:pt x="1185" y="289"/>
                    <a:pt x="831" y="67"/>
                  </a:cubicBezTo>
                  <a:cubicBezTo>
                    <a:pt x="758" y="21"/>
                    <a:pt x="684" y="1"/>
                    <a:pt x="6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16"/>
            <p:cNvSpPr/>
            <p:nvPr/>
          </p:nvSpPr>
          <p:spPr>
            <a:xfrm>
              <a:off x="421992" y="4279711"/>
              <a:ext cx="39648" cy="25942"/>
            </a:xfrm>
            <a:custGeom>
              <a:avLst/>
              <a:gdLst/>
              <a:ahLst/>
              <a:cxnLst/>
              <a:rect l="l" t="t" r="r" b="b"/>
              <a:pathLst>
                <a:path w="1296" h="848" extrusionOk="0">
                  <a:moveTo>
                    <a:pt x="666" y="0"/>
                  </a:moveTo>
                  <a:cubicBezTo>
                    <a:pt x="287" y="0"/>
                    <a:pt x="0" y="528"/>
                    <a:pt x="393" y="776"/>
                  </a:cubicBezTo>
                  <a:cubicBezTo>
                    <a:pt x="473" y="826"/>
                    <a:pt x="553" y="847"/>
                    <a:pt x="630" y="847"/>
                  </a:cubicBezTo>
                  <a:cubicBezTo>
                    <a:pt x="1008" y="847"/>
                    <a:pt x="1296" y="321"/>
                    <a:pt x="903" y="72"/>
                  </a:cubicBezTo>
                  <a:cubicBezTo>
                    <a:pt x="823" y="22"/>
                    <a:pt x="743" y="0"/>
                    <a:pt x="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16"/>
            <p:cNvSpPr/>
            <p:nvPr/>
          </p:nvSpPr>
          <p:spPr>
            <a:xfrm>
              <a:off x="444507" y="4304889"/>
              <a:ext cx="39036" cy="33652"/>
            </a:xfrm>
            <a:custGeom>
              <a:avLst/>
              <a:gdLst/>
              <a:ahLst/>
              <a:cxnLst/>
              <a:rect l="l" t="t" r="r" b="b"/>
              <a:pathLst>
                <a:path w="1276" h="1100" extrusionOk="0">
                  <a:moveTo>
                    <a:pt x="653" y="1"/>
                  </a:moveTo>
                  <a:cubicBezTo>
                    <a:pt x="460" y="1"/>
                    <a:pt x="269" y="112"/>
                    <a:pt x="162" y="279"/>
                  </a:cubicBezTo>
                  <a:cubicBezTo>
                    <a:pt x="1" y="537"/>
                    <a:pt x="124" y="873"/>
                    <a:pt x="367" y="1026"/>
                  </a:cubicBezTo>
                  <a:cubicBezTo>
                    <a:pt x="447" y="1077"/>
                    <a:pt x="535" y="1100"/>
                    <a:pt x="623" y="1100"/>
                  </a:cubicBezTo>
                  <a:cubicBezTo>
                    <a:pt x="817" y="1100"/>
                    <a:pt x="1009" y="989"/>
                    <a:pt x="1114" y="822"/>
                  </a:cubicBezTo>
                  <a:cubicBezTo>
                    <a:pt x="1275" y="564"/>
                    <a:pt x="1152" y="227"/>
                    <a:pt x="910" y="75"/>
                  </a:cubicBezTo>
                  <a:cubicBezTo>
                    <a:pt x="829" y="24"/>
                    <a:pt x="741" y="1"/>
                    <a:pt x="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16"/>
            <p:cNvSpPr/>
            <p:nvPr/>
          </p:nvSpPr>
          <p:spPr>
            <a:xfrm>
              <a:off x="502723" y="4321715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75" y="0"/>
                  </a:moveTo>
                  <a:cubicBezTo>
                    <a:pt x="413" y="0"/>
                    <a:pt x="257" y="69"/>
                    <a:pt x="133" y="215"/>
                  </a:cubicBezTo>
                  <a:cubicBezTo>
                    <a:pt x="41" y="325"/>
                    <a:pt x="1" y="504"/>
                    <a:pt x="21" y="643"/>
                  </a:cubicBezTo>
                  <a:cubicBezTo>
                    <a:pt x="41" y="771"/>
                    <a:pt x="124" y="942"/>
                    <a:pt x="239" y="1013"/>
                  </a:cubicBezTo>
                  <a:cubicBezTo>
                    <a:pt x="354" y="1086"/>
                    <a:pt x="477" y="1123"/>
                    <a:pt x="597" y="1123"/>
                  </a:cubicBezTo>
                  <a:cubicBezTo>
                    <a:pt x="759" y="1123"/>
                    <a:pt x="915" y="1054"/>
                    <a:pt x="1039" y="909"/>
                  </a:cubicBezTo>
                  <a:cubicBezTo>
                    <a:pt x="1130" y="799"/>
                    <a:pt x="1170" y="621"/>
                    <a:pt x="1151" y="482"/>
                  </a:cubicBezTo>
                  <a:cubicBezTo>
                    <a:pt x="1132" y="353"/>
                    <a:pt x="1048" y="182"/>
                    <a:pt x="933" y="110"/>
                  </a:cubicBezTo>
                  <a:cubicBezTo>
                    <a:pt x="818" y="38"/>
                    <a:pt x="695" y="0"/>
                    <a:pt x="5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16"/>
            <p:cNvSpPr/>
            <p:nvPr/>
          </p:nvSpPr>
          <p:spPr>
            <a:xfrm>
              <a:off x="571584" y="4324010"/>
              <a:ext cx="33499" cy="33805"/>
            </a:xfrm>
            <a:custGeom>
              <a:avLst/>
              <a:gdLst/>
              <a:ahLst/>
              <a:cxnLst/>
              <a:rect l="l" t="t" r="r" b="b"/>
              <a:pathLst>
                <a:path w="1095" h="1105" extrusionOk="0">
                  <a:moveTo>
                    <a:pt x="581" y="1"/>
                  </a:moveTo>
                  <a:cubicBezTo>
                    <a:pt x="392" y="1"/>
                    <a:pt x="195" y="85"/>
                    <a:pt x="85" y="241"/>
                  </a:cubicBezTo>
                  <a:cubicBezTo>
                    <a:pt x="33" y="316"/>
                    <a:pt x="8" y="416"/>
                    <a:pt x="2" y="513"/>
                  </a:cubicBezTo>
                  <a:cubicBezTo>
                    <a:pt x="2" y="517"/>
                    <a:pt x="1" y="520"/>
                    <a:pt x="2" y="526"/>
                  </a:cubicBezTo>
                  <a:cubicBezTo>
                    <a:pt x="11" y="543"/>
                    <a:pt x="17" y="621"/>
                    <a:pt x="32" y="658"/>
                  </a:cubicBezTo>
                  <a:cubicBezTo>
                    <a:pt x="52" y="712"/>
                    <a:pt x="80" y="767"/>
                    <a:pt x="113" y="815"/>
                  </a:cubicBezTo>
                  <a:cubicBezTo>
                    <a:pt x="173" y="908"/>
                    <a:pt x="252" y="988"/>
                    <a:pt x="343" y="1047"/>
                  </a:cubicBezTo>
                  <a:cubicBezTo>
                    <a:pt x="405" y="1087"/>
                    <a:pt x="477" y="1104"/>
                    <a:pt x="549" y="1104"/>
                  </a:cubicBezTo>
                  <a:cubicBezTo>
                    <a:pt x="688" y="1104"/>
                    <a:pt x="831" y="1040"/>
                    <a:pt x="920" y="936"/>
                  </a:cubicBezTo>
                  <a:cubicBezTo>
                    <a:pt x="1043" y="789"/>
                    <a:pt x="1095" y="574"/>
                    <a:pt x="1066" y="388"/>
                  </a:cubicBezTo>
                  <a:cubicBezTo>
                    <a:pt x="1025" y="123"/>
                    <a:pt x="809" y="1"/>
                    <a:pt x="5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16"/>
            <p:cNvSpPr/>
            <p:nvPr/>
          </p:nvSpPr>
          <p:spPr>
            <a:xfrm>
              <a:off x="317401" y="4369195"/>
              <a:ext cx="191356" cy="363164"/>
            </a:xfrm>
            <a:custGeom>
              <a:avLst/>
              <a:gdLst/>
              <a:ahLst/>
              <a:cxnLst/>
              <a:rect l="l" t="t" r="r" b="b"/>
              <a:pathLst>
                <a:path w="6255" h="11871" extrusionOk="0">
                  <a:moveTo>
                    <a:pt x="5894" y="0"/>
                  </a:moveTo>
                  <a:cubicBezTo>
                    <a:pt x="5794" y="0"/>
                    <a:pt x="5695" y="47"/>
                    <a:pt x="5633" y="135"/>
                  </a:cubicBezTo>
                  <a:cubicBezTo>
                    <a:pt x="3342" y="3403"/>
                    <a:pt x="1138" y="8291"/>
                    <a:pt x="58" y="11451"/>
                  </a:cubicBezTo>
                  <a:cubicBezTo>
                    <a:pt x="0" y="11618"/>
                    <a:pt x="90" y="11797"/>
                    <a:pt x="256" y="11855"/>
                  </a:cubicBezTo>
                  <a:cubicBezTo>
                    <a:pt x="290" y="11866"/>
                    <a:pt x="323" y="11871"/>
                    <a:pt x="359" y="11871"/>
                  </a:cubicBezTo>
                  <a:cubicBezTo>
                    <a:pt x="491" y="11871"/>
                    <a:pt x="614" y="11788"/>
                    <a:pt x="657" y="11656"/>
                  </a:cubicBezTo>
                  <a:cubicBezTo>
                    <a:pt x="1724" y="8537"/>
                    <a:pt x="3899" y="3717"/>
                    <a:pt x="6153" y="501"/>
                  </a:cubicBezTo>
                  <a:cubicBezTo>
                    <a:pt x="6254" y="357"/>
                    <a:pt x="6219" y="159"/>
                    <a:pt x="6077" y="58"/>
                  </a:cubicBezTo>
                  <a:cubicBezTo>
                    <a:pt x="6021" y="19"/>
                    <a:pt x="5957" y="0"/>
                    <a:pt x="58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16"/>
            <p:cNvSpPr/>
            <p:nvPr/>
          </p:nvSpPr>
          <p:spPr>
            <a:xfrm>
              <a:off x="-78114" y="4607605"/>
              <a:ext cx="423217" cy="137391"/>
            </a:xfrm>
            <a:custGeom>
              <a:avLst/>
              <a:gdLst/>
              <a:ahLst/>
              <a:cxnLst/>
              <a:rect l="l" t="t" r="r" b="b"/>
              <a:pathLst>
                <a:path w="13834" h="4491" extrusionOk="0">
                  <a:moveTo>
                    <a:pt x="1792" y="0"/>
                  </a:moveTo>
                  <a:cubicBezTo>
                    <a:pt x="1203" y="0"/>
                    <a:pt x="605" y="31"/>
                    <a:pt x="0" y="97"/>
                  </a:cubicBezTo>
                  <a:cubicBezTo>
                    <a:pt x="2736" y="2492"/>
                    <a:pt x="3678" y="4491"/>
                    <a:pt x="8221" y="4491"/>
                  </a:cubicBezTo>
                  <a:cubicBezTo>
                    <a:pt x="9554" y="4491"/>
                    <a:pt x="11198" y="4319"/>
                    <a:pt x="13288" y="3934"/>
                  </a:cubicBezTo>
                  <a:cubicBezTo>
                    <a:pt x="13834" y="3833"/>
                    <a:pt x="8394" y="0"/>
                    <a:pt x="17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16"/>
            <p:cNvSpPr/>
            <p:nvPr/>
          </p:nvSpPr>
          <p:spPr>
            <a:xfrm>
              <a:off x="311650" y="4607605"/>
              <a:ext cx="423186" cy="137391"/>
            </a:xfrm>
            <a:custGeom>
              <a:avLst/>
              <a:gdLst/>
              <a:ahLst/>
              <a:cxnLst/>
              <a:rect l="l" t="t" r="r" b="b"/>
              <a:pathLst>
                <a:path w="13833" h="4491" extrusionOk="0">
                  <a:moveTo>
                    <a:pt x="12041" y="0"/>
                  </a:moveTo>
                  <a:cubicBezTo>
                    <a:pt x="5440" y="0"/>
                    <a:pt x="1" y="3833"/>
                    <a:pt x="547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3" y="4491"/>
                    <a:pt x="11096" y="2492"/>
                    <a:pt x="13833" y="97"/>
                  </a:cubicBezTo>
                  <a:cubicBezTo>
                    <a:pt x="13228" y="31"/>
                    <a:pt x="12630" y="0"/>
                    <a:pt x="12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8" name="Google Shape;3338;p16"/>
          <p:cNvGrpSpPr/>
          <p:nvPr/>
        </p:nvGrpSpPr>
        <p:grpSpPr>
          <a:xfrm>
            <a:off x="542519" y="4332180"/>
            <a:ext cx="354951" cy="466502"/>
            <a:chOff x="542519" y="4332180"/>
            <a:chExt cx="354951" cy="466502"/>
          </a:xfrm>
        </p:grpSpPr>
        <p:sp>
          <p:nvSpPr>
            <p:cNvPr id="3339" name="Google Shape;3339;p16"/>
            <p:cNvSpPr/>
            <p:nvPr/>
          </p:nvSpPr>
          <p:spPr>
            <a:xfrm>
              <a:off x="653890" y="4332180"/>
              <a:ext cx="165478" cy="182505"/>
            </a:xfrm>
            <a:custGeom>
              <a:avLst/>
              <a:gdLst/>
              <a:ahLst/>
              <a:cxnLst/>
              <a:rect l="l" t="t" r="r" b="b"/>
              <a:pathLst>
                <a:path w="2731" h="3012" extrusionOk="0">
                  <a:moveTo>
                    <a:pt x="2328" y="1"/>
                  </a:moveTo>
                  <a:cubicBezTo>
                    <a:pt x="2195" y="1"/>
                    <a:pt x="2083" y="95"/>
                    <a:pt x="1994" y="194"/>
                  </a:cubicBezTo>
                  <a:cubicBezTo>
                    <a:pt x="1710" y="510"/>
                    <a:pt x="1542" y="861"/>
                    <a:pt x="1483" y="1281"/>
                  </a:cubicBezTo>
                  <a:cubicBezTo>
                    <a:pt x="1446" y="1180"/>
                    <a:pt x="1482" y="1068"/>
                    <a:pt x="1490" y="959"/>
                  </a:cubicBezTo>
                  <a:cubicBezTo>
                    <a:pt x="1499" y="850"/>
                    <a:pt x="1455" y="716"/>
                    <a:pt x="1347" y="701"/>
                  </a:cubicBezTo>
                  <a:cubicBezTo>
                    <a:pt x="1340" y="699"/>
                    <a:pt x="1333" y="699"/>
                    <a:pt x="1326" y="699"/>
                  </a:cubicBezTo>
                  <a:cubicBezTo>
                    <a:pt x="1253" y="699"/>
                    <a:pt x="1186" y="759"/>
                    <a:pt x="1139" y="821"/>
                  </a:cubicBezTo>
                  <a:cubicBezTo>
                    <a:pt x="971" y="1038"/>
                    <a:pt x="917" y="1287"/>
                    <a:pt x="917" y="1561"/>
                  </a:cubicBezTo>
                  <a:cubicBezTo>
                    <a:pt x="911" y="1245"/>
                    <a:pt x="859" y="930"/>
                    <a:pt x="765" y="629"/>
                  </a:cubicBezTo>
                  <a:cubicBezTo>
                    <a:pt x="732" y="529"/>
                    <a:pt x="689" y="421"/>
                    <a:pt x="596" y="371"/>
                  </a:cubicBezTo>
                  <a:cubicBezTo>
                    <a:pt x="562" y="353"/>
                    <a:pt x="526" y="345"/>
                    <a:pt x="489" y="345"/>
                  </a:cubicBezTo>
                  <a:cubicBezTo>
                    <a:pt x="400" y="345"/>
                    <a:pt x="309" y="392"/>
                    <a:pt x="249" y="463"/>
                  </a:cubicBezTo>
                  <a:cubicBezTo>
                    <a:pt x="164" y="563"/>
                    <a:pt x="132" y="693"/>
                    <a:pt x="112" y="822"/>
                  </a:cubicBezTo>
                  <a:cubicBezTo>
                    <a:pt x="1" y="1541"/>
                    <a:pt x="191" y="2301"/>
                    <a:pt x="629" y="2883"/>
                  </a:cubicBezTo>
                  <a:cubicBezTo>
                    <a:pt x="702" y="2981"/>
                    <a:pt x="805" y="3011"/>
                    <a:pt x="919" y="3011"/>
                  </a:cubicBezTo>
                  <a:cubicBezTo>
                    <a:pt x="1004" y="3011"/>
                    <a:pt x="1095" y="2995"/>
                    <a:pt x="1184" y="2976"/>
                  </a:cubicBezTo>
                  <a:cubicBezTo>
                    <a:pt x="1391" y="2936"/>
                    <a:pt x="1578" y="2817"/>
                    <a:pt x="1743" y="2682"/>
                  </a:cubicBezTo>
                  <a:cubicBezTo>
                    <a:pt x="2369" y="2169"/>
                    <a:pt x="2731" y="1349"/>
                    <a:pt x="2692" y="541"/>
                  </a:cubicBezTo>
                  <a:cubicBezTo>
                    <a:pt x="2686" y="422"/>
                    <a:pt x="2670" y="301"/>
                    <a:pt x="2615" y="194"/>
                  </a:cubicBezTo>
                  <a:cubicBezTo>
                    <a:pt x="2557" y="90"/>
                    <a:pt x="2453" y="5"/>
                    <a:pt x="2334" y="1"/>
                  </a:cubicBezTo>
                  <a:cubicBezTo>
                    <a:pt x="2332" y="1"/>
                    <a:pt x="2330" y="1"/>
                    <a:pt x="23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16"/>
            <p:cNvSpPr/>
            <p:nvPr/>
          </p:nvSpPr>
          <p:spPr>
            <a:xfrm>
              <a:off x="542519" y="4441368"/>
              <a:ext cx="354951" cy="357314"/>
            </a:xfrm>
            <a:custGeom>
              <a:avLst/>
              <a:gdLst/>
              <a:ahLst/>
              <a:cxnLst/>
              <a:rect l="l" t="t" r="r" b="b"/>
              <a:pathLst>
                <a:path w="5858" h="5897" extrusionOk="0">
                  <a:moveTo>
                    <a:pt x="2964" y="1"/>
                  </a:moveTo>
                  <a:cubicBezTo>
                    <a:pt x="2432" y="1"/>
                    <a:pt x="1905" y="160"/>
                    <a:pt x="1490" y="496"/>
                  </a:cubicBezTo>
                  <a:cubicBezTo>
                    <a:pt x="1233" y="701"/>
                    <a:pt x="1025" y="965"/>
                    <a:pt x="852" y="1243"/>
                  </a:cubicBezTo>
                  <a:cubicBezTo>
                    <a:pt x="0" y="2608"/>
                    <a:pt x="10" y="4464"/>
                    <a:pt x="859" y="5819"/>
                  </a:cubicBezTo>
                  <a:cubicBezTo>
                    <a:pt x="1293" y="5875"/>
                    <a:pt x="1730" y="5896"/>
                    <a:pt x="2168" y="5896"/>
                  </a:cubicBezTo>
                  <a:cubicBezTo>
                    <a:pt x="2437" y="5896"/>
                    <a:pt x="2706" y="5888"/>
                    <a:pt x="2974" y="5875"/>
                  </a:cubicBezTo>
                  <a:cubicBezTo>
                    <a:pt x="3713" y="5837"/>
                    <a:pt x="4447" y="5748"/>
                    <a:pt x="5175" y="5619"/>
                  </a:cubicBezTo>
                  <a:cubicBezTo>
                    <a:pt x="5594" y="4884"/>
                    <a:pt x="5858" y="4055"/>
                    <a:pt x="5846" y="3210"/>
                  </a:cubicBezTo>
                  <a:cubicBezTo>
                    <a:pt x="5835" y="2146"/>
                    <a:pt x="5350" y="1062"/>
                    <a:pt x="4473" y="460"/>
                  </a:cubicBezTo>
                  <a:cubicBezTo>
                    <a:pt x="4034" y="159"/>
                    <a:pt x="3496" y="1"/>
                    <a:pt x="29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16"/>
            <p:cNvSpPr/>
            <p:nvPr/>
          </p:nvSpPr>
          <p:spPr>
            <a:xfrm>
              <a:off x="710363" y="4441913"/>
              <a:ext cx="34295" cy="355981"/>
            </a:xfrm>
            <a:custGeom>
              <a:avLst/>
              <a:gdLst/>
              <a:ahLst/>
              <a:cxnLst/>
              <a:rect l="l" t="t" r="r" b="b"/>
              <a:pathLst>
                <a:path w="566" h="5875" extrusionOk="0">
                  <a:moveTo>
                    <a:pt x="373" y="1"/>
                  </a:moveTo>
                  <a:cubicBezTo>
                    <a:pt x="366" y="174"/>
                    <a:pt x="365" y="348"/>
                    <a:pt x="360" y="520"/>
                  </a:cubicBezTo>
                  <a:lnTo>
                    <a:pt x="359" y="706"/>
                  </a:lnTo>
                  <a:cubicBezTo>
                    <a:pt x="345" y="1617"/>
                    <a:pt x="259" y="2546"/>
                    <a:pt x="174" y="3444"/>
                  </a:cubicBezTo>
                  <a:cubicBezTo>
                    <a:pt x="101" y="4241"/>
                    <a:pt x="26" y="5057"/>
                    <a:pt x="1" y="5874"/>
                  </a:cubicBezTo>
                  <a:cubicBezTo>
                    <a:pt x="65" y="5873"/>
                    <a:pt x="130" y="5868"/>
                    <a:pt x="193" y="5867"/>
                  </a:cubicBezTo>
                  <a:cubicBezTo>
                    <a:pt x="220" y="5061"/>
                    <a:pt x="293" y="4252"/>
                    <a:pt x="369" y="3459"/>
                  </a:cubicBezTo>
                  <a:cubicBezTo>
                    <a:pt x="452" y="2558"/>
                    <a:pt x="538" y="1625"/>
                    <a:pt x="553" y="709"/>
                  </a:cubicBezTo>
                  <a:lnTo>
                    <a:pt x="555" y="521"/>
                  </a:lnTo>
                  <a:cubicBezTo>
                    <a:pt x="557" y="355"/>
                    <a:pt x="558" y="187"/>
                    <a:pt x="566" y="19"/>
                  </a:cubicBezTo>
                  <a:cubicBezTo>
                    <a:pt x="501" y="11"/>
                    <a:pt x="438" y="4"/>
                    <a:pt x="3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16"/>
            <p:cNvSpPr/>
            <p:nvPr/>
          </p:nvSpPr>
          <p:spPr>
            <a:xfrm>
              <a:off x="631228" y="4442883"/>
              <a:ext cx="69197" cy="355678"/>
            </a:xfrm>
            <a:custGeom>
              <a:avLst/>
              <a:gdLst/>
              <a:ahLst/>
              <a:cxnLst/>
              <a:rect l="l" t="t" r="r" b="b"/>
              <a:pathLst>
                <a:path w="1142" h="5870" extrusionOk="0">
                  <a:moveTo>
                    <a:pt x="1142" y="1"/>
                  </a:moveTo>
                  <a:cubicBezTo>
                    <a:pt x="1061" y="12"/>
                    <a:pt x="983" y="26"/>
                    <a:pt x="904" y="44"/>
                  </a:cubicBezTo>
                  <a:cubicBezTo>
                    <a:pt x="664" y="535"/>
                    <a:pt x="473" y="1092"/>
                    <a:pt x="330" y="1730"/>
                  </a:cubicBezTo>
                  <a:cubicBezTo>
                    <a:pt x="28" y="3075"/>
                    <a:pt x="0" y="4494"/>
                    <a:pt x="237" y="5860"/>
                  </a:cubicBezTo>
                  <a:cubicBezTo>
                    <a:pt x="301" y="5864"/>
                    <a:pt x="367" y="5867"/>
                    <a:pt x="435" y="5870"/>
                  </a:cubicBezTo>
                  <a:cubicBezTo>
                    <a:pt x="194" y="4515"/>
                    <a:pt x="217" y="3106"/>
                    <a:pt x="518" y="1773"/>
                  </a:cubicBezTo>
                  <a:cubicBezTo>
                    <a:pt x="673" y="1095"/>
                    <a:pt x="879" y="510"/>
                    <a:pt x="114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16"/>
            <p:cNvSpPr/>
            <p:nvPr/>
          </p:nvSpPr>
          <p:spPr>
            <a:xfrm>
              <a:off x="797435" y="4469846"/>
              <a:ext cx="39385" cy="320898"/>
            </a:xfrm>
            <a:custGeom>
              <a:avLst/>
              <a:gdLst/>
              <a:ahLst/>
              <a:cxnLst/>
              <a:rect l="l" t="t" r="r" b="b"/>
              <a:pathLst>
                <a:path w="650" h="5296" extrusionOk="0">
                  <a:moveTo>
                    <a:pt x="277" y="0"/>
                  </a:moveTo>
                  <a:cubicBezTo>
                    <a:pt x="304" y="161"/>
                    <a:pt x="323" y="324"/>
                    <a:pt x="340" y="486"/>
                  </a:cubicBezTo>
                  <a:cubicBezTo>
                    <a:pt x="398" y="1027"/>
                    <a:pt x="459" y="1586"/>
                    <a:pt x="452" y="2145"/>
                  </a:cubicBezTo>
                  <a:cubicBezTo>
                    <a:pt x="441" y="2967"/>
                    <a:pt x="287" y="3789"/>
                    <a:pt x="138" y="4586"/>
                  </a:cubicBezTo>
                  <a:cubicBezTo>
                    <a:pt x="94" y="4820"/>
                    <a:pt x="48" y="5059"/>
                    <a:pt x="0" y="5296"/>
                  </a:cubicBezTo>
                  <a:cubicBezTo>
                    <a:pt x="66" y="5286"/>
                    <a:pt x="134" y="5278"/>
                    <a:pt x="201" y="5270"/>
                  </a:cubicBezTo>
                  <a:cubicBezTo>
                    <a:pt x="244" y="5053"/>
                    <a:pt x="284" y="4837"/>
                    <a:pt x="326" y="4622"/>
                  </a:cubicBezTo>
                  <a:cubicBezTo>
                    <a:pt x="476" y="3816"/>
                    <a:pt x="633" y="2984"/>
                    <a:pt x="643" y="2148"/>
                  </a:cubicBezTo>
                  <a:cubicBezTo>
                    <a:pt x="650" y="1579"/>
                    <a:pt x="590" y="1012"/>
                    <a:pt x="532" y="465"/>
                  </a:cubicBezTo>
                  <a:cubicBezTo>
                    <a:pt x="521" y="367"/>
                    <a:pt x="511" y="268"/>
                    <a:pt x="498" y="171"/>
                  </a:cubicBezTo>
                  <a:cubicBezTo>
                    <a:pt x="428" y="109"/>
                    <a:pt x="355" y="52"/>
                    <a:pt x="2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4" name="Google Shape;3344;p16"/>
          <p:cNvGrpSpPr/>
          <p:nvPr/>
        </p:nvGrpSpPr>
        <p:grpSpPr>
          <a:xfrm>
            <a:off x="0" y="0"/>
            <a:ext cx="719736" cy="896046"/>
            <a:chOff x="0" y="0"/>
            <a:chExt cx="719736" cy="896046"/>
          </a:xfrm>
        </p:grpSpPr>
        <p:sp>
          <p:nvSpPr>
            <p:cNvPr id="3345" name="Google Shape;3345;p16"/>
            <p:cNvSpPr/>
            <p:nvPr/>
          </p:nvSpPr>
          <p:spPr>
            <a:xfrm>
              <a:off x="5212" y="0"/>
              <a:ext cx="714524" cy="412264"/>
            </a:xfrm>
            <a:custGeom>
              <a:avLst/>
              <a:gdLst/>
              <a:ahLst/>
              <a:cxnLst/>
              <a:rect l="l" t="t" r="r" b="b"/>
              <a:pathLst>
                <a:path w="30022" h="17322" extrusionOk="0">
                  <a:moveTo>
                    <a:pt x="2048" y="4"/>
                  </a:moveTo>
                  <a:cubicBezTo>
                    <a:pt x="3129" y="1494"/>
                    <a:pt x="4318" y="2904"/>
                    <a:pt x="5616" y="4212"/>
                  </a:cubicBezTo>
                  <a:cubicBezTo>
                    <a:pt x="4943" y="2758"/>
                    <a:pt x="4237" y="1362"/>
                    <a:pt x="3494" y="4"/>
                  </a:cubicBezTo>
                  <a:close/>
                  <a:moveTo>
                    <a:pt x="432" y="4"/>
                  </a:moveTo>
                  <a:cubicBezTo>
                    <a:pt x="1666" y="1750"/>
                    <a:pt x="3036" y="3403"/>
                    <a:pt x="4532" y="4931"/>
                  </a:cubicBezTo>
                  <a:cubicBezTo>
                    <a:pt x="3615" y="3250"/>
                    <a:pt x="2693" y="1612"/>
                    <a:pt x="1746" y="4"/>
                  </a:cubicBezTo>
                  <a:close/>
                  <a:moveTo>
                    <a:pt x="1" y="1"/>
                  </a:moveTo>
                  <a:lnTo>
                    <a:pt x="1" y="2436"/>
                  </a:lnTo>
                  <a:lnTo>
                    <a:pt x="3" y="2436"/>
                  </a:lnTo>
                  <a:cubicBezTo>
                    <a:pt x="727" y="3646"/>
                    <a:pt x="1492" y="4831"/>
                    <a:pt x="2300" y="5988"/>
                  </a:cubicBezTo>
                  <a:cubicBezTo>
                    <a:pt x="1579" y="3960"/>
                    <a:pt x="827" y="1970"/>
                    <a:pt x="27" y="1"/>
                  </a:cubicBezTo>
                  <a:close/>
                  <a:moveTo>
                    <a:pt x="4606" y="4"/>
                  </a:moveTo>
                  <a:cubicBezTo>
                    <a:pt x="6013" y="2119"/>
                    <a:pt x="7418" y="4234"/>
                    <a:pt x="8823" y="6349"/>
                  </a:cubicBezTo>
                  <a:cubicBezTo>
                    <a:pt x="8313" y="4119"/>
                    <a:pt x="7537" y="1991"/>
                    <a:pt x="6515" y="4"/>
                  </a:cubicBezTo>
                  <a:close/>
                  <a:moveTo>
                    <a:pt x="7435" y="2"/>
                  </a:moveTo>
                  <a:cubicBezTo>
                    <a:pt x="7521" y="106"/>
                    <a:pt x="7605" y="213"/>
                    <a:pt x="7695" y="317"/>
                  </a:cubicBezTo>
                  <a:cubicBezTo>
                    <a:pt x="8717" y="2648"/>
                    <a:pt x="9849" y="4931"/>
                    <a:pt x="11088" y="7154"/>
                  </a:cubicBezTo>
                  <a:cubicBezTo>
                    <a:pt x="10816" y="5646"/>
                    <a:pt x="10473" y="4206"/>
                    <a:pt x="10051" y="2817"/>
                  </a:cubicBezTo>
                  <a:lnTo>
                    <a:pt x="10051" y="2817"/>
                  </a:lnTo>
                  <a:cubicBezTo>
                    <a:pt x="10279" y="3038"/>
                    <a:pt x="10509" y="3255"/>
                    <a:pt x="10744" y="3469"/>
                  </a:cubicBezTo>
                  <a:cubicBezTo>
                    <a:pt x="11478" y="5257"/>
                    <a:pt x="12369" y="6980"/>
                    <a:pt x="13408" y="8612"/>
                  </a:cubicBezTo>
                  <a:cubicBezTo>
                    <a:pt x="12991" y="5569"/>
                    <a:pt x="12286" y="2736"/>
                    <a:pt x="11241" y="2"/>
                  </a:cubicBezTo>
                  <a:lnTo>
                    <a:pt x="9536" y="2"/>
                  </a:lnTo>
                  <a:cubicBezTo>
                    <a:pt x="9672" y="469"/>
                    <a:pt x="9814" y="932"/>
                    <a:pt x="9967" y="1390"/>
                  </a:cubicBezTo>
                  <a:cubicBezTo>
                    <a:pt x="9675" y="945"/>
                    <a:pt x="9380" y="498"/>
                    <a:pt x="9082" y="54"/>
                  </a:cubicBezTo>
                  <a:cubicBezTo>
                    <a:pt x="9074" y="36"/>
                    <a:pt x="9068" y="21"/>
                    <a:pt x="9060" y="2"/>
                  </a:cubicBezTo>
                  <a:close/>
                  <a:moveTo>
                    <a:pt x="13355" y="4"/>
                  </a:moveTo>
                  <a:cubicBezTo>
                    <a:pt x="14619" y="3529"/>
                    <a:pt x="16675" y="6769"/>
                    <a:pt x="19348" y="9390"/>
                  </a:cubicBezTo>
                  <a:cubicBezTo>
                    <a:pt x="18087" y="6142"/>
                    <a:pt x="16407" y="3004"/>
                    <a:pt x="14556" y="4"/>
                  </a:cubicBezTo>
                  <a:close/>
                  <a:moveTo>
                    <a:pt x="11585" y="2"/>
                  </a:moveTo>
                  <a:lnTo>
                    <a:pt x="11585" y="4"/>
                  </a:lnTo>
                  <a:cubicBezTo>
                    <a:pt x="12802" y="4015"/>
                    <a:pt x="14782" y="7796"/>
                    <a:pt x="17404" y="11070"/>
                  </a:cubicBezTo>
                  <a:cubicBezTo>
                    <a:pt x="16049" y="7238"/>
                    <a:pt x="14654" y="3567"/>
                    <a:pt x="12904" y="2"/>
                  </a:cubicBezTo>
                  <a:close/>
                  <a:moveTo>
                    <a:pt x="16056" y="1"/>
                  </a:moveTo>
                  <a:cubicBezTo>
                    <a:pt x="18320" y="5443"/>
                    <a:pt x="21531" y="10493"/>
                    <a:pt x="25513" y="14843"/>
                  </a:cubicBezTo>
                  <a:cubicBezTo>
                    <a:pt x="23809" y="9659"/>
                    <a:pt x="21191" y="4880"/>
                    <a:pt x="17618" y="820"/>
                  </a:cubicBezTo>
                  <a:lnTo>
                    <a:pt x="17618" y="820"/>
                  </a:lnTo>
                  <a:cubicBezTo>
                    <a:pt x="18289" y="1390"/>
                    <a:pt x="18944" y="1979"/>
                    <a:pt x="19581" y="2588"/>
                  </a:cubicBezTo>
                  <a:cubicBezTo>
                    <a:pt x="23060" y="7498"/>
                    <a:pt x="26542" y="12409"/>
                    <a:pt x="30021" y="17322"/>
                  </a:cubicBezTo>
                  <a:cubicBezTo>
                    <a:pt x="28770" y="13183"/>
                    <a:pt x="26618" y="9403"/>
                    <a:pt x="23841" y="6118"/>
                  </a:cubicBezTo>
                  <a:lnTo>
                    <a:pt x="23841" y="6118"/>
                  </a:lnTo>
                  <a:cubicBezTo>
                    <a:pt x="25183" y="7187"/>
                    <a:pt x="26611" y="8147"/>
                    <a:pt x="28108" y="8983"/>
                  </a:cubicBezTo>
                  <a:cubicBezTo>
                    <a:pt x="26684" y="6807"/>
                    <a:pt x="24956" y="4847"/>
                    <a:pt x="22892" y="3369"/>
                  </a:cubicBezTo>
                  <a:lnTo>
                    <a:pt x="22892" y="3369"/>
                  </a:lnTo>
                  <a:cubicBezTo>
                    <a:pt x="24423" y="3921"/>
                    <a:pt x="26017" y="4299"/>
                    <a:pt x="27633" y="4481"/>
                  </a:cubicBezTo>
                  <a:cubicBezTo>
                    <a:pt x="24760" y="2734"/>
                    <a:pt x="21899" y="1279"/>
                    <a:pt x="188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16"/>
            <p:cNvSpPr/>
            <p:nvPr/>
          </p:nvSpPr>
          <p:spPr>
            <a:xfrm>
              <a:off x="5307" y="71"/>
              <a:ext cx="643052" cy="848208"/>
            </a:xfrm>
            <a:custGeom>
              <a:avLst/>
              <a:gdLst/>
              <a:ahLst/>
              <a:cxnLst/>
              <a:rect l="l" t="t" r="r" b="b"/>
              <a:pathLst>
                <a:path w="27019" h="35639" extrusionOk="0">
                  <a:moveTo>
                    <a:pt x="7590" y="3549"/>
                  </a:moveTo>
                  <a:lnTo>
                    <a:pt x="7590" y="3549"/>
                  </a:lnTo>
                  <a:cubicBezTo>
                    <a:pt x="8077" y="3929"/>
                    <a:pt x="8560" y="4321"/>
                    <a:pt x="9031" y="4723"/>
                  </a:cubicBezTo>
                  <a:cubicBezTo>
                    <a:pt x="9022" y="5480"/>
                    <a:pt x="9026" y="6238"/>
                    <a:pt x="9040" y="6994"/>
                  </a:cubicBezTo>
                  <a:cubicBezTo>
                    <a:pt x="8793" y="6258"/>
                    <a:pt x="8533" y="5525"/>
                    <a:pt x="8261" y="4799"/>
                  </a:cubicBezTo>
                  <a:cubicBezTo>
                    <a:pt x="8067" y="4279"/>
                    <a:pt x="7845" y="3917"/>
                    <a:pt x="7590" y="3549"/>
                  </a:cubicBezTo>
                  <a:close/>
                  <a:moveTo>
                    <a:pt x="9460" y="5094"/>
                  </a:moveTo>
                  <a:lnTo>
                    <a:pt x="9460" y="5094"/>
                  </a:lnTo>
                  <a:cubicBezTo>
                    <a:pt x="10283" y="5813"/>
                    <a:pt x="11080" y="6563"/>
                    <a:pt x="11841" y="7341"/>
                  </a:cubicBezTo>
                  <a:cubicBezTo>
                    <a:pt x="11371" y="9561"/>
                    <a:pt x="11133" y="11830"/>
                    <a:pt x="11125" y="14097"/>
                  </a:cubicBezTo>
                  <a:cubicBezTo>
                    <a:pt x="10993" y="13580"/>
                    <a:pt x="10857" y="13064"/>
                    <a:pt x="10717" y="12547"/>
                  </a:cubicBezTo>
                  <a:cubicBezTo>
                    <a:pt x="10584" y="10061"/>
                    <a:pt x="10171" y="7609"/>
                    <a:pt x="9460" y="5094"/>
                  </a:cubicBezTo>
                  <a:close/>
                  <a:moveTo>
                    <a:pt x="1" y="1"/>
                  </a:moveTo>
                  <a:cubicBezTo>
                    <a:pt x="85" y="5403"/>
                    <a:pt x="887" y="10795"/>
                    <a:pt x="2389" y="15984"/>
                  </a:cubicBezTo>
                  <a:cubicBezTo>
                    <a:pt x="2352" y="13274"/>
                    <a:pt x="2251" y="10599"/>
                    <a:pt x="2063" y="7934"/>
                  </a:cubicBezTo>
                  <a:lnTo>
                    <a:pt x="2063" y="7934"/>
                  </a:lnTo>
                  <a:cubicBezTo>
                    <a:pt x="2724" y="10608"/>
                    <a:pt x="3653" y="13215"/>
                    <a:pt x="4841" y="15699"/>
                  </a:cubicBezTo>
                  <a:cubicBezTo>
                    <a:pt x="3910" y="10290"/>
                    <a:pt x="2813" y="5214"/>
                    <a:pt x="1266" y="1"/>
                  </a:cubicBezTo>
                  <a:close/>
                  <a:moveTo>
                    <a:pt x="2348" y="1"/>
                  </a:moveTo>
                  <a:cubicBezTo>
                    <a:pt x="2389" y="25"/>
                    <a:pt x="2429" y="47"/>
                    <a:pt x="2470" y="71"/>
                  </a:cubicBezTo>
                  <a:cubicBezTo>
                    <a:pt x="2540" y="5353"/>
                    <a:pt x="3786" y="10619"/>
                    <a:pt x="6097" y="15368"/>
                  </a:cubicBezTo>
                  <a:cubicBezTo>
                    <a:pt x="5538" y="10088"/>
                    <a:pt x="4438" y="5276"/>
                    <a:pt x="2818" y="275"/>
                  </a:cubicBezTo>
                  <a:lnTo>
                    <a:pt x="2818" y="275"/>
                  </a:lnTo>
                  <a:cubicBezTo>
                    <a:pt x="3153" y="473"/>
                    <a:pt x="3483" y="678"/>
                    <a:pt x="3810" y="886"/>
                  </a:cubicBezTo>
                  <a:cubicBezTo>
                    <a:pt x="5355" y="6731"/>
                    <a:pt x="6899" y="12578"/>
                    <a:pt x="8444" y="18424"/>
                  </a:cubicBezTo>
                  <a:cubicBezTo>
                    <a:pt x="9074" y="12365"/>
                    <a:pt x="7674" y="6387"/>
                    <a:pt x="4431" y="1283"/>
                  </a:cubicBezTo>
                  <a:lnTo>
                    <a:pt x="4431" y="1283"/>
                  </a:lnTo>
                  <a:cubicBezTo>
                    <a:pt x="5318" y="1865"/>
                    <a:pt x="6185" y="2477"/>
                    <a:pt x="7029" y="3116"/>
                  </a:cubicBezTo>
                  <a:cubicBezTo>
                    <a:pt x="7370" y="6279"/>
                    <a:pt x="8143" y="9393"/>
                    <a:pt x="9319" y="12349"/>
                  </a:cubicBezTo>
                  <a:cubicBezTo>
                    <a:pt x="9536" y="14885"/>
                    <a:pt x="9873" y="17411"/>
                    <a:pt x="10330" y="19914"/>
                  </a:cubicBezTo>
                  <a:cubicBezTo>
                    <a:pt x="10557" y="18397"/>
                    <a:pt x="10695" y="16925"/>
                    <a:pt x="10744" y="15475"/>
                  </a:cubicBezTo>
                  <a:cubicBezTo>
                    <a:pt x="10887" y="15757"/>
                    <a:pt x="11036" y="16036"/>
                    <a:pt x="11189" y="16314"/>
                  </a:cubicBezTo>
                  <a:cubicBezTo>
                    <a:pt x="11313" y="18243"/>
                    <a:pt x="11600" y="20164"/>
                    <a:pt x="12057" y="22042"/>
                  </a:cubicBezTo>
                  <a:cubicBezTo>
                    <a:pt x="13012" y="17137"/>
                    <a:pt x="13063" y="12515"/>
                    <a:pt x="12150" y="7658"/>
                  </a:cubicBezTo>
                  <a:lnTo>
                    <a:pt x="12150" y="7658"/>
                  </a:lnTo>
                  <a:cubicBezTo>
                    <a:pt x="12614" y="8141"/>
                    <a:pt x="13069" y="8634"/>
                    <a:pt x="13511" y="9134"/>
                  </a:cubicBezTo>
                  <a:cubicBezTo>
                    <a:pt x="12612" y="14654"/>
                    <a:pt x="13146" y="20399"/>
                    <a:pt x="15048" y="25657"/>
                  </a:cubicBezTo>
                  <a:cubicBezTo>
                    <a:pt x="14980" y="20053"/>
                    <a:pt x="14748" y="14710"/>
                    <a:pt x="13598" y="9237"/>
                  </a:cubicBezTo>
                  <a:lnTo>
                    <a:pt x="13598" y="9237"/>
                  </a:lnTo>
                  <a:cubicBezTo>
                    <a:pt x="14049" y="9750"/>
                    <a:pt x="14490" y="10272"/>
                    <a:pt x="14917" y="10804"/>
                  </a:cubicBezTo>
                  <a:cubicBezTo>
                    <a:pt x="14399" y="15546"/>
                    <a:pt x="15282" y="20434"/>
                    <a:pt x="17431" y="24694"/>
                  </a:cubicBezTo>
                  <a:cubicBezTo>
                    <a:pt x="17237" y="20124"/>
                    <a:pt x="16300" y="15504"/>
                    <a:pt x="15131" y="11070"/>
                  </a:cubicBezTo>
                  <a:lnTo>
                    <a:pt x="15131" y="11070"/>
                  </a:lnTo>
                  <a:cubicBezTo>
                    <a:pt x="15892" y="12031"/>
                    <a:pt x="16611" y="13017"/>
                    <a:pt x="17291" y="14029"/>
                  </a:cubicBezTo>
                  <a:cubicBezTo>
                    <a:pt x="17612" y="20157"/>
                    <a:pt x="19046" y="26223"/>
                    <a:pt x="21510" y="31842"/>
                  </a:cubicBezTo>
                  <a:cubicBezTo>
                    <a:pt x="21566" y="26386"/>
                    <a:pt x="20626" y="21017"/>
                    <a:pt x="18552" y="16022"/>
                  </a:cubicBezTo>
                  <a:lnTo>
                    <a:pt x="18552" y="16022"/>
                  </a:lnTo>
                  <a:cubicBezTo>
                    <a:pt x="19004" y="16778"/>
                    <a:pt x="19434" y="17546"/>
                    <a:pt x="19841" y="18327"/>
                  </a:cubicBezTo>
                  <a:cubicBezTo>
                    <a:pt x="21555" y="24098"/>
                    <a:pt x="23268" y="29868"/>
                    <a:pt x="24982" y="35638"/>
                  </a:cubicBezTo>
                  <a:cubicBezTo>
                    <a:pt x="25129" y="31318"/>
                    <a:pt x="24308" y="27047"/>
                    <a:pt x="22739" y="23044"/>
                  </a:cubicBezTo>
                  <a:lnTo>
                    <a:pt x="22739" y="23044"/>
                  </a:lnTo>
                  <a:cubicBezTo>
                    <a:pt x="23663" y="24486"/>
                    <a:pt x="24707" y="25855"/>
                    <a:pt x="25856" y="27131"/>
                  </a:cubicBezTo>
                  <a:cubicBezTo>
                    <a:pt x="25208" y="24611"/>
                    <a:pt x="24202" y="22199"/>
                    <a:pt x="22725" y="20135"/>
                  </a:cubicBezTo>
                  <a:lnTo>
                    <a:pt x="22725" y="20135"/>
                  </a:lnTo>
                  <a:cubicBezTo>
                    <a:pt x="23996" y="21150"/>
                    <a:pt x="25382" y="22024"/>
                    <a:pt x="26856" y="22716"/>
                  </a:cubicBezTo>
                  <a:cubicBezTo>
                    <a:pt x="24110" y="19437"/>
                    <a:pt x="21232" y="16607"/>
                    <a:pt x="17980" y="13900"/>
                  </a:cubicBezTo>
                  <a:cubicBezTo>
                    <a:pt x="17625" y="13305"/>
                    <a:pt x="17253" y="12716"/>
                    <a:pt x="16868" y="12139"/>
                  </a:cubicBezTo>
                  <a:lnTo>
                    <a:pt x="16868" y="12139"/>
                  </a:lnTo>
                  <a:cubicBezTo>
                    <a:pt x="19774" y="14778"/>
                    <a:pt x="23261" y="16774"/>
                    <a:pt x="27018" y="17913"/>
                  </a:cubicBezTo>
                  <a:cubicBezTo>
                    <a:pt x="23190" y="14765"/>
                    <a:pt x="19223" y="12028"/>
                    <a:pt x="14979" y="9518"/>
                  </a:cubicBezTo>
                  <a:cubicBezTo>
                    <a:pt x="14382" y="8748"/>
                    <a:pt x="13758" y="8000"/>
                    <a:pt x="13112" y="7271"/>
                  </a:cubicBezTo>
                  <a:lnTo>
                    <a:pt x="13112" y="7271"/>
                  </a:lnTo>
                  <a:cubicBezTo>
                    <a:pt x="16060" y="9622"/>
                    <a:pt x="19500" y="11358"/>
                    <a:pt x="23149" y="12309"/>
                  </a:cubicBezTo>
                  <a:cubicBezTo>
                    <a:pt x="19301" y="9693"/>
                    <a:pt x="15681" y="7346"/>
                    <a:pt x="11449" y="5499"/>
                  </a:cubicBezTo>
                  <a:cubicBezTo>
                    <a:pt x="11196" y="5244"/>
                    <a:pt x="10941" y="4994"/>
                    <a:pt x="10681" y="4744"/>
                  </a:cubicBezTo>
                  <a:lnTo>
                    <a:pt x="10681" y="4744"/>
                  </a:lnTo>
                  <a:cubicBezTo>
                    <a:pt x="13510" y="6391"/>
                    <a:pt x="16657" y="7487"/>
                    <a:pt x="19900" y="7920"/>
                  </a:cubicBezTo>
                  <a:cubicBezTo>
                    <a:pt x="15782" y="5283"/>
                    <a:pt x="11344" y="2969"/>
                    <a:pt x="6719" y="1365"/>
                  </a:cubicBezTo>
                  <a:cubicBezTo>
                    <a:pt x="6459" y="1168"/>
                    <a:pt x="6195" y="974"/>
                    <a:pt x="5932" y="783"/>
                  </a:cubicBezTo>
                  <a:lnTo>
                    <a:pt x="5932" y="783"/>
                  </a:lnTo>
                  <a:cubicBezTo>
                    <a:pt x="9762" y="2262"/>
                    <a:pt x="13864" y="3039"/>
                    <a:pt x="17970" y="3049"/>
                  </a:cubicBezTo>
                  <a:cubicBezTo>
                    <a:pt x="15366" y="1796"/>
                    <a:pt x="12765" y="740"/>
                    <a:pt x="100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16"/>
            <p:cNvSpPr/>
            <p:nvPr/>
          </p:nvSpPr>
          <p:spPr>
            <a:xfrm>
              <a:off x="0" y="71"/>
              <a:ext cx="334961" cy="895975"/>
            </a:xfrm>
            <a:custGeom>
              <a:avLst/>
              <a:gdLst/>
              <a:ahLst/>
              <a:cxnLst/>
              <a:rect l="l" t="t" r="r" b="b"/>
              <a:pathLst>
                <a:path w="14074" h="37646" extrusionOk="0">
                  <a:moveTo>
                    <a:pt x="932" y="1"/>
                  </a:moveTo>
                  <a:cubicBezTo>
                    <a:pt x="2377" y="349"/>
                    <a:pt x="3852" y="675"/>
                    <a:pt x="5386" y="980"/>
                  </a:cubicBezTo>
                  <a:cubicBezTo>
                    <a:pt x="4745" y="634"/>
                    <a:pt x="4092" y="307"/>
                    <a:pt x="3432" y="1"/>
                  </a:cubicBezTo>
                  <a:close/>
                  <a:moveTo>
                    <a:pt x="222" y="658"/>
                  </a:moveTo>
                  <a:lnTo>
                    <a:pt x="222" y="2790"/>
                  </a:lnTo>
                  <a:cubicBezTo>
                    <a:pt x="2422" y="3568"/>
                    <a:pt x="4702" y="4120"/>
                    <a:pt x="7013" y="4425"/>
                  </a:cubicBezTo>
                  <a:cubicBezTo>
                    <a:pt x="4793" y="2978"/>
                    <a:pt x="2550" y="1693"/>
                    <a:pt x="222" y="658"/>
                  </a:cubicBezTo>
                  <a:close/>
                  <a:moveTo>
                    <a:pt x="222" y="3624"/>
                  </a:moveTo>
                  <a:lnTo>
                    <a:pt x="222" y="5657"/>
                  </a:lnTo>
                  <a:cubicBezTo>
                    <a:pt x="2658" y="7407"/>
                    <a:pt x="5404" y="8727"/>
                    <a:pt x="8300" y="9505"/>
                  </a:cubicBezTo>
                  <a:cubicBezTo>
                    <a:pt x="5765" y="7375"/>
                    <a:pt x="3062" y="5374"/>
                    <a:pt x="222" y="3624"/>
                  </a:cubicBezTo>
                  <a:close/>
                  <a:moveTo>
                    <a:pt x="224" y="6005"/>
                  </a:moveTo>
                  <a:lnTo>
                    <a:pt x="224" y="7684"/>
                  </a:lnTo>
                  <a:cubicBezTo>
                    <a:pt x="277" y="7754"/>
                    <a:pt x="333" y="7821"/>
                    <a:pt x="385" y="7891"/>
                  </a:cubicBezTo>
                  <a:cubicBezTo>
                    <a:pt x="329" y="8050"/>
                    <a:pt x="279" y="8212"/>
                    <a:pt x="224" y="8372"/>
                  </a:cubicBezTo>
                  <a:lnTo>
                    <a:pt x="224" y="16444"/>
                  </a:lnTo>
                  <a:cubicBezTo>
                    <a:pt x="668" y="13765"/>
                    <a:pt x="811" y="11064"/>
                    <a:pt x="651" y="8250"/>
                  </a:cubicBezTo>
                  <a:lnTo>
                    <a:pt x="651" y="8250"/>
                  </a:lnTo>
                  <a:cubicBezTo>
                    <a:pt x="1050" y="8789"/>
                    <a:pt x="1437" y="9335"/>
                    <a:pt x="1811" y="9890"/>
                  </a:cubicBezTo>
                  <a:cubicBezTo>
                    <a:pt x="210" y="15247"/>
                    <a:pt x="1" y="21014"/>
                    <a:pt x="1210" y="26472"/>
                  </a:cubicBezTo>
                  <a:cubicBezTo>
                    <a:pt x="1866" y="20904"/>
                    <a:pt x="2322" y="15578"/>
                    <a:pt x="1887" y="10001"/>
                  </a:cubicBezTo>
                  <a:lnTo>
                    <a:pt x="1887" y="10001"/>
                  </a:lnTo>
                  <a:cubicBezTo>
                    <a:pt x="2267" y="10567"/>
                    <a:pt x="2637" y="11143"/>
                    <a:pt x="2992" y="11724"/>
                  </a:cubicBezTo>
                  <a:cubicBezTo>
                    <a:pt x="1869" y="16361"/>
                    <a:pt x="2114" y="21322"/>
                    <a:pt x="3699" y="25820"/>
                  </a:cubicBezTo>
                  <a:cubicBezTo>
                    <a:pt x="4093" y="21265"/>
                    <a:pt x="3758" y="16563"/>
                    <a:pt x="3171" y="12014"/>
                  </a:cubicBezTo>
                  <a:lnTo>
                    <a:pt x="3171" y="12014"/>
                  </a:lnTo>
                  <a:cubicBezTo>
                    <a:pt x="3800" y="13064"/>
                    <a:pt x="4388" y="14135"/>
                    <a:pt x="4930" y="15227"/>
                  </a:cubicBezTo>
                  <a:cubicBezTo>
                    <a:pt x="4460" y="21344"/>
                    <a:pt x="5103" y="27545"/>
                    <a:pt x="6824" y="33432"/>
                  </a:cubicBezTo>
                  <a:cubicBezTo>
                    <a:pt x="7581" y="28028"/>
                    <a:pt x="7339" y="22586"/>
                    <a:pt x="5925" y="17364"/>
                  </a:cubicBezTo>
                  <a:lnTo>
                    <a:pt x="5925" y="17364"/>
                  </a:lnTo>
                  <a:cubicBezTo>
                    <a:pt x="6276" y="18171"/>
                    <a:pt x="6605" y="18990"/>
                    <a:pt x="6908" y="19816"/>
                  </a:cubicBezTo>
                  <a:lnTo>
                    <a:pt x="9779" y="37645"/>
                  </a:lnTo>
                  <a:cubicBezTo>
                    <a:pt x="10481" y="33380"/>
                    <a:pt x="10216" y="29037"/>
                    <a:pt x="9174" y="24865"/>
                  </a:cubicBezTo>
                  <a:lnTo>
                    <a:pt x="9174" y="24865"/>
                  </a:lnTo>
                  <a:cubicBezTo>
                    <a:pt x="9907" y="26416"/>
                    <a:pt x="10765" y="27909"/>
                    <a:pt x="11740" y="29320"/>
                  </a:cubicBezTo>
                  <a:cubicBezTo>
                    <a:pt x="11421" y="26739"/>
                    <a:pt x="10735" y="24218"/>
                    <a:pt x="9536" y="21979"/>
                  </a:cubicBezTo>
                  <a:lnTo>
                    <a:pt x="9536" y="21979"/>
                  </a:lnTo>
                  <a:cubicBezTo>
                    <a:pt x="10660" y="23155"/>
                    <a:pt x="11924" y="24195"/>
                    <a:pt x="13294" y="25073"/>
                  </a:cubicBezTo>
                  <a:cubicBezTo>
                    <a:pt x="10995" y="21466"/>
                    <a:pt x="8505" y="18291"/>
                    <a:pt x="5629" y="15188"/>
                  </a:cubicBezTo>
                  <a:cubicBezTo>
                    <a:pt x="5349" y="14553"/>
                    <a:pt x="5057" y="13923"/>
                    <a:pt x="4751" y="13299"/>
                  </a:cubicBezTo>
                  <a:lnTo>
                    <a:pt x="4751" y="13299"/>
                  </a:lnTo>
                  <a:cubicBezTo>
                    <a:pt x="7293" y="16289"/>
                    <a:pt x="10497" y="18719"/>
                    <a:pt x="14074" y="20331"/>
                  </a:cubicBezTo>
                  <a:cubicBezTo>
                    <a:pt x="10682" y="16716"/>
                    <a:pt x="7100" y="13493"/>
                    <a:pt x="3214" y="10455"/>
                  </a:cubicBezTo>
                  <a:cubicBezTo>
                    <a:pt x="2721" y="9616"/>
                    <a:pt x="2201" y="8793"/>
                    <a:pt x="1654" y="7987"/>
                  </a:cubicBezTo>
                  <a:lnTo>
                    <a:pt x="1654" y="7987"/>
                  </a:lnTo>
                  <a:cubicBezTo>
                    <a:pt x="4275" y="10698"/>
                    <a:pt x="7463" y="12862"/>
                    <a:pt x="10960" y="14275"/>
                  </a:cubicBezTo>
                  <a:cubicBezTo>
                    <a:pt x="7480" y="11188"/>
                    <a:pt x="4190" y="8393"/>
                    <a:pt x="232" y="6016"/>
                  </a:cubicBezTo>
                  <a:cubicBezTo>
                    <a:pt x="229" y="6014"/>
                    <a:pt x="225" y="6008"/>
                    <a:pt x="224" y="60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8" name="Google Shape;3348;p16"/>
          <p:cNvSpPr/>
          <p:nvPr/>
        </p:nvSpPr>
        <p:spPr>
          <a:xfrm rot="-5400000" flipH="1">
            <a:off x="8597350" y="1409775"/>
            <a:ext cx="906400" cy="186900"/>
          </a:xfrm>
          <a:custGeom>
            <a:avLst/>
            <a:gdLst/>
            <a:ahLst/>
            <a:cxnLst/>
            <a:rect l="l" t="t" r="r" b="b"/>
            <a:pathLst>
              <a:path w="36256" h="7476" extrusionOk="0">
                <a:moveTo>
                  <a:pt x="11100" y="1"/>
                </a:moveTo>
                <a:lnTo>
                  <a:pt x="11100" y="1"/>
                </a:lnTo>
                <a:cubicBezTo>
                  <a:pt x="13687" y="2953"/>
                  <a:pt x="16946" y="5309"/>
                  <a:pt x="20548" y="6869"/>
                </a:cubicBezTo>
                <a:cubicBezTo>
                  <a:pt x="19863" y="6757"/>
                  <a:pt x="19175" y="6660"/>
                  <a:pt x="18485" y="6580"/>
                </a:cubicBezTo>
                <a:cubicBezTo>
                  <a:pt x="14679" y="4730"/>
                  <a:pt x="10913" y="3276"/>
                  <a:pt x="6794" y="2129"/>
                </a:cubicBezTo>
                <a:lnTo>
                  <a:pt x="6794" y="2129"/>
                </a:lnTo>
                <a:cubicBezTo>
                  <a:pt x="8034" y="3184"/>
                  <a:pt x="9399" y="4088"/>
                  <a:pt x="10850" y="4827"/>
                </a:cubicBezTo>
                <a:cubicBezTo>
                  <a:pt x="9679" y="4594"/>
                  <a:pt x="8480" y="4489"/>
                  <a:pt x="7273" y="4489"/>
                </a:cubicBezTo>
                <a:cubicBezTo>
                  <a:pt x="5913" y="4489"/>
                  <a:pt x="4542" y="4623"/>
                  <a:pt x="3186" y="4861"/>
                </a:cubicBezTo>
                <a:cubicBezTo>
                  <a:pt x="4820" y="5380"/>
                  <a:pt x="6497" y="5766"/>
                  <a:pt x="8195" y="6014"/>
                </a:cubicBezTo>
                <a:cubicBezTo>
                  <a:pt x="5409" y="6158"/>
                  <a:pt x="2652" y="6637"/>
                  <a:pt x="0" y="7476"/>
                </a:cubicBezTo>
                <a:lnTo>
                  <a:pt x="8092" y="7476"/>
                </a:lnTo>
                <a:cubicBezTo>
                  <a:pt x="9955" y="7220"/>
                  <a:pt x="11821" y="6966"/>
                  <a:pt x="13683" y="6709"/>
                </a:cubicBezTo>
                <a:cubicBezTo>
                  <a:pt x="14562" y="6758"/>
                  <a:pt x="15440" y="6834"/>
                  <a:pt x="16315" y="6934"/>
                </a:cubicBezTo>
                <a:cubicBezTo>
                  <a:pt x="14541" y="6990"/>
                  <a:pt x="12784" y="7174"/>
                  <a:pt x="11047" y="7476"/>
                </a:cubicBezTo>
                <a:lnTo>
                  <a:pt x="18076" y="7476"/>
                </a:lnTo>
                <a:cubicBezTo>
                  <a:pt x="18267" y="7404"/>
                  <a:pt x="18458" y="7334"/>
                  <a:pt x="18648" y="7261"/>
                </a:cubicBezTo>
                <a:cubicBezTo>
                  <a:pt x="19046" y="7327"/>
                  <a:pt x="19440" y="7401"/>
                  <a:pt x="19835" y="7476"/>
                </a:cubicBezTo>
                <a:lnTo>
                  <a:pt x="23669" y="7476"/>
                </a:lnTo>
                <a:cubicBezTo>
                  <a:pt x="19645" y="4658"/>
                  <a:pt x="15531" y="2181"/>
                  <a:pt x="11100" y="1"/>
                </a:cubicBezTo>
                <a:close/>
                <a:moveTo>
                  <a:pt x="17804" y="1212"/>
                </a:moveTo>
                <a:lnTo>
                  <a:pt x="17804" y="1212"/>
                </a:lnTo>
                <a:cubicBezTo>
                  <a:pt x="19826" y="3716"/>
                  <a:pt x="22307" y="5840"/>
                  <a:pt x="25078" y="7476"/>
                </a:cubicBezTo>
                <a:lnTo>
                  <a:pt x="26977" y="7476"/>
                </a:lnTo>
                <a:cubicBezTo>
                  <a:pt x="24098" y="5136"/>
                  <a:pt x="21065" y="3206"/>
                  <a:pt x="17804" y="1212"/>
                </a:cubicBezTo>
                <a:close/>
                <a:moveTo>
                  <a:pt x="23141" y="2363"/>
                </a:moveTo>
                <a:lnTo>
                  <a:pt x="23141" y="2363"/>
                </a:lnTo>
                <a:cubicBezTo>
                  <a:pt x="24321" y="4251"/>
                  <a:pt x="25761" y="5972"/>
                  <a:pt x="27398" y="7476"/>
                </a:cubicBezTo>
                <a:lnTo>
                  <a:pt x="30080" y="7476"/>
                </a:lnTo>
                <a:cubicBezTo>
                  <a:pt x="27876" y="5622"/>
                  <a:pt x="25537" y="3920"/>
                  <a:pt x="23141" y="2363"/>
                </a:cubicBezTo>
                <a:close/>
                <a:moveTo>
                  <a:pt x="28376" y="2113"/>
                </a:moveTo>
                <a:lnTo>
                  <a:pt x="28376" y="2113"/>
                </a:lnTo>
                <a:cubicBezTo>
                  <a:pt x="29231" y="3991"/>
                  <a:pt x="30264" y="5788"/>
                  <a:pt x="31449" y="7476"/>
                </a:cubicBezTo>
                <a:lnTo>
                  <a:pt x="33931" y="7476"/>
                </a:lnTo>
                <a:cubicBezTo>
                  <a:pt x="32271" y="5563"/>
                  <a:pt x="30397" y="3806"/>
                  <a:pt x="28376" y="2113"/>
                </a:cubicBezTo>
                <a:close/>
                <a:moveTo>
                  <a:pt x="32147" y="2665"/>
                </a:moveTo>
                <a:lnTo>
                  <a:pt x="32147" y="2665"/>
                </a:lnTo>
                <a:cubicBezTo>
                  <a:pt x="33050" y="4346"/>
                  <a:pt x="33950" y="5935"/>
                  <a:pt x="34882" y="7476"/>
                </a:cubicBezTo>
                <a:lnTo>
                  <a:pt x="36255" y="7476"/>
                </a:lnTo>
                <a:cubicBezTo>
                  <a:pt x="35022" y="5765"/>
                  <a:pt x="33648" y="4151"/>
                  <a:pt x="32147" y="2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9" name="Google Shape;3349;p16"/>
          <p:cNvSpPr/>
          <p:nvPr/>
        </p:nvSpPr>
        <p:spPr>
          <a:xfrm rot="10800000" flipH="1">
            <a:off x="5256475" y="0"/>
            <a:ext cx="1000175" cy="132100"/>
          </a:xfrm>
          <a:custGeom>
            <a:avLst/>
            <a:gdLst/>
            <a:ahLst/>
            <a:cxnLst/>
            <a:rect l="l" t="t" r="r" b="b"/>
            <a:pathLst>
              <a:path w="40007" h="5284" extrusionOk="0">
                <a:moveTo>
                  <a:pt x="996" y="3179"/>
                </a:moveTo>
                <a:cubicBezTo>
                  <a:pt x="669" y="3179"/>
                  <a:pt x="337" y="3203"/>
                  <a:pt x="0" y="3253"/>
                </a:cubicBezTo>
                <a:cubicBezTo>
                  <a:pt x="622" y="4029"/>
                  <a:pt x="1418" y="4703"/>
                  <a:pt x="2310" y="5280"/>
                </a:cubicBezTo>
                <a:lnTo>
                  <a:pt x="6362" y="5280"/>
                </a:lnTo>
                <a:cubicBezTo>
                  <a:pt x="5808" y="4867"/>
                  <a:pt x="5212" y="4507"/>
                  <a:pt x="4637" y="4188"/>
                </a:cubicBezTo>
                <a:cubicBezTo>
                  <a:pt x="3479" y="3545"/>
                  <a:pt x="2271" y="3179"/>
                  <a:pt x="996" y="3179"/>
                </a:cubicBezTo>
                <a:close/>
                <a:moveTo>
                  <a:pt x="10967" y="1161"/>
                </a:moveTo>
                <a:lnTo>
                  <a:pt x="10967" y="1161"/>
                </a:lnTo>
                <a:cubicBezTo>
                  <a:pt x="11540" y="2683"/>
                  <a:pt x="12446" y="4080"/>
                  <a:pt x="13571" y="5280"/>
                </a:cubicBezTo>
                <a:lnTo>
                  <a:pt x="16248" y="5280"/>
                </a:lnTo>
                <a:cubicBezTo>
                  <a:pt x="15980" y="4906"/>
                  <a:pt x="15687" y="4536"/>
                  <a:pt x="15354" y="4139"/>
                </a:cubicBezTo>
                <a:cubicBezTo>
                  <a:pt x="14237" y="2811"/>
                  <a:pt x="12561" y="1848"/>
                  <a:pt x="10967" y="1161"/>
                </a:cubicBezTo>
                <a:close/>
                <a:moveTo>
                  <a:pt x="16342" y="655"/>
                </a:moveTo>
                <a:cubicBezTo>
                  <a:pt x="16782" y="2575"/>
                  <a:pt x="17455" y="4091"/>
                  <a:pt x="18191" y="5280"/>
                </a:cubicBezTo>
                <a:lnTo>
                  <a:pt x="21080" y="5280"/>
                </a:lnTo>
                <a:cubicBezTo>
                  <a:pt x="19320" y="2517"/>
                  <a:pt x="16343" y="655"/>
                  <a:pt x="16342" y="655"/>
                </a:cubicBezTo>
                <a:close/>
                <a:moveTo>
                  <a:pt x="20542" y="202"/>
                </a:moveTo>
                <a:cubicBezTo>
                  <a:pt x="21049" y="2257"/>
                  <a:pt x="21785" y="3929"/>
                  <a:pt x="22600" y="5280"/>
                </a:cubicBezTo>
                <a:lnTo>
                  <a:pt x="26254" y="5280"/>
                </a:lnTo>
                <a:cubicBezTo>
                  <a:pt x="23925" y="1929"/>
                  <a:pt x="20542" y="202"/>
                  <a:pt x="20542" y="202"/>
                </a:cubicBezTo>
                <a:close/>
                <a:moveTo>
                  <a:pt x="26042" y="1"/>
                </a:moveTo>
                <a:lnTo>
                  <a:pt x="26042" y="1"/>
                </a:lnTo>
                <a:cubicBezTo>
                  <a:pt x="26518" y="2071"/>
                  <a:pt x="27163" y="3814"/>
                  <a:pt x="27884" y="5280"/>
                </a:cubicBezTo>
                <a:lnTo>
                  <a:pt x="31696" y="5280"/>
                </a:lnTo>
                <a:cubicBezTo>
                  <a:pt x="29283" y="1864"/>
                  <a:pt x="26042" y="1"/>
                  <a:pt x="26042" y="1"/>
                </a:cubicBezTo>
                <a:close/>
                <a:moveTo>
                  <a:pt x="33919" y="2550"/>
                </a:moveTo>
                <a:lnTo>
                  <a:pt x="33919" y="2550"/>
                </a:lnTo>
                <a:cubicBezTo>
                  <a:pt x="34003" y="3530"/>
                  <a:pt x="34135" y="4438"/>
                  <a:pt x="34302" y="5280"/>
                </a:cubicBezTo>
                <a:lnTo>
                  <a:pt x="36203" y="5280"/>
                </a:lnTo>
                <a:cubicBezTo>
                  <a:pt x="35067" y="3503"/>
                  <a:pt x="33919" y="2550"/>
                  <a:pt x="33919" y="2550"/>
                </a:cubicBezTo>
                <a:close/>
                <a:moveTo>
                  <a:pt x="37300" y="2702"/>
                </a:moveTo>
                <a:lnTo>
                  <a:pt x="37300" y="2702"/>
                </a:lnTo>
                <a:cubicBezTo>
                  <a:pt x="37409" y="3601"/>
                  <a:pt x="37567" y="4461"/>
                  <a:pt x="37763" y="5280"/>
                </a:cubicBezTo>
                <a:lnTo>
                  <a:pt x="40006" y="5280"/>
                </a:lnTo>
                <a:cubicBezTo>
                  <a:pt x="38591" y="3611"/>
                  <a:pt x="37301" y="2702"/>
                  <a:pt x="37300" y="2702"/>
                </a:cubicBezTo>
                <a:close/>
                <a:moveTo>
                  <a:pt x="6234" y="1042"/>
                </a:moveTo>
                <a:lnTo>
                  <a:pt x="6234" y="1042"/>
                </a:lnTo>
                <a:cubicBezTo>
                  <a:pt x="6724" y="2638"/>
                  <a:pt x="7625" y="4094"/>
                  <a:pt x="8795" y="5283"/>
                </a:cubicBezTo>
                <a:lnTo>
                  <a:pt x="11511" y="5283"/>
                </a:lnTo>
                <a:lnTo>
                  <a:pt x="11511" y="5280"/>
                </a:lnTo>
                <a:cubicBezTo>
                  <a:pt x="11106" y="4779"/>
                  <a:pt x="10651" y="4315"/>
                  <a:pt x="10154" y="3894"/>
                </a:cubicBezTo>
                <a:cubicBezTo>
                  <a:pt x="8885" y="2825"/>
                  <a:pt x="7691" y="1835"/>
                  <a:pt x="6234" y="10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0" name="Google Shape;3350;p16"/>
          <p:cNvSpPr/>
          <p:nvPr/>
        </p:nvSpPr>
        <p:spPr>
          <a:xfrm rot="10800000" flipH="1">
            <a:off x="5392675" y="75"/>
            <a:ext cx="1172075" cy="345575"/>
          </a:xfrm>
          <a:custGeom>
            <a:avLst/>
            <a:gdLst/>
            <a:ahLst/>
            <a:cxnLst/>
            <a:rect l="l" t="t" r="r" b="b"/>
            <a:pathLst>
              <a:path w="46883" h="13823" extrusionOk="0">
                <a:moveTo>
                  <a:pt x="15609" y="0"/>
                </a:moveTo>
                <a:lnTo>
                  <a:pt x="15609" y="0"/>
                </a:lnTo>
                <a:cubicBezTo>
                  <a:pt x="15642" y="3127"/>
                  <a:pt x="17179" y="6195"/>
                  <a:pt x="19638" y="8121"/>
                </a:cubicBezTo>
                <a:cubicBezTo>
                  <a:pt x="18357" y="7626"/>
                  <a:pt x="17065" y="7158"/>
                  <a:pt x="15761" y="6721"/>
                </a:cubicBezTo>
                <a:cubicBezTo>
                  <a:pt x="15500" y="5135"/>
                  <a:pt x="14311" y="3715"/>
                  <a:pt x="13184" y="2567"/>
                </a:cubicBezTo>
                <a:cubicBezTo>
                  <a:pt x="12018" y="1379"/>
                  <a:pt x="10649" y="589"/>
                  <a:pt x="9002" y="357"/>
                </a:cubicBezTo>
                <a:lnTo>
                  <a:pt x="9002" y="357"/>
                </a:lnTo>
                <a:cubicBezTo>
                  <a:pt x="10046" y="2889"/>
                  <a:pt x="12539" y="5077"/>
                  <a:pt x="15011" y="6469"/>
                </a:cubicBezTo>
                <a:cubicBezTo>
                  <a:pt x="13287" y="5908"/>
                  <a:pt x="11546" y="5400"/>
                  <a:pt x="9790" y="4944"/>
                </a:cubicBezTo>
                <a:cubicBezTo>
                  <a:pt x="7982" y="3145"/>
                  <a:pt x="5499" y="2701"/>
                  <a:pt x="3486" y="2701"/>
                </a:cubicBezTo>
                <a:cubicBezTo>
                  <a:pt x="1518" y="2701"/>
                  <a:pt x="0" y="3125"/>
                  <a:pt x="0" y="3125"/>
                </a:cubicBezTo>
                <a:cubicBezTo>
                  <a:pt x="2421" y="5138"/>
                  <a:pt x="4927" y="5640"/>
                  <a:pt x="6824" y="5640"/>
                </a:cubicBezTo>
                <a:cubicBezTo>
                  <a:pt x="8196" y="5640"/>
                  <a:pt x="9248" y="5378"/>
                  <a:pt x="9720" y="5235"/>
                </a:cubicBezTo>
                <a:cubicBezTo>
                  <a:pt x="11624" y="5730"/>
                  <a:pt x="13509" y="6288"/>
                  <a:pt x="15374" y="6906"/>
                </a:cubicBezTo>
                <a:cubicBezTo>
                  <a:pt x="12701" y="6927"/>
                  <a:pt x="10272" y="7194"/>
                  <a:pt x="7748" y="8113"/>
                </a:cubicBezTo>
                <a:cubicBezTo>
                  <a:pt x="8623" y="8412"/>
                  <a:pt x="9546" y="8557"/>
                  <a:pt x="10470" y="8557"/>
                </a:cubicBezTo>
                <a:cubicBezTo>
                  <a:pt x="12268" y="8557"/>
                  <a:pt x="14069" y="8006"/>
                  <a:pt x="15532" y="6959"/>
                </a:cubicBezTo>
                <a:cubicBezTo>
                  <a:pt x="17007" y="7452"/>
                  <a:pt x="18471" y="7983"/>
                  <a:pt x="19920" y="8550"/>
                </a:cubicBezTo>
                <a:cubicBezTo>
                  <a:pt x="19639" y="8530"/>
                  <a:pt x="19359" y="8520"/>
                  <a:pt x="19082" y="8520"/>
                </a:cubicBezTo>
                <a:cubicBezTo>
                  <a:pt x="16184" y="8520"/>
                  <a:pt x="13470" y="9587"/>
                  <a:pt x="11395" y="11666"/>
                </a:cubicBezTo>
                <a:cubicBezTo>
                  <a:pt x="12088" y="11865"/>
                  <a:pt x="12809" y="11963"/>
                  <a:pt x="13530" y="11963"/>
                </a:cubicBezTo>
                <a:cubicBezTo>
                  <a:pt x="14435" y="11963"/>
                  <a:pt x="15341" y="11808"/>
                  <a:pt x="16192" y="11499"/>
                </a:cubicBezTo>
                <a:cubicBezTo>
                  <a:pt x="17714" y="10947"/>
                  <a:pt x="19055" y="9906"/>
                  <a:pt x="19969" y="8569"/>
                </a:cubicBezTo>
                <a:cubicBezTo>
                  <a:pt x="21370" y="9117"/>
                  <a:pt x="22760" y="9701"/>
                  <a:pt x="24132" y="10320"/>
                </a:cubicBezTo>
                <a:cubicBezTo>
                  <a:pt x="23851" y="10284"/>
                  <a:pt x="23575" y="10266"/>
                  <a:pt x="23305" y="10266"/>
                </a:cubicBezTo>
                <a:cubicBezTo>
                  <a:pt x="20215" y="10266"/>
                  <a:pt x="17896" y="12534"/>
                  <a:pt x="16825" y="13821"/>
                </a:cubicBezTo>
                <a:lnTo>
                  <a:pt x="21390" y="13821"/>
                </a:lnTo>
                <a:cubicBezTo>
                  <a:pt x="23358" y="12726"/>
                  <a:pt x="24399" y="11038"/>
                  <a:pt x="24664" y="10558"/>
                </a:cubicBezTo>
                <a:cubicBezTo>
                  <a:pt x="25936" y="11140"/>
                  <a:pt x="27192" y="11752"/>
                  <a:pt x="28433" y="12390"/>
                </a:cubicBezTo>
                <a:cubicBezTo>
                  <a:pt x="26694" y="12438"/>
                  <a:pt x="25169" y="13064"/>
                  <a:pt x="23942" y="13822"/>
                </a:cubicBezTo>
                <a:lnTo>
                  <a:pt x="27667" y="13822"/>
                </a:lnTo>
                <a:cubicBezTo>
                  <a:pt x="28185" y="13241"/>
                  <a:pt x="28526" y="12739"/>
                  <a:pt x="28671" y="12514"/>
                </a:cubicBezTo>
                <a:cubicBezTo>
                  <a:pt x="29490" y="12938"/>
                  <a:pt x="30302" y="13376"/>
                  <a:pt x="31108" y="13822"/>
                </a:cubicBezTo>
                <a:lnTo>
                  <a:pt x="31722" y="13822"/>
                </a:lnTo>
                <a:cubicBezTo>
                  <a:pt x="30753" y="13277"/>
                  <a:pt x="29776" y="12745"/>
                  <a:pt x="28788" y="12235"/>
                </a:cubicBezTo>
                <a:cubicBezTo>
                  <a:pt x="30021" y="7696"/>
                  <a:pt x="25413" y="2496"/>
                  <a:pt x="25413" y="2496"/>
                </a:cubicBezTo>
                <a:lnTo>
                  <a:pt x="25413" y="2496"/>
                </a:lnTo>
                <a:cubicBezTo>
                  <a:pt x="25063" y="8029"/>
                  <a:pt x="27396" y="11028"/>
                  <a:pt x="28353" y="12013"/>
                </a:cubicBezTo>
                <a:cubicBezTo>
                  <a:pt x="27154" y="11399"/>
                  <a:pt x="25940" y="10811"/>
                  <a:pt x="24714" y="10251"/>
                </a:cubicBezTo>
                <a:cubicBezTo>
                  <a:pt x="24493" y="8231"/>
                  <a:pt x="24151" y="7098"/>
                  <a:pt x="23477" y="5554"/>
                </a:cubicBezTo>
                <a:cubicBezTo>
                  <a:pt x="22782" y="3965"/>
                  <a:pt x="21447" y="2565"/>
                  <a:pt x="20113" y="1456"/>
                </a:cubicBezTo>
                <a:lnTo>
                  <a:pt x="20113" y="1456"/>
                </a:lnTo>
                <a:cubicBezTo>
                  <a:pt x="20349" y="4707"/>
                  <a:pt x="22014" y="7858"/>
                  <a:pt x="24387" y="10107"/>
                </a:cubicBezTo>
                <a:cubicBezTo>
                  <a:pt x="22972" y="9468"/>
                  <a:pt x="21541" y="8863"/>
                  <a:pt x="20094" y="8296"/>
                </a:cubicBezTo>
                <a:cubicBezTo>
                  <a:pt x="20020" y="6700"/>
                  <a:pt x="19441" y="5186"/>
                  <a:pt x="18558" y="3846"/>
                </a:cubicBezTo>
                <a:cubicBezTo>
                  <a:pt x="17645" y="2461"/>
                  <a:pt x="16780" y="1175"/>
                  <a:pt x="15609" y="0"/>
                </a:cubicBezTo>
                <a:close/>
                <a:moveTo>
                  <a:pt x="29571" y="3250"/>
                </a:moveTo>
                <a:lnTo>
                  <a:pt x="29571" y="3250"/>
                </a:lnTo>
                <a:cubicBezTo>
                  <a:pt x="29331" y="8627"/>
                  <a:pt x="31180" y="12030"/>
                  <a:pt x="32590" y="13822"/>
                </a:cubicBezTo>
                <a:lnTo>
                  <a:pt x="34251" y="13822"/>
                </a:lnTo>
                <a:cubicBezTo>
                  <a:pt x="34384" y="7816"/>
                  <a:pt x="29572" y="3250"/>
                  <a:pt x="29571" y="3250"/>
                </a:cubicBezTo>
                <a:close/>
                <a:moveTo>
                  <a:pt x="34900" y="4614"/>
                </a:moveTo>
                <a:cubicBezTo>
                  <a:pt x="34658" y="8559"/>
                  <a:pt x="35296" y="11594"/>
                  <a:pt x="36155" y="13822"/>
                </a:cubicBezTo>
                <a:lnTo>
                  <a:pt x="39461" y="13822"/>
                </a:lnTo>
                <a:cubicBezTo>
                  <a:pt x="38633" y="8523"/>
                  <a:pt x="34901" y="4615"/>
                  <a:pt x="34900" y="4614"/>
                </a:cubicBezTo>
                <a:close/>
                <a:moveTo>
                  <a:pt x="41736" y="9291"/>
                </a:moveTo>
                <a:cubicBezTo>
                  <a:pt x="41394" y="10970"/>
                  <a:pt x="41249" y="12481"/>
                  <a:pt x="41230" y="13822"/>
                </a:cubicBezTo>
                <a:lnTo>
                  <a:pt x="43459" y="13822"/>
                </a:lnTo>
                <a:cubicBezTo>
                  <a:pt x="42919" y="11059"/>
                  <a:pt x="41736" y="9291"/>
                  <a:pt x="41736" y="9291"/>
                </a:cubicBezTo>
                <a:close/>
                <a:moveTo>
                  <a:pt x="44935" y="10396"/>
                </a:moveTo>
                <a:cubicBezTo>
                  <a:pt x="44735" y="11585"/>
                  <a:pt x="44641" y="12730"/>
                  <a:pt x="44622" y="13822"/>
                </a:cubicBezTo>
                <a:lnTo>
                  <a:pt x="46882" y="13822"/>
                </a:lnTo>
                <a:cubicBezTo>
                  <a:pt x="45978" y="11708"/>
                  <a:pt x="44935" y="10396"/>
                  <a:pt x="44935" y="1039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1" name="Google Shape;3351;p16"/>
          <p:cNvSpPr/>
          <p:nvPr/>
        </p:nvSpPr>
        <p:spPr>
          <a:xfrm rot="10800000" flipH="1">
            <a:off x="2360100" y="-10300"/>
            <a:ext cx="597150" cy="366325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52" name="Google Shape;3352;p16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3353" name="Google Shape;3353;p16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16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5" name="Google Shape;3355;p16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3356" name="Google Shape;3356;p16"/>
            <p:cNvSpPr/>
            <p:nvPr/>
          </p:nvSpPr>
          <p:spPr>
            <a:xfrm>
              <a:off x="-299288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16"/>
            <p:cNvSpPr/>
            <p:nvPr/>
          </p:nvSpPr>
          <p:spPr>
            <a:xfrm>
              <a:off x="409264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16"/>
            <p:cNvSpPr/>
            <p:nvPr/>
          </p:nvSpPr>
          <p:spPr>
            <a:xfrm>
              <a:off x="-77843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16"/>
            <p:cNvSpPr/>
            <p:nvPr/>
          </p:nvSpPr>
          <p:spPr>
            <a:xfrm>
              <a:off x="1265726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16"/>
            <p:cNvSpPr/>
            <p:nvPr/>
          </p:nvSpPr>
          <p:spPr>
            <a:xfrm>
              <a:off x="158357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16"/>
            <p:cNvSpPr/>
            <p:nvPr/>
          </p:nvSpPr>
          <p:spPr>
            <a:xfrm>
              <a:off x="5263961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16"/>
            <p:cNvSpPr/>
            <p:nvPr/>
          </p:nvSpPr>
          <p:spPr>
            <a:xfrm>
              <a:off x="2146206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16"/>
            <p:cNvSpPr/>
            <p:nvPr/>
          </p:nvSpPr>
          <p:spPr>
            <a:xfrm>
              <a:off x="2652471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16"/>
            <p:cNvSpPr/>
            <p:nvPr/>
          </p:nvSpPr>
          <p:spPr>
            <a:xfrm>
              <a:off x="3150795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16"/>
            <p:cNvSpPr/>
            <p:nvPr/>
          </p:nvSpPr>
          <p:spPr>
            <a:xfrm>
              <a:off x="3640693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16"/>
            <p:cNvSpPr/>
            <p:nvPr/>
          </p:nvSpPr>
          <p:spPr>
            <a:xfrm>
              <a:off x="4093374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16"/>
            <p:cNvSpPr/>
            <p:nvPr/>
          </p:nvSpPr>
          <p:spPr>
            <a:xfrm>
              <a:off x="4445514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16"/>
            <p:cNvSpPr/>
            <p:nvPr/>
          </p:nvSpPr>
          <p:spPr>
            <a:xfrm>
              <a:off x="8681421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16"/>
            <p:cNvSpPr/>
            <p:nvPr/>
          </p:nvSpPr>
          <p:spPr>
            <a:xfrm>
              <a:off x="803313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16"/>
            <p:cNvSpPr/>
            <p:nvPr/>
          </p:nvSpPr>
          <p:spPr>
            <a:xfrm>
              <a:off x="7308548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16"/>
            <p:cNvSpPr/>
            <p:nvPr/>
          </p:nvSpPr>
          <p:spPr>
            <a:xfrm>
              <a:off x="6873325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16"/>
            <p:cNvSpPr/>
            <p:nvPr/>
          </p:nvSpPr>
          <p:spPr>
            <a:xfrm>
              <a:off x="6269519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16"/>
            <p:cNvSpPr/>
            <p:nvPr/>
          </p:nvSpPr>
          <p:spPr>
            <a:xfrm>
              <a:off x="5781297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16"/>
            <p:cNvSpPr/>
            <p:nvPr/>
          </p:nvSpPr>
          <p:spPr>
            <a:xfrm>
              <a:off x="4910179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16"/>
            <p:cNvSpPr/>
            <p:nvPr/>
          </p:nvSpPr>
          <p:spPr>
            <a:xfrm>
              <a:off x="6656663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376" name="Google Shape;3376;p16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7" name="Google Shape;3377;p16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AND_BODY_4_1_1">
    <p:spTree>
      <p:nvGrpSpPr>
        <p:cNvPr id="1" name="Shape 3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" name="Google Shape;3379;p17"/>
          <p:cNvGrpSpPr/>
          <p:nvPr/>
        </p:nvGrpSpPr>
        <p:grpSpPr>
          <a:xfrm>
            <a:off x="79900" y="105296"/>
            <a:ext cx="9034661" cy="3169188"/>
            <a:chOff x="79900" y="105296"/>
            <a:chExt cx="9034661" cy="3169188"/>
          </a:xfrm>
        </p:grpSpPr>
        <p:sp>
          <p:nvSpPr>
            <p:cNvPr id="3380" name="Google Shape;3380;p17"/>
            <p:cNvSpPr/>
            <p:nvPr/>
          </p:nvSpPr>
          <p:spPr>
            <a:xfrm rot="-1973773">
              <a:off x="117101" y="2759644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17"/>
            <p:cNvSpPr/>
            <p:nvPr/>
          </p:nvSpPr>
          <p:spPr>
            <a:xfrm rot="2359819">
              <a:off x="287200" y="3036520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17"/>
            <p:cNvSpPr/>
            <p:nvPr/>
          </p:nvSpPr>
          <p:spPr>
            <a:xfrm rot="-1973773">
              <a:off x="8595882" y="939176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17"/>
            <p:cNvSpPr/>
            <p:nvPr/>
          </p:nvSpPr>
          <p:spPr>
            <a:xfrm>
              <a:off x="8558671" y="2222312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17"/>
            <p:cNvSpPr/>
            <p:nvPr/>
          </p:nvSpPr>
          <p:spPr>
            <a:xfrm rot="2359819">
              <a:off x="8873822" y="5815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17"/>
            <p:cNvSpPr/>
            <p:nvPr/>
          </p:nvSpPr>
          <p:spPr>
            <a:xfrm rot="2359819">
              <a:off x="4877848" y="146839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17"/>
            <p:cNvSpPr/>
            <p:nvPr/>
          </p:nvSpPr>
          <p:spPr>
            <a:xfrm rot="-1973773">
              <a:off x="4333514" y="18349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17"/>
            <p:cNvSpPr/>
            <p:nvPr/>
          </p:nvSpPr>
          <p:spPr>
            <a:xfrm>
              <a:off x="7230003" y="105299"/>
              <a:ext cx="201293" cy="196423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17"/>
            <p:cNvSpPr/>
            <p:nvPr/>
          </p:nvSpPr>
          <p:spPr>
            <a:xfrm rot="-1973773">
              <a:off x="287210" y="1952342"/>
              <a:ext cx="201288" cy="196418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17"/>
            <p:cNvSpPr/>
            <p:nvPr/>
          </p:nvSpPr>
          <p:spPr>
            <a:xfrm rot="2359819">
              <a:off x="6777042" y="146845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17"/>
            <p:cNvSpPr/>
            <p:nvPr/>
          </p:nvSpPr>
          <p:spPr>
            <a:xfrm rot="2359819">
              <a:off x="8674222" y="1801514"/>
              <a:ext cx="201290" cy="196420"/>
            </a:xfrm>
            <a:custGeom>
              <a:avLst/>
              <a:gdLst/>
              <a:ahLst/>
              <a:cxnLst/>
              <a:rect l="l" t="t" r="r" b="b"/>
              <a:pathLst>
                <a:path w="2232" h="2178" extrusionOk="0">
                  <a:moveTo>
                    <a:pt x="1183" y="1"/>
                  </a:moveTo>
                  <a:cubicBezTo>
                    <a:pt x="0" y="1478"/>
                    <a:pt x="1183" y="2177"/>
                    <a:pt x="1183" y="2177"/>
                  </a:cubicBezTo>
                  <a:cubicBezTo>
                    <a:pt x="2232" y="1237"/>
                    <a:pt x="1183" y="1"/>
                    <a:pt x="1183" y="1"/>
                  </a:cubicBezTo>
                  <a:close/>
                </a:path>
              </a:pathLst>
            </a:custGeom>
            <a:solidFill>
              <a:srgbClr val="FFFFFF">
                <a:alpha val="83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1" name="Google Shape;3391;p17"/>
          <p:cNvGrpSpPr/>
          <p:nvPr/>
        </p:nvGrpSpPr>
        <p:grpSpPr>
          <a:xfrm>
            <a:off x="8423023" y="2976299"/>
            <a:ext cx="1101478" cy="1774841"/>
            <a:chOff x="8423023" y="2976299"/>
            <a:chExt cx="1101478" cy="1774841"/>
          </a:xfrm>
        </p:grpSpPr>
        <p:sp>
          <p:nvSpPr>
            <p:cNvPr id="3392" name="Google Shape;3392;p17"/>
            <p:cNvSpPr/>
            <p:nvPr/>
          </p:nvSpPr>
          <p:spPr>
            <a:xfrm>
              <a:off x="8943466" y="3295912"/>
              <a:ext cx="67282" cy="1455228"/>
            </a:xfrm>
            <a:custGeom>
              <a:avLst/>
              <a:gdLst/>
              <a:ahLst/>
              <a:cxnLst/>
              <a:rect l="l" t="t" r="r" b="b"/>
              <a:pathLst>
                <a:path w="1570" h="33959" extrusionOk="0">
                  <a:moveTo>
                    <a:pt x="961" y="1"/>
                  </a:moveTo>
                  <a:cubicBezTo>
                    <a:pt x="957" y="1"/>
                    <a:pt x="953" y="1"/>
                    <a:pt x="949" y="1"/>
                  </a:cubicBezTo>
                  <a:cubicBezTo>
                    <a:pt x="792" y="10"/>
                    <a:pt x="670" y="144"/>
                    <a:pt x="677" y="302"/>
                  </a:cubicBezTo>
                  <a:cubicBezTo>
                    <a:pt x="997" y="6675"/>
                    <a:pt x="684" y="14384"/>
                    <a:pt x="383" y="21839"/>
                  </a:cubicBezTo>
                  <a:cubicBezTo>
                    <a:pt x="213" y="26031"/>
                    <a:pt x="53" y="29993"/>
                    <a:pt x="2" y="33669"/>
                  </a:cubicBezTo>
                  <a:cubicBezTo>
                    <a:pt x="0" y="33826"/>
                    <a:pt x="126" y="33957"/>
                    <a:pt x="285" y="33959"/>
                  </a:cubicBezTo>
                  <a:lnTo>
                    <a:pt x="288" y="33959"/>
                  </a:lnTo>
                  <a:cubicBezTo>
                    <a:pt x="445" y="33959"/>
                    <a:pt x="573" y="33834"/>
                    <a:pt x="577" y="33677"/>
                  </a:cubicBezTo>
                  <a:cubicBezTo>
                    <a:pt x="629" y="30007"/>
                    <a:pt x="787" y="26050"/>
                    <a:pt x="956" y="21861"/>
                  </a:cubicBezTo>
                  <a:cubicBezTo>
                    <a:pt x="1257" y="14393"/>
                    <a:pt x="1570" y="6670"/>
                    <a:pt x="1250" y="273"/>
                  </a:cubicBezTo>
                  <a:cubicBezTo>
                    <a:pt x="1241" y="118"/>
                    <a:pt x="1122" y="1"/>
                    <a:pt x="9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17"/>
            <p:cNvSpPr/>
            <p:nvPr/>
          </p:nvSpPr>
          <p:spPr>
            <a:xfrm>
              <a:off x="8909653" y="3145276"/>
              <a:ext cx="132508" cy="227290"/>
            </a:xfrm>
            <a:custGeom>
              <a:avLst/>
              <a:gdLst/>
              <a:ahLst/>
              <a:cxnLst/>
              <a:rect l="l" t="t" r="r" b="b"/>
              <a:pathLst>
                <a:path w="3092" h="5304" extrusionOk="0">
                  <a:moveTo>
                    <a:pt x="3015" y="1"/>
                  </a:moveTo>
                  <a:cubicBezTo>
                    <a:pt x="3015" y="2"/>
                    <a:pt x="56" y="162"/>
                    <a:pt x="55" y="162"/>
                  </a:cubicBezTo>
                  <a:cubicBezTo>
                    <a:pt x="8" y="162"/>
                    <a:pt x="1" y="2344"/>
                    <a:pt x="1327" y="4855"/>
                  </a:cubicBezTo>
                  <a:cubicBezTo>
                    <a:pt x="1419" y="5030"/>
                    <a:pt x="1472" y="5269"/>
                    <a:pt x="1667" y="5300"/>
                  </a:cubicBezTo>
                  <a:cubicBezTo>
                    <a:pt x="1682" y="5302"/>
                    <a:pt x="1696" y="5304"/>
                    <a:pt x="1710" y="5304"/>
                  </a:cubicBezTo>
                  <a:cubicBezTo>
                    <a:pt x="1926" y="5304"/>
                    <a:pt x="2052" y="5033"/>
                    <a:pt x="2142" y="4819"/>
                  </a:cubicBezTo>
                  <a:cubicBezTo>
                    <a:pt x="3092" y="2556"/>
                    <a:pt x="3062" y="1283"/>
                    <a:pt x="30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17"/>
            <p:cNvSpPr/>
            <p:nvPr/>
          </p:nvSpPr>
          <p:spPr>
            <a:xfrm>
              <a:off x="8822184" y="2976299"/>
              <a:ext cx="314984" cy="302196"/>
            </a:xfrm>
            <a:custGeom>
              <a:avLst/>
              <a:gdLst/>
              <a:ahLst/>
              <a:cxnLst/>
              <a:rect l="l" t="t" r="r" b="b"/>
              <a:pathLst>
                <a:path w="7350" h="7052" extrusionOk="0">
                  <a:moveTo>
                    <a:pt x="4791" y="0"/>
                  </a:moveTo>
                  <a:cubicBezTo>
                    <a:pt x="3811" y="0"/>
                    <a:pt x="3401" y="2696"/>
                    <a:pt x="3401" y="2696"/>
                  </a:cubicBezTo>
                  <a:cubicBezTo>
                    <a:pt x="3401" y="2696"/>
                    <a:pt x="3128" y="342"/>
                    <a:pt x="2169" y="342"/>
                  </a:cubicBezTo>
                  <a:cubicBezTo>
                    <a:pt x="2066" y="342"/>
                    <a:pt x="1955" y="369"/>
                    <a:pt x="1836" y="429"/>
                  </a:cubicBezTo>
                  <a:cubicBezTo>
                    <a:pt x="810" y="947"/>
                    <a:pt x="1965" y="2433"/>
                    <a:pt x="2125" y="2806"/>
                  </a:cubicBezTo>
                  <a:cubicBezTo>
                    <a:pt x="2125" y="2806"/>
                    <a:pt x="1288" y="2391"/>
                    <a:pt x="693" y="2391"/>
                  </a:cubicBezTo>
                  <a:cubicBezTo>
                    <a:pt x="397" y="2391"/>
                    <a:pt x="161" y="2494"/>
                    <a:pt x="118" y="2803"/>
                  </a:cubicBezTo>
                  <a:cubicBezTo>
                    <a:pt x="1" y="3681"/>
                    <a:pt x="1682" y="4170"/>
                    <a:pt x="1682" y="4170"/>
                  </a:cubicBezTo>
                  <a:cubicBezTo>
                    <a:pt x="1682" y="4170"/>
                    <a:pt x="18" y="4744"/>
                    <a:pt x="705" y="5916"/>
                  </a:cubicBezTo>
                  <a:cubicBezTo>
                    <a:pt x="843" y="6152"/>
                    <a:pt x="1030" y="6244"/>
                    <a:pt x="1237" y="6244"/>
                  </a:cubicBezTo>
                  <a:cubicBezTo>
                    <a:pt x="1970" y="6244"/>
                    <a:pt x="2961" y="5089"/>
                    <a:pt x="2961" y="5089"/>
                  </a:cubicBezTo>
                  <a:lnTo>
                    <a:pt x="2961" y="5089"/>
                  </a:lnTo>
                  <a:cubicBezTo>
                    <a:pt x="2961" y="5089"/>
                    <a:pt x="2369" y="6706"/>
                    <a:pt x="3683" y="7022"/>
                  </a:cubicBezTo>
                  <a:cubicBezTo>
                    <a:pt x="3768" y="7042"/>
                    <a:pt x="3845" y="7051"/>
                    <a:pt x="3915" y="7051"/>
                  </a:cubicBezTo>
                  <a:cubicBezTo>
                    <a:pt x="4925" y="7051"/>
                    <a:pt x="4416" y="5051"/>
                    <a:pt x="4416" y="5051"/>
                  </a:cubicBezTo>
                  <a:lnTo>
                    <a:pt x="4416" y="5051"/>
                  </a:lnTo>
                  <a:cubicBezTo>
                    <a:pt x="4416" y="5051"/>
                    <a:pt x="5002" y="5816"/>
                    <a:pt x="5682" y="5816"/>
                  </a:cubicBezTo>
                  <a:cubicBezTo>
                    <a:pt x="5892" y="5816"/>
                    <a:pt x="6111" y="5743"/>
                    <a:pt x="6325" y="5552"/>
                  </a:cubicBezTo>
                  <a:cubicBezTo>
                    <a:pt x="6962" y="4983"/>
                    <a:pt x="5620" y="4091"/>
                    <a:pt x="5620" y="4091"/>
                  </a:cubicBezTo>
                  <a:cubicBezTo>
                    <a:pt x="5620" y="4091"/>
                    <a:pt x="7350" y="3189"/>
                    <a:pt x="6685" y="1994"/>
                  </a:cubicBezTo>
                  <a:cubicBezTo>
                    <a:pt x="6590" y="1823"/>
                    <a:pt x="6452" y="1754"/>
                    <a:pt x="6292" y="1754"/>
                  </a:cubicBezTo>
                  <a:cubicBezTo>
                    <a:pt x="5620" y="1754"/>
                    <a:pt x="4550" y="2972"/>
                    <a:pt x="4550" y="2972"/>
                  </a:cubicBezTo>
                  <a:cubicBezTo>
                    <a:pt x="4550" y="2972"/>
                    <a:pt x="6111" y="405"/>
                    <a:pt x="4974" y="31"/>
                  </a:cubicBezTo>
                  <a:cubicBezTo>
                    <a:pt x="4911" y="10"/>
                    <a:pt x="4850" y="0"/>
                    <a:pt x="4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17"/>
            <p:cNvSpPr/>
            <p:nvPr/>
          </p:nvSpPr>
          <p:spPr>
            <a:xfrm>
              <a:off x="8864225" y="3036039"/>
              <a:ext cx="226146" cy="195322"/>
            </a:xfrm>
            <a:custGeom>
              <a:avLst/>
              <a:gdLst/>
              <a:ahLst/>
              <a:cxnLst/>
              <a:rect l="l" t="t" r="r" b="b"/>
              <a:pathLst>
                <a:path w="5277" h="4558" extrusionOk="0">
                  <a:moveTo>
                    <a:pt x="3454" y="0"/>
                  </a:moveTo>
                  <a:cubicBezTo>
                    <a:pt x="2797" y="0"/>
                    <a:pt x="2406" y="2055"/>
                    <a:pt x="2406" y="2055"/>
                  </a:cubicBezTo>
                  <a:cubicBezTo>
                    <a:pt x="2406" y="2055"/>
                    <a:pt x="2020" y="703"/>
                    <a:pt x="1716" y="703"/>
                  </a:cubicBezTo>
                  <a:cubicBezTo>
                    <a:pt x="1709" y="703"/>
                    <a:pt x="1702" y="704"/>
                    <a:pt x="1695" y="706"/>
                  </a:cubicBezTo>
                  <a:cubicBezTo>
                    <a:pt x="937" y="867"/>
                    <a:pt x="1921" y="2209"/>
                    <a:pt x="1921" y="2209"/>
                  </a:cubicBezTo>
                  <a:cubicBezTo>
                    <a:pt x="1921" y="2209"/>
                    <a:pt x="1062" y="1645"/>
                    <a:pt x="600" y="1645"/>
                  </a:cubicBezTo>
                  <a:cubicBezTo>
                    <a:pt x="486" y="1645"/>
                    <a:pt x="397" y="1679"/>
                    <a:pt x="350" y="1764"/>
                  </a:cubicBezTo>
                  <a:cubicBezTo>
                    <a:pt x="0" y="2403"/>
                    <a:pt x="1873" y="2717"/>
                    <a:pt x="1873" y="2717"/>
                  </a:cubicBezTo>
                  <a:cubicBezTo>
                    <a:pt x="1873" y="2717"/>
                    <a:pt x="329" y="3145"/>
                    <a:pt x="650" y="3566"/>
                  </a:cubicBezTo>
                  <a:cubicBezTo>
                    <a:pt x="711" y="3647"/>
                    <a:pt x="809" y="3680"/>
                    <a:pt x="928" y="3680"/>
                  </a:cubicBezTo>
                  <a:cubicBezTo>
                    <a:pt x="1426" y="3680"/>
                    <a:pt x="2287" y="3101"/>
                    <a:pt x="2287" y="3100"/>
                  </a:cubicBezTo>
                  <a:lnTo>
                    <a:pt x="2287" y="3100"/>
                  </a:lnTo>
                  <a:cubicBezTo>
                    <a:pt x="2287" y="3101"/>
                    <a:pt x="2191" y="4557"/>
                    <a:pt x="2634" y="4557"/>
                  </a:cubicBezTo>
                  <a:cubicBezTo>
                    <a:pt x="2659" y="4557"/>
                    <a:pt x="2686" y="4553"/>
                    <a:pt x="2716" y="4542"/>
                  </a:cubicBezTo>
                  <a:cubicBezTo>
                    <a:pt x="3251" y="4357"/>
                    <a:pt x="2978" y="3107"/>
                    <a:pt x="2978" y="3106"/>
                  </a:cubicBezTo>
                  <a:lnTo>
                    <a:pt x="2978" y="3106"/>
                  </a:lnTo>
                  <a:cubicBezTo>
                    <a:pt x="2979" y="3106"/>
                    <a:pt x="3858" y="3771"/>
                    <a:pt x="4292" y="3771"/>
                  </a:cubicBezTo>
                  <a:cubicBezTo>
                    <a:pt x="4411" y="3771"/>
                    <a:pt x="4497" y="3720"/>
                    <a:pt x="4520" y="3591"/>
                  </a:cubicBezTo>
                  <a:cubicBezTo>
                    <a:pt x="4630" y="2992"/>
                    <a:pt x="3194" y="2628"/>
                    <a:pt x="3194" y="2628"/>
                  </a:cubicBezTo>
                  <a:cubicBezTo>
                    <a:pt x="3194" y="2628"/>
                    <a:pt x="5276" y="2143"/>
                    <a:pt x="5078" y="1641"/>
                  </a:cubicBezTo>
                  <a:cubicBezTo>
                    <a:pt x="5037" y="1538"/>
                    <a:pt x="4928" y="1497"/>
                    <a:pt x="4780" y="1497"/>
                  </a:cubicBezTo>
                  <a:cubicBezTo>
                    <a:pt x="4207" y="1497"/>
                    <a:pt x="3055" y="2109"/>
                    <a:pt x="3055" y="2109"/>
                  </a:cubicBezTo>
                  <a:cubicBezTo>
                    <a:pt x="3055" y="2109"/>
                    <a:pt x="4137" y="33"/>
                    <a:pt x="3470" y="1"/>
                  </a:cubicBezTo>
                  <a:cubicBezTo>
                    <a:pt x="3465" y="0"/>
                    <a:pt x="3460" y="0"/>
                    <a:pt x="34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17"/>
            <p:cNvSpPr/>
            <p:nvPr/>
          </p:nvSpPr>
          <p:spPr>
            <a:xfrm>
              <a:off x="8961851" y="3118706"/>
              <a:ext cx="18856" cy="12556"/>
            </a:xfrm>
            <a:custGeom>
              <a:avLst/>
              <a:gdLst/>
              <a:ahLst/>
              <a:cxnLst/>
              <a:rect l="l" t="t" r="r" b="b"/>
              <a:pathLst>
                <a:path w="440" h="293" extrusionOk="0">
                  <a:moveTo>
                    <a:pt x="225" y="0"/>
                  </a:moveTo>
                  <a:cubicBezTo>
                    <a:pt x="81" y="0"/>
                    <a:pt x="1" y="218"/>
                    <a:pt x="159" y="282"/>
                  </a:cubicBezTo>
                  <a:cubicBezTo>
                    <a:pt x="178" y="289"/>
                    <a:pt x="198" y="293"/>
                    <a:pt x="216" y="293"/>
                  </a:cubicBezTo>
                  <a:cubicBezTo>
                    <a:pt x="359" y="293"/>
                    <a:pt x="440" y="75"/>
                    <a:pt x="282" y="11"/>
                  </a:cubicBezTo>
                  <a:cubicBezTo>
                    <a:pt x="262" y="4"/>
                    <a:pt x="243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17"/>
            <p:cNvSpPr/>
            <p:nvPr/>
          </p:nvSpPr>
          <p:spPr>
            <a:xfrm>
              <a:off x="8943466" y="3151276"/>
              <a:ext cx="18899" cy="12256"/>
            </a:xfrm>
            <a:custGeom>
              <a:avLst/>
              <a:gdLst/>
              <a:ahLst/>
              <a:cxnLst/>
              <a:rect l="l" t="t" r="r" b="b"/>
              <a:pathLst>
                <a:path w="441" h="286" extrusionOk="0">
                  <a:moveTo>
                    <a:pt x="226" y="0"/>
                  </a:moveTo>
                  <a:cubicBezTo>
                    <a:pt x="84" y="0"/>
                    <a:pt x="0" y="212"/>
                    <a:pt x="156" y="273"/>
                  </a:cubicBezTo>
                  <a:cubicBezTo>
                    <a:pt x="176" y="282"/>
                    <a:pt x="196" y="285"/>
                    <a:pt x="215" y="285"/>
                  </a:cubicBezTo>
                  <a:cubicBezTo>
                    <a:pt x="357" y="285"/>
                    <a:pt x="441" y="73"/>
                    <a:pt x="285" y="12"/>
                  </a:cubicBezTo>
                  <a:cubicBezTo>
                    <a:pt x="265" y="4"/>
                    <a:pt x="245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17"/>
            <p:cNvSpPr/>
            <p:nvPr/>
          </p:nvSpPr>
          <p:spPr>
            <a:xfrm>
              <a:off x="8925338" y="3130320"/>
              <a:ext cx="23999" cy="17484"/>
            </a:xfrm>
            <a:custGeom>
              <a:avLst/>
              <a:gdLst/>
              <a:ahLst/>
              <a:cxnLst/>
              <a:rect l="l" t="t" r="r" b="b"/>
              <a:pathLst>
                <a:path w="560" h="408" extrusionOk="0">
                  <a:moveTo>
                    <a:pt x="272" y="1"/>
                  </a:moveTo>
                  <a:cubicBezTo>
                    <a:pt x="83" y="1"/>
                    <a:pt x="1" y="308"/>
                    <a:pt x="212" y="392"/>
                  </a:cubicBezTo>
                  <a:cubicBezTo>
                    <a:pt x="238" y="403"/>
                    <a:pt x="264" y="408"/>
                    <a:pt x="287" y="408"/>
                  </a:cubicBezTo>
                  <a:cubicBezTo>
                    <a:pt x="476" y="408"/>
                    <a:pt x="560" y="101"/>
                    <a:pt x="348" y="17"/>
                  </a:cubicBezTo>
                  <a:cubicBezTo>
                    <a:pt x="321" y="6"/>
                    <a:pt x="296" y="1"/>
                    <a:pt x="2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17"/>
            <p:cNvSpPr/>
            <p:nvPr/>
          </p:nvSpPr>
          <p:spPr>
            <a:xfrm>
              <a:off x="8964594" y="3148662"/>
              <a:ext cx="20956" cy="15170"/>
            </a:xfrm>
            <a:custGeom>
              <a:avLst/>
              <a:gdLst/>
              <a:ahLst/>
              <a:cxnLst/>
              <a:rect l="l" t="t" r="r" b="b"/>
              <a:pathLst>
                <a:path w="489" h="354" extrusionOk="0">
                  <a:moveTo>
                    <a:pt x="286" y="0"/>
                  </a:moveTo>
                  <a:cubicBezTo>
                    <a:pt x="260" y="0"/>
                    <a:pt x="233" y="4"/>
                    <a:pt x="202" y="10"/>
                  </a:cubicBezTo>
                  <a:cubicBezTo>
                    <a:pt x="0" y="45"/>
                    <a:pt x="64" y="354"/>
                    <a:pt x="245" y="354"/>
                  </a:cubicBezTo>
                  <a:cubicBezTo>
                    <a:pt x="260" y="354"/>
                    <a:pt x="277" y="351"/>
                    <a:pt x="294" y="346"/>
                  </a:cubicBezTo>
                  <a:cubicBezTo>
                    <a:pt x="365" y="326"/>
                    <a:pt x="415" y="299"/>
                    <a:pt x="448" y="233"/>
                  </a:cubicBezTo>
                  <a:cubicBezTo>
                    <a:pt x="488" y="166"/>
                    <a:pt x="475" y="89"/>
                    <a:pt x="409" y="41"/>
                  </a:cubicBezTo>
                  <a:cubicBezTo>
                    <a:pt x="365" y="11"/>
                    <a:pt x="328" y="0"/>
                    <a:pt x="2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17"/>
            <p:cNvSpPr/>
            <p:nvPr/>
          </p:nvSpPr>
          <p:spPr>
            <a:xfrm>
              <a:off x="8979122" y="3132934"/>
              <a:ext cx="22799" cy="14956"/>
            </a:xfrm>
            <a:custGeom>
              <a:avLst/>
              <a:gdLst/>
              <a:ahLst/>
              <a:cxnLst/>
              <a:rect l="l" t="t" r="r" b="b"/>
              <a:pathLst>
                <a:path w="532" h="349" extrusionOk="0">
                  <a:moveTo>
                    <a:pt x="272" y="0"/>
                  </a:moveTo>
                  <a:cubicBezTo>
                    <a:pt x="99" y="0"/>
                    <a:pt x="0" y="260"/>
                    <a:pt x="189" y="334"/>
                  </a:cubicBezTo>
                  <a:cubicBezTo>
                    <a:pt x="213" y="344"/>
                    <a:pt x="237" y="349"/>
                    <a:pt x="259" y="349"/>
                  </a:cubicBezTo>
                  <a:cubicBezTo>
                    <a:pt x="431" y="349"/>
                    <a:pt x="531" y="90"/>
                    <a:pt x="343" y="14"/>
                  </a:cubicBezTo>
                  <a:cubicBezTo>
                    <a:pt x="318" y="4"/>
                    <a:pt x="295" y="0"/>
                    <a:pt x="2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17"/>
            <p:cNvSpPr/>
            <p:nvPr/>
          </p:nvSpPr>
          <p:spPr>
            <a:xfrm>
              <a:off x="8990693" y="3160319"/>
              <a:ext cx="17656" cy="14827"/>
            </a:xfrm>
            <a:custGeom>
              <a:avLst/>
              <a:gdLst/>
              <a:ahLst/>
              <a:cxnLst/>
              <a:rect l="l" t="t" r="r" b="b"/>
              <a:pathLst>
                <a:path w="412" h="346" extrusionOk="0">
                  <a:moveTo>
                    <a:pt x="227" y="1"/>
                  </a:moveTo>
                  <a:cubicBezTo>
                    <a:pt x="184" y="1"/>
                    <a:pt x="142" y="15"/>
                    <a:pt x="110" y="48"/>
                  </a:cubicBezTo>
                  <a:cubicBezTo>
                    <a:pt x="1" y="155"/>
                    <a:pt x="80" y="337"/>
                    <a:pt x="227" y="344"/>
                  </a:cubicBezTo>
                  <a:lnTo>
                    <a:pt x="251" y="346"/>
                  </a:lnTo>
                  <a:cubicBezTo>
                    <a:pt x="253" y="346"/>
                    <a:pt x="255" y="346"/>
                    <a:pt x="257" y="346"/>
                  </a:cubicBezTo>
                  <a:cubicBezTo>
                    <a:pt x="325" y="346"/>
                    <a:pt x="395" y="300"/>
                    <a:pt x="400" y="227"/>
                  </a:cubicBezTo>
                  <a:cubicBezTo>
                    <a:pt x="402" y="209"/>
                    <a:pt x="402" y="192"/>
                    <a:pt x="403" y="176"/>
                  </a:cubicBezTo>
                  <a:cubicBezTo>
                    <a:pt x="411" y="70"/>
                    <a:pt x="319" y="1"/>
                    <a:pt x="2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17"/>
            <p:cNvSpPr/>
            <p:nvPr/>
          </p:nvSpPr>
          <p:spPr>
            <a:xfrm>
              <a:off x="8962408" y="3174032"/>
              <a:ext cx="19713" cy="18255"/>
            </a:xfrm>
            <a:custGeom>
              <a:avLst/>
              <a:gdLst/>
              <a:ahLst/>
              <a:cxnLst/>
              <a:rect l="l" t="t" r="r" b="b"/>
              <a:pathLst>
                <a:path w="460" h="426" extrusionOk="0">
                  <a:moveTo>
                    <a:pt x="206" y="0"/>
                  </a:moveTo>
                  <a:cubicBezTo>
                    <a:pt x="196" y="0"/>
                    <a:pt x="186" y="1"/>
                    <a:pt x="176" y="2"/>
                  </a:cubicBezTo>
                  <a:cubicBezTo>
                    <a:pt x="66" y="19"/>
                    <a:pt x="0" y="124"/>
                    <a:pt x="18" y="230"/>
                  </a:cubicBezTo>
                  <a:cubicBezTo>
                    <a:pt x="18" y="234"/>
                    <a:pt x="18" y="240"/>
                    <a:pt x="19" y="246"/>
                  </a:cubicBezTo>
                  <a:lnTo>
                    <a:pt x="19" y="253"/>
                  </a:lnTo>
                  <a:cubicBezTo>
                    <a:pt x="19" y="254"/>
                    <a:pt x="20" y="254"/>
                    <a:pt x="20" y="254"/>
                  </a:cubicBezTo>
                  <a:cubicBezTo>
                    <a:pt x="20" y="254"/>
                    <a:pt x="21" y="254"/>
                    <a:pt x="21" y="255"/>
                  </a:cubicBezTo>
                  <a:cubicBezTo>
                    <a:pt x="32" y="330"/>
                    <a:pt x="84" y="394"/>
                    <a:pt x="162" y="425"/>
                  </a:cubicBezTo>
                  <a:cubicBezTo>
                    <a:pt x="392" y="315"/>
                    <a:pt x="460" y="198"/>
                    <a:pt x="363" y="73"/>
                  </a:cubicBezTo>
                  <a:cubicBezTo>
                    <a:pt x="350" y="61"/>
                    <a:pt x="336" y="49"/>
                    <a:pt x="323" y="36"/>
                  </a:cubicBezTo>
                  <a:cubicBezTo>
                    <a:pt x="290" y="12"/>
                    <a:pt x="248" y="0"/>
                    <a:pt x="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17"/>
            <p:cNvSpPr/>
            <p:nvPr/>
          </p:nvSpPr>
          <p:spPr>
            <a:xfrm>
              <a:off x="9000807" y="3128734"/>
              <a:ext cx="20013" cy="15255"/>
            </a:xfrm>
            <a:custGeom>
              <a:avLst/>
              <a:gdLst/>
              <a:ahLst/>
              <a:cxnLst/>
              <a:rect l="l" t="t" r="r" b="b"/>
              <a:pathLst>
                <a:path w="467" h="356" extrusionOk="0">
                  <a:moveTo>
                    <a:pt x="220" y="1"/>
                  </a:moveTo>
                  <a:cubicBezTo>
                    <a:pt x="60" y="1"/>
                    <a:pt x="0" y="271"/>
                    <a:pt x="183" y="343"/>
                  </a:cubicBezTo>
                  <a:cubicBezTo>
                    <a:pt x="206" y="352"/>
                    <a:pt x="227" y="356"/>
                    <a:pt x="247" y="356"/>
                  </a:cubicBezTo>
                  <a:cubicBezTo>
                    <a:pt x="407" y="356"/>
                    <a:pt x="466" y="86"/>
                    <a:pt x="283" y="14"/>
                  </a:cubicBezTo>
                  <a:cubicBezTo>
                    <a:pt x="261" y="5"/>
                    <a:pt x="240" y="1"/>
                    <a:pt x="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17"/>
            <p:cNvSpPr/>
            <p:nvPr/>
          </p:nvSpPr>
          <p:spPr>
            <a:xfrm>
              <a:off x="8938066" y="3109107"/>
              <a:ext cx="20785" cy="13841"/>
            </a:xfrm>
            <a:custGeom>
              <a:avLst/>
              <a:gdLst/>
              <a:ahLst/>
              <a:cxnLst/>
              <a:rect l="l" t="t" r="r" b="b"/>
              <a:pathLst>
                <a:path w="485" h="323" extrusionOk="0">
                  <a:moveTo>
                    <a:pt x="247" y="1"/>
                  </a:moveTo>
                  <a:cubicBezTo>
                    <a:pt x="90" y="1"/>
                    <a:pt x="0" y="241"/>
                    <a:pt x="175" y="310"/>
                  </a:cubicBezTo>
                  <a:cubicBezTo>
                    <a:pt x="196" y="319"/>
                    <a:pt x="218" y="323"/>
                    <a:pt x="237" y="323"/>
                  </a:cubicBezTo>
                  <a:cubicBezTo>
                    <a:pt x="395" y="323"/>
                    <a:pt x="485" y="82"/>
                    <a:pt x="311" y="14"/>
                  </a:cubicBezTo>
                  <a:cubicBezTo>
                    <a:pt x="289" y="5"/>
                    <a:pt x="268" y="1"/>
                    <a:pt x="2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17"/>
            <p:cNvSpPr/>
            <p:nvPr/>
          </p:nvSpPr>
          <p:spPr>
            <a:xfrm>
              <a:off x="8976379" y="3101564"/>
              <a:ext cx="20270" cy="14741"/>
            </a:xfrm>
            <a:custGeom>
              <a:avLst/>
              <a:gdLst/>
              <a:ahLst/>
              <a:cxnLst/>
              <a:rect l="l" t="t" r="r" b="b"/>
              <a:pathLst>
                <a:path w="473" h="344" extrusionOk="0">
                  <a:moveTo>
                    <a:pt x="230" y="1"/>
                  </a:moveTo>
                  <a:cubicBezTo>
                    <a:pt x="70" y="1"/>
                    <a:pt x="0" y="260"/>
                    <a:pt x="179" y="331"/>
                  </a:cubicBezTo>
                  <a:cubicBezTo>
                    <a:pt x="202" y="340"/>
                    <a:pt x="223" y="344"/>
                    <a:pt x="243" y="344"/>
                  </a:cubicBezTo>
                  <a:cubicBezTo>
                    <a:pt x="403" y="344"/>
                    <a:pt x="473" y="85"/>
                    <a:pt x="294" y="14"/>
                  </a:cubicBezTo>
                  <a:cubicBezTo>
                    <a:pt x="271" y="5"/>
                    <a:pt x="250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17"/>
            <p:cNvSpPr/>
            <p:nvPr/>
          </p:nvSpPr>
          <p:spPr>
            <a:xfrm>
              <a:off x="8616732" y="3842400"/>
              <a:ext cx="380638" cy="386872"/>
            </a:xfrm>
            <a:custGeom>
              <a:avLst/>
              <a:gdLst/>
              <a:ahLst/>
              <a:cxnLst/>
              <a:rect l="l" t="t" r="r" b="b"/>
              <a:pathLst>
                <a:path w="8882" h="9028" extrusionOk="0">
                  <a:moveTo>
                    <a:pt x="0" y="0"/>
                  </a:moveTo>
                  <a:lnTo>
                    <a:pt x="0" y="0"/>
                  </a:lnTo>
                  <a:cubicBezTo>
                    <a:pt x="2435" y="3081"/>
                    <a:pt x="8238" y="2438"/>
                    <a:pt x="8308" y="9028"/>
                  </a:cubicBezTo>
                  <a:cubicBezTo>
                    <a:pt x="8881" y="6809"/>
                    <a:pt x="7880" y="4300"/>
                    <a:pt x="7880" y="4300"/>
                  </a:cubicBezTo>
                  <a:cubicBezTo>
                    <a:pt x="7880" y="4300"/>
                    <a:pt x="7593" y="172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17"/>
            <p:cNvSpPr/>
            <p:nvPr/>
          </p:nvSpPr>
          <p:spPr>
            <a:xfrm>
              <a:off x="8723401" y="3668751"/>
              <a:ext cx="270758" cy="423340"/>
            </a:xfrm>
            <a:custGeom>
              <a:avLst/>
              <a:gdLst/>
              <a:ahLst/>
              <a:cxnLst/>
              <a:rect l="l" t="t" r="r" b="b"/>
              <a:pathLst>
                <a:path w="6318" h="9879" extrusionOk="0">
                  <a:moveTo>
                    <a:pt x="315" y="1"/>
                  </a:moveTo>
                  <a:cubicBezTo>
                    <a:pt x="241" y="1"/>
                    <a:pt x="166" y="30"/>
                    <a:pt x="110" y="88"/>
                  </a:cubicBezTo>
                  <a:cubicBezTo>
                    <a:pt x="0" y="201"/>
                    <a:pt x="2" y="383"/>
                    <a:pt x="115" y="493"/>
                  </a:cubicBezTo>
                  <a:cubicBezTo>
                    <a:pt x="2712" y="3032"/>
                    <a:pt x="4652" y="6207"/>
                    <a:pt x="5723" y="9678"/>
                  </a:cubicBezTo>
                  <a:cubicBezTo>
                    <a:pt x="5759" y="9801"/>
                    <a:pt x="5874" y="9879"/>
                    <a:pt x="5996" y="9879"/>
                  </a:cubicBezTo>
                  <a:cubicBezTo>
                    <a:pt x="6024" y="9879"/>
                    <a:pt x="6053" y="9876"/>
                    <a:pt x="6081" y="9867"/>
                  </a:cubicBezTo>
                  <a:cubicBezTo>
                    <a:pt x="6231" y="9820"/>
                    <a:pt x="6317" y="9659"/>
                    <a:pt x="6270" y="9509"/>
                  </a:cubicBezTo>
                  <a:cubicBezTo>
                    <a:pt x="5172" y="5947"/>
                    <a:pt x="3182" y="2687"/>
                    <a:pt x="516" y="82"/>
                  </a:cubicBezTo>
                  <a:cubicBezTo>
                    <a:pt x="459" y="28"/>
                    <a:pt x="387" y="1"/>
                    <a:pt x="3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17"/>
            <p:cNvSpPr/>
            <p:nvPr/>
          </p:nvSpPr>
          <p:spPr>
            <a:xfrm>
              <a:off x="8596161" y="3532686"/>
              <a:ext cx="183591" cy="193565"/>
            </a:xfrm>
            <a:custGeom>
              <a:avLst/>
              <a:gdLst/>
              <a:ahLst/>
              <a:cxnLst/>
              <a:rect l="l" t="t" r="r" b="b"/>
              <a:pathLst>
                <a:path w="4284" h="4517" extrusionOk="0">
                  <a:moveTo>
                    <a:pt x="2022" y="0"/>
                  </a:moveTo>
                  <a:cubicBezTo>
                    <a:pt x="2022" y="2"/>
                    <a:pt x="35" y="1799"/>
                    <a:pt x="34" y="1799"/>
                  </a:cubicBezTo>
                  <a:cubicBezTo>
                    <a:pt x="0" y="1827"/>
                    <a:pt x="1238" y="3363"/>
                    <a:pt x="3598" y="4369"/>
                  </a:cubicBezTo>
                  <a:cubicBezTo>
                    <a:pt x="3724" y="4422"/>
                    <a:pt x="3855" y="4516"/>
                    <a:pt x="3979" y="4516"/>
                  </a:cubicBezTo>
                  <a:cubicBezTo>
                    <a:pt x="4016" y="4516"/>
                    <a:pt x="4054" y="4507"/>
                    <a:pt x="4090" y="4486"/>
                  </a:cubicBezTo>
                  <a:cubicBezTo>
                    <a:pt x="4283" y="4374"/>
                    <a:pt x="4213" y="4094"/>
                    <a:pt x="4151" y="3880"/>
                  </a:cubicBezTo>
                  <a:cubicBezTo>
                    <a:pt x="3529" y="1752"/>
                    <a:pt x="2783" y="872"/>
                    <a:pt x="20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17"/>
            <p:cNvSpPr/>
            <p:nvPr/>
          </p:nvSpPr>
          <p:spPr>
            <a:xfrm>
              <a:off x="8481822" y="3415520"/>
              <a:ext cx="282243" cy="284712"/>
            </a:xfrm>
            <a:custGeom>
              <a:avLst/>
              <a:gdLst/>
              <a:ahLst/>
              <a:cxnLst/>
              <a:rect l="l" t="t" r="r" b="b"/>
              <a:pathLst>
                <a:path w="6586" h="6644" extrusionOk="0">
                  <a:moveTo>
                    <a:pt x="2596" y="1"/>
                  </a:moveTo>
                  <a:cubicBezTo>
                    <a:pt x="2534" y="1"/>
                    <a:pt x="2470" y="13"/>
                    <a:pt x="2402" y="38"/>
                  </a:cubicBezTo>
                  <a:cubicBezTo>
                    <a:pt x="1416" y="413"/>
                    <a:pt x="2815" y="2802"/>
                    <a:pt x="2815" y="2802"/>
                  </a:cubicBezTo>
                  <a:cubicBezTo>
                    <a:pt x="2815" y="2802"/>
                    <a:pt x="1720" y="1733"/>
                    <a:pt x="975" y="1733"/>
                  </a:cubicBezTo>
                  <a:cubicBezTo>
                    <a:pt x="744" y="1733"/>
                    <a:pt x="547" y="1835"/>
                    <a:pt x="426" y="2103"/>
                  </a:cubicBezTo>
                  <a:cubicBezTo>
                    <a:pt x="0" y="3050"/>
                    <a:pt x="1658" y="3437"/>
                    <a:pt x="1982" y="3606"/>
                  </a:cubicBezTo>
                  <a:cubicBezTo>
                    <a:pt x="1982" y="3606"/>
                    <a:pt x="132" y="4020"/>
                    <a:pt x="574" y="4750"/>
                  </a:cubicBezTo>
                  <a:cubicBezTo>
                    <a:pt x="724" y="4994"/>
                    <a:pt x="1005" y="5072"/>
                    <a:pt x="1306" y="5072"/>
                  </a:cubicBezTo>
                  <a:cubicBezTo>
                    <a:pt x="1847" y="5072"/>
                    <a:pt x="2449" y="4818"/>
                    <a:pt x="2449" y="4818"/>
                  </a:cubicBezTo>
                  <a:lnTo>
                    <a:pt x="2449" y="4818"/>
                  </a:lnTo>
                  <a:cubicBezTo>
                    <a:pt x="2449" y="4818"/>
                    <a:pt x="1610" y="6167"/>
                    <a:pt x="2759" y="6597"/>
                  </a:cubicBezTo>
                  <a:cubicBezTo>
                    <a:pt x="2844" y="6629"/>
                    <a:pt x="2922" y="6644"/>
                    <a:pt x="2994" y="6644"/>
                  </a:cubicBezTo>
                  <a:cubicBezTo>
                    <a:pt x="3819" y="6644"/>
                    <a:pt x="3871" y="4736"/>
                    <a:pt x="3871" y="4736"/>
                  </a:cubicBezTo>
                  <a:cubicBezTo>
                    <a:pt x="3871" y="4736"/>
                    <a:pt x="4234" y="5792"/>
                    <a:pt x="5017" y="5792"/>
                  </a:cubicBezTo>
                  <a:cubicBezTo>
                    <a:pt x="5157" y="5792"/>
                    <a:pt x="5310" y="5758"/>
                    <a:pt x="5477" y="5678"/>
                  </a:cubicBezTo>
                  <a:cubicBezTo>
                    <a:pt x="6580" y="5154"/>
                    <a:pt x="4869" y="3880"/>
                    <a:pt x="4869" y="3879"/>
                  </a:cubicBezTo>
                  <a:lnTo>
                    <a:pt x="4869" y="3879"/>
                  </a:lnTo>
                  <a:cubicBezTo>
                    <a:pt x="4869" y="3879"/>
                    <a:pt x="5093" y="3934"/>
                    <a:pt x="5375" y="3934"/>
                  </a:cubicBezTo>
                  <a:cubicBezTo>
                    <a:pt x="5810" y="3934"/>
                    <a:pt x="6386" y="3804"/>
                    <a:pt x="6493" y="3145"/>
                  </a:cubicBezTo>
                  <a:cubicBezTo>
                    <a:pt x="6585" y="2584"/>
                    <a:pt x="5828" y="2510"/>
                    <a:pt x="5419" y="2510"/>
                  </a:cubicBezTo>
                  <a:cubicBezTo>
                    <a:pt x="5271" y="2510"/>
                    <a:pt x="5169" y="2520"/>
                    <a:pt x="5169" y="2520"/>
                  </a:cubicBezTo>
                  <a:cubicBezTo>
                    <a:pt x="5169" y="2520"/>
                    <a:pt x="5869" y="905"/>
                    <a:pt x="4722" y="443"/>
                  </a:cubicBezTo>
                  <a:cubicBezTo>
                    <a:pt x="4662" y="419"/>
                    <a:pt x="4605" y="408"/>
                    <a:pt x="4552" y="408"/>
                  </a:cubicBezTo>
                  <a:cubicBezTo>
                    <a:pt x="3857" y="408"/>
                    <a:pt x="3780" y="2344"/>
                    <a:pt x="3780" y="2344"/>
                  </a:cubicBezTo>
                  <a:cubicBezTo>
                    <a:pt x="3780" y="2344"/>
                    <a:pt x="3460" y="1"/>
                    <a:pt x="2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17"/>
            <p:cNvSpPr/>
            <p:nvPr/>
          </p:nvSpPr>
          <p:spPr>
            <a:xfrm>
              <a:off x="8547177" y="3469089"/>
              <a:ext cx="185519" cy="178224"/>
            </a:xfrm>
            <a:custGeom>
              <a:avLst/>
              <a:gdLst/>
              <a:ahLst/>
              <a:cxnLst/>
              <a:rect l="l" t="t" r="r" b="b"/>
              <a:pathLst>
                <a:path w="4329" h="4159" extrusionOk="0">
                  <a:moveTo>
                    <a:pt x="1396" y="1"/>
                  </a:moveTo>
                  <a:cubicBezTo>
                    <a:pt x="1358" y="1"/>
                    <a:pt x="1320" y="14"/>
                    <a:pt x="1281" y="42"/>
                  </a:cubicBezTo>
                  <a:cubicBezTo>
                    <a:pt x="794" y="396"/>
                    <a:pt x="1707" y="2089"/>
                    <a:pt x="1707" y="2089"/>
                  </a:cubicBezTo>
                  <a:cubicBezTo>
                    <a:pt x="1707" y="2089"/>
                    <a:pt x="876" y="1507"/>
                    <a:pt x="548" y="1507"/>
                  </a:cubicBezTo>
                  <a:cubicBezTo>
                    <a:pt x="501" y="1507"/>
                    <a:pt x="464" y="1519"/>
                    <a:pt x="441" y="1547"/>
                  </a:cubicBezTo>
                  <a:cubicBezTo>
                    <a:pt x="1" y="2092"/>
                    <a:pt x="1455" y="2474"/>
                    <a:pt x="1455" y="2474"/>
                  </a:cubicBezTo>
                  <a:cubicBezTo>
                    <a:pt x="1455" y="2474"/>
                    <a:pt x="18" y="2619"/>
                    <a:pt x="99" y="3055"/>
                  </a:cubicBezTo>
                  <a:cubicBezTo>
                    <a:pt x="132" y="3234"/>
                    <a:pt x="270" y="3299"/>
                    <a:pt x="453" y="3299"/>
                  </a:cubicBezTo>
                  <a:cubicBezTo>
                    <a:pt x="930" y="3299"/>
                    <a:pt x="1711" y="2857"/>
                    <a:pt x="1711" y="2857"/>
                  </a:cubicBezTo>
                  <a:lnTo>
                    <a:pt x="1711" y="2857"/>
                  </a:lnTo>
                  <a:cubicBezTo>
                    <a:pt x="1711" y="2857"/>
                    <a:pt x="870" y="4036"/>
                    <a:pt x="1334" y="4152"/>
                  </a:cubicBezTo>
                  <a:cubicBezTo>
                    <a:pt x="1353" y="4157"/>
                    <a:pt x="1371" y="4159"/>
                    <a:pt x="1389" y="4159"/>
                  </a:cubicBezTo>
                  <a:cubicBezTo>
                    <a:pt x="1833" y="4159"/>
                    <a:pt x="2218" y="2892"/>
                    <a:pt x="2218" y="2892"/>
                  </a:cubicBezTo>
                  <a:cubicBezTo>
                    <a:pt x="2218" y="2892"/>
                    <a:pt x="2829" y="3755"/>
                    <a:pt x="3179" y="3755"/>
                  </a:cubicBezTo>
                  <a:cubicBezTo>
                    <a:pt x="3242" y="3755"/>
                    <a:pt x="3297" y="3727"/>
                    <a:pt x="3338" y="3660"/>
                  </a:cubicBezTo>
                  <a:cubicBezTo>
                    <a:pt x="3610" y="3224"/>
                    <a:pt x="2706" y="2502"/>
                    <a:pt x="2706" y="2502"/>
                  </a:cubicBezTo>
                  <a:cubicBezTo>
                    <a:pt x="2706" y="2502"/>
                    <a:pt x="4328" y="2446"/>
                    <a:pt x="4064" y="1964"/>
                  </a:cubicBezTo>
                  <a:cubicBezTo>
                    <a:pt x="3984" y="1819"/>
                    <a:pt x="3819" y="1768"/>
                    <a:pt x="3626" y="1768"/>
                  </a:cubicBezTo>
                  <a:cubicBezTo>
                    <a:pt x="3178" y="1768"/>
                    <a:pt x="2585" y="2042"/>
                    <a:pt x="2585" y="2042"/>
                  </a:cubicBezTo>
                  <a:cubicBezTo>
                    <a:pt x="2585" y="2042"/>
                    <a:pt x="3770" y="519"/>
                    <a:pt x="3344" y="279"/>
                  </a:cubicBezTo>
                  <a:cubicBezTo>
                    <a:pt x="3316" y="263"/>
                    <a:pt x="3287" y="255"/>
                    <a:pt x="3257" y="255"/>
                  </a:cubicBezTo>
                  <a:cubicBezTo>
                    <a:pt x="2827" y="255"/>
                    <a:pt x="2192" y="1759"/>
                    <a:pt x="2192" y="1759"/>
                  </a:cubicBezTo>
                  <a:cubicBezTo>
                    <a:pt x="2192" y="1759"/>
                    <a:pt x="1833" y="1"/>
                    <a:pt x="13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17"/>
            <p:cNvSpPr/>
            <p:nvPr/>
          </p:nvSpPr>
          <p:spPr>
            <a:xfrm>
              <a:off x="8615918" y="3551114"/>
              <a:ext cx="15642" cy="11699"/>
            </a:xfrm>
            <a:custGeom>
              <a:avLst/>
              <a:gdLst/>
              <a:ahLst/>
              <a:cxnLst/>
              <a:rect l="l" t="t" r="r" b="b"/>
              <a:pathLst>
                <a:path w="365" h="273" extrusionOk="0">
                  <a:moveTo>
                    <a:pt x="190" y="1"/>
                  </a:moveTo>
                  <a:cubicBezTo>
                    <a:pt x="177" y="1"/>
                    <a:pt x="163" y="3"/>
                    <a:pt x="149" y="8"/>
                  </a:cubicBezTo>
                  <a:cubicBezTo>
                    <a:pt x="0" y="54"/>
                    <a:pt x="42" y="273"/>
                    <a:pt x="173" y="273"/>
                  </a:cubicBezTo>
                  <a:cubicBezTo>
                    <a:pt x="186" y="273"/>
                    <a:pt x="200" y="271"/>
                    <a:pt x="215" y="266"/>
                  </a:cubicBezTo>
                  <a:cubicBezTo>
                    <a:pt x="364" y="219"/>
                    <a:pt x="323" y="1"/>
                    <a:pt x="1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17"/>
            <p:cNvSpPr/>
            <p:nvPr/>
          </p:nvSpPr>
          <p:spPr>
            <a:xfrm>
              <a:off x="8621703" y="3584369"/>
              <a:ext cx="15214" cy="11699"/>
            </a:xfrm>
            <a:custGeom>
              <a:avLst/>
              <a:gdLst/>
              <a:ahLst/>
              <a:cxnLst/>
              <a:rect l="l" t="t" r="r" b="b"/>
              <a:pathLst>
                <a:path w="355" h="273" extrusionOk="0">
                  <a:moveTo>
                    <a:pt x="189" y="1"/>
                  </a:moveTo>
                  <a:cubicBezTo>
                    <a:pt x="176" y="1"/>
                    <a:pt x="163" y="3"/>
                    <a:pt x="149" y="7"/>
                  </a:cubicBezTo>
                  <a:cubicBezTo>
                    <a:pt x="1" y="54"/>
                    <a:pt x="37" y="273"/>
                    <a:pt x="168" y="273"/>
                  </a:cubicBezTo>
                  <a:cubicBezTo>
                    <a:pt x="181" y="273"/>
                    <a:pt x="194" y="271"/>
                    <a:pt x="207" y="267"/>
                  </a:cubicBezTo>
                  <a:cubicBezTo>
                    <a:pt x="355" y="220"/>
                    <a:pt x="319" y="1"/>
                    <a:pt x="1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17"/>
            <p:cNvSpPr/>
            <p:nvPr/>
          </p:nvSpPr>
          <p:spPr>
            <a:xfrm>
              <a:off x="8596633" y="3578455"/>
              <a:ext cx="22499" cy="15513"/>
            </a:xfrm>
            <a:custGeom>
              <a:avLst/>
              <a:gdLst/>
              <a:ahLst/>
              <a:cxnLst/>
              <a:rect l="l" t="t" r="r" b="b"/>
              <a:pathLst>
                <a:path w="525" h="362" extrusionOk="0">
                  <a:moveTo>
                    <a:pt x="260" y="1"/>
                  </a:moveTo>
                  <a:cubicBezTo>
                    <a:pt x="242" y="1"/>
                    <a:pt x="222" y="4"/>
                    <a:pt x="202" y="10"/>
                  </a:cubicBezTo>
                  <a:cubicBezTo>
                    <a:pt x="1" y="74"/>
                    <a:pt x="81" y="361"/>
                    <a:pt x="264" y="361"/>
                  </a:cubicBezTo>
                  <a:cubicBezTo>
                    <a:pt x="283" y="361"/>
                    <a:pt x="302" y="358"/>
                    <a:pt x="323" y="352"/>
                  </a:cubicBezTo>
                  <a:cubicBezTo>
                    <a:pt x="524" y="288"/>
                    <a:pt x="444" y="1"/>
                    <a:pt x="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17"/>
            <p:cNvSpPr/>
            <p:nvPr/>
          </p:nvSpPr>
          <p:spPr>
            <a:xfrm>
              <a:off x="8634732" y="3568642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68" y="1"/>
                  </a:moveTo>
                  <a:cubicBezTo>
                    <a:pt x="265" y="1"/>
                    <a:pt x="262" y="1"/>
                    <a:pt x="259" y="1"/>
                  </a:cubicBezTo>
                  <a:cubicBezTo>
                    <a:pt x="182" y="5"/>
                    <a:pt x="146" y="39"/>
                    <a:pt x="96" y="96"/>
                  </a:cubicBezTo>
                  <a:cubicBezTo>
                    <a:pt x="0" y="206"/>
                    <a:pt x="118" y="341"/>
                    <a:pt x="235" y="341"/>
                  </a:cubicBezTo>
                  <a:cubicBezTo>
                    <a:pt x="278" y="341"/>
                    <a:pt x="321" y="323"/>
                    <a:pt x="353" y="277"/>
                  </a:cubicBezTo>
                  <a:cubicBezTo>
                    <a:pt x="391" y="223"/>
                    <a:pt x="410" y="179"/>
                    <a:pt x="397" y="113"/>
                  </a:cubicBezTo>
                  <a:cubicBezTo>
                    <a:pt x="384" y="45"/>
                    <a:pt x="335" y="1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17"/>
            <p:cNvSpPr/>
            <p:nvPr/>
          </p:nvSpPr>
          <p:spPr>
            <a:xfrm>
              <a:off x="8636703" y="3549785"/>
              <a:ext cx="18642" cy="14227"/>
            </a:xfrm>
            <a:custGeom>
              <a:avLst/>
              <a:gdLst/>
              <a:ahLst/>
              <a:cxnLst/>
              <a:rect l="l" t="t" r="r" b="b"/>
              <a:pathLst>
                <a:path w="435" h="332" extrusionOk="0">
                  <a:moveTo>
                    <a:pt x="231" y="1"/>
                  </a:moveTo>
                  <a:cubicBezTo>
                    <a:pt x="215" y="1"/>
                    <a:pt x="198" y="4"/>
                    <a:pt x="180" y="9"/>
                  </a:cubicBezTo>
                  <a:cubicBezTo>
                    <a:pt x="1" y="66"/>
                    <a:pt x="46" y="331"/>
                    <a:pt x="207" y="331"/>
                  </a:cubicBezTo>
                  <a:cubicBezTo>
                    <a:pt x="222" y="331"/>
                    <a:pt x="238" y="329"/>
                    <a:pt x="255" y="324"/>
                  </a:cubicBezTo>
                  <a:cubicBezTo>
                    <a:pt x="434" y="266"/>
                    <a:pt x="390" y="1"/>
                    <a:pt x="2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17"/>
            <p:cNvSpPr/>
            <p:nvPr/>
          </p:nvSpPr>
          <p:spPr>
            <a:xfrm>
              <a:off x="8661302" y="3563585"/>
              <a:ext cx="15385" cy="13284"/>
            </a:xfrm>
            <a:custGeom>
              <a:avLst/>
              <a:gdLst/>
              <a:ahLst/>
              <a:cxnLst/>
              <a:rect l="l" t="t" r="r" b="b"/>
              <a:pathLst>
                <a:path w="359" h="310" extrusionOk="0">
                  <a:moveTo>
                    <a:pt x="175" y="0"/>
                  </a:moveTo>
                  <a:cubicBezTo>
                    <a:pt x="99" y="0"/>
                    <a:pt x="21" y="56"/>
                    <a:pt x="12" y="138"/>
                  </a:cubicBezTo>
                  <a:cubicBezTo>
                    <a:pt x="1" y="239"/>
                    <a:pt x="83" y="310"/>
                    <a:pt x="171" y="310"/>
                  </a:cubicBezTo>
                  <a:cubicBezTo>
                    <a:pt x="202" y="310"/>
                    <a:pt x="234" y="301"/>
                    <a:pt x="263" y="281"/>
                  </a:cubicBezTo>
                  <a:lnTo>
                    <a:pt x="282" y="267"/>
                  </a:lnTo>
                  <a:cubicBezTo>
                    <a:pt x="335" y="229"/>
                    <a:pt x="358" y="156"/>
                    <a:pt x="319" y="98"/>
                  </a:cubicBezTo>
                  <a:lnTo>
                    <a:pt x="291" y="60"/>
                  </a:lnTo>
                  <a:cubicBezTo>
                    <a:pt x="261" y="19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17"/>
            <p:cNvSpPr/>
            <p:nvPr/>
          </p:nvSpPr>
          <p:spPr>
            <a:xfrm>
              <a:off x="8647888" y="3589641"/>
              <a:ext cx="17013" cy="16155"/>
            </a:xfrm>
            <a:custGeom>
              <a:avLst/>
              <a:gdLst/>
              <a:ahLst/>
              <a:cxnLst/>
              <a:rect l="l" t="t" r="r" b="b"/>
              <a:pathLst>
                <a:path w="397" h="377" extrusionOk="0">
                  <a:moveTo>
                    <a:pt x="190" y="0"/>
                  </a:moveTo>
                  <a:cubicBezTo>
                    <a:pt x="144" y="4"/>
                    <a:pt x="99" y="23"/>
                    <a:pt x="68" y="59"/>
                  </a:cubicBezTo>
                  <a:cubicBezTo>
                    <a:pt x="0" y="134"/>
                    <a:pt x="15" y="244"/>
                    <a:pt x="84" y="311"/>
                  </a:cubicBezTo>
                  <a:lnTo>
                    <a:pt x="96" y="322"/>
                  </a:lnTo>
                  <a:lnTo>
                    <a:pt x="100" y="327"/>
                  </a:lnTo>
                  <a:lnTo>
                    <a:pt x="103" y="327"/>
                  </a:lnTo>
                  <a:cubicBezTo>
                    <a:pt x="137" y="359"/>
                    <a:pt x="182" y="376"/>
                    <a:pt x="231" y="376"/>
                  </a:cubicBezTo>
                  <a:cubicBezTo>
                    <a:pt x="253" y="376"/>
                    <a:pt x="276" y="373"/>
                    <a:pt x="298" y="366"/>
                  </a:cubicBezTo>
                  <a:cubicBezTo>
                    <a:pt x="397" y="159"/>
                    <a:pt x="376" y="37"/>
                    <a:pt x="238" y="4"/>
                  </a:cubicBezTo>
                  <a:cubicBezTo>
                    <a:pt x="222" y="3"/>
                    <a:pt x="207" y="3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17"/>
            <p:cNvSpPr/>
            <p:nvPr/>
          </p:nvSpPr>
          <p:spPr>
            <a:xfrm>
              <a:off x="8648017" y="3535986"/>
              <a:ext cx="19928" cy="13027"/>
            </a:xfrm>
            <a:custGeom>
              <a:avLst/>
              <a:gdLst/>
              <a:ahLst/>
              <a:cxnLst/>
              <a:rect l="l" t="t" r="r" b="b"/>
              <a:pathLst>
                <a:path w="465" h="304" extrusionOk="0">
                  <a:moveTo>
                    <a:pt x="223" y="0"/>
                  </a:moveTo>
                  <a:cubicBezTo>
                    <a:pt x="207" y="0"/>
                    <a:pt x="191" y="3"/>
                    <a:pt x="173" y="8"/>
                  </a:cubicBezTo>
                  <a:cubicBezTo>
                    <a:pt x="0" y="63"/>
                    <a:pt x="82" y="304"/>
                    <a:pt x="241" y="304"/>
                  </a:cubicBezTo>
                  <a:cubicBezTo>
                    <a:pt x="257" y="304"/>
                    <a:pt x="273" y="302"/>
                    <a:pt x="291" y="296"/>
                  </a:cubicBezTo>
                  <a:cubicBezTo>
                    <a:pt x="464" y="241"/>
                    <a:pt x="381" y="0"/>
                    <a:pt x="2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17"/>
            <p:cNvSpPr/>
            <p:nvPr/>
          </p:nvSpPr>
          <p:spPr>
            <a:xfrm>
              <a:off x="8593890" y="3557199"/>
              <a:ext cx="17271" cy="12941"/>
            </a:xfrm>
            <a:custGeom>
              <a:avLst/>
              <a:gdLst/>
              <a:ahLst/>
              <a:cxnLst/>
              <a:rect l="l" t="t" r="r" b="b"/>
              <a:pathLst>
                <a:path w="403" h="302" extrusionOk="0">
                  <a:moveTo>
                    <a:pt x="212" y="1"/>
                  </a:moveTo>
                  <a:cubicBezTo>
                    <a:pt x="197" y="1"/>
                    <a:pt x="182" y="3"/>
                    <a:pt x="166" y="8"/>
                  </a:cubicBezTo>
                  <a:cubicBezTo>
                    <a:pt x="1" y="60"/>
                    <a:pt x="45" y="302"/>
                    <a:pt x="191" y="302"/>
                  </a:cubicBezTo>
                  <a:cubicBezTo>
                    <a:pt x="205" y="302"/>
                    <a:pt x="220" y="300"/>
                    <a:pt x="237" y="294"/>
                  </a:cubicBezTo>
                  <a:cubicBezTo>
                    <a:pt x="403" y="242"/>
                    <a:pt x="358" y="1"/>
                    <a:pt x="2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17"/>
            <p:cNvSpPr/>
            <p:nvPr/>
          </p:nvSpPr>
          <p:spPr>
            <a:xfrm>
              <a:off x="8615747" y="3530586"/>
              <a:ext cx="18985" cy="13027"/>
            </a:xfrm>
            <a:custGeom>
              <a:avLst/>
              <a:gdLst/>
              <a:ahLst/>
              <a:cxnLst/>
              <a:rect l="l" t="t" r="r" b="b"/>
              <a:pathLst>
                <a:path w="443" h="304" extrusionOk="0">
                  <a:moveTo>
                    <a:pt x="220" y="0"/>
                  </a:moveTo>
                  <a:cubicBezTo>
                    <a:pt x="205" y="0"/>
                    <a:pt x="188" y="3"/>
                    <a:pt x="172" y="8"/>
                  </a:cubicBezTo>
                  <a:cubicBezTo>
                    <a:pt x="1" y="61"/>
                    <a:pt x="69" y="304"/>
                    <a:pt x="224" y="304"/>
                  </a:cubicBezTo>
                  <a:cubicBezTo>
                    <a:pt x="239" y="304"/>
                    <a:pt x="256" y="301"/>
                    <a:pt x="273" y="296"/>
                  </a:cubicBezTo>
                  <a:cubicBezTo>
                    <a:pt x="443" y="242"/>
                    <a:pt x="374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17"/>
            <p:cNvSpPr/>
            <p:nvPr/>
          </p:nvSpPr>
          <p:spPr>
            <a:xfrm>
              <a:off x="8833369" y="3602626"/>
              <a:ext cx="132079" cy="386915"/>
            </a:xfrm>
            <a:custGeom>
              <a:avLst/>
              <a:gdLst/>
              <a:ahLst/>
              <a:cxnLst/>
              <a:rect l="l" t="t" r="r" b="b"/>
              <a:pathLst>
                <a:path w="3082" h="9029" extrusionOk="0">
                  <a:moveTo>
                    <a:pt x="1" y="1"/>
                  </a:moveTo>
                  <a:lnTo>
                    <a:pt x="1" y="1"/>
                  </a:lnTo>
                  <a:cubicBezTo>
                    <a:pt x="287" y="4013"/>
                    <a:pt x="1649" y="6735"/>
                    <a:pt x="1649" y="6735"/>
                  </a:cubicBezTo>
                  <a:cubicBezTo>
                    <a:pt x="1649" y="6735"/>
                    <a:pt x="1791" y="7308"/>
                    <a:pt x="2578" y="9028"/>
                  </a:cubicBezTo>
                  <a:cubicBezTo>
                    <a:pt x="3082" y="6305"/>
                    <a:pt x="1577" y="200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17"/>
            <p:cNvSpPr/>
            <p:nvPr/>
          </p:nvSpPr>
          <p:spPr>
            <a:xfrm>
              <a:off x="8974537" y="3445690"/>
              <a:ext cx="265015" cy="365018"/>
            </a:xfrm>
            <a:custGeom>
              <a:avLst/>
              <a:gdLst/>
              <a:ahLst/>
              <a:cxnLst/>
              <a:rect l="l" t="t" r="r" b="b"/>
              <a:pathLst>
                <a:path w="6184" h="8518" extrusionOk="0">
                  <a:moveTo>
                    <a:pt x="5858" y="0"/>
                  </a:moveTo>
                  <a:cubicBezTo>
                    <a:pt x="5772" y="0"/>
                    <a:pt x="5686" y="40"/>
                    <a:pt x="5630" y="114"/>
                  </a:cubicBezTo>
                  <a:cubicBezTo>
                    <a:pt x="3689" y="2682"/>
                    <a:pt x="1824" y="5360"/>
                    <a:pt x="87" y="8075"/>
                  </a:cubicBezTo>
                  <a:cubicBezTo>
                    <a:pt x="1" y="8209"/>
                    <a:pt x="39" y="8385"/>
                    <a:pt x="172" y="8472"/>
                  </a:cubicBezTo>
                  <a:cubicBezTo>
                    <a:pt x="221" y="8503"/>
                    <a:pt x="274" y="8517"/>
                    <a:pt x="327" y="8517"/>
                  </a:cubicBezTo>
                  <a:cubicBezTo>
                    <a:pt x="421" y="8517"/>
                    <a:pt x="514" y="8469"/>
                    <a:pt x="569" y="8385"/>
                  </a:cubicBezTo>
                  <a:cubicBezTo>
                    <a:pt x="2300" y="5683"/>
                    <a:pt x="4158" y="3018"/>
                    <a:pt x="6088" y="462"/>
                  </a:cubicBezTo>
                  <a:cubicBezTo>
                    <a:pt x="6184" y="334"/>
                    <a:pt x="6159" y="155"/>
                    <a:pt x="6031" y="60"/>
                  </a:cubicBezTo>
                  <a:cubicBezTo>
                    <a:pt x="5979" y="20"/>
                    <a:pt x="5918" y="0"/>
                    <a:pt x="58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17"/>
            <p:cNvSpPr/>
            <p:nvPr/>
          </p:nvSpPr>
          <p:spPr>
            <a:xfrm>
              <a:off x="9193531" y="3237201"/>
              <a:ext cx="233945" cy="250301"/>
            </a:xfrm>
            <a:custGeom>
              <a:avLst/>
              <a:gdLst/>
              <a:ahLst/>
              <a:cxnLst/>
              <a:rect l="l" t="t" r="r" b="b"/>
              <a:pathLst>
                <a:path w="5459" h="5841" extrusionOk="0">
                  <a:moveTo>
                    <a:pt x="1445" y="1"/>
                  </a:moveTo>
                  <a:cubicBezTo>
                    <a:pt x="1277" y="1"/>
                    <a:pt x="1134" y="134"/>
                    <a:pt x="1127" y="398"/>
                  </a:cubicBezTo>
                  <a:cubicBezTo>
                    <a:pt x="1099" y="1377"/>
                    <a:pt x="912" y="2349"/>
                    <a:pt x="679" y="3296"/>
                  </a:cubicBezTo>
                  <a:cubicBezTo>
                    <a:pt x="567" y="3753"/>
                    <a:pt x="442" y="4205"/>
                    <a:pt x="306" y="4654"/>
                  </a:cubicBezTo>
                  <a:cubicBezTo>
                    <a:pt x="213" y="4963"/>
                    <a:pt x="1" y="5478"/>
                    <a:pt x="300" y="5735"/>
                  </a:cubicBezTo>
                  <a:cubicBezTo>
                    <a:pt x="307" y="5742"/>
                    <a:pt x="316" y="5750"/>
                    <a:pt x="324" y="5756"/>
                  </a:cubicBezTo>
                  <a:cubicBezTo>
                    <a:pt x="403" y="5816"/>
                    <a:pt x="488" y="5841"/>
                    <a:pt x="574" y="5841"/>
                  </a:cubicBezTo>
                  <a:cubicBezTo>
                    <a:pt x="839" y="5841"/>
                    <a:pt x="1120" y="5608"/>
                    <a:pt x="1324" y="5474"/>
                  </a:cubicBezTo>
                  <a:cubicBezTo>
                    <a:pt x="1692" y="5236"/>
                    <a:pt x="2072" y="5016"/>
                    <a:pt x="2463" y="4817"/>
                  </a:cubicBezTo>
                  <a:cubicBezTo>
                    <a:pt x="3168" y="4458"/>
                    <a:pt x="3906" y="4207"/>
                    <a:pt x="4642" y="3928"/>
                  </a:cubicBezTo>
                  <a:cubicBezTo>
                    <a:pt x="4972" y="3803"/>
                    <a:pt x="5400" y="3649"/>
                    <a:pt x="5431" y="3239"/>
                  </a:cubicBezTo>
                  <a:cubicBezTo>
                    <a:pt x="5458" y="2883"/>
                    <a:pt x="4894" y="2810"/>
                    <a:pt x="4428" y="2810"/>
                  </a:cubicBezTo>
                  <a:cubicBezTo>
                    <a:pt x="4105" y="2810"/>
                    <a:pt x="3829" y="2845"/>
                    <a:pt x="3829" y="2845"/>
                  </a:cubicBezTo>
                  <a:cubicBezTo>
                    <a:pt x="3829" y="2845"/>
                    <a:pt x="4842" y="2143"/>
                    <a:pt x="4488" y="1660"/>
                  </a:cubicBezTo>
                  <a:cubicBezTo>
                    <a:pt x="4419" y="1568"/>
                    <a:pt x="4321" y="1531"/>
                    <a:pt x="4207" y="1531"/>
                  </a:cubicBezTo>
                  <a:cubicBezTo>
                    <a:pt x="3727" y="1531"/>
                    <a:pt x="2971" y="2188"/>
                    <a:pt x="2971" y="2188"/>
                  </a:cubicBezTo>
                  <a:cubicBezTo>
                    <a:pt x="2971" y="2188"/>
                    <a:pt x="3764" y="1452"/>
                    <a:pt x="3290" y="926"/>
                  </a:cubicBezTo>
                  <a:cubicBezTo>
                    <a:pt x="3190" y="817"/>
                    <a:pt x="3079" y="773"/>
                    <a:pt x="2964" y="773"/>
                  </a:cubicBezTo>
                  <a:cubicBezTo>
                    <a:pt x="2532" y="773"/>
                    <a:pt x="2059" y="1395"/>
                    <a:pt x="2059" y="1395"/>
                  </a:cubicBezTo>
                  <a:cubicBezTo>
                    <a:pt x="2059" y="1395"/>
                    <a:pt x="2089" y="696"/>
                    <a:pt x="1851" y="280"/>
                  </a:cubicBezTo>
                  <a:cubicBezTo>
                    <a:pt x="1741" y="93"/>
                    <a:pt x="1585" y="1"/>
                    <a:pt x="1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17"/>
            <p:cNvSpPr/>
            <p:nvPr/>
          </p:nvSpPr>
          <p:spPr>
            <a:xfrm>
              <a:off x="9040363" y="3360495"/>
              <a:ext cx="95438" cy="341020"/>
            </a:xfrm>
            <a:custGeom>
              <a:avLst/>
              <a:gdLst/>
              <a:ahLst/>
              <a:cxnLst/>
              <a:rect l="l" t="t" r="r" b="b"/>
              <a:pathLst>
                <a:path w="2227" h="7958" extrusionOk="0">
                  <a:moveTo>
                    <a:pt x="1917" y="1"/>
                  </a:moveTo>
                  <a:lnTo>
                    <a:pt x="1917" y="1"/>
                  </a:lnTo>
                  <a:cubicBezTo>
                    <a:pt x="21" y="4066"/>
                    <a:pt x="1" y="7958"/>
                    <a:pt x="116" y="7958"/>
                  </a:cubicBezTo>
                  <a:cubicBezTo>
                    <a:pt x="119" y="7958"/>
                    <a:pt x="121" y="7956"/>
                    <a:pt x="124" y="7952"/>
                  </a:cubicBezTo>
                  <a:cubicBezTo>
                    <a:pt x="1485" y="6018"/>
                    <a:pt x="2227" y="3749"/>
                    <a:pt x="1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17"/>
            <p:cNvSpPr/>
            <p:nvPr/>
          </p:nvSpPr>
          <p:spPr>
            <a:xfrm>
              <a:off x="9108076" y="3500716"/>
              <a:ext cx="198719" cy="114630"/>
            </a:xfrm>
            <a:custGeom>
              <a:avLst/>
              <a:gdLst/>
              <a:ahLst/>
              <a:cxnLst/>
              <a:rect l="l" t="t" r="r" b="b"/>
              <a:pathLst>
                <a:path w="4637" h="2675" extrusionOk="0">
                  <a:moveTo>
                    <a:pt x="4636" y="0"/>
                  </a:moveTo>
                  <a:lnTo>
                    <a:pt x="4636" y="0"/>
                  </a:lnTo>
                  <a:cubicBezTo>
                    <a:pt x="1864" y="334"/>
                    <a:pt x="0" y="2674"/>
                    <a:pt x="0" y="2674"/>
                  </a:cubicBezTo>
                  <a:cubicBezTo>
                    <a:pt x="0" y="2674"/>
                    <a:pt x="2318" y="2674"/>
                    <a:pt x="46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17"/>
            <p:cNvSpPr/>
            <p:nvPr/>
          </p:nvSpPr>
          <p:spPr>
            <a:xfrm>
              <a:off x="8766857" y="3327839"/>
              <a:ext cx="233645" cy="359018"/>
            </a:xfrm>
            <a:custGeom>
              <a:avLst/>
              <a:gdLst/>
              <a:ahLst/>
              <a:cxnLst/>
              <a:rect l="l" t="t" r="r" b="b"/>
              <a:pathLst>
                <a:path w="5452" h="8378" extrusionOk="0">
                  <a:moveTo>
                    <a:pt x="326" y="0"/>
                  </a:moveTo>
                  <a:cubicBezTo>
                    <a:pt x="273" y="0"/>
                    <a:pt x="218" y="15"/>
                    <a:pt x="170" y="48"/>
                  </a:cubicBezTo>
                  <a:cubicBezTo>
                    <a:pt x="38" y="133"/>
                    <a:pt x="1" y="312"/>
                    <a:pt x="86" y="444"/>
                  </a:cubicBezTo>
                  <a:lnTo>
                    <a:pt x="713" y="1393"/>
                  </a:lnTo>
                  <a:cubicBezTo>
                    <a:pt x="2231" y="3689"/>
                    <a:pt x="3431" y="5503"/>
                    <a:pt x="4872" y="8226"/>
                  </a:cubicBezTo>
                  <a:cubicBezTo>
                    <a:pt x="4923" y="8323"/>
                    <a:pt x="5023" y="8378"/>
                    <a:pt x="5126" y="8378"/>
                  </a:cubicBezTo>
                  <a:cubicBezTo>
                    <a:pt x="5171" y="8378"/>
                    <a:pt x="5217" y="8367"/>
                    <a:pt x="5259" y="8345"/>
                  </a:cubicBezTo>
                  <a:cubicBezTo>
                    <a:pt x="5399" y="8272"/>
                    <a:pt x="5452" y="8097"/>
                    <a:pt x="5378" y="7958"/>
                  </a:cubicBezTo>
                  <a:cubicBezTo>
                    <a:pt x="3924" y="5210"/>
                    <a:pt x="2719" y="3385"/>
                    <a:pt x="1192" y="1077"/>
                  </a:cubicBezTo>
                  <a:lnTo>
                    <a:pt x="566" y="130"/>
                  </a:lnTo>
                  <a:cubicBezTo>
                    <a:pt x="511" y="46"/>
                    <a:pt x="42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17"/>
            <p:cNvSpPr/>
            <p:nvPr/>
          </p:nvSpPr>
          <p:spPr>
            <a:xfrm>
              <a:off x="8578333" y="3128563"/>
              <a:ext cx="240288" cy="246145"/>
            </a:xfrm>
            <a:custGeom>
              <a:avLst/>
              <a:gdLst/>
              <a:ahLst/>
              <a:cxnLst/>
              <a:rect l="l" t="t" r="r" b="b"/>
              <a:pathLst>
                <a:path w="5607" h="5744" extrusionOk="0">
                  <a:moveTo>
                    <a:pt x="4412" y="1"/>
                  </a:moveTo>
                  <a:cubicBezTo>
                    <a:pt x="3924" y="1"/>
                    <a:pt x="3636" y="1417"/>
                    <a:pt x="3636" y="1417"/>
                  </a:cubicBezTo>
                  <a:cubicBezTo>
                    <a:pt x="3636" y="1417"/>
                    <a:pt x="3342" y="395"/>
                    <a:pt x="2844" y="395"/>
                  </a:cubicBezTo>
                  <a:cubicBezTo>
                    <a:pt x="2805" y="395"/>
                    <a:pt x="2765" y="401"/>
                    <a:pt x="2725" y="414"/>
                  </a:cubicBezTo>
                  <a:cubicBezTo>
                    <a:pt x="2153" y="598"/>
                    <a:pt x="2739" y="2019"/>
                    <a:pt x="2739" y="2019"/>
                  </a:cubicBezTo>
                  <a:cubicBezTo>
                    <a:pt x="2739" y="2019"/>
                    <a:pt x="2399" y="1265"/>
                    <a:pt x="1879" y="1265"/>
                  </a:cubicBezTo>
                  <a:cubicBezTo>
                    <a:pt x="1805" y="1265"/>
                    <a:pt x="1726" y="1281"/>
                    <a:pt x="1645" y="1316"/>
                  </a:cubicBezTo>
                  <a:cubicBezTo>
                    <a:pt x="995" y="1596"/>
                    <a:pt x="1697" y="2630"/>
                    <a:pt x="1697" y="2630"/>
                  </a:cubicBezTo>
                  <a:cubicBezTo>
                    <a:pt x="1697" y="2630"/>
                    <a:pt x="1232" y="2451"/>
                    <a:pt x="807" y="2451"/>
                  </a:cubicBezTo>
                  <a:cubicBezTo>
                    <a:pt x="727" y="2451"/>
                    <a:pt x="648" y="2458"/>
                    <a:pt x="573" y="2473"/>
                  </a:cubicBezTo>
                  <a:cubicBezTo>
                    <a:pt x="105" y="2567"/>
                    <a:pt x="1" y="3028"/>
                    <a:pt x="453" y="3195"/>
                  </a:cubicBezTo>
                  <a:cubicBezTo>
                    <a:pt x="1371" y="3533"/>
                    <a:pt x="2233" y="4022"/>
                    <a:pt x="3056" y="4545"/>
                  </a:cubicBezTo>
                  <a:cubicBezTo>
                    <a:pt x="3453" y="4796"/>
                    <a:pt x="3842" y="5060"/>
                    <a:pt x="4224" y="5332"/>
                  </a:cubicBezTo>
                  <a:cubicBezTo>
                    <a:pt x="4433" y="5481"/>
                    <a:pt x="4740" y="5744"/>
                    <a:pt x="5028" y="5744"/>
                  </a:cubicBezTo>
                  <a:cubicBezTo>
                    <a:pt x="5103" y="5744"/>
                    <a:pt x="5176" y="5726"/>
                    <a:pt x="5246" y="5684"/>
                  </a:cubicBezTo>
                  <a:cubicBezTo>
                    <a:pt x="5255" y="5678"/>
                    <a:pt x="5262" y="5674"/>
                    <a:pt x="5272" y="5668"/>
                  </a:cubicBezTo>
                  <a:cubicBezTo>
                    <a:pt x="5607" y="5436"/>
                    <a:pt x="5406" y="4941"/>
                    <a:pt x="5326" y="4632"/>
                  </a:cubicBezTo>
                  <a:cubicBezTo>
                    <a:pt x="5221" y="4206"/>
                    <a:pt x="5134" y="3774"/>
                    <a:pt x="5070" y="3341"/>
                  </a:cubicBezTo>
                  <a:cubicBezTo>
                    <a:pt x="4954" y="2558"/>
                    <a:pt x="4951" y="1778"/>
                    <a:pt x="4921" y="991"/>
                  </a:cubicBezTo>
                  <a:cubicBezTo>
                    <a:pt x="4908" y="639"/>
                    <a:pt x="4899" y="184"/>
                    <a:pt x="4520" y="24"/>
                  </a:cubicBezTo>
                  <a:cubicBezTo>
                    <a:pt x="4483" y="8"/>
                    <a:pt x="4447" y="1"/>
                    <a:pt x="44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17"/>
            <p:cNvSpPr/>
            <p:nvPr/>
          </p:nvSpPr>
          <p:spPr>
            <a:xfrm>
              <a:off x="8862254" y="3291669"/>
              <a:ext cx="96724" cy="253301"/>
            </a:xfrm>
            <a:custGeom>
              <a:avLst/>
              <a:gdLst/>
              <a:ahLst/>
              <a:cxnLst/>
              <a:rect l="l" t="t" r="r" b="b"/>
              <a:pathLst>
                <a:path w="2257" h="5911" extrusionOk="0">
                  <a:moveTo>
                    <a:pt x="287" y="0"/>
                  </a:moveTo>
                  <a:cubicBezTo>
                    <a:pt x="1" y="3546"/>
                    <a:pt x="1218" y="5910"/>
                    <a:pt x="1218" y="5910"/>
                  </a:cubicBezTo>
                  <a:cubicBezTo>
                    <a:pt x="2256" y="4228"/>
                    <a:pt x="1541" y="1828"/>
                    <a:pt x="2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17"/>
            <p:cNvSpPr/>
            <p:nvPr/>
          </p:nvSpPr>
          <p:spPr>
            <a:xfrm>
              <a:off x="8645874" y="3360752"/>
              <a:ext cx="213375" cy="109188"/>
            </a:xfrm>
            <a:custGeom>
              <a:avLst/>
              <a:gdLst/>
              <a:ahLst/>
              <a:cxnLst/>
              <a:rect l="l" t="t" r="r" b="b"/>
              <a:pathLst>
                <a:path w="4979" h="2548" extrusionOk="0">
                  <a:moveTo>
                    <a:pt x="0" y="1"/>
                  </a:moveTo>
                  <a:cubicBezTo>
                    <a:pt x="1567" y="1875"/>
                    <a:pt x="2827" y="2548"/>
                    <a:pt x="4005" y="2548"/>
                  </a:cubicBezTo>
                  <a:cubicBezTo>
                    <a:pt x="4334" y="2548"/>
                    <a:pt x="4657" y="2495"/>
                    <a:pt x="4978" y="2401"/>
                  </a:cubicBezTo>
                  <a:cubicBezTo>
                    <a:pt x="4978" y="2401"/>
                    <a:pt x="2937" y="682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17"/>
            <p:cNvSpPr/>
            <p:nvPr/>
          </p:nvSpPr>
          <p:spPr>
            <a:xfrm>
              <a:off x="8966437" y="3757075"/>
              <a:ext cx="335598" cy="335021"/>
            </a:xfrm>
            <a:custGeom>
              <a:avLst/>
              <a:gdLst/>
              <a:ahLst/>
              <a:cxnLst/>
              <a:rect l="l" t="t" r="r" b="b"/>
              <a:pathLst>
                <a:path w="7831" h="7818" extrusionOk="0">
                  <a:moveTo>
                    <a:pt x="7511" y="0"/>
                  </a:moveTo>
                  <a:cubicBezTo>
                    <a:pt x="7442" y="0"/>
                    <a:pt x="7373" y="25"/>
                    <a:pt x="7319" y="75"/>
                  </a:cubicBezTo>
                  <a:cubicBezTo>
                    <a:pt x="7098" y="275"/>
                    <a:pt x="6857" y="488"/>
                    <a:pt x="6605" y="715"/>
                  </a:cubicBezTo>
                  <a:cubicBezTo>
                    <a:pt x="4529" y="2571"/>
                    <a:pt x="1392" y="5376"/>
                    <a:pt x="87" y="7376"/>
                  </a:cubicBezTo>
                  <a:cubicBezTo>
                    <a:pt x="0" y="7508"/>
                    <a:pt x="37" y="7686"/>
                    <a:pt x="169" y="7772"/>
                  </a:cubicBezTo>
                  <a:cubicBezTo>
                    <a:pt x="217" y="7803"/>
                    <a:pt x="272" y="7818"/>
                    <a:pt x="325" y="7818"/>
                  </a:cubicBezTo>
                  <a:cubicBezTo>
                    <a:pt x="419" y="7818"/>
                    <a:pt x="511" y="7772"/>
                    <a:pt x="565" y="7689"/>
                  </a:cubicBezTo>
                  <a:cubicBezTo>
                    <a:pt x="1830" y="5752"/>
                    <a:pt x="4932" y="2977"/>
                    <a:pt x="6987" y="1141"/>
                  </a:cubicBezTo>
                  <a:cubicBezTo>
                    <a:pt x="7241" y="915"/>
                    <a:pt x="7480" y="701"/>
                    <a:pt x="7702" y="501"/>
                  </a:cubicBezTo>
                  <a:cubicBezTo>
                    <a:pt x="7819" y="395"/>
                    <a:pt x="7831" y="215"/>
                    <a:pt x="7724" y="97"/>
                  </a:cubicBezTo>
                  <a:cubicBezTo>
                    <a:pt x="7667" y="33"/>
                    <a:pt x="7589" y="0"/>
                    <a:pt x="75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17"/>
            <p:cNvSpPr/>
            <p:nvPr/>
          </p:nvSpPr>
          <p:spPr>
            <a:xfrm>
              <a:off x="9231972" y="3653923"/>
              <a:ext cx="180505" cy="166311"/>
            </a:xfrm>
            <a:custGeom>
              <a:avLst/>
              <a:gdLst/>
              <a:ahLst/>
              <a:cxnLst/>
              <a:rect l="l" t="t" r="r" b="b"/>
              <a:pathLst>
                <a:path w="4212" h="3881" extrusionOk="0">
                  <a:moveTo>
                    <a:pt x="2589" y="1"/>
                  </a:moveTo>
                  <a:cubicBezTo>
                    <a:pt x="1791" y="703"/>
                    <a:pt x="1004" y="1413"/>
                    <a:pt x="181" y="3278"/>
                  </a:cubicBezTo>
                  <a:cubicBezTo>
                    <a:pt x="98" y="3463"/>
                    <a:pt x="1" y="3713"/>
                    <a:pt x="162" y="3838"/>
                  </a:cubicBezTo>
                  <a:cubicBezTo>
                    <a:pt x="202" y="3869"/>
                    <a:pt x="247" y="3880"/>
                    <a:pt x="294" y="3880"/>
                  </a:cubicBezTo>
                  <a:cubicBezTo>
                    <a:pt x="399" y="3880"/>
                    <a:pt x="516" y="3821"/>
                    <a:pt x="625" y="3791"/>
                  </a:cubicBezTo>
                  <a:cubicBezTo>
                    <a:pt x="2899" y="3158"/>
                    <a:pt x="4212" y="1907"/>
                    <a:pt x="4184" y="1877"/>
                  </a:cubicBezTo>
                  <a:cubicBezTo>
                    <a:pt x="4183" y="1877"/>
                    <a:pt x="2589" y="1"/>
                    <a:pt x="2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17"/>
            <p:cNvSpPr/>
            <p:nvPr/>
          </p:nvSpPr>
          <p:spPr>
            <a:xfrm>
              <a:off x="9256529" y="3557671"/>
              <a:ext cx="267972" cy="257758"/>
            </a:xfrm>
            <a:custGeom>
              <a:avLst/>
              <a:gdLst/>
              <a:ahLst/>
              <a:cxnLst/>
              <a:rect l="l" t="t" r="r" b="b"/>
              <a:pathLst>
                <a:path w="6253" h="6015" extrusionOk="0">
                  <a:moveTo>
                    <a:pt x="4196" y="1"/>
                  </a:moveTo>
                  <a:cubicBezTo>
                    <a:pt x="3436" y="1"/>
                    <a:pt x="2892" y="1997"/>
                    <a:pt x="2892" y="1997"/>
                  </a:cubicBezTo>
                  <a:cubicBezTo>
                    <a:pt x="2892" y="1997"/>
                    <a:pt x="3063" y="135"/>
                    <a:pt x="2373" y="135"/>
                  </a:cubicBezTo>
                  <a:cubicBezTo>
                    <a:pt x="2338" y="135"/>
                    <a:pt x="2301" y="140"/>
                    <a:pt x="2262" y="150"/>
                  </a:cubicBezTo>
                  <a:cubicBezTo>
                    <a:pt x="1160" y="433"/>
                    <a:pt x="1605" y="1990"/>
                    <a:pt x="1605" y="1990"/>
                  </a:cubicBezTo>
                  <a:cubicBezTo>
                    <a:pt x="1605" y="1990"/>
                    <a:pt x="1331" y="1927"/>
                    <a:pt x="1036" y="1927"/>
                  </a:cubicBezTo>
                  <a:cubicBezTo>
                    <a:pt x="687" y="1927"/>
                    <a:pt x="309" y="2015"/>
                    <a:pt x="320" y="2398"/>
                  </a:cubicBezTo>
                  <a:cubicBezTo>
                    <a:pt x="343" y="3182"/>
                    <a:pt x="1170" y="3270"/>
                    <a:pt x="1538" y="3270"/>
                  </a:cubicBezTo>
                  <a:cubicBezTo>
                    <a:pt x="1644" y="3270"/>
                    <a:pt x="1712" y="3263"/>
                    <a:pt x="1712" y="3263"/>
                  </a:cubicBezTo>
                  <a:lnTo>
                    <a:pt x="1712" y="3263"/>
                  </a:lnTo>
                  <a:cubicBezTo>
                    <a:pt x="1712" y="3263"/>
                    <a:pt x="0" y="4217"/>
                    <a:pt x="942" y="4831"/>
                  </a:cubicBezTo>
                  <a:cubicBezTo>
                    <a:pt x="1123" y="4949"/>
                    <a:pt x="1293" y="4996"/>
                    <a:pt x="1450" y="4996"/>
                  </a:cubicBezTo>
                  <a:cubicBezTo>
                    <a:pt x="2105" y="4996"/>
                    <a:pt x="2520" y="4165"/>
                    <a:pt x="2520" y="4164"/>
                  </a:cubicBezTo>
                  <a:lnTo>
                    <a:pt x="2520" y="4164"/>
                  </a:lnTo>
                  <a:cubicBezTo>
                    <a:pt x="2520" y="4165"/>
                    <a:pt x="2328" y="6014"/>
                    <a:pt x="3158" y="6014"/>
                  </a:cubicBezTo>
                  <a:cubicBezTo>
                    <a:pt x="3206" y="6014"/>
                    <a:pt x="3256" y="6008"/>
                    <a:pt x="3310" y="5995"/>
                  </a:cubicBezTo>
                  <a:cubicBezTo>
                    <a:pt x="4408" y="5741"/>
                    <a:pt x="3805" y="4410"/>
                    <a:pt x="3805" y="4410"/>
                  </a:cubicBezTo>
                  <a:lnTo>
                    <a:pt x="3805" y="4410"/>
                  </a:lnTo>
                  <a:cubicBezTo>
                    <a:pt x="3805" y="4410"/>
                    <a:pt x="4456" y="4792"/>
                    <a:pt x="4993" y="4792"/>
                  </a:cubicBezTo>
                  <a:cubicBezTo>
                    <a:pt x="5202" y="4792"/>
                    <a:pt x="5393" y="4734"/>
                    <a:pt x="5523" y="4574"/>
                  </a:cubicBezTo>
                  <a:cubicBezTo>
                    <a:pt x="6015" y="3966"/>
                    <a:pt x="4378" y="3366"/>
                    <a:pt x="4378" y="3366"/>
                  </a:cubicBezTo>
                  <a:cubicBezTo>
                    <a:pt x="4693" y="3250"/>
                    <a:pt x="6253" y="3098"/>
                    <a:pt x="5977" y="2184"/>
                  </a:cubicBezTo>
                  <a:cubicBezTo>
                    <a:pt x="5886" y="1882"/>
                    <a:pt x="5674" y="1773"/>
                    <a:pt x="5415" y="1773"/>
                  </a:cubicBezTo>
                  <a:cubicBezTo>
                    <a:pt x="4730" y="1773"/>
                    <a:pt x="3714" y="2532"/>
                    <a:pt x="3714" y="2532"/>
                  </a:cubicBezTo>
                  <a:cubicBezTo>
                    <a:pt x="3714" y="2532"/>
                    <a:pt x="5279" y="523"/>
                    <a:pt x="4425" y="62"/>
                  </a:cubicBezTo>
                  <a:cubicBezTo>
                    <a:pt x="4346" y="20"/>
                    <a:pt x="4270" y="1"/>
                    <a:pt x="41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17"/>
            <p:cNvSpPr/>
            <p:nvPr/>
          </p:nvSpPr>
          <p:spPr>
            <a:xfrm>
              <a:off x="9292571" y="3604854"/>
              <a:ext cx="170906" cy="162625"/>
            </a:xfrm>
            <a:custGeom>
              <a:avLst/>
              <a:gdLst/>
              <a:ahLst/>
              <a:cxnLst/>
              <a:rect l="l" t="t" r="r" b="b"/>
              <a:pathLst>
                <a:path w="3988" h="3795" extrusionOk="0">
                  <a:moveTo>
                    <a:pt x="2950" y="0"/>
                  </a:moveTo>
                  <a:cubicBezTo>
                    <a:pt x="2553" y="0"/>
                    <a:pt x="2031" y="1508"/>
                    <a:pt x="2031" y="1508"/>
                  </a:cubicBezTo>
                  <a:cubicBezTo>
                    <a:pt x="2031" y="1508"/>
                    <a:pt x="1617" y="8"/>
                    <a:pt x="1218" y="8"/>
                  </a:cubicBezTo>
                  <a:cubicBezTo>
                    <a:pt x="1198" y="8"/>
                    <a:pt x="1178" y="12"/>
                    <a:pt x="1158" y="19"/>
                  </a:cubicBezTo>
                  <a:cubicBezTo>
                    <a:pt x="742" y="187"/>
                    <a:pt x="1638" y="1720"/>
                    <a:pt x="1638" y="1720"/>
                  </a:cubicBezTo>
                  <a:cubicBezTo>
                    <a:pt x="1638" y="1720"/>
                    <a:pt x="1032" y="1337"/>
                    <a:pt x="612" y="1337"/>
                  </a:cubicBezTo>
                  <a:cubicBezTo>
                    <a:pt x="482" y="1337"/>
                    <a:pt x="370" y="1374"/>
                    <a:pt x="299" y="1470"/>
                  </a:cubicBezTo>
                  <a:cubicBezTo>
                    <a:pt x="1" y="1877"/>
                    <a:pt x="1472" y="2124"/>
                    <a:pt x="1472" y="2124"/>
                  </a:cubicBezTo>
                  <a:cubicBezTo>
                    <a:pt x="1472" y="2124"/>
                    <a:pt x="560" y="2674"/>
                    <a:pt x="754" y="3103"/>
                  </a:cubicBezTo>
                  <a:cubicBezTo>
                    <a:pt x="789" y="3179"/>
                    <a:pt x="846" y="3211"/>
                    <a:pt x="918" y="3211"/>
                  </a:cubicBezTo>
                  <a:cubicBezTo>
                    <a:pt x="1247" y="3211"/>
                    <a:pt x="1870" y="2538"/>
                    <a:pt x="1870" y="2538"/>
                  </a:cubicBezTo>
                  <a:cubicBezTo>
                    <a:pt x="1870" y="2538"/>
                    <a:pt x="2078" y="3794"/>
                    <a:pt x="2500" y="3794"/>
                  </a:cubicBezTo>
                  <a:cubicBezTo>
                    <a:pt x="2508" y="3794"/>
                    <a:pt x="2515" y="3794"/>
                    <a:pt x="2523" y="3793"/>
                  </a:cubicBezTo>
                  <a:cubicBezTo>
                    <a:pt x="2961" y="3746"/>
                    <a:pt x="2337" y="2570"/>
                    <a:pt x="2337" y="2570"/>
                  </a:cubicBezTo>
                  <a:lnTo>
                    <a:pt x="2337" y="2570"/>
                  </a:lnTo>
                  <a:cubicBezTo>
                    <a:pt x="2337" y="2570"/>
                    <a:pt x="3079" y="3130"/>
                    <a:pt x="3508" y="3130"/>
                  </a:cubicBezTo>
                  <a:cubicBezTo>
                    <a:pt x="3638" y="3130"/>
                    <a:pt x="3739" y="3079"/>
                    <a:pt x="3782" y="2946"/>
                  </a:cubicBezTo>
                  <a:cubicBezTo>
                    <a:pt x="3907" y="2557"/>
                    <a:pt x="2616" y="2251"/>
                    <a:pt x="2616" y="2251"/>
                  </a:cubicBezTo>
                  <a:cubicBezTo>
                    <a:pt x="2616" y="2251"/>
                    <a:pt x="3987" y="2078"/>
                    <a:pt x="3651" y="1529"/>
                  </a:cubicBezTo>
                  <a:cubicBezTo>
                    <a:pt x="3629" y="1492"/>
                    <a:pt x="3580" y="1477"/>
                    <a:pt x="3516" y="1477"/>
                  </a:cubicBezTo>
                  <a:cubicBezTo>
                    <a:pt x="3187" y="1477"/>
                    <a:pt x="2431" y="1870"/>
                    <a:pt x="2431" y="1870"/>
                  </a:cubicBezTo>
                  <a:cubicBezTo>
                    <a:pt x="2431" y="1870"/>
                    <a:pt x="3468" y="436"/>
                    <a:pt x="3070" y="53"/>
                  </a:cubicBezTo>
                  <a:cubicBezTo>
                    <a:pt x="3032" y="17"/>
                    <a:pt x="2991" y="0"/>
                    <a:pt x="29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17"/>
            <p:cNvSpPr/>
            <p:nvPr/>
          </p:nvSpPr>
          <p:spPr>
            <a:xfrm>
              <a:off x="9386468" y="3677708"/>
              <a:ext cx="14699" cy="10842"/>
            </a:xfrm>
            <a:custGeom>
              <a:avLst/>
              <a:gdLst/>
              <a:ahLst/>
              <a:cxnLst/>
              <a:rect l="l" t="t" r="r" b="b"/>
              <a:pathLst>
                <a:path w="343" h="253" extrusionOk="0">
                  <a:moveTo>
                    <a:pt x="166" y="0"/>
                  </a:moveTo>
                  <a:cubicBezTo>
                    <a:pt x="55" y="0"/>
                    <a:pt x="1" y="182"/>
                    <a:pt x="125" y="240"/>
                  </a:cubicBezTo>
                  <a:cubicBezTo>
                    <a:pt x="144" y="249"/>
                    <a:pt x="161" y="252"/>
                    <a:pt x="177" y="252"/>
                  </a:cubicBezTo>
                  <a:cubicBezTo>
                    <a:pt x="289" y="252"/>
                    <a:pt x="342" y="70"/>
                    <a:pt x="218" y="12"/>
                  </a:cubicBezTo>
                  <a:cubicBezTo>
                    <a:pt x="200" y="4"/>
                    <a:pt x="182" y="0"/>
                    <a:pt x="1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17"/>
            <p:cNvSpPr/>
            <p:nvPr/>
          </p:nvSpPr>
          <p:spPr>
            <a:xfrm>
              <a:off x="9377640" y="3707278"/>
              <a:ext cx="14271" cy="10842"/>
            </a:xfrm>
            <a:custGeom>
              <a:avLst/>
              <a:gdLst/>
              <a:ahLst/>
              <a:cxnLst/>
              <a:rect l="l" t="t" r="r" b="b"/>
              <a:pathLst>
                <a:path w="333" h="253" extrusionOk="0">
                  <a:moveTo>
                    <a:pt x="159" y="1"/>
                  </a:moveTo>
                  <a:cubicBezTo>
                    <a:pt x="50" y="1"/>
                    <a:pt x="1" y="184"/>
                    <a:pt x="124" y="240"/>
                  </a:cubicBezTo>
                  <a:cubicBezTo>
                    <a:pt x="142" y="248"/>
                    <a:pt x="159" y="252"/>
                    <a:pt x="174" y="252"/>
                  </a:cubicBezTo>
                  <a:cubicBezTo>
                    <a:pt x="283" y="252"/>
                    <a:pt x="333" y="70"/>
                    <a:pt x="208" y="13"/>
                  </a:cubicBezTo>
                  <a:cubicBezTo>
                    <a:pt x="191" y="4"/>
                    <a:pt x="174" y="1"/>
                    <a:pt x="1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17"/>
            <p:cNvSpPr/>
            <p:nvPr/>
          </p:nvSpPr>
          <p:spPr>
            <a:xfrm>
              <a:off x="9394225" y="3704578"/>
              <a:ext cx="20999" cy="14141"/>
            </a:xfrm>
            <a:custGeom>
              <a:avLst/>
              <a:gdLst/>
              <a:ahLst/>
              <a:cxnLst/>
              <a:rect l="l" t="t" r="r" b="b"/>
              <a:pathLst>
                <a:path w="490" h="330" extrusionOk="0">
                  <a:moveTo>
                    <a:pt x="248" y="0"/>
                  </a:moveTo>
                  <a:cubicBezTo>
                    <a:pt x="93" y="0"/>
                    <a:pt x="0" y="235"/>
                    <a:pt x="170" y="312"/>
                  </a:cubicBezTo>
                  <a:cubicBezTo>
                    <a:pt x="196" y="324"/>
                    <a:pt x="221" y="330"/>
                    <a:pt x="244" y="330"/>
                  </a:cubicBezTo>
                  <a:cubicBezTo>
                    <a:pt x="398" y="330"/>
                    <a:pt x="490" y="95"/>
                    <a:pt x="320" y="17"/>
                  </a:cubicBezTo>
                  <a:cubicBezTo>
                    <a:pt x="295" y="5"/>
                    <a:pt x="271" y="0"/>
                    <a:pt x="2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17"/>
            <p:cNvSpPr/>
            <p:nvPr/>
          </p:nvSpPr>
          <p:spPr>
            <a:xfrm>
              <a:off x="9365383" y="3690993"/>
              <a:ext cx="15771" cy="13670"/>
            </a:xfrm>
            <a:custGeom>
              <a:avLst/>
              <a:gdLst/>
              <a:ahLst/>
              <a:cxnLst/>
              <a:rect l="l" t="t" r="r" b="b"/>
              <a:pathLst>
                <a:path w="368" h="319" extrusionOk="0">
                  <a:moveTo>
                    <a:pt x="134" y="1"/>
                  </a:moveTo>
                  <a:cubicBezTo>
                    <a:pt x="81" y="1"/>
                    <a:pt x="39" y="34"/>
                    <a:pt x="21" y="87"/>
                  </a:cubicBezTo>
                  <a:cubicBezTo>
                    <a:pt x="1" y="146"/>
                    <a:pt x="14" y="188"/>
                    <a:pt x="42" y="244"/>
                  </a:cubicBezTo>
                  <a:cubicBezTo>
                    <a:pt x="68" y="297"/>
                    <a:pt x="113" y="319"/>
                    <a:pt x="160" y="319"/>
                  </a:cubicBezTo>
                  <a:cubicBezTo>
                    <a:pt x="261" y="319"/>
                    <a:pt x="367" y="215"/>
                    <a:pt x="299" y="109"/>
                  </a:cubicBezTo>
                  <a:cubicBezTo>
                    <a:pt x="259" y="53"/>
                    <a:pt x="230" y="17"/>
                    <a:pt x="161" y="3"/>
                  </a:cubicBezTo>
                  <a:cubicBezTo>
                    <a:pt x="152" y="2"/>
                    <a:pt x="143" y="1"/>
                    <a:pt x="1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17"/>
            <p:cNvSpPr/>
            <p:nvPr/>
          </p:nvSpPr>
          <p:spPr>
            <a:xfrm>
              <a:off x="9364783" y="3673765"/>
              <a:ext cx="17528" cy="13113"/>
            </a:xfrm>
            <a:custGeom>
              <a:avLst/>
              <a:gdLst/>
              <a:ahLst/>
              <a:cxnLst/>
              <a:rect l="l" t="t" r="r" b="b"/>
              <a:pathLst>
                <a:path w="409" h="306" extrusionOk="0">
                  <a:moveTo>
                    <a:pt x="196" y="1"/>
                  </a:moveTo>
                  <a:cubicBezTo>
                    <a:pt x="63" y="1"/>
                    <a:pt x="1" y="220"/>
                    <a:pt x="151" y="291"/>
                  </a:cubicBezTo>
                  <a:cubicBezTo>
                    <a:pt x="173" y="301"/>
                    <a:pt x="193" y="305"/>
                    <a:pt x="212" y="305"/>
                  </a:cubicBezTo>
                  <a:cubicBezTo>
                    <a:pt x="346" y="305"/>
                    <a:pt x="409" y="86"/>
                    <a:pt x="257" y="15"/>
                  </a:cubicBezTo>
                  <a:cubicBezTo>
                    <a:pt x="236" y="5"/>
                    <a:pt x="215" y="1"/>
                    <a:pt x="1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17"/>
            <p:cNvSpPr/>
            <p:nvPr/>
          </p:nvSpPr>
          <p:spPr>
            <a:xfrm>
              <a:off x="9343912" y="3683579"/>
              <a:ext cx="13714" cy="12213"/>
            </a:xfrm>
            <a:custGeom>
              <a:avLst/>
              <a:gdLst/>
              <a:ahLst/>
              <a:cxnLst/>
              <a:rect l="l" t="t" r="r" b="b"/>
              <a:pathLst>
                <a:path w="320" h="285" extrusionOk="0">
                  <a:moveTo>
                    <a:pt x="169" y="1"/>
                  </a:moveTo>
                  <a:cubicBezTo>
                    <a:pt x="135" y="1"/>
                    <a:pt x="101" y="14"/>
                    <a:pt x="74" y="43"/>
                  </a:cubicBezTo>
                  <a:cubicBezTo>
                    <a:pt x="66" y="53"/>
                    <a:pt x="54" y="62"/>
                    <a:pt x="45" y="74"/>
                  </a:cubicBezTo>
                  <a:cubicBezTo>
                    <a:pt x="1" y="121"/>
                    <a:pt x="16" y="193"/>
                    <a:pt x="58" y="231"/>
                  </a:cubicBezTo>
                  <a:lnTo>
                    <a:pt x="73" y="244"/>
                  </a:lnTo>
                  <a:cubicBezTo>
                    <a:pt x="102" y="272"/>
                    <a:pt x="138" y="285"/>
                    <a:pt x="174" y="285"/>
                  </a:cubicBezTo>
                  <a:cubicBezTo>
                    <a:pt x="247" y="285"/>
                    <a:pt x="317" y="232"/>
                    <a:pt x="318" y="147"/>
                  </a:cubicBezTo>
                  <a:cubicBezTo>
                    <a:pt x="319" y="63"/>
                    <a:pt x="244" y="1"/>
                    <a:pt x="1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17"/>
            <p:cNvSpPr/>
            <p:nvPr/>
          </p:nvSpPr>
          <p:spPr>
            <a:xfrm>
              <a:off x="9351541" y="3708863"/>
              <a:ext cx="15728" cy="14698"/>
            </a:xfrm>
            <a:custGeom>
              <a:avLst/>
              <a:gdLst/>
              <a:ahLst/>
              <a:cxnLst/>
              <a:rect l="l" t="t" r="r" b="b"/>
              <a:pathLst>
                <a:path w="367" h="343" extrusionOk="0">
                  <a:moveTo>
                    <a:pt x="164" y="1"/>
                  </a:moveTo>
                  <a:cubicBezTo>
                    <a:pt x="34" y="14"/>
                    <a:pt x="1" y="121"/>
                    <a:pt x="65" y="322"/>
                  </a:cubicBezTo>
                  <a:cubicBezTo>
                    <a:pt x="93" y="336"/>
                    <a:pt x="123" y="343"/>
                    <a:pt x="151" y="343"/>
                  </a:cubicBezTo>
                  <a:cubicBezTo>
                    <a:pt x="186" y="343"/>
                    <a:pt x="220" y="332"/>
                    <a:pt x="249" y="312"/>
                  </a:cubicBezTo>
                  <a:lnTo>
                    <a:pt x="250" y="312"/>
                  </a:lnTo>
                  <a:cubicBezTo>
                    <a:pt x="252" y="312"/>
                    <a:pt x="253" y="309"/>
                    <a:pt x="256" y="307"/>
                  </a:cubicBezTo>
                  <a:cubicBezTo>
                    <a:pt x="259" y="305"/>
                    <a:pt x="263" y="302"/>
                    <a:pt x="266" y="299"/>
                  </a:cubicBezTo>
                  <a:cubicBezTo>
                    <a:pt x="340" y="247"/>
                    <a:pt x="366" y="147"/>
                    <a:pt x="312" y="71"/>
                  </a:cubicBezTo>
                  <a:cubicBezTo>
                    <a:pt x="288" y="36"/>
                    <a:pt x="250" y="11"/>
                    <a:pt x="208" y="3"/>
                  </a:cubicBezTo>
                  <a:cubicBezTo>
                    <a:pt x="193" y="3"/>
                    <a:pt x="178" y="1"/>
                    <a:pt x="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17"/>
            <p:cNvSpPr/>
            <p:nvPr/>
          </p:nvSpPr>
          <p:spPr>
            <a:xfrm>
              <a:off x="9355055" y="3659794"/>
              <a:ext cx="18599" cy="11913"/>
            </a:xfrm>
            <a:custGeom>
              <a:avLst/>
              <a:gdLst/>
              <a:ahLst/>
              <a:cxnLst/>
              <a:rect l="l" t="t" r="r" b="b"/>
              <a:pathLst>
                <a:path w="434" h="278" extrusionOk="0">
                  <a:moveTo>
                    <a:pt x="226" y="0"/>
                  </a:moveTo>
                  <a:cubicBezTo>
                    <a:pt x="90" y="0"/>
                    <a:pt x="1" y="197"/>
                    <a:pt x="148" y="263"/>
                  </a:cubicBezTo>
                  <a:cubicBezTo>
                    <a:pt x="170" y="273"/>
                    <a:pt x="191" y="278"/>
                    <a:pt x="212" y="278"/>
                  </a:cubicBezTo>
                  <a:cubicBezTo>
                    <a:pt x="346" y="278"/>
                    <a:pt x="434" y="82"/>
                    <a:pt x="290" y="15"/>
                  </a:cubicBezTo>
                  <a:cubicBezTo>
                    <a:pt x="268" y="5"/>
                    <a:pt x="247" y="0"/>
                    <a:pt x="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17"/>
            <p:cNvSpPr/>
            <p:nvPr/>
          </p:nvSpPr>
          <p:spPr>
            <a:xfrm>
              <a:off x="9404253" y="3685764"/>
              <a:ext cx="16199" cy="11999"/>
            </a:xfrm>
            <a:custGeom>
              <a:avLst/>
              <a:gdLst/>
              <a:ahLst/>
              <a:cxnLst/>
              <a:rect l="l" t="t" r="r" b="b"/>
              <a:pathLst>
                <a:path w="378" h="280" extrusionOk="0">
                  <a:moveTo>
                    <a:pt x="182" y="1"/>
                  </a:moveTo>
                  <a:cubicBezTo>
                    <a:pt x="58" y="1"/>
                    <a:pt x="0" y="202"/>
                    <a:pt x="138" y="266"/>
                  </a:cubicBezTo>
                  <a:cubicBezTo>
                    <a:pt x="158" y="276"/>
                    <a:pt x="177" y="280"/>
                    <a:pt x="194" y="280"/>
                  </a:cubicBezTo>
                  <a:cubicBezTo>
                    <a:pt x="319" y="280"/>
                    <a:pt x="378" y="78"/>
                    <a:pt x="239" y="14"/>
                  </a:cubicBezTo>
                  <a:cubicBezTo>
                    <a:pt x="219" y="5"/>
                    <a:pt x="200" y="1"/>
                    <a:pt x="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17"/>
            <p:cNvSpPr/>
            <p:nvPr/>
          </p:nvSpPr>
          <p:spPr>
            <a:xfrm>
              <a:off x="9385997" y="3658809"/>
              <a:ext cx="17742" cy="11956"/>
            </a:xfrm>
            <a:custGeom>
              <a:avLst/>
              <a:gdLst/>
              <a:ahLst/>
              <a:cxnLst/>
              <a:rect l="l" t="t" r="r" b="b"/>
              <a:pathLst>
                <a:path w="414" h="279" extrusionOk="0">
                  <a:moveTo>
                    <a:pt x="209" y="1"/>
                  </a:moveTo>
                  <a:cubicBezTo>
                    <a:pt x="78" y="1"/>
                    <a:pt x="0" y="199"/>
                    <a:pt x="144" y="264"/>
                  </a:cubicBezTo>
                  <a:cubicBezTo>
                    <a:pt x="165" y="274"/>
                    <a:pt x="186" y="279"/>
                    <a:pt x="206" y="279"/>
                  </a:cubicBezTo>
                  <a:cubicBezTo>
                    <a:pt x="336" y="279"/>
                    <a:pt x="414" y="82"/>
                    <a:pt x="270" y="14"/>
                  </a:cubicBezTo>
                  <a:cubicBezTo>
                    <a:pt x="249" y="5"/>
                    <a:pt x="229" y="1"/>
                    <a:pt x="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17"/>
            <p:cNvSpPr/>
            <p:nvPr/>
          </p:nvSpPr>
          <p:spPr>
            <a:xfrm>
              <a:off x="9034021" y="3737833"/>
              <a:ext cx="118280" cy="251716"/>
            </a:xfrm>
            <a:custGeom>
              <a:avLst/>
              <a:gdLst/>
              <a:ahLst/>
              <a:cxnLst/>
              <a:rect l="l" t="t" r="r" b="b"/>
              <a:pathLst>
                <a:path w="2760" h="5874" extrusionOk="0">
                  <a:moveTo>
                    <a:pt x="2514" y="0"/>
                  </a:moveTo>
                  <a:lnTo>
                    <a:pt x="2514" y="0"/>
                  </a:lnTo>
                  <a:cubicBezTo>
                    <a:pt x="0" y="2943"/>
                    <a:pt x="574" y="5873"/>
                    <a:pt x="574" y="5873"/>
                  </a:cubicBezTo>
                  <a:cubicBezTo>
                    <a:pt x="2069" y="3780"/>
                    <a:pt x="2759" y="2208"/>
                    <a:pt x="2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17"/>
            <p:cNvSpPr/>
            <p:nvPr/>
          </p:nvSpPr>
          <p:spPr>
            <a:xfrm>
              <a:off x="9118018" y="3859670"/>
              <a:ext cx="231246" cy="61065"/>
            </a:xfrm>
            <a:custGeom>
              <a:avLst/>
              <a:gdLst/>
              <a:ahLst/>
              <a:cxnLst/>
              <a:rect l="l" t="t" r="r" b="b"/>
              <a:pathLst>
                <a:path w="5396" h="1425" extrusionOk="0">
                  <a:moveTo>
                    <a:pt x="3499" y="1"/>
                  </a:moveTo>
                  <a:cubicBezTo>
                    <a:pt x="1366" y="1"/>
                    <a:pt x="0" y="1327"/>
                    <a:pt x="0" y="1327"/>
                  </a:cubicBezTo>
                  <a:cubicBezTo>
                    <a:pt x="0" y="1327"/>
                    <a:pt x="712" y="1425"/>
                    <a:pt x="1638" y="1425"/>
                  </a:cubicBezTo>
                  <a:cubicBezTo>
                    <a:pt x="2919" y="1425"/>
                    <a:pt x="4612" y="1238"/>
                    <a:pt x="5395" y="348"/>
                  </a:cubicBezTo>
                  <a:cubicBezTo>
                    <a:pt x="4714" y="99"/>
                    <a:pt x="4078" y="1"/>
                    <a:pt x="34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17"/>
            <p:cNvSpPr/>
            <p:nvPr/>
          </p:nvSpPr>
          <p:spPr>
            <a:xfrm>
              <a:off x="8945266" y="4084831"/>
              <a:ext cx="175920" cy="518044"/>
            </a:xfrm>
            <a:custGeom>
              <a:avLst/>
              <a:gdLst/>
              <a:ahLst/>
              <a:cxnLst/>
              <a:rect l="l" t="t" r="r" b="b"/>
              <a:pathLst>
                <a:path w="4105" h="12089" extrusionOk="0">
                  <a:moveTo>
                    <a:pt x="3781" y="0"/>
                  </a:moveTo>
                  <a:cubicBezTo>
                    <a:pt x="3662" y="0"/>
                    <a:pt x="3551" y="76"/>
                    <a:pt x="3510" y="196"/>
                  </a:cubicBezTo>
                  <a:cubicBezTo>
                    <a:pt x="2239" y="3985"/>
                    <a:pt x="1071" y="7864"/>
                    <a:pt x="40" y="11729"/>
                  </a:cubicBezTo>
                  <a:cubicBezTo>
                    <a:pt x="1" y="11880"/>
                    <a:pt x="92" y="12039"/>
                    <a:pt x="245" y="12078"/>
                  </a:cubicBezTo>
                  <a:cubicBezTo>
                    <a:pt x="268" y="12084"/>
                    <a:pt x="294" y="12089"/>
                    <a:pt x="318" y="12089"/>
                  </a:cubicBezTo>
                  <a:cubicBezTo>
                    <a:pt x="444" y="12089"/>
                    <a:pt x="560" y="12002"/>
                    <a:pt x="594" y="11877"/>
                  </a:cubicBezTo>
                  <a:cubicBezTo>
                    <a:pt x="1622" y="8026"/>
                    <a:pt x="2785" y="4157"/>
                    <a:pt x="4053" y="380"/>
                  </a:cubicBezTo>
                  <a:cubicBezTo>
                    <a:pt x="4105" y="229"/>
                    <a:pt x="4024" y="66"/>
                    <a:pt x="3873" y="16"/>
                  </a:cubicBezTo>
                  <a:cubicBezTo>
                    <a:pt x="3842" y="5"/>
                    <a:pt x="3811" y="0"/>
                    <a:pt x="37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17"/>
            <p:cNvSpPr/>
            <p:nvPr/>
          </p:nvSpPr>
          <p:spPr>
            <a:xfrm>
              <a:off x="9066463" y="3925581"/>
              <a:ext cx="155092" cy="234360"/>
            </a:xfrm>
            <a:custGeom>
              <a:avLst/>
              <a:gdLst/>
              <a:ahLst/>
              <a:cxnLst/>
              <a:rect l="l" t="t" r="r" b="b"/>
              <a:pathLst>
                <a:path w="3619" h="5469" extrusionOk="0">
                  <a:moveTo>
                    <a:pt x="766" y="1"/>
                  </a:moveTo>
                  <a:cubicBezTo>
                    <a:pt x="766" y="1"/>
                    <a:pt x="766" y="1"/>
                    <a:pt x="766" y="1"/>
                  </a:cubicBezTo>
                  <a:lnTo>
                    <a:pt x="766" y="1"/>
                  </a:lnTo>
                  <a:cubicBezTo>
                    <a:pt x="766" y="1"/>
                    <a:pt x="766" y="1"/>
                    <a:pt x="766" y="1"/>
                  </a:cubicBezTo>
                  <a:close/>
                  <a:moveTo>
                    <a:pt x="766" y="1"/>
                  </a:moveTo>
                  <a:cubicBezTo>
                    <a:pt x="375" y="1221"/>
                    <a:pt x="1" y="2440"/>
                    <a:pt x="303" y="4876"/>
                  </a:cubicBezTo>
                  <a:cubicBezTo>
                    <a:pt x="333" y="5119"/>
                    <a:pt x="387" y="5439"/>
                    <a:pt x="631" y="5467"/>
                  </a:cubicBezTo>
                  <a:cubicBezTo>
                    <a:pt x="640" y="5468"/>
                    <a:pt x="649" y="5469"/>
                    <a:pt x="658" y="5469"/>
                  </a:cubicBezTo>
                  <a:cubicBezTo>
                    <a:pt x="839" y="5469"/>
                    <a:pt x="949" y="5267"/>
                    <a:pt x="1079" y="5131"/>
                  </a:cubicBezTo>
                  <a:cubicBezTo>
                    <a:pt x="3037" y="3071"/>
                    <a:pt x="3619" y="968"/>
                    <a:pt x="3573" y="955"/>
                  </a:cubicBezTo>
                  <a:cubicBezTo>
                    <a:pt x="3570" y="955"/>
                    <a:pt x="767" y="2"/>
                    <a:pt x="7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17"/>
            <p:cNvSpPr/>
            <p:nvPr/>
          </p:nvSpPr>
          <p:spPr>
            <a:xfrm>
              <a:off x="9008564" y="3765046"/>
              <a:ext cx="310699" cy="303396"/>
            </a:xfrm>
            <a:custGeom>
              <a:avLst/>
              <a:gdLst/>
              <a:ahLst/>
              <a:cxnLst/>
              <a:rect l="l" t="t" r="r" b="b"/>
              <a:pathLst>
                <a:path w="7250" h="7080" extrusionOk="0">
                  <a:moveTo>
                    <a:pt x="3285" y="0"/>
                  </a:moveTo>
                  <a:cubicBezTo>
                    <a:pt x="3275" y="0"/>
                    <a:pt x="3265" y="0"/>
                    <a:pt x="3255" y="1"/>
                  </a:cubicBezTo>
                  <a:cubicBezTo>
                    <a:pt x="2060" y="54"/>
                    <a:pt x="2867" y="2946"/>
                    <a:pt x="2867" y="2946"/>
                  </a:cubicBezTo>
                  <a:cubicBezTo>
                    <a:pt x="2867" y="2946"/>
                    <a:pt x="2070" y="1285"/>
                    <a:pt x="1391" y="1285"/>
                  </a:cubicBezTo>
                  <a:cubicBezTo>
                    <a:pt x="1282" y="1285"/>
                    <a:pt x="1175" y="1328"/>
                    <a:pt x="1076" y="1428"/>
                  </a:cubicBezTo>
                  <a:cubicBezTo>
                    <a:pt x="114" y="2400"/>
                    <a:pt x="1534" y="3733"/>
                    <a:pt x="1534" y="3733"/>
                  </a:cubicBezTo>
                  <a:cubicBezTo>
                    <a:pt x="1534" y="3733"/>
                    <a:pt x="1" y="4231"/>
                    <a:pt x="459" y="4951"/>
                  </a:cubicBezTo>
                  <a:cubicBezTo>
                    <a:pt x="682" y="5299"/>
                    <a:pt x="981" y="5414"/>
                    <a:pt x="1280" y="5414"/>
                  </a:cubicBezTo>
                  <a:cubicBezTo>
                    <a:pt x="1858" y="5414"/>
                    <a:pt x="2432" y="4983"/>
                    <a:pt x="2433" y="4983"/>
                  </a:cubicBezTo>
                  <a:lnTo>
                    <a:pt x="2433" y="4983"/>
                  </a:lnTo>
                  <a:cubicBezTo>
                    <a:pt x="2432" y="4983"/>
                    <a:pt x="1255" y="7028"/>
                    <a:pt x="2603" y="7078"/>
                  </a:cubicBezTo>
                  <a:cubicBezTo>
                    <a:pt x="2623" y="7079"/>
                    <a:pt x="2642" y="7079"/>
                    <a:pt x="2662" y="7079"/>
                  </a:cubicBezTo>
                  <a:cubicBezTo>
                    <a:pt x="3948" y="7079"/>
                    <a:pt x="3822" y="5413"/>
                    <a:pt x="3822" y="5413"/>
                  </a:cubicBezTo>
                  <a:lnTo>
                    <a:pt x="3822" y="5413"/>
                  </a:lnTo>
                  <a:cubicBezTo>
                    <a:pt x="3822" y="5413"/>
                    <a:pt x="4566" y="7013"/>
                    <a:pt x="5334" y="7013"/>
                  </a:cubicBezTo>
                  <a:cubicBezTo>
                    <a:pt x="5480" y="7013"/>
                    <a:pt x="5627" y="6955"/>
                    <a:pt x="5770" y="6817"/>
                  </a:cubicBezTo>
                  <a:cubicBezTo>
                    <a:pt x="6748" y="5876"/>
                    <a:pt x="5302" y="4873"/>
                    <a:pt x="5302" y="4873"/>
                  </a:cubicBezTo>
                  <a:cubicBezTo>
                    <a:pt x="5302" y="4873"/>
                    <a:pt x="7052" y="4858"/>
                    <a:pt x="7177" y="3982"/>
                  </a:cubicBezTo>
                  <a:cubicBezTo>
                    <a:pt x="7250" y="3477"/>
                    <a:pt x="6673" y="3362"/>
                    <a:pt x="6132" y="3362"/>
                  </a:cubicBezTo>
                  <a:cubicBezTo>
                    <a:pt x="5678" y="3362"/>
                    <a:pt x="5249" y="3443"/>
                    <a:pt x="5249" y="3443"/>
                  </a:cubicBezTo>
                  <a:cubicBezTo>
                    <a:pt x="5503" y="3127"/>
                    <a:pt x="7020" y="2008"/>
                    <a:pt x="6170" y="1233"/>
                  </a:cubicBezTo>
                  <a:cubicBezTo>
                    <a:pt x="6020" y="1096"/>
                    <a:pt x="5868" y="1037"/>
                    <a:pt x="5718" y="1037"/>
                  </a:cubicBezTo>
                  <a:cubicBezTo>
                    <a:pt x="4851" y="1037"/>
                    <a:pt x="4048" y="2990"/>
                    <a:pt x="4048" y="2990"/>
                  </a:cubicBezTo>
                  <a:cubicBezTo>
                    <a:pt x="4048" y="2990"/>
                    <a:pt x="4417" y="0"/>
                    <a:pt x="32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17"/>
            <p:cNvSpPr/>
            <p:nvPr/>
          </p:nvSpPr>
          <p:spPr>
            <a:xfrm>
              <a:off x="9054592" y="3826800"/>
              <a:ext cx="212004" cy="198450"/>
            </a:xfrm>
            <a:custGeom>
              <a:avLst/>
              <a:gdLst/>
              <a:ahLst/>
              <a:cxnLst/>
              <a:rect l="l" t="t" r="r" b="b"/>
              <a:pathLst>
                <a:path w="4947" h="4631" extrusionOk="0">
                  <a:moveTo>
                    <a:pt x="2263" y="1"/>
                  </a:moveTo>
                  <a:cubicBezTo>
                    <a:pt x="1696" y="1"/>
                    <a:pt x="2149" y="2151"/>
                    <a:pt x="2149" y="2151"/>
                  </a:cubicBezTo>
                  <a:cubicBezTo>
                    <a:pt x="2149" y="2151"/>
                    <a:pt x="1020" y="1072"/>
                    <a:pt x="510" y="1072"/>
                  </a:cubicBezTo>
                  <a:cubicBezTo>
                    <a:pt x="433" y="1072"/>
                    <a:pt x="371" y="1096"/>
                    <a:pt x="328" y="1153"/>
                  </a:cubicBezTo>
                  <a:cubicBezTo>
                    <a:pt x="0" y="1585"/>
                    <a:pt x="1873" y="2613"/>
                    <a:pt x="1873" y="2613"/>
                  </a:cubicBezTo>
                  <a:cubicBezTo>
                    <a:pt x="1873" y="2613"/>
                    <a:pt x="1855" y="2612"/>
                    <a:pt x="1824" y="2612"/>
                  </a:cubicBezTo>
                  <a:cubicBezTo>
                    <a:pt x="1569" y="2612"/>
                    <a:pt x="386" y="2641"/>
                    <a:pt x="335" y="3181"/>
                  </a:cubicBezTo>
                  <a:cubicBezTo>
                    <a:pt x="317" y="3373"/>
                    <a:pt x="472" y="3438"/>
                    <a:pt x="693" y="3438"/>
                  </a:cubicBezTo>
                  <a:cubicBezTo>
                    <a:pt x="1169" y="3438"/>
                    <a:pt x="1950" y="3132"/>
                    <a:pt x="1950" y="3132"/>
                  </a:cubicBezTo>
                  <a:lnTo>
                    <a:pt x="1950" y="3132"/>
                  </a:lnTo>
                  <a:cubicBezTo>
                    <a:pt x="1950" y="3132"/>
                    <a:pt x="1348" y="4264"/>
                    <a:pt x="1814" y="4587"/>
                  </a:cubicBezTo>
                  <a:cubicBezTo>
                    <a:pt x="1857" y="4617"/>
                    <a:pt x="1899" y="4631"/>
                    <a:pt x="1940" y="4631"/>
                  </a:cubicBezTo>
                  <a:cubicBezTo>
                    <a:pt x="2340" y="4631"/>
                    <a:pt x="2618" y="3316"/>
                    <a:pt x="2618" y="3316"/>
                  </a:cubicBezTo>
                  <a:cubicBezTo>
                    <a:pt x="2618" y="3316"/>
                    <a:pt x="3420" y="4261"/>
                    <a:pt x="3897" y="4261"/>
                  </a:cubicBezTo>
                  <a:cubicBezTo>
                    <a:pt x="3961" y="4261"/>
                    <a:pt x="4018" y="4245"/>
                    <a:pt x="4068" y="4207"/>
                  </a:cubicBezTo>
                  <a:cubicBezTo>
                    <a:pt x="4491" y="3889"/>
                    <a:pt x="3119" y="3059"/>
                    <a:pt x="3119" y="3059"/>
                  </a:cubicBezTo>
                  <a:lnTo>
                    <a:pt x="3119" y="3059"/>
                  </a:lnTo>
                  <a:cubicBezTo>
                    <a:pt x="3119" y="3059"/>
                    <a:pt x="3369" y="3086"/>
                    <a:pt x="3680" y="3086"/>
                  </a:cubicBezTo>
                  <a:cubicBezTo>
                    <a:pt x="4221" y="3086"/>
                    <a:pt x="4947" y="3004"/>
                    <a:pt x="4843" y="2554"/>
                  </a:cubicBezTo>
                  <a:cubicBezTo>
                    <a:pt x="4806" y="2395"/>
                    <a:pt x="4614" y="2342"/>
                    <a:pt x="4374" y="2342"/>
                  </a:cubicBezTo>
                  <a:cubicBezTo>
                    <a:pt x="3891" y="2342"/>
                    <a:pt x="3212" y="2557"/>
                    <a:pt x="3212" y="2557"/>
                  </a:cubicBezTo>
                  <a:cubicBezTo>
                    <a:pt x="3212" y="2557"/>
                    <a:pt x="4521" y="1532"/>
                    <a:pt x="3836" y="1172"/>
                  </a:cubicBezTo>
                  <a:cubicBezTo>
                    <a:pt x="3820" y="1164"/>
                    <a:pt x="3804" y="1160"/>
                    <a:pt x="3786" y="1160"/>
                  </a:cubicBezTo>
                  <a:cubicBezTo>
                    <a:pt x="3476" y="1160"/>
                    <a:pt x="2787" y="2278"/>
                    <a:pt x="2787" y="2278"/>
                  </a:cubicBezTo>
                  <a:cubicBezTo>
                    <a:pt x="2787" y="2278"/>
                    <a:pt x="2972" y="159"/>
                    <a:pt x="2320" y="8"/>
                  </a:cubicBezTo>
                  <a:cubicBezTo>
                    <a:pt x="2300" y="3"/>
                    <a:pt x="2281" y="1"/>
                    <a:pt x="226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17"/>
            <p:cNvSpPr/>
            <p:nvPr/>
          </p:nvSpPr>
          <p:spPr>
            <a:xfrm>
              <a:off x="9161003" y="3917910"/>
              <a:ext cx="17742" cy="12684"/>
            </a:xfrm>
            <a:custGeom>
              <a:avLst/>
              <a:gdLst/>
              <a:ahLst/>
              <a:cxnLst/>
              <a:rect l="l" t="t" r="r" b="b"/>
              <a:pathLst>
                <a:path w="414" h="296" extrusionOk="0">
                  <a:moveTo>
                    <a:pt x="204" y="1"/>
                  </a:moveTo>
                  <a:cubicBezTo>
                    <a:pt x="198" y="1"/>
                    <a:pt x="192" y="1"/>
                    <a:pt x="185" y="2"/>
                  </a:cubicBezTo>
                  <a:cubicBezTo>
                    <a:pt x="1" y="22"/>
                    <a:pt x="39" y="295"/>
                    <a:pt x="213" y="295"/>
                  </a:cubicBezTo>
                  <a:cubicBezTo>
                    <a:pt x="219" y="295"/>
                    <a:pt x="225" y="295"/>
                    <a:pt x="231" y="294"/>
                  </a:cubicBezTo>
                  <a:cubicBezTo>
                    <a:pt x="414" y="274"/>
                    <a:pt x="376" y="1"/>
                    <a:pt x="2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17"/>
            <p:cNvSpPr/>
            <p:nvPr/>
          </p:nvSpPr>
          <p:spPr>
            <a:xfrm>
              <a:off x="9169874" y="3954251"/>
              <a:ext cx="17828" cy="12513"/>
            </a:xfrm>
            <a:custGeom>
              <a:avLst/>
              <a:gdLst/>
              <a:ahLst/>
              <a:cxnLst/>
              <a:rect l="l" t="t" r="r" b="b"/>
              <a:pathLst>
                <a:path w="416" h="292" extrusionOk="0">
                  <a:moveTo>
                    <a:pt x="199" y="0"/>
                  </a:moveTo>
                  <a:cubicBezTo>
                    <a:pt x="193" y="0"/>
                    <a:pt x="187" y="1"/>
                    <a:pt x="181" y="1"/>
                  </a:cubicBezTo>
                  <a:cubicBezTo>
                    <a:pt x="0" y="20"/>
                    <a:pt x="46" y="291"/>
                    <a:pt x="218" y="291"/>
                  </a:cubicBezTo>
                  <a:cubicBezTo>
                    <a:pt x="223" y="291"/>
                    <a:pt x="228" y="291"/>
                    <a:pt x="234" y="290"/>
                  </a:cubicBezTo>
                  <a:cubicBezTo>
                    <a:pt x="416" y="271"/>
                    <a:pt x="372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17"/>
            <p:cNvSpPr/>
            <p:nvPr/>
          </p:nvSpPr>
          <p:spPr>
            <a:xfrm>
              <a:off x="9187531" y="3938438"/>
              <a:ext cx="22456" cy="17184"/>
            </a:xfrm>
            <a:custGeom>
              <a:avLst/>
              <a:gdLst/>
              <a:ahLst/>
              <a:cxnLst/>
              <a:rect l="l" t="t" r="r" b="b"/>
              <a:pathLst>
                <a:path w="524" h="401" extrusionOk="0">
                  <a:moveTo>
                    <a:pt x="274" y="0"/>
                  </a:moveTo>
                  <a:cubicBezTo>
                    <a:pt x="266" y="0"/>
                    <a:pt x="258" y="1"/>
                    <a:pt x="249" y="2"/>
                  </a:cubicBezTo>
                  <a:cubicBezTo>
                    <a:pt x="0" y="27"/>
                    <a:pt x="20" y="401"/>
                    <a:pt x="252" y="401"/>
                  </a:cubicBezTo>
                  <a:cubicBezTo>
                    <a:pt x="260" y="401"/>
                    <a:pt x="267" y="400"/>
                    <a:pt x="276" y="400"/>
                  </a:cubicBezTo>
                  <a:cubicBezTo>
                    <a:pt x="524" y="375"/>
                    <a:pt x="505" y="0"/>
                    <a:pt x="2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17"/>
            <p:cNvSpPr/>
            <p:nvPr/>
          </p:nvSpPr>
          <p:spPr>
            <a:xfrm>
              <a:off x="9147846" y="3945166"/>
              <a:ext cx="20828" cy="15684"/>
            </a:xfrm>
            <a:custGeom>
              <a:avLst/>
              <a:gdLst/>
              <a:ahLst/>
              <a:cxnLst/>
              <a:rect l="l" t="t" r="r" b="b"/>
              <a:pathLst>
                <a:path w="486" h="366" extrusionOk="0">
                  <a:moveTo>
                    <a:pt x="185" y="1"/>
                  </a:moveTo>
                  <a:cubicBezTo>
                    <a:pt x="162" y="1"/>
                    <a:pt x="138" y="5"/>
                    <a:pt x="111" y="15"/>
                  </a:cubicBezTo>
                  <a:cubicBezTo>
                    <a:pt x="34" y="43"/>
                    <a:pt x="0" y="113"/>
                    <a:pt x="18" y="190"/>
                  </a:cubicBezTo>
                  <a:cubicBezTo>
                    <a:pt x="33" y="263"/>
                    <a:pt x="74" y="300"/>
                    <a:pt x="136" y="338"/>
                  </a:cubicBezTo>
                  <a:cubicBezTo>
                    <a:pt x="165" y="357"/>
                    <a:pt x="195" y="365"/>
                    <a:pt x="223" y="365"/>
                  </a:cubicBezTo>
                  <a:cubicBezTo>
                    <a:pt x="377" y="365"/>
                    <a:pt x="485" y="122"/>
                    <a:pt x="318" y="41"/>
                  </a:cubicBezTo>
                  <a:cubicBezTo>
                    <a:pt x="269" y="17"/>
                    <a:pt x="230" y="1"/>
                    <a:pt x="1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17"/>
            <p:cNvSpPr/>
            <p:nvPr/>
          </p:nvSpPr>
          <p:spPr>
            <a:xfrm>
              <a:off x="9136404" y="3926353"/>
              <a:ext cx="21599" cy="15127"/>
            </a:xfrm>
            <a:custGeom>
              <a:avLst/>
              <a:gdLst/>
              <a:ahLst/>
              <a:cxnLst/>
              <a:rect l="l" t="t" r="r" b="b"/>
              <a:pathLst>
                <a:path w="504" h="353" extrusionOk="0">
                  <a:moveTo>
                    <a:pt x="243" y="0"/>
                  </a:moveTo>
                  <a:cubicBezTo>
                    <a:pt x="236" y="0"/>
                    <a:pt x="228" y="1"/>
                    <a:pt x="220" y="2"/>
                  </a:cubicBezTo>
                  <a:cubicBezTo>
                    <a:pt x="1" y="24"/>
                    <a:pt x="52" y="352"/>
                    <a:pt x="259" y="352"/>
                  </a:cubicBezTo>
                  <a:cubicBezTo>
                    <a:pt x="267" y="352"/>
                    <a:pt x="274" y="352"/>
                    <a:pt x="282" y="351"/>
                  </a:cubicBezTo>
                  <a:cubicBezTo>
                    <a:pt x="503" y="328"/>
                    <a:pt x="452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17"/>
            <p:cNvSpPr/>
            <p:nvPr/>
          </p:nvSpPr>
          <p:spPr>
            <a:xfrm>
              <a:off x="9121876" y="3950137"/>
              <a:ext cx="17656" cy="14698"/>
            </a:xfrm>
            <a:custGeom>
              <a:avLst/>
              <a:gdLst/>
              <a:ahLst/>
              <a:cxnLst/>
              <a:rect l="l" t="t" r="r" b="b"/>
              <a:pathLst>
                <a:path w="412" h="343" extrusionOk="0">
                  <a:moveTo>
                    <a:pt x="191" y="1"/>
                  </a:moveTo>
                  <a:cubicBezTo>
                    <a:pt x="117" y="1"/>
                    <a:pt x="44" y="44"/>
                    <a:pt x="26" y="127"/>
                  </a:cubicBezTo>
                  <a:lnTo>
                    <a:pt x="15" y="176"/>
                  </a:lnTo>
                  <a:cubicBezTo>
                    <a:pt x="0" y="251"/>
                    <a:pt x="57" y="316"/>
                    <a:pt x="126" y="332"/>
                  </a:cubicBezTo>
                  <a:lnTo>
                    <a:pt x="151" y="338"/>
                  </a:lnTo>
                  <a:cubicBezTo>
                    <a:pt x="164" y="341"/>
                    <a:pt x="176" y="342"/>
                    <a:pt x="189" y="342"/>
                  </a:cubicBezTo>
                  <a:cubicBezTo>
                    <a:pt x="314" y="342"/>
                    <a:pt x="412" y="206"/>
                    <a:pt x="344" y="85"/>
                  </a:cubicBezTo>
                  <a:cubicBezTo>
                    <a:pt x="311" y="28"/>
                    <a:pt x="250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17"/>
            <p:cNvSpPr/>
            <p:nvPr/>
          </p:nvSpPr>
          <p:spPr>
            <a:xfrm>
              <a:off x="9143861" y="3971222"/>
              <a:ext cx="19842" cy="18469"/>
            </a:xfrm>
            <a:custGeom>
              <a:avLst/>
              <a:gdLst/>
              <a:ahLst/>
              <a:cxnLst/>
              <a:rect l="l" t="t" r="r" b="b"/>
              <a:pathLst>
                <a:path w="463" h="431" extrusionOk="0">
                  <a:moveTo>
                    <a:pt x="243" y="0"/>
                  </a:moveTo>
                  <a:cubicBezTo>
                    <a:pt x="220" y="0"/>
                    <a:pt x="197" y="4"/>
                    <a:pt x="176" y="12"/>
                  </a:cubicBezTo>
                  <a:cubicBezTo>
                    <a:pt x="160" y="19"/>
                    <a:pt x="143" y="28"/>
                    <a:pt x="127" y="35"/>
                  </a:cubicBezTo>
                  <a:cubicBezTo>
                    <a:pt x="1" y="129"/>
                    <a:pt x="35" y="262"/>
                    <a:pt x="227" y="430"/>
                  </a:cubicBezTo>
                  <a:cubicBezTo>
                    <a:pt x="309" y="423"/>
                    <a:pt x="377" y="375"/>
                    <a:pt x="408" y="306"/>
                  </a:cubicBezTo>
                  <a:cubicBezTo>
                    <a:pt x="408" y="304"/>
                    <a:pt x="408" y="304"/>
                    <a:pt x="409" y="304"/>
                  </a:cubicBezTo>
                  <a:cubicBezTo>
                    <a:pt x="410" y="304"/>
                    <a:pt x="411" y="304"/>
                    <a:pt x="411" y="303"/>
                  </a:cubicBezTo>
                  <a:cubicBezTo>
                    <a:pt x="411" y="301"/>
                    <a:pt x="411" y="298"/>
                    <a:pt x="412" y="295"/>
                  </a:cubicBezTo>
                  <a:lnTo>
                    <a:pt x="418" y="279"/>
                  </a:lnTo>
                  <a:cubicBezTo>
                    <a:pt x="462" y="182"/>
                    <a:pt x="428" y="63"/>
                    <a:pt x="325" y="16"/>
                  </a:cubicBezTo>
                  <a:cubicBezTo>
                    <a:pt x="300" y="6"/>
                    <a:pt x="271" y="0"/>
                    <a:pt x="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17"/>
            <p:cNvSpPr/>
            <p:nvPr/>
          </p:nvSpPr>
          <p:spPr>
            <a:xfrm>
              <a:off x="9119390" y="3917096"/>
              <a:ext cx="18642" cy="14870"/>
            </a:xfrm>
            <a:custGeom>
              <a:avLst/>
              <a:gdLst/>
              <a:ahLst/>
              <a:cxnLst/>
              <a:rect l="l" t="t" r="r" b="b"/>
              <a:pathLst>
                <a:path w="435" h="347" extrusionOk="0">
                  <a:moveTo>
                    <a:pt x="235" y="1"/>
                  </a:moveTo>
                  <a:cubicBezTo>
                    <a:pt x="228" y="1"/>
                    <a:pt x="221" y="1"/>
                    <a:pt x="214" y="2"/>
                  </a:cubicBezTo>
                  <a:cubicBezTo>
                    <a:pt x="4" y="23"/>
                    <a:pt x="1" y="347"/>
                    <a:pt x="200" y="347"/>
                  </a:cubicBezTo>
                  <a:cubicBezTo>
                    <a:pt x="207" y="347"/>
                    <a:pt x="214" y="346"/>
                    <a:pt x="221" y="345"/>
                  </a:cubicBezTo>
                  <a:cubicBezTo>
                    <a:pt x="433" y="324"/>
                    <a:pt x="434" y="1"/>
                    <a:pt x="2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17"/>
            <p:cNvSpPr/>
            <p:nvPr/>
          </p:nvSpPr>
          <p:spPr>
            <a:xfrm>
              <a:off x="9184445" y="3914825"/>
              <a:ext cx="19799" cy="13970"/>
            </a:xfrm>
            <a:custGeom>
              <a:avLst/>
              <a:gdLst/>
              <a:ahLst/>
              <a:cxnLst/>
              <a:rect l="l" t="t" r="r" b="b"/>
              <a:pathLst>
                <a:path w="462" h="326" extrusionOk="0">
                  <a:moveTo>
                    <a:pt x="225" y="1"/>
                  </a:moveTo>
                  <a:cubicBezTo>
                    <a:pt x="219" y="1"/>
                    <a:pt x="212" y="1"/>
                    <a:pt x="205" y="2"/>
                  </a:cubicBezTo>
                  <a:cubicBezTo>
                    <a:pt x="0" y="23"/>
                    <a:pt x="44" y="326"/>
                    <a:pt x="238" y="326"/>
                  </a:cubicBezTo>
                  <a:cubicBezTo>
                    <a:pt x="244" y="326"/>
                    <a:pt x="250" y="326"/>
                    <a:pt x="257" y="325"/>
                  </a:cubicBezTo>
                  <a:cubicBezTo>
                    <a:pt x="461" y="304"/>
                    <a:pt x="417" y="1"/>
                    <a:pt x="2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17"/>
            <p:cNvSpPr/>
            <p:nvPr/>
          </p:nvSpPr>
          <p:spPr>
            <a:xfrm>
              <a:off x="9150075" y="3897469"/>
              <a:ext cx="19028" cy="14613"/>
            </a:xfrm>
            <a:custGeom>
              <a:avLst/>
              <a:gdLst/>
              <a:ahLst/>
              <a:cxnLst/>
              <a:rect l="l" t="t" r="r" b="b"/>
              <a:pathLst>
                <a:path w="444" h="341" extrusionOk="0">
                  <a:moveTo>
                    <a:pt x="230" y="1"/>
                  </a:moveTo>
                  <a:cubicBezTo>
                    <a:pt x="223" y="1"/>
                    <a:pt x="217" y="1"/>
                    <a:pt x="210" y="2"/>
                  </a:cubicBezTo>
                  <a:cubicBezTo>
                    <a:pt x="1" y="23"/>
                    <a:pt x="16" y="340"/>
                    <a:pt x="215" y="340"/>
                  </a:cubicBezTo>
                  <a:cubicBezTo>
                    <a:pt x="221" y="340"/>
                    <a:pt x="228" y="340"/>
                    <a:pt x="235" y="339"/>
                  </a:cubicBezTo>
                  <a:cubicBezTo>
                    <a:pt x="444" y="317"/>
                    <a:pt x="428" y="1"/>
                    <a:pt x="2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17"/>
            <p:cNvSpPr/>
            <p:nvPr/>
          </p:nvSpPr>
          <p:spPr>
            <a:xfrm>
              <a:off x="8985294" y="4174355"/>
              <a:ext cx="315798" cy="290968"/>
            </a:xfrm>
            <a:custGeom>
              <a:avLst/>
              <a:gdLst/>
              <a:ahLst/>
              <a:cxnLst/>
              <a:rect l="l" t="t" r="r" b="b"/>
              <a:pathLst>
                <a:path w="7369" h="6790" extrusionOk="0">
                  <a:moveTo>
                    <a:pt x="7050" y="1"/>
                  </a:moveTo>
                  <a:cubicBezTo>
                    <a:pt x="6983" y="1"/>
                    <a:pt x="6916" y="24"/>
                    <a:pt x="6862" y="71"/>
                  </a:cubicBezTo>
                  <a:lnTo>
                    <a:pt x="6003" y="815"/>
                  </a:lnTo>
                  <a:cubicBezTo>
                    <a:pt x="3908" y="2624"/>
                    <a:pt x="2255" y="4054"/>
                    <a:pt x="111" y="6305"/>
                  </a:cubicBezTo>
                  <a:cubicBezTo>
                    <a:pt x="1" y="6421"/>
                    <a:pt x="7" y="6603"/>
                    <a:pt x="120" y="6712"/>
                  </a:cubicBezTo>
                  <a:cubicBezTo>
                    <a:pt x="177" y="6765"/>
                    <a:pt x="247" y="6790"/>
                    <a:pt x="318" y="6790"/>
                  </a:cubicBezTo>
                  <a:cubicBezTo>
                    <a:pt x="394" y="6790"/>
                    <a:pt x="469" y="6762"/>
                    <a:pt x="525" y="6700"/>
                  </a:cubicBezTo>
                  <a:cubicBezTo>
                    <a:pt x="2650" y="4468"/>
                    <a:pt x="4294" y="3048"/>
                    <a:pt x="6376" y="1247"/>
                  </a:cubicBezTo>
                  <a:lnTo>
                    <a:pt x="7237" y="504"/>
                  </a:lnTo>
                  <a:cubicBezTo>
                    <a:pt x="7356" y="401"/>
                    <a:pt x="7369" y="219"/>
                    <a:pt x="7266" y="100"/>
                  </a:cubicBezTo>
                  <a:cubicBezTo>
                    <a:pt x="7210" y="34"/>
                    <a:pt x="7130" y="1"/>
                    <a:pt x="70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17"/>
            <p:cNvSpPr/>
            <p:nvPr/>
          </p:nvSpPr>
          <p:spPr>
            <a:xfrm>
              <a:off x="9245129" y="3986393"/>
              <a:ext cx="260387" cy="231018"/>
            </a:xfrm>
            <a:custGeom>
              <a:avLst/>
              <a:gdLst/>
              <a:ahLst/>
              <a:cxnLst/>
              <a:rect l="l" t="t" r="r" b="b"/>
              <a:pathLst>
                <a:path w="6076" h="5391" extrusionOk="0">
                  <a:moveTo>
                    <a:pt x="2551" y="0"/>
                  </a:moveTo>
                  <a:cubicBezTo>
                    <a:pt x="2538" y="0"/>
                    <a:pt x="2525" y="1"/>
                    <a:pt x="2511" y="3"/>
                  </a:cubicBezTo>
                  <a:cubicBezTo>
                    <a:pt x="2106" y="54"/>
                    <a:pt x="1971" y="490"/>
                    <a:pt x="1864" y="825"/>
                  </a:cubicBezTo>
                  <a:cubicBezTo>
                    <a:pt x="1623" y="1576"/>
                    <a:pt x="1409" y="2324"/>
                    <a:pt x="1086" y="3045"/>
                  </a:cubicBezTo>
                  <a:cubicBezTo>
                    <a:pt x="907" y="3446"/>
                    <a:pt x="705" y="3837"/>
                    <a:pt x="488" y="4219"/>
                  </a:cubicBezTo>
                  <a:cubicBezTo>
                    <a:pt x="331" y="4496"/>
                    <a:pt x="1" y="4919"/>
                    <a:pt x="263" y="5232"/>
                  </a:cubicBezTo>
                  <a:cubicBezTo>
                    <a:pt x="271" y="5239"/>
                    <a:pt x="275" y="5247"/>
                    <a:pt x="282" y="5255"/>
                  </a:cubicBezTo>
                  <a:cubicBezTo>
                    <a:pt x="378" y="5355"/>
                    <a:pt x="501" y="5391"/>
                    <a:pt x="633" y="5391"/>
                  </a:cubicBezTo>
                  <a:cubicBezTo>
                    <a:pt x="882" y="5391"/>
                    <a:pt x="1164" y="5264"/>
                    <a:pt x="1362" y="5194"/>
                  </a:cubicBezTo>
                  <a:cubicBezTo>
                    <a:pt x="1805" y="5035"/>
                    <a:pt x="2249" y="4887"/>
                    <a:pt x="2698" y="4750"/>
                  </a:cubicBezTo>
                  <a:cubicBezTo>
                    <a:pt x="3633" y="4470"/>
                    <a:pt x="4595" y="4233"/>
                    <a:pt x="5569" y="4156"/>
                  </a:cubicBezTo>
                  <a:cubicBezTo>
                    <a:pt x="6052" y="4117"/>
                    <a:pt x="6075" y="3646"/>
                    <a:pt x="5649" y="3427"/>
                  </a:cubicBezTo>
                  <a:cubicBezTo>
                    <a:pt x="5384" y="3291"/>
                    <a:pt x="5013" y="3265"/>
                    <a:pt x="4771" y="3265"/>
                  </a:cubicBezTo>
                  <a:cubicBezTo>
                    <a:pt x="4625" y="3265"/>
                    <a:pt x="4526" y="3275"/>
                    <a:pt x="4526" y="3275"/>
                  </a:cubicBezTo>
                  <a:cubicBezTo>
                    <a:pt x="4526" y="3275"/>
                    <a:pt x="5481" y="2471"/>
                    <a:pt x="4933" y="2023"/>
                  </a:cubicBezTo>
                  <a:cubicBezTo>
                    <a:pt x="4816" y="1928"/>
                    <a:pt x="4693" y="1891"/>
                    <a:pt x="4571" y="1891"/>
                  </a:cubicBezTo>
                  <a:cubicBezTo>
                    <a:pt x="4119" y="1891"/>
                    <a:pt x="3688" y="2405"/>
                    <a:pt x="3688" y="2405"/>
                  </a:cubicBezTo>
                  <a:cubicBezTo>
                    <a:pt x="3688" y="2405"/>
                    <a:pt x="4635" y="1195"/>
                    <a:pt x="4136" y="865"/>
                  </a:cubicBezTo>
                  <a:cubicBezTo>
                    <a:pt x="4068" y="820"/>
                    <a:pt x="3997" y="801"/>
                    <a:pt x="3925" y="801"/>
                  </a:cubicBezTo>
                  <a:cubicBezTo>
                    <a:pt x="3472" y="801"/>
                    <a:pt x="2987" y="1583"/>
                    <a:pt x="2987" y="1583"/>
                  </a:cubicBezTo>
                  <a:cubicBezTo>
                    <a:pt x="2987" y="1583"/>
                    <a:pt x="3104" y="0"/>
                    <a:pt x="2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17"/>
            <p:cNvSpPr/>
            <p:nvPr/>
          </p:nvSpPr>
          <p:spPr>
            <a:xfrm>
              <a:off x="9079962" y="4114744"/>
              <a:ext cx="130279" cy="233118"/>
            </a:xfrm>
            <a:custGeom>
              <a:avLst/>
              <a:gdLst/>
              <a:ahLst/>
              <a:cxnLst/>
              <a:rect l="l" t="t" r="r" b="b"/>
              <a:pathLst>
                <a:path w="3040" h="5440" extrusionOk="0">
                  <a:moveTo>
                    <a:pt x="3040" y="1"/>
                  </a:moveTo>
                  <a:cubicBezTo>
                    <a:pt x="1339" y="1422"/>
                    <a:pt x="0" y="3538"/>
                    <a:pt x="545" y="5439"/>
                  </a:cubicBezTo>
                  <a:cubicBezTo>
                    <a:pt x="545" y="5439"/>
                    <a:pt x="2357" y="3492"/>
                    <a:pt x="3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17"/>
            <p:cNvSpPr/>
            <p:nvPr/>
          </p:nvSpPr>
          <p:spPr>
            <a:xfrm>
              <a:off x="9178488" y="4242537"/>
              <a:ext cx="233260" cy="64236"/>
            </a:xfrm>
            <a:custGeom>
              <a:avLst/>
              <a:gdLst/>
              <a:ahLst/>
              <a:cxnLst/>
              <a:rect l="l" t="t" r="r" b="b"/>
              <a:pathLst>
                <a:path w="5443" h="1499" extrusionOk="0">
                  <a:moveTo>
                    <a:pt x="4917" y="1"/>
                  </a:moveTo>
                  <a:cubicBezTo>
                    <a:pt x="2153" y="1"/>
                    <a:pt x="1" y="977"/>
                    <a:pt x="1" y="977"/>
                  </a:cubicBezTo>
                  <a:cubicBezTo>
                    <a:pt x="523" y="1304"/>
                    <a:pt x="1089" y="1498"/>
                    <a:pt x="1747" y="1498"/>
                  </a:cubicBezTo>
                  <a:cubicBezTo>
                    <a:pt x="2723" y="1498"/>
                    <a:pt x="3901" y="1070"/>
                    <a:pt x="5442" y="13"/>
                  </a:cubicBezTo>
                  <a:cubicBezTo>
                    <a:pt x="5265" y="4"/>
                    <a:pt x="5090" y="1"/>
                    <a:pt x="49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17"/>
            <p:cNvSpPr/>
            <p:nvPr/>
          </p:nvSpPr>
          <p:spPr>
            <a:xfrm>
              <a:off x="8808641" y="4061046"/>
              <a:ext cx="162592" cy="521815"/>
            </a:xfrm>
            <a:custGeom>
              <a:avLst/>
              <a:gdLst/>
              <a:ahLst/>
              <a:cxnLst/>
              <a:rect l="l" t="t" r="r" b="b"/>
              <a:pathLst>
                <a:path w="3794" h="12177" extrusionOk="0">
                  <a:moveTo>
                    <a:pt x="320" y="0"/>
                  </a:moveTo>
                  <a:cubicBezTo>
                    <a:pt x="292" y="0"/>
                    <a:pt x="264" y="4"/>
                    <a:pt x="236" y="13"/>
                  </a:cubicBezTo>
                  <a:cubicBezTo>
                    <a:pt x="85" y="60"/>
                    <a:pt x="1" y="220"/>
                    <a:pt x="46" y="371"/>
                  </a:cubicBezTo>
                  <a:cubicBezTo>
                    <a:pt x="1214" y="4180"/>
                    <a:pt x="2277" y="8076"/>
                    <a:pt x="3202" y="11956"/>
                  </a:cubicBezTo>
                  <a:cubicBezTo>
                    <a:pt x="3233" y="12089"/>
                    <a:pt x="3350" y="12177"/>
                    <a:pt x="3481" y="12177"/>
                  </a:cubicBezTo>
                  <a:cubicBezTo>
                    <a:pt x="3503" y="12177"/>
                    <a:pt x="3525" y="12175"/>
                    <a:pt x="3544" y="12168"/>
                  </a:cubicBezTo>
                  <a:cubicBezTo>
                    <a:pt x="3698" y="12131"/>
                    <a:pt x="3794" y="11977"/>
                    <a:pt x="3757" y="11823"/>
                  </a:cubicBezTo>
                  <a:cubicBezTo>
                    <a:pt x="2829" y="7932"/>
                    <a:pt x="1764" y="4021"/>
                    <a:pt x="593" y="202"/>
                  </a:cubicBezTo>
                  <a:cubicBezTo>
                    <a:pt x="556" y="79"/>
                    <a:pt x="44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17"/>
            <p:cNvSpPr/>
            <p:nvPr/>
          </p:nvSpPr>
          <p:spPr>
            <a:xfrm>
              <a:off x="8711615" y="3902183"/>
              <a:ext cx="153464" cy="234360"/>
            </a:xfrm>
            <a:custGeom>
              <a:avLst/>
              <a:gdLst/>
              <a:ahLst/>
              <a:cxnLst/>
              <a:rect l="l" t="t" r="r" b="b"/>
              <a:pathLst>
                <a:path w="3581" h="5469" extrusionOk="0">
                  <a:moveTo>
                    <a:pt x="2879" y="0"/>
                  </a:moveTo>
                  <a:cubicBezTo>
                    <a:pt x="2879" y="0"/>
                    <a:pt x="49" y="881"/>
                    <a:pt x="48" y="881"/>
                  </a:cubicBezTo>
                  <a:cubicBezTo>
                    <a:pt x="1" y="892"/>
                    <a:pt x="528" y="3011"/>
                    <a:pt x="2431" y="5121"/>
                  </a:cubicBezTo>
                  <a:cubicBezTo>
                    <a:pt x="2558" y="5261"/>
                    <a:pt x="2664" y="5468"/>
                    <a:pt x="2846" y="5468"/>
                  </a:cubicBezTo>
                  <a:cubicBezTo>
                    <a:pt x="2854" y="5468"/>
                    <a:pt x="2862" y="5468"/>
                    <a:pt x="2870" y="5467"/>
                  </a:cubicBezTo>
                  <a:cubicBezTo>
                    <a:pt x="3115" y="5445"/>
                    <a:pt x="3177" y="5129"/>
                    <a:pt x="3213" y="4886"/>
                  </a:cubicBezTo>
                  <a:cubicBezTo>
                    <a:pt x="3581" y="2460"/>
                    <a:pt x="3238" y="1231"/>
                    <a:pt x="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17"/>
            <p:cNvSpPr/>
            <p:nvPr/>
          </p:nvSpPr>
          <p:spPr>
            <a:xfrm>
              <a:off x="8615489" y="3740362"/>
              <a:ext cx="309670" cy="304124"/>
            </a:xfrm>
            <a:custGeom>
              <a:avLst/>
              <a:gdLst/>
              <a:ahLst/>
              <a:cxnLst/>
              <a:rect l="l" t="t" r="r" b="b"/>
              <a:pathLst>
                <a:path w="7226" h="7097" extrusionOk="0">
                  <a:moveTo>
                    <a:pt x="4036" y="1"/>
                  </a:moveTo>
                  <a:cubicBezTo>
                    <a:pt x="2923" y="1"/>
                    <a:pt x="3210" y="2970"/>
                    <a:pt x="3210" y="2970"/>
                  </a:cubicBezTo>
                  <a:cubicBezTo>
                    <a:pt x="3210" y="2970"/>
                    <a:pt x="2451" y="973"/>
                    <a:pt x="1577" y="973"/>
                  </a:cubicBezTo>
                  <a:cubicBezTo>
                    <a:pt x="1432" y="973"/>
                    <a:pt x="1284" y="1028"/>
                    <a:pt x="1135" y="1157"/>
                  </a:cubicBezTo>
                  <a:cubicBezTo>
                    <a:pt x="266" y="1912"/>
                    <a:pt x="1752" y="3069"/>
                    <a:pt x="1998" y="3390"/>
                  </a:cubicBezTo>
                  <a:cubicBezTo>
                    <a:pt x="1998" y="3390"/>
                    <a:pt x="1512" y="3285"/>
                    <a:pt x="1026" y="3285"/>
                  </a:cubicBezTo>
                  <a:cubicBezTo>
                    <a:pt x="513" y="3285"/>
                    <a:pt x="1" y="3402"/>
                    <a:pt x="56" y="3881"/>
                  </a:cubicBezTo>
                  <a:cubicBezTo>
                    <a:pt x="157" y="4762"/>
                    <a:pt x="1909" y="4822"/>
                    <a:pt x="1909" y="4822"/>
                  </a:cubicBezTo>
                  <a:cubicBezTo>
                    <a:pt x="1909" y="4822"/>
                    <a:pt x="436" y="5785"/>
                    <a:pt x="1389" y="6753"/>
                  </a:cubicBezTo>
                  <a:cubicBezTo>
                    <a:pt x="1533" y="6899"/>
                    <a:pt x="1684" y="6960"/>
                    <a:pt x="1835" y="6960"/>
                  </a:cubicBezTo>
                  <a:cubicBezTo>
                    <a:pt x="2598" y="6960"/>
                    <a:pt x="3373" y="5401"/>
                    <a:pt x="3373" y="5400"/>
                  </a:cubicBezTo>
                  <a:lnTo>
                    <a:pt x="3373" y="5400"/>
                  </a:lnTo>
                  <a:cubicBezTo>
                    <a:pt x="3373" y="5401"/>
                    <a:pt x="3198" y="7096"/>
                    <a:pt x="4530" y="7096"/>
                  </a:cubicBezTo>
                  <a:cubicBezTo>
                    <a:pt x="4536" y="7096"/>
                    <a:pt x="4542" y="7096"/>
                    <a:pt x="4548" y="7096"/>
                  </a:cubicBezTo>
                  <a:cubicBezTo>
                    <a:pt x="5898" y="7080"/>
                    <a:pt x="4774" y="5006"/>
                    <a:pt x="4774" y="5005"/>
                  </a:cubicBezTo>
                  <a:lnTo>
                    <a:pt x="4774" y="5005"/>
                  </a:lnTo>
                  <a:cubicBezTo>
                    <a:pt x="4774" y="5006"/>
                    <a:pt x="5355" y="5467"/>
                    <a:pt x="5944" y="5467"/>
                  </a:cubicBezTo>
                  <a:cubicBezTo>
                    <a:pt x="6232" y="5467"/>
                    <a:pt x="6523" y="5356"/>
                    <a:pt x="6747" y="5024"/>
                  </a:cubicBezTo>
                  <a:cubicBezTo>
                    <a:pt x="7226" y="4317"/>
                    <a:pt x="5706" y="3779"/>
                    <a:pt x="5706" y="3779"/>
                  </a:cubicBezTo>
                  <a:cubicBezTo>
                    <a:pt x="5706" y="3779"/>
                    <a:pt x="7160" y="2484"/>
                    <a:pt x="6223" y="1487"/>
                  </a:cubicBezTo>
                  <a:cubicBezTo>
                    <a:pt x="6123" y="1381"/>
                    <a:pt x="6014" y="1335"/>
                    <a:pt x="5900" y="1335"/>
                  </a:cubicBezTo>
                  <a:cubicBezTo>
                    <a:pt x="5223" y="1335"/>
                    <a:pt x="4392" y="2957"/>
                    <a:pt x="4392" y="2957"/>
                  </a:cubicBezTo>
                  <a:cubicBezTo>
                    <a:pt x="4392" y="2957"/>
                    <a:pt x="5274" y="86"/>
                    <a:pt x="4082" y="3"/>
                  </a:cubicBezTo>
                  <a:cubicBezTo>
                    <a:pt x="4066" y="2"/>
                    <a:pt x="4051" y="1"/>
                    <a:pt x="40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17"/>
            <p:cNvSpPr/>
            <p:nvPr/>
          </p:nvSpPr>
          <p:spPr>
            <a:xfrm>
              <a:off x="8666445" y="3802287"/>
              <a:ext cx="214104" cy="198664"/>
            </a:xfrm>
            <a:custGeom>
              <a:avLst/>
              <a:gdLst/>
              <a:ahLst/>
              <a:cxnLst/>
              <a:rect l="l" t="t" r="r" b="b"/>
              <a:pathLst>
                <a:path w="4996" h="4636" extrusionOk="0">
                  <a:moveTo>
                    <a:pt x="2770" y="0"/>
                  </a:moveTo>
                  <a:cubicBezTo>
                    <a:pt x="2754" y="0"/>
                    <a:pt x="2737" y="2"/>
                    <a:pt x="2718" y="5"/>
                  </a:cubicBezTo>
                  <a:cubicBezTo>
                    <a:pt x="2059" y="133"/>
                    <a:pt x="2190" y="2259"/>
                    <a:pt x="2190" y="2259"/>
                  </a:cubicBezTo>
                  <a:cubicBezTo>
                    <a:pt x="2190" y="2259"/>
                    <a:pt x="1525" y="1114"/>
                    <a:pt x="1217" y="1114"/>
                  </a:cubicBezTo>
                  <a:cubicBezTo>
                    <a:pt x="1200" y="1114"/>
                    <a:pt x="1185" y="1117"/>
                    <a:pt x="1171" y="1124"/>
                  </a:cubicBezTo>
                  <a:cubicBezTo>
                    <a:pt x="475" y="1467"/>
                    <a:pt x="1758" y="2527"/>
                    <a:pt x="1758" y="2527"/>
                  </a:cubicBezTo>
                  <a:cubicBezTo>
                    <a:pt x="1758" y="2527"/>
                    <a:pt x="1047" y="2280"/>
                    <a:pt x="562" y="2280"/>
                  </a:cubicBezTo>
                  <a:cubicBezTo>
                    <a:pt x="340" y="2280"/>
                    <a:pt x="165" y="2332"/>
                    <a:pt x="127" y="2481"/>
                  </a:cubicBezTo>
                  <a:cubicBezTo>
                    <a:pt x="0" y="2971"/>
                    <a:pt x="877" y="3046"/>
                    <a:pt x="1423" y="3046"/>
                  </a:cubicBezTo>
                  <a:cubicBezTo>
                    <a:pt x="1662" y="3046"/>
                    <a:pt x="1837" y="3032"/>
                    <a:pt x="1837" y="3032"/>
                  </a:cubicBezTo>
                  <a:lnTo>
                    <a:pt x="1837" y="3032"/>
                  </a:lnTo>
                  <a:cubicBezTo>
                    <a:pt x="1837" y="3032"/>
                    <a:pt x="444" y="3825"/>
                    <a:pt x="859" y="4155"/>
                  </a:cubicBezTo>
                  <a:cubicBezTo>
                    <a:pt x="910" y="4196"/>
                    <a:pt x="971" y="4214"/>
                    <a:pt x="1038" y="4214"/>
                  </a:cubicBezTo>
                  <a:cubicBezTo>
                    <a:pt x="1518" y="4214"/>
                    <a:pt x="2332" y="3302"/>
                    <a:pt x="2332" y="3302"/>
                  </a:cubicBezTo>
                  <a:cubicBezTo>
                    <a:pt x="2332" y="3302"/>
                    <a:pt x="2579" y="4635"/>
                    <a:pt x="2981" y="4635"/>
                  </a:cubicBezTo>
                  <a:cubicBezTo>
                    <a:pt x="3020" y="4635"/>
                    <a:pt x="3060" y="4623"/>
                    <a:pt x="3102" y="4596"/>
                  </a:cubicBezTo>
                  <a:cubicBezTo>
                    <a:pt x="3576" y="4286"/>
                    <a:pt x="3005" y="3139"/>
                    <a:pt x="3005" y="3139"/>
                  </a:cubicBezTo>
                  <a:lnTo>
                    <a:pt x="3005" y="3139"/>
                  </a:lnTo>
                  <a:cubicBezTo>
                    <a:pt x="3005" y="3139"/>
                    <a:pt x="3808" y="3478"/>
                    <a:pt x="4281" y="3478"/>
                  </a:cubicBezTo>
                  <a:cubicBezTo>
                    <a:pt x="4487" y="3478"/>
                    <a:pt x="4630" y="3414"/>
                    <a:pt x="4618" y="3230"/>
                  </a:cubicBezTo>
                  <a:cubicBezTo>
                    <a:pt x="4577" y="2622"/>
                    <a:pt x="3096" y="2621"/>
                    <a:pt x="3096" y="2621"/>
                  </a:cubicBezTo>
                  <a:cubicBezTo>
                    <a:pt x="3096" y="2621"/>
                    <a:pt x="4996" y="1643"/>
                    <a:pt x="4680" y="1204"/>
                  </a:cubicBezTo>
                  <a:cubicBezTo>
                    <a:pt x="4637" y="1144"/>
                    <a:pt x="4571" y="1118"/>
                    <a:pt x="4490" y="1118"/>
                  </a:cubicBezTo>
                  <a:cubicBezTo>
                    <a:pt x="3975" y="1118"/>
                    <a:pt x="2834" y="2152"/>
                    <a:pt x="2834" y="2152"/>
                  </a:cubicBezTo>
                  <a:cubicBezTo>
                    <a:pt x="2834" y="2152"/>
                    <a:pt x="3344" y="0"/>
                    <a:pt x="2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17"/>
            <p:cNvSpPr/>
            <p:nvPr/>
          </p:nvSpPr>
          <p:spPr>
            <a:xfrm>
              <a:off x="8755500" y="3892754"/>
              <a:ext cx="17828" cy="12684"/>
            </a:xfrm>
            <a:custGeom>
              <a:avLst/>
              <a:gdLst/>
              <a:ahLst/>
              <a:cxnLst/>
              <a:rect l="l" t="t" r="r" b="b"/>
              <a:pathLst>
                <a:path w="416" h="296" extrusionOk="0">
                  <a:moveTo>
                    <a:pt x="214" y="0"/>
                  </a:moveTo>
                  <a:cubicBezTo>
                    <a:pt x="42" y="0"/>
                    <a:pt x="0" y="268"/>
                    <a:pt x="181" y="294"/>
                  </a:cubicBezTo>
                  <a:cubicBezTo>
                    <a:pt x="188" y="295"/>
                    <a:pt x="195" y="295"/>
                    <a:pt x="202" y="295"/>
                  </a:cubicBezTo>
                  <a:cubicBezTo>
                    <a:pt x="374" y="295"/>
                    <a:pt x="416" y="24"/>
                    <a:pt x="235" y="2"/>
                  </a:cubicBezTo>
                  <a:cubicBezTo>
                    <a:pt x="228" y="1"/>
                    <a:pt x="221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17"/>
            <p:cNvSpPr/>
            <p:nvPr/>
          </p:nvSpPr>
          <p:spPr>
            <a:xfrm>
              <a:off x="8745472" y="3928753"/>
              <a:ext cx="17999" cy="12427"/>
            </a:xfrm>
            <a:custGeom>
              <a:avLst/>
              <a:gdLst/>
              <a:ahLst/>
              <a:cxnLst/>
              <a:rect l="l" t="t" r="r" b="b"/>
              <a:pathLst>
                <a:path w="420" h="290" extrusionOk="0">
                  <a:moveTo>
                    <a:pt x="220" y="0"/>
                  </a:moveTo>
                  <a:cubicBezTo>
                    <a:pt x="51" y="0"/>
                    <a:pt x="1" y="265"/>
                    <a:pt x="180" y="288"/>
                  </a:cubicBezTo>
                  <a:cubicBezTo>
                    <a:pt x="188" y="289"/>
                    <a:pt x="196" y="290"/>
                    <a:pt x="204" y="290"/>
                  </a:cubicBezTo>
                  <a:cubicBezTo>
                    <a:pt x="373" y="290"/>
                    <a:pt x="420" y="27"/>
                    <a:pt x="241" y="2"/>
                  </a:cubicBezTo>
                  <a:cubicBezTo>
                    <a:pt x="234" y="1"/>
                    <a:pt x="227" y="0"/>
                    <a:pt x="2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17"/>
            <p:cNvSpPr/>
            <p:nvPr/>
          </p:nvSpPr>
          <p:spPr>
            <a:xfrm>
              <a:off x="8723572" y="3912339"/>
              <a:ext cx="22713" cy="17312"/>
            </a:xfrm>
            <a:custGeom>
              <a:avLst/>
              <a:gdLst/>
              <a:ahLst/>
              <a:cxnLst/>
              <a:rect l="l" t="t" r="r" b="b"/>
              <a:pathLst>
                <a:path w="530" h="404" extrusionOk="0">
                  <a:moveTo>
                    <a:pt x="255" y="1"/>
                  </a:moveTo>
                  <a:cubicBezTo>
                    <a:pt x="26" y="1"/>
                    <a:pt x="0" y="368"/>
                    <a:pt x="246" y="402"/>
                  </a:cubicBezTo>
                  <a:cubicBezTo>
                    <a:pt x="256" y="403"/>
                    <a:pt x="265" y="404"/>
                    <a:pt x="275" y="404"/>
                  </a:cubicBezTo>
                  <a:cubicBezTo>
                    <a:pt x="503" y="404"/>
                    <a:pt x="530" y="35"/>
                    <a:pt x="284" y="3"/>
                  </a:cubicBezTo>
                  <a:cubicBezTo>
                    <a:pt x="274" y="1"/>
                    <a:pt x="264" y="1"/>
                    <a:pt x="2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17"/>
            <p:cNvSpPr/>
            <p:nvPr/>
          </p:nvSpPr>
          <p:spPr>
            <a:xfrm>
              <a:off x="8764800" y="3920310"/>
              <a:ext cx="20999" cy="15684"/>
            </a:xfrm>
            <a:custGeom>
              <a:avLst/>
              <a:gdLst/>
              <a:ahLst/>
              <a:cxnLst/>
              <a:rect l="l" t="t" r="r" b="b"/>
              <a:pathLst>
                <a:path w="490" h="366" extrusionOk="0">
                  <a:moveTo>
                    <a:pt x="301" y="1"/>
                  </a:moveTo>
                  <a:cubicBezTo>
                    <a:pt x="259" y="1"/>
                    <a:pt x="221" y="16"/>
                    <a:pt x="174" y="37"/>
                  </a:cubicBezTo>
                  <a:cubicBezTo>
                    <a:pt x="1" y="116"/>
                    <a:pt x="106" y="365"/>
                    <a:pt x="264" y="365"/>
                  </a:cubicBezTo>
                  <a:cubicBezTo>
                    <a:pt x="291" y="365"/>
                    <a:pt x="319" y="358"/>
                    <a:pt x="348" y="341"/>
                  </a:cubicBezTo>
                  <a:cubicBezTo>
                    <a:pt x="412" y="304"/>
                    <a:pt x="453" y="268"/>
                    <a:pt x="470" y="196"/>
                  </a:cubicBezTo>
                  <a:cubicBezTo>
                    <a:pt x="489" y="118"/>
                    <a:pt x="456" y="47"/>
                    <a:pt x="381" y="18"/>
                  </a:cubicBezTo>
                  <a:cubicBezTo>
                    <a:pt x="351" y="6"/>
                    <a:pt x="325" y="1"/>
                    <a:pt x="3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17"/>
            <p:cNvSpPr/>
            <p:nvPr/>
          </p:nvSpPr>
          <p:spPr>
            <a:xfrm>
              <a:off x="8775899" y="3901668"/>
              <a:ext cx="21813" cy="15170"/>
            </a:xfrm>
            <a:custGeom>
              <a:avLst/>
              <a:gdLst/>
              <a:ahLst/>
              <a:cxnLst/>
              <a:rect l="l" t="t" r="r" b="b"/>
              <a:pathLst>
                <a:path w="509" h="354" extrusionOk="0">
                  <a:moveTo>
                    <a:pt x="264" y="0"/>
                  </a:moveTo>
                  <a:cubicBezTo>
                    <a:pt x="59" y="0"/>
                    <a:pt x="0" y="323"/>
                    <a:pt x="219" y="352"/>
                  </a:cubicBezTo>
                  <a:cubicBezTo>
                    <a:pt x="228" y="353"/>
                    <a:pt x="238" y="354"/>
                    <a:pt x="247" y="354"/>
                  </a:cubicBezTo>
                  <a:cubicBezTo>
                    <a:pt x="450" y="354"/>
                    <a:pt x="509" y="33"/>
                    <a:pt x="291" y="2"/>
                  </a:cubicBezTo>
                  <a:cubicBezTo>
                    <a:pt x="282" y="1"/>
                    <a:pt x="273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17"/>
            <p:cNvSpPr/>
            <p:nvPr/>
          </p:nvSpPr>
          <p:spPr>
            <a:xfrm>
              <a:off x="8793813" y="3925881"/>
              <a:ext cx="17613" cy="14656"/>
            </a:xfrm>
            <a:custGeom>
              <a:avLst/>
              <a:gdLst/>
              <a:ahLst/>
              <a:cxnLst/>
              <a:rect l="l" t="t" r="r" b="b"/>
              <a:pathLst>
                <a:path w="411" h="342" extrusionOk="0">
                  <a:moveTo>
                    <a:pt x="222" y="1"/>
                  </a:moveTo>
                  <a:cubicBezTo>
                    <a:pt x="164" y="1"/>
                    <a:pt x="105" y="27"/>
                    <a:pt x="72" y="80"/>
                  </a:cubicBezTo>
                  <a:cubicBezTo>
                    <a:pt x="1" y="201"/>
                    <a:pt x="97" y="342"/>
                    <a:pt x="226" y="342"/>
                  </a:cubicBezTo>
                  <a:cubicBezTo>
                    <a:pt x="237" y="342"/>
                    <a:pt x="249" y="341"/>
                    <a:pt x="260" y="339"/>
                  </a:cubicBezTo>
                  <a:lnTo>
                    <a:pt x="284" y="333"/>
                  </a:lnTo>
                  <a:cubicBezTo>
                    <a:pt x="351" y="321"/>
                    <a:pt x="410" y="258"/>
                    <a:pt x="398" y="183"/>
                  </a:cubicBezTo>
                  <a:cubicBezTo>
                    <a:pt x="394" y="167"/>
                    <a:pt x="392" y="149"/>
                    <a:pt x="388" y="132"/>
                  </a:cubicBezTo>
                  <a:cubicBezTo>
                    <a:pt x="373" y="45"/>
                    <a:pt x="298" y="1"/>
                    <a:pt x="2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17"/>
            <p:cNvSpPr/>
            <p:nvPr/>
          </p:nvSpPr>
          <p:spPr>
            <a:xfrm>
              <a:off x="8769128" y="3946238"/>
              <a:ext cx="19885" cy="18598"/>
            </a:xfrm>
            <a:custGeom>
              <a:avLst/>
              <a:gdLst/>
              <a:ahLst/>
              <a:cxnLst/>
              <a:rect l="l" t="t" r="r" b="b"/>
              <a:pathLst>
                <a:path w="464" h="434" extrusionOk="0">
                  <a:moveTo>
                    <a:pt x="219" y="1"/>
                  </a:moveTo>
                  <a:cubicBezTo>
                    <a:pt x="193" y="1"/>
                    <a:pt x="166" y="6"/>
                    <a:pt x="142" y="16"/>
                  </a:cubicBezTo>
                  <a:cubicBezTo>
                    <a:pt x="39" y="60"/>
                    <a:pt x="1" y="178"/>
                    <a:pt x="43" y="276"/>
                  </a:cubicBezTo>
                  <a:lnTo>
                    <a:pt x="49" y="294"/>
                  </a:lnTo>
                  <a:cubicBezTo>
                    <a:pt x="51" y="295"/>
                    <a:pt x="51" y="298"/>
                    <a:pt x="51" y="301"/>
                  </a:cubicBezTo>
                  <a:cubicBezTo>
                    <a:pt x="51" y="302"/>
                    <a:pt x="51" y="302"/>
                    <a:pt x="51" y="302"/>
                  </a:cubicBezTo>
                  <a:cubicBezTo>
                    <a:pt x="52" y="302"/>
                    <a:pt x="52" y="302"/>
                    <a:pt x="52" y="303"/>
                  </a:cubicBezTo>
                  <a:cubicBezTo>
                    <a:pt x="80" y="372"/>
                    <a:pt x="148" y="422"/>
                    <a:pt x="230" y="433"/>
                  </a:cubicBezTo>
                  <a:cubicBezTo>
                    <a:pt x="427" y="269"/>
                    <a:pt x="463" y="137"/>
                    <a:pt x="339" y="40"/>
                  </a:cubicBezTo>
                  <a:cubicBezTo>
                    <a:pt x="324" y="31"/>
                    <a:pt x="308" y="24"/>
                    <a:pt x="293" y="15"/>
                  </a:cubicBezTo>
                  <a:cubicBezTo>
                    <a:pt x="269" y="6"/>
                    <a:pt x="24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17"/>
            <p:cNvSpPr/>
            <p:nvPr/>
          </p:nvSpPr>
          <p:spPr>
            <a:xfrm>
              <a:off x="8796256" y="3892969"/>
              <a:ext cx="18556" cy="14870"/>
            </a:xfrm>
            <a:custGeom>
              <a:avLst/>
              <a:gdLst/>
              <a:ahLst/>
              <a:cxnLst/>
              <a:rect l="l" t="t" r="r" b="b"/>
              <a:pathLst>
                <a:path w="433" h="347" extrusionOk="0">
                  <a:moveTo>
                    <a:pt x="199" y="1"/>
                  </a:moveTo>
                  <a:cubicBezTo>
                    <a:pt x="4" y="1"/>
                    <a:pt x="1" y="319"/>
                    <a:pt x="209" y="345"/>
                  </a:cubicBezTo>
                  <a:cubicBezTo>
                    <a:pt x="218" y="346"/>
                    <a:pt x="227" y="346"/>
                    <a:pt x="235" y="346"/>
                  </a:cubicBezTo>
                  <a:cubicBezTo>
                    <a:pt x="430" y="346"/>
                    <a:pt x="432" y="28"/>
                    <a:pt x="225" y="2"/>
                  </a:cubicBezTo>
                  <a:cubicBezTo>
                    <a:pt x="216" y="1"/>
                    <a:pt x="208" y="1"/>
                    <a:pt x="1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17"/>
            <p:cNvSpPr/>
            <p:nvPr/>
          </p:nvSpPr>
          <p:spPr>
            <a:xfrm>
              <a:off x="8730129" y="3888940"/>
              <a:ext cx="19842" cy="13970"/>
            </a:xfrm>
            <a:custGeom>
              <a:avLst/>
              <a:gdLst/>
              <a:ahLst/>
              <a:cxnLst/>
              <a:rect l="l" t="t" r="r" b="b"/>
              <a:pathLst>
                <a:path w="463" h="326" extrusionOk="0">
                  <a:moveTo>
                    <a:pt x="237" y="1"/>
                  </a:moveTo>
                  <a:cubicBezTo>
                    <a:pt x="49" y="1"/>
                    <a:pt x="0" y="297"/>
                    <a:pt x="200" y="324"/>
                  </a:cubicBezTo>
                  <a:cubicBezTo>
                    <a:pt x="208" y="325"/>
                    <a:pt x="216" y="326"/>
                    <a:pt x="224" y="326"/>
                  </a:cubicBezTo>
                  <a:cubicBezTo>
                    <a:pt x="414" y="326"/>
                    <a:pt x="462" y="29"/>
                    <a:pt x="262" y="2"/>
                  </a:cubicBezTo>
                  <a:cubicBezTo>
                    <a:pt x="253" y="1"/>
                    <a:pt x="245" y="1"/>
                    <a:pt x="2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17"/>
            <p:cNvSpPr/>
            <p:nvPr/>
          </p:nvSpPr>
          <p:spPr>
            <a:xfrm>
              <a:off x="8765657" y="3872527"/>
              <a:ext cx="19156" cy="14527"/>
            </a:xfrm>
            <a:custGeom>
              <a:avLst/>
              <a:gdLst/>
              <a:ahLst/>
              <a:cxnLst/>
              <a:rect l="l" t="t" r="r" b="b"/>
              <a:pathLst>
                <a:path w="447" h="339" extrusionOk="0">
                  <a:moveTo>
                    <a:pt x="215" y="1"/>
                  </a:moveTo>
                  <a:cubicBezTo>
                    <a:pt x="21" y="1"/>
                    <a:pt x="1" y="312"/>
                    <a:pt x="207" y="337"/>
                  </a:cubicBezTo>
                  <a:cubicBezTo>
                    <a:pt x="215" y="338"/>
                    <a:pt x="224" y="339"/>
                    <a:pt x="232" y="339"/>
                  </a:cubicBezTo>
                  <a:cubicBezTo>
                    <a:pt x="426" y="339"/>
                    <a:pt x="446" y="28"/>
                    <a:pt x="240" y="2"/>
                  </a:cubicBezTo>
                  <a:cubicBezTo>
                    <a:pt x="232" y="1"/>
                    <a:pt x="223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17"/>
            <p:cNvSpPr/>
            <p:nvPr/>
          </p:nvSpPr>
          <p:spPr>
            <a:xfrm>
              <a:off x="8626375" y="4145942"/>
              <a:ext cx="308685" cy="298511"/>
            </a:xfrm>
            <a:custGeom>
              <a:avLst/>
              <a:gdLst/>
              <a:ahLst/>
              <a:cxnLst/>
              <a:rect l="l" t="t" r="r" b="b"/>
              <a:pathLst>
                <a:path w="7203" h="6966" extrusionOk="0">
                  <a:moveTo>
                    <a:pt x="318" y="0"/>
                  </a:moveTo>
                  <a:cubicBezTo>
                    <a:pt x="240" y="0"/>
                    <a:pt x="163" y="31"/>
                    <a:pt x="107" y="93"/>
                  </a:cubicBezTo>
                  <a:cubicBezTo>
                    <a:pt x="0" y="211"/>
                    <a:pt x="7" y="393"/>
                    <a:pt x="125" y="499"/>
                  </a:cubicBezTo>
                  <a:lnTo>
                    <a:pt x="966" y="1267"/>
                  </a:lnTo>
                  <a:cubicBezTo>
                    <a:pt x="3000" y="3120"/>
                    <a:pt x="4606" y="4585"/>
                    <a:pt x="6671" y="6871"/>
                  </a:cubicBezTo>
                  <a:cubicBezTo>
                    <a:pt x="6728" y="6934"/>
                    <a:pt x="6804" y="6965"/>
                    <a:pt x="6884" y="6965"/>
                  </a:cubicBezTo>
                  <a:cubicBezTo>
                    <a:pt x="6953" y="6965"/>
                    <a:pt x="7022" y="6942"/>
                    <a:pt x="7076" y="6892"/>
                  </a:cubicBezTo>
                  <a:cubicBezTo>
                    <a:pt x="7194" y="6786"/>
                    <a:pt x="7202" y="6604"/>
                    <a:pt x="7097" y="6487"/>
                  </a:cubicBezTo>
                  <a:cubicBezTo>
                    <a:pt x="5013" y="4180"/>
                    <a:pt x="3398" y="2707"/>
                    <a:pt x="1354" y="842"/>
                  </a:cubicBezTo>
                  <a:lnTo>
                    <a:pt x="513" y="76"/>
                  </a:lnTo>
                  <a:cubicBezTo>
                    <a:pt x="457" y="25"/>
                    <a:pt x="387" y="0"/>
                    <a:pt x="3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17"/>
            <p:cNvSpPr/>
            <p:nvPr/>
          </p:nvSpPr>
          <p:spPr>
            <a:xfrm>
              <a:off x="8423023" y="3956009"/>
              <a:ext cx="258930" cy="233332"/>
            </a:xfrm>
            <a:custGeom>
              <a:avLst/>
              <a:gdLst/>
              <a:ahLst/>
              <a:cxnLst/>
              <a:rect l="l" t="t" r="r" b="b"/>
              <a:pathLst>
                <a:path w="6042" h="5445" extrusionOk="0">
                  <a:moveTo>
                    <a:pt x="3612" y="1"/>
                  </a:moveTo>
                  <a:cubicBezTo>
                    <a:pt x="3068" y="1"/>
                    <a:pt x="3143" y="1572"/>
                    <a:pt x="3143" y="1572"/>
                  </a:cubicBezTo>
                  <a:cubicBezTo>
                    <a:pt x="3143" y="1572"/>
                    <a:pt x="2671" y="766"/>
                    <a:pt x="2214" y="766"/>
                  </a:cubicBezTo>
                  <a:cubicBezTo>
                    <a:pt x="2146" y="766"/>
                    <a:pt x="2078" y="784"/>
                    <a:pt x="2012" y="825"/>
                  </a:cubicBezTo>
                  <a:cubicBezTo>
                    <a:pt x="1504" y="1141"/>
                    <a:pt x="2421" y="2376"/>
                    <a:pt x="2421" y="2376"/>
                  </a:cubicBezTo>
                  <a:cubicBezTo>
                    <a:pt x="2421" y="2376"/>
                    <a:pt x="1993" y="1840"/>
                    <a:pt x="1537" y="1840"/>
                  </a:cubicBezTo>
                  <a:cubicBezTo>
                    <a:pt x="1420" y="1840"/>
                    <a:pt x="1301" y="1875"/>
                    <a:pt x="1187" y="1963"/>
                  </a:cubicBezTo>
                  <a:cubicBezTo>
                    <a:pt x="626" y="2396"/>
                    <a:pt x="1559" y="3226"/>
                    <a:pt x="1559" y="3226"/>
                  </a:cubicBezTo>
                  <a:cubicBezTo>
                    <a:pt x="1559" y="3226"/>
                    <a:pt x="1418" y="3209"/>
                    <a:pt x="1224" y="3209"/>
                  </a:cubicBezTo>
                  <a:cubicBezTo>
                    <a:pt x="987" y="3209"/>
                    <a:pt x="670" y="3234"/>
                    <a:pt x="432" y="3349"/>
                  </a:cubicBezTo>
                  <a:cubicBezTo>
                    <a:pt x="1" y="3556"/>
                    <a:pt x="12" y="4028"/>
                    <a:pt x="493" y="4079"/>
                  </a:cubicBezTo>
                  <a:cubicBezTo>
                    <a:pt x="1466" y="4182"/>
                    <a:pt x="2421" y="4445"/>
                    <a:pt x="3347" y="4749"/>
                  </a:cubicBezTo>
                  <a:cubicBezTo>
                    <a:pt x="3794" y="4895"/>
                    <a:pt x="4236" y="5055"/>
                    <a:pt x="4672" y="5226"/>
                  </a:cubicBezTo>
                  <a:cubicBezTo>
                    <a:pt x="4873" y="5304"/>
                    <a:pt x="5162" y="5444"/>
                    <a:pt x="5416" y="5444"/>
                  </a:cubicBezTo>
                  <a:cubicBezTo>
                    <a:pt x="5541" y="5444"/>
                    <a:pt x="5657" y="5410"/>
                    <a:pt x="5749" y="5318"/>
                  </a:cubicBezTo>
                  <a:lnTo>
                    <a:pt x="5771" y="5296"/>
                  </a:lnTo>
                  <a:cubicBezTo>
                    <a:pt x="6042" y="4989"/>
                    <a:pt x="5724" y="4559"/>
                    <a:pt x="5570" y="4271"/>
                  </a:cubicBezTo>
                  <a:cubicBezTo>
                    <a:pt x="5362" y="3887"/>
                    <a:pt x="5174" y="3490"/>
                    <a:pt x="5005" y="3085"/>
                  </a:cubicBezTo>
                  <a:cubicBezTo>
                    <a:pt x="4701" y="2354"/>
                    <a:pt x="4507" y="1599"/>
                    <a:pt x="4285" y="843"/>
                  </a:cubicBezTo>
                  <a:cubicBezTo>
                    <a:pt x="4186" y="505"/>
                    <a:pt x="4065" y="67"/>
                    <a:pt x="3658" y="4"/>
                  </a:cubicBezTo>
                  <a:cubicBezTo>
                    <a:pt x="3643" y="2"/>
                    <a:pt x="3627" y="1"/>
                    <a:pt x="3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17"/>
            <p:cNvSpPr/>
            <p:nvPr/>
          </p:nvSpPr>
          <p:spPr>
            <a:xfrm>
              <a:off x="8719029" y="4088431"/>
              <a:ext cx="126251" cy="235817"/>
            </a:xfrm>
            <a:custGeom>
              <a:avLst/>
              <a:gdLst/>
              <a:ahLst/>
              <a:cxnLst/>
              <a:rect l="l" t="t" r="r" b="b"/>
              <a:pathLst>
                <a:path w="2946" h="5503" extrusionOk="0">
                  <a:moveTo>
                    <a:pt x="1" y="1"/>
                  </a:moveTo>
                  <a:lnTo>
                    <a:pt x="1" y="1"/>
                  </a:lnTo>
                  <a:cubicBezTo>
                    <a:pt x="590" y="3510"/>
                    <a:pt x="2350" y="5503"/>
                    <a:pt x="2350" y="5503"/>
                  </a:cubicBezTo>
                  <a:cubicBezTo>
                    <a:pt x="2945" y="3616"/>
                    <a:pt x="1663" y="1465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17"/>
            <p:cNvSpPr/>
            <p:nvPr/>
          </p:nvSpPr>
          <p:spPr>
            <a:xfrm>
              <a:off x="8514221" y="4211253"/>
              <a:ext cx="232060" cy="68007"/>
            </a:xfrm>
            <a:custGeom>
              <a:avLst/>
              <a:gdLst/>
              <a:ahLst/>
              <a:cxnLst/>
              <a:rect l="l" t="t" r="r" b="b"/>
              <a:pathLst>
                <a:path w="5415" h="1587" extrusionOk="0">
                  <a:moveTo>
                    <a:pt x="221" y="0"/>
                  </a:moveTo>
                  <a:cubicBezTo>
                    <a:pt x="148" y="0"/>
                    <a:pt x="74" y="1"/>
                    <a:pt x="0" y="2"/>
                  </a:cubicBezTo>
                  <a:cubicBezTo>
                    <a:pt x="1558" y="1134"/>
                    <a:pt x="2750" y="1587"/>
                    <a:pt x="3743" y="1587"/>
                  </a:cubicBezTo>
                  <a:cubicBezTo>
                    <a:pt x="4364" y="1587"/>
                    <a:pt x="4907" y="1410"/>
                    <a:pt x="5414" y="1111"/>
                  </a:cubicBezTo>
                  <a:cubicBezTo>
                    <a:pt x="5414" y="1111"/>
                    <a:pt x="3130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82" name="Google Shape;3482;p17"/>
          <p:cNvGrpSpPr/>
          <p:nvPr/>
        </p:nvGrpSpPr>
        <p:grpSpPr>
          <a:xfrm>
            <a:off x="-78114" y="3511770"/>
            <a:ext cx="822327" cy="1233226"/>
            <a:chOff x="-78114" y="3511770"/>
            <a:chExt cx="822327" cy="1233226"/>
          </a:xfrm>
        </p:grpSpPr>
        <p:sp>
          <p:nvSpPr>
            <p:cNvPr id="3483" name="Google Shape;3483;p17"/>
            <p:cNvSpPr/>
            <p:nvPr/>
          </p:nvSpPr>
          <p:spPr>
            <a:xfrm>
              <a:off x="139" y="3658493"/>
              <a:ext cx="125705" cy="185635"/>
            </a:xfrm>
            <a:custGeom>
              <a:avLst/>
              <a:gdLst/>
              <a:ahLst/>
              <a:cxnLst/>
              <a:rect l="l" t="t" r="r" b="b"/>
              <a:pathLst>
                <a:path w="4109" h="6068" extrusionOk="0">
                  <a:moveTo>
                    <a:pt x="559" y="0"/>
                  </a:moveTo>
                  <a:cubicBezTo>
                    <a:pt x="492" y="0"/>
                    <a:pt x="430" y="43"/>
                    <a:pt x="407" y="109"/>
                  </a:cubicBezTo>
                  <a:cubicBezTo>
                    <a:pt x="0" y="1347"/>
                    <a:pt x="152" y="2755"/>
                    <a:pt x="812" y="3877"/>
                  </a:cubicBezTo>
                  <a:cubicBezTo>
                    <a:pt x="1472" y="5000"/>
                    <a:pt x="2627" y="5818"/>
                    <a:pt x="3908" y="6063"/>
                  </a:cubicBezTo>
                  <a:cubicBezTo>
                    <a:pt x="3916" y="6065"/>
                    <a:pt x="3927" y="6068"/>
                    <a:pt x="3937" y="6068"/>
                  </a:cubicBezTo>
                  <a:cubicBezTo>
                    <a:pt x="4012" y="6068"/>
                    <a:pt x="4078" y="6013"/>
                    <a:pt x="4093" y="5937"/>
                  </a:cubicBezTo>
                  <a:cubicBezTo>
                    <a:pt x="4109" y="5850"/>
                    <a:pt x="4052" y="5768"/>
                    <a:pt x="3966" y="5750"/>
                  </a:cubicBezTo>
                  <a:cubicBezTo>
                    <a:pt x="2777" y="5521"/>
                    <a:pt x="1699" y="4759"/>
                    <a:pt x="1084" y="3715"/>
                  </a:cubicBezTo>
                  <a:cubicBezTo>
                    <a:pt x="472" y="2671"/>
                    <a:pt x="329" y="1359"/>
                    <a:pt x="708" y="207"/>
                  </a:cubicBezTo>
                  <a:cubicBezTo>
                    <a:pt x="734" y="125"/>
                    <a:pt x="689" y="36"/>
                    <a:pt x="607" y="8"/>
                  </a:cubicBezTo>
                  <a:cubicBezTo>
                    <a:pt x="591" y="3"/>
                    <a:pt x="575" y="0"/>
                    <a:pt x="5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17"/>
            <p:cNvSpPr/>
            <p:nvPr/>
          </p:nvSpPr>
          <p:spPr>
            <a:xfrm>
              <a:off x="45444" y="3643288"/>
              <a:ext cx="172175" cy="207234"/>
            </a:xfrm>
            <a:custGeom>
              <a:avLst/>
              <a:gdLst/>
              <a:ahLst/>
              <a:cxnLst/>
              <a:rect l="l" t="t" r="r" b="b"/>
              <a:pathLst>
                <a:path w="5628" h="6774" extrusionOk="0">
                  <a:moveTo>
                    <a:pt x="762" y="0"/>
                  </a:moveTo>
                  <a:cubicBezTo>
                    <a:pt x="698" y="0"/>
                    <a:pt x="638" y="39"/>
                    <a:pt x="615" y="101"/>
                  </a:cubicBezTo>
                  <a:cubicBezTo>
                    <a:pt x="145" y="1302"/>
                    <a:pt x="1" y="2494"/>
                    <a:pt x="202" y="3549"/>
                  </a:cubicBezTo>
                  <a:cubicBezTo>
                    <a:pt x="438" y="4789"/>
                    <a:pt x="1173" y="5852"/>
                    <a:pt x="2165" y="6390"/>
                  </a:cubicBezTo>
                  <a:cubicBezTo>
                    <a:pt x="2641" y="6647"/>
                    <a:pt x="3170" y="6773"/>
                    <a:pt x="3685" y="6773"/>
                  </a:cubicBezTo>
                  <a:cubicBezTo>
                    <a:pt x="4377" y="6773"/>
                    <a:pt x="5052" y="6547"/>
                    <a:pt x="5556" y="6106"/>
                  </a:cubicBezTo>
                  <a:cubicBezTo>
                    <a:pt x="5622" y="6051"/>
                    <a:pt x="5628" y="5949"/>
                    <a:pt x="5570" y="5883"/>
                  </a:cubicBezTo>
                  <a:cubicBezTo>
                    <a:pt x="5539" y="5847"/>
                    <a:pt x="5495" y="5828"/>
                    <a:pt x="5451" y="5828"/>
                  </a:cubicBezTo>
                  <a:cubicBezTo>
                    <a:pt x="5413" y="5828"/>
                    <a:pt x="5376" y="5841"/>
                    <a:pt x="5346" y="5867"/>
                  </a:cubicBezTo>
                  <a:cubicBezTo>
                    <a:pt x="4903" y="6252"/>
                    <a:pt x="4297" y="6450"/>
                    <a:pt x="3675" y="6450"/>
                  </a:cubicBezTo>
                  <a:cubicBezTo>
                    <a:pt x="3209" y="6450"/>
                    <a:pt x="2734" y="6339"/>
                    <a:pt x="2314" y="6111"/>
                  </a:cubicBezTo>
                  <a:cubicBezTo>
                    <a:pt x="1403" y="5619"/>
                    <a:pt x="731" y="4638"/>
                    <a:pt x="512" y="3490"/>
                  </a:cubicBezTo>
                  <a:cubicBezTo>
                    <a:pt x="322" y="2494"/>
                    <a:pt x="460" y="1362"/>
                    <a:pt x="910" y="217"/>
                  </a:cubicBezTo>
                  <a:cubicBezTo>
                    <a:pt x="941" y="135"/>
                    <a:pt x="901" y="42"/>
                    <a:pt x="820" y="11"/>
                  </a:cubicBezTo>
                  <a:cubicBezTo>
                    <a:pt x="801" y="4"/>
                    <a:pt x="781" y="0"/>
                    <a:pt x="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17"/>
            <p:cNvSpPr/>
            <p:nvPr/>
          </p:nvSpPr>
          <p:spPr>
            <a:xfrm>
              <a:off x="176314" y="3742929"/>
              <a:ext cx="38149" cy="91961"/>
            </a:xfrm>
            <a:custGeom>
              <a:avLst/>
              <a:gdLst/>
              <a:ahLst/>
              <a:cxnLst/>
              <a:rect l="l" t="t" r="r" b="b"/>
              <a:pathLst>
                <a:path w="1247" h="3006" extrusionOk="0">
                  <a:moveTo>
                    <a:pt x="177" y="1"/>
                  </a:moveTo>
                  <a:cubicBezTo>
                    <a:pt x="161" y="1"/>
                    <a:pt x="144" y="3"/>
                    <a:pt x="128" y="8"/>
                  </a:cubicBezTo>
                  <a:cubicBezTo>
                    <a:pt x="46" y="36"/>
                    <a:pt x="0" y="126"/>
                    <a:pt x="28" y="209"/>
                  </a:cubicBezTo>
                  <a:lnTo>
                    <a:pt x="917" y="2898"/>
                  </a:lnTo>
                  <a:cubicBezTo>
                    <a:pt x="939" y="2964"/>
                    <a:pt x="1000" y="3005"/>
                    <a:pt x="1066" y="3005"/>
                  </a:cubicBezTo>
                  <a:cubicBezTo>
                    <a:pt x="1082" y="3005"/>
                    <a:pt x="1100" y="3002"/>
                    <a:pt x="1118" y="2999"/>
                  </a:cubicBezTo>
                  <a:cubicBezTo>
                    <a:pt x="1200" y="2971"/>
                    <a:pt x="1247" y="2882"/>
                    <a:pt x="1219" y="2798"/>
                  </a:cubicBezTo>
                  <a:lnTo>
                    <a:pt x="329" y="110"/>
                  </a:lnTo>
                  <a:cubicBezTo>
                    <a:pt x="307" y="42"/>
                    <a:pt x="244" y="1"/>
                    <a:pt x="1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17"/>
            <p:cNvSpPr/>
            <p:nvPr/>
          </p:nvSpPr>
          <p:spPr>
            <a:xfrm>
              <a:off x="134801" y="3661858"/>
              <a:ext cx="72259" cy="166270"/>
            </a:xfrm>
            <a:custGeom>
              <a:avLst/>
              <a:gdLst/>
              <a:ahLst/>
              <a:cxnLst/>
              <a:rect l="l" t="t" r="r" b="b"/>
              <a:pathLst>
                <a:path w="2362" h="5435" extrusionOk="0">
                  <a:moveTo>
                    <a:pt x="583" y="0"/>
                  </a:moveTo>
                  <a:cubicBezTo>
                    <a:pt x="521" y="0"/>
                    <a:pt x="461" y="37"/>
                    <a:pt x="435" y="97"/>
                  </a:cubicBezTo>
                  <a:cubicBezTo>
                    <a:pt x="50" y="1021"/>
                    <a:pt x="0" y="2099"/>
                    <a:pt x="299" y="3055"/>
                  </a:cubicBezTo>
                  <a:cubicBezTo>
                    <a:pt x="597" y="4012"/>
                    <a:pt x="1250" y="4868"/>
                    <a:pt x="2093" y="5410"/>
                  </a:cubicBezTo>
                  <a:cubicBezTo>
                    <a:pt x="2121" y="5429"/>
                    <a:pt x="2150" y="5435"/>
                    <a:pt x="2180" y="5435"/>
                  </a:cubicBezTo>
                  <a:cubicBezTo>
                    <a:pt x="2231" y="5435"/>
                    <a:pt x="2282" y="5410"/>
                    <a:pt x="2313" y="5360"/>
                  </a:cubicBezTo>
                  <a:cubicBezTo>
                    <a:pt x="2362" y="5287"/>
                    <a:pt x="2340" y="5190"/>
                    <a:pt x="2266" y="5141"/>
                  </a:cubicBezTo>
                  <a:cubicBezTo>
                    <a:pt x="1485" y="4641"/>
                    <a:pt x="879" y="3845"/>
                    <a:pt x="603" y="2959"/>
                  </a:cubicBezTo>
                  <a:cubicBezTo>
                    <a:pt x="325" y="2074"/>
                    <a:pt x="372" y="1075"/>
                    <a:pt x="729" y="219"/>
                  </a:cubicBezTo>
                  <a:cubicBezTo>
                    <a:pt x="763" y="138"/>
                    <a:pt x="723" y="45"/>
                    <a:pt x="642" y="12"/>
                  </a:cubicBezTo>
                  <a:cubicBezTo>
                    <a:pt x="623" y="4"/>
                    <a:pt x="603" y="0"/>
                    <a:pt x="5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17"/>
            <p:cNvSpPr/>
            <p:nvPr/>
          </p:nvSpPr>
          <p:spPr>
            <a:xfrm>
              <a:off x="204121" y="3687678"/>
              <a:ext cx="54699" cy="147150"/>
            </a:xfrm>
            <a:custGeom>
              <a:avLst/>
              <a:gdLst/>
              <a:ahLst/>
              <a:cxnLst/>
              <a:rect l="l" t="t" r="r" b="b"/>
              <a:pathLst>
                <a:path w="1788" h="4810" extrusionOk="0">
                  <a:moveTo>
                    <a:pt x="1239" y="0"/>
                  </a:moveTo>
                  <a:cubicBezTo>
                    <a:pt x="1226" y="0"/>
                    <a:pt x="1213" y="2"/>
                    <a:pt x="1200" y="5"/>
                  </a:cubicBezTo>
                  <a:cubicBezTo>
                    <a:pt x="1116" y="27"/>
                    <a:pt x="1065" y="112"/>
                    <a:pt x="1084" y="198"/>
                  </a:cubicBezTo>
                  <a:cubicBezTo>
                    <a:pt x="1454" y="1701"/>
                    <a:pt x="1060" y="3368"/>
                    <a:pt x="56" y="4548"/>
                  </a:cubicBezTo>
                  <a:cubicBezTo>
                    <a:pt x="0" y="4616"/>
                    <a:pt x="9" y="4714"/>
                    <a:pt x="75" y="4772"/>
                  </a:cubicBezTo>
                  <a:cubicBezTo>
                    <a:pt x="104" y="4798"/>
                    <a:pt x="141" y="4810"/>
                    <a:pt x="178" y="4810"/>
                  </a:cubicBezTo>
                  <a:cubicBezTo>
                    <a:pt x="222" y="4810"/>
                    <a:pt x="267" y="4792"/>
                    <a:pt x="298" y="4751"/>
                  </a:cubicBezTo>
                  <a:cubicBezTo>
                    <a:pt x="1367" y="3495"/>
                    <a:pt x="1787" y="1722"/>
                    <a:pt x="1392" y="121"/>
                  </a:cubicBezTo>
                  <a:cubicBezTo>
                    <a:pt x="1374" y="49"/>
                    <a:pt x="1310" y="0"/>
                    <a:pt x="12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17"/>
            <p:cNvSpPr/>
            <p:nvPr/>
          </p:nvSpPr>
          <p:spPr>
            <a:xfrm>
              <a:off x="137769" y="3553345"/>
              <a:ext cx="90278" cy="277994"/>
            </a:xfrm>
            <a:custGeom>
              <a:avLst/>
              <a:gdLst/>
              <a:ahLst/>
              <a:cxnLst/>
              <a:rect l="l" t="t" r="r" b="b"/>
              <a:pathLst>
                <a:path w="2951" h="9087" extrusionOk="0">
                  <a:moveTo>
                    <a:pt x="182" y="1"/>
                  </a:moveTo>
                  <a:cubicBezTo>
                    <a:pt x="154" y="1"/>
                    <a:pt x="126" y="8"/>
                    <a:pt x="100" y="23"/>
                  </a:cubicBezTo>
                  <a:cubicBezTo>
                    <a:pt x="25" y="70"/>
                    <a:pt x="0" y="167"/>
                    <a:pt x="47" y="242"/>
                  </a:cubicBezTo>
                  <a:cubicBezTo>
                    <a:pt x="842" y="1553"/>
                    <a:pt x="1664" y="2907"/>
                    <a:pt x="2121" y="4392"/>
                  </a:cubicBezTo>
                  <a:cubicBezTo>
                    <a:pt x="2626" y="6030"/>
                    <a:pt x="2577" y="7618"/>
                    <a:pt x="1990" y="8860"/>
                  </a:cubicBezTo>
                  <a:cubicBezTo>
                    <a:pt x="1952" y="8939"/>
                    <a:pt x="1987" y="9035"/>
                    <a:pt x="2066" y="9071"/>
                  </a:cubicBezTo>
                  <a:cubicBezTo>
                    <a:pt x="2088" y="9080"/>
                    <a:pt x="2112" y="9086"/>
                    <a:pt x="2134" y="9086"/>
                  </a:cubicBezTo>
                  <a:cubicBezTo>
                    <a:pt x="2193" y="9086"/>
                    <a:pt x="2250" y="9051"/>
                    <a:pt x="2276" y="8994"/>
                  </a:cubicBezTo>
                  <a:cubicBezTo>
                    <a:pt x="2899" y="7679"/>
                    <a:pt x="2950" y="6013"/>
                    <a:pt x="2423" y="4299"/>
                  </a:cubicBezTo>
                  <a:cubicBezTo>
                    <a:pt x="1956" y="2775"/>
                    <a:pt x="1124" y="1404"/>
                    <a:pt x="319" y="78"/>
                  </a:cubicBezTo>
                  <a:cubicBezTo>
                    <a:pt x="288" y="28"/>
                    <a:pt x="236" y="1"/>
                    <a:pt x="1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17"/>
            <p:cNvSpPr/>
            <p:nvPr/>
          </p:nvSpPr>
          <p:spPr>
            <a:xfrm>
              <a:off x="204794" y="3722248"/>
              <a:ext cx="137574" cy="113498"/>
            </a:xfrm>
            <a:custGeom>
              <a:avLst/>
              <a:gdLst/>
              <a:ahLst/>
              <a:cxnLst/>
              <a:rect l="l" t="t" r="r" b="b"/>
              <a:pathLst>
                <a:path w="4497" h="3710" extrusionOk="0">
                  <a:moveTo>
                    <a:pt x="4092" y="0"/>
                  </a:moveTo>
                  <a:cubicBezTo>
                    <a:pt x="4080" y="0"/>
                    <a:pt x="4068" y="2"/>
                    <a:pt x="4056" y="4"/>
                  </a:cubicBezTo>
                  <a:cubicBezTo>
                    <a:pt x="3969" y="23"/>
                    <a:pt x="3916" y="109"/>
                    <a:pt x="3937" y="194"/>
                  </a:cubicBezTo>
                  <a:cubicBezTo>
                    <a:pt x="4159" y="1157"/>
                    <a:pt x="3792" y="2216"/>
                    <a:pt x="3021" y="2831"/>
                  </a:cubicBezTo>
                  <a:cubicBezTo>
                    <a:pt x="2556" y="3202"/>
                    <a:pt x="1965" y="3395"/>
                    <a:pt x="1375" y="3395"/>
                  </a:cubicBezTo>
                  <a:cubicBezTo>
                    <a:pt x="988" y="3395"/>
                    <a:pt x="601" y="3312"/>
                    <a:pt x="250" y="3142"/>
                  </a:cubicBezTo>
                  <a:cubicBezTo>
                    <a:pt x="228" y="3131"/>
                    <a:pt x="204" y="3126"/>
                    <a:pt x="181" y="3126"/>
                  </a:cubicBezTo>
                  <a:cubicBezTo>
                    <a:pt x="122" y="3126"/>
                    <a:pt x="66" y="3159"/>
                    <a:pt x="38" y="3216"/>
                  </a:cubicBezTo>
                  <a:cubicBezTo>
                    <a:pt x="0" y="3295"/>
                    <a:pt x="32" y="3387"/>
                    <a:pt x="112" y="3427"/>
                  </a:cubicBezTo>
                  <a:cubicBezTo>
                    <a:pt x="507" y="3615"/>
                    <a:pt x="941" y="3709"/>
                    <a:pt x="1375" y="3709"/>
                  </a:cubicBezTo>
                  <a:cubicBezTo>
                    <a:pt x="2037" y="3709"/>
                    <a:pt x="2699" y="3493"/>
                    <a:pt x="3220" y="3078"/>
                  </a:cubicBezTo>
                  <a:cubicBezTo>
                    <a:pt x="4085" y="2388"/>
                    <a:pt x="4496" y="1201"/>
                    <a:pt x="4247" y="123"/>
                  </a:cubicBezTo>
                  <a:cubicBezTo>
                    <a:pt x="4229" y="49"/>
                    <a:pt x="4165" y="0"/>
                    <a:pt x="40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17"/>
            <p:cNvSpPr/>
            <p:nvPr/>
          </p:nvSpPr>
          <p:spPr>
            <a:xfrm>
              <a:off x="203662" y="3648458"/>
              <a:ext cx="110317" cy="180710"/>
            </a:xfrm>
            <a:custGeom>
              <a:avLst/>
              <a:gdLst/>
              <a:ahLst/>
              <a:cxnLst/>
              <a:rect l="l" t="t" r="r" b="b"/>
              <a:pathLst>
                <a:path w="3606" h="5907" extrusionOk="0">
                  <a:moveTo>
                    <a:pt x="3222" y="1"/>
                  </a:moveTo>
                  <a:cubicBezTo>
                    <a:pt x="3215" y="1"/>
                    <a:pt x="3209" y="1"/>
                    <a:pt x="3202" y="2"/>
                  </a:cubicBezTo>
                  <a:cubicBezTo>
                    <a:pt x="3115" y="11"/>
                    <a:pt x="3050" y="89"/>
                    <a:pt x="3059" y="177"/>
                  </a:cubicBezTo>
                  <a:cubicBezTo>
                    <a:pt x="3276" y="2365"/>
                    <a:pt x="2064" y="4598"/>
                    <a:pt x="108" y="5607"/>
                  </a:cubicBezTo>
                  <a:cubicBezTo>
                    <a:pt x="31" y="5647"/>
                    <a:pt x="0" y="5744"/>
                    <a:pt x="40" y="5820"/>
                  </a:cubicBezTo>
                  <a:cubicBezTo>
                    <a:pt x="68" y="5876"/>
                    <a:pt x="125" y="5907"/>
                    <a:pt x="181" y="5907"/>
                  </a:cubicBezTo>
                  <a:cubicBezTo>
                    <a:pt x="208" y="5907"/>
                    <a:pt x="231" y="5899"/>
                    <a:pt x="253" y="5889"/>
                  </a:cubicBezTo>
                  <a:cubicBezTo>
                    <a:pt x="2322" y="4822"/>
                    <a:pt x="3605" y="2459"/>
                    <a:pt x="3375" y="143"/>
                  </a:cubicBezTo>
                  <a:cubicBezTo>
                    <a:pt x="3367" y="63"/>
                    <a:pt x="3302" y="1"/>
                    <a:pt x="32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17"/>
            <p:cNvSpPr/>
            <p:nvPr/>
          </p:nvSpPr>
          <p:spPr>
            <a:xfrm>
              <a:off x="86437" y="3721728"/>
              <a:ext cx="128183" cy="108940"/>
            </a:xfrm>
            <a:custGeom>
              <a:avLst/>
              <a:gdLst/>
              <a:ahLst/>
              <a:cxnLst/>
              <a:rect l="l" t="t" r="r" b="b"/>
              <a:pathLst>
                <a:path w="4190" h="3561" extrusionOk="0">
                  <a:moveTo>
                    <a:pt x="172" y="0"/>
                  </a:moveTo>
                  <a:cubicBezTo>
                    <a:pt x="161" y="0"/>
                    <a:pt x="150" y="1"/>
                    <a:pt x="140" y="4"/>
                  </a:cubicBezTo>
                  <a:cubicBezTo>
                    <a:pt x="54" y="23"/>
                    <a:pt x="0" y="107"/>
                    <a:pt x="18" y="193"/>
                  </a:cubicBezTo>
                  <a:cubicBezTo>
                    <a:pt x="216" y="1112"/>
                    <a:pt x="722" y="1955"/>
                    <a:pt x="1443" y="2562"/>
                  </a:cubicBezTo>
                  <a:cubicBezTo>
                    <a:pt x="2166" y="3168"/>
                    <a:pt x="3081" y="3523"/>
                    <a:pt x="4023" y="3560"/>
                  </a:cubicBezTo>
                  <a:lnTo>
                    <a:pt x="4028" y="3560"/>
                  </a:lnTo>
                  <a:cubicBezTo>
                    <a:pt x="4113" y="3560"/>
                    <a:pt x="4185" y="3494"/>
                    <a:pt x="4186" y="3407"/>
                  </a:cubicBezTo>
                  <a:cubicBezTo>
                    <a:pt x="4189" y="3319"/>
                    <a:pt x="4122" y="3246"/>
                    <a:pt x="4034" y="3241"/>
                  </a:cubicBezTo>
                  <a:cubicBezTo>
                    <a:pt x="3164" y="3208"/>
                    <a:pt x="2316" y="2880"/>
                    <a:pt x="1648" y="2319"/>
                  </a:cubicBezTo>
                  <a:cubicBezTo>
                    <a:pt x="981" y="1755"/>
                    <a:pt x="511" y="977"/>
                    <a:pt x="327" y="126"/>
                  </a:cubicBezTo>
                  <a:cubicBezTo>
                    <a:pt x="312" y="51"/>
                    <a:pt x="245" y="0"/>
                    <a:pt x="1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17"/>
            <p:cNvSpPr/>
            <p:nvPr/>
          </p:nvSpPr>
          <p:spPr>
            <a:xfrm>
              <a:off x="13782" y="3800077"/>
              <a:ext cx="204083" cy="80519"/>
            </a:xfrm>
            <a:custGeom>
              <a:avLst/>
              <a:gdLst/>
              <a:ahLst/>
              <a:cxnLst/>
              <a:rect l="l" t="t" r="r" b="b"/>
              <a:pathLst>
                <a:path w="6671" h="2632" extrusionOk="0">
                  <a:moveTo>
                    <a:pt x="181" y="0"/>
                  </a:moveTo>
                  <a:cubicBezTo>
                    <a:pt x="161" y="0"/>
                    <a:pt x="141" y="4"/>
                    <a:pt x="121" y="12"/>
                  </a:cubicBezTo>
                  <a:cubicBezTo>
                    <a:pt x="40" y="46"/>
                    <a:pt x="1" y="140"/>
                    <a:pt x="34" y="219"/>
                  </a:cubicBezTo>
                  <a:cubicBezTo>
                    <a:pt x="529" y="1421"/>
                    <a:pt x="1628" y="2328"/>
                    <a:pt x="2901" y="2585"/>
                  </a:cubicBezTo>
                  <a:cubicBezTo>
                    <a:pt x="3062" y="2617"/>
                    <a:pt x="3228" y="2632"/>
                    <a:pt x="3396" y="2632"/>
                  </a:cubicBezTo>
                  <a:cubicBezTo>
                    <a:pt x="4626" y="2632"/>
                    <a:pt x="5968" y="1802"/>
                    <a:pt x="6619" y="907"/>
                  </a:cubicBezTo>
                  <a:cubicBezTo>
                    <a:pt x="6670" y="835"/>
                    <a:pt x="6655" y="736"/>
                    <a:pt x="6583" y="685"/>
                  </a:cubicBezTo>
                  <a:cubicBezTo>
                    <a:pt x="6555" y="664"/>
                    <a:pt x="6522" y="655"/>
                    <a:pt x="6490" y="655"/>
                  </a:cubicBezTo>
                  <a:cubicBezTo>
                    <a:pt x="6441" y="655"/>
                    <a:pt x="6393" y="677"/>
                    <a:pt x="6362" y="719"/>
                  </a:cubicBezTo>
                  <a:cubicBezTo>
                    <a:pt x="5758" y="1553"/>
                    <a:pt x="4497" y="2315"/>
                    <a:pt x="3392" y="2315"/>
                  </a:cubicBezTo>
                  <a:cubicBezTo>
                    <a:pt x="3246" y="2315"/>
                    <a:pt x="3104" y="2302"/>
                    <a:pt x="2965" y="2274"/>
                  </a:cubicBezTo>
                  <a:cubicBezTo>
                    <a:pt x="1811" y="2040"/>
                    <a:pt x="776" y="1187"/>
                    <a:pt x="328" y="99"/>
                  </a:cubicBezTo>
                  <a:cubicBezTo>
                    <a:pt x="303" y="38"/>
                    <a:pt x="243" y="0"/>
                    <a:pt x="1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17"/>
            <p:cNvSpPr/>
            <p:nvPr/>
          </p:nvSpPr>
          <p:spPr>
            <a:xfrm>
              <a:off x="90475" y="3511770"/>
              <a:ext cx="75716" cy="73085"/>
            </a:xfrm>
            <a:custGeom>
              <a:avLst/>
              <a:gdLst/>
              <a:ahLst/>
              <a:cxnLst/>
              <a:rect l="l" t="t" r="r" b="b"/>
              <a:pathLst>
                <a:path w="2475" h="2389" extrusionOk="0">
                  <a:moveTo>
                    <a:pt x="1518" y="1"/>
                  </a:moveTo>
                  <a:cubicBezTo>
                    <a:pt x="1000" y="1"/>
                    <a:pt x="430" y="381"/>
                    <a:pt x="272" y="832"/>
                  </a:cubicBezTo>
                  <a:cubicBezTo>
                    <a:pt x="1" y="1605"/>
                    <a:pt x="673" y="2388"/>
                    <a:pt x="1425" y="2388"/>
                  </a:cubicBezTo>
                  <a:cubicBezTo>
                    <a:pt x="1557" y="2388"/>
                    <a:pt x="1692" y="2364"/>
                    <a:pt x="1824" y="2312"/>
                  </a:cubicBezTo>
                  <a:cubicBezTo>
                    <a:pt x="2206" y="2161"/>
                    <a:pt x="2438" y="1826"/>
                    <a:pt x="2457" y="1419"/>
                  </a:cubicBezTo>
                  <a:cubicBezTo>
                    <a:pt x="2474" y="1125"/>
                    <a:pt x="2389" y="597"/>
                    <a:pt x="2213" y="346"/>
                  </a:cubicBezTo>
                  <a:cubicBezTo>
                    <a:pt x="2038" y="102"/>
                    <a:pt x="1785" y="1"/>
                    <a:pt x="1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17"/>
            <p:cNvSpPr/>
            <p:nvPr/>
          </p:nvSpPr>
          <p:spPr>
            <a:xfrm>
              <a:off x="202102" y="3553590"/>
              <a:ext cx="75074" cy="69812"/>
            </a:xfrm>
            <a:custGeom>
              <a:avLst/>
              <a:gdLst/>
              <a:ahLst/>
              <a:cxnLst/>
              <a:rect l="l" t="t" r="r" b="b"/>
              <a:pathLst>
                <a:path w="2454" h="2282" extrusionOk="0">
                  <a:moveTo>
                    <a:pt x="1250" y="1"/>
                  </a:moveTo>
                  <a:cubicBezTo>
                    <a:pt x="854" y="1"/>
                    <a:pt x="462" y="191"/>
                    <a:pt x="238" y="528"/>
                  </a:cubicBezTo>
                  <a:cubicBezTo>
                    <a:pt x="75" y="772"/>
                    <a:pt x="0" y="1080"/>
                    <a:pt x="37" y="1372"/>
                  </a:cubicBezTo>
                  <a:cubicBezTo>
                    <a:pt x="82" y="1736"/>
                    <a:pt x="297" y="1974"/>
                    <a:pt x="605" y="2142"/>
                  </a:cubicBezTo>
                  <a:cubicBezTo>
                    <a:pt x="783" y="2238"/>
                    <a:pt x="982" y="2282"/>
                    <a:pt x="1181" y="2282"/>
                  </a:cubicBezTo>
                  <a:cubicBezTo>
                    <a:pt x="1814" y="2282"/>
                    <a:pt x="2450" y="1837"/>
                    <a:pt x="2416" y="1196"/>
                  </a:cubicBezTo>
                  <a:cubicBezTo>
                    <a:pt x="2417" y="1184"/>
                    <a:pt x="2423" y="1174"/>
                    <a:pt x="2424" y="1162"/>
                  </a:cubicBezTo>
                  <a:cubicBezTo>
                    <a:pt x="2454" y="893"/>
                    <a:pt x="2342" y="644"/>
                    <a:pt x="2185" y="431"/>
                  </a:cubicBezTo>
                  <a:cubicBezTo>
                    <a:pt x="2057" y="258"/>
                    <a:pt x="1821" y="124"/>
                    <a:pt x="1623" y="59"/>
                  </a:cubicBezTo>
                  <a:cubicBezTo>
                    <a:pt x="1502" y="20"/>
                    <a:pt x="1376" y="1"/>
                    <a:pt x="12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17"/>
            <p:cNvSpPr/>
            <p:nvPr/>
          </p:nvSpPr>
          <p:spPr>
            <a:xfrm>
              <a:off x="111491" y="3628390"/>
              <a:ext cx="74340" cy="72565"/>
            </a:xfrm>
            <a:custGeom>
              <a:avLst/>
              <a:gdLst/>
              <a:ahLst/>
              <a:cxnLst/>
              <a:rect l="l" t="t" r="r" b="b"/>
              <a:pathLst>
                <a:path w="2430" h="2372" extrusionOk="0">
                  <a:moveTo>
                    <a:pt x="1275" y="1"/>
                  </a:moveTo>
                  <a:cubicBezTo>
                    <a:pt x="1237" y="1"/>
                    <a:pt x="1198" y="3"/>
                    <a:pt x="1160" y="6"/>
                  </a:cubicBezTo>
                  <a:cubicBezTo>
                    <a:pt x="1102" y="12"/>
                    <a:pt x="1047" y="27"/>
                    <a:pt x="994" y="43"/>
                  </a:cubicBezTo>
                  <a:cubicBezTo>
                    <a:pt x="777" y="80"/>
                    <a:pt x="573" y="177"/>
                    <a:pt x="410" y="349"/>
                  </a:cubicBezTo>
                  <a:cubicBezTo>
                    <a:pt x="111" y="660"/>
                    <a:pt x="0" y="1084"/>
                    <a:pt x="93" y="1504"/>
                  </a:cubicBezTo>
                  <a:cubicBezTo>
                    <a:pt x="203" y="2005"/>
                    <a:pt x="658" y="2331"/>
                    <a:pt x="1150" y="2369"/>
                  </a:cubicBezTo>
                  <a:cubicBezTo>
                    <a:pt x="1176" y="2371"/>
                    <a:pt x="1202" y="2372"/>
                    <a:pt x="1228" y="2372"/>
                  </a:cubicBezTo>
                  <a:cubicBezTo>
                    <a:pt x="1640" y="2372"/>
                    <a:pt x="2060" y="2136"/>
                    <a:pt x="2268" y="1780"/>
                  </a:cubicBezTo>
                  <a:cubicBezTo>
                    <a:pt x="2369" y="1605"/>
                    <a:pt x="2407" y="1406"/>
                    <a:pt x="2386" y="1215"/>
                  </a:cubicBezTo>
                  <a:cubicBezTo>
                    <a:pt x="2429" y="711"/>
                    <a:pt x="2074" y="203"/>
                    <a:pt x="1604" y="50"/>
                  </a:cubicBezTo>
                  <a:cubicBezTo>
                    <a:pt x="1498" y="17"/>
                    <a:pt x="1386" y="1"/>
                    <a:pt x="12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17"/>
            <p:cNvSpPr/>
            <p:nvPr/>
          </p:nvSpPr>
          <p:spPr>
            <a:xfrm>
              <a:off x="39112" y="3601713"/>
              <a:ext cx="63724" cy="59380"/>
            </a:xfrm>
            <a:custGeom>
              <a:avLst/>
              <a:gdLst/>
              <a:ahLst/>
              <a:cxnLst/>
              <a:rect l="l" t="t" r="r" b="b"/>
              <a:pathLst>
                <a:path w="2083" h="1941" extrusionOk="0">
                  <a:moveTo>
                    <a:pt x="1053" y="0"/>
                  </a:moveTo>
                  <a:cubicBezTo>
                    <a:pt x="577" y="0"/>
                    <a:pt x="106" y="296"/>
                    <a:pt x="54" y="843"/>
                  </a:cubicBezTo>
                  <a:cubicBezTo>
                    <a:pt x="1" y="1400"/>
                    <a:pt x="450" y="1925"/>
                    <a:pt x="1014" y="1940"/>
                  </a:cubicBezTo>
                  <a:cubicBezTo>
                    <a:pt x="1022" y="1940"/>
                    <a:pt x="1030" y="1940"/>
                    <a:pt x="1039" y="1940"/>
                  </a:cubicBezTo>
                  <a:cubicBezTo>
                    <a:pt x="1542" y="1940"/>
                    <a:pt x="2047" y="1500"/>
                    <a:pt x="2073" y="987"/>
                  </a:cubicBezTo>
                  <a:cubicBezTo>
                    <a:pt x="2083" y="787"/>
                    <a:pt x="2020" y="594"/>
                    <a:pt x="1908" y="431"/>
                  </a:cubicBezTo>
                  <a:cubicBezTo>
                    <a:pt x="1708" y="139"/>
                    <a:pt x="1380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17"/>
            <p:cNvSpPr/>
            <p:nvPr/>
          </p:nvSpPr>
          <p:spPr>
            <a:xfrm>
              <a:off x="219937" y="3658524"/>
              <a:ext cx="52313" cy="51151"/>
            </a:xfrm>
            <a:custGeom>
              <a:avLst/>
              <a:gdLst/>
              <a:ahLst/>
              <a:cxnLst/>
              <a:rect l="l" t="t" r="r" b="b"/>
              <a:pathLst>
                <a:path w="1710" h="1672" extrusionOk="0">
                  <a:moveTo>
                    <a:pt x="838" y="0"/>
                  </a:moveTo>
                  <a:cubicBezTo>
                    <a:pt x="462" y="0"/>
                    <a:pt x="167" y="242"/>
                    <a:pt x="37" y="615"/>
                  </a:cubicBezTo>
                  <a:cubicBezTo>
                    <a:pt x="15" y="679"/>
                    <a:pt x="0" y="797"/>
                    <a:pt x="7" y="866"/>
                  </a:cubicBezTo>
                  <a:cubicBezTo>
                    <a:pt x="34" y="1084"/>
                    <a:pt x="87" y="1274"/>
                    <a:pt x="248" y="1432"/>
                  </a:cubicBezTo>
                  <a:cubicBezTo>
                    <a:pt x="383" y="1569"/>
                    <a:pt x="606" y="1671"/>
                    <a:pt x="805" y="1671"/>
                  </a:cubicBezTo>
                  <a:cubicBezTo>
                    <a:pt x="816" y="1671"/>
                    <a:pt x="826" y="1671"/>
                    <a:pt x="837" y="1670"/>
                  </a:cubicBezTo>
                  <a:cubicBezTo>
                    <a:pt x="1217" y="1648"/>
                    <a:pt x="1636" y="1334"/>
                    <a:pt x="1642" y="919"/>
                  </a:cubicBezTo>
                  <a:cubicBezTo>
                    <a:pt x="1709" y="534"/>
                    <a:pt x="1404" y="98"/>
                    <a:pt x="1028" y="20"/>
                  </a:cubicBezTo>
                  <a:cubicBezTo>
                    <a:pt x="963" y="6"/>
                    <a:pt x="899" y="0"/>
                    <a:pt x="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17"/>
            <p:cNvSpPr/>
            <p:nvPr/>
          </p:nvSpPr>
          <p:spPr>
            <a:xfrm>
              <a:off x="268852" y="3622393"/>
              <a:ext cx="59992" cy="53598"/>
            </a:xfrm>
            <a:custGeom>
              <a:avLst/>
              <a:gdLst/>
              <a:ahLst/>
              <a:cxnLst/>
              <a:rect l="l" t="t" r="r" b="b"/>
              <a:pathLst>
                <a:path w="1961" h="1752" extrusionOk="0">
                  <a:moveTo>
                    <a:pt x="979" y="0"/>
                  </a:moveTo>
                  <a:cubicBezTo>
                    <a:pt x="913" y="0"/>
                    <a:pt x="846" y="8"/>
                    <a:pt x="778" y="25"/>
                  </a:cubicBezTo>
                  <a:cubicBezTo>
                    <a:pt x="333" y="133"/>
                    <a:pt x="0" y="621"/>
                    <a:pt x="128" y="1078"/>
                  </a:cubicBezTo>
                  <a:cubicBezTo>
                    <a:pt x="239" y="1467"/>
                    <a:pt x="586" y="1752"/>
                    <a:pt x="983" y="1752"/>
                  </a:cubicBezTo>
                  <a:cubicBezTo>
                    <a:pt x="1048" y="1752"/>
                    <a:pt x="1115" y="1744"/>
                    <a:pt x="1182" y="1728"/>
                  </a:cubicBezTo>
                  <a:cubicBezTo>
                    <a:pt x="1626" y="1619"/>
                    <a:pt x="1960" y="1130"/>
                    <a:pt x="1831" y="674"/>
                  </a:cubicBezTo>
                  <a:cubicBezTo>
                    <a:pt x="1722" y="284"/>
                    <a:pt x="1375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17"/>
            <p:cNvSpPr/>
            <p:nvPr/>
          </p:nvSpPr>
          <p:spPr>
            <a:xfrm>
              <a:off x="71508" y="3807480"/>
              <a:ext cx="60175" cy="48581"/>
            </a:xfrm>
            <a:custGeom>
              <a:avLst/>
              <a:gdLst/>
              <a:ahLst/>
              <a:cxnLst/>
              <a:rect l="l" t="t" r="r" b="b"/>
              <a:pathLst>
                <a:path w="1967" h="1588" extrusionOk="0">
                  <a:moveTo>
                    <a:pt x="1086" y="0"/>
                  </a:moveTo>
                  <a:cubicBezTo>
                    <a:pt x="1026" y="0"/>
                    <a:pt x="962" y="8"/>
                    <a:pt x="893" y="24"/>
                  </a:cubicBezTo>
                  <a:cubicBezTo>
                    <a:pt x="1" y="240"/>
                    <a:pt x="87" y="1588"/>
                    <a:pt x="883" y="1588"/>
                  </a:cubicBezTo>
                  <a:cubicBezTo>
                    <a:pt x="943" y="1588"/>
                    <a:pt x="1007" y="1580"/>
                    <a:pt x="1075" y="1563"/>
                  </a:cubicBezTo>
                  <a:cubicBezTo>
                    <a:pt x="1967" y="1348"/>
                    <a:pt x="1882" y="0"/>
                    <a:pt x="10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17"/>
            <p:cNvSpPr/>
            <p:nvPr/>
          </p:nvSpPr>
          <p:spPr>
            <a:xfrm>
              <a:off x="-19562" y="3709491"/>
              <a:ext cx="53965" cy="37078"/>
            </a:xfrm>
            <a:custGeom>
              <a:avLst/>
              <a:gdLst/>
              <a:ahLst/>
              <a:cxnLst/>
              <a:rect l="l" t="t" r="r" b="b"/>
              <a:pathLst>
                <a:path w="1764" h="1212" extrusionOk="0">
                  <a:moveTo>
                    <a:pt x="869" y="1"/>
                  </a:moveTo>
                  <a:cubicBezTo>
                    <a:pt x="818" y="1"/>
                    <a:pt x="764" y="7"/>
                    <a:pt x="709" y="20"/>
                  </a:cubicBezTo>
                  <a:cubicBezTo>
                    <a:pt x="1" y="192"/>
                    <a:pt x="250" y="1212"/>
                    <a:pt x="896" y="1212"/>
                  </a:cubicBezTo>
                  <a:cubicBezTo>
                    <a:pt x="947" y="1212"/>
                    <a:pt x="1000" y="1206"/>
                    <a:pt x="1055" y="1192"/>
                  </a:cubicBezTo>
                  <a:cubicBezTo>
                    <a:pt x="1763" y="1019"/>
                    <a:pt x="1516" y="1"/>
                    <a:pt x="8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17"/>
            <p:cNvSpPr/>
            <p:nvPr/>
          </p:nvSpPr>
          <p:spPr>
            <a:xfrm>
              <a:off x="-23233" y="3638118"/>
              <a:ext cx="68925" cy="45736"/>
            </a:xfrm>
            <a:custGeom>
              <a:avLst/>
              <a:gdLst/>
              <a:ahLst/>
              <a:cxnLst/>
              <a:rect l="l" t="t" r="r" b="b"/>
              <a:pathLst>
                <a:path w="2253" h="1495" extrusionOk="0">
                  <a:moveTo>
                    <a:pt x="1085" y="0"/>
                  </a:moveTo>
                  <a:cubicBezTo>
                    <a:pt x="1021" y="0"/>
                    <a:pt x="954" y="8"/>
                    <a:pt x="885" y="25"/>
                  </a:cubicBezTo>
                  <a:cubicBezTo>
                    <a:pt x="0" y="238"/>
                    <a:pt x="358" y="1494"/>
                    <a:pt x="1167" y="1494"/>
                  </a:cubicBezTo>
                  <a:cubicBezTo>
                    <a:pt x="1231" y="1494"/>
                    <a:pt x="1297" y="1486"/>
                    <a:pt x="1366" y="1470"/>
                  </a:cubicBezTo>
                  <a:cubicBezTo>
                    <a:pt x="2252" y="1254"/>
                    <a:pt x="1896" y="0"/>
                    <a:pt x="10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17"/>
            <p:cNvSpPr/>
            <p:nvPr/>
          </p:nvSpPr>
          <p:spPr>
            <a:xfrm>
              <a:off x="-15708" y="3780497"/>
              <a:ext cx="62072" cy="48917"/>
            </a:xfrm>
            <a:custGeom>
              <a:avLst/>
              <a:gdLst/>
              <a:ahLst/>
              <a:cxnLst/>
              <a:rect l="l" t="t" r="r" b="b"/>
              <a:pathLst>
                <a:path w="2029" h="1599" extrusionOk="0">
                  <a:moveTo>
                    <a:pt x="1098" y="1"/>
                  </a:moveTo>
                  <a:cubicBezTo>
                    <a:pt x="1037" y="1"/>
                    <a:pt x="972" y="9"/>
                    <a:pt x="903" y="25"/>
                  </a:cubicBezTo>
                  <a:cubicBezTo>
                    <a:pt x="1" y="244"/>
                    <a:pt x="122" y="1599"/>
                    <a:pt x="931" y="1599"/>
                  </a:cubicBezTo>
                  <a:cubicBezTo>
                    <a:pt x="992" y="1599"/>
                    <a:pt x="1057" y="1591"/>
                    <a:pt x="1126" y="1575"/>
                  </a:cubicBezTo>
                  <a:cubicBezTo>
                    <a:pt x="2028" y="1356"/>
                    <a:pt x="1907" y="1"/>
                    <a:pt x="10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17"/>
            <p:cNvSpPr/>
            <p:nvPr/>
          </p:nvSpPr>
          <p:spPr>
            <a:xfrm>
              <a:off x="14547" y="3560932"/>
              <a:ext cx="56229" cy="37231"/>
            </a:xfrm>
            <a:custGeom>
              <a:avLst/>
              <a:gdLst/>
              <a:ahLst/>
              <a:cxnLst/>
              <a:rect l="l" t="t" r="r" b="b"/>
              <a:pathLst>
                <a:path w="1838" h="1217" extrusionOk="0">
                  <a:moveTo>
                    <a:pt x="884" y="0"/>
                  </a:moveTo>
                  <a:cubicBezTo>
                    <a:pt x="832" y="0"/>
                    <a:pt x="777" y="7"/>
                    <a:pt x="720" y="21"/>
                  </a:cubicBezTo>
                  <a:cubicBezTo>
                    <a:pt x="0" y="195"/>
                    <a:pt x="293" y="1217"/>
                    <a:pt x="955" y="1217"/>
                  </a:cubicBezTo>
                  <a:cubicBezTo>
                    <a:pt x="1007" y="1217"/>
                    <a:pt x="1062" y="1210"/>
                    <a:pt x="1118" y="1197"/>
                  </a:cubicBezTo>
                  <a:cubicBezTo>
                    <a:pt x="1838" y="1021"/>
                    <a:pt x="1544" y="0"/>
                    <a:pt x="8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17"/>
            <p:cNvSpPr/>
            <p:nvPr/>
          </p:nvSpPr>
          <p:spPr>
            <a:xfrm>
              <a:off x="298709" y="3702914"/>
              <a:ext cx="61277" cy="41483"/>
            </a:xfrm>
            <a:custGeom>
              <a:avLst/>
              <a:gdLst/>
              <a:ahLst/>
              <a:cxnLst/>
              <a:rect l="l" t="t" r="r" b="b"/>
              <a:pathLst>
                <a:path w="2003" h="1356" extrusionOk="0">
                  <a:moveTo>
                    <a:pt x="979" y="0"/>
                  </a:moveTo>
                  <a:cubicBezTo>
                    <a:pt x="921" y="0"/>
                    <a:pt x="862" y="7"/>
                    <a:pt x="799" y="23"/>
                  </a:cubicBezTo>
                  <a:cubicBezTo>
                    <a:pt x="0" y="217"/>
                    <a:pt x="297" y="1356"/>
                    <a:pt x="1026" y="1356"/>
                  </a:cubicBezTo>
                  <a:cubicBezTo>
                    <a:pt x="1084" y="1356"/>
                    <a:pt x="1144" y="1349"/>
                    <a:pt x="1206" y="1334"/>
                  </a:cubicBezTo>
                  <a:cubicBezTo>
                    <a:pt x="2003" y="1141"/>
                    <a:pt x="1707" y="0"/>
                    <a:pt x="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17"/>
            <p:cNvSpPr/>
            <p:nvPr/>
          </p:nvSpPr>
          <p:spPr>
            <a:xfrm>
              <a:off x="251997" y="3729254"/>
              <a:ext cx="58891" cy="53231"/>
            </a:xfrm>
            <a:custGeom>
              <a:avLst/>
              <a:gdLst/>
              <a:ahLst/>
              <a:cxnLst/>
              <a:rect l="l" t="t" r="r" b="b"/>
              <a:pathLst>
                <a:path w="1925" h="1740" extrusionOk="0">
                  <a:moveTo>
                    <a:pt x="972" y="1"/>
                  </a:moveTo>
                  <a:cubicBezTo>
                    <a:pt x="914" y="1"/>
                    <a:pt x="855" y="8"/>
                    <a:pt x="795" y="22"/>
                  </a:cubicBezTo>
                  <a:cubicBezTo>
                    <a:pt x="356" y="129"/>
                    <a:pt x="0" y="571"/>
                    <a:pt x="114" y="1038"/>
                  </a:cubicBezTo>
                  <a:cubicBezTo>
                    <a:pt x="207" y="1420"/>
                    <a:pt x="553" y="1740"/>
                    <a:pt x="951" y="1740"/>
                  </a:cubicBezTo>
                  <a:cubicBezTo>
                    <a:pt x="1010" y="1740"/>
                    <a:pt x="1069" y="1733"/>
                    <a:pt x="1130" y="1718"/>
                  </a:cubicBezTo>
                  <a:cubicBezTo>
                    <a:pt x="1567" y="1612"/>
                    <a:pt x="1924" y="1170"/>
                    <a:pt x="1809" y="703"/>
                  </a:cubicBezTo>
                  <a:cubicBezTo>
                    <a:pt x="1717" y="320"/>
                    <a:pt x="1371" y="1"/>
                    <a:pt x="9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17"/>
            <p:cNvSpPr/>
            <p:nvPr/>
          </p:nvSpPr>
          <p:spPr>
            <a:xfrm>
              <a:off x="159274" y="3725981"/>
              <a:ext cx="57300" cy="54332"/>
            </a:xfrm>
            <a:custGeom>
              <a:avLst/>
              <a:gdLst/>
              <a:ahLst/>
              <a:cxnLst/>
              <a:rect l="l" t="t" r="r" b="b"/>
              <a:pathLst>
                <a:path w="1873" h="1776" extrusionOk="0">
                  <a:moveTo>
                    <a:pt x="923" y="1"/>
                  </a:moveTo>
                  <a:cubicBezTo>
                    <a:pt x="832" y="1"/>
                    <a:pt x="739" y="12"/>
                    <a:pt x="644" y="35"/>
                  </a:cubicBezTo>
                  <a:cubicBezTo>
                    <a:pt x="435" y="85"/>
                    <a:pt x="222" y="298"/>
                    <a:pt x="131" y="481"/>
                  </a:cubicBezTo>
                  <a:cubicBezTo>
                    <a:pt x="30" y="681"/>
                    <a:pt x="1" y="969"/>
                    <a:pt x="83" y="1182"/>
                  </a:cubicBezTo>
                  <a:cubicBezTo>
                    <a:pt x="239" y="1575"/>
                    <a:pt x="569" y="1776"/>
                    <a:pt x="949" y="1776"/>
                  </a:cubicBezTo>
                  <a:cubicBezTo>
                    <a:pt x="1040" y="1776"/>
                    <a:pt x="1133" y="1764"/>
                    <a:pt x="1228" y="1741"/>
                  </a:cubicBezTo>
                  <a:cubicBezTo>
                    <a:pt x="1437" y="1691"/>
                    <a:pt x="1650" y="1478"/>
                    <a:pt x="1741" y="1295"/>
                  </a:cubicBezTo>
                  <a:cubicBezTo>
                    <a:pt x="1842" y="1094"/>
                    <a:pt x="1873" y="806"/>
                    <a:pt x="1789" y="596"/>
                  </a:cubicBezTo>
                  <a:cubicBezTo>
                    <a:pt x="1633" y="201"/>
                    <a:pt x="1303" y="1"/>
                    <a:pt x="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17"/>
            <p:cNvSpPr/>
            <p:nvPr/>
          </p:nvSpPr>
          <p:spPr>
            <a:xfrm>
              <a:off x="59119" y="3694531"/>
              <a:ext cx="53659" cy="53751"/>
            </a:xfrm>
            <a:custGeom>
              <a:avLst/>
              <a:gdLst/>
              <a:ahLst/>
              <a:cxnLst/>
              <a:rect l="l" t="t" r="r" b="b"/>
              <a:pathLst>
                <a:path w="1754" h="1757" extrusionOk="0">
                  <a:moveTo>
                    <a:pt x="796" y="1"/>
                  </a:moveTo>
                  <a:cubicBezTo>
                    <a:pt x="547" y="1"/>
                    <a:pt x="309" y="115"/>
                    <a:pt x="169" y="386"/>
                  </a:cubicBezTo>
                  <a:cubicBezTo>
                    <a:pt x="31" y="653"/>
                    <a:pt x="0" y="998"/>
                    <a:pt x="110" y="1280"/>
                  </a:cubicBezTo>
                  <a:cubicBezTo>
                    <a:pt x="216" y="1546"/>
                    <a:pt x="495" y="1757"/>
                    <a:pt x="781" y="1757"/>
                  </a:cubicBezTo>
                  <a:cubicBezTo>
                    <a:pt x="827" y="1757"/>
                    <a:pt x="873" y="1751"/>
                    <a:pt x="918" y="1740"/>
                  </a:cubicBezTo>
                  <a:cubicBezTo>
                    <a:pt x="1087" y="1697"/>
                    <a:pt x="1244" y="1618"/>
                    <a:pt x="1382" y="1509"/>
                  </a:cubicBezTo>
                  <a:cubicBezTo>
                    <a:pt x="1455" y="1452"/>
                    <a:pt x="1524" y="1388"/>
                    <a:pt x="1582" y="1314"/>
                  </a:cubicBezTo>
                  <a:cubicBezTo>
                    <a:pt x="1621" y="1266"/>
                    <a:pt x="1670" y="1154"/>
                    <a:pt x="1695" y="1131"/>
                  </a:cubicBezTo>
                  <a:cubicBezTo>
                    <a:pt x="1696" y="1123"/>
                    <a:pt x="1698" y="1116"/>
                    <a:pt x="1701" y="1110"/>
                  </a:cubicBezTo>
                  <a:cubicBezTo>
                    <a:pt x="1742" y="960"/>
                    <a:pt x="1753" y="800"/>
                    <a:pt x="1711" y="662"/>
                  </a:cubicBezTo>
                  <a:cubicBezTo>
                    <a:pt x="1596" y="275"/>
                    <a:pt x="1183" y="1"/>
                    <a:pt x="7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17"/>
            <p:cNvSpPr/>
            <p:nvPr/>
          </p:nvSpPr>
          <p:spPr>
            <a:xfrm>
              <a:off x="197238" y="3824918"/>
              <a:ext cx="152137" cy="907435"/>
            </a:xfrm>
            <a:custGeom>
              <a:avLst/>
              <a:gdLst/>
              <a:ahLst/>
              <a:cxnLst/>
              <a:rect l="l" t="t" r="r" b="b"/>
              <a:pathLst>
                <a:path w="4973" h="29662" extrusionOk="0">
                  <a:moveTo>
                    <a:pt x="356" y="1"/>
                  </a:moveTo>
                  <a:cubicBezTo>
                    <a:pt x="325" y="1"/>
                    <a:pt x="293" y="5"/>
                    <a:pt x="262" y="15"/>
                  </a:cubicBezTo>
                  <a:cubicBezTo>
                    <a:pt x="94" y="70"/>
                    <a:pt x="1" y="247"/>
                    <a:pt x="53" y="415"/>
                  </a:cubicBezTo>
                  <a:cubicBezTo>
                    <a:pt x="3017" y="9784"/>
                    <a:pt x="4334" y="19514"/>
                    <a:pt x="3971" y="29334"/>
                  </a:cubicBezTo>
                  <a:cubicBezTo>
                    <a:pt x="3964" y="29507"/>
                    <a:pt x="4102" y="29654"/>
                    <a:pt x="4275" y="29662"/>
                  </a:cubicBezTo>
                  <a:lnTo>
                    <a:pt x="4287" y="29662"/>
                  </a:lnTo>
                  <a:cubicBezTo>
                    <a:pt x="4456" y="29662"/>
                    <a:pt x="4597" y="29528"/>
                    <a:pt x="4605" y="29358"/>
                  </a:cubicBezTo>
                  <a:cubicBezTo>
                    <a:pt x="4972" y="19464"/>
                    <a:pt x="3644" y="9662"/>
                    <a:pt x="660" y="224"/>
                  </a:cubicBezTo>
                  <a:cubicBezTo>
                    <a:pt x="617" y="88"/>
                    <a:pt x="490" y="1"/>
                    <a:pt x="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17"/>
            <p:cNvSpPr/>
            <p:nvPr/>
          </p:nvSpPr>
          <p:spPr>
            <a:xfrm>
              <a:off x="543287" y="3983725"/>
              <a:ext cx="164190" cy="144550"/>
            </a:xfrm>
            <a:custGeom>
              <a:avLst/>
              <a:gdLst/>
              <a:ahLst/>
              <a:cxnLst/>
              <a:rect l="l" t="t" r="r" b="b"/>
              <a:pathLst>
                <a:path w="5367" h="4725" extrusionOk="0">
                  <a:moveTo>
                    <a:pt x="5206" y="0"/>
                  </a:moveTo>
                  <a:cubicBezTo>
                    <a:pt x="5120" y="0"/>
                    <a:pt x="5048" y="71"/>
                    <a:pt x="5048" y="159"/>
                  </a:cubicBezTo>
                  <a:cubicBezTo>
                    <a:pt x="5039" y="1370"/>
                    <a:pt x="4487" y="2568"/>
                    <a:pt x="3570" y="3361"/>
                  </a:cubicBezTo>
                  <a:cubicBezTo>
                    <a:pt x="2796" y="4033"/>
                    <a:pt x="1772" y="4407"/>
                    <a:pt x="749" y="4407"/>
                  </a:cubicBezTo>
                  <a:cubicBezTo>
                    <a:pt x="563" y="4407"/>
                    <a:pt x="376" y="4394"/>
                    <a:pt x="190" y="4369"/>
                  </a:cubicBezTo>
                  <a:cubicBezTo>
                    <a:pt x="183" y="4368"/>
                    <a:pt x="176" y="4367"/>
                    <a:pt x="169" y="4367"/>
                  </a:cubicBezTo>
                  <a:cubicBezTo>
                    <a:pt x="91" y="4367"/>
                    <a:pt x="22" y="4426"/>
                    <a:pt x="11" y="4505"/>
                  </a:cubicBezTo>
                  <a:cubicBezTo>
                    <a:pt x="1" y="4592"/>
                    <a:pt x="61" y="4673"/>
                    <a:pt x="148" y="4683"/>
                  </a:cubicBezTo>
                  <a:cubicBezTo>
                    <a:pt x="346" y="4711"/>
                    <a:pt x="546" y="4724"/>
                    <a:pt x="745" y="4724"/>
                  </a:cubicBezTo>
                  <a:cubicBezTo>
                    <a:pt x="1845" y="4724"/>
                    <a:pt x="2946" y="4322"/>
                    <a:pt x="3778" y="3602"/>
                  </a:cubicBezTo>
                  <a:cubicBezTo>
                    <a:pt x="4761" y="2749"/>
                    <a:pt x="5355" y="1461"/>
                    <a:pt x="5366" y="160"/>
                  </a:cubicBezTo>
                  <a:cubicBezTo>
                    <a:pt x="5366" y="72"/>
                    <a:pt x="5296" y="0"/>
                    <a:pt x="5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17"/>
            <p:cNvSpPr/>
            <p:nvPr/>
          </p:nvSpPr>
          <p:spPr>
            <a:xfrm>
              <a:off x="460048" y="3952735"/>
              <a:ext cx="205245" cy="173276"/>
            </a:xfrm>
            <a:custGeom>
              <a:avLst/>
              <a:gdLst/>
              <a:ahLst/>
              <a:cxnLst/>
              <a:rect l="l" t="t" r="r" b="b"/>
              <a:pathLst>
                <a:path w="6709" h="5664" extrusionOk="0">
                  <a:moveTo>
                    <a:pt x="6479" y="0"/>
                  </a:moveTo>
                  <a:cubicBezTo>
                    <a:pt x="6393" y="6"/>
                    <a:pt x="6325" y="79"/>
                    <a:pt x="6328" y="168"/>
                  </a:cubicBezTo>
                  <a:cubicBezTo>
                    <a:pt x="6388" y="1398"/>
                    <a:pt x="6158" y="2514"/>
                    <a:pt x="5660" y="3396"/>
                  </a:cubicBezTo>
                  <a:cubicBezTo>
                    <a:pt x="5087" y="4416"/>
                    <a:pt x="4134" y="5129"/>
                    <a:pt x="3114" y="5305"/>
                  </a:cubicBezTo>
                  <a:cubicBezTo>
                    <a:pt x="2959" y="5332"/>
                    <a:pt x="2802" y="5345"/>
                    <a:pt x="2645" y="5345"/>
                  </a:cubicBezTo>
                  <a:cubicBezTo>
                    <a:pt x="1696" y="5345"/>
                    <a:pt x="764" y="4864"/>
                    <a:pt x="318" y="4104"/>
                  </a:cubicBezTo>
                  <a:cubicBezTo>
                    <a:pt x="290" y="4054"/>
                    <a:pt x="237" y="4027"/>
                    <a:pt x="182" y="4027"/>
                  </a:cubicBezTo>
                  <a:cubicBezTo>
                    <a:pt x="155" y="4027"/>
                    <a:pt x="127" y="4034"/>
                    <a:pt x="102" y="4048"/>
                  </a:cubicBezTo>
                  <a:cubicBezTo>
                    <a:pt x="27" y="4092"/>
                    <a:pt x="1" y="4189"/>
                    <a:pt x="45" y="4264"/>
                  </a:cubicBezTo>
                  <a:cubicBezTo>
                    <a:pt x="555" y="5131"/>
                    <a:pt x="1568" y="5664"/>
                    <a:pt x="2632" y="5664"/>
                  </a:cubicBezTo>
                  <a:cubicBezTo>
                    <a:pt x="2810" y="5664"/>
                    <a:pt x="2989" y="5649"/>
                    <a:pt x="3170" y="5615"/>
                  </a:cubicBezTo>
                  <a:cubicBezTo>
                    <a:pt x="4281" y="5423"/>
                    <a:pt x="5316" y="4650"/>
                    <a:pt x="5938" y="3551"/>
                  </a:cubicBezTo>
                  <a:cubicBezTo>
                    <a:pt x="6462" y="2614"/>
                    <a:pt x="6708" y="1439"/>
                    <a:pt x="6645" y="151"/>
                  </a:cubicBezTo>
                  <a:cubicBezTo>
                    <a:pt x="6641" y="63"/>
                    <a:pt x="6568" y="3"/>
                    <a:pt x="64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17"/>
            <p:cNvSpPr/>
            <p:nvPr/>
          </p:nvSpPr>
          <p:spPr>
            <a:xfrm>
              <a:off x="462159" y="4011106"/>
              <a:ext cx="63082" cy="78959"/>
            </a:xfrm>
            <a:custGeom>
              <a:avLst/>
              <a:gdLst/>
              <a:ahLst/>
              <a:cxnLst/>
              <a:rect l="l" t="t" r="r" b="b"/>
              <a:pathLst>
                <a:path w="2062" h="2581" extrusionOk="0">
                  <a:moveTo>
                    <a:pt x="1882" y="0"/>
                  </a:moveTo>
                  <a:cubicBezTo>
                    <a:pt x="1834" y="0"/>
                    <a:pt x="1787" y="23"/>
                    <a:pt x="1756" y="64"/>
                  </a:cubicBezTo>
                  <a:lnTo>
                    <a:pt x="54" y="2327"/>
                  </a:lnTo>
                  <a:cubicBezTo>
                    <a:pt x="1" y="2397"/>
                    <a:pt x="16" y="2496"/>
                    <a:pt x="85" y="2549"/>
                  </a:cubicBezTo>
                  <a:cubicBezTo>
                    <a:pt x="114" y="2569"/>
                    <a:pt x="148" y="2581"/>
                    <a:pt x="180" y="2581"/>
                  </a:cubicBezTo>
                  <a:cubicBezTo>
                    <a:pt x="229" y="2581"/>
                    <a:pt x="276" y="2559"/>
                    <a:pt x="306" y="2518"/>
                  </a:cubicBezTo>
                  <a:lnTo>
                    <a:pt x="2008" y="255"/>
                  </a:lnTo>
                  <a:cubicBezTo>
                    <a:pt x="2061" y="185"/>
                    <a:pt x="2046" y="86"/>
                    <a:pt x="1977" y="33"/>
                  </a:cubicBezTo>
                  <a:cubicBezTo>
                    <a:pt x="1949" y="11"/>
                    <a:pt x="1915" y="0"/>
                    <a:pt x="1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17"/>
            <p:cNvSpPr/>
            <p:nvPr/>
          </p:nvSpPr>
          <p:spPr>
            <a:xfrm>
              <a:off x="471458" y="3943588"/>
              <a:ext cx="108603" cy="142500"/>
            </a:xfrm>
            <a:custGeom>
              <a:avLst/>
              <a:gdLst/>
              <a:ahLst/>
              <a:cxnLst/>
              <a:rect l="l" t="t" r="r" b="b"/>
              <a:pathLst>
                <a:path w="3550" h="4658" extrusionOk="0">
                  <a:moveTo>
                    <a:pt x="3323" y="1"/>
                  </a:moveTo>
                  <a:cubicBezTo>
                    <a:pt x="3319" y="1"/>
                    <a:pt x="3316" y="1"/>
                    <a:pt x="3312" y="1"/>
                  </a:cubicBezTo>
                  <a:cubicBezTo>
                    <a:pt x="3225" y="5"/>
                    <a:pt x="3159" y="80"/>
                    <a:pt x="3165" y="170"/>
                  </a:cubicBezTo>
                  <a:cubicBezTo>
                    <a:pt x="3231" y="1094"/>
                    <a:pt x="2955" y="2057"/>
                    <a:pt x="2411" y="2807"/>
                  </a:cubicBezTo>
                  <a:cubicBezTo>
                    <a:pt x="1867" y="3557"/>
                    <a:pt x="1038" y="4117"/>
                    <a:pt x="139" y="4343"/>
                  </a:cubicBezTo>
                  <a:cubicBezTo>
                    <a:pt x="54" y="4365"/>
                    <a:pt x="1" y="4452"/>
                    <a:pt x="23" y="4535"/>
                  </a:cubicBezTo>
                  <a:cubicBezTo>
                    <a:pt x="42" y="4609"/>
                    <a:pt x="105" y="4657"/>
                    <a:pt x="177" y="4657"/>
                  </a:cubicBezTo>
                  <a:cubicBezTo>
                    <a:pt x="190" y="4657"/>
                    <a:pt x="204" y="4656"/>
                    <a:pt x="214" y="4651"/>
                  </a:cubicBezTo>
                  <a:cubicBezTo>
                    <a:pt x="1184" y="4408"/>
                    <a:pt x="2079" y="3804"/>
                    <a:pt x="2666" y="2994"/>
                  </a:cubicBezTo>
                  <a:cubicBezTo>
                    <a:pt x="3253" y="2183"/>
                    <a:pt x="3550" y="1145"/>
                    <a:pt x="3481" y="148"/>
                  </a:cubicBezTo>
                  <a:cubicBezTo>
                    <a:pt x="3475" y="65"/>
                    <a:pt x="3405" y="1"/>
                    <a:pt x="3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17"/>
            <p:cNvSpPr/>
            <p:nvPr/>
          </p:nvSpPr>
          <p:spPr>
            <a:xfrm>
              <a:off x="443896" y="3939519"/>
              <a:ext cx="41942" cy="150332"/>
            </a:xfrm>
            <a:custGeom>
              <a:avLst/>
              <a:gdLst/>
              <a:ahLst/>
              <a:cxnLst/>
              <a:rect l="l" t="t" r="r" b="b"/>
              <a:pathLst>
                <a:path w="1371" h="4914" extrusionOk="0">
                  <a:moveTo>
                    <a:pt x="1191" y="1"/>
                  </a:moveTo>
                  <a:cubicBezTo>
                    <a:pt x="1139" y="1"/>
                    <a:pt x="1087" y="27"/>
                    <a:pt x="1056" y="74"/>
                  </a:cubicBezTo>
                  <a:cubicBezTo>
                    <a:pt x="169" y="1466"/>
                    <a:pt x="0" y="3281"/>
                    <a:pt x="613" y="4812"/>
                  </a:cubicBezTo>
                  <a:cubicBezTo>
                    <a:pt x="636" y="4874"/>
                    <a:pt x="696" y="4914"/>
                    <a:pt x="760" y="4914"/>
                  </a:cubicBezTo>
                  <a:cubicBezTo>
                    <a:pt x="777" y="4914"/>
                    <a:pt x="798" y="4909"/>
                    <a:pt x="818" y="4900"/>
                  </a:cubicBezTo>
                  <a:cubicBezTo>
                    <a:pt x="899" y="4868"/>
                    <a:pt x="939" y="4776"/>
                    <a:pt x="906" y="4695"/>
                  </a:cubicBezTo>
                  <a:cubicBezTo>
                    <a:pt x="331" y="3256"/>
                    <a:pt x="491" y="1550"/>
                    <a:pt x="1322" y="243"/>
                  </a:cubicBezTo>
                  <a:cubicBezTo>
                    <a:pt x="1370" y="169"/>
                    <a:pt x="1348" y="72"/>
                    <a:pt x="1275" y="25"/>
                  </a:cubicBezTo>
                  <a:cubicBezTo>
                    <a:pt x="1249" y="9"/>
                    <a:pt x="1220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17"/>
            <p:cNvSpPr/>
            <p:nvPr/>
          </p:nvSpPr>
          <p:spPr>
            <a:xfrm>
              <a:off x="464422" y="3843794"/>
              <a:ext cx="157735" cy="244771"/>
            </a:xfrm>
            <a:custGeom>
              <a:avLst/>
              <a:gdLst/>
              <a:ahLst/>
              <a:cxnLst/>
              <a:rect l="l" t="t" r="r" b="b"/>
              <a:pathLst>
                <a:path w="5156" h="8001" extrusionOk="0">
                  <a:moveTo>
                    <a:pt x="4977" y="0"/>
                  </a:moveTo>
                  <a:cubicBezTo>
                    <a:pt x="4941" y="0"/>
                    <a:pt x="4905" y="12"/>
                    <a:pt x="4875" y="37"/>
                  </a:cubicBezTo>
                  <a:cubicBezTo>
                    <a:pt x="3687" y="1036"/>
                    <a:pt x="2461" y="2069"/>
                    <a:pt x="1530" y="3363"/>
                  </a:cubicBezTo>
                  <a:cubicBezTo>
                    <a:pt x="482" y="4820"/>
                    <a:pt x="0" y="6416"/>
                    <a:pt x="169" y="7861"/>
                  </a:cubicBezTo>
                  <a:cubicBezTo>
                    <a:pt x="178" y="7941"/>
                    <a:pt x="247" y="8000"/>
                    <a:pt x="326" y="8000"/>
                  </a:cubicBezTo>
                  <a:lnTo>
                    <a:pt x="347" y="8000"/>
                  </a:lnTo>
                  <a:cubicBezTo>
                    <a:pt x="435" y="7988"/>
                    <a:pt x="497" y="7912"/>
                    <a:pt x="486" y="7824"/>
                  </a:cubicBezTo>
                  <a:cubicBezTo>
                    <a:pt x="325" y="6458"/>
                    <a:pt x="789" y="4940"/>
                    <a:pt x="1789" y="3549"/>
                  </a:cubicBezTo>
                  <a:cubicBezTo>
                    <a:pt x="2696" y="2288"/>
                    <a:pt x="3909" y="1268"/>
                    <a:pt x="5081" y="279"/>
                  </a:cubicBezTo>
                  <a:cubicBezTo>
                    <a:pt x="5147" y="224"/>
                    <a:pt x="5156" y="124"/>
                    <a:pt x="5099" y="56"/>
                  </a:cubicBezTo>
                  <a:cubicBezTo>
                    <a:pt x="5067" y="19"/>
                    <a:pt x="5022" y="0"/>
                    <a:pt x="49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17"/>
            <p:cNvSpPr/>
            <p:nvPr/>
          </p:nvSpPr>
          <p:spPr>
            <a:xfrm>
              <a:off x="363930" y="3944108"/>
              <a:ext cx="110011" cy="139226"/>
            </a:xfrm>
            <a:custGeom>
              <a:avLst/>
              <a:gdLst/>
              <a:ahLst/>
              <a:cxnLst/>
              <a:rect l="l" t="t" r="r" b="b"/>
              <a:pathLst>
                <a:path w="3596" h="4551" extrusionOk="0">
                  <a:moveTo>
                    <a:pt x="717" y="0"/>
                  </a:moveTo>
                  <a:cubicBezTo>
                    <a:pt x="664" y="0"/>
                    <a:pt x="613" y="26"/>
                    <a:pt x="584" y="75"/>
                  </a:cubicBezTo>
                  <a:cubicBezTo>
                    <a:pt x="1" y="1015"/>
                    <a:pt x="12" y="2272"/>
                    <a:pt x="610" y="3203"/>
                  </a:cubicBezTo>
                  <a:cubicBezTo>
                    <a:pt x="1145" y="4037"/>
                    <a:pt x="2114" y="4551"/>
                    <a:pt x="3097" y="4551"/>
                  </a:cubicBezTo>
                  <a:cubicBezTo>
                    <a:pt x="3213" y="4551"/>
                    <a:pt x="3329" y="4543"/>
                    <a:pt x="3447" y="4530"/>
                  </a:cubicBezTo>
                  <a:cubicBezTo>
                    <a:pt x="3532" y="4518"/>
                    <a:pt x="3595" y="4438"/>
                    <a:pt x="3583" y="4352"/>
                  </a:cubicBezTo>
                  <a:cubicBezTo>
                    <a:pt x="3574" y="4271"/>
                    <a:pt x="3503" y="4214"/>
                    <a:pt x="3421" y="4214"/>
                  </a:cubicBezTo>
                  <a:cubicBezTo>
                    <a:pt x="3416" y="4214"/>
                    <a:pt x="3411" y="4214"/>
                    <a:pt x="3406" y="4214"/>
                  </a:cubicBezTo>
                  <a:cubicBezTo>
                    <a:pt x="3302" y="4228"/>
                    <a:pt x="3198" y="4234"/>
                    <a:pt x="3094" y="4234"/>
                  </a:cubicBezTo>
                  <a:cubicBezTo>
                    <a:pt x="2218" y="4234"/>
                    <a:pt x="1354" y="3774"/>
                    <a:pt x="879" y="3032"/>
                  </a:cubicBezTo>
                  <a:cubicBezTo>
                    <a:pt x="344" y="2203"/>
                    <a:pt x="335" y="1081"/>
                    <a:pt x="852" y="242"/>
                  </a:cubicBezTo>
                  <a:cubicBezTo>
                    <a:pt x="899" y="168"/>
                    <a:pt x="877" y="69"/>
                    <a:pt x="801" y="24"/>
                  </a:cubicBezTo>
                  <a:cubicBezTo>
                    <a:pt x="775" y="8"/>
                    <a:pt x="746" y="0"/>
                    <a:pt x="7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17"/>
            <p:cNvSpPr/>
            <p:nvPr/>
          </p:nvSpPr>
          <p:spPr>
            <a:xfrm>
              <a:off x="402077" y="3883197"/>
              <a:ext cx="72382" cy="201360"/>
            </a:xfrm>
            <a:custGeom>
              <a:avLst/>
              <a:gdLst/>
              <a:ahLst/>
              <a:cxnLst/>
              <a:rect l="l" t="t" r="r" b="b"/>
              <a:pathLst>
                <a:path w="2366" h="6582" extrusionOk="0">
                  <a:moveTo>
                    <a:pt x="1100" y="1"/>
                  </a:moveTo>
                  <a:cubicBezTo>
                    <a:pt x="1040" y="1"/>
                    <a:pt x="983" y="34"/>
                    <a:pt x="956" y="93"/>
                  </a:cubicBezTo>
                  <a:cubicBezTo>
                    <a:pt x="0" y="2213"/>
                    <a:pt x="461" y="4862"/>
                    <a:pt x="2080" y="6534"/>
                  </a:cubicBezTo>
                  <a:cubicBezTo>
                    <a:pt x="2112" y="6565"/>
                    <a:pt x="2151" y="6581"/>
                    <a:pt x="2194" y="6581"/>
                  </a:cubicBezTo>
                  <a:cubicBezTo>
                    <a:pt x="2234" y="6581"/>
                    <a:pt x="2275" y="6567"/>
                    <a:pt x="2301" y="6537"/>
                  </a:cubicBezTo>
                  <a:cubicBezTo>
                    <a:pt x="2364" y="6477"/>
                    <a:pt x="2366" y="6376"/>
                    <a:pt x="2306" y="6314"/>
                  </a:cubicBezTo>
                  <a:cubicBezTo>
                    <a:pt x="776" y="4733"/>
                    <a:pt x="339" y="2228"/>
                    <a:pt x="1245" y="223"/>
                  </a:cubicBezTo>
                  <a:cubicBezTo>
                    <a:pt x="1282" y="144"/>
                    <a:pt x="1247" y="52"/>
                    <a:pt x="1166" y="15"/>
                  </a:cubicBezTo>
                  <a:cubicBezTo>
                    <a:pt x="1145" y="5"/>
                    <a:pt x="1122" y="1"/>
                    <a:pt x="11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17"/>
            <p:cNvSpPr/>
            <p:nvPr/>
          </p:nvSpPr>
          <p:spPr>
            <a:xfrm>
              <a:off x="462893" y="4019703"/>
              <a:ext cx="154339" cy="71128"/>
            </a:xfrm>
            <a:custGeom>
              <a:avLst/>
              <a:gdLst/>
              <a:ahLst/>
              <a:cxnLst/>
              <a:rect l="l" t="t" r="r" b="b"/>
              <a:pathLst>
                <a:path w="5045" h="2325" extrusionOk="0">
                  <a:moveTo>
                    <a:pt x="4864" y="1"/>
                  </a:moveTo>
                  <a:cubicBezTo>
                    <a:pt x="4810" y="1"/>
                    <a:pt x="4758" y="29"/>
                    <a:pt x="4729" y="78"/>
                  </a:cubicBezTo>
                  <a:cubicBezTo>
                    <a:pt x="4282" y="827"/>
                    <a:pt x="3589" y="1415"/>
                    <a:pt x="2777" y="1735"/>
                  </a:cubicBezTo>
                  <a:cubicBezTo>
                    <a:pt x="2316" y="1916"/>
                    <a:pt x="1824" y="2007"/>
                    <a:pt x="1331" y="2007"/>
                  </a:cubicBezTo>
                  <a:cubicBezTo>
                    <a:pt x="957" y="2007"/>
                    <a:pt x="582" y="1954"/>
                    <a:pt x="221" y="1848"/>
                  </a:cubicBezTo>
                  <a:cubicBezTo>
                    <a:pt x="206" y="1844"/>
                    <a:pt x="191" y="1842"/>
                    <a:pt x="176" y="1842"/>
                  </a:cubicBezTo>
                  <a:cubicBezTo>
                    <a:pt x="107" y="1842"/>
                    <a:pt x="43" y="1886"/>
                    <a:pt x="24" y="1956"/>
                  </a:cubicBezTo>
                  <a:cubicBezTo>
                    <a:pt x="0" y="2040"/>
                    <a:pt x="47" y="2128"/>
                    <a:pt x="133" y="2153"/>
                  </a:cubicBezTo>
                  <a:cubicBezTo>
                    <a:pt x="523" y="2268"/>
                    <a:pt x="927" y="2325"/>
                    <a:pt x="1332" y="2325"/>
                  </a:cubicBezTo>
                  <a:cubicBezTo>
                    <a:pt x="1865" y="2325"/>
                    <a:pt x="2397" y="2228"/>
                    <a:pt x="2890" y="2030"/>
                  </a:cubicBezTo>
                  <a:cubicBezTo>
                    <a:pt x="3768" y="1686"/>
                    <a:pt x="4517" y="1052"/>
                    <a:pt x="5000" y="241"/>
                  </a:cubicBezTo>
                  <a:cubicBezTo>
                    <a:pt x="5044" y="166"/>
                    <a:pt x="5019" y="68"/>
                    <a:pt x="4944" y="24"/>
                  </a:cubicBezTo>
                  <a:cubicBezTo>
                    <a:pt x="4919" y="8"/>
                    <a:pt x="4891" y="1"/>
                    <a:pt x="48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17"/>
            <p:cNvSpPr/>
            <p:nvPr/>
          </p:nvSpPr>
          <p:spPr>
            <a:xfrm>
              <a:off x="460690" y="4074433"/>
              <a:ext cx="200106" cy="92236"/>
            </a:xfrm>
            <a:custGeom>
              <a:avLst/>
              <a:gdLst/>
              <a:ahLst/>
              <a:cxnLst/>
              <a:rect l="l" t="t" r="r" b="b"/>
              <a:pathLst>
                <a:path w="6541" h="3015" extrusionOk="0">
                  <a:moveTo>
                    <a:pt x="178" y="0"/>
                  </a:moveTo>
                  <a:cubicBezTo>
                    <a:pt x="162" y="0"/>
                    <a:pt x="147" y="3"/>
                    <a:pt x="131" y="7"/>
                  </a:cubicBezTo>
                  <a:cubicBezTo>
                    <a:pt x="46" y="34"/>
                    <a:pt x="1" y="123"/>
                    <a:pt x="27" y="206"/>
                  </a:cubicBezTo>
                  <a:cubicBezTo>
                    <a:pt x="398" y="1408"/>
                    <a:pt x="1645" y="2812"/>
                    <a:pt x="3011" y="2985"/>
                  </a:cubicBezTo>
                  <a:cubicBezTo>
                    <a:pt x="3171" y="3004"/>
                    <a:pt x="3331" y="3015"/>
                    <a:pt x="3489" y="3015"/>
                  </a:cubicBezTo>
                  <a:cubicBezTo>
                    <a:pt x="4623" y="3015"/>
                    <a:pt x="5736" y="2518"/>
                    <a:pt x="6482" y="1659"/>
                  </a:cubicBezTo>
                  <a:cubicBezTo>
                    <a:pt x="6541" y="1593"/>
                    <a:pt x="6533" y="1492"/>
                    <a:pt x="6467" y="1436"/>
                  </a:cubicBezTo>
                  <a:cubicBezTo>
                    <a:pt x="6437" y="1409"/>
                    <a:pt x="6400" y="1396"/>
                    <a:pt x="6362" y="1396"/>
                  </a:cubicBezTo>
                  <a:cubicBezTo>
                    <a:pt x="6318" y="1396"/>
                    <a:pt x="6274" y="1415"/>
                    <a:pt x="6243" y="1451"/>
                  </a:cubicBezTo>
                  <a:cubicBezTo>
                    <a:pt x="5563" y="2232"/>
                    <a:pt x="4513" y="2696"/>
                    <a:pt x="3473" y="2696"/>
                  </a:cubicBezTo>
                  <a:cubicBezTo>
                    <a:pt x="3331" y="2696"/>
                    <a:pt x="3189" y="2687"/>
                    <a:pt x="3049" y="2669"/>
                  </a:cubicBezTo>
                  <a:cubicBezTo>
                    <a:pt x="1849" y="2517"/>
                    <a:pt x="675" y="1225"/>
                    <a:pt x="329" y="112"/>
                  </a:cubicBezTo>
                  <a:cubicBezTo>
                    <a:pt x="308" y="43"/>
                    <a:pt x="245" y="0"/>
                    <a:pt x="1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17"/>
            <p:cNvSpPr/>
            <p:nvPr/>
          </p:nvSpPr>
          <p:spPr>
            <a:xfrm>
              <a:off x="593059" y="3805094"/>
              <a:ext cx="72810" cy="73453"/>
            </a:xfrm>
            <a:custGeom>
              <a:avLst/>
              <a:gdLst/>
              <a:ahLst/>
              <a:cxnLst/>
              <a:rect l="l" t="t" r="r" b="b"/>
              <a:pathLst>
                <a:path w="2380" h="2401" extrusionOk="0">
                  <a:moveTo>
                    <a:pt x="1159" y="0"/>
                  </a:moveTo>
                  <a:cubicBezTo>
                    <a:pt x="998" y="0"/>
                    <a:pt x="837" y="47"/>
                    <a:pt x="687" y="155"/>
                  </a:cubicBezTo>
                  <a:cubicBezTo>
                    <a:pt x="438" y="339"/>
                    <a:pt x="190" y="813"/>
                    <a:pt x="111" y="1095"/>
                  </a:cubicBezTo>
                  <a:cubicBezTo>
                    <a:pt x="1" y="1487"/>
                    <a:pt x="114" y="1879"/>
                    <a:pt x="427" y="2143"/>
                  </a:cubicBezTo>
                  <a:cubicBezTo>
                    <a:pt x="638" y="2321"/>
                    <a:pt x="890" y="2401"/>
                    <a:pt x="1143" y="2401"/>
                  </a:cubicBezTo>
                  <a:cubicBezTo>
                    <a:pt x="1762" y="2401"/>
                    <a:pt x="2379" y="1921"/>
                    <a:pt x="2371" y="1236"/>
                  </a:cubicBezTo>
                  <a:cubicBezTo>
                    <a:pt x="2364" y="665"/>
                    <a:pt x="1764" y="0"/>
                    <a:pt x="1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17"/>
            <p:cNvSpPr/>
            <p:nvPr/>
          </p:nvSpPr>
          <p:spPr>
            <a:xfrm>
              <a:off x="471948" y="3811274"/>
              <a:ext cx="80825" cy="70822"/>
            </a:xfrm>
            <a:custGeom>
              <a:avLst/>
              <a:gdLst/>
              <a:ahLst/>
              <a:cxnLst/>
              <a:rect l="l" t="t" r="r" b="b"/>
              <a:pathLst>
                <a:path w="2642" h="2315" extrusionOk="0">
                  <a:moveTo>
                    <a:pt x="1395" y="0"/>
                  </a:moveTo>
                  <a:cubicBezTo>
                    <a:pt x="1188" y="0"/>
                    <a:pt x="927" y="52"/>
                    <a:pt x="750" y="172"/>
                  </a:cubicBezTo>
                  <a:cubicBezTo>
                    <a:pt x="534" y="325"/>
                    <a:pt x="346" y="526"/>
                    <a:pt x="292" y="790"/>
                  </a:cubicBezTo>
                  <a:cubicBezTo>
                    <a:pt x="290" y="802"/>
                    <a:pt x="292" y="814"/>
                    <a:pt x="290" y="825"/>
                  </a:cubicBezTo>
                  <a:cubicBezTo>
                    <a:pt x="0" y="1548"/>
                    <a:pt x="742" y="2315"/>
                    <a:pt x="1511" y="2315"/>
                  </a:cubicBezTo>
                  <a:cubicBezTo>
                    <a:pt x="1575" y="2315"/>
                    <a:pt x="1639" y="2309"/>
                    <a:pt x="1703" y="2298"/>
                  </a:cubicBezTo>
                  <a:cubicBezTo>
                    <a:pt x="2048" y="2240"/>
                    <a:pt x="2328" y="2082"/>
                    <a:pt x="2487" y="1752"/>
                  </a:cubicBezTo>
                  <a:cubicBezTo>
                    <a:pt x="2615" y="1486"/>
                    <a:pt x="2641" y="1172"/>
                    <a:pt x="2566" y="887"/>
                  </a:cubicBezTo>
                  <a:cubicBezTo>
                    <a:pt x="2428" y="372"/>
                    <a:pt x="1935" y="6"/>
                    <a:pt x="1403" y="0"/>
                  </a:cubicBezTo>
                  <a:cubicBezTo>
                    <a:pt x="1400" y="0"/>
                    <a:pt x="1398" y="0"/>
                    <a:pt x="1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17"/>
            <p:cNvSpPr/>
            <p:nvPr/>
          </p:nvSpPr>
          <p:spPr>
            <a:xfrm>
              <a:off x="540105" y="3911067"/>
              <a:ext cx="74646" cy="72810"/>
            </a:xfrm>
            <a:custGeom>
              <a:avLst/>
              <a:gdLst/>
              <a:ahLst/>
              <a:cxnLst/>
              <a:rect l="l" t="t" r="r" b="b"/>
              <a:pathLst>
                <a:path w="2440" h="2380" extrusionOk="0">
                  <a:moveTo>
                    <a:pt x="1209" y="1"/>
                  </a:moveTo>
                  <a:cubicBezTo>
                    <a:pt x="720" y="1"/>
                    <a:pt x="224" y="366"/>
                    <a:pt x="108" y="850"/>
                  </a:cubicBezTo>
                  <a:cubicBezTo>
                    <a:pt x="30" y="1027"/>
                    <a:pt x="1" y="1227"/>
                    <a:pt x="40" y="1425"/>
                  </a:cubicBezTo>
                  <a:cubicBezTo>
                    <a:pt x="127" y="1857"/>
                    <a:pt x="487" y="2233"/>
                    <a:pt x="911" y="2340"/>
                  </a:cubicBezTo>
                  <a:cubicBezTo>
                    <a:pt x="1014" y="2366"/>
                    <a:pt x="1120" y="2379"/>
                    <a:pt x="1225" y="2379"/>
                  </a:cubicBezTo>
                  <a:cubicBezTo>
                    <a:pt x="1607" y="2379"/>
                    <a:pt x="1981" y="2206"/>
                    <a:pt x="2188" y="1860"/>
                  </a:cubicBezTo>
                  <a:cubicBezTo>
                    <a:pt x="2409" y="1491"/>
                    <a:pt x="2440" y="1055"/>
                    <a:pt x="2256" y="663"/>
                  </a:cubicBezTo>
                  <a:cubicBezTo>
                    <a:pt x="2155" y="449"/>
                    <a:pt x="1992" y="290"/>
                    <a:pt x="1799" y="187"/>
                  </a:cubicBezTo>
                  <a:cubicBezTo>
                    <a:pt x="1755" y="155"/>
                    <a:pt x="1707" y="124"/>
                    <a:pt x="1654" y="99"/>
                  </a:cubicBezTo>
                  <a:cubicBezTo>
                    <a:pt x="1517" y="39"/>
                    <a:pt x="1369" y="2"/>
                    <a:pt x="1221" y="1"/>
                  </a:cubicBezTo>
                  <a:cubicBezTo>
                    <a:pt x="1217" y="1"/>
                    <a:pt x="1213" y="1"/>
                    <a:pt x="1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17"/>
            <p:cNvSpPr/>
            <p:nvPr/>
          </p:nvSpPr>
          <p:spPr>
            <a:xfrm>
              <a:off x="627474" y="3911037"/>
              <a:ext cx="69047" cy="59717"/>
            </a:xfrm>
            <a:custGeom>
              <a:avLst/>
              <a:gdLst/>
              <a:ahLst/>
              <a:cxnLst/>
              <a:rect l="l" t="t" r="r" b="b"/>
              <a:pathLst>
                <a:path w="2257" h="1952" extrusionOk="0">
                  <a:moveTo>
                    <a:pt x="1066" y="1"/>
                  </a:moveTo>
                  <a:cubicBezTo>
                    <a:pt x="860" y="1"/>
                    <a:pt x="653" y="61"/>
                    <a:pt x="475" y="194"/>
                  </a:cubicBezTo>
                  <a:cubicBezTo>
                    <a:pt x="318" y="312"/>
                    <a:pt x="194" y="473"/>
                    <a:pt x="140" y="670"/>
                  </a:cubicBezTo>
                  <a:cubicBezTo>
                    <a:pt x="1" y="1172"/>
                    <a:pt x="350" y="1763"/>
                    <a:pt x="839" y="1911"/>
                  </a:cubicBezTo>
                  <a:cubicBezTo>
                    <a:pt x="929" y="1938"/>
                    <a:pt x="1021" y="1951"/>
                    <a:pt x="1112" y="1951"/>
                  </a:cubicBezTo>
                  <a:cubicBezTo>
                    <a:pt x="1564" y="1951"/>
                    <a:pt x="1994" y="1630"/>
                    <a:pt x="2100" y="1178"/>
                  </a:cubicBezTo>
                  <a:cubicBezTo>
                    <a:pt x="2257" y="507"/>
                    <a:pt x="1666" y="1"/>
                    <a:pt x="10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17"/>
            <p:cNvSpPr/>
            <p:nvPr/>
          </p:nvSpPr>
          <p:spPr>
            <a:xfrm>
              <a:off x="451482" y="3909568"/>
              <a:ext cx="53445" cy="51242"/>
            </a:xfrm>
            <a:custGeom>
              <a:avLst/>
              <a:gdLst/>
              <a:ahLst/>
              <a:cxnLst/>
              <a:rect l="l" t="t" r="r" b="b"/>
              <a:pathLst>
                <a:path w="1747" h="1675" extrusionOk="0">
                  <a:moveTo>
                    <a:pt x="919" y="1"/>
                  </a:moveTo>
                  <a:cubicBezTo>
                    <a:pt x="560" y="1"/>
                    <a:pt x="186" y="300"/>
                    <a:pt x="130" y="659"/>
                  </a:cubicBezTo>
                  <a:cubicBezTo>
                    <a:pt x="1" y="1053"/>
                    <a:pt x="296" y="1485"/>
                    <a:pt x="651" y="1628"/>
                  </a:cubicBezTo>
                  <a:cubicBezTo>
                    <a:pt x="729" y="1660"/>
                    <a:pt x="820" y="1674"/>
                    <a:pt x="911" y="1674"/>
                  </a:cubicBezTo>
                  <a:cubicBezTo>
                    <a:pt x="1042" y="1674"/>
                    <a:pt x="1177" y="1645"/>
                    <a:pt x="1284" y="1592"/>
                  </a:cubicBezTo>
                  <a:cubicBezTo>
                    <a:pt x="1488" y="1490"/>
                    <a:pt x="1600" y="1329"/>
                    <a:pt x="1694" y="1131"/>
                  </a:cubicBezTo>
                  <a:cubicBezTo>
                    <a:pt x="1723" y="1070"/>
                    <a:pt x="1746" y="953"/>
                    <a:pt x="1746" y="884"/>
                  </a:cubicBezTo>
                  <a:cubicBezTo>
                    <a:pt x="1742" y="426"/>
                    <a:pt x="1469" y="65"/>
                    <a:pt x="998" y="6"/>
                  </a:cubicBezTo>
                  <a:cubicBezTo>
                    <a:pt x="972" y="3"/>
                    <a:pt x="945" y="1"/>
                    <a:pt x="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17"/>
            <p:cNvSpPr/>
            <p:nvPr/>
          </p:nvSpPr>
          <p:spPr>
            <a:xfrm>
              <a:off x="409297" y="3858417"/>
              <a:ext cx="61889" cy="53415"/>
            </a:xfrm>
            <a:custGeom>
              <a:avLst/>
              <a:gdLst/>
              <a:ahLst/>
              <a:cxnLst/>
              <a:rect l="l" t="t" r="r" b="b"/>
              <a:pathLst>
                <a:path w="2023" h="1746" extrusionOk="0">
                  <a:moveTo>
                    <a:pt x="1027" y="1"/>
                  </a:moveTo>
                  <a:cubicBezTo>
                    <a:pt x="733" y="1"/>
                    <a:pt x="445" y="153"/>
                    <a:pt x="269" y="409"/>
                  </a:cubicBezTo>
                  <a:cubicBezTo>
                    <a:pt x="1" y="800"/>
                    <a:pt x="161" y="1371"/>
                    <a:pt x="548" y="1615"/>
                  </a:cubicBezTo>
                  <a:cubicBezTo>
                    <a:pt x="690" y="1704"/>
                    <a:pt x="844" y="1745"/>
                    <a:pt x="996" y="1745"/>
                  </a:cubicBezTo>
                  <a:cubicBezTo>
                    <a:pt x="1290" y="1745"/>
                    <a:pt x="1578" y="1592"/>
                    <a:pt x="1754" y="1336"/>
                  </a:cubicBezTo>
                  <a:cubicBezTo>
                    <a:pt x="2023" y="945"/>
                    <a:pt x="1863" y="374"/>
                    <a:pt x="1475" y="130"/>
                  </a:cubicBezTo>
                  <a:cubicBezTo>
                    <a:pt x="1334" y="42"/>
                    <a:pt x="1179" y="1"/>
                    <a:pt x="10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17"/>
            <p:cNvSpPr/>
            <p:nvPr/>
          </p:nvSpPr>
          <p:spPr>
            <a:xfrm>
              <a:off x="537015" y="4096093"/>
              <a:ext cx="63541" cy="50080"/>
            </a:xfrm>
            <a:custGeom>
              <a:avLst/>
              <a:gdLst/>
              <a:ahLst/>
              <a:cxnLst/>
              <a:rect l="l" t="t" r="r" b="b"/>
              <a:pathLst>
                <a:path w="2077" h="1637" extrusionOk="0">
                  <a:moveTo>
                    <a:pt x="998" y="0"/>
                  </a:moveTo>
                  <a:cubicBezTo>
                    <a:pt x="360" y="0"/>
                    <a:pt x="0" y="1075"/>
                    <a:pt x="707" y="1518"/>
                  </a:cubicBezTo>
                  <a:cubicBezTo>
                    <a:pt x="837" y="1601"/>
                    <a:pt x="963" y="1637"/>
                    <a:pt x="1080" y="1637"/>
                  </a:cubicBezTo>
                  <a:cubicBezTo>
                    <a:pt x="1718" y="1637"/>
                    <a:pt x="2077" y="563"/>
                    <a:pt x="1372" y="119"/>
                  </a:cubicBezTo>
                  <a:cubicBezTo>
                    <a:pt x="1241" y="36"/>
                    <a:pt x="1115" y="0"/>
                    <a:pt x="9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17"/>
            <p:cNvSpPr/>
            <p:nvPr/>
          </p:nvSpPr>
          <p:spPr>
            <a:xfrm>
              <a:off x="663480" y="4034540"/>
              <a:ext cx="55403" cy="36742"/>
            </a:xfrm>
            <a:custGeom>
              <a:avLst/>
              <a:gdLst/>
              <a:ahLst/>
              <a:cxnLst/>
              <a:rect l="l" t="t" r="r" b="b"/>
              <a:pathLst>
                <a:path w="1811" h="1201" extrusionOk="0">
                  <a:moveTo>
                    <a:pt x="927" y="1"/>
                  </a:moveTo>
                  <a:cubicBezTo>
                    <a:pt x="397" y="1"/>
                    <a:pt x="1" y="751"/>
                    <a:pt x="553" y="1100"/>
                  </a:cubicBezTo>
                  <a:cubicBezTo>
                    <a:pt x="665" y="1170"/>
                    <a:pt x="778" y="1200"/>
                    <a:pt x="885" y="1200"/>
                  </a:cubicBezTo>
                  <a:cubicBezTo>
                    <a:pt x="1416" y="1200"/>
                    <a:pt x="1810" y="452"/>
                    <a:pt x="1257" y="101"/>
                  </a:cubicBezTo>
                  <a:cubicBezTo>
                    <a:pt x="1146" y="31"/>
                    <a:pt x="1034" y="1"/>
                    <a:pt x="9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17"/>
            <p:cNvSpPr/>
            <p:nvPr/>
          </p:nvSpPr>
          <p:spPr>
            <a:xfrm>
              <a:off x="673850" y="3965706"/>
              <a:ext cx="70363" cy="44971"/>
            </a:xfrm>
            <a:custGeom>
              <a:avLst/>
              <a:gdLst/>
              <a:ahLst/>
              <a:cxnLst/>
              <a:rect l="l" t="t" r="r" b="b"/>
              <a:pathLst>
                <a:path w="2300" h="1470" extrusionOk="0">
                  <a:moveTo>
                    <a:pt x="1189" y="0"/>
                  </a:moveTo>
                  <a:cubicBezTo>
                    <a:pt x="521" y="0"/>
                    <a:pt x="1" y="906"/>
                    <a:pt x="690" y="1343"/>
                  </a:cubicBezTo>
                  <a:cubicBezTo>
                    <a:pt x="831" y="1431"/>
                    <a:pt x="974" y="1470"/>
                    <a:pt x="1111" y="1470"/>
                  </a:cubicBezTo>
                  <a:cubicBezTo>
                    <a:pt x="1779" y="1470"/>
                    <a:pt x="2300" y="563"/>
                    <a:pt x="1609" y="127"/>
                  </a:cubicBezTo>
                  <a:cubicBezTo>
                    <a:pt x="1469" y="38"/>
                    <a:pt x="1326" y="0"/>
                    <a:pt x="1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17"/>
            <p:cNvSpPr/>
            <p:nvPr/>
          </p:nvSpPr>
          <p:spPr>
            <a:xfrm>
              <a:off x="626495" y="4098234"/>
              <a:ext cx="65254" cy="50172"/>
            </a:xfrm>
            <a:custGeom>
              <a:avLst/>
              <a:gdLst/>
              <a:ahLst/>
              <a:cxnLst/>
              <a:rect l="l" t="t" r="r" b="b"/>
              <a:pathLst>
                <a:path w="2133" h="1640" extrusionOk="0">
                  <a:moveTo>
                    <a:pt x="1036" y="1"/>
                  </a:moveTo>
                  <a:cubicBezTo>
                    <a:pt x="387" y="1"/>
                    <a:pt x="0" y="1068"/>
                    <a:pt x="712" y="1518"/>
                  </a:cubicBezTo>
                  <a:cubicBezTo>
                    <a:pt x="846" y="1602"/>
                    <a:pt x="976" y="1639"/>
                    <a:pt x="1096" y="1639"/>
                  </a:cubicBezTo>
                  <a:cubicBezTo>
                    <a:pt x="1747" y="1639"/>
                    <a:pt x="2133" y="572"/>
                    <a:pt x="1420" y="122"/>
                  </a:cubicBezTo>
                  <a:cubicBezTo>
                    <a:pt x="1287" y="38"/>
                    <a:pt x="1157" y="1"/>
                    <a:pt x="10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17"/>
            <p:cNvSpPr/>
            <p:nvPr/>
          </p:nvSpPr>
          <p:spPr>
            <a:xfrm>
              <a:off x="676603" y="3882708"/>
              <a:ext cx="57330" cy="36558"/>
            </a:xfrm>
            <a:custGeom>
              <a:avLst/>
              <a:gdLst/>
              <a:ahLst/>
              <a:cxnLst/>
              <a:rect l="l" t="t" r="r" b="b"/>
              <a:pathLst>
                <a:path w="1874" h="1195" extrusionOk="0">
                  <a:moveTo>
                    <a:pt x="969" y="0"/>
                  </a:moveTo>
                  <a:cubicBezTo>
                    <a:pt x="425" y="0"/>
                    <a:pt x="1" y="737"/>
                    <a:pt x="562" y="1091"/>
                  </a:cubicBezTo>
                  <a:cubicBezTo>
                    <a:pt x="676" y="1163"/>
                    <a:pt x="794" y="1195"/>
                    <a:pt x="906" y="1195"/>
                  </a:cubicBezTo>
                  <a:cubicBezTo>
                    <a:pt x="1449" y="1195"/>
                    <a:pt x="1874" y="456"/>
                    <a:pt x="1314" y="104"/>
                  </a:cubicBezTo>
                  <a:cubicBezTo>
                    <a:pt x="1199" y="32"/>
                    <a:pt x="1082" y="0"/>
                    <a:pt x="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17"/>
            <p:cNvSpPr/>
            <p:nvPr/>
          </p:nvSpPr>
          <p:spPr>
            <a:xfrm>
              <a:off x="356129" y="3925446"/>
              <a:ext cx="62745" cy="41025"/>
            </a:xfrm>
            <a:custGeom>
              <a:avLst/>
              <a:gdLst/>
              <a:ahLst/>
              <a:cxnLst/>
              <a:rect l="l" t="t" r="r" b="b"/>
              <a:pathLst>
                <a:path w="2051" h="1341" extrusionOk="0">
                  <a:moveTo>
                    <a:pt x="1053" y="0"/>
                  </a:moveTo>
                  <a:cubicBezTo>
                    <a:pt x="455" y="0"/>
                    <a:pt x="0" y="833"/>
                    <a:pt x="623" y="1227"/>
                  </a:cubicBezTo>
                  <a:cubicBezTo>
                    <a:pt x="748" y="1306"/>
                    <a:pt x="875" y="1340"/>
                    <a:pt x="997" y="1340"/>
                  </a:cubicBezTo>
                  <a:cubicBezTo>
                    <a:pt x="1596" y="1340"/>
                    <a:pt x="2050" y="506"/>
                    <a:pt x="1427" y="114"/>
                  </a:cubicBezTo>
                  <a:cubicBezTo>
                    <a:pt x="1302" y="35"/>
                    <a:pt x="1175" y="0"/>
                    <a:pt x="10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17"/>
            <p:cNvSpPr/>
            <p:nvPr/>
          </p:nvSpPr>
          <p:spPr>
            <a:xfrm>
              <a:off x="391799" y="3965278"/>
              <a:ext cx="61705" cy="53139"/>
            </a:xfrm>
            <a:custGeom>
              <a:avLst/>
              <a:gdLst/>
              <a:ahLst/>
              <a:cxnLst/>
              <a:rect l="l" t="t" r="r" b="b"/>
              <a:pathLst>
                <a:path w="2017" h="1737" extrusionOk="0">
                  <a:moveTo>
                    <a:pt x="1030" y="0"/>
                  </a:moveTo>
                  <a:cubicBezTo>
                    <a:pt x="725" y="0"/>
                    <a:pt x="423" y="175"/>
                    <a:pt x="257" y="439"/>
                  </a:cubicBezTo>
                  <a:cubicBezTo>
                    <a:pt x="0" y="846"/>
                    <a:pt x="197" y="1379"/>
                    <a:pt x="579" y="1619"/>
                  </a:cubicBezTo>
                  <a:cubicBezTo>
                    <a:pt x="706" y="1700"/>
                    <a:pt x="846" y="1736"/>
                    <a:pt x="985" y="1736"/>
                  </a:cubicBezTo>
                  <a:cubicBezTo>
                    <a:pt x="1291" y="1736"/>
                    <a:pt x="1593" y="1560"/>
                    <a:pt x="1759" y="1298"/>
                  </a:cubicBezTo>
                  <a:cubicBezTo>
                    <a:pt x="2016" y="890"/>
                    <a:pt x="1819" y="358"/>
                    <a:pt x="1438" y="117"/>
                  </a:cubicBezTo>
                  <a:cubicBezTo>
                    <a:pt x="1309" y="36"/>
                    <a:pt x="1170" y="0"/>
                    <a:pt x="1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17"/>
            <p:cNvSpPr/>
            <p:nvPr/>
          </p:nvSpPr>
          <p:spPr>
            <a:xfrm>
              <a:off x="483817" y="3991802"/>
              <a:ext cx="56596" cy="54455"/>
            </a:xfrm>
            <a:custGeom>
              <a:avLst/>
              <a:gdLst/>
              <a:ahLst/>
              <a:cxnLst/>
              <a:rect l="l" t="t" r="r" b="b"/>
              <a:pathLst>
                <a:path w="1850" h="1780" extrusionOk="0">
                  <a:moveTo>
                    <a:pt x="908" y="1"/>
                  </a:moveTo>
                  <a:cubicBezTo>
                    <a:pt x="652" y="1"/>
                    <a:pt x="405" y="110"/>
                    <a:pt x="211" y="341"/>
                  </a:cubicBezTo>
                  <a:cubicBezTo>
                    <a:pt x="64" y="515"/>
                    <a:pt x="1" y="798"/>
                    <a:pt x="32" y="1018"/>
                  </a:cubicBezTo>
                  <a:cubicBezTo>
                    <a:pt x="61" y="1222"/>
                    <a:pt x="196" y="1491"/>
                    <a:pt x="375" y="1606"/>
                  </a:cubicBezTo>
                  <a:cubicBezTo>
                    <a:pt x="557" y="1720"/>
                    <a:pt x="752" y="1780"/>
                    <a:pt x="942" y="1780"/>
                  </a:cubicBezTo>
                  <a:cubicBezTo>
                    <a:pt x="1198" y="1780"/>
                    <a:pt x="1445" y="1671"/>
                    <a:pt x="1639" y="1440"/>
                  </a:cubicBezTo>
                  <a:cubicBezTo>
                    <a:pt x="1786" y="1265"/>
                    <a:pt x="1849" y="984"/>
                    <a:pt x="1819" y="763"/>
                  </a:cubicBezTo>
                  <a:cubicBezTo>
                    <a:pt x="1789" y="559"/>
                    <a:pt x="1654" y="290"/>
                    <a:pt x="1475" y="175"/>
                  </a:cubicBezTo>
                  <a:cubicBezTo>
                    <a:pt x="1293" y="60"/>
                    <a:pt x="1098" y="1"/>
                    <a:pt x="9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17"/>
            <p:cNvSpPr/>
            <p:nvPr/>
          </p:nvSpPr>
          <p:spPr>
            <a:xfrm>
              <a:off x="592753" y="3995504"/>
              <a:ext cx="52864" cy="53476"/>
            </a:xfrm>
            <a:custGeom>
              <a:avLst/>
              <a:gdLst/>
              <a:ahLst/>
              <a:cxnLst/>
              <a:rect l="l" t="t" r="r" b="b"/>
              <a:pathLst>
                <a:path w="1728" h="1748" extrusionOk="0">
                  <a:moveTo>
                    <a:pt x="917" y="1"/>
                  </a:moveTo>
                  <a:cubicBezTo>
                    <a:pt x="618" y="1"/>
                    <a:pt x="306" y="135"/>
                    <a:pt x="133" y="382"/>
                  </a:cubicBezTo>
                  <a:cubicBezTo>
                    <a:pt x="50" y="496"/>
                    <a:pt x="8" y="655"/>
                    <a:pt x="1" y="809"/>
                  </a:cubicBezTo>
                  <a:lnTo>
                    <a:pt x="1" y="830"/>
                  </a:lnTo>
                  <a:cubicBezTo>
                    <a:pt x="15" y="860"/>
                    <a:pt x="27" y="984"/>
                    <a:pt x="49" y="1040"/>
                  </a:cubicBezTo>
                  <a:cubicBezTo>
                    <a:pt x="81" y="1128"/>
                    <a:pt x="124" y="1211"/>
                    <a:pt x="175" y="1289"/>
                  </a:cubicBezTo>
                  <a:cubicBezTo>
                    <a:pt x="271" y="1435"/>
                    <a:pt x="396" y="1561"/>
                    <a:pt x="542" y="1655"/>
                  </a:cubicBezTo>
                  <a:cubicBezTo>
                    <a:pt x="641" y="1718"/>
                    <a:pt x="755" y="1747"/>
                    <a:pt x="871" y="1747"/>
                  </a:cubicBezTo>
                  <a:cubicBezTo>
                    <a:pt x="1089" y="1747"/>
                    <a:pt x="1314" y="1645"/>
                    <a:pt x="1453" y="1479"/>
                  </a:cubicBezTo>
                  <a:cubicBezTo>
                    <a:pt x="1647" y="1248"/>
                    <a:pt x="1727" y="912"/>
                    <a:pt x="1682" y="614"/>
                  </a:cubicBezTo>
                  <a:cubicBezTo>
                    <a:pt x="1618" y="193"/>
                    <a:pt x="1276" y="1"/>
                    <a:pt x="9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17"/>
            <p:cNvSpPr/>
            <p:nvPr/>
          </p:nvSpPr>
          <p:spPr>
            <a:xfrm>
              <a:off x="318349" y="4062838"/>
              <a:ext cx="160029" cy="669517"/>
            </a:xfrm>
            <a:custGeom>
              <a:avLst/>
              <a:gdLst/>
              <a:ahLst/>
              <a:cxnLst/>
              <a:rect l="l" t="t" r="r" b="b"/>
              <a:pathLst>
                <a:path w="5231" h="21885" extrusionOk="0">
                  <a:moveTo>
                    <a:pt x="4869" y="0"/>
                  </a:moveTo>
                  <a:cubicBezTo>
                    <a:pt x="4758" y="0"/>
                    <a:pt x="4650" y="59"/>
                    <a:pt x="4592" y="163"/>
                  </a:cubicBezTo>
                  <a:cubicBezTo>
                    <a:pt x="1530" y="5584"/>
                    <a:pt x="545" y="12632"/>
                    <a:pt x="12" y="21550"/>
                  </a:cubicBezTo>
                  <a:cubicBezTo>
                    <a:pt x="0" y="21723"/>
                    <a:pt x="135" y="21874"/>
                    <a:pt x="309" y="21885"/>
                  </a:cubicBezTo>
                  <a:lnTo>
                    <a:pt x="328" y="21885"/>
                  </a:lnTo>
                  <a:cubicBezTo>
                    <a:pt x="495" y="21885"/>
                    <a:pt x="635" y="21755"/>
                    <a:pt x="645" y="21587"/>
                  </a:cubicBezTo>
                  <a:cubicBezTo>
                    <a:pt x="1175" y="12757"/>
                    <a:pt x="2143" y="5788"/>
                    <a:pt x="5144" y="473"/>
                  </a:cubicBezTo>
                  <a:cubicBezTo>
                    <a:pt x="5231" y="320"/>
                    <a:pt x="5175" y="128"/>
                    <a:pt x="5022" y="41"/>
                  </a:cubicBezTo>
                  <a:cubicBezTo>
                    <a:pt x="4974" y="13"/>
                    <a:pt x="4921" y="0"/>
                    <a:pt x="48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17"/>
            <p:cNvSpPr/>
            <p:nvPr/>
          </p:nvSpPr>
          <p:spPr>
            <a:xfrm>
              <a:off x="3106" y="4441333"/>
              <a:ext cx="325259" cy="286621"/>
            </a:xfrm>
            <a:custGeom>
              <a:avLst/>
              <a:gdLst/>
              <a:ahLst/>
              <a:cxnLst/>
              <a:rect l="l" t="t" r="r" b="b"/>
              <a:pathLst>
                <a:path w="10632" h="9369" extrusionOk="0">
                  <a:moveTo>
                    <a:pt x="84" y="1"/>
                  </a:moveTo>
                  <a:cubicBezTo>
                    <a:pt x="84" y="1"/>
                    <a:pt x="0" y="3467"/>
                    <a:pt x="2949" y="6344"/>
                  </a:cubicBezTo>
                  <a:cubicBezTo>
                    <a:pt x="5899" y="9219"/>
                    <a:pt x="8343" y="8335"/>
                    <a:pt x="10631" y="9369"/>
                  </a:cubicBezTo>
                  <a:cubicBezTo>
                    <a:pt x="9229" y="6124"/>
                    <a:pt x="6862" y="4319"/>
                    <a:pt x="4868" y="3321"/>
                  </a:cubicBezTo>
                  <a:cubicBezTo>
                    <a:pt x="1326" y="1550"/>
                    <a:pt x="737" y="1033"/>
                    <a:pt x="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17"/>
            <p:cNvSpPr/>
            <p:nvPr/>
          </p:nvSpPr>
          <p:spPr>
            <a:xfrm>
              <a:off x="330249" y="4441333"/>
              <a:ext cx="352058" cy="302407"/>
            </a:xfrm>
            <a:custGeom>
              <a:avLst/>
              <a:gdLst/>
              <a:ahLst/>
              <a:cxnLst/>
              <a:rect l="l" t="t" r="r" b="b"/>
              <a:pathLst>
                <a:path w="11508" h="9885" extrusionOk="0">
                  <a:moveTo>
                    <a:pt x="10549" y="1"/>
                  </a:moveTo>
                  <a:lnTo>
                    <a:pt x="10549" y="1"/>
                  </a:lnTo>
                  <a:cubicBezTo>
                    <a:pt x="10401" y="1253"/>
                    <a:pt x="8336" y="3246"/>
                    <a:pt x="5680" y="4278"/>
                  </a:cubicBezTo>
                  <a:cubicBezTo>
                    <a:pt x="3601" y="5088"/>
                    <a:pt x="1403" y="6124"/>
                    <a:pt x="0" y="9369"/>
                  </a:cubicBezTo>
                  <a:cubicBezTo>
                    <a:pt x="2288" y="8335"/>
                    <a:pt x="5608" y="9884"/>
                    <a:pt x="8558" y="7008"/>
                  </a:cubicBezTo>
                  <a:cubicBezTo>
                    <a:pt x="11508" y="4130"/>
                    <a:pt x="10549" y="1"/>
                    <a:pt x="105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17"/>
            <p:cNvSpPr/>
            <p:nvPr/>
          </p:nvSpPr>
          <p:spPr>
            <a:xfrm>
              <a:off x="-18094" y="4176613"/>
              <a:ext cx="103892" cy="91441"/>
            </a:xfrm>
            <a:custGeom>
              <a:avLst/>
              <a:gdLst/>
              <a:ahLst/>
              <a:cxnLst/>
              <a:rect l="l" t="t" r="r" b="b"/>
              <a:pathLst>
                <a:path w="3396" h="2989" extrusionOk="0">
                  <a:moveTo>
                    <a:pt x="100" y="0"/>
                  </a:moveTo>
                  <a:cubicBezTo>
                    <a:pt x="44" y="0"/>
                    <a:pt x="0" y="46"/>
                    <a:pt x="0" y="102"/>
                  </a:cubicBezTo>
                  <a:cubicBezTo>
                    <a:pt x="7" y="926"/>
                    <a:pt x="382" y="1739"/>
                    <a:pt x="1004" y="2278"/>
                  </a:cubicBezTo>
                  <a:cubicBezTo>
                    <a:pt x="1532" y="2736"/>
                    <a:pt x="2228" y="2989"/>
                    <a:pt x="2922" y="2989"/>
                  </a:cubicBezTo>
                  <a:cubicBezTo>
                    <a:pt x="3050" y="2989"/>
                    <a:pt x="3176" y="2981"/>
                    <a:pt x="3301" y="2962"/>
                  </a:cubicBezTo>
                  <a:cubicBezTo>
                    <a:pt x="3355" y="2955"/>
                    <a:pt x="3395" y="2903"/>
                    <a:pt x="3388" y="2849"/>
                  </a:cubicBezTo>
                  <a:cubicBezTo>
                    <a:pt x="3378" y="2798"/>
                    <a:pt x="3334" y="2762"/>
                    <a:pt x="3286" y="2762"/>
                  </a:cubicBezTo>
                  <a:cubicBezTo>
                    <a:pt x="3282" y="2762"/>
                    <a:pt x="3278" y="2762"/>
                    <a:pt x="3273" y="2762"/>
                  </a:cubicBezTo>
                  <a:cubicBezTo>
                    <a:pt x="3157" y="2778"/>
                    <a:pt x="3039" y="2786"/>
                    <a:pt x="2922" y="2786"/>
                  </a:cubicBezTo>
                  <a:cubicBezTo>
                    <a:pt x="2274" y="2786"/>
                    <a:pt x="1626" y="2550"/>
                    <a:pt x="1135" y="2125"/>
                  </a:cubicBezTo>
                  <a:cubicBezTo>
                    <a:pt x="557" y="1623"/>
                    <a:pt x="206" y="865"/>
                    <a:pt x="201" y="100"/>
                  </a:cubicBezTo>
                  <a:cubicBezTo>
                    <a:pt x="198" y="45"/>
                    <a:pt x="154" y="0"/>
                    <a:pt x="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17"/>
            <p:cNvSpPr/>
            <p:nvPr/>
          </p:nvSpPr>
          <p:spPr>
            <a:xfrm>
              <a:off x="8582" y="4157034"/>
              <a:ext cx="129804" cy="109644"/>
            </a:xfrm>
            <a:custGeom>
              <a:avLst/>
              <a:gdLst/>
              <a:ahLst/>
              <a:cxnLst/>
              <a:rect l="l" t="t" r="r" b="b"/>
              <a:pathLst>
                <a:path w="4243" h="3584" extrusionOk="0">
                  <a:moveTo>
                    <a:pt x="134" y="1"/>
                  </a:moveTo>
                  <a:cubicBezTo>
                    <a:pt x="89" y="1"/>
                    <a:pt x="43" y="47"/>
                    <a:pt x="41" y="97"/>
                  </a:cubicBezTo>
                  <a:cubicBezTo>
                    <a:pt x="0" y="912"/>
                    <a:pt x="156" y="1655"/>
                    <a:pt x="489" y="2247"/>
                  </a:cubicBezTo>
                  <a:cubicBezTo>
                    <a:pt x="881" y="2944"/>
                    <a:pt x="1535" y="3432"/>
                    <a:pt x="2240" y="3554"/>
                  </a:cubicBezTo>
                  <a:cubicBezTo>
                    <a:pt x="2354" y="3574"/>
                    <a:pt x="2467" y="3583"/>
                    <a:pt x="2579" y="3583"/>
                  </a:cubicBezTo>
                  <a:cubicBezTo>
                    <a:pt x="3253" y="3583"/>
                    <a:pt x="3893" y="3245"/>
                    <a:pt x="4215" y="2696"/>
                  </a:cubicBezTo>
                  <a:cubicBezTo>
                    <a:pt x="4242" y="2649"/>
                    <a:pt x="4226" y="2586"/>
                    <a:pt x="4178" y="2558"/>
                  </a:cubicBezTo>
                  <a:cubicBezTo>
                    <a:pt x="4163" y="2550"/>
                    <a:pt x="4146" y="2545"/>
                    <a:pt x="4129" y="2545"/>
                  </a:cubicBezTo>
                  <a:cubicBezTo>
                    <a:pt x="4094" y="2545"/>
                    <a:pt x="4059" y="2563"/>
                    <a:pt x="4040" y="2595"/>
                  </a:cubicBezTo>
                  <a:cubicBezTo>
                    <a:pt x="3760" y="3077"/>
                    <a:pt x="3169" y="3380"/>
                    <a:pt x="2567" y="3380"/>
                  </a:cubicBezTo>
                  <a:cubicBezTo>
                    <a:pt x="2469" y="3380"/>
                    <a:pt x="2371" y="3372"/>
                    <a:pt x="2273" y="3356"/>
                  </a:cubicBezTo>
                  <a:cubicBezTo>
                    <a:pt x="1629" y="3242"/>
                    <a:pt x="1027" y="2792"/>
                    <a:pt x="663" y="2147"/>
                  </a:cubicBezTo>
                  <a:cubicBezTo>
                    <a:pt x="350" y="1589"/>
                    <a:pt x="203" y="883"/>
                    <a:pt x="241" y="106"/>
                  </a:cubicBezTo>
                  <a:cubicBezTo>
                    <a:pt x="243" y="52"/>
                    <a:pt x="200" y="3"/>
                    <a:pt x="146" y="2"/>
                  </a:cubicBezTo>
                  <a:cubicBezTo>
                    <a:pt x="142" y="1"/>
                    <a:pt x="138" y="1"/>
                    <a:pt x="1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17"/>
            <p:cNvSpPr/>
            <p:nvPr/>
          </p:nvSpPr>
          <p:spPr>
            <a:xfrm>
              <a:off x="97205" y="4193929"/>
              <a:ext cx="39862" cy="50019"/>
            </a:xfrm>
            <a:custGeom>
              <a:avLst/>
              <a:gdLst/>
              <a:ahLst/>
              <a:cxnLst/>
              <a:rect l="l" t="t" r="r" b="b"/>
              <a:pathLst>
                <a:path w="1303" h="1635" extrusionOk="0">
                  <a:moveTo>
                    <a:pt x="112" y="0"/>
                  </a:moveTo>
                  <a:cubicBezTo>
                    <a:pt x="92" y="0"/>
                    <a:pt x="71" y="7"/>
                    <a:pt x="53" y="20"/>
                  </a:cubicBezTo>
                  <a:cubicBezTo>
                    <a:pt x="9" y="56"/>
                    <a:pt x="0" y="117"/>
                    <a:pt x="33" y="161"/>
                  </a:cubicBezTo>
                  <a:lnTo>
                    <a:pt x="1109" y="1593"/>
                  </a:lnTo>
                  <a:cubicBezTo>
                    <a:pt x="1128" y="1619"/>
                    <a:pt x="1158" y="1634"/>
                    <a:pt x="1190" y="1634"/>
                  </a:cubicBezTo>
                  <a:cubicBezTo>
                    <a:pt x="1209" y="1634"/>
                    <a:pt x="1231" y="1627"/>
                    <a:pt x="1250" y="1614"/>
                  </a:cubicBezTo>
                  <a:cubicBezTo>
                    <a:pt x="1294" y="1578"/>
                    <a:pt x="1303" y="1517"/>
                    <a:pt x="1271" y="1473"/>
                  </a:cubicBezTo>
                  <a:lnTo>
                    <a:pt x="194" y="41"/>
                  </a:lnTo>
                  <a:cubicBezTo>
                    <a:pt x="173" y="15"/>
                    <a:pt x="143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17"/>
            <p:cNvSpPr/>
            <p:nvPr/>
          </p:nvSpPr>
          <p:spPr>
            <a:xfrm>
              <a:off x="62422" y="4151221"/>
              <a:ext cx="68741" cy="90156"/>
            </a:xfrm>
            <a:custGeom>
              <a:avLst/>
              <a:gdLst/>
              <a:ahLst/>
              <a:cxnLst/>
              <a:rect l="l" t="t" r="r" b="b"/>
              <a:pathLst>
                <a:path w="2247" h="2947" extrusionOk="0">
                  <a:moveTo>
                    <a:pt x="148" y="1"/>
                  </a:moveTo>
                  <a:cubicBezTo>
                    <a:pt x="95" y="1"/>
                    <a:pt x="48" y="40"/>
                    <a:pt x="45" y="95"/>
                  </a:cubicBezTo>
                  <a:cubicBezTo>
                    <a:pt x="1" y="726"/>
                    <a:pt x="187" y="1383"/>
                    <a:pt x="560" y="1895"/>
                  </a:cubicBezTo>
                  <a:cubicBezTo>
                    <a:pt x="932" y="2408"/>
                    <a:pt x="1497" y="2789"/>
                    <a:pt x="2111" y="2943"/>
                  </a:cubicBezTo>
                  <a:cubicBezTo>
                    <a:pt x="2118" y="2945"/>
                    <a:pt x="2129" y="2946"/>
                    <a:pt x="2136" y="2946"/>
                  </a:cubicBezTo>
                  <a:cubicBezTo>
                    <a:pt x="2180" y="2946"/>
                    <a:pt x="2221" y="2917"/>
                    <a:pt x="2233" y="2870"/>
                  </a:cubicBezTo>
                  <a:cubicBezTo>
                    <a:pt x="2246" y="2816"/>
                    <a:pt x="2212" y="2761"/>
                    <a:pt x="2159" y="2748"/>
                  </a:cubicBezTo>
                  <a:cubicBezTo>
                    <a:pt x="1590" y="2606"/>
                    <a:pt x="1067" y="2250"/>
                    <a:pt x="722" y="1776"/>
                  </a:cubicBezTo>
                  <a:cubicBezTo>
                    <a:pt x="377" y="1300"/>
                    <a:pt x="204" y="692"/>
                    <a:pt x="245" y="108"/>
                  </a:cubicBezTo>
                  <a:cubicBezTo>
                    <a:pt x="249" y="52"/>
                    <a:pt x="206" y="4"/>
                    <a:pt x="151" y="1"/>
                  </a:cubicBezTo>
                  <a:cubicBezTo>
                    <a:pt x="150" y="1"/>
                    <a:pt x="149" y="1"/>
                    <a:pt x="1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17"/>
            <p:cNvSpPr/>
            <p:nvPr/>
          </p:nvSpPr>
          <p:spPr>
            <a:xfrm>
              <a:off x="122045" y="4148743"/>
              <a:ext cx="26615" cy="95051"/>
            </a:xfrm>
            <a:custGeom>
              <a:avLst/>
              <a:gdLst/>
              <a:ahLst/>
              <a:cxnLst/>
              <a:rect l="l" t="t" r="r" b="b"/>
              <a:pathLst>
                <a:path w="870" h="3107" extrusionOk="0">
                  <a:moveTo>
                    <a:pt x="116" y="0"/>
                  </a:moveTo>
                  <a:cubicBezTo>
                    <a:pt x="97" y="0"/>
                    <a:pt x="79" y="5"/>
                    <a:pt x="62" y="16"/>
                  </a:cubicBezTo>
                  <a:cubicBezTo>
                    <a:pt x="14" y="47"/>
                    <a:pt x="0" y="108"/>
                    <a:pt x="30" y="155"/>
                  </a:cubicBezTo>
                  <a:cubicBezTo>
                    <a:pt x="557" y="982"/>
                    <a:pt x="658" y="2061"/>
                    <a:pt x="294" y="2969"/>
                  </a:cubicBezTo>
                  <a:cubicBezTo>
                    <a:pt x="275" y="3020"/>
                    <a:pt x="300" y="3079"/>
                    <a:pt x="351" y="3099"/>
                  </a:cubicBezTo>
                  <a:cubicBezTo>
                    <a:pt x="363" y="3105"/>
                    <a:pt x="375" y="3107"/>
                    <a:pt x="388" y="3107"/>
                  </a:cubicBezTo>
                  <a:cubicBezTo>
                    <a:pt x="429" y="3107"/>
                    <a:pt x="466" y="3083"/>
                    <a:pt x="482" y="3045"/>
                  </a:cubicBezTo>
                  <a:cubicBezTo>
                    <a:pt x="870" y="2076"/>
                    <a:pt x="761" y="928"/>
                    <a:pt x="202" y="47"/>
                  </a:cubicBezTo>
                  <a:cubicBezTo>
                    <a:pt x="181" y="16"/>
                    <a:pt x="149" y="0"/>
                    <a:pt x="1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17"/>
            <p:cNvSpPr/>
            <p:nvPr/>
          </p:nvSpPr>
          <p:spPr>
            <a:xfrm>
              <a:off x="35930" y="4088108"/>
              <a:ext cx="99701" cy="154829"/>
            </a:xfrm>
            <a:custGeom>
              <a:avLst/>
              <a:gdLst/>
              <a:ahLst/>
              <a:cxnLst/>
              <a:rect l="l" t="t" r="r" b="b"/>
              <a:pathLst>
                <a:path w="3259" h="5061" extrusionOk="0">
                  <a:moveTo>
                    <a:pt x="112" y="0"/>
                  </a:moveTo>
                  <a:cubicBezTo>
                    <a:pt x="83" y="0"/>
                    <a:pt x="55" y="12"/>
                    <a:pt x="36" y="36"/>
                  </a:cubicBezTo>
                  <a:cubicBezTo>
                    <a:pt x="1" y="79"/>
                    <a:pt x="6" y="142"/>
                    <a:pt x="48" y="177"/>
                  </a:cubicBezTo>
                  <a:cubicBezTo>
                    <a:pt x="789" y="803"/>
                    <a:pt x="1557" y="1449"/>
                    <a:pt x="2130" y="2246"/>
                  </a:cubicBezTo>
                  <a:cubicBezTo>
                    <a:pt x="2763" y="3125"/>
                    <a:pt x="3055" y="4087"/>
                    <a:pt x="2953" y="4949"/>
                  </a:cubicBezTo>
                  <a:cubicBezTo>
                    <a:pt x="2948" y="5005"/>
                    <a:pt x="2987" y="5053"/>
                    <a:pt x="3042" y="5061"/>
                  </a:cubicBezTo>
                  <a:lnTo>
                    <a:pt x="3053" y="5061"/>
                  </a:lnTo>
                  <a:cubicBezTo>
                    <a:pt x="3102" y="5061"/>
                    <a:pt x="3146" y="5024"/>
                    <a:pt x="3152" y="4971"/>
                  </a:cubicBezTo>
                  <a:cubicBezTo>
                    <a:pt x="3259" y="4059"/>
                    <a:pt x="2953" y="3049"/>
                    <a:pt x="2291" y="2128"/>
                  </a:cubicBezTo>
                  <a:cubicBezTo>
                    <a:pt x="1704" y="1312"/>
                    <a:pt x="927" y="659"/>
                    <a:pt x="177" y="24"/>
                  </a:cubicBezTo>
                  <a:cubicBezTo>
                    <a:pt x="158" y="8"/>
                    <a:pt x="135" y="0"/>
                    <a:pt x="1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17"/>
            <p:cNvSpPr/>
            <p:nvPr/>
          </p:nvSpPr>
          <p:spPr>
            <a:xfrm>
              <a:off x="129693" y="4151619"/>
              <a:ext cx="69567" cy="88045"/>
            </a:xfrm>
            <a:custGeom>
              <a:avLst/>
              <a:gdLst/>
              <a:ahLst/>
              <a:cxnLst/>
              <a:rect l="l" t="t" r="r" b="b"/>
              <a:pathLst>
                <a:path w="2274" h="2878" extrusionOk="0">
                  <a:moveTo>
                    <a:pt x="1821" y="1"/>
                  </a:moveTo>
                  <a:cubicBezTo>
                    <a:pt x="1803" y="1"/>
                    <a:pt x="1785" y="5"/>
                    <a:pt x="1768" y="16"/>
                  </a:cubicBezTo>
                  <a:cubicBezTo>
                    <a:pt x="1721" y="45"/>
                    <a:pt x="1706" y="105"/>
                    <a:pt x="1736" y="152"/>
                  </a:cubicBezTo>
                  <a:cubicBezTo>
                    <a:pt x="2062" y="684"/>
                    <a:pt x="2056" y="1392"/>
                    <a:pt x="1718" y="1917"/>
                  </a:cubicBezTo>
                  <a:cubicBezTo>
                    <a:pt x="1415" y="2388"/>
                    <a:pt x="867" y="2676"/>
                    <a:pt x="311" y="2676"/>
                  </a:cubicBezTo>
                  <a:cubicBezTo>
                    <a:pt x="247" y="2676"/>
                    <a:pt x="184" y="2672"/>
                    <a:pt x="120" y="2665"/>
                  </a:cubicBezTo>
                  <a:cubicBezTo>
                    <a:pt x="115" y="2664"/>
                    <a:pt x="110" y="2663"/>
                    <a:pt x="105" y="2663"/>
                  </a:cubicBezTo>
                  <a:cubicBezTo>
                    <a:pt x="57" y="2663"/>
                    <a:pt x="14" y="2701"/>
                    <a:pt x="7" y="2750"/>
                  </a:cubicBezTo>
                  <a:cubicBezTo>
                    <a:pt x="0" y="2806"/>
                    <a:pt x="40" y="2856"/>
                    <a:pt x="94" y="2863"/>
                  </a:cubicBezTo>
                  <a:cubicBezTo>
                    <a:pt x="166" y="2873"/>
                    <a:pt x="239" y="2878"/>
                    <a:pt x="313" y="2878"/>
                  </a:cubicBezTo>
                  <a:cubicBezTo>
                    <a:pt x="935" y="2878"/>
                    <a:pt x="1548" y="2552"/>
                    <a:pt x="1887" y="2027"/>
                  </a:cubicBezTo>
                  <a:cubicBezTo>
                    <a:pt x="2266" y="1437"/>
                    <a:pt x="2273" y="643"/>
                    <a:pt x="1906" y="48"/>
                  </a:cubicBezTo>
                  <a:cubicBezTo>
                    <a:pt x="1887" y="18"/>
                    <a:pt x="1855" y="1"/>
                    <a:pt x="18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17"/>
            <p:cNvSpPr/>
            <p:nvPr/>
          </p:nvSpPr>
          <p:spPr>
            <a:xfrm>
              <a:off x="129173" y="4113041"/>
              <a:ext cx="45858" cy="127387"/>
            </a:xfrm>
            <a:custGeom>
              <a:avLst/>
              <a:gdLst/>
              <a:ahLst/>
              <a:cxnLst/>
              <a:rect l="l" t="t" r="r" b="b"/>
              <a:pathLst>
                <a:path w="1499" h="4164" extrusionOk="0">
                  <a:moveTo>
                    <a:pt x="802" y="0"/>
                  </a:moveTo>
                  <a:cubicBezTo>
                    <a:pt x="788" y="0"/>
                    <a:pt x="774" y="3"/>
                    <a:pt x="762" y="10"/>
                  </a:cubicBezTo>
                  <a:cubicBezTo>
                    <a:pt x="712" y="32"/>
                    <a:pt x="690" y="90"/>
                    <a:pt x="712" y="142"/>
                  </a:cubicBezTo>
                  <a:cubicBezTo>
                    <a:pt x="1284" y="1410"/>
                    <a:pt x="1007" y="2995"/>
                    <a:pt x="39" y="3995"/>
                  </a:cubicBezTo>
                  <a:cubicBezTo>
                    <a:pt x="1" y="4033"/>
                    <a:pt x="1" y="4097"/>
                    <a:pt x="42" y="4136"/>
                  </a:cubicBezTo>
                  <a:cubicBezTo>
                    <a:pt x="61" y="4155"/>
                    <a:pt x="86" y="4164"/>
                    <a:pt x="111" y="4164"/>
                  </a:cubicBezTo>
                  <a:cubicBezTo>
                    <a:pt x="139" y="4164"/>
                    <a:pt x="164" y="4153"/>
                    <a:pt x="183" y="4134"/>
                  </a:cubicBezTo>
                  <a:cubicBezTo>
                    <a:pt x="1206" y="3077"/>
                    <a:pt x="1499" y="1402"/>
                    <a:pt x="894" y="59"/>
                  </a:cubicBezTo>
                  <a:cubicBezTo>
                    <a:pt x="878" y="23"/>
                    <a:pt x="840" y="0"/>
                    <a:pt x="8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17"/>
            <p:cNvSpPr/>
            <p:nvPr/>
          </p:nvSpPr>
          <p:spPr>
            <a:xfrm>
              <a:off x="38928" y="4199466"/>
              <a:ext cx="97712" cy="44971"/>
            </a:xfrm>
            <a:custGeom>
              <a:avLst/>
              <a:gdLst/>
              <a:ahLst/>
              <a:cxnLst/>
              <a:rect l="l" t="t" r="r" b="b"/>
              <a:pathLst>
                <a:path w="3194" h="1470" extrusionOk="0">
                  <a:moveTo>
                    <a:pt x="115" y="1"/>
                  </a:moveTo>
                  <a:cubicBezTo>
                    <a:pt x="98" y="1"/>
                    <a:pt x="80" y="6"/>
                    <a:pt x="64" y="16"/>
                  </a:cubicBezTo>
                  <a:cubicBezTo>
                    <a:pt x="16" y="45"/>
                    <a:pt x="1" y="105"/>
                    <a:pt x="29" y="152"/>
                  </a:cubicBezTo>
                  <a:cubicBezTo>
                    <a:pt x="334" y="663"/>
                    <a:pt x="807" y="1065"/>
                    <a:pt x="1362" y="1284"/>
                  </a:cubicBezTo>
                  <a:cubicBezTo>
                    <a:pt x="1675" y="1406"/>
                    <a:pt x="2013" y="1469"/>
                    <a:pt x="2349" y="1469"/>
                  </a:cubicBezTo>
                  <a:cubicBezTo>
                    <a:pt x="2606" y="1469"/>
                    <a:pt x="2861" y="1434"/>
                    <a:pt x="3111" y="1362"/>
                  </a:cubicBezTo>
                  <a:cubicBezTo>
                    <a:pt x="3164" y="1346"/>
                    <a:pt x="3193" y="1290"/>
                    <a:pt x="3179" y="1237"/>
                  </a:cubicBezTo>
                  <a:cubicBezTo>
                    <a:pt x="3165" y="1194"/>
                    <a:pt x="3125" y="1165"/>
                    <a:pt x="3082" y="1165"/>
                  </a:cubicBezTo>
                  <a:cubicBezTo>
                    <a:pt x="3073" y="1165"/>
                    <a:pt x="3063" y="1167"/>
                    <a:pt x="3054" y="1170"/>
                  </a:cubicBezTo>
                  <a:cubicBezTo>
                    <a:pt x="2825" y="1237"/>
                    <a:pt x="2588" y="1271"/>
                    <a:pt x="2351" y="1271"/>
                  </a:cubicBezTo>
                  <a:cubicBezTo>
                    <a:pt x="2040" y="1271"/>
                    <a:pt x="1729" y="1213"/>
                    <a:pt x="1437" y="1098"/>
                  </a:cubicBezTo>
                  <a:cubicBezTo>
                    <a:pt x="923" y="897"/>
                    <a:pt x="484" y="524"/>
                    <a:pt x="201" y="49"/>
                  </a:cubicBezTo>
                  <a:cubicBezTo>
                    <a:pt x="181" y="18"/>
                    <a:pt x="149" y="1"/>
                    <a:pt x="1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17"/>
            <p:cNvSpPr/>
            <p:nvPr/>
          </p:nvSpPr>
          <p:spPr>
            <a:xfrm>
              <a:off x="11366" y="4234036"/>
              <a:ext cx="126561" cy="58309"/>
            </a:xfrm>
            <a:custGeom>
              <a:avLst/>
              <a:gdLst/>
              <a:ahLst/>
              <a:cxnLst/>
              <a:rect l="l" t="t" r="r" b="b"/>
              <a:pathLst>
                <a:path w="4137" h="1906" extrusionOk="0">
                  <a:moveTo>
                    <a:pt x="4025" y="0"/>
                  </a:moveTo>
                  <a:cubicBezTo>
                    <a:pt x="3983" y="0"/>
                    <a:pt x="3943" y="28"/>
                    <a:pt x="3930" y="71"/>
                  </a:cubicBezTo>
                  <a:cubicBezTo>
                    <a:pt x="3711" y="774"/>
                    <a:pt x="2965" y="1593"/>
                    <a:pt x="2207" y="1689"/>
                  </a:cubicBezTo>
                  <a:cubicBezTo>
                    <a:pt x="2120" y="1699"/>
                    <a:pt x="2031" y="1705"/>
                    <a:pt x="1943" y="1705"/>
                  </a:cubicBezTo>
                  <a:cubicBezTo>
                    <a:pt x="1284" y="1705"/>
                    <a:pt x="619" y="1412"/>
                    <a:pt x="188" y="918"/>
                  </a:cubicBezTo>
                  <a:cubicBezTo>
                    <a:pt x="168" y="895"/>
                    <a:pt x="140" y="883"/>
                    <a:pt x="112" y="883"/>
                  </a:cubicBezTo>
                  <a:cubicBezTo>
                    <a:pt x="89" y="883"/>
                    <a:pt x="66" y="891"/>
                    <a:pt x="47" y="908"/>
                  </a:cubicBezTo>
                  <a:cubicBezTo>
                    <a:pt x="6" y="944"/>
                    <a:pt x="0" y="1007"/>
                    <a:pt x="37" y="1050"/>
                  </a:cubicBezTo>
                  <a:cubicBezTo>
                    <a:pt x="510" y="1593"/>
                    <a:pt x="1215" y="1906"/>
                    <a:pt x="1930" y="1906"/>
                  </a:cubicBezTo>
                  <a:cubicBezTo>
                    <a:pt x="2033" y="1906"/>
                    <a:pt x="2134" y="1902"/>
                    <a:pt x="2234" y="1888"/>
                  </a:cubicBezTo>
                  <a:cubicBezTo>
                    <a:pt x="3096" y="1780"/>
                    <a:pt x="3886" y="891"/>
                    <a:pt x="4121" y="132"/>
                  </a:cubicBezTo>
                  <a:cubicBezTo>
                    <a:pt x="4137" y="78"/>
                    <a:pt x="4107" y="22"/>
                    <a:pt x="4053" y="4"/>
                  </a:cubicBezTo>
                  <a:cubicBezTo>
                    <a:pt x="4044" y="1"/>
                    <a:pt x="4034" y="0"/>
                    <a:pt x="40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17"/>
            <p:cNvSpPr/>
            <p:nvPr/>
          </p:nvSpPr>
          <p:spPr>
            <a:xfrm>
              <a:off x="8245" y="4063664"/>
              <a:ext cx="46103" cy="46439"/>
            </a:xfrm>
            <a:custGeom>
              <a:avLst/>
              <a:gdLst/>
              <a:ahLst/>
              <a:cxnLst/>
              <a:rect l="l" t="t" r="r" b="b"/>
              <a:pathLst>
                <a:path w="1507" h="1518" extrusionOk="0">
                  <a:moveTo>
                    <a:pt x="770" y="0"/>
                  </a:moveTo>
                  <a:cubicBezTo>
                    <a:pt x="387" y="0"/>
                    <a:pt x="9" y="421"/>
                    <a:pt x="5" y="782"/>
                  </a:cubicBezTo>
                  <a:cubicBezTo>
                    <a:pt x="0" y="1215"/>
                    <a:pt x="391" y="1517"/>
                    <a:pt x="782" y="1517"/>
                  </a:cubicBezTo>
                  <a:cubicBezTo>
                    <a:pt x="942" y="1517"/>
                    <a:pt x="1102" y="1467"/>
                    <a:pt x="1236" y="1355"/>
                  </a:cubicBezTo>
                  <a:cubicBezTo>
                    <a:pt x="1434" y="1187"/>
                    <a:pt x="1506" y="939"/>
                    <a:pt x="1436" y="691"/>
                  </a:cubicBezTo>
                  <a:cubicBezTo>
                    <a:pt x="1384" y="515"/>
                    <a:pt x="1227" y="214"/>
                    <a:pt x="1070" y="99"/>
                  </a:cubicBezTo>
                  <a:cubicBezTo>
                    <a:pt x="974" y="30"/>
                    <a:pt x="872" y="0"/>
                    <a:pt x="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17"/>
            <p:cNvSpPr/>
            <p:nvPr/>
          </p:nvSpPr>
          <p:spPr>
            <a:xfrm>
              <a:off x="79768" y="4067642"/>
              <a:ext cx="51151" cy="44787"/>
            </a:xfrm>
            <a:custGeom>
              <a:avLst/>
              <a:gdLst/>
              <a:ahLst/>
              <a:cxnLst/>
              <a:rect l="l" t="t" r="r" b="b"/>
              <a:pathLst>
                <a:path w="1672" h="1464" extrusionOk="0">
                  <a:moveTo>
                    <a:pt x="792" y="0"/>
                  </a:moveTo>
                  <a:cubicBezTo>
                    <a:pt x="789" y="0"/>
                    <a:pt x="786" y="0"/>
                    <a:pt x="783" y="0"/>
                  </a:cubicBezTo>
                  <a:cubicBezTo>
                    <a:pt x="449" y="3"/>
                    <a:pt x="137" y="235"/>
                    <a:pt x="49" y="560"/>
                  </a:cubicBezTo>
                  <a:cubicBezTo>
                    <a:pt x="1" y="740"/>
                    <a:pt x="17" y="939"/>
                    <a:pt x="98" y="1107"/>
                  </a:cubicBezTo>
                  <a:cubicBezTo>
                    <a:pt x="199" y="1316"/>
                    <a:pt x="377" y="1416"/>
                    <a:pt x="594" y="1454"/>
                  </a:cubicBezTo>
                  <a:cubicBezTo>
                    <a:pt x="634" y="1461"/>
                    <a:pt x="673" y="1464"/>
                    <a:pt x="713" y="1464"/>
                  </a:cubicBezTo>
                  <a:cubicBezTo>
                    <a:pt x="1200" y="1464"/>
                    <a:pt x="1671" y="979"/>
                    <a:pt x="1488" y="521"/>
                  </a:cubicBezTo>
                  <a:cubicBezTo>
                    <a:pt x="1485" y="514"/>
                    <a:pt x="1488" y="507"/>
                    <a:pt x="1485" y="499"/>
                  </a:cubicBezTo>
                  <a:cubicBezTo>
                    <a:pt x="1451" y="332"/>
                    <a:pt x="1334" y="204"/>
                    <a:pt x="1196" y="109"/>
                  </a:cubicBezTo>
                  <a:cubicBezTo>
                    <a:pt x="1087" y="33"/>
                    <a:pt x="923" y="0"/>
                    <a:pt x="7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17"/>
            <p:cNvSpPr/>
            <p:nvPr/>
          </p:nvSpPr>
          <p:spPr>
            <a:xfrm>
              <a:off x="40611" y="4130693"/>
              <a:ext cx="47235" cy="46103"/>
            </a:xfrm>
            <a:custGeom>
              <a:avLst/>
              <a:gdLst/>
              <a:ahLst/>
              <a:cxnLst/>
              <a:rect l="l" t="t" r="r" b="b"/>
              <a:pathLst>
                <a:path w="1544" h="1507" extrusionOk="0">
                  <a:moveTo>
                    <a:pt x="774" y="1"/>
                  </a:moveTo>
                  <a:cubicBezTo>
                    <a:pt x="772" y="1"/>
                    <a:pt x="770" y="1"/>
                    <a:pt x="768" y="1"/>
                  </a:cubicBezTo>
                  <a:cubicBezTo>
                    <a:pt x="676" y="2"/>
                    <a:pt x="580" y="26"/>
                    <a:pt x="495" y="62"/>
                  </a:cubicBezTo>
                  <a:cubicBezTo>
                    <a:pt x="460" y="77"/>
                    <a:pt x="431" y="98"/>
                    <a:pt x="404" y="120"/>
                  </a:cubicBezTo>
                  <a:cubicBezTo>
                    <a:pt x="282" y="186"/>
                    <a:pt x="178" y="284"/>
                    <a:pt x="115" y="421"/>
                  </a:cubicBezTo>
                  <a:cubicBezTo>
                    <a:pt x="0" y="669"/>
                    <a:pt x="18" y="944"/>
                    <a:pt x="159" y="1177"/>
                  </a:cubicBezTo>
                  <a:cubicBezTo>
                    <a:pt x="290" y="1396"/>
                    <a:pt x="526" y="1506"/>
                    <a:pt x="768" y="1506"/>
                  </a:cubicBezTo>
                  <a:cubicBezTo>
                    <a:pt x="834" y="1506"/>
                    <a:pt x="901" y="1498"/>
                    <a:pt x="966" y="1481"/>
                  </a:cubicBezTo>
                  <a:cubicBezTo>
                    <a:pt x="1235" y="1413"/>
                    <a:pt x="1463" y="1176"/>
                    <a:pt x="1517" y="901"/>
                  </a:cubicBezTo>
                  <a:cubicBezTo>
                    <a:pt x="1544" y="776"/>
                    <a:pt x="1524" y="650"/>
                    <a:pt x="1476" y="538"/>
                  </a:cubicBezTo>
                  <a:cubicBezTo>
                    <a:pt x="1399" y="232"/>
                    <a:pt x="1085" y="1"/>
                    <a:pt x="7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17"/>
            <p:cNvSpPr/>
            <p:nvPr/>
          </p:nvSpPr>
          <p:spPr>
            <a:xfrm>
              <a:off x="-11211" y="4130693"/>
              <a:ext cx="43686" cy="37751"/>
            </a:xfrm>
            <a:custGeom>
              <a:avLst/>
              <a:gdLst/>
              <a:ahLst/>
              <a:cxnLst/>
              <a:rect l="l" t="t" r="r" b="b"/>
              <a:pathLst>
                <a:path w="1428" h="1234" extrusionOk="0">
                  <a:moveTo>
                    <a:pt x="756" y="0"/>
                  </a:moveTo>
                  <a:cubicBezTo>
                    <a:pt x="376" y="0"/>
                    <a:pt x="1" y="321"/>
                    <a:pt x="101" y="745"/>
                  </a:cubicBezTo>
                  <a:cubicBezTo>
                    <a:pt x="168" y="1032"/>
                    <a:pt x="437" y="1234"/>
                    <a:pt x="723" y="1234"/>
                  </a:cubicBezTo>
                  <a:cubicBezTo>
                    <a:pt x="781" y="1234"/>
                    <a:pt x="839" y="1225"/>
                    <a:pt x="897" y="1208"/>
                  </a:cubicBezTo>
                  <a:cubicBezTo>
                    <a:pt x="1205" y="1114"/>
                    <a:pt x="1427" y="739"/>
                    <a:pt x="1339" y="422"/>
                  </a:cubicBezTo>
                  <a:cubicBezTo>
                    <a:pt x="1305" y="299"/>
                    <a:pt x="1227" y="199"/>
                    <a:pt x="1129" y="123"/>
                  </a:cubicBezTo>
                  <a:cubicBezTo>
                    <a:pt x="1017" y="38"/>
                    <a:pt x="886" y="0"/>
                    <a:pt x="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17"/>
            <p:cNvSpPr/>
            <p:nvPr/>
          </p:nvSpPr>
          <p:spPr>
            <a:xfrm>
              <a:off x="109992" y="4129776"/>
              <a:ext cx="33774" cy="32397"/>
            </a:xfrm>
            <a:custGeom>
              <a:avLst/>
              <a:gdLst/>
              <a:ahLst/>
              <a:cxnLst/>
              <a:rect l="l" t="t" r="r" b="b"/>
              <a:pathLst>
                <a:path w="1104" h="1059" extrusionOk="0">
                  <a:moveTo>
                    <a:pt x="522" y="0"/>
                  </a:moveTo>
                  <a:cubicBezTo>
                    <a:pt x="506" y="0"/>
                    <a:pt x="490" y="1"/>
                    <a:pt x="474" y="3"/>
                  </a:cubicBezTo>
                  <a:cubicBezTo>
                    <a:pt x="177" y="40"/>
                    <a:pt x="4" y="269"/>
                    <a:pt x="1" y="559"/>
                  </a:cubicBezTo>
                  <a:cubicBezTo>
                    <a:pt x="1" y="603"/>
                    <a:pt x="16" y="677"/>
                    <a:pt x="33" y="715"/>
                  </a:cubicBezTo>
                  <a:cubicBezTo>
                    <a:pt x="92" y="840"/>
                    <a:pt x="164" y="943"/>
                    <a:pt x="292" y="1007"/>
                  </a:cubicBezTo>
                  <a:cubicBezTo>
                    <a:pt x="360" y="1040"/>
                    <a:pt x="445" y="1059"/>
                    <a:pt x="528" y="1059"/>
                  </a:cubicBezTo>
                  <a:cubicBezTo>
                    <a:pt x="586" y="1059"/>
                    <a:pt x="643" y="1050"/>
                    <a:pt x="693" y="1031"/>
                  </a:cubicBezTo>
                  <a:cubicBezTo>
                    <a:pt x="916" y="941"/>
                    <a:pt x="1104" y="667"/>
                    <a:pt x="1023" y="417"/>
                  </a:cubicBezTo>
                  <a:cubicBezTo>
                    <a:pt x="989" y="189"/>
                    <a:pt x="749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17"/>
            <p:cNvSpPr/>
            <p:nvPr/>
          </p:nvSpPr>
          <p:spPr>
            <a:xfrm>
              <a:off x="131345" y="4097408"/>
              <a:ext cx="39158" cy="33744"/>
            </a:xfrm>
            <a:custGeom>
              <a:avLst/>
              <a:gdLst/>
              <a:ahLst/>
              <a:cxnLst/>
              <a:rect l="l" t="t" r="r" b="b"/>
              <a:pathLst>
                <a:path w="1280" h="1103" extrusionOk="0">
                  <a:moveTo>
                    <a:pt x="631" y="0"/>
                  </a:moveTo>
                  <a:cubicBezTo>
                    <a:pt x="535" y="0"/>
                    <a:pt x="437" y="26"/>
                    <a:pt x="347" y="83"/>
                  </a:cubicBezTo>
                  <a:cubicBezTo>
                    <a:pt x="103" y="236"/>
                    <a:pt x="0" y="598"/>
                    <a:pt x="171" y="844"/>
                  </a:cubicBezTo>
                  <a:cubicBezTo>
                    <a:pt x="282" y="1006"/>
                    <a:pt x="463" y="1103"/>
                    <a:pt x="649" y="1103"/>
                  </a:cubicBezTo>
                  <a:cubicBezTo>
                    <a:pt x="746" y="1103"/>
                    <a:pt x="843" y="1077"/>
                    <a:pt x="933" y="1020"/>
                  </a:cubicBezTo>
                  <a:cubicBezTo>
                    <a:pt x="1177" y="866"/>
                    <a:pt x="1279" y="504"/>
                    <a:pt x="1109" y="259"/>
                  </a:cubicBezTo>
                  <a:cubicBezTo>
                    <a:pt x="998" y="97"/>
                    <a:pt x="817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17"/>
            <p:cNvSpPr/>
            <p:nvPr/>
          </p:nvSpPr>
          <p:spPr>
            <a:xfrm>
              <a:off x="49482" y="4247742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84" y="0"/>
                  </a:moveTo>
                  <a:cubicBezTo>
                    <a:pt x="610" y="0"/>
                    <a:pt x="530" y="23"/>
                    <a:pt x="447" y="75"/>
                  </a:cubicBezTo>
                  <a:cubicBezTo>
                    <a:pt x="0" y="357"/>
                    <a:pt x="228" y="1036"/>
                    <a:pt x="632" y="1036"/>
                  </a:cubicBezTo>
                  <a:cubicBezTo>
                    <a:pt x="705" y="1036"/>
                    <a:pt x="785" y="1013"/>
                    <a:pt x="867" y="962"/>
                  </a:cubicBezTo>
                  <a:cubicBezTo>
                    <a:pt x="1314" y="679"/>
                    <a:pt x="1087" y="0"/>
                    <a:pt x="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17"/>
            <p:cNvSpPr/>
            <p:nvPr/>
          </p:nvSpPr>
          <p:spPr>
            <a:xfrm>
              <a:off x="-25283" y="4208828"/>
              <a:ext cx="35028" cy="23220"/>
            </a:xfrm>
            <a:custGeom>
              <a:avLst/>
              <a:gdLst/>
              <a:ahLst/>
              <a:cxnLst/>
              <a:rect l="l" t="t" r="r" b="b"/>
              <a:pathLst>
                <a:path w="1145" h="759" extrusionOk="0">
                  <a:moveTo>
                    <a:pt x="558" y="0"/>
                  </a:moveTo>
                  <a:cubicBezTo>
                    <a:pt x="490" y="0"/>
                    <a:pt x="420" y="19"/>
                    <a:pt x="350" y="63"/>
                  </a:cubicBezTo>
                  <a:cubicBezTo>
                    <a:pt x="0" y="285"/>
                    <a:pt x="250" y="758"/>
                    <a:pt x="585" y="758"/>
                  </a:cubicBezTo>
                  <a:cubicBezTo>
                    <a:pt x="652" y="758"/>
                    <a:pt x="723" y="739"/>
                    <a:pt x="793" y="695"/>
                  </a:cubicBezTo>
                  <a:cubicBezTo>
                    <a:pt x="1144" y="475"/>
                    <a:pt x="893" y="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17"/>
            <p:cNvSpPr/>
            <p:nvPr/>
          </p:nvSpPr>
          <p:spPr>
            <a:xfrm>
              <a:off x="-41282" y="4165294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01" y="1"/>
                  </a:moveTo>
                  <a:cubicBezTo>
                    <a:pt x="614" y="1"/>
                    <a:pt x="524" y="25"/>
                    <a:pt x="435" y="81"/>
                  </a:cubicBezTo>
                  <a:cubicBezTo>
                    <a:pt x="0" y="356"/>
                    <a:pt x="329" y="930"/>
                    <a:pt x="751" y="930"/>
                  </a:cubicBezTo>
                  <a:cubicBezTo>
                    <a:pt x="838" y="930"/>
                    <a:pt x="929" y="905"/>
                    <a:pt x="1018" y="849"/>
                  </a:cubicBezTo>
                  <a:cubicBezTo>
                    <a:pt x="1453" y="574"/>
                    <a:pt x="1123" y="1"/>
                    <a:pt x="7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17"/>
            <p:cNvSpPr/>
            <p:nvPr/>
          </p:nvSpPr>
          <p:spPr>
            <a:xfrm>
              <a:off x="-8182" y="4249088"/>
              <a:ext cx="41300" cy="31694"/>
            </a:xfrm>
            <a:custGeom>
              <a:avLst/>
              <a:gdLst/>
              <a:ahLst/>
              <a:cxnLst/>
              <a:rect l="l" t="t" r="r" b="b"/>
              <a:pathLst>
                <a:path w="1350" h="1036" extrusionOk="0">
                  <a:moveTo>
                    <a:pt x="693" y="0"/>
                  </a:moveTo>
                  <a:cubicBezTo>
                    <a:pt x="617" y="0"/>
                    <a:pt x="535" y="23"/>
                    <a:pt x="451" y="76"/>
                  </a:cubicBezTo>
                  <a:cubicBezTo>
                    <a:pt x="1" y="361"/>
                    <a:pt x="244" y="1035"/>
                    <a:pt x="654" y="1035"/>
                  </a:cubicBezTo>
                  <a:cubicBezTo>
                    <a:pt x="730" y="1035"/>
                    <a:pt x="812" y="1012"/>
                    <a:pt x="896" y="959"/>
                  </a:cubicBezTo>
                  <a:cubicBezTo>
                    <a:pt x="1350" y="676"/>
                    <a:pt x="1105" y="0"/>
                    <a:pt x="6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17"/>
            <p:cNvSpPr/>
            <p:nvPr/>
          </p:nvSpPr>
          <p:spPr>
            <a:xfrm>
              <a:off x="-34827" y="4112735"/>
              <a:ext cx="36252" cy="23128"/>
            </a:xfrm>
            <a:custGeom>
              <a:avLst/>
              <a:gdLst/>
              <a:ahLst/>
              <a:cxnLst/>
              <a:rect l="l" t="t" r="r" b="b"/>
              <a:pathLst>
                <a:path w="1185" h="756" extrusionOk="0">
                  <a:moveTo>
                    <a:pt x="572" y="1"/>
                  </a:moveTo>
                  <a:cubicBezTo>
                    <a:pt x="501" y="1"/>
                    <a:pt x="427" y="21"/>
                    <a:pt x="355" y="67"/>
                  </a:cubicBezTo>
                  <a:cubicBezTo>
                    <a:pt x="0" y="289"/>
                    <a:pt x="269" y="756"/>
                    <a:pt x="614" y="756"/>
                  </a:cubicBezTo>
                  <a:cubicBezTo>
                    <a:pt x="684" y="756"/>
                    <a:pt x="758" y="736"/>
                    <a:pt x="831" y="691"/>
                  </a:cubicBezTo>
                  <a:cubicBezTo>
                    <a:pt x="1185" y="468"/>
                    <a:pt x="916" y="1"/>
                    <a:pt x="5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17"/>
            <p:cNvSpPr/>
            <p:nvPr/>
          </p:nvSpPr>
          <p:spPr>
            <a:xfrm>
              <a:off x="164414" y="4139810"/>
              <a:ext cx="39678" cy="25912"/>
            </a:xfrm>
            <a:custGeom>
              <a:avLst/>
              <a:gdLst/>
              <a:ahLst/>
              <a:cxnLst/>
              <a:rect l="l" t="t" r="r" b="b"/>
              <a:pathLst>
                <a:path w="1297" h="847" extrusionOk="0">
                  <a:moveTo>
                    <a:pt x="631" y="0"/>
                  </a:moveTo>
                  <a:cubicBezTo>
                    <a:pt x="554" y="0"/>
                    <a:pt x="474" y="22"/>
                    <a:pt x="395" y="71"/>
                  </a:cubicBezTo>
                  <a:cubicBezTo>
                    <a:pt x="1" y="320"/>
                    <a:pt x="288" y="846"/>
                    <a:pt x="667" y="846"/>
                  </a:cubicBezTo>
                  <a:cubicBezTo>
                    <a:pt x="743" y="846"/>
                    <a:pt x="824" y="825"/>
                    <a:pt x="903" y="775"/>
                  </a:cubicBezTo>
                  <a:cubicBezTo>
                    <a:pt x="1297" y="527"/>
                    <a:pt x="1009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17"/>
            <p:cNvSpPr/>
            <p:nvPr/>
          </p:nvSpPr>
          <p:spPr>
            <a:xfrm>
              <a:off x="142572" y="4164957"/>
              <a:ext cx="38975" cy="33652"/>
            </a:xfrm>
            <a:custGeom>
              <a:avLst/>
              <a:gdLst/>
              <a:ahLst/>
              <a:cxnLst/>
              <a:rect l="l" t="t" r="r" b="b"/>
              <a:pathLst>
                <a:path w="1274" h="1100" extrusionOk="0">
                  <a:moveTo>
                    <a:pt x="622" y="1"/>
                  </a:moveTo>
                  <a:cubicBezTo>
                    <a:pt x="534" y="1"/>
                    <a:pt x="446" y="24"/>
                    <a:pt x="365" y="75"/>
                  </a:cubicBezTo>
                  <a:cubicBezTo>
                    <a:pt x="122" y="227"/>
                    <a:pt x="0" y="564"/>
                    <a:pt x="162" y="822"/>
                  </a:cubicBezTo>
                  <a:cubicBezTo>
                    <a:pt x="266" y="989"/>
                    <a:pt x="458" y="1100"/>
                    <a:pt x="651" y="1100"/>
                  </a:cubicBezTo>
                  <a:cubicBezTo>
                    <a:pt x="739" y="1100"/>
                    <a:pt x="827" y="1077"/>
                    <a:pt x="908" y="1026"/>
                  </a:cubicBezTo>
                  <a:cubicBezTo>
                    <a:pt x="1150" y="873"/>
                    <a:pt x="1274" y="537"/>
                    <a:pt x="1112" y="279"/>
                  </a:cubicBezTo>
                  <a:cubicBezTo>
                    <a:pt x="1006" y="112"/>
                    <a:pt x="815" y="1"/>
                    <a:pt x="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17"/>
            <p:cNvSpPr/>
            <p:nvPr/>
          </p:nvSpPr>
          <p:spPr>
            <a:xfrm>
              <a:off x="87538" y="4181783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96" y="0"/>
                  </a:moveTo>
                  <a:cubicBezTo>
                    <a:pt x="476" y="0"/>
                    <a:pt x="353" y="38"/>
                    <a:pt x="237" y="110"/>
                  </a:cubicBezTo>
                  <a:cubicBezTo>
                    <a:pt x="123" y="182"/>
                    <a:pt x="39" y="353"/>
                    <a:pt x="20" y="482"/>
                  </a:cubicBezTo>
                  <a:cubicBezTo>
                    <a:pt x="1" y="621"/>
                    <a:pt x="40" y="799"/>
                    <a:pt x="133" y="909"/>
                  </a:cubicBezTo>
                  <a:cubicBezTo>
                    <a:pt x="256" y="1055"/>
                    <a:pt x="413" y="1124"/>
                    <a:pt x="575" y="1124"/>
                  </a:cubicBezTo>
                  <a:cubicBezTo>
                    <a:pt x="695" y="1124"/>
                    <a:pt x="818" y="1086"/>
                    <a:pt x="933" y="1014"/>
                  </a:cubicBezTo>
                  <a:cubicBezTo>
                    <a:pt x="1046" y="942"/>
                    <a:pt x="1131" y="771"/>
                    <a:pt x="1149" y="643"/>
                  </a:cubicBezTo>
                  <a:cubicBezTo>
                    <a:pt x="1170" y="504"/>
                    <a:pt x="1131" y="325"/>
                    <a:pt x="1037" y="215"/>
                  </a:cubicBezTo>
                  <a:cubicBezTo>
                    <a:pt x="914" y="69"/>
                    <a:pt x="758" y="0"/>
                    <a:pt x="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17"/>
            <p:cNvSpPr/>
            <p:nvPr/>
          </p:nvSpPr>
          <p:spPr>
            <a:xfrm>
              <a:off x="20971" y="4184078"/>
              <a:ext cx="33499" cy="33835"/>
            </a:xfrm>
            <a:custGeom>
              <a:avLst/>
              <a:gdLst/>
              <a:ahLst/>
              <a:cxnLst/>
              <a:rect l="l" t="t" r="r" b="b"/>
              <a:pathLst>
                <a:path w="1095" h="1106" extrusionOk="0">
                  <a:moveTo>
                    <a:pt x="514" y="1"/>
                  </a:moveTo>
                  <a:cubicBezTo>
                    <a:pt x="286" y="1"/>
                    <a:pt x="70" y="123"/>
                    <a:pt x="30" y="388"/>
                  </a:cubicBezTo>
                  <a:cubicBezTo>
                    <a:pt x="1" y="576"/>
                    <a:pt x="52" y="789"/>
                    <a:pt x="175" y="936"/>
                  </a:cubicBezTo>
                  <a:cubicBezTo>
                    <a:pt x="264" y="1040"/>
                    <a:pt x="407" y="1105"/>
                    <a:pt x="545" y="1105"/>
                  </a:cubicBezTo>
                  <a:cubicBezTo>
                    <a:pt x="618" y="1105"/>
                    <a:pt x="689" y="1087"/>
                    <a:pt x="751" y="1047"/>
                  </a:cubicBezTo>
                  <a:cubicBezTo>
                    <a:pt x="843" y="988"/>
                    <a:pt x="923" y="908"/>
                    <a:pt x="983" y="815"/>
                  </a:cubicBezTo>
                  <a:cubicBezTo>
                    <a:pt x="1015" y="767"/>
                    <a:pt x="1043" y="712"/>
                    <a:pt x="1064" y="658"/>
                  </a:cubicBezTo>
                  <a:cubicBezTo>
                    <a:pt x="1078" y="621"/>
                    <a:pt x="1084" y="544"/>
                    <a:pt x="1093" y="526"/>
                  </a:cubicBezTo>
                  <a:cubicBezTo>
                    <a:pt x="1095" y="520"/>
                    <a:pt x="1093" y="517"/>
                    <a:pt x="1093" y="513"/>
                  </a:cubicBezTo>
                  <a:cubicBezTo>
                    <a:pt x="1087" y="416"/>
                    <a:pt x="1062" y="316"/>
                    <a:pt x="1011" y="241"/>
                  </a:cubicBezTo>
                  <a:cubicBezTo>
                    <a:pt x="901" y="85"/>
                    <a:pt x="704" y="1"/>
                    <a:pt x="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17"/>
            <p:cNvSpPr/>
            <p:nvPr/>
          </p:nvSpPr>
          <p:spPr>
            <a:xfrm>
              <a:off x="117334" y="4229325"/>
              <a:ext cx="218430" cy="490428"/>
            </a:xfrm>
            <a:custGeom>
              <a:avLst/>
              <a:gdLst/>
              <a:ahLst/>
              <a:cxnLst/>
              <a:rect l="l" t="t" r="r" b="b"/>
              <a:pathLst>
                <a:path w="7140" h="16031" extrusionOk="0">
                  <a:moveTo>
                    <a:pt x="361" y="1"/>
                  </a:moveTo>
                  <a:cubicBezTo>
                    <a:pt x="298" y="1"/>
                    <a:pt x="235" y="19"/>
                    <a:pt x="179" y="59"/>
                  </a:cubicBezTo>
                  <a:cubicBezTo>
                    <a:pt x="36" y="158"/>
                    <a:pt x="0" y="357"/>
                    <a:pt x="102" y="501"/>
                  </a:cubicBezTo>
                  <a:cubicBezTo>
                    <a:pt x="3285" y="5038"/>
                    <a:pt x="5491" y="10318"/>
                    <a:pt x="6483" y="15770"/>
                  </a:cubicBezTo>
                  <a:cubicBezTo>
                    <a:pt x="6511" y="15924"/>
                    <a:pt x="6645" y="16030"/>
                    <a:pt x="6796" y="16030"/>
                  </a:cubicBezTo>
                  <a:cubicBezTo>
                    <a:pt x="6814" y="16030"/>
                    <a:pt x="6833" y="16029"/>
                    <a:pt x="6853" y="16024"/>
                  </a:cubicBezTo>
                  <a:cubicBezTo>
                    <a:pt x="7025" y="15993"/>
                    <a:pt x="7140" y="15829"/>
                    <a:pt x="7107" y="15656"/>
                  </a:cubicBezTo>
                  <a:cubicBezTo>
                    <a:pt x="6098" y="10114"/>
                    <a:pt x="3855" y="4747"/>
                    <a:pt x="621" y="135"/>
                  </a:cubicBezTo>
                  <a:cubicBezTo>
                    <a:pt x="559" y="48"/>
                    <a:pt x="461" y="1"/>
                    <a:pt x="3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17"/>
            <p:cNvSpPr/>
            <p:nvPr/>
          </p:nvSpPr>
          <p:spPr>
            <a:xfrm>
              <a:off x="540319" y="4316545"/>
              <a:ext cx="103862" cy="91441"/>
            </a:xfrm>
            <a:custGeom>
              <a:avLst/>
              <a:gdLst/>
              <a:ahLst/>
              <a:cxnLst/>
              <a:rect l="l" t="t" r="r" b="b"/>
              <a:pathLst>
                <a:path w="3395" h="2989" extrusionOk="0">
                  <a:moveTo>
                    <a:pt x="3295" y="0"/>
                  </a:moveTo>
                  <a:cubicBezTo>
                    <a:pt x="3240" y="0"/>
                    <a:pt x="3195" y="45"/>
                    <a:pt x="3195" y="100"/>
                  </a:cubicBezTo>
                  <a:cubicBezTo>
                    <a:pt x="3189" y="867"/>
                    <a:pt x="2839" y="1623"/>
                    <a:pt x="2259" y="2127"/>
                  </a:cubicBezTo>
                  <a:cubicBezTo>
                    <a:pt x="1771" y="2550"/>
                    <a:pt x="1124" y="2786"/>
                    <a:pt x="474" y="2786"/>
                  </a:cubicBezTo>
                  <a:cubicBezTo>
                    <a:pt x="356" y="2786"/>
                    <a:pt x="238" y="2778"/>
                    <a:pt x="121" y="2762"/>
                  </a:cubicBezTo>
                  <a:cubicBezTo>
                    <a:pt x="117" y="2762"/>
                    <a:pt x="113" y="2762"/>
                    <a:pt x="108" y="2762"/>
                  </a:cubicBezTo>
                  <a:cubicBezTo>
                    <a:pt x="59" y="2762"/>
                    <a:pt x="15" y="2799"/>
                    <a:pt x="8" y="2849"/>
                  </a:cubicBezTo>
                  <a:cubicBezTo>
                    <a:pt x="1" y="2905"/>
                    <a:pt x="39" y="2956"/>
                    <a:pt x="93" y="2964"/>
                  </a:cubicBezTo>
                  <a:cubicBezTo>
                    <a:pt x="218" y="2980"/>
                    <a:pt x="346" y="2989"/>
                    <a:pt x="472" y="2989"/>
                  </a:cubicBezTo>
                  <a:cubicBezTo>
                    <a:pt x="1168" y="2989"/>
                    <a:pt x="1863" y="2736"/>
                    <a:pt x="2390" y="2278"/>
                  </a:cubicBezTo>
                  <a:cubicBezTo>
                    <a:pt x="3013" y="1739"/>
                    <a:pt x="3388" y="926"/>
                    <a:pt x="3394" y="102"/>
                  </a:cubicBezTo>
                  <a:cubicBezTo>
                    <a:pt x="3394" y="46"/>
                    <a:pt x="3350" y="0"/>
                    <a:pt x="3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17"/>
            <p:cNvSpPr/>
            <p:nvPr/>
          </p:nvSpPr>
          <p:spPr>
            <a:xfrm>
              <a:off x="487702" y="4297027"/>
              <a:ext cx="129804" cy="109582"/>
            </a:xfrm>
            <a:custGeom>
              <a:avLst/>
              <a:gdLst/>
              <a:ahLst/>
              <a:cxnLst/>
              <a:rect l="l" t="t" r="r" b="b"/>
              <a:pathLst>
                <a:path w="4243" h="3582" extrusionOk="0">
                  <a:moveTo>
                    <a:pt x="4108" y="0"/>
                  </a:moveTo>
                  <a:cubicBezTo>
                    <a:pt x="4105" y="0"/>
                    <a:pt x="4101" y="0"/>
                    <a:pt x="4097" y="1"/>
                  </a:cubicBezTo>
                  <a:cubicBezTo>
                    <a:pt x="4042" y="4"/>
                    <a:pt x="4000" y="51"/>
                    <a:pt x="4001" y="107"/>
                  </a:cubicBezTo>
                  <a:cubicBezTo>
                    <a:pt x="4041" y="882"/>
                    <a:pt x="3894" y="1590"/>
                    <a:pt x="3580" y="2148"/>
                  </a:cubicBezTo>
                  <a:cubicBezTo>
                    <a:pt x="3219" y="2791"/>
                    <a:pt x="2617" y="3243"/>
                    <a:pt x="1971" y="3355"/>
                  </a:cubicBezTo>
                  <a:cubicBezTo>
                    <a:pt x="1873" y="3372"/>
                    <a:pt x="1774" y="3380"/>
                    <a:pt x="1676" y="3380"/>
                  </a:cubicBezTo>
                  <a:cubicBezTo>
                    <a:pt x="1074" y="3380"/>
                    <a:pt x="485" y="3077"/>
                    <a:pt x="203" y="2596"/>
                  </a:cubicBezTo>
                  <a:cubicBezTo>
                    <a:pt x="184" y="2563"/>
                    <a:pt x="150" y="2545"/>
                    <a:pt x="115" y="2545"/>
                  </a:cubicBezTo>
                  <a:cubicBezTo>
                    <a:pt x="98" y="2545"/>
                    <a:pt x="81" y="2550"/>
                    <a:pt x="65" y="2559"/>
                  </a:cubicBezTo>
                  <a:cubicBezTo>
                    <a:pt x="18" y="2586"/>
                    <a:pt x="0" y="2649"/>
                    <a:pt x="28" y="2696"/>
                  </a:cubicBezTo>
                  <a:cubicBezTo>
                    <a:pt x="349" y="3245"/>
                    <a:pt x="990" y="3581"/>
                    <a:pt x="1664" y="3581"/>
                  </a:cubicBezTo>
                  <a:cubicBezTo>
                    <a:pt x="1775" y="3581"/>
                    <a:pt x="1891" y="3569"/>
                    <a:pt x="2003" y="3553"/>
                  </a:cubicBezTo>
                  <a:cubicBezTo>
                    <a:pt x="2708" y="3430"/>
                    <a:pt x="3361" y="2942"/>
                    <a:pt x="3755" y="2246"/>
                  </a:cubicBezTo>
                  <a:cubicBezTo>
                    <a:pt x="4087" y="1656"/>
                    <a:pt x="4242" y="912"/>
                    <a:pt x="4203" y="97"/>
                  </a:cubicBezTo>
                  <a:cubicBezTo>
                    <a:pt x="4200" y="47"/>
                    <a:pt x="4155" y="0"/>
                    <a:pt x="4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17"/>
            <p:cNvSpPr/>
            <p:nvPr/>
          </p:nvSpPr>
          <p:spPr>
            <a:xfrm>
              <a:off x="488987" y="4333860"/>
              <a:ext cx="39923" cy="50019"/>
            </a:xfrm>
            <a:custGeom>
              <a:avLst/>
              <a:gdLst/>
              <a:ahLst/>
              <a:cxnLst/>
              <a:rect l="l" t="t" r="r" b="b"/>
              <a:pathLst>
                <a:path w="1305" h="1635" extrusionOk="0">
                  <a:moveTo>
                    <a:pt x="1190" y="0"/>
                  </a:moveTo>
                  <a:cubicBezTo>
                    <a:pt x="1160" y="0"/>
                    <a:pt x="1129" y="15"/>
                    <a:pt x="1109" y="41"/>
                  </a:cubicBezTo>
                  <a:lnTo>
                    <a:pt x="34" y="1473"/>
                  </a:lnTo>
                  <a:cubicBezTo>
                    <a:pt x="1" y="1518"/>
                    <a:pt x="9" y="1580"/>
                    <a:pt x="53" y="1614"/>
                  </a:cubicBezTo>
                  <a:cubicBezTo>
                    <a:pt x="73" y="1627"/>
                    <a:pt x="95" y="1634"/>
                    <a:pt x="115" y="1634"/>
                  </a:cubicBezTo>
                  <a:cubicBezTo>
                    <a:pt x="146" y="1634"/>
                    <a:pt x="175" y="1619"/>
                    <a:pt x="196" y="1593"/>
                  </a:cubicBezTo>
                  <a:lnTo>
                    <a:pt x="1271" y="161"/>
                  </a:lnTo>
                  <a:cubicBezTo>
                    <a:pt x="1305" y="116"/>
                    <a:pt x="1294" y="53"/>
                    <a:pt x="1250" y="20"/>
                  </a:cubicBezTo>
                  <a:cubicBezTo>
                    <a:pt x="1232" y="7"/>
                    <a:pt x="1211" y="0"/>
                    <a:pt x="11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17"/>
            <p:cNvSpPr/>
            <p:nvPr/>
          </p:nvSpPr>
          <p:spPr>
            <a:xfrm>
              <a:off x="494952" y="4291306"/>
              <a:ext cx="68680" cy="90003"/>
            </a:xfrm>
            <a:custGeom>
              <a:avLst/>
              <a:gdLst/>
              <a:ahLst/>
              <a:cxnLst/>
              <a:rect l="l" t="t" r="r" b="b"/>
              <a:pathLst>
                <a:path w="2245" h="2942" extrusionOk="0">
                  <a:moveTo>
                    <a:pt x="2100" y="0"/>
                  </a:moveTo>
                  <a:cubicBezTo>
                    <a:pt x="2098" y="0"/>
                    <a:pt x="2097" y="0"/>
                    <a:pt x="2095" y="0"/>
                  </a:cubicBezTo>
                  <a:cubicBezTo>
                    <a:pt x="2039" y="3"/>
                    <a:pt x="1998" y="52"/>
                    <a:pt x="2001" y="106"/>
                  </a:cubicBezTo>
                  <a:cubicBezTo>
                    <a:pt x="2042" y="692"/>
                    <a:pt x="1869" y="1300"/>
                    <a:pt x="1524" y="1774"/>
                  </a:cubicBezTo>
                  <a:cubicBezTo>
                    <a:pt x="1179" y="2248"/>
                    <a:pt x="656" y="2602"/>
                    <a:pt x="86" y="2745"/>
                  </a:cubicBezTo>
                  <a:cubicBezTo>
                    <a:pt x="32" y="2758"/>
                    <a:pt x="1" y="2814"/>
                    <a:pt x="13" y="2866"/>
                  </a:cubicBezTo>
                  <a:cubicBezTo>
                    <a:pt x="24" y="2911"/>
                    <a:pt x="64" y="2941"/>
                    <a:pt x="111" y="2941"/>
                  </a:cubicBezTo>
                  <a:cubicBezTo>
                    <a:pt x="116" y="2941"/>
                    <a:pt x="121" y="2941"/>
                    <a:pt x="127" y="2941"/>
                  </a:cubicBezTo>
                  <a:cubicBezTo>
                    <a:pt x="129" y="2941"/>
                    <a:pt x="132" y="2941"/>
                    <a:pt x="135" y="2941"/>
                  </a:cubicBezTo>
                  <a:cubicBezTo>
                    <a:pt x="747" y="2787"/>
                    <a:pt x="1312" y="2405"/>
                    <a:pt x="1685" y="1894"/>
                  </a:cubicBezTo>
                  <a:cubicBezTo>
                    <a:pt x="2058" y="1382"/>
                    <a:pt x="2245" y="724"/>
                    <a:pt x="2201" y="93"/>
                  </a:cubicBezTo>
                  <a:cubicBezTo>
                    <a:pt x="2198" y="39"/>
                    <a:pt x="2151" y="0"/>
                    <a:pt x="21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17"/>
            <p:cNvSpPr/>
            <p:nvPr/>
          </p:nvSpPr>
          <p:spPr>
            <a:xfrm>
              <a:off x="477454" y="4288675"/>
              <a:ext cx="26585" cy="95051"/>
            </a:xfrm>
            <a:custGeom>
              <a:avLst/>
              <a:gdLst/>
              <a:ahLst/>
              <a:cxnLst/>
              <a:rect l="l" t="t" r="r" b="b"/>
              <a:pathLst>
                <a:path w="869" h="3107" extrusionOk="0">
                  <a:moveTo>
                    <a:pt x="754" y="1"/>
                  </a:moveTo>
                  <a:cubicBezTo>
                    <a:pt x="720" y="1"/>
                    <a:pt x="687" y="17"/>
                    <a:pt x="668" y="47"/>
                  </a:cubicBezTo>
                  <a:cubicBezTo>
                    <a:pt x="107" y="928"/>
                    <a:pt x="0" y="2076"/>
                    <a:pt x="386" y="3045"/>
                  </a:cubicBezTo>
                  <a:cubicBezTo>
                    <a:pt x="404" y="3083"/>
                    <a:pt x="441" y="3107"/>
                    <a:pt x="480" y="3107"/>
                  </a:cubicBezTo>
                  <a:cubicBezTo>
                    <a:pt x="494" y="3107"/>
                    <a:pt x="504" y="3104"/>
                    <a:pt x="517" y="3099"/>
                  </a:cubicBezTo>
                  <a:cubicBezTo>
                    <a:pt x="570" y="3079"/>
                    <a:pt x="593" y="3020"/>
                    <a:pt x="574" y="2969"/>
                  </a:cubicBezTo>
                  <a:cubicBezTo>
                    <a:pt x="210" y="2061"/>
                    <a:pt x="313" y="982"/>
                    <a:pt x="839" y="155"/>
                  </a:cubicBezTo>
                  <a:cubicBezTo>
                    <a:pt x="868" y="108"/>
                    <a:pt x="853" y="45"/>
                    <a:pt x="808" y="16"/>
                  </a:cubicBezTo>
                  <a:cubicBezTo>
                    <a:pt x="791" y="5"/>
                    <a:pt x="772" y="1"/>
                    <a:pt x="7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17"/>
            <p:cNvSpPr/>
            <p:nvPr/>
          </p:nvSpPr>
          <p:spPr>
            <a:xfrm>
              <a:off x="490486" y="4228101"/>
              <a:ext cx="99640" cy="154859"/>
            </a:xfrm>
            <a:custGeom>
              <a:avLst/>
              <a:gdLst/>
              <a:ahLst/>
              <a:cxnLst/>
              <a:rect l="l" t="t" r="r" b="b"/>
              <a:pathLst>
                <a:path w="3257" h="5062" extrusionOk="0">
                  <a:moveTo>
                    <a:pt x="3147" y="0"/>
                  </a:moveTo>
                  <a:cubicBezTo>
                    <a:pt x="3124" y="0"/>
                    <a:pt x="3100" y="9"/>
                    <a:pt x="3081" y="25"/>
                  </a:cubicBezTo>
                  <a:cubicBezTo>
                    <a:pt x="2330" y="657"/>
                    <a:pt x="1554" y="1311"/>
                    <a:pt x="966" y="2128"/>
                  </a:cubicBezTo>
                  <a:cubicBezTo>
                    <a:pt x="304" y="3047"/>
                    <a:pt x="0" y="4057"/>
                    <a:pt x="106" y="4971"/>
                  </a:cubicBezTo>
                  <a:cubicBezTo>
                    <a:pt x="112" y="5022"/>
                    <a:pt x="156" y="5059"/>
                    <a:pt x="206" y="5059"/>
                  </a:cubicBezTo>
                  <a:cubicBezTo>
                    <a:pt x="209" y="5059"/>
                    <a:pt x="213" y="5059"/>
                    <a:pt x="216" y="5062"/>
                  </a:cubicBezTo>
                  <a:cubicBezTo>
                    <a:pt x="272" y="5054"/>
                    <a:pt x="310" y="5004"/>
                    <a:pt x="304" y="4949"/>
                  </a:cubicBezTo>
                  <a:cubicBezTo>
                    <a:pt x="203" y="4085"/>
                    <a:pt x="495" y="3125"/>
                    <a:pt x="1128" y="2245"/>
                  </a:cubicBezTo>
                  <a:cubicBezTo>
                    <a:pt x="1700" y="1447"/>
                    <a:pt x="2468" y="800"/>
                    <a:pt x="3210" y="176"/>
                  </a:cubicBezTo>
                  <a:cubicBezTo>
                    <a:pt x="3254" y="143"/>
                    <a:pt x="3257" y="78"/>
                    <a:pt x="3223" y="35"/>
                  </a:cubicBezTo>
                  <a:cubicBezTo>
                    <a:pt x="3204" y="12"/>
                    <a:pt x="3176" y="0"/>
                    <a:pt x="31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17"/>
            <p:cNvSpPr/>
            <p:nvPr/>
          </p:nvSpPr>
          <p:spPr>
            <a:xfrm>
              <a:off x="426917" y="4291520"/>
              <a:ext cx="69506" cy="88076"/>
            </a:xfrm>
            <a:custGeom>
              <a:avLst/>
              <a:gdLst/>
              <a:ahLst/>
              <a:cxnLst/>
              <a:rect l="l" t="t" r="r" b="b"/>
              <a:pathLst>
                <a:path w="2272" h="2879" extrusionOk="0">
                  <a:moveTo>
                    <a:pt x="452" y="0"/>
                  </a:moveTo>
                  <a:cubicBezTo>
                    <a:pt x="419" y="0"/>
                    <a:pt x="386" y="17"/>
                    <a:pt x="367" y="48"/>
                  </a:cubicBezTo>
                  <a:cubicBezTo>
                    <a:pt x="0" y="642"/>
                    <a:pt x="8" y="1437"/>
                    <a:pt x="385" y="2027"/>
                  </a:cubicBezTo>
                  <a:cubicBezTo>
                    <a:pt x="723" y="2553"/>
                    <a:pt x="1337" y="2879"/>
                    <a:pt x="1958" y="2879"/>
                  </a:cubicBezTo>
                  <a:cubicBezTo>
                    <a:pt x="2031" y="2879"/>
                    <a:pt x="2104" y="2873"/>
                    <a:pt x="2178" y="2861"/>
                  </a:cubicBezTo>
                  <a:cubicBezTo>
                    <a:pt x="2234" y="2854"/>
                    <a:pt x="2272" y="2805"/>
                    <a:pt x="2265" y="2749"/>
                  </a:cubicBezTo>
                  <a:cubicBezTo>
                    <a:pt x="2258" y="2700"/>
                    <a:pt x="2215" y="2662"/>
                    <a:pt x="2167" y="2662"/>
                  </a:cubicBezTo>
                  <a:cubicBezTo>
                    <a:pt x="2163" y="2662"/>
                    <a:pt x="2158" y="2662"/>
                    <a:pt x="2153" y="2663"/>
                  </a:cubicBezTo>
                  <a:cubicBezTo>
                    <a:pt x="2088" y="2671"/>
                    <a:pt x="2023" y="2675"/>
                    <a:pt x="1959" y="2675"/>
                  </a:cubicBezTo>
                  <a:cubicBezTo>
                    <a:pt x="1402" y="2675"/>
                    <a:pt x="856" y="2386"/>
                    <a:pt x="554" y="1917"/>
                  </a:cubicBezTo>
                  <a:cubicBezTo>
                    <a:pt x="216" y="1391"/>
                    <a:pt x="209" y="682"/>
                    <a:pt x="538" y="152"/>
                  </a:cubicBezTo>
                  <a:cubicBezTo>
                    <a:pt x="567" y="105"/>
                    <a:pt x="552" y="45"/>
                    <a:pt x="504" y="15"/>
                  </a:cubicBezTo>
                  <a:cubicBezTo>
                    <a:pt x="488" y="5"/>
                    <a:pt x="469" y="0"/>
                    <a:pt x="4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17"/>
            <p:cNvSpPr/>
            <p:nvPr/>
          </p:nvSpPr>
          <p:spPr>
            <a:xfrm>
              <a:off x="451023" y="4252912"/>
              <a:ext cx="45858" cy="127448"/>
            </a:xfrm>
            <a:custGeom>
              <a:avLst/>
              <a:gdLst/>
              <a:ahLst/>
              <a:cxnLst/>
              <a:rect l="l" t="t" r="r" b="b"/>
              <a:pathLst>
                <a:path w="1499" h="4166" extrusionOk="0">
                  <a:moveTo>
                    <a:pt x="698" y="1"/>
                  </a:moveTo>
                  <a:cubicBezTo>
                    <a:pt x="660" y="1"/>
                    <a:pt x="623" y="23"/>
                    <a:pt x="607" y="60"/>
                  </a:cubicBezTo>
                  <a:cubicBezTo>
                    <a:pt x="1" y="1402"/>
                    <a:pt x="293" y="3077"/>
                    <a:pt x="1316" y="4135"/>
                  </a:cubicBezTo>
                  <a:cubicBezTo>
                    <a:pt x="1336" y="4155"/>
                    <a:pt x="1363" y="4166"/>
                    <a:pt x="1388" y="4166"/>
                  </a:cubicBezTo>
                  <a:cubicBezTo>
                    <a:pt x="1412" y="4166"/>
                    <a:pt x="1438" y="4157"/>
                    <a:pt x="1459" y="4136"/>
                  </a:cubicBezTo>
                  <a:cubicBezTo>
                    <a:pt x="1497" y="4098"/>
                    <a:pt x="1499" y="4035"/>
                    <a:pt x="1460" y="3995"/>
                  </a:cubicBezTo>
                  <a:cubicBezTo>
                    <a:pt x="493" y="2995"/>
                    <a:pt x="215" y="1411"/>
                    <a:pt x="788" y="142"/>
                  </a:cubicBezTo>
                  <a:cubicBezTo>
                    <a:pt x="813" y="92"/>
                    <a:pt x="791" y="32"/>
                    <a:pt x="739" y="10"/>
                  </a:cubicBezTo>
                  <a:cubicBezTo>
                    <a:pt x="726" y="4"/>
                    <a:pt x="712" y="1"/>
                    <a:pt x="6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17"/>
            <p:cNvSpPr/>
            <p:nvPr/>
          </p:nvSpPr>
          <p:spPr>
            <a:xfrm>
              <a:off x="489446" y="4339367"/>
              <a:ext cx="97712" cy="45002"/>
            </a:xfrm>
            <a:custGeom>
              <a:avLst/>
              <a:gdLst/>
              <a:ahLst/>
              <a:cxnLst/>
              <a:rect l="l" t="t" r="r" b="b"/>
              <a:pathLst>
                <a:path w="3194" h="1471" extrusionOk="0">
                  <a:moveTo>
                    <a:pt x="3079" y="0"/>
                  </a:moveTo>
                  <a:cubicBezTo>
                    <a:pt x="3045" y="0"/>
                    <a:pt x="3012" y="18"/>
                    <a:pt x="2994" y="49"/>
                  </a:cubicBezTo>
                  <a:cubicBezTo>
                    <a:pt x="2711" y="523"/>
                    <a:pt x="2272" y="896"/>
                    <a:pt x="1758" y="1097"/>
                  </a:cubicBezTo>
                  <a:cubicBezTo>
                    <a:pt x="1466" y="1212"/>
                    <a:pt x="1155" y="1270"/>
                    <a:pt x="844" y="1270"/>
                  </a:cubicBezTo>
                  <a:cubicBezTo>
                    <a:pt x="607" y="1270"/>
                    <a:pt x="370" y="1237"/>
                    <a:pt x="141" y="1169"/>
                  </a:cubicBezTo>
                  <a:cubicBezTo>
                    <a:pt x="131" y="1166"/>
                    <a:pt x="122" y="1165"/>
                    <a:pt x="112" y="1165"/>
                  </a:cubicBezTo>
                  <a:cubicBezTo>
                    <a:pt x="68" y="1165"/>
                    <a:pt x="28" y="1193"/>
                    <a:pt x="16" y="1237"/>
                  </a:cubicBezTo>
                  <a:cubicBezTo>
                    <a:pt x="0" y="1290"/>
                    <a:pt x="31" y="1345"/>
                    <a:pt x="85" y="1362"/>
                  </a:cubicBezTo>
                  <a:cubicBezTo>
                    <a:pt x="332" y="1434"/>
                    <a:pt x="589" y="1470"/>
                    <a:pt x="845" y="1470"/>
                  </a:cubicBezTo>
                  <a:cubicBezTo>
                    <a:pt x="1181" y="1470"/>
                    <a:pt x="1517" y="1407"/>
                    <a:pt x="1834" y="1282"/>
                  </a:cubicBezTo>
                  <a:cubicBezTo>
                    <a:pt x="2388" y="1066"/>
                    <a:pt x="2862" y="664"/>
                    <a:pt x="3166" y="152"/>
                  </a:cubicBezTo>
                  <a:cubicBezTo>
                    <a:pt x="3194" y="105"/>
                    <a:pt x="3179" y="44"/>
                    <a:pt x="3131" y="15"/>
                  </a:cubicBezTo>
                  <a:cubicBezTo>
                    <a:pt x="3115" y="5"/>
                    <a:pt x="3097" y="0"/>
                    <a:pt x="3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17"/>
            <p:cNvSpPr/>
            <p:nvPr/>
          </p:nvSpPr>
          <p:spPr>
            <a:xfrm>
              <a:off x="488131" y="4373968"/>
              <a:ext cx="126531" cy="58309"/>
            </a:xfrm>
            <a:custGeom>
              <a:avLst/>
              <a:gdLst/>
              <a:ahLst/>
              <a:cxnLst/>
              <a:rect l="l" t="t" r="r" b="b"/>
              <a:pathLst>
                <a:path w="4136" h="1906" extrusionOk="0">
                  <a:moveTo>
                    <a:pt x="113" y="0"/>
                  </a:moveTo>
                  <a:cubicBezTo>
                    <a:pt x="103" y="0"/>
                    <a:pt x="94" y="1"/>
                    <a:pt x="84" y="4"/>
                  </a:cubicBezTo>
                  <a:cubicBezTo>
                    <a:pt x="30" y="22"/>
                    <a:pt x="1" y="78"/>
                    <a:pt x="18" y="132"/>
                  </a:cubicBezTo>
                  <a:cubicBezTo>
                    <a:pt x="253" y="891"/>
                    <a:pt x="1042" y="1780"/>
                    <a:pt x="1905" y="1888"/>
                  </a:cubicBezTo>
                  <a:cubicBezTo>
                    <a:pt x="2005" y="1902"/>
                    <a:pt x="2106" y="1906"/>
                    <a:pt x="2208" y="1906"/>
                  </a:cubicBezTo>
                  <a:cubicBezTo>
                    <a:pt x="2921" y="1906"/>
                    <a:pt x="3626" y="1593"/>
                    <a:pt x="4099" y="1050"/>
                  </a:cubicBezTo>
                  <a:cubicBezTo>
                    <a:pt x="4136" y="1007"/>
                    <a:pt x="4133" y="944"/>
                    <a:pt x="4090" y="907"/>
                  </a:cubicBezTo>
                  <a:cubicBezTo>
                    <a:pt x="4072" y="891"/>
                    <a:pt x="4049" y="883"/>
                    <a:pt x="4026" y="883"/>
                  </a:cubicBezTo>
                  <a:cubicBezTo>
                    <a:pt x="3998" y="883"/>
                    <a:pt x="3969" y="894"/>
                    <a:pt x="3949" y="918"/>
                  </a:cubicBezTo>
                  <a:cubicBezTo>
                    <a:pt x="3520" y="1412"/>
                    <a:pt x="2855" y="1705"/>
                    <a:pt x="2197" y="1705"/>
                  </a:cubicBezTo>
                  <a:cubicBezTo>
                    <a:pt x="2108" y="1705"/>
                    <a:pt x="2019" y="1700"/>
                    <a:pt x="1930" y="1689"/>
                  </a:cubicBezTo>
                  <a:cubicBezTo>
                    <a:pt x="1171" y="1593"/>
                    <a:pt x="427" y="774"/>
                    <a:pt x="208" y="71"/>
                  </a:cubicBezTo>
                  <a:cubicBezTo>
                    <a:pt x="195" y="27"/>
                    <a:pt x="154" y="0"/>
                    <a:pt x="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17"/>
            <p:cNvSpPr/>
            <p:nvPr/>
          </p:nvSpPr>
          <p:spPr>
            <a:xfrm>
              <a:off x="571767" y="4203596"/>
              <a:ext cx="46072" cy="46409"/>
            </a:xfrm>
            <a:custGeom>
              <a:avLst/>
              <a:gdLst/>
              <a:ahLst/>
              <a:cxnLst/>
              <a:rect l="l" t="t" r="r" b="b"/>
              <a:pathLst>
                <a:path w="1506" h="1517" extrusionOk="0">
                  <a:moveTo>
                    <a:pt x="736" y="0"/>
                  </a:moveTo>
                  <a:cubicBezTo>
                    <a:pt x="633" y="0"/>
                    <a:pt x="531" y="30"/>
                    <a:pt x="435" y="99"/>
                  </a:cubicBezTo>
                  <a:cubicBezTo>
                    <a:pt x="280" y="214"/>
                    <a:pt x="121" y="515"/>
                    <a:pt x="70" y="691"/>
                  </a:cubicBezTo>
                  <a:cubicBezTo>
                    <a:pt x="1" y="939"/>
                    <a:pt x="71" y="1187"/>
                    <a:pt x="270" y="1353"/>
                  </a:cubicBezTo>
                  <a:cubicBezTo>
                    <a:pt x="403" y="1466"/>
                    <a:pt x="563" y="1517"/>
                    <a:pt x="723" y="1517"/>
                  </a:cubicBezTo>
                  <a:cubicBezTo>
                    <a:pt x="1115" y="1517"/>
                    <a:pt x="1505" y="1214"/>
                    <a:pt x="1500" y="782"/>
                  </a:cubicBezTo>
                  <a:cubicBezTo>
                    <a:pt x="1497" y="421"/>
                    <a:pt x="1118" y="0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17"/>
            <p:cNvSpPr/>
            <p:nvPr/>
          </p:nvSpPr>
          <p:spPr>
            <a:xfrm>
              <a:off x="495197" y="4207573"/>
              <a:ext cx="51089" cy="44787"/>
            </a:xfrm>
            <a:custGeom>
              <a:avLst/>
              <a:gdLst/>
              <a:ahLst/>
              <a:cxnLst/>
              <a:rect l="l" t="t" r="r" b="b"/>
              <a:pathLst>
                <a:path w="1670" h="1464" extrusionOk="0">
                  <a:moveTo>
                    <a:pt x="880" y="0"/>
                  </a:moveTo>
                  <a:cubicBezTo>
                    <a:pt x="749" y="0"/>
                    <a:pt x="585" y="33"/>
                    <a:pt x="475" y="109"/>
                  </a:cubicBezTo>
                  <a:cubicBezTo>
                    <a:pt x="338" y="204"/>
                    <a:pt x="220" y="331"/>
                    <a:pt x="185" y="499"/>
                  </a:cubicBezTo>
                  <a:cubicBezTo>
                    <a:pt x="184" y="507"/>
                    <a:pt x="185" y="514"/>
                    <a:pt x="184" y="521"/>
                  </a:cubicBezTo>
                  <a:cubicBezTo>
                    <a:pt x="1" y="979"/>
                    <a:pt x="470" y="1464"/>
                    <a:pt x="957" y="1464"/>
                  </a:cubicBezTo>
                  <a:cubicBezTo>
                    <a:pt x="997" y="1464"/>
                    <a:pt x="1037" y="1461"/>
                    <a:pt x="1077" y="1454"/>
                  </a:cubicBezTo>
                  <a:cubicBezTo>
                    <a:pt x="1295" y="1417"/>
                    <a:pt x="1473" y="1316"/>
                    <a:pt x="1573" y="1107"/>
                  </a:cubicBezTo>
                  <a:cubicBezTo>
                    <a:pt x="1654" y="940"/>
                    <a:pt x="1670" y="740"/>
                    <a:pt x="1623" y="560"/>
                  </a:cubicBezTo>
                  <a:cubicBezTo>
                    <a:pt x="1535" y="234"/>
                    <a:pt x="1222" y="3"/>
                    <a:pt x="889" y="0"/>
                  </a:cubicBezTo>
                  <a:cubicBezTo>
                    <a:pt x="886" y="0"/>
                    <a:pt x="883" y="0"/>
                    <a:pt x="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17"/>
            <p:cNvSpPr/>
            <p:nvPr/>
          </p:nvSpPr>
          <p:spPr>
            <a:xfrm>
              <a:off x="538208" y="4270625"/>
              <a:ext cx="47296" cy="46103"/>
            </a:xfrm>
            <a:custGeom>
              <a:avLst/>
              <a:gdLst/>
              <a:ahLst/>
              <a:cxnLst/>
              <a:rect l="l" t="t" r="r" b="b"/>
              <a:pathLst>
                <a:path w="1546" h="1507" extrusionOk="0">
                  <a:moveTo>
                    <a:pt x="768" y="1"/>
                  </a:moveTo>
                  <a:cubicBezTo>
                    <a:pt x="458" y="1"/>
                    <a:pt x="146" y="233"/>
                    <a:pt x="70" y="538"/>
                  </a:cubicBezTo>
                  <a:cubicBezTo>
                    <a:pt x="20" y="650"/>
                    <a:pt x="1" y="776"/>
                    <a:pt x="27" y="901"/>
                  </a:cubicBezTo>
                  <a:cubicBezTo>
                    <a:pt x="82" y="1175"/>
                    <a:pt x="309" y="1413"/>
                    <a:pt x="578" y="1481"/>
                  </a:cubicBezTo>
                  <a:cubicBezTo>
                    <a:pt x="643" y="1498"/>
                    <a:pt x="710" y="1506"/>
                    <a:pt x="777" y="1506"/>
                  </a:cubicBezTo>
                  <a:cubicBezTo>
                    <a:pt x="1018" y="1506"/>
                    <a:pt x="1254" y="1396"/>
                    <a:pt x="1386" y="1177"/>
                  </a:cubicBezTo>
                  <a:cubicBezTo>
                    <a:pt x="1527" y="943"/>
                    <a:pt x="1546" y="667"/>
                    <a:pt x="1430" y="421"/>
                  </a:cubicBezTo>
                  <a:cubicBezTo>
                    <a:pt x="1367" y="284"/>
                    <a:pt x="1262" y="186"/>
                    <a:pt x="1142" y="120"/>
                  </a:cubicBezTo>
                  <a:cubicBezTo>
                    <a:pt x="1114" y="98"/>
                    <a:pt x="1085" y="77"/>
                    <a:pt x="1049" y="62"/>
                  </a:cubicBezTo>
                  <a:cubicBezTo>
                    <a:pt x="966" y="26"/>
                    <a:pt x="870" y="1"/>
                    <a:pt x="776" y="1"/>
                  </a:cubicBezTo>
                  <a:cubicBezTo>
                    <a:pt x="773" y="1"/>
                    <a:pt x="770" y="1"/>
                    <a:pt x="7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17"/>
            <p:cNvSpPr/>
            <p:nvPr/>
          </p:nvSpPr>
          <p:spPr>
            <a:xfrm>
              <a:off x="593609" y="4270564"/>
              <a:ext cx="43686" cy="37782"/>
            </a:xfrm>
            <a:custGeom>
              <a:avLst/>
              <a:gdLst/>
              <a:ahLst/>
              <a:cxnLst/>
              <a:rect l="l" t="t" r="r" b="b"/>
              <a:pathLst>
                <a:path w="1428" h="1235" extrusionOk="0">
                  <a:moveTo>
                    <a:pt x="673" y="0"/>
                  </a:moveTo>
                  <a:cubicBezTo>
                    <a:pt x="543" y="0"/>
                    <a:pt x="412" y="38"/>
                    <a:pt x="300" y="123"/>
                  </a:cubicBezTo>
                  <a:cubicBezTo>
                    <a:pt x="200" y="198"/>
                    <a:pt x="124" y="301"/>
                    <a:pt x="89" y="423"/>
                  </a:cubicBezTo>
                  <a:cubicBezTo>
                    <a:pt x="0" y="740"/>
                    <a:pt x="222" y="1114"/>
                    <a:pt x="531" y="1208"/>
                  </a:cubicBezTo>
                  <a:cubicBezTo>
                    <a:pt x="588" y="1226"/>
                    <a:pt x="647" y="1234"/>
                    <a:pt x="705" y="1234"/>
                  </a:cubicBezTo>
                  <a:cubicBezTo>
                    <a:pt x="991" y="1234"/>
                    <a:pt x="1261" y="1033"/>
                    <a:pt x="1328" y="746"/>
                  </a:cubicBezTo>
                  <a:cubicBezTo>
                    <a:pt x="1427" y="322"/>
                    <a:pt x="1052" y="0"/>
                    <a:pt x="6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17"/>
            <p:cNvSpPr/>
            <p:nvPr/>
          </p:nvSpPr>
          <p:spPr>
            <a:xfrm>
              <a:off x="482288" y="4269677"/>
              <a:ext cx="33835" cy="32428"/>
            </a:xfrm>
            <a:custGeom>
              <a:avLst/>
              <a:gdLst/>
              <a:ahLst/>
              <a:cxnLst/>
              <a:rect l="l" t="t" r="r" b="b"/>
              <a:pathLst>
                <a:path w="1106" h="1060" extrusionOk="0">
                  <a:moveTo>
                    <a:pt x="583" y="1"/>
                  </a:moveTo>
                  <a:cubicBezTo>
                    <a:pt x="355" y="1"/>
                    <a:pt x="116" y="189"/>
                    <a:pt x="82" y="418"/>
                  </a:cubicBezTo>
                  <a:cubicBezTo>
                    <a:pt x="1" y="668"/>
                    <a:pt x="189" y="942"/>
                    <a:pt x="412" y="1032"/>
                  </a:cubicBezTo>
                  <a:cubicBezTo>
                    <a:pt x="462" y="1051"/>
                    <a:pt x="518" y="1060"/>
                    <a:pt x="576" y="1060"/>
                  </a:cubicBezTo>
                  <a:cubicBezTo>
                    <a:pt x="659" y="1060"/>
                    <a:pt x="744" y="1041"/>
                    <a:pt x="813" y="1008"/>
                  </a:cubicBezTo>
                  <a:cubicBezTo>
                    <a:pt x="941" y="944"/>
                    <a:pt x="1013" y="841"/>
                    <a:pt x="1071" y="716"/>
                  </a:cubicBezTo>
                  <a:cubicBezTo>
                    <a:pt x="1090" y="678"/>
                    <a:pt x="1105" y="604"/>
                    <a:pt x="1105" y="560"/>
                  </a:cubicBezTo>
                  <a:cubicBezTo>
                    <a:pt x="1101" y="270"/>
                    <a:pt x="929" y="41"/>
                    <a:pt x="631" y="4"/>
                  </a:cubicBezTo>
                  <a:cubicBezTo>
                    <a:pt x="615" y="2"/>
                    <a:pt x="599" y="1"/>
                    <a:pt x="5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17"/>
            <p:cNvSpPr/>
            <p:nvPr/>
          </p:nvSpPr>
          <p:spPr>
            <a:xfrm>
              <a:off x="455581" y="4237340"/>
              <a:ext cx="39189" cy="33744"/>
            </a:xfrm>
            <a:custGeom>
              <a:avLst/>
              <a:gdLst/>
              <a:ahLst/>
              <a:cxnLst/>
              <a:rect l="l" t="t" r="r" b="b"/>
              <a:pathLst>
                <a:path w="1281" h="1103" extrusionOk="0">
                  <a:moveTo>
                    <a:pt x="649" y="0"/>
                  </a:moveTo>
                  <a:cubicBezTo>
                    <a:pt x="464" y="0"/>
                    <a:pt x="283" y="97"/>
                    <a:pt x="172" y="259"/>
                  </a:cubicBezTo>
                  <a:cubicBezTo>
                    <a:pt x="0" y="504"/>
                    <a:pt x="103" y="866"/>
                    <a:pt x="348" y="1020"/>
                  </a:cubicBezTo>
                  <a:cubicBezTo>
                    <a:pt x="437" y="1077"/>
                    <a:pt x="534" y="1103"/>
                    <a:pt x="631" y="1103"/>
                  </a:cubicBezTo>
                  <a:cubicBezTo>
                    <a:pt x="816" y="1103"/>
                    <a:pt x="998" y="1006"/>
                    <a:pt x="1109" y="844"/>
                  </a:cubicBezTo>
                  <a:cubicBezTo>
                    <a:pt x="1281" y="598"/>
                    <a:pt x="1178" y="237"/>
                    <a:pt x="933" y="83"/>
                  </a:cubicBezTo>
                  <a:cubicBezTo>
                    <a:pt x="843" y="26"/>
                    <a:pt x="746" y="0"/>
                    <a:pt x="6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17"/>
            <p:cNvSpPr/>
            <p:nvPr/>
          </p:nvSpPr>
          <p:spPr>
            <a:xfrm>
              <a:off x="536373" y="4387673"/>
              <a:ext cx="40229" cy="31694"/>
            </a:xfrm>
            <a:custGeom>
              <a:avLst/>
              <a:gdLst/>
              <a:ahLst/>
              <a:cxnLst/>
              <a:rect l="l" t="t" r="r" b="b"/>
              <a:pathLst>
                <a:path w="1315" h="1036" extrusionOk="0">
                  <a:moveTo>
                    <a:pt x="631" y="0"/>
                  </a:moveTo>
                  <a:cubicBezTo>
                    <a:pt x="227" y="0"/>
                    <a:pt x="0" y="679"/>
                    <a:pt x="447" y="962"/>
                  </a:cubicBezTo>
                  <a:cubicBezTo>
                    <a:pt x="529" y="1013"/>
                    <a:pt x="609" y="1036"/>
                    <a:pt x="683" y="1036"/>
                  </a:cubicBezTo>
                  <a:cubicBezTo>
                    <a:pt x="1087" y="1036"/>
                    <a:pt x="1314" y="357"/>
                    <a:pt x="867" y="75"/>
                  </a:cubicBezTo>
                  <a:cubicBezTo>
                    <a:pt x="784" y="23"/>
                    <a:pt x="705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17"/>
            <p:cNvSpPr/>
            <p:nvPr/>
          </p:nvSpPr>
          <p:spPr>
            <a:xfrm>
              <a:off x="616369" y="4348729"/>
              <a:ext cx="35028" cy="23250"/>
            </a:xfrm>
            <a:custGeom>
              <a:avLst/>
              <a:gdLst/>
              <a:ahLst/>
              <a:cxnLst/>
              <a:rect l="l" t="t" r="r" b="b"/>
              <a:pathLst>
                <a:path w="1145" h="760" extrusionOk="0">
                  <a:moveTo>
                    <a:pt x="585" y="1"/>
                  </a:moveTo>
                  <a:cubicBezTo>
                    <a:pt x="251" y="1"/>
                    <a:pt x="1" y="475"/>
                    <a:pt x="350" y="696"/>
                  </a:cubicBezTo>
                  <a:cubicBezTo>
                    <a:pt x="420" y="740"/>
                    <a:pt x="491" y="759"/>
                    <a:pt x="559" y="759"/>
                  </a:cubicBezTo>
                  <a:cubicBezTo>
                    <a:pt x="894" y="759"/>
                    <a:pt x="1145" y="286"/>
                    <a:pt x="794" y="64"/>
                  </a:cubicBezTo>
                  <a:cubicBezTo>
                    <a:pt x="724" y="20"/>
                    <a:pt x="653" y="1"/>
                    <a:pt x="5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17"/>
            <p:cNvSpPr/>
            <p:nvPr/>
          </p:nvSpPr>
          <p:spPr>
            <a:xfrm>
              <a:off x="622916" y="4305226"/>
              <a:ext cx="44451" cy="28451"/>
            </a:xfrm>
            <a:custGeom>
              <a:avLst/>
              <a:gdLst/>
              <a:ahLst/>
              <a:cxnLst/>
              <a:rect l="l" t="t" r="r" b="b"/>
              <a:pathLst>
                <a:path w="1453" h="930" extrusionOk="0">
                  <a:moveTo>
                    <a:pt x="750" y="0"/>
                  </a:moveTo>
                  <a:cubicBezTo>
                    <a:pt x="329" y="0"/>
                    <a:pt x="0" y="573"/>
                    <a:pt x="436" y="849"/>
                  </a:cubicBezTo>
                  <a:cubicBezTo>
                    <a:pt x="525" y="905"/>
                    <a:pt x="616" y="930"/>
                    <a:pt x="703" y="930"/>
                  </a:cubicBezTo>
                  <a:cubicBezTo>
                    <a:pt x="1124" y="930"/>
                    <a:pt x="1452" y="356"/>
                    <a:pt x="1017" y="81"/>
                  </a:cubicBezTo>
                  <a:cubicBezTo>
                    <a:pt x="928" y="25"/>
                    <a:pt x="837" y="0"/>
                    <a:pt x="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17"/>
            <p:cNvSpPr/>
            <p:nvPr/>
          </p:nvSpPr>
          <p:spPr>
            <a:xfrm>
              <a:off x="592967" y="4389019"/>
              <a:ext cx="41269" cy="31694"/>
            </a:xfrm>
            <a:custGeom>
              <a:avLst/>
              <a:gdLst/>
              <a:ahLst/>
              <a:cxnLst/>
              <a:rect l="l" t="t" r="r" b="b"/>
              <a:pathLst>
                <a:path w="1349" h="1036" extrusionOk="0">
                  <a:moveTo>
                    <a:pt x="656" y="0"/>
                  </a:moveTo>
                  <a:cubicBezTo>
                    <a:pt x="245" y="0"/>
                    <a:pt x="1" y="674"/>
                    <a:pt x="453" y="959"/>
                  </a:cubicBezTo>
                  <a:cubicBezTo>
                    <a:pt x="537" y="1012"/>
                    <a:pt x="619" y="1035"/>
                    <a:pt x="695" y="1035"/>
                  </a:cubicBezTo>
                  <a:cubicBezTo>
                    <a:pt x="1105" y="1035"/>
                    <a:pt x="1349" y="361"/>
                    <a:pt x="898" y="76"/>
                  </a:cubicBezTo>
                  <a:cubicBezTo>
                    <a:pt x="814" y="23"/>
                    <a:pt x="732" y="0"/>
                    <a:pt x="6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17"/>
            <p:cNvSpPr/>
            <p:nvPr/>
          </p:nvSpPr>
          <p:spPr>
            <a:xfrm>
              <a:off x="624629" y="4252667"/>
              <a:ext cx="36283" cy="23128"/>
            </a:xfrm>
            <a:custGeom>
              <a:avLst/>
              <a:gdLst/>
              <a:ahLst/>
              <a:cxnLst/>
              <a:rect l="l" t="t" r="r" b="b"/>
              <a:pathLst>
                <a:path w="1186" h="756" extrusionOk="0">
                  <a:moveTo>
                    <a:pt x="613" y="1"/>
                  </a:moveTo>
                  <a:cubicBezTo>
                    <a:pt x="269" y="1"/>
                    <a:pt x="1" y="467"/>
                    <a:pt x="355" y="691"/>
                  </a:cubicBezTo>
                  <a:cubicBezTo>
                    <a:pt x="427" y="736"/>
                    <a:pt x="501" y="756"/>
                    <a:pt x="572" y="756"/>
                  </a:cubicBezTo>
                  <a:cubicBezTo>
                    <a:pt x="916" y="756"/>
                    <a:pt x="1185" y="289"/>
                    <a:pt x="831" y="67"/>
                  </a:cubicBezTo>
                  <a:cubicBezTo>
                    <a:pt x="758" y="21"/>
                    <a:pt x="684" y="1"/>
                    <a:pt x="6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17"/>
            <p:cNvSpPr/>
            <p:nvPr/>
          </p:nvSpPr>
          <p:spPr>
            <a:xfrm>
              <a:off x="421992" y="4279711"/>
              <a:ext cx="39648" cy="25942"/>
            </a:xfrm>
            <a:custGeom>
              <a:avLst/>
              <a:gdLst/>
              <a:ahLst/>
              <a:cxnLst/>
              <a:rect l="l" t="t" r="r" b="b"/>
              <a:pathLst>
                <a:path w="1296" h="848" extrusionOk="0">
                  <a:moveTo>
                    <a:pt x="666" y="0"/>
                  </a:moveTo>
                  <a:cubicBezTo>
                    <a:pt x="287" y="0"/>
                    <a:pt x="0" y="528"/>
                    <a:pt x="393" y="776"/>
                  </a:cubicBezTo>
                  <a:cubicBezTo>
                    <a:pt x="473" y="826"/>
                    <a:pt x="553" y="847"/>
                    <a:pt x="630" y="847"/>
                  </a:cubicBezTo>
                  <a:cubicBezTo>
                    <a:pt x="1008" y="847"/>
                    <a:pt x="1296" y="321"/>
                    <a:pt x="903" y="72"/>
                  </a:cubicBezTo>
                  <a:cubicBezTo>
                    <a:pt x="823" y="22"/>
                    <a:pt x="743" y="0"/>
                    <a:pt x="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17"/>
            <p:cNvSpPr/>
            <p:nvPr/>
          </p:nvSpPr>
          <p:spPr>
            <a:xfrm>
              <a:off x="444507" y="4304889"/>
              <a:ext cx="39036" cy="33652"/>
            </a:xfrm>
            <a:custGeom>
              <a:avLst/>
              <a:gdLst/>
              <a:ahLst/>
              <a:cxnLst/>
              <a:rect l="l" t="t" r="r" b="b"/>
              <a:pathLst>
                <a:path w="1276" h="1100" extrusionOk="0">
                  <a:moveTo>
                    <a:pt x="653" y="1"/>
                  </a:moveTo>
                  <a:cubicBezTo>
                    <a:pt x="460" y="1"/>
                    <a:pt x="269" y="112"/>
                    <a:pt x="162" y="279"/>
                  </a:cubicBezTo>
                  <a:cubicBezTo>
                    <a:pt x="1" y="537"/>
                    <a:pt x="124" y="873"/>
                    <a:pt x="367" y="1026"/>
                  </a:cubicBezTo>
                  <a:cubicBezTo>
                    <a:pt x="447" y="1077"/>
                    <a:pt x="535" y="1100"/>
                    <a:pt x="623" y="1100"/>
                  </a:cubicBezTo>
                  <a:cubicBezTo>
                    <a:pt x="817" y="1100"/>
                    <a:pt x="1009" y="989"/>
                    <a:pt x="1114" y="822"/>
                  </a:cubicBezTo>
                  <a:cubicBezTo>
                    <a:pt x="1275" y="564"/>
                    <a:pt x="1152" y="227"/>
                    <a:pt x="910" y="75"/>
                  </a:cubicBezTo>
                  <a:cubicBezTo>
                    <a:pt x="829" y="24"/>
                    <a:pt x="741" y="1"/>
                    <a:pt x="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17"/>
            <p:cNvSpPr/>
            <p:nvPr/>
          </p:nvSpPr>
          <p:spPr>
            <a:xfrm>
              <a:off x="502723" y="4321715"/>
              <a:ext cx="35793" cy="34386"/>
            </a:xfrm>
            <a:custGeom>
              <a:avLst/>
              <a:gdLst/>
              <a:ahLst/>
              <a:cxnLst/>
              <a:rect l="l" t="t" r="r" b="b"/>
              <a:pathLst>
                <a:path w="1170" h="1124" extrusionOk="0">
                  <a:moveTo>
                    <a:pt x="575" y="0"/>
                  </a:moveTo>
                  <a:cubicBezTo>
                    <a:pt x="413" y="0"/>
                    <a:pt x="257" y="69"/>
                    <a:pt x="133" y="215"/>
                  </a:cubicBezTo>
                  <a:cubicBezTo>
                    <a:pt x="41" y="325"/>
                    <a:pt x="1" y="504"/>
                    <a:pt x="21" y="643"/>
                  </a:cubicBezTo>
                  <a:cubicBezTo>
                    <a:pt x="41" y="771"/>
                    <a:pt x="124" y="942"/>
                    <a:pt x="239" y="1013"/>
                  </a:cubicBezTo>
                  <a:cubicBezTo>
                    <a:pt x="354" y="1086"/>
                    <a:pt x="477" y="1123"/>
                    <a:pt x="597" y="1123"/>
                  </a:cubicBezTo>
                  <a:cubicBezTo>
                    <a:pt x="759" y="1123"/>
                    <a:pt x="915" y="1054"/>
                    <a:pt x="1039" y="909"/>
                  </a:cubicBezTo>
                  <a:cubicBezTo>
                    <a:pt x="1130" y="799"/>
                    <a:pt x="1170" y="621"/>
                    <a:pt x="1151" y="482"/>
                  </a:cubicBezTo>
                  <a:cubicBezTo>
                    <a:pt x="1132" y="353"/>
                    <a:pt x="1048" y="182"/>
                    <a:pt x="933" y="110"/>
                  </a:cubicBezTo>
                  <a:cubicBezTo>
                    <a:pt x="818" y="38"/>
                    <a:pt x="695" y="0"/>
                    <a:pt x="5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17"/>
            <p:cNvSpPr/>
            <p:nvPr/>
          </p:nvSpPr>
          <p:spPr>
            <a:xfrm>
              <a:off x="571584" y="4324010"/>
              <a:ext cx="33499" cy="33805"/>
            </a:xfrm>
            <a:custGeom>
              <a:avLst/>
              <a:gdLst/>
              <a:ahLst/>
              <a:cxnLst/>
              <a:rect l="l" t="t" r="r" b="b"/>
              <a:pathLst>
                <a:path w="1095" h="1105" extrusionOk="0">
                  <a:moveTo>
                    <a:pt x="581" y="1"/>
                  </a:moveTo>
                  <a:cubicBezTo>
                    <a:pt x="392" y="1"/>
                    <a:pt x="195" y="85"/>
                    <a:pt x="85" y="241"/>
                  </a:cubicBezTo>
                  <a:cubicBezTo>
                    <a:pt x="33" y="316"/>
                    <a:pt x="8" y="416"/>
                    <a:pt x="2" y="513"/>
                  </a:cubicBezTo>
                  <a:cubicBezTo>
                    <a:pt x="2" y="517"/>
                    <a:pt x="1" y="520"/>
                    <a:pt x="2" y="526"/>
                  </a:cubicBezTo>
                  <a:cubicBezTo>
                    <a:pt x="11" y="543"/>
                    <a:pt x="17" y="621"/>
                    <a:pt x="32" y="658"/>
                  </a:cubicBezTo>
                  <a:cubicBezTo>
                    <a:pt x="52" y="712"/>
                    <a:pt x="80" y="767"/>
                    <a:pt x="113" y="815"/>
                  </a:cubicBezTo>
                  <a:cubicBezTo>
                    <a:pt x="173" y="908"/>
                    <a:pt x="252" y="988"/>
                    <a:pt x="343" y="1047"/>
                  </a:cubicBezTo>
                  <a:cubicBezTo>
                    <a:pt x="405" y="1087"/>
                    <a:pt x="477" y="1104"/>
                    <a:pt x="549" y="1104"/>
                  </a:cubicBezTo>
                  <a:cubicBezTo>
                    <a:pt x="688" y="1104"/>
                    <a:pt x="831" y="1040"/>
                    <a:pt x="920" y="936"/>
                  </a:cubicBezTo>
                  <a:cubicBezTo>
                    <a:pt x="1043" y="789"/>
                    <a:pt x="1095" y="574"/>
                    <a:pt x="1066" y="388"/>
                  </a:cubicBezTo>
                  <a:cubicBezTo>
                    <a:pt x="1025" y="123"/>
                    <a:pt x="809" y="1"/>
                    <a:pt x="5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17"/>
            <p:cNvSpPr/>
            <p:nvPr/>
          </p:nvSpPr>
          <p:spPr>
            <a:xfrm>
              <a:off x="317401" y="4369195"/>
              <a:ext cx="191356" cy="363164"/>
            </a:xfrm>
            <a:custGeom>
              <a:avLst/>
              <a:gdLst/>
              <a:ahLst/>
              <a:cxnLst/>
              <a:rect l="l" t="t" r="r" b="b"/>
              <a:pathLst>
                <a:path w="6255" h="11871" extrusionOk="0">
                  <a:moveTo>
                    <a:pt x="5894" y="0"/>
                  </a:moveTo>
                  <a:cubicBezTo>
                    <a:pt x="5794" y="0"/>
                    <a:pt x="5695" y="47"/>
                    <a:pt x="5633" y="135"/>
                  </a:cubicBezTo>
                  <a:cubicBezTo>
                    <a:pt x="3342" y="3403"/>
                    <a:pt x="1138" y="8291"/>
                    <a:pt x="58" y="11451"/>
                  </a:cubicBezTo>
                  <a:cubicBezTo>
                    <a:pt x="0" y="11618"/>
                    <a:pt x="90" y="11797"/>
                    <a:pt x="256" y="11855"/>
                  </a:cubicBezTo>
                  <a:cubicBezTo>
                    <a:pt x="290" y="11866"/>
                    <a:pt x="323" y="11871"/>
                    <a:pt x="359" y="11871"/>
                  </a:cubicBezTo>
                  <a:cubicBezTo>
                    <a:pt x="491" y="11871"/>
                    <a:pt x="614" y="11788"/>
                    <a:pt x="657" y="11656"/>
                  </a:cubicBezTo>
                  <a:cubicBezTo>
                    <a:pt x="1724" y="8537"/>
                    <a:pt x="3899" y="3717"/>
                    <a:pt x="6153" y="501"/>
                  </a:cubicBezTo>
                  <a:cubicBezTo>
                    <a:pt x="6254" y="357"/>
                    <a:pt x="6219" y="159"/>
                    <a:pt x="6077" y="58"/>
                  </a:cubicBezTo>
                  <a:cubicBezTo>
                    <a:pt x="6021" y="19"/>
                    <a:pt x="5957" y="0"/>
                    <a:pt x="58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17"/>
            <p:cNvSpPr/>
            <p:nvPr/>
          </p:nvSpPr>
          <p:spPr>
            <a:xfrm>
              <a:off x="-78114" y="4607605"/>
              <a:ext cx="423217" cy="137391"/>
            </a:xfrm>
            <a:custGeom>
              <a:avLst/>
              <a:gdLst/>
              <a:ahLst/>
              <a:cxnLst/>
              <a:rect l="l" t="t" r="r" b="b"/>
              <a:pathLst>
                <a:path w="13834" h="4491" extrusionOk="0">
                  <a:moveTo>
                    <a:pt x="1792" y="0"/>
                  </a:moveTo>
                  <a:cubicBezTo>
                    <a:pt x="1203" y="0"/>
                    <a:pt x="605" y="31"/>
                    <a:pt x="0" y="97"/>
                  </a:cubicBezTo>
                  <a:cubicBezTo>
                    <a:pt x="2736" y="2492"/>
                    <a:pt x="3678" y="4491"/>
                    <a:pt x="8221" y="4491"/>
                  </a:cubicBezTo>
                  <a:cubicBezTo>
                    <a:pt x="9554" y="4491"/>
                    <a:pt x="11198" y="4319"/>
                    <a:pt x="13288" y="3934"/>
                  </a:cubicBezTo>
                  <a:cubicBezTo>
                    <a:pt x="13834" y="3833"/>
                    <a:pt x="8394" y="0"/>
                    <a:pt x="17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17"/>
            <p:cNvSpPr/>
            <p:nvPr/>
          </p:nvSpPr>
          <p:spPr>
            <a:xfrm>
              <a:off x="311650" y="4607605"/>
              <a:ext cx="423186" cy="137391"/>
            </a:xfrm>
            <a:custGeom>
              <a:avLst/>
              <a:gdLst/>
              <a:ahLst/>
              <a:cxnLst/>
              <a:rect l="l" t="t" r="r" b="b"/>
              <a:pathLst>
                <a:path w="13833" h="4491" extrusionOk="0">
                  <a:moveTo>
                    <a:pt x="12041" y="0"/>
                  </a:moveTo>
                  <a:cubicBezTo>
                    <a:pt x="5440" y="0"/>
                    <a:pt x="1" y="3833"/>
                    <a:pt x="547" y="3934"/>
                  </a:cubicBezTo>
                  <a:cubicBezTo>
                    <a:pt x="2636" y="4319"/>
                    <a:pt x="4279" y="4491"/>
                    <a:pt x="5612" y="4491"/>
                  </a:cubicBezTo>
                  <a:cubicBezTo>
                    <a:pt x="10153" y="4491"/>
                    <a:pt x="11096" y="2492"/>
                    <a:pt x="13833" y="97"/>
                  </a:cubicBezTo>
                  <a:cubicBezTo>
                    <a:pt x="13228" y="31"/>
                    <a:pt x="12630" y="0"/>
                    <a:pt x="120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1" name="Google Shape;3591;p17"/>
          <p:cNvGrpSpPr/>
          <p:nvPr/>
        </p:nvGrpSpPr>
        <p:grpSpPr>
          <a:xfrm>
            <a:off x="542519" y="4332180"/>
            <a:ext cx="354951" cy="466502"/>
            <a:chOff x="542519" y="4332180"/>
            <a:chExt cx="354951" cy="466502"/>
          </a:xfrm>
        </p:grpSpPr>
        <p:sp>
          <p:nvSpPr>
            <p:cNvPr id="3592" name="Google Shape;3592;p17"/>
            <p:cNvSpPr/>
            <p:nvPr/>
          </p:nvSpPr>
          <p:spPr>
            <a:xfrm>
              <a:off x="653890" y="4332180"/>
              <a:ext cx="165478" cy="182505"/>
            </a:xfrm>
            <a:custGeom>
              <a:avLst/>
              <a:gdLst/>
              <a:ahLst/>
              <a:cxnLst/>
              <a:rect l="l" t="t" r="r" b="b"/>
              <a:pathLst>
                <a:path w="2731" h="3012" extrusionOk="0">
                  <a:moveTo>
                    <a:pt x="2328" y="1"/>
                  </a:moveTo>
                  <a:cubicBezTo>
                    <a:pt x="2195" y="1"/>
                    <a:pt x="2083" y="95"/>
                    <a:pt x="1994" y="194"/>
                  </a:cubicBezTo>
                  <a:cubicBezTo>
                    <a:pt x="1710" y="510"/>
                    <a:pt x="1542" y="861"/>
                    <a:pt x="1483" y="1281"/>
                  </a:cubicBezTo>
                  <a:cubicBezTo>
                    <a:pt x="1446" y="1180"/>
                    <a:pt x="1482" y="1068"/>
                    <a:pt x="1490" y="959"/>
                  </a:cubicBezTo>
                  <a:cubicBezTo>
                    <a:pt x="1499" y="850"/>
                    <a:pt x="1455" y="716"/>
                    <a:pt x="1347" y="701"/>
                  </a:cubicBezTo>
                  <a:cubicBezTo>
                    <a:pt x="1340" y="699"/>
                    <a:pt x="1333" y="699"/>
                    <a:pt x="1326" y="699"/>
                  </a:cubicBezTo>
                  <a:cubicBezTo>
                    <a:pt x="1253" y="699"/>
                    <a:pt x="1186" y="759"/>
                    <a:pt x="1139" y="821"/>
                  </a:cubicBezTo>
                  <a:cubicBezTo>
                    <a:pt x="971" y="1038"/>
                    <a:pt x="917" y="1287"/>
                    <a:pt x="917" y="1561"/>
                  </a:cubicBezTo>
                  <a:cubicBezTo>
                    <a:pt x="911" y="1245"/>
                    <a:pt x="859" y="930"/>
                    <a:pt x="765" y="629"/>
                  </a:cubicBezTo>
                  <a:cubicBezTo>
                    <a:pt x="732" y="529"/>
                    <a:pt x="689" y="421"/>
                    <a:pt x="596" y="371"/>
                  </a:cubicBezTo>
                  <a:cubicBezTo>
                    <a:pt x="562" y="353"/>
                    <a:pt x="526" y="345"/>
                    <a:pt x="489" y="345"/>
                  </a:cubicBezTo>
                  <a:cubicBezTo>
                    <a:pt x="400" y="345"/>
                    <a:pt x="309" y="392"/>
                    <a:pt x="249" y="463"/>
                  </a:cubicBezTo>
                  <a:cubicBezTo>
                    <a:pt x="164" y="563"/>
                    <a:pt x="132" y="693"/>
                    <a:pt x="112" y="822"/>
                  </a:cubicBezTo>
                  <a:cubicBezTo>
                    <a:pt x="1" y="1541"/>
                    <a:pt x="191" y="2301"/>
                    <a:pt x="629" y="2883"/>
                  </a:cubicBezTo>
                  <a:cubicBezTo>
                    <a:pt x="702" y="2981"/>
                    <a:pt x="805" y="3011"/>
                    <a:pt x="919" y="3011"/>
                  </a:cubicBezTo>
                  <a:cubicBezTo>
                    <a:pt x="1004" y="3011"/>
                    <a:pt x="1095" y="2995"/>
                    <a:pt x="1184" y="2976"/>
                  </a:cubicBezTo>
                  <a:cubicBezTo>
                    <a:pt x="1391" y="2936"/>
                    <a:pt x="1578" y="2817"/>
                    <a:pt x="1743" y="2682"/>
                  </a:cubicBezTo>
                  <a:cubicBezTo>
                    <a:pt x="2369" y="2169"/>
                    <a:pt x="2731" y="1349"/>
                    <a:pt x="2692" y="541"/>
                  </a:cubicBezTo>
                  <a:cubicBezTo>
                    <a:pt x="2686" y="422"/>
                    <a:pt x="2670" y="301"/>
                    <a:pt x="2615" y="194"/>
                  </a:cubicBezTo>
                  <a:cubicBezTo>
                    <a:pt x="2557" y="90"/>
                    <a:pt x="2453" y="5"/>
                    <a:pt x="2334" y="1"/>
                  </a:cubicBezTo>
                  <a:cubicBezTo>
                    <a:pt x="2332" y="1"/>
                    <a:pt x="2330" y="1"/>
                    <a:pt x="23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17"/>
            <p:cNvSpPr/>
            <p:nvPr/>
          </p:nvSpPr>
          <p:spPr>
            <a:xfrm>
              <a:off x="542519" y="4441368"/>
              <a:ext cx="354951" cy="357314"/>
            </a:xfrm>
            <a:custGeom>
              <a:avLst/>
              <a:gdLst/>
              <a:ahLst/>
              <a:cxnLst/>
              <a:rect l="l" t="t" r="r" b="b"/>
              <a:pathLst>
                <a:path w="5858" h="5897" extrusionOk="0">
                  <a:moveTo>
                    <a:pt x="2964" y="1"/>
                  </a:moveTo>
                  <a:cubicBezTo>
                    <a:pt x="2432" y="1"/>
                    <a:pt x="1905" y="160"/>
                    <a:pt x="1490" y="496"/>
                  </a:cubicBezTo>
                  <a:cubicBezTo>
                    <a:pt x="1233" y="701"/>
                    <a:pt x="1025" y="965"/>
                    <a:pt x="852" y="1243"/>
                  </a:cubicBezTo>
                  <a:cubicBezTo>
                    <a:pt x="0" y="2608"/>
                    <a:pt x="10" y="4464"/>
                    <a:pt x="859" y="5819"/>
                  </a:cubicBezTo>
                  <a:cubicBezTo>
                    <a:pt x="1293" y="5875"/>
                    <a:pt x="1730" y="5896"/>
                    <a:pt x="2168" y="5896"/>
                  </a:cubicBezTo>
                  <a:cubicBezTo>
                    <a:pt x="2437" y="5896"/>
                    <a:pt x="2706" y="5888"/>
                    <a:pt x="2974" y="5875"/>
                  </a:cubicBezTo>
                  <a:cubicBezTo>
                    <a:pt x="3713" y="5837"/>
                    <a:pt x="4447" y="5748"/>
                    <a:pt x="5175" y="5619"/>
                  </a:cubicBezTo>
                  <a:cubicBezTo>
                    <a:pt x="5594" y="4884"/>
                    <a:pt x="5858" y="4055"/>
                    <a:pt x="5846" y="3210"/>
                  </a:cubicBezTo>
                  <a:cubicBezTo>
                    <a:pt x="5835" y="2146"/>
                    <a:pt x="5350" y="1062"/>
                    <a:pt x="4473" y="460"/>
                  </a:cubicBezTo>
                  <a:cubicBezTo>
                    <a:pt x="4034" y="159"/>
                    <a:pt x="3496" y="1"/>
                    <a:pt x="29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17"/>
            <p:cNvSpPr/>
            <p:nvPr/>
          </p:nvSpPr>
          <p:spPr>
            <a:xfrm>
              <a:off x="710363" y="4441913"/>
              <a:ext cx="34295" cy="355981"/>
            </a:xfrm>
            <a:custGeom>
              <a:avLst/>
              <a:gdLst/>
              <a:ahLst/>
              <a:cxnLst/>
              <a:rect l="l" t="t" r="r" b="b"/>
              <a:pathLst>
                <a:path w="566" h="5875" extrusionOk="0">
                  <a:moveTo>
                    <a:pt x="373" y="1"/>
                  </a:moveTo>
                  <a:cubicBezTo>
                    <a:pt x="366" y="174"/>
                    <a:pt x="365" y="348"/>
                    <a:pt x="360" y="520"/>
                  </a:cubicBezTo>
                  <a:lnTo>
                    <a:pt x="359" y="706"/>
                  </a:lnTo>
                  <a:cubicBezTo>
                    <a:pt x="345" y="1617"/>
                    <a:pt x="259" y="2546"/>
                    <a:pt x="174" y="3444"/>
                  </a:cubicBezTo>
                  <a:cubicBezTo>
                    <a:pt x="101" y="4241"/>
                    <a:pt x="26" y="5057"/>
                    <a:pt x="1" y="5874"/>
                  </a:cubicBezTo>
                  <a:cubicBezTo>
                    <a:pt x="65" y="5873"/>
                    <a:pt x="130" y="5868"/>
                    <a:pt x="193" y="5867"/>
                  </a:cubicBezTo>
                  <a:cubicBezTo>
                    <a:pt x="220" y="5061"/>
                    <a:pt x="293" y="4252"/>
                    <a:pt x="369" y="3459"/>
                  </a:cubicBezTo>
                  <a:cubicBezTo>
                    <a:pt x="452" y="2558"/>
                    <a:pt x="538" y="1625"/>
                    <a:pt x="553" y="709"/>
                  </a:cubicBezTo>
                  <a:lnTo>
                    <a:pt x="555" y="521"/>
                  </a:lnTo>
                  <a:cubicBezTo>
                    <a:pt x="557" y="355"/>
                    <a:pt x="558" y="187"/>
                    <a:pt x="566" y="19"/>
                  </a:cubicBezTo>
                  <a:cubicBezTo>
                    <a:pt x="501" y="11"/>
                    <a:pt x="438" y="4"/>
                    <a:pt x="373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17"/>
            <p:cNvSpPr/>
            <p:nvPr/>
          </p:nvSpPr>
          <p:spPr>
            <a:xfrm>
              <a:off x="631228" y="4442883"/>
              <a:ext cx="69197" cy="355678"/>
            </a:xfrm>
            <a:custGeom>
              <a:avLst/>
              <a:gdLst/>
              <a:ahLst/>
              <a:cxnLst/>
              <a:rect l="l" t="t" r="r" b="b"/>
              <a:pathLst>
                <a:path w="1142" h="5870" extrusionOk="0">
                  <a:moveTo>
                    <a:pt x="1142" y="1"/>
                  </a:moveTo>
                  <a:cubicBezTo>
                    <a:pt x="1061" y="12"/>
                    <a:pt x="983" y="26"/>
                    <a:pt x="904" y="44"/>
                  </a:cubicBezTo>
                  <a:cubicBezTo>
                    <a:pt x="664" y="535"/>
                    <a:pt x="473" y="1092"/>
                    <a:pt x="330" y="1730"/>
                  </a:cubicBezTo>
                  <a:cubicBezTo>
                    <a:pt x="28" y="3075"/>
                    <a:pt x="0" y="4494"/>
                    <a:pt x="237" y="5860"/>
                  </a:cubicBezTo>
                  <a:cubicBezTo>
                    <a:pt x="301" y="5864"/>
                    <a:pt x="367" y="5867"/>
                    <a:pt x="435" y="5870"/>
                  </a:cubicBezTo>
                  <a:cubicBezTo>
                    <a:pt x="194" y="4515"/>
                    <a:pt x="217" y="3106"/>
                    <a:pt x="518" y="1773"/>
                  </a:cubicBezTo>
                  <a:cubicBezTo>
                    <a:pt x="673" y="1095"/>
                    <a:pt x="879" y="510"/>
                    <a:pt x="1142" y="1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17"/>
            <p:cNvSpPr/>
            <p:nvPr/>
          </p:nvSpPr>
          <p:spPr>
            <a:xfrm>
              <a:off x="797435" y="4469846"/>
              <a:ext cx="39385" cy="320898"/>
            </a:xfrm>
            <a:custGeom>
              <a:avLst/>
              <a:gdLst/>
              <a:ahLst/>
              <a:cxnLst/>
              <a:rect l="l" t="t" r="r" b="b"/>
              <a:pathLst>
                <a:path w="650" h="5296" extrusionOk="0">
                  <a:moveTo>
                    <a:pt x="277" y="0"/>
                  </a:moveTo>
                  <a:cubicBezTo>
                    <a:pt x="304" y="161"/>
                    <a:pt x="323" y="324"/>
                    <a:pt x="340" y="486"/>
                  </a:cubicBezTo>
                  <a:cubicBezTo>
                    <a:pt x="398" y="1027"/>
                    <a:pt x="459" y="1586"/>
                    <a:pt x="452" y="2145"/>
                  </a:cubicBezTo>
                  <a:cubicBezTo>
                    <a:pt x="441" y="2967"/>
                    <a:pt x="287" y="3789"/>
                    <a:pt x="138" y="4586"/>
                  </a:cubicBezTo>
                  <a:cubicBezTo>
                    <a:pt x="94" y="4820"/>
                    <a:pt x="48" y="5059"/>
                    <a:pt x="0" y="5296"/>
                  </a:cubicBezTo>
                  <a:cubicBezTo>
                    <a:pt x="66" y="5286"/>
                    <a:pt x="134" y="5278"/>
                    <a:pt x="201" y="5270"/>
                  </a:cubicBezTo>
                  <a:cubicBezTo>
                    <a:pt x="244" y="5053"/>
                    <a:pt x="284" y="4837"/>
                    <a:pt x="326" y="4622"/>
                  </a:cubicBezTo>
                  <a:cubicBezTo>
                    <a:pt x="476" y="3816"/>
                    <a:pt x="633" y="2984"/>
                    <a:pt x="643" y="2148"/>
                  </a:cubicBezTo>
                  <a:cubicBezTo>
                    <a:pt x="650" y="1579"/>
                    <a:pt x="590" y="1012"/>
                    <a:pt x="532" y="465"/>
                  </a:cubicBezTo>
                  <a:cubicBezTo>
                    <a:pt x="521" y="367"/>
                    <a:pt x="511" y="268"/>
                    <a:pt x="498" y="171"/>
                  </a:cubicBezTo>
                  <a:cubicBezTo>
                    <a:pt x="428" y="109"/>
                    <a:pt x="355" y="52"/>
                    <a:pt x="277" y="0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7" name="Google Shape;3597;p17"/>
          <p:cNvGrpSpPr/>
          <p:nvPr/>
        </p:nvGrpSpPr>
        <p:grpSpPr>
          <a:xfrm>
            <a:off x="0" y="0"/>
            <a:ext cx="719736" cy="896046"/>
            <a:chOff x="0" y="0"/>
            <a:chExt cx="719736" cy="896046"/>
          </a:xfrm>
        </p:grpSpPr>
        <p:sp>
          <p:nvSpPr>
            <p:cNvPr id="3598" name="Google Shape;3598;p17"/>
            <p:cNvSpPr/>
            <p:nvPr/>
          </p:nvSpPr>
          <p:spPr>
            <a:xfrm>
              <a:off x="5212" y="0"/>
              <a:ext cx="714524" cy="412264"/>
            </a:xfrm>
            <a:custGeom>
              <a:avLst/>
              <a:gdLst/>
              <a:ahLst/>
              <a:cxnLst/>
              <a:rect l="l" t="t" r="r" b="b"/>
              <a:pathLst>
                <a:path w="30022" h="17322" extrusionOk="0">
                  <a:moveTo>
                    <a:pt x="2048" y="4"/>
                  </a:moveTo>
                  <a:cubicBezTo>
                    <a:pt x="3129" y="1494"/>
                    <a:pt x="4318" y="2904"/>
                    <a:pt x="5616" y="4212"/>
                  </a:cubicBezTo>
                  <a:cubicBezTo>
                    <a:pt x="4943" y="2758"/>
                    <a:pt x="4237" y="1362"/>
                    <a:pt x="3494" y="4"/>
                  </a:cubicBezTo>
                  <a:close/>
                  <a:moveTo>
                    <a:pt x="432" y="4"/>
                  </a:moveTo>
                  <a:cubicBezTo>
                    <a:pt x="1666" y="1750"/>
                    <a:pt x="3036" y="3403"/>
                    <a:pt x="4532" y="4931"/>
                  </a:cubicBezTo>
                  <a:cubicBezTo>
                    <a:pt x="3615" y="3250"/>
                    <a:pt x="2693" y="1612"/>
                    <a:pt x="1746" y="4"/>
                  </a:cubicBezTo>
                  <a:close/>
                  <a:moveTo>
                    <a:pt x="1" y="1"/>
                  </a:moveTo>
                  <a:lnTo>
                    <a:pt x="1" y="2436"/>
                  </a:lnTo>
                  <a:lnTo>
                    <a:pt x="3" y="2436"/>
                  </a:lnTo>
                  <a:cubicBezTo>
                    <a:pt x="727" y="3646"/>
                    <a:pt x="1492" y="4831"/>
                    <a:pt x="2300" y="5988"/>
                  </a:cubicBezTo>
                  <a:cubicBezTo>
                    <a:pt x="1579" y="3960"/>
                    <a:pt x="827" y="1970"/>
                    <a:pt x="27" y="1"/>
                  </a:cubicBezTo>
                  <a:close/>
                  <a:moveTo>
                    <a:pt x="4606" y="4"/>
                  </a:moveTo>
                  <a:cubicBezTo>
                    <a:pt x="6013" y="2119"/>
                    <a:pt x="7418" y="4234"/>
                    <a:pt x="8823" y="6349"/>
                  </a:cubicBezTo>
                  <a:cubicBezTo>
                    <a:pt x="8313" y="4119"/>
                    <a:pt x="7537" y="1991"/>
                    <a:pt x="6515" y="4"/>
                  </a:cubicBezTo>
                  <a:close/>
                  <a:moveTo>
                    <a:pt x="7435" y="2"/>
                  </a:moveTo>
                  <a:cubicBezTo>
                    <a:pt x="7521" y="106"/>
                    <a:pt x="7605" y="213"/>
                    <a:pt x="7695" y="317"/>
                  </a:cubicBezTo>
                  <a:cubicBezTo>
                    <a:pt x="8717" y="2648"/>
                    <a:pt x="9849" y="4931"/>
                    <a:pt x="11088" y="7154"/>
                  </a:cubicBezTo>
                  <a:cubicBezTo>
                    <a:pt x="10816" y="5646"/>
                    <a:pt x="10473" y="4206"/>
                    <a:pt x="10051" y="2817"/>
                  </a:cubicBezTo>
                  <a:lnTo>
                    <a:pt x="10051" y="2817"/>
                  </a:lnTo>
                  <a:cubicBezTo>
                    <a:pt x="10279" y="3038"/>
                    <a:pt x="10509" y="3255"/>
                    <a:pt x="10744" y="3469"/>
                  </a:cubicBezTo>
                  <a:cubicBezTo>
                    <a:pt x="11478" y="5257"/>
                    <a:pt x="12369" y="6980"/>
                    <a:pt x="13408" y="8612"/>
                  </a:cubicBezTo>
                  <a:cubicBezTo>
                    <a:pt x="12991" y="5569"/>
                    <a:pt x="12286" y="2736"/>
                    <a:pt x="11241" y="2"/>
                  </a:cubicBezTo>
                  <a:lnTo>
                    <a:pt x="9536" y="2"/>
                  </a:lnTo>
                  <a:cubicBezTo>
                    <a:pt x="9672" y="469"/>
                    <a:pt x="9814" y="932"/>
                    <a:pt x="9967" y="1390"/>
                  </a:cubicBezTo>
                  <a:cubicBezTo>
                    <a:pt x="9675" y="945"/>
                    <a:pt x="9380" y="498"/>
                    <a:pt x="9082" y="54"/>
                  </a:cubicBezTo>
                  <a:cubicBezTo>
                    <a:pt x="9074" y="36"/>
                    <a:pt x="9068" y="21"/>
                    <a:pt x="9060" y="2"/>
                  </a:cubicBezTo>
                  <a:close/>
                  <a:moveTo>
                    <a:pt x="13355" y="4"/>
                  </a:moveTo>
                  <a:cubicBezTo>
                    <a:pt x="14619" y="3529"/>
                    <a:pt x="16675" y="6769"/>
                    <a:pt x="19348" y="9390"/>
                  </a:cubicBezTo>
                  <a:cubicBezTo>
                    <a:pt x="18087" y="6142"/>
                    <a:pt x="16407" y="3004"/>
                    <a:pt x="14556" y="4"/>
                  </a:cubicBezTo>
                  <a:close/>
                  <a:moveTo>
                    <a:pt x="11585" y="2"/>
                  </a:moveTo>
                  <a:lnTo>
                    <a:pt x="11585" y="4"/>
                  </a:lnTo>
                  <a:cubicBezTo>
                    <a:pt x="12802" y="4015"/>
                    <a:pt x="14782" y="7796"/>
                    <a:pt x="17404" y="11070"/>
                  </a:cubicBezTo>
                  <a:cubicBezTo>
                    <a:pt x="16049" y="7238"/>
                    <a:pt x="14654" y="3567"/>
                    <a:pt x="12904" y="2"/>
                  </a:cubicBezTo>
                  <a:close/>
                  <a:moveTo>
                    <a:pt x="16056" y="1"/>
                  </a:moveTo>
                  <a:cubicBezTo>
                    <a:pt x="18320" y="5443"/>
                    <a:pt x="21531" y="10493"/>
                    <a:pt x="25513" y="14843"/>
                  </a:cubicBezTo>
                  <a:cubicBezTo>
                    <a:pt x="23809" y="9659"/>
                    <a:pt x="21191" y="4880"/>
                    <a:pt x="17618" y="820"/>
                  </a:cubicBezTo>
                  <a:lnTo>
                    <a:pt x="17618" y="820"/>
                  </a:lnTo>
                  <a:cubicBezTo>
                    <a:pt x="18289" y="1390"/>
                    <a:pt x="18944" y="1979"/>
                    <a:pt x="19581" y="2588"/>
                  </a:cubicBezTo>
                  <a:cubicBezTo>
                    <a:pt x="23060" y="7498"/>
                    <a:pt x="26542" y="12409"/>
                    <a:pt x="30021" y="17322"/>
                  </a:cubicBezTo>
                  <a:cubicBezTo>
                    <a:pt x="28770" y="13183"/>
                    <a:pt x="26618" y="9403"/>
                    <a:pt x="23841" y="6118"/>
                  </a:cubicBezTo>
                  <a:lnTo>
                    <a:pt x="23841" y="6118"/>
                  </a:lnTo>
                  <a:cubicBezTo>
                    <a:pt x="25183" y="7187"/>
                    <a:pt x="26611" y="8147"/>
                    <a:pt x="28108" y="8983"/>
                  </a:cubicBezTo>
                  <a:cubicBezTo>
                    <a:pt x="26684" y="6807"/>
                    <a:pt x="24956" y="4847"/>
                    <a:pt x="22892" y="3369"/>
                  </a:cubicBezTo>
                  <a:lnTo>
                    <a:pt x="22892" y="3369"/>
                  </a:lnTo>
                  <a:cubicBezTo>
                    <a:pt x="24423" y="3921"/>
                    <a:pt x="26017" y="4299"/>
                    <a:pt x="27633" y="4481"/>
                  </a:cubicBezTo>
                  <a:cubicBezTo>
                    <a:pt x="24760" y="2734"/>
                    <a:pt x="21899" y="1279"/>
                    <a:pt x="188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17"/>
            <p:cNvSpPr/>
            <p:nvPr/>
          </p:nvSpPr>
          <p:spPr>
            <a:xfrm>
              <a:off x="5307" y="71"/>
              <a:ext cx="643052" cy="848208"/>
            </a:xfrm>
            <a:custGeom>
              <a:avLst/>
              <a:gdLst/>
              <a:ahLst/>
              <a:cxnLst/>
              <a:rect l="l" t="t" r="r" b="b"/>
              <a:pathLst>
                <a:path w="27019" h="35639" extrusionOk="0">
                  <a:moveTo>
                    <a:pt x="7590" y="3549"/>
                  </a:moveTo>
                  <a:lnTo>
                    <a:pt x="7590" y="3549"/>
                  </a:lnTo>
                  <a:cubicBezTo>
                    <a:pt x="8077" y="3929"/>
                    <a:pt x="8560" y="4321"/>
                    <a:pt x="9031" y="4723"/>
                  </a:cubicBezTo>
                  <a:cubicBezTo>
                    <a:pt x="9022" y="5480"/>
                    <a:pt x="9026" y="6238"/>
                    <a:pt x="9040" y="6994"/>
                  </a:cubicBezTo>
                  <a:cubicBezTo>
                    <a:pt x="8793" y="6258"/>
                    <a:pt x="8533" y="5525"/>
                    <a:pt x="8261" y="4799"/>
                  </a:cubicBezTo>
                  <a:cubicBezTo>
                    <a:pt x="8067" y="4279"/>
                    <a:pt x="7845" y="3917"/>
                    <a:pt x="7590" y="3549"/>
                  </a:cubicBezTo>
                  <a:close/>
                  <a:moveTo>
                    <a:pt x="9460" y="5094"/>
                  </a:moveTo>
                  <a:lnTo>
                    <a:pt x="9460" y="5094"/>
                  </a:lnTo>
                  <a:cubicBezTo>
                    <a:pt x="10283" y="5813"/>
                    <a:pt x="11080" y="6563"/>
                    <a:pt x="11841" y="7341"/>
                  </a:cubicBezTo>
                  <a:cubicBezTo>
                    <a:pt x="11371" y="9561"/>
                    <a:pt x="11133" y="11830"/>
                    <a:pt x="11125" y="14097"/>
                  </a:cubicBezTo>
                  <a:cubicBezTo>
                    <a:pt x="10993" y="13580"/>
                    <a:pt x="10857" y="13064"/>
                    <a:pt x="10717" y="12547"/>
                  </a:cubicBezTo>
                  <a:cubicBezTo>
                    <a:pt x="10584" y="10061"/>
                    <a:pt x="10171" y="7609"/>
                    <a:pt x="9460" y="5094"/>
                  </a:cubicBezTo>
                  <a:close/>
                  <a:moveTo>
                    <a:pt x="1" y="1"/>
                  </a:moveTo>
                  <a:cubicBezTo>
                    <a:pt x="85" y="5403"/>
                    <a:pt x="887" y="10795"/>
                    <a:pt x="2389" y="15984"/>
                  </a:cubicBezTo>
                  <a:cubicBezTo>
                    <a:pt x="2352" y="13274"/>
                    <a:pt x="2251" y="10599"/>
                    <a:pt x="2063" y="7934"/>
                  </a:cubicBezTo>
                  <a:lnTo>
                    <a:pt x="2063" y="7934"/>
                  </a:lnTo>
                  <a:cubicBezTo>
                    <a:pt x="2724" y="10608"/>
                    <a:pt x="3653" y="13215"/>
                    <a:pt x="4841" y="15699"/>
                  </a:cubicBezTo>
                  <a:cubicBezTo>
                    <a:pt x="3910" y="10290"/>
                    <a:pt x="2813" y="5214"/>
                    <a:pt x="1266" y="1"/>
                  </a:cubicBezTo>
                  <a:close/>
                  <a:moveTo>
                    <a:pt x="2348" y="1"/>
                  </a:moveTo>
                  <a:cubicBezTo>
                    <a:pt x="2389" y="25"/>
                    <a:pt x="2429" y="47"/>
                    <a:pt x="2470" y="71"/>
                  </a:cubicBezTo>
                  <a:cubicBezTo>
                    <a:pt x="2540" y="5353"/>
                    <a:pt x="3786" y="10619"/>
                    <a:pt x="6097" y="15368"/>
                  </a:cubicBezTo>
                  <a:cubicBezTo>
                    <a:pt x="5538" y="10088"/>
                    <a:pt x="4438" y="5276"/>
                    <a:pt x="2818" y="275"/>
                  </a:cubicBezTo>
                  <a:lnTo>
                    <a:pt x="2818" y="275"/>
                  </a:lnTo>
                  <a:cubicBezTo>
                    <a:pt x="3153" y="473"/>
                    <a:pt x="3483" y="678"/>
                    <a:pt x="3810" y="886"/>
                  </a:cubicBezTo>
                  <a:cubicBezTo>
                    <a:pt x="5355" y="6731"/>
                    <a:pt x="6899" y="12578"/>
                    <a:pt x="8444" y="18424"/>
                  </a:cubicBezTo>
                  <a:cubicBezTo>
                    <a:pt x="9074" y="12365"/>
                    <a:pt x="7674" y="6387"/>
                    <a:pt x="4431" y="1283"/>
                  </a:cubicBezTo>
                  <a:lnTo>
                    <a:pt x="4431" y="1283"/>
                  </a:lnTo>
                  <a:cubicBezTo>
                    <a:pt x="5318" y="1865"/>
                    <a:pt x="6185" y="2477"/>
                    <a:pt x="7029" y="3116"/>
                  </a:cubicBezTo>
                  <a:cubicBezTo>
                    <a:pt x="7370" y="6279"/>
                    <a:pt x="8143" y="9393"/>
                    <a:pt x="9319" y="12349"/>
                  </a:cubicBezTo>
                  <a:cubicBezTo>
                    <a:pt x="9536" y="14885"/>
                    <a:pt x="9873" y="17411"/>
                    <a:pt x="10330" y="19914"/>
                  </a:cubicBezTo>
                  <a:cubicBezTo>
                    <a:pt x="10557" y="18397"/>
                    <a:pt x="10695" y="16925"/>
                    <a:pt x="10744" y="15475"/>
                  </a:cubicBezTo>
                  <a:cubicBezTo>
                    <a:pt x="10887" y="15757"/>
                    <a:pt x="11036" y="16036"/>
                    <a:pt x="11189" y="16314"/>
                  </a:cubicBezTo>
                  <a:cubicBezTo>
                    <a:pt x="11313" y="18243"/>
                    <a:pt x="11600" y="20164"/>
                    <a:pt x="12057" y="22042"/>
                  </a:cubicBezTo>
                  <a:cubicBezTo>
                    <a:pt x="13012" y="17137"/>
                    <a:pt x="13063" y="12515"/>
                    <a:pt x="12150" y="7658"/>
                  </a:cubicBezTo>
                  <a:lnTo>
                    <a:pt x="12150" y="7658"/>
                  </a:lnTo>
                  <a:cubicBezTo>
                    <a:pt x="12614" y="8141"/>
                    <a:pt x="13069" y="8634"/>
                    <a:pt x="13511" y="9134"/>
                  </a:cubicBezTo>
                  <a:cubicBezTo>
                    <a:pt x="12612" y="14654"/>
                    <a:pt x="13146" y="20399"/>
                    <a:pt x="15048" y="25657"/>
                  </a:cubicBezTo>
                  <a:cubicBezTo>
                    <a:pt x="14980" y="20053"/>
                    <a:pt x="14748" y="14710"/>
                    <a:pt x="13598" y="9237"/>
                  </a:cubicBezTo>
                  <a:lnTo>
                    <a:pt x="13598" y="9237"/>
                  </a:lnTo>
                  <a:cubicBezTo>
                    <a:pt x="14049" y="9750"/>
                    <a:pt x="14490" y="10272"/>
                    <a:pt x="14917" y="10804"/>
                  </a:cubicBezTo>
                  <a:cubicBezTo>
                    <a:pt x="14399" y="15546"/>
                    <a:pt x="15282" y="20434"/>
                    <a:pt x="17431" y="24694"/>
                  </a:cubicBezTo>
                  <a:cubicBezTo>
                    <a:pt x="17237" y="20124"/>
                    <a:pt x="16300" y="15504"/>
                    <a:pt x="15131" y="11070"/>
                  </a:cubicBezTo>
                  <a:lnTo>
                    <a:pt x="15131" y="11070"/>
                  </a:lnTo>
                  <a:cubicBezTo>
                    <a:pt x="15892" y="12031"/>
                    <a:pt x="16611" y="13017"/>
                    <a:pt x="17291" y="14029"/>
                  </a:cubicBezTo>
                  <a:cubicBezTo>
                    <a:pt x="17612" y="20157"/>
                    <a:pt x="19046" y="26223"/>
                    <a:pt x="21510" y="31842"/>
                  </a:cubicBezTo>
                  <a:cubicBezTo>
                    <a:pt x="21566" y="26386"/>
                    <a:pt x="20626" y="21017"/>
                    <a:pt x="18552" y="16022"/>
                  </a:cubicBezTo>
                  <a:lnTo>
                    <a:pt x="18552" y="16022"/>
                  </a:lnTo>
                  <a:cubicBezTo>
                    <a:pt x="19004" y="16778"/>
                    <a:pt x="19434" y="17546"/>
                    <a:pt x="19841" y="18327"/>
                  </a:cubicBezTo>
                  <a:cubicBezTo>
                    <a:pt x="21555" y="24098"/>
                    <a:pt x="23268" y="29868"/>
                    <a:pt x="24982" y="35638"/>
                  </a:cubicBezTo>
                  <a:cubicBezTo>
                    <a:pt x="25129" y="31318"/>
                    <a:pt x="24308" y="27047"/>
                    <a:pt x="22739" y="23044"/>
                  </a:cubicBezTo>
                  <a:lnTo>
                    <a:pt x="22739" y="23044"/>
                  </a:lnTo>
                  <a:cubicBezTo>
                    <a:pt x="23663" y="24486"/>
                    <a:pt x="24707" y="25855"/>
                    <a:pt x="25856" y="27131"/>
                  </a:cubicBezTo>
                  <a:cubicBezTo>
                    <a:pt x="25208" y="24611"/>
                    <a:pt x="24202" y="22199"/>
                    <a:pt x="22725" y="20135"/>
                  </a:cubicBezTo>
                  <a:lnTo>
                    <a:pt x="22725" y="20135"/>
                  </a:lnTo>
                  <a:cubicBezTo>
                    <a:pt x="23996" y="21150"/>
                    <a:pt x="25382" y="22024"/>
                    <a:pt x="26856" y="22716"/>
                  </a:cubicBezTo>
                  <a:cubicBezTo>
                    <a:pt x="24110" y="19437"/>
                    <a:pt x="21232" y="16607"/>
                    <a:pt x="17980" y="13900"/>
                  </a:cubicBezTo>
                  <a:cubicBezTo>
                    <a:pt x="17625" y="13305"/>
                    <a:pt x="17253" y="12716"/>
                    <a:pt x="16868" y="12139"/>
                  </a:cubicBezTo>
                  <a:lnTo>
                    <a:pt x="16868" y="12139"/>
                  </a:lnTo>
                  <a:cubicBezTo>
                    <a:pt x="19774" y="14778"/>
                    <a:pt x="23261" y="16774"/>
                    <a:pt x="27018" y="17913"/>
                  </a:cubicBezTo>
                  <a:cubicBezTo>
                    <a:pt x="23190" y="14765"/>
                    <a:pt x="19223" y="12028"/>
                    <a:pt x="14979" y="9518"/>
                  </a:cubicBezTo>
                  <a:cubicBezTo>
                    <a:pt x="14382" y="8748"/>
                    <a:pt x="13758" y="8000"/>
                    <a:pt x="13112" y="7271"/>
                  </a:cubicBezTo>
                  <a:lnTo>
                    <a:pt x="13112" y="7271"/>
                  </a:lnTo>
                  <a:cubicBezTo>
                    <a:pt x="16060" y="9622"/>
                    <a:pt x="19500" y="11358"/>
                    <a:pt x="23149" y="12309"/>
                  </a:cubicBezTo>
                  <a:cubicBezTo>
                    <a:pt x="19301" y="9693"/>
                    <a:pt x="15681" y="7346"/>
                    <a:pt x="11449" y="5499"/>
                  </a:cubicBezTo>
                  <a:cubicBezTo>
                    <a:pt x="11196" y="5244"/>
                    <a:pt x="10941" y="4994"/>
                    <a:pt x="10681" y="4744"/>
                  </a:cubicBezTo>
                  <a:lnTo>
                    <a:pt x="10681" y="4744"/>
                  </a:lnTo>
                  <a:cubicBezTo>
                    <a:pt x="13510" y="6391"/>
                    <a:pt x="16657" y="7487"/>
                    <a:pt x="19900" y="7920"/>
                  </a:cubicBezTo>
                  <a:cubicBezTo>
                    <a:pt x="15782" y="5283"/>
                    <a:pt x="11344" y="2969"/>
                    <a:pt x="6719" y="1365"/>
                  </a:cubicBezTo>
                  <a:cubicBezTo>
                    <a:pt x="6459" y="1168"/>
                    <a:pt x="6195" y="974"/>
                    <a:pt x="5932" y="783"/>
                  </a:cubicBezTo>
                  <a:lnTo>
                    <a:pt x="5932" y="783"/>
                  </a:lnTo>
                  <a:cubicBezTo>
                    <a:pt x="9762" y="2262"/>
                    <a:pt x="13864" y="3039"/>
                    <a:pt x="17970" y="3049"/>
                  </a:cubicBezTo>
                  <a:cubicBezTo>
                    <a:pt x="15366" y="1796"/>
                    <a:pt x="12765" y="740"/>
                    <a:pt x="100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17"/>
            <p:cNvSpPr/>
            <p:nvPr/>
          </p:nvSpPr>
          <p:spPr>
            <a:xfrm>
              <a:off x="0" y="71"/>
              <a:ext cx="334961" cy="895975"/>
            </a:xfrm>
            <a:custGeom>
              <a:avLst/>
              <a:gdLst/>
              <a:ahLst/>
              <a:cxnLst/>
              <a:rect l="l" t="t" r="r" b="b"/>
              <a:pathLst>
                <a:path w="14074" h="37646" extrusionOk="0">
                  <a:moveTo>
                    <a:pt x="932" y="1"/>
                  </a:moveTo>
                  <a:cubicBezTo>
                    <a:pt x="2377" y="349"/>
                    <a:pt x="3852" y="675"/>
                    <a:pt x="5386" y="980"/>
                  </a:cubicBezTo>
                  <a:cubicBezTo>
                    <a:pt x="4745" y="634"/>
                    <a:pt x="4092" y="307"/>
                    <a:pt x="3432" y="1"/>
                  </a:cubicBezTo>
                  <a:close/>
                  <a:moveTo>
                    <a:pt x="222" y="658"/>
                  </a:moveTo>
                  <a:lnTo>
                    <a:pt x="222" y="2790"/>
                  </a:lnTo>
                  <a:cubicBezTo>
                    <a:pt x="2422" y="3568"/>
                    <a:pt x="4702" y="4120"/>
                    <a:pt x="7013" y="4425"/>
                  </a:cubicBezTo>
                  <a:cubicBezTo>
                    <a:pt x="4793" y="2978"/>
                    <a:pt x="2550" y="1693"/>
                    <a:pt x="222" y="658"/>
                  </a:cubicBezTo>
                  <a:close/>
                  <a:moveTo>
                    <a:pt x="222" y="3624"/>
                  </a:moveTo>
                  <a:lnTo>
                    <a:pt x="222" y="5657"/>
                  </a:lnTo>
                  <a:cubicBezTo>
                    <a:pt x="2658" y="7407"/>
                    <a:pt x="5404" y="8727"/>
                    <a:pt x="8300" y="9505"/>
                  </a:cubicBezTo>
                  <a:cubicBezTo>
                    <a:pt x="5765" y="7375"/>
                    <a:pt x="3062" y="5374"/>
                    <a:pt x="222" y="3624"/>
                  </a:cubicBezTo>
                  <a:close/>
                  <a:moveTo>
                    <a:pt x="224" y="6005"/>
                  </a:moveTo>
                  <a:lnTo>
                    <a:pt x="224" y="7684"/>
                  </a:lnTo>
                  <a:cubicBezTo>
                    <a:pt x="277" y="7754"/>
                    <a:pt x="333" y="7821"/>
                    <a:pt x="385" y="7891"/>
                  </a:cubicBezTo>
                  <a:cubicBezTo>
                    <a:pt x="329" y="8050"/>
                    <a:pt x="279" y="8212"/>
                    <a:pt x="224" y="8372"/>
                  </a:cubicBezTo>
                  <a:lnTo>
                    <a:pt x="224" y="16444"/>
                  </a:lnTo>
                  <a:cubicBezTo>
                    <a:pt x="668" y="13765"/>
                    <a:pt x="811" y="11064"/>
                    <a:pt x="651" y="8250"/>
                  </a:cubicBezTo>
                  <a:lnTo>
                    <a:pt x="651" y="8250"/>
                  </a:lnTo>
                  <a:cubicBezTo>
                    <a:pt x="1050" y="8789"/>
                    <a:pt x="1437" y="9335"/>
                    <a:pt x="1811" y="9890"/>
                  </a:cubicBezTo>
                  <a:cubicBezTo>
                    <a:pt x="210" y="15247"/>
                    <a:pt x="1" y="21014"/>
                    <a:pt x="1210" y="26472"/>
                  </a:cubicBezTo>
                  <a:cubicBezTo>
                    <a:pt x="1866" y="20904"/>
                    <a:pt x="2322" y="15578"/>
                    <a:pt x="1887" y="10001"/>
                  </a:cubicBezTo>
                  <a:lnTo>
                    <a:pt x="1887" y="10001"/>
                  </a:lnTo>
                  <a:cubicBezTo>
                    <a:pt x="2267" y="10567"/>
                    <a:pt x="2637" y="11143"/>
                    <a:pt x="2992" y="11724"/>
                  </a:cubicBezTo>
                  <a:cubicBezTo>
                    <a:pt x="1869" y="16361"/>
                    <a:pt x="2114" y="21322"/>
                    <a:pt x="3699" y="25820"/>
                  </a:cubicBezTo>
                  <a:cubicBezTo>
                    <a:pt x="4093" y="21265"/>
                    <a:pt x="3758" y="16563"/>
                    <a:pt x="3171" y="12014"/>
                  </a:cubicBezTo>
                  <a:lnTo>
                    <a:pt x="3171" y="12014"/>
                  </a:lnTo>
                  <a:cubicBezTo>
                    <a:pt x="3800" y="13064"/>
                    <a:pt x="4388" y="14135"/>
                    <a:pt x="4930" y="15227"/>
                  </a:cubicBezTo>
                  <a:cubicBezTo>
                    <a:pt x="4460" y="21344"/>
                    <a:pt x="5103" y="27545"/>
                    <a:pt x="6824" y="33432"/>
                  </a:cubicBezTo>
                  <a:cubicBezTo>
                    <a:pt x="7581" y="28028"/>
                    <a:pt x="7339" y="22586"/>
                    <a:pt x="5925" y="17364"/>
                  </a:cubicBezTo>
                  <a:lnTo>
                    <a:pt x="5925" y="17364"/>
                  </a:lnTo>
                  <a:cubicBezTo>
                    <a:pt x="6276" y="18171"/>
                    <a:pt x="6605" y="18990"/>
                    <a:pt x="6908" y="19816"/>
                  </a:cubicBezTo>
                  <a:lnTo>
                    <a:pt x="9779" y="37645"/>
                  </a:lnTo>
                  <a:cubicBezTo>
                    <a:pt x="10481" y="33380"/>
                    <a:pt x="10216" y="29037"/>
                    <a:pt x="9174" y="24865"/>
                  </a:cubicBezTo>
                  <a:lnTo>
                    <a:pt x="9174" y="24865"/>
                  </a:lnTo>
                  <a:cubicBezTo>
                    <a:pt x="9907" y="26416"/>
                    <a:pt x="10765" y="27909"/>
                    <a:pt x="11740" y="29320"/>
                  </a:cubicBezTo>
                  <a:cubicBezTo>
                    <a:pt x="11421" y="26739"/>
                    <a:pt x="10735" y="24218"/>
                    <a:pt x="9536" y="21979"/>
                  </a:cubicBezTo>
                  <a:lnTo>
                    <a:pt x="9536" y="21979"/>
                  </a:lnTo>
                  <a:cubicBezTo>
                    <a:pt x="10660" y="23155"/>
                    <a:pt x="11924" y="24195"/>
                    <a:pt x="13294" y="25073"/>
                  </a:cubicBezTo>
                  <a:cubicBezTo>
                    <a:pt x="10995" y="21466"/>
                    <a:pt x="8505" y="18291"/>
                    <a:pt x="5629" y="15188"/>
                  </a:cubicBezTo>
                  <a:cubicBezTo>
                    <a:pt x="5349" y="14553"/>
                    <a:pt x="5057" y="13923"/>
                    <a:pt x="4751" y="13299"/>
                  </a:cubicBezTo>
                  <a:lnTo>
                    <a:pt x="4751" y="13299"/>
                  </a:lnTo>
                  <a:cubicBezTo>
                    <a:pt x="7293" y="16289"/>
                    <a:pt x="10497" y="18719"/>
                    <a:pt x="14074" y="20331"/>
                  </a:cubicBezTo>
                  <a:cubicBezTo>
                    <a:pt x="10682" y="16716"/>
                    <a:pt x="7100" y="13493"/>
                    <a:pt x="3214" y="10455"/>
                  </a:cubicBezTo>
                  <a:cubicBezTo>
                    <a:pt x="2721" y="9616"/>
                    <a:pt x="2201" y="8793"/>
                    <a:pt x="1654" y="7987"/>
                  </a:cubicBezTo>
                  <a:lnTo>
                    <a:pt x="1654" y="7987"/>
                  </a:lnTo>
                  <a:cubicBezTo>
                    <a:pt x="4275" y="10698"/>
                    <a:pt x="7463" y="12862"/>
                    <a:pt x="10960" y="14275"/>
                  </a:cubicBezTo>
                  <a:cubicBezTo>
                    <a:pt x="7480" y="11188"/>
                    <a:pt x="4190" y="8393"/>
                    <a:pt x="232" y="6016"/>
                  </a:cubicBezTo>
                  <a:cubicBezTo>
                    <a:pt x="229" y="6014"/>
                    <a:pt x="225" y="6008"/>
                    <a:pt x="224" y="60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1" name="Google Shape;3601;p17"/>
          <p:cNvSpPr/>
          <p:nvPr/>
        </p:nvSpPr>
        <p:spPr>
          <a:xfrm rot="-5400000" flipH="1">
            <a:off x="8597350" y="1409775"/>
            <a:ext cx="906400" cy="186900"/>
          </a:xfrm>
          <a:custGeom>
            <a:avLst/>
            <a:gdLst/>
            <a:ahLst/>
            <a:cxnLst/>
            <a:rect l="l" t="t" r="r" b="b"/>
            <a:pathLst>
              <a:path w="36256" h="7476" extrusionOk="0">
                <a:moveTo>
                  <a:pt x="11100" y="1"/>
                </a:moveTo>
                <a:lnTo>
                  <a:pt x="11100" y="1"/>
                </a:lnTo>
                <a:cubicBezTo>
                  <a:pt x="13687" y="2953"/>
                  <a:pt x="16946" y="5309"/>
                  <a:pt x="20548" y="6869"/>
                </a:cubicBezTo>
                <a:cubicBezTo>
                  <a:pt x="19863" y="6757"/>
                  <a:pt x="19175" y="6660"/>
                  <a:pt x="18485" y="6580"/>
                </a:cubicBezTo>
                <a:cubicBezTo>
                  <a:pt x="14679" y="4730"/>
                  <a:pt x="10913" y="3276"/>
                  <a:pt x="6794" y="2129"/>
                </a:cubicBezTo>
                <a:lnTo>
                  <a:pt x="6794" y="2129"/>
                </a:lnTo>
                <a:cubicBezTo>
                  <a:pt x="8034" y="3184"/>
                  <a:pt x="9399" y="4088"/>
                  <a:pt x="10850" y="4827"/>
                </a:cubicBezTo>
                <a:cubicBezTo>
                  <a:pt x="9679" y="4594"/>
                  <a:pt x="8480" y="4489"/>
                  <a:pt x="7273" y="4489"/>
                </a:cubicBezTo>
                <a:cubicBezTo>
                  <a:pt x="5913" y="4489"/>
                  <a:pt x="4542" y="4623"/>
                  <a:pt x="3186" y="4861"/>
                </a:cubicBezTo>
                <a:cubicBezTo>
                  <a:pt x="4820" y="5380"/>
                  <a:pt x="6497" y="5766"/>
                  <a:pt x="8195" y="6014"/>
                </a:cubicBezTo>
                <a:cubicBezTo>
                  <a:pt x="5409" y="6158"/>
                  <a:pt x="2652" y="6637"/>
                  <a:pt x="0" y="7476"/>
                </a:cubicBezTo>
                <a:lnTo>
                  <a:pt x="8092" y="7476"/>
                </a:lnTo>
                <a:cubicBezTo>
                  <a:pt x="9955" y="7220"/>
                  <a:pt x="11821" y="6966"/>
                  <a:pt x="13683" y="6709"/>
                </a:cubicBezTo>
                <a:cubicBezTo>
                  <a:pt x="14562" y="6758"/>
                  <a:pt x="15440" y="6834"/>
                  <a:pt x="16315" y="6934"/>
                </a:cubicBezTo>
                <a:cubicBezTo>
                  <a:pt x="14541" y="6990"/>
                  <a:pt x="12784" y="7174"/>
                  <a:pt x="11047" y="7476"/>
                </a:cubicBezTo>
                <a:lnTo>
                  <a:pt x="18076" y="7476"/>
                </a:lnTo>
                <a:cubicBezTo>
                  <a:pt x="18267" y="7404"/>
                  <a:pt x="18458" y="7334"/>
                  <a:pt x="18648" y="7261"/>
                </a:cubicBezTo>
                <a:cubicBezTo>
                  <a:pt x="19046" y="7327"/>
                  <a:pt x="19440" y="7401"/>
                  <a:pt x="19835" y="7476"/>
                </a:cubicBezTo>
                <a:lnTo>
                  <a:pt x="23669" y="7476"/>
                </a:lnTo>
                <a:cubicBezTo>
                  <a:pt x="19645" y="4658"/>
                  <a:pt x="15531" y="2181"/>
                  <a:pt x="11100" y="1"/>
                </a:cubicBezTo>
                <a:close/>
                <a:moveTo>
                  <a:pt x="17804" y="1212"/>
                </a:moveTo>
                <a:lnTo>
                  <a:pt x="17804" y="1212"/>
                </a:lnTo>
                <a:cubicBezTo>
                  <a:pt x="19826" y="3716"/>
                  <a:pt x="22307" y="5840"/>
                  <a:pt x="25078" y="7476"/>
                </a:cubicBezTo>
                <a:lnTo>
                  <a:pt x="26977" y="7476"/>
                </a:lnTo>
                <a:cubicBezTo>
                  <a:pt x="24098" y="5136"/>
                  <a:pt x="21065" y="3206"/>
                  <a:pt x="17804" y="1212"/>
                </a:cubicBezTo>
                <a:close/>
                <a:moveTo>
                  <a:pt x="23141" y="2363"/>
                </a:moveTo>
                <a:lnTo>
                  <a:pt x="23141" y="2363"/>
                </a:lnTo>
                <a:cubicBezTo>
                  <a:pt x="24321" y="4251"/>
                  <a:pt x="25761" y="5972"/>
                  <a:pt x="27398" y="7476"/>
                </a:cubicBezTo>
                <a:lnTo>
                  <a:pt x="30080" y="7476"/>
                </a:lnTo>
                <a:cubicBezTo>
                  <a:pt x="27876" y="5622"/>
                  <a:pt x="25537" y="3920"/>
                  <a:pt x="23141" y="2363"/>
                </a:cubicBezTo>
                <a:close/>
                <a:moveTo>
                  <a:pt x="28376" y="2113"/>
                </a:moveTo>
                <a:lnTo>
                  <a:pt x="28376" y="2113"/>
                </a:lnTo>
                <a:cubicBezTo>
                  <a:pt x="29231" y="3991"/>
                  <a:pt x="30264" y="5788"/>
                  <a:pt x="31449" y="7476"/>
                </a:cubicBezTo>
                <a:lnTo>
                  <a:pt x="33931" y="7476"/>
                </a:lnTo>
                <a:cubicBezTo>
                  <a:pt x="32271" y="5563"/>
                  <a:pt x="30397" y="3806"/>
                  <a:pt x="28376" y="2113"/>
                </a:cubicBezTo>
                <a:close/>
                <a:moveTo>
                  <a:pt x="32147" y="2665"/>
                </a:moveTo>
                <a:lnTo>
                  <a:pt x="32147" y="2665"/>
                </a:lnTo>
                <a:cubicBezTo>
                  <a:pt x="33050" y="4346"/>
                  <a:pt x="33950" y="5935"/>
                  <a:pt x="34882" y="7476"/>
                </a:cubicBezTo>
                <a:lnTo>
                  <a:pt x="36255" y="7476"/>
                </a:lnTo>
                <a:cubicBezTo>
                  <a:pt x="35022" y="5765"/>
                  <a:pt x="33648" y="4151"/>
                  <a:pt x="32147" y="2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2" name="Google Shape;3602;p17"/>
          <p:cNvSpPr/>
          <p:nvPr/>
        </p:nvSpPr>
        <p:spPr>
          <a:xfrm rot="10800000" flipH="1">
            <a:off x="5256475" y="0"/>
            <a:ext cx="1000175" cy="132100"/>
          </a:xfrm>
          <a:custGeom>
            <a:avLst/>
            <a:gdLst/>
            <a:ahLst/>
            <a:cxnLst/>
            <a:rect l="l" t="t" r="r" b="b"/>
            <a:pathLst>
              <a:path w="40007" h="5284" extrusionOk="0">
                <a:moveTo>
                  <a:pt x="996" y="3179"/>
                </a:moveTo>
                <a:cubicBezTo>
                  <a:pt x="669" y="3179"/>
                  <a:pt x="337" y="3203"/>
                  <a:pt x="0" y="3253"/>
                </a:cubicBezTo>
                <a:cubicBezTo>
                  <a:pt x="622" y="4029"/>
                  <a:pt x="1418" y="4703"/>
                  <a:pt x="2310" y="5280"/>
                </a:cubicBezTo>
                <a:lnTo>
                  <a:pt x="6362" y="5280"/>
                </a:lnTo>
                <a:cubicBezTo>
                  <a:pt x="5808" y="4867"/>
                  <a:pt x="5212" y="4507"/>
                  <a:pt x="4637" y="4188"/>
                </a:cubicBezTo>
                <a:cubicBezTo>
                  <a:pt x="3479" y="3545"/>
                  <a:pt x="2271" y="3179"/>
                  <a:pt x="996" y="3179"/>
                </a:cubicBezTo>
                <a:close/>
                <a:moveTo>
                  <a:pt x="10967" y="1161"/>
                </a:moveTo>
                <a:lnTo>
                  <a:pt x="10967" y="1161"/>
                </a:lnTo>
                <a:cubicBezTo>
                  <a:pt x="11540" y="2683"/>
                  <a:pt x="12446" y="4080"/>
                  <a:pt x="13571" y="5280"/>
                </a:cubicBezTo>
                <a:lnTo>
                  <a:pt x="16248" y="5280"/>
                </a:lnTo>
                <a:cubicBezTo>
                  <a:pt x="15980" y="4906"/>
                  <a:pt x="15687" y="4536"/>
                  <a:pt x="15354" y="4139"/>
                </a:cubicBezTo>
                <a:cubicBezTo>
                  <a:pt x="14237" y="2811"/>
                  <a:pt x="12561" y="1848"/>
                  <a:pt x="10967" y="1161"/>
                </a:cubicBezTo>
                <a:close/>
                <a:moveTo>
                  <a:pt x="16342" y="655"/>
                </a:moveTo>
                <a:cubicBezTo>
                  <a:pt x="16782" y="2575"/>
                  <a:pt x="17455" y="4091"/>
                  <a:pt x="18191" y="5280"/>
                </a:cubicBezTo>
                <a:lnTo>
                  <a:pt x="21080" y="5280"/>
                </a:lnTo>
                <a:cubicBezTo>
                  <a:pt x="19320" y="2517"/>
                  <a:pt x="16343" y="655"/>
                  <a:pt x="16342" y="655"/>
                </a:cubicBezTo>
                <a:close/>
                <a:moveTo>
                  <a:pt x="20542" y="202"/>
                </a:moveTo>
                <a:cubicBezTo>
                  <a:pt x="21049" y="2257"/>
                  <a:pt x="21785" y="3929"/>
                  <a:pt x="22600" y="5280"/>
                </a:cubicBezTo>
                <a:lnTo>
                  <a:pt x="26254" y="5280"/>
                </a:lnTo>
                <a:cubicBezTo>
                  <a:pt x="23925" y="1929"/>
                  <a:pt x="20542" y="202"/>
                  <a:pt x="20542" y="202"/>
                </a:cubicBezTo>
                <a:close/>
                <a:moveTo>
                  <a:pt x="26042" y="1"/>
                </a:moveTo>
                <a:lnTo>
                  <a:pt x="26042" y="1"/>
                </a:lnTo>
                <a:cubicBezTo>
                  <a:pt x="26518" y="2071"/>
                  <a:pt x="27163" y="3814"/>
                  <a:pt x="27884" y="5280"/>
                </a:cubicBezTo>
                <a:lnTo>
                  <a:pt x="31696" y="5280"/>
                </a:lnTo>
                <a:cubicBezTo>
                  <a:pt x="29283" y="1864"/>
                  <a:pt x="26042" y="1"/>
                  <a:pt x="26042" y="1"/>
                </a:cubicBezTo>
                <a:close/>
                <a:moveTo>
                  <a:pt x="33919" y="2550"/>
                </a:moveTo>
                <a:lnTo>
                  <a:pt x="33919" y="2550"/>
                </a:lnTo>
                <a:cubicBezTo>
                  <a:pt x="34003" y="3530"/>
                  <a:pt x="34135" y="4438"/>
                  <a:pt x="34302" y="5280"/>
                </a:cubicBezTo>
                <a:lnTo>
                  <a:pt x="36203" y="5280"/>
                </a:lnTo>
                <a:cubicBezTo>
                  <a:pt x="35067" y="3503"/>
                  <a:pt x="33919" y="2550"/>
                  <a:pt x="33919" y="2550"/>
                </a:cubicBezTo>
                <a:close/>
                <a:moveTo>
                  <a:pt x="37300" y="2702"/>
                </a:moveTo>
                <a:lnTo>
                  <a:pt x="37300" y="2702"/>
                </a:lnTo>
                <a:cubicBezTo>
                  <a:pt x="37409" y="3601"/>
                  <a:pt x="37567" y="4461"/>
                  <a:pt x="37763" y="5280"/>
                </a:cubicBezTo>
                <a:lnTo>
                  <a:pt x="40006" y="5280"/>
                </a:lnTo>
                <a:cubicBezTo>
                  <a:pt x="38591" y="3611"/>
                  <a:pt x="37301" y="2702"/>
                  <a:pt x="37300" y="2702"/>
                </a:cubicBezTo>
                <a:close/>
                <a:moveTo>
                  <a:pt x="6234" y="1042"/>
                </a:moveTo>
                <a:lnTo>
                  <a:pt x="6234" y="1042"/>
                </a:lnTo>
                <a:cubicBezTo>
                  <a:pt x="6724" y="2638"/>
                  <a:pt x="7625" y="4094"/>
                  <a:pt x="8795" y="5283"/>
                </a:cubicBezTo>
                <a:lnTo>
                  <a:pt x="11511" y="5283"/>
                </a:lnTo>
                <a:lnTo>
                  <a:pt x="11511" y="5280"/>
                </a:lnTo>
                <a:cubicBezTo>
                  <a:pt x="11106" y="4779"/>
                  <a:pt x="10651" y="4315"/>
                  <a:pt x="10154" y="3894"/>
                </a:cubicBezTo>
                <a:cubicBezTo>
                  <a:pt x="8885" y="2825"/>
                  <a:pt x="7691" y="1835"/>
                  <a:pt x="6234" y="10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3" name="Google Shape;3603;p17"/>
          <p:cNvSpPr/>
          <p:nvPr/>
        </p:nvSpPr>
        <p:spPr>
          <a:xfrm rot="10800000" flipH="1">
            <a:off x="5392675" y="75"/>
            <a:ext cx="1172075" cy="345575"/>
          </a:xfrm>
          <a:custGeom>
            <a:avLst/>
            <a:gdLst/>
            <a:ahLst/>
            <a:cxnLst/>
            <a:rect l="l" t="t" r="r" b="b"/>
            <a:pathLst>
              <a:path w="46883" h="13823" extrusionOk="0">
                <a:moveTo>
                  <a:pt x="15609" y="0"/>
                </a:moveTo>
                <a:lnTo>
                  <a:pt x="15609" y="0"/>
                </a:lnTo>
                <a:cubicBezTo>
                  <a:pt x="15642" y="3127"/>
                  <a:pt x="17179" y="6195"/>
                  <a:pt x="19638" y="8121"/>
                </a:cubicBezTo>
                <a:cubicBezTo>
                  <a:pt x="18357" y="7626"/>
                  <a:pt x="17065" y="7158"/>
                  <a:pt x="15761" y="6721"/>
                </a:cubicBezTo>
                <a:cubicBezTo>
                  <a:pt x="15500" y="5135"/>
                  <a:pt x="14311" y="3715"/>
                  <a:pt x="13184" y="2567"/>
                </a:cubicBezTo>
                <a:cubicBezTo>
                  <a:pt x="12018" y="1379"/>
                  <a:pt x="10649" y="589"/>
                  <a:pt x="9002" y="357"/>
                </a:cubicBezTo>
                <a:lnTo>
                  <a:pt x="9002" y="357"/>
                </a:lnTo>
                <a:cubicBezTo>
                  <a:pt x="10046" y="2889"/>
                  <a:pt x="12539" y="5077"/>
                  <a:pt x="15011" y="6469"/>
                </a:cubicBezTo>
                <a:cubicBezTo>
                  <a:pt x="13287" y="5908"/>
                  <a:pt x="11546" y="5400"/>
                  <a:pt x="9790" y="4944"/>
                </a:cubicBezTo>
                <a:cubicBezTo>
                  <a:pt x="7982" y="3145"/>
                  <a:pt x="5499" y="2701"/>
                  <a:pt x="3486" y="2701"/>
                </a:cubicBezTo>
                <a:cubicBezTo>
                  <a:pt x="1518" y="2701"/>
                  <a:pt x="0" y="3125"/>
                  <a:pt x="0" y="3125"/>
                </a:cubicBezTo>
                <a:cubicBezTo>
                  <a:pt x="2421" y="5138"/>
                  <a:pt x="4927" y="5640"/>
                  <a:pt x="6824" y="5640"/>
                </a:cubicBezTo>
                <a:cubicBezTo>
                  <a:pt x="8196" y="5640"/>
                  <a:pt x="9248" y="5378"/>
                  <a:pt x="9720" y="5235"/>
                </a:cubicBezTo>
                <a:cubicBezTo>
                  <a:pt x="11624" y="5730"/>
                  <a:pt x="13509" y="6288"/>
                  <a:pt x="15374" y="6906"/>
                </a:cubicBezTo>
                <a:cubicBezTo>
                  <a:pt x="12701" y="6927"/>
                  <a:pt x="10272" y="7194"/>
                  <a:pt x="7748" y="8113"/>
                </a:cubicBezTo>
                <a:cubicBezTo>
                  <a:pt x="8623" y="8412"/>
                  <a:pt x="9546" y="8557"/>
                  <a:pt x="10470" y="8557"/>
                </a:cubicBezTo>
                <a:cubicBezTo>
                  <a:pt x="12268" y="8557"/>
                  <a:pt x="14069" y="8006"/>
                  <a:pt x="15532" y="6959"/>
                </a:cubicBezTo>
                <a:cubicBezTo>
                  <a:pt x="17007" y="7452"/>
                  <a:pt x="18471" y="7983"/>
                  <a:pt x="19920" y="8550"/>
                </a:cubicBezTo>
                <a:cubicBezTo>
                  <a:pt x="19639" y="8530"/>
                  <a:pt x="19359" y="8520"/>
                  <a:pt x="19082" y="8520"/>
                </a:cubicBezTo>
                <a:cubicBezTo>
                  <a:pt x="16184" y="8520"/>
                  <a:pt x="13470" y="9587"/>
                  <a:pt x="11395" y="11666"/>
                </a:cubicBezTo>
                <a:cubicBezTo>
                  <a:pt x="12088" y="11865"/>
                  <a:pt x="12809" y="11963"/>
                  <a:pt x="13530" y="11963"/>
                </a:cubicBezTo>
                <a:cubicBezTo>
                  <a:pt x="14435" y="11963"/>
                  <a:pt x="15341" y="11808"/>
                  <a:pt x="16192" y="11499"/>
                </a:cubicBezTo>
                <a:cubicBezTo>
                  <a:pt x="17714" y="10947"/>
                  <a:pt x="19055" y="9906"/>
                  <a:pt x="19969" y="8569"/>
                </a:cubicBezTo>
                <a:cubicBezTo>
                  <a:pt x="21370" y="9117"/>
                  <a:pt x="22760" y="9701"/>
                  <a:pt x="24132" y="10320"/>
                </a:cubicBezTo>
                <a:cubicBezTo>
                  <a:pt x="23851" y="10284"/>
                  <a:pt x="23575" y="10266"/>
                  <a:pt x="23305" y="10266"/>
                </a:cubicBezTo>
                <a:cubicBezTo>
                  <a:pt x="20215" y="10266"/>
                  <a:pt x="17896" y="12534"/>
                  <a:pt x="16825" y="13821"/>
                </a:cubicBezTo>
                <a:lnTo>
                  <a:pt x="21390" y="13821"/>
                </a:lnTo>
                <a:cubicBezTo>
                  <a:pt x="23358" y="12726"/>
                  <a:pt x="24399" y="11038"/>
                  <a:pt x="24664" y="10558"/>
                </a:cubicBezTo>
                <a:cubicBezTo>
                  <a:pt x="25936" y="11140"/>
                  <a:pt x="27192" y="11752"/>
                  <a:pt x="28433" y="12390"/>
                </a:cubicBezTo>
                <a:cubicBezTo>
                  <a:pt x="26694" y="12438"/>
                  <a:pt x="25169" y="13064"/>
                  <a:pt x="23942" y="13822"/>
                </a:cubicBezTo>
                <a:lnTo>
                  <a:pt x="27667" y="13822"/>
                </a:lnTo>
                <a:cubicBezTo>
                  <a:pt x="28185" y="13241"/>
                  <a:pt x="28526" y="12739"/>
                  <a:pt x="28671" y="12514"/>
                </a:cubicBezTo>
                <a:cubicBezTo>
                  <a:pt x="29490" y="12938"/>
                  <a:pt x="30302" y="13376"/>
                  <a:pt x="31108" y="13822"/>
                </a:cubicBezTo>
                <a:lnTo>
                  <a:pt x="31722" y="13822"/>
                </a:lnTo>
                <a:cubicBezTo>
                  <a:pt x="30753" y="13277"/>
                  <a:pt x="29776" y="12745"/>
                  <a:pt x="28788" y="12235"/>
                </a:cubicBezTo>
                <a:cubicBezTo>
                  <a:pt x="30021" y="7696"/>
                  <a:pt x="25413" y="2496"/>
                  <a:pt x="25413" y="2496"/>
                </a:cubicBezTo>
                <a:lnTo>
                  <a:pt x="25413" y="2496"/>
                </a:lnTo>
                <a:cubicBezTo>
                  <a:pt x="25063" y="8029"/>
                  <a:pt x="27396" y="11028"/>
                  <a:pt x="28353" y="12013"/>
                </a:cubicBezTo>
                <a:cubicBezTo>
                  <a:pt x="27154" y="11399"/>
                  <a:pt x="25940" y="10811"/>
                  <a:pt x="24714" y="10251"/>
                </a:cubicBezTo>
                <a:cubicBezTo>
                  <a:pt x="24493" y="8231"/>
                  <a:pt x="24151" y="7098"/>
                  <a:pt x="23477" y="5554"/>
                </a:cubicBezTo>
                <a:cubicBezTo>
                  <a:pt x="22782" y="3965"/>
                  <a:pt x="21447" y="2565"/>
                  <a:pt x="20113" y="1456"/>
                </a:cubicBezTo>
                <a:lnTo>
                  <a:pt x="20113" y="1456"/>
                </a:lnTo>
                <a:cubicBezTo>
                  <a:pt x="20349" y="4707"/>
                  <a:pt x="22014" y="7858"/>
                  <a:pt x="24387" y="10107"/>
                </a:cubicBezTo>
                <a:cubicBezTo>
                  <a:pt x="22972" y="9468"/>
                  <a:pt x="21541" y="8863"/>
                  <a:pt x="20094" y="8296"/>
                </a:cubicBezTo>
                <a:cubicBezTo>
                  <a:pt x="20020" y="6700"/>
                  <a:pt x="19441" y="5186"/>
                  <a:pt x="18558" y="3846"/>
                </a:cubicBezTo>
                <a:cubicBezTo>
                  <a:pt x="17645" y="2461"/>
                  <a:pt x="16780" y="1175"/>
                  <a:pt x="15609" y="0"/>
                </a:cubicBezTo>
                <a:close/>
                <a:moveTo>
                  <a:pt x="29571" y="3250"/>
                </a:moveTo>
                <a:lnTo>
                  <a:pt x="29571" y="3250"/>
                </a:lnTo>
                <a:cubicBezTo>
                  <a:pt x="29331" y="8627"/>
                  <a:pt x="31180" y="12030"/>
                  <a:pt x="32590" y="13822"/>
                </a:cubicBezTo>
                <a:lnTo>
                  <a:pt x="34251" y="13822"/>
                </a:lnTo>
                <a:cubicBezTo>
                  <a:pt x="34384" y="7816"/>
                  <a:pt x="29572" y="3250"/>
                  <a:pt x="29571" y="3250"/>
                </a:cubicBezTo>
                <a:close/>
                <a:moveTo>
                  <a:pt x="34900" y="4614"/>
                </a:moveTo>
                <a:cubicBezTo>
                  <a:pt x="34658" y="8559"/>
                  <a:pt x="35296" y="11594"/>
                  <a:pt x="36155" y="13822"/>
                </a:cubicBezTo>
                <a:lnTo>
                  <a:pt x="39461" y="13822"/>
                </a:lnTo>
                <a:cubicBezTo>
                  <a:pt x="38633" y="8523"/>
                  <a:pt x="34901" y="4615"/>
                  <a:pt x="34900" y="4614"/>
                </a:cubicBezTo>
                <a:close/>
                <a:moveTo>
                  <a:pt x="41736" y="9291"/>
                </a:moveTo>
                <a:cubicBezTo>
                  <a:pt x="41394" y="10970"/>
                  <a:pt x="41249" y="12481"/>
                  <a:pt x="41230" y="13822"/>
                </a:cubicBezTo>
                <a:lnTo>
                  <a:pt x="43459" y="13822"/>
                </a:lnTo>
                <a:cubicBezTo>
                  <a:pt x="42919" y="11059"/>
                  <a:pt x="41736" y="9291"/>
                  <a:pt x="41736" y="9291"/>
                </a:cubicBezTo>
                <a:close/>
                <a:moveTo>
                  <a:pt x="44935" y="10396"/>
                </a:moveTo>
                <a:cubicBezTo>
                  <a:pt x="44735" y="11585"/>
                  <a:pt x="44641" y="12730"/>
                  <a:pt x="44622" y="13822"/>
                </a:cubicBezTo>
                <a:lnTo>
                  <a:pt x="46882" y="13822"/>
                </a:lnTo>
                <a:cubicBezTo>
                  <a:pt x="45978" y="11708"/>
                  <a:pt x="44935" y="10396"/>
                  <a:pt x="44935" y="1039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4" name="Google Shape;3604;p17"/>
          <p:cNvSpPr/>
          <p:nvPr/>
        </p:nvSpPr>
        <p:spPr>
          <a:xfrm rot="10800000" flipH="1">
            <a:off x="2360100" y="-10300"/>
            <a:ext cx="597150" cy="366325"/>
          </a:xfrm>
          <a:custGeom>
            <a:avLst/>
            <a:gdLst/>
            <a:ahLst/>
            <a:cxnLst/>
            <a:rect l="l" t="t" r="r" b="b"/>
            <a:pathLst>
              <a:path w="23886" h="14653" extrusionOk="0">
                <a:moveTo>
                  <a:pt x="14989" y="1"/>
                </a:moveTo>
                <a:cubicBezTo>
                  <a:pt x="14825" y="1"/>
                  <a:pt x="14656" y="36"/>
                  <a:pt x="14484" y="107"/>
                </a:cubicBezTo>
                <a:cubicBezTo>
                  <a:pt x="12557" y="903"/>
                  <a:pt x="10708" y="6214"/>
                  <a:pt x="10484" y="6875"/>
                </a:cubicBezTo>
                <a:cubicBezTo>
                  <a:pt x="9120" y="7664"/>
                  <a:pt x="7788" y="8509"/>
                  <a:pt x="6492" y="9406"/>
                </a:cubicBezTo>
                <a:cubicBezTo>
                  <a:pt x="7866" y="7627"/>
                  <a:pt x="10269" y="4231"/>
                  <a:pt x="9833" y="2820"/>
                </a:cubicBezTo>
                <a:cubicBezTo>
                  <a:pt x="9737" y="2512"/>
                  <a:pt x="9513" y="2300"/>
                  <a:pt x="9182" y="2204"/>
                </a:cubicBezTo>
                <a:cubicBezTo>
                  <a:pt x="9074" y="2173"/>
                  <a:pt x="8967" y="2158"/>
                  <a:pt x="8860" y="2158"/>
                </a:cubicBezTo>
                <a:cubicBezTo>
                  <a:pt x="8629" y="2158"/>
                  <a:pt x="8401" y="2230"/>
                  <a:pt x="8178" y="2373"/>
                </a:cubicBezTo>
                <a:cubicBezTo>
                  <a:pt x="6367" y="3544"/>
                  <a:pt x="5415" y="9478"/>
                  <a:pt x="5299" y="10255"/>
                </a:cubicBezTo>
                <a:cubicBezTo>
                  <a:pt x="4040" y="11177"/>
                  <a:pt x="2821" y="12148"/>
                  <a:pt x="1642" y="13169"/>
                </a:cubicBezTo>
                <a:cubicBezTo>
                  <a:pt x="2814" y="11101"/>
                  <a:pt x="5074" y="6763"/>
                  <a:pt x="4307" y="5294"/>
                </a:cubicBezTo>
                <a:cubicBezTo>
                  <a:pt x="4140" y="4975"/>
                  <a:pt x="3841" y="4795"/>
                  <a:pt x="3442" y="4769"/>
                </a:cubicBezTo>
                <a:cubicBezTo>
                  <a:pt x="3409" y="4767"/>
                  <a:pt x="3377" y="4766"/>
                  <a:pt x="3345" y="4766"/>
                </a:cubicBezTo>
                <a:cubicBezTo>
                  <a:pt x="2958" y="4766"/>
                  <a:pt x="2607" y="4917"/>
                  <a:pt x="2298" y="5218"/>
                </a:cubicBezTo>
                <a:cubicBezTo>
                  <a:pt x="533" y="6933"/>
                  <a:pt x="636" y="13215"/>
                  <a:pt x="657" y="14041"/>
                </a:cubicBezTo>
                <a:cubicBezTo>
                  <a:pt x="435" y="14241"/>
                  <a:pt x="218" y="14448"/>
                  <a:pt x="1" y="14653"/>
                </a:cubicBezTo>
                <a:lnTo>
                  <a:pt x="576" y="14653"/>
                </a:lnTo>
                <a:cubicBezTo>
                  <a:pt x="685" y="14552"/>
                  <a:pt x="792" y="14448"/>
                  <a:pt x="904" y="14347"/>
                </a:cubicBezTo>
                <a:cubicBezTo>
                  <a:pt x="1057" y="14406"/>
                  <a:pt x="1350" y="14514"/>
                  <a:pt x="1737" y="14653"/>
                </a:cubicBezTo>
                <a:lnTo>
                  <a:pt x="11240" y="14653"/>
                </a:lnTo>
                <a:cubicBezTo>
                  <a:pt x="11143" y="14326"/>
                  <a:pt x="10938" y="14046"/>
                  <a:pt x="10634" y="13825"/>
                </a:cubicBezTo>
                <a:cubicBezTo>
                  <a:pt x="9905" y="13292"/>
                  <a:pt x="8636" y="13110"/>
                  <a:pt x="7248" y="13110"/>
                </a:cubicBezTo>
                <a:cubicBezTo>
                  <a:pt x="5126" y="13110"/>
                  <a:pt x="2726" y="13534"/>
                  <a:pt x="1543" y="13772"/>
                </a:cubicBezTo>
                <a:cubicBezTo>
                  <a:pt x="2818" y="12650"/>
                  <a:pt x="4142" y="11586"/>
                  <a:pt x="5511" y="10582"/>
                </a:cubicBezTo>
                <a:cubicBezTo>
                  <a:pt x="6283" y="10869"/>
                  <a:pt x="10977" y="12575"/>
                  <a:pt x="13571" y="12575"/>
                </a:cubicBezTo>
                <a:cubicBezTo>
                  <a:pt x="14144" y="12575"/>
                  <a:pt x="14614" y="12492"/>
                  <a:pt x="14918" y="12291"/>
                </a:cubicBezTo>
                <a:cubicBezTo>
                  <a:pt x="15180" y="12118"/>
                  <a:pt x="15325" y="11861"/>
                  <a:pt x="15339" y="11550"/>
                </a:cubicBezTo>
                <a:cubicBezTo>
                  <a:pt x="15352" y="11230"/>
                  <a:pt x="15230" y="10951"/>
                  <a:pt x="14975" y="10718"/>
                </a:cubicBezTo>
                <a:cubicBezTo>
                  <a:pt x="14958" y="10702"/>
                  <a:pt x="14938" y="10685"/>
                  <a:pt x="14918" y="10668"/>
                </a:cubicBezTo>
                <a:cubicBezTo>
                  <a:pt x="14135" y="10023"/>
                  <a:pt x="12282" y="9839"/>
                  <a:pt x="10421" y="9839"/>
                </a:cubicBezTo>
                <a:cubicBezTo>
                  <a:pt x="8785" y="9839"/>
                  <a:pt x="7142" y="9981"/>
                  <a:pt x="6214" y="10079"/>
                </a:cubicBezTo>
                <a:cubicBezTo>
                  <a:pt x="7653" y="9056"/>
                  <a:pt x="9142" y="8101"/>
                  <a:pt x="10669" y="7218"/>
                </a:cubicBezTo>
                <a:cubicBezTo>
                  <a:pt x="11592" y="7587"/>
                  <a:pt x="16135" y="9357"/>
                  <a:pt x="18487" y="9357"/>
                </a:cubicBezTo>
                <a:cubicBezTo>
                  <a:pt x="18994" y="9357"/>
                  <a:pt x="19400" y="9275"/>
                  <a:pt x="19645" y="9078"/>
                </a:cubicBezTo>
                <a:cubicBezTo>
                  <a:pt x="19810" y="8946"/>
                  <a:pt x="19991" y="8698"/>
                  <a:pt x="19918" y="8265"/>
                </a:cubicBezTo>
                <a:cubicBezTo>
                  <a:pt x="19721" y="7099"/>
                  <a:pt x="18076" y="6505"/>
                  <a:pt x="15025" y="6497"/>
                </a:cubicBezTo>
                <a:cubicBezTo>
                  <a:pt x="15007" y="6497"/>
                  <a:pt x="14990" y="6497"/>
                  <a:pt x="14972" y="6497"/>
                </a:cubicBezTo>
                <a:cubicBezTo>
                  <a:pt x="13695" y="6497"/>
                  <a:pt x="12437" y="6598"/>
                  <a:pt x="11602" y="6687"/>
                </a:cubicBezTo>
                <a:cubicBezTo>
                  <a:pt x="12930" y="5952"/>
                  <a:pt x="14285" y="5269"/>
                  <a:pt x="15667" y="4644"/>
                </a:cubicBezTo>
                <a:cubicBezTo>
                  <a:pt x="15779" y="4647"/>
                  <a:pt x="16049" y="4653"/>
                  <a:pt x="16425" y="4653"/>
                </a:cubicBezTo>
                <a:cubicBezTo>
                  <a:pt x="18293" y="4653"/>
                  <a:pt x="22796" y="4508"/>
                  <a:pt x="23667" y="3133"/>
                </a:cubicBezTo>
                <a:cubicBezTo>
                  <a:pt x="23884" y="2796"/>
                  <a:pt x="23885" y="2412"/>
                  <a:pt x="23674" y="1996"/>
                </a:cubicBezTo>
                <a:cubicBezTo>
                  <a:pt x="23451" y="1557"/>
                  <a:pt x="23087" y="1279"/>
                  <a:pt x="22598" y="1168"/>
                </a:cubicBezTo>
                <a:cubicBezTo>
                  <a:pt x="22437" y="1132"/>
                  <a:pt x="22265" y="1115"/>
                  <a:pt x="22084" y="1115"/>
                </a:cubicBezTo>
                <a:cubicBezTo>
                  <a:pt x="19702" y="1115"/>
                  <a:pt x="15812" y="4060"/>
                  <a:pt x="15523" y="4281"/>
                </a:cubicBezTo>
                <a:cubicBezTo>
                  <a:pt x="14416" y="4782"/>
                  <a:pt x="13326" y="5321"/>
                  <a:pt x="12255" y="5892"/>
                </a:cubicBezTo>
                <a:cubicBezTo>
                  <a:pt x="13875" y="4443"/>
                  <a:pt x="16178" y="2138"/>
                  <a:pt x="16043" y="862"/>
                </a:cubicBezTo>
                <a:cubicBezTo>
                  <a:pt x="16010" y="539"/>
                  <a:pt x="15827" y="285"/>
                  <a:pt x="15515" y="129"/>
                </a:cubicBezTo>
                <a:cubicBezTo>
                  <a:pt x="15345" y="43"/>
                  <a:pt x="15170" y="1"/>
                  <a:pt x="149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05" name="Google Shape;3605;p17"/>
          <p:cNvGrpSpPr/>
          <p:nvPr/>
        </p:nvGrpSpPr>
        <p:grpSpPr>
          <a:xfrm>
            <a:off x="-139762" y="4730850"/>
            <a:ext cx="9423536" cy="2455670"/>
            <a:chOff x="-139762" y="4730850"/>
            <a:chExt cx="9423536" cy="2455670"/>
          </a:xfrm>
        </p:grpSpPr>
        <p:sp>
          <p:nvSpPr>
            <p:cNvPr id="3606" name="Google Shape;3606;p17"/>
            <p:cNvSpPr/>
            <p:nvPr/>
          </p:nvSpPr>
          <p:spPr>
            <a:xfrm>
              <a:off x="-139314" y="4730850"/>
              <a:ext cx="9423088" cy="2455670"/>
            </a:xfrm>
            <a:custGeom>
              <a:avLst/>
              <a:gdLst/>
              <a:ahLst/>
              <a:cxnLst/>
              <a:rect l="l" t="t" r="r" b="b"/>
              <a:pathLst>
                <a:path w="105057" h="27378" extrusionOk="0">
                  <a:moveTo>
                    <a:pt x="0" y="1"/>
                  </a:moveTo>
                  <a:lnTo>
                    <a:pt x="0" y="27378"/>
                  </a:lnTo>
                  <a:lnTo>
                    <a:pt x="105057" y="27378"/>
                  </a:lnTo>
                  <a:lnTo>
                    <a:pt x="10505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17"/>
            <p:cNvSpPr/>
            <p:nvPr/>
          </p:nvSpPr>
          <p:spPr>
            <a:xfrm>
              <a:off x="-139762" y="4853018"/>
              <a:ext cx="9423536" cy="2190980"/>
            </a:xfrm>
            <a:custGeom>
              <a:avLst/>
              <a:gdLst/>
              <a:ahLst/>
              <a:cxnLst/>
              <a:rect l="l" t="t" r="r" b="b"/>
              <a:pathLst>
                <a:path w="105062" h="24427" extrusionOk="0">
                  <a:moveTo>
                    <a:pt x="1771" y="1"/>
                  </a:moveTo>
                  <a:cubicBezTo>
                    <a:pt x="1183" y="1"/>
                    <a:pt x="595" y="8"/>
                    <a:pt x="5" y="25"/>
                  </a:cubicBezTo>
                  <a:lnTo>
                    <a:pt x="7" y="25"/>
                  </a:lnTo>
                  <a:lnTo>
                    <a:pt x="7" y="532"/>
                  </a:lnTo>
                  <a:cubicBezTo>
                    <a:pt x="583" y="516"/>
                    <a:pt x="1159" y="508"/>
                    <a:pt x="1736" y="508"/>
                  </a:cubicBezTo>
                  <a:cubicBezTo>
                    <a:pt x="4434" y="508"/>
                    <a:pt x="7144" y="673"/>
                    <a:pt x="9937" y="841"/>
                  </a:cubicBezTo>
                  <a:cubicBezTo>
                    <a:pt x="11992" y="965"/>
                    <a:pt x="14116" y="1094"/>
                    <a:pt x="16232" y="1149"/>
                  </a:cubicBezTo>
                  <a:cubicBezTo>
                    <a:pt x="18233" y="1202"/>
                    <a:pt x="20253" y="1358"/>
                    <a:pt x="22204" y="1508"/>
                  </a:cubicBezTo>
                  <a:cubicBezTo>
                    <a:pt x="24586" y="1693"/>
                    <a:pt x="27049" y="1881"/>
                    <a:pt x="29513" y="1888"/>
                  </a:cubicBezTo>
                  <a:cubicBezTo>
                    <a:pt x="29544" y="1888"/>
                    <a:pt x="29576" y="1888"/>
                    <a:pt x="29607" y="1888"/>
                  </a:cubicBezTo>
                  <a:cubicBezTo>
                    <a:pt x="31721" y="1888"/>
                    <a:pt x="33819" y="1650"/>
                    <a:pt x="35853" y="1421"/>
                  </a:cubicBezTo>
                  <a:cubicBezTo>
                    <a:pt x="37567" y="1228"/>
                    <a:pt x="39337" y="1030"/>
                    <a:pt x="41099" y="972"/>
                  </a:cubicBezTo>
                  <a:cubicBezTo>
                    <a:pt x="42806" y="915"/>
                    <a:pt x="44546" y="905"/>
                    <a:pt x="46228" y="894"/>
                  </a:cubicBezTo>
                  <a:cubicBezTo>
                    <a:pt x="47939" y="883"/>
                    <a:pt x="49707" y="872"/>
                    <a:pt x="51447" y="814"/>
                  </a:cubicBezTo>
                  <a:cubicBezTo>
                    <a:pt x="51723" y="805"/>
                    <a:pt x="51995" y="800"/>
                    <a:pt x="52265" y="800"/>
                  </a:cubicBezTo>
                  <a:cubicBezTo>
                    <a:pt x="55025" y="800"/>
                    <a:pt x="57496" y="1258"/>
                    <a:pt x="60098" y="1739"/>
                  </a:cubicBezTo>
                  <a:cubicBezTo>
                    <a:pt x="60868" y="1881"/>
                    <a:pt x="61665" y="2029"/>
                    <a:pt x="62483" y="2167"/>
                  </a:cubicBezTo>
                  <a:cubicBezTo>
                    <a:pt x="64023" y="2426"/>
                    <a:pt x="65567" y="2527"/>
                    <a:pt x="67108" y="2527"/>
                  </a:cubicBezTo>
                  <a:cubicBezTo>
                    <a:pt x="69949" y="2527"/>
                    <a:pt x="72778" y="2182"/>
                    <a:pt x="75545" y="1845"/>
                  </a:cubicBezTo>
                  <a:cubicBezTo>
                    <a:pt x="78302" y="1510"/>
                    <a:pt x="81151" y="1162"/>
                    <a:pt x="83966" y="1162"/>
                  </a:cubicBezTo>
                  <a:cubicBezTo>
                    <a:pt x="85275" y="1160"/>
                    <a:pt x="86633" y="1117"/>
                    <a:pt x="87945" y="1073"/>
                  </a:cubicBezTo>
                  <a:cubicBezTo>
                    <a:pt x="89288" y="1030"/>
                    <a:pt x="90650" y="985"/>
                    <a:pt x="92008" y="985"/>
                  </a:cubicBezTo>
                  <a:cubicBezTo>
                    <a:pt x="93808" y="985"/>
                    <a:pt x="95600" y="1063"/>
                    <a:pt x="97328" y="1327"/>
                  </a:cubicBezTo>
                  <a:cubicBezTo>
                    <a:pt x="97836" y="1402"/>
                    <a:pt x="98348" y="1518"/>
                    <a:pt x="98841" y="1630"/>
                  </a:cubicBezTo>
                  <a:cubicBezTo>
                    <a:pt x="99707" y="1826"/>
                    <a:pt x="100603" y="2026"/>
                    <a:pt x="101544" y="2041"/>
                  </a:cubicBezTo>
                  <a:cubicBezTo>
                    <a:pt x="101576" y="2041"/>
                    <a:pt x="101609" y="2041"/>
                    <a:pt x="101641" y="2041"/>
                  </a:cubicBezTo>
                  <a:cubicBezTo>
                    <a:pt x="102704" y="2041"/>
                    <a:pt x="103714" y="1836"/>
                    <a:pt x="104692" y="1632"/>
                  </a:cubicBezTo>
                  <a:cubicBezTo>
                    <a:pt x="104814" y="1605"/>
                    <a:pt x="104937" y="1581"/>
                    <a:pt x="105060" y="1555"/>
                  </a:cubicBezTo>
                  <a:lnTo>
                    <a:pt x="105060" y="1033"/>
                  </a:lnTo>
                  <a:cubicBezTo>
                    <a:pt x="104901" y="1066"/>
                    <a:pt x="104743" y="1098"/>
                    <a:pt x="104586" y="1131"/>
                  </a:cubicBezTo>
                  <a:cubicBezTo>
                    <a:pt x="103609" y="1333"/>
                    <a:pt x="102679" y="1531"/>
                    <a:pt x="101693" y="1531"/>
                  </a:cubicBezTo>
                  <a:cubicBezTo>
                    <a:pt x="101646" y="1531"/>
                    <a:pt x="101598" y="1531"/>
                    <a:pt x="101551" y="1530"/>
                  </a:cubicBezTo>
                  <a:cubicBezTo>
                    <a:pt x="100662" y="1517"/>
                    <a:pt x="99830" y="1329"/>
                    <a:pt x="98951" y="1131"/>
                  </a:cubicBezTo>
                  <a:cubicBezTo>
                    <a:pt x="98449" y="1018"/>
                    <a:pt x="97929" y="901"/>
                    <a:pt x="97404" y="821"/>
                  </a:cubicBezTo>
                  <a:cubicBezTo>
                    <a:pt x="95642" y="552"/>
                    <a:pt x="93825" y="472"/>
                    <a:pt x="92003" y="472"/>
                  </a:cubicBezTo>
                  <a:cubicBezTo>
                    <a:pt x="90639" y="472"/>
                    <a:pt x="89272" y="517"/>
                    <a:pt x="87925" y="561"/>
                  </a:cubicBezTo>
                  <a:cubicBezTo>
                    <a:pt x="86618" y="604"/>
                    <a:pt x="85264" y="648"/>
                    <a:pt x="83963" y="648"/>
                  </a:cubicBezTo>
                  <a:cubicBezTo>
                    <a:pt x="81120" y="648"/>
                    <a:pt x="78251" y="998"/>
                    <a:pt x="75480" y="1336"/>
                  </a:cubicBezTo>
                  <a:cubicBezTo>
                    <a:pt x="72730" y="1671"/>
                    <a:pt x="69918" y="2014"/>
                    <a:pt x="67105" y="2014"/>
                  </a:cubicBezTo>
                  <a:cubicBezTo>
                    <a:pt x="65589" y="2014"/>
                    <a:pt x="64073" y="1914"/>
                    <a:pt x="62566" y="1661"/>
                  </a:cubicBezTo>
                  <a:cubicBezTo>
                    <a:pt x="61751" y="1524"/>
                    <a:pt x="60956" y="1376"/>
                    <a:pt x="60188" y="1234"/>
                  </a:cubicBezTo>
                  <a:cubicBezTo>
                    <a:pt x="57561" y="749"/>
                    <a:pt x="55068" y="288"/>
                    <a:pt x="52264" y="288"/>
                  </a:cubicBezTo>
                  <a:cubicBezTo>
                    <a:pt x="51987" y="288"/>
                    <a:pt x="51708" y="293"/>
                    <a:pt x="51425" y="302"/>
                  </a:cubicBezTo>
                  <a:cubicBezTo>
                    <a:pt x="49694" y="360"/>
                    <a:pt x="47929" y="371"/>
                    <a:pt x="46221" y="382"/>
                  </a:cubicBezTo>
                  <a:cubicBezTo>
                    <a:pt x="44536" y="393"/>
                    <a:pt x="42794" y="403"/>
                    <a:pt x="41079" y="460"/>
                  </a:cubicBezTo>
                  <a:cubicBezTo>
                    <a:pt x="39297" y="518"/>
                    <a:pt x="37516" y="720"/>
                    <a:pt x="35793" y="914"/>
                  </a:cubicBezTo>
                  <a:cubicBezTo>
                    <a:pt x="33767" y="1141"/>
                    <a:pt x="31672" y="1378"/>
                    <a:pt x="29584" y="1378"/>
                  </a:cubicBezTo>
                  <a:lnTo>
                    <a:pt x="29511" y="1378"/>
                  </a:lnTo>
                  <a:cubicBezTo>
                    <a:pt x="27068" y="1371"/>
                    <a:pt x="24613" y="1182"/>
                    <a:pt x="22241" y="999"/>
                  </a:cubicBezTo>
                  <a:cubicBezTo>
                    <a:pt x="20282" y="847"/>
                    <a:pt x="18256" y="691"/>
                    <a:pt x="16243" y="638"/>
                  </a:cubicBezTo>
                  <a:cubicBezTo>
                    <a:pt x="14136" y="582"/>
                    <a:pt x="12016" y="456"/>
                    <a:pt x="9966" y="329"/>
                  </a:cubicBezTo>
                  <a:cubicBezTo>
                    <a:pt x="7273" y="166"/>
                    <a:pt x="4531" y="1"/>
                    <a:pt x="1771" y="1"/>
                  </a:cubicBezTo>
                  <a:close/>
                  <a:moveTo>
                    <a:pt x="100419" y="4119"/>
                  </a:moveTo>
                  <a:cubicBezTo>
                    <a:pt x="99766" y="4119"/>
                    <a:pt x="99108" y="4146"/>
                    <a:pt x="98448" y="4216"/>
                  </a:cubicBezTo>
                  <a:cubicBezTo>
                    <a:pt x="96245" y="4451"/>
                    <a:pt x="94012" y="4709"/>
                    <a:pt x="91852" y="4961"/>
                  </a:cubicBezTo>
                  <a:cubicBezTo>
                    <a:pt x="87697" y="5445"/>
                    <a:pt x="83403" y="5947"/>
                    <a:pt x="79150" y="6272"/>
                  </a:cubicBezTo>
                  <a:cubicBezTo>
                    <a:pt x="76665" y="6462"/>
                    <a:pt x="74171" y="6539"/>
                    <a:pt x="71678" y="6539"/>
                  </a:cubicBezTo>
                  <a:cubicBezTo>
                    <a:pt x="66207" y="6539"/>
                    <a:pt x="60743" y="6168"/>
                    <a:pt x="55404" y="5806"/>
                  </a:cubicBezTo>
                  <a:cubicBezTo>
                    <a:pt x="52672" y="5621"/>
                    <a:pt x="49847" y="5429"/>
                    <a:pt x="47060" y="5289"/>
                  </a:cubicBezTo>
                  <a:cubicBezTo>
                    <a:pt x="40765" y="4974"/>
                    <a:pt x="34345" y="4651"/>
                    <a:pt x="27920" y="4651"/>
                  </a:cubicBezTo>
                  <a:cubicBezTo>
                    <a:pt x="23347" y="4651"/>
                    <a:pt x="18772" y="4815"/>
                    <a:pt x="14239" y="5260"/>
                  </a:cubicBezTo>
                  <a:cubicBezTo>
                    <a:pt x="12891" y="5393"/>
                    <a:pt x="11590" y="5567"/>
                    <a:pt x="10331" y="5735"/>
                  </a:cubicBezTo>
                  <a:cubicBezTo>
                    <a:pt x="7960" y="6052"/>
                    <a:pt x="5672" y="6357"/>
                    <a:pt x="3296" y="6357"/>
                  </a:cubicBezTo>
                  <a:cubicBezTo>
                    <a:pt x="2222" y="6357"/>
                    <a:pt x="1131" y="6294"/>
                    <a:pt x="5" y="6143"/>
                  </a:cubicBezTo>
                  <a:lnTo>
                    <a:pt x="5" y="6658"/>
                  </a:lnTo>
                  <a:cubicBezTo>
                    <a:pt x="1133" y="6807"/>
                    <a:pt x="2226" y="6868"/>
                    <a:pt x="3299" y="6868"/>
                  </a:cubicBezTo>
                  <a:cubicBezTo>
                    <a:pt x="5702" y="6868"/>
                    <a:pt x="8009" y="6561"/>
                    <a:pt x="10399" y="6243"/>
                  </a:cubicBezTo>
                  <a:cubicBezTo>
                    <a:pt x="11654" y="6076"/>
                    <a:pt x="12952" y="5902"/>
                    <a:pt x="14290" y="5772"/>
                  </a:cubicBezTo>
                  <a:cubicBezTo>
                    <a:pt x="18806" y="5328"/>
                    <a:pt x="23367" y="5165"/>
                    <a:pt x="27927" y="5165"/>
                  </a:cubicBezTo>
                  <a:cubicBezTo>
                    <a:pt x="34338" y="5165"/>
                    <a:pt x="40749" y="5487"/>
                    <a:pt x="47034" y="5802"/>
                  </a:cubicBezTo>
                  <a:cubicBezTo>
                    <a:pt x="49818" y="5941"/>
                    <a:pt x="52642" y="6134"/>
                    <a:pt x="55369" y="6318"/>
                  </a:cubicBezTo>
                  <a:cubicBezTo>
                    <a:pt x="60718" y="6682"/>
                    <a:pt x="66193" y="7053"/>
                    <a:pt x="71680" y="7053"/>
                  </a:cubicBezTo>
                  <a:cubicBezTo>
                    <a:pt x="74183" y="7053"/>
                    <a:pt x="76690" y="6976"/>
                    <a:pt x="79188" y="6785"/>
                  </a:cubicBezTo>
                  <a:cubicBezTo>
                    <a:pt x="83451" y="6459"/>
                    <a:pt x="87751" y="5956"/>
                    <a:pt x="91911" y="5473"/>
                  </a:cubicBezTo>
                  <a:cubicBezTo>
                    <a:pt x="94070" y="5221"/>
                    <a:pt x="96303" y="4959"/>
                    <a:pt x="98502" y="4727"/>
                  </a:cubicBezTo>
                  <a:cubicBezTo>
                    <a:pt x="99144" y="4660"/>
                    <a:pt x="99788" y="4634"/>
                    <a:pt x="100429" y="4634"/>
                  </a:cubicBezTo>
                  <a:cubicBezTo>
                    <a:pt x="101502" y="4634"/>
                    <a:pt x="102568" y="4707"/>
                    <a:pt x="103613" y="4778"/>
                  </a:cubicBezTo>
                  <a:cubicBezTo>
                    <a:pt x="104092" y="4810"/>
                    <a:pt x="104576" y="4843"/>
                    <a:pt x="105062" y="4868"/>
                  </a:cubicBezTo>
                  <a:lnTo>
                    <a:pt x="105062" y="4358"/>
                  </a:lnTo>
                  <a:cubicBezTo>
                    <a:pt x="104586" y="4332"/>
                    <a:pt x="104115" y="4300"/>
                    <a:pt x="103648" y="4269"/>
                  </a:cubicBezTo>
                  <a:cubicBezTo>
                    <a:pt x="102590" y="4194"/>
                    <a:pt x="101511" y="4119"/>
                    <a:pt x="100419" y="4119"/>
                  </a:cubicBezTo>
                  <a:close/>
                  <a:moveTo>
                    <a:pt x="102398" y="6984"/>
                  </a:moveTo>
                  <a:cubicBezTo>
                    <a:pt x="101532" y="6984"/>
                    <a:pt x="100694" y="6990"/>
                    <a:pt x="99899" y="6995"/>
                  </a:cubicBezTo>
                  <a:cubicBezTo>
                    <a:pt x="97181" y="7013"/>
                    <a:pt x="94446" y="7333"/>
                    <a:pt x="91801" y="7644"/>
                  </a:cubicBezTo>
                  <a:cubicBezTo>
                    <a:pt x="89294" y="7938"/>
                    <a:pt x="86699" y="8242"/>
                    <a:pt x="84136" y="8286"/>
                  </a:cubicBezTo>
                  <a:cubicBezTo>
                    <a:pt x="83611" y="8295"/>
                    <a:pt x="83088" y="8299"/>
                    <a:pt x="82565" y="8299"/>
                  </a:cubicBezTo>
                  <a:cubicBezTo>
                    <a:pt x="79035" y="8299"/>
                    <a:pt x="75520" y="8102"/>
                    <a:pt x="71456" y="7810"/>
                  </a:cubicBezTo>
                  <a:cubicBezTo>
                    <a:pt x="65627" y="7391"/>
                    <a:pt x="60278" y="7181"/>
                    <a:pt x="55264" y="7181"/>
                  </a:cubicBezTo>
                  <a:cubicBezTo>
                    <a:pt x="49258" y="7181"/>
                    <a:pt x="43732" y="7483"/>
                    <a:pt x="38438" y="8087"/>
                  </a:cubicBezTo>
                  <a:cubicBezTo>
                    <a:pt x="35313" y="8444"/>
                    <a:pt x="32190" y="8512"/>
                    <a:pt x="29126" y="8512"/>
                  </a:cubicBezTo>
                  <a:cubicBezTo>
                    <a:pt x="28159" y="8512"/>
                    <a:pt x="27199" y="8506"/>
                    <a:pt x="26246" y="8499"/>
                  </a:cubicBezTo>
                  <a:cubicBezTo>
                    <a:pt x="25281" y="8492"/>
                    <a:pt x="24305" y="8485"/>
                    <a:pt x="23321" y="8485"/>
                  </a:cubicBezTo>
                  <a:cubicBezTo>
                    <a:pt x="21552" y="8485"/>
                    <a:pt x="19758" y="8508"/>
                    <a:pt x="17964" y="8593"/>
                  </a:cubicBezTo>
                  <a:cubicBezTo>
                    <a:pt x="16067" y="8685"/>
                    <a:pt x="14106" y="8755"/>
                    <a:pt x="12086" y="8755"/>
                  </a:cubicBezTo>
                  <a:cubicBezTo>
                    <a:pt x="9003" y="8755"/>
                    <a:pt x="5782" y="8591"/>
                    <a:pt x="2440" y="8087"/>
                  </a:cubicBezTo>
                  <a:cubicBezTo>
                    <a:pt x="2195" y="8050"/>
                    <a:pt x="1945" y="8034"/>
                    <a:pt x="1690" y="8034"/>
                  </a:cubicBezTo>
                  <a:cubicBezTo>
                    <a:pt x="1145" y="8034"/>
                    <a:pt x="579" y="8110"/>
                    <a:pt x="5" y="8225"/>
                  </a:cubicBezTo>
                  <a:lnTo>
                    <a:pt x="5" y="8744"/>
                  </a:lnTo>
                  <a:cubicBezTo>
                    <a:pt x="582" y="8623"/>
                    <a:pt x="1140" y="8544"/>
                    <a:pt x="1672" y="8544"/>
                  </a:cubicBezTo>
                  <a:cubicBezTo>
                    <a:pt x="1907" y="8544"/>
                    <a:pt x="2138" y="8560"/>
                    <a:pt x="2363" y="8593"/>
                  </a:cubicBezTo>
                  <a:cubicBezTo>
                    <a:pt x="5737" y="9102"/>
                    <a:pt x="8984" y="9268"/>
                    <a:pt x="12089" y="9268"/>
                  </a:cubicBezTo>
                  <a:cubicBezTo>
                    <a:pt x="14117" y="9268"/>
                    <a:pt x="16086" y="9197"/>
                    <a:pt x="17991" y="9105"/>
                  </a:cubicBezTo>
                  <a:cubicBezTo>
                    <a:pt x="19762" y="9019"/>
                    <a:pt x="21536" y="8997"/>
                    <a:pt x="23286" y="8997"/>
                  </a:cubicBezTo>
                  <a:cubicBezTo>
                    <a:pt x="24281" y="8997"/>
                    <a:pt x="25269" y="9004"/>
                    <a:pt x="26244" y="9011"/>
                  </a:cubicBezTo>
                  <a:cubicBezTo>
                    <a:pt x="27212" y="9018"/>
                    <a:pt x="28187" y="9025"/>
                    <a:pt x="29169" y="9025"/>
                  </a:cubicBezTo>
                  <a:cubicBezTo>
                    <a:pt x="32234" y="9025"/>
                    <a:pt x="35361" y="8956"/>
                    <a:pt x="38498" y="8598"/>
                  </a:cubicBezTo>
                  <a:cubicBezTo>
                    <a:pt x="43774" y="7995"/>
                    <a:pt x="49282" y="7694"/>
                    <a:pt x="55269" y="7694"/>
                  </a:cubicBezTo>
                  <a:cubicBezTo>
                    <a:pt x="60270" y="7694"/>
                    <a:pt x="65605" y="7904"/>
                    <a:pt x="71421" y="8322"/>
                  </a:cubicBezTo>
                  <a:cubicBezTo>
                    <a:pt x="75496" y="8614"/>
                    <a:pt x="79023" y="8811"/>
                    <a:pt x="82568" y="8811"/>
                  </a:cubicBezTo>
                  <a:cubicBezTo>
                    <a:pt x="83093" y="8811"/>
                    <a:pt x="83618" y="8807"/>
                    <a:pt x="84146" y="8798"/>
                  </a:cubicBezTo>
                  <a:cubicBezTo>
                    <a:pt x="86736" y="8754"/>
                    <a:pt x="89343" y="8448"/>
                    <a:pt x="91862" y="8153"/>
                  </a:cubicBezTo>
                  <a:cubicBezTo>
                    <a:pt x="94494" y="7845"/>
                    <a:pt x="97215" y="7526"/>
                    <a:pt x="99905" y="7507"/>
                  </a:cubicBezTo>
                  <a:cubicBezTo>
                    <a:pt x="100713" y="7502"/>
                    <a:pt x="101566" y="7497"/>
                    <a:pt x="102446" y="7497"/>
                  </a:cubicBezTo>
                  <a:cubicBezTo>
                    <a:pt x="103297" y="7497"/>
                    <a:pt x="104174" y="7502"/>
                    <a:pt x="105062" y="7517"/>
                  </a:cubicBezTo>
                  <a:lnTo>
                    <a:pt x="105062" y="7006"/>
                  </a:lnTo>
                  <a:cubicBezTo>
                    <a:pt x="104157" y="6990"/>
                    <a:pt x="103264" y="6984"/>
                    <a:pt x="102398" y="6984"/>
                  </a:cubicBezTo>
                  <a:close/>
                  <a:moveTo>
                    <a:pt x="42117" y="9870"/>
                  </a:moveTo>
                  <a:cubicBezTo>
                    <a:pt x="36318" y="9870"/>
                    <a:pt x="30511" y="10369"/>
                    <a:pt x="24847" y="10855"/>
                  </a:cubicBezTo>
                  <a:cubicBezTo>
                    <a:pt x="20496" y="11230"/>
                    <a:pt x="16000" y="11615"/>
                    <a:pt x="11590" y="11768"/>
                  </a:cubicBezTo>
                  <a:cubicBezTo>
                    <a:pt x="9232" y="11848"/>
                    <a:pt x="6910" y="11919"/>
                    <a:pt x="4592" y="11919"/>
                  </a:cubicBezTo>
                  <a:cubicBezTo>
                    <a:pt x="3535" y="11919"/>
                    <a:pt x="2479" y="11904"/>
                    <a:pt x="1421" y="11869"/>
                  </a:cubicBezTo>
                  <a:cubicBezTo>
                    <a:pt x="951" y="11853"/>
                    <a:pt x="475" y="11828"/>
                    <a:pt x="4" y="11804"/>
                  </a:cubicBezTo>
                  <a:lnTo>
                    <a:pt x="4" y="12314"/>
                  </a:lnTo>
                  <a:cubicBezTo>
                    <a:pt x="469" y="12340"/>
                    <a:pt x="939" y="12364"/>
                    <a:pt x="1403" y="12378"/>
                  </a:cubicBezTo>
                  <a:cubicBezTo>
                    <a:pt x="2477" y="12414"/>
                    <a:pt x="3548" y="12430"/>
                    <a:pt x="4621" y="12430"/>
                  </a:cubicBezTo>
                  <a:cubicBezTo>
                    <a:pt x="6935" y="12430"/>
                    <a:pt x="9254" y="12359"/>
                    <a:pt x="11606" y="12277"/>
                  </a:cubicBezTo>
                  <a:cubicBezTo>
                    <a:pt x="16029" y="12124"/>
                    <a:pt x="20533" y="11736"/>
                    <a:pt x="24889" y="11363"/>
                  </a:cubicBezTo>
                  <a:cubicBezTo>
                    <a:pt x="30542" y="10877"/>
                    <a:pt x="36338" y="10379"/>
                    <a:pt x="42118" y="10379"/>
                  </a:cubicBezTo>
                  <a:cubicBezTo>
                    <a:pt x="44183" y="10379"/>
                    <a:pt x="46246" y="10443"/>
                    <a:pt x="48300" y="10593"/>
                  </a:cubicBezTo>
                  <a:cubicBezTo>
                    <a:pt x="50075" y="10724"/>
                    <a:pt x="51873" y="10919"/>
                    <a:pt x="53613" y="11109"/>
                  </a:cubicBezTo>
                  <a:cubicBezTo>
                    <a:pt x="56653" y="11441"/>
                    <a:pt x="59767" y="11781"/>
                    <a:pt x="62905" y="11781"/>
                  </a:cubicBezTo>
                  <a:cubicBezTo>
                    <a:pt x="64086" y="11781"/>
                    <a:pt x="65270" y="11733"/>
                    <a:pt x="66455" y="11618"/>
                  </a:cubicBezTo>
                  <a:cubicBezTo>
                    <a:pt x="70043" y="11272"/>
                    <a:pt x="73550" y="11098"/>
                    <a:pt x="77077" y="11098"/>
                  </a:cubicBezTo>
                  <a:cubicBezTo>
                    <a:pt x="78538" y="11098"/>
                    <a:pt x="80002" y="11128"/>
                    <a:pt x="81476" y="11188"/>
                  </a:cubicBezTo>
                  <a:cubicBezTo>
                    <a:pt x="83221" y="11257"/>
                    <a:pt x="84983" y="11278"/>
                    <a:pt x="86735" y="11278"/>
                  </a:cubicBezTo>
                  <a:cubicBezTo>
                    <a:pt x="88182" y="11278"/>
                    <a:pt x="89622" y="11264"/>
                    <a:pt x="91039" y="11248"/>
                  </a:cubicBezTo>
                  <a:cubicBezTo>
                    <a:pt x="92479" y="11234"/>
                    <a:pt x="93941" y="11219"/>
                    <a:pt x="95410" y="11219"/>
                  </a:cubicBezTo>
                  <a:cubicBezTo>
                    <a:pt x="97069" y="11219"/>
                    <a:pt x="98735" y="11238"/>
                    <a:pt x="100387" y="11301"/>
                  </a:cubicBezTo>
                  <a:cubicBezTo>
                    <a:pt x="101560" y="11344"/>
                    <a:pt x="102910" y="11608"/>
                    <a:pt x="104340" y="11886"/>
                  </a:cubicBezTo>
                  <a:cubicBezTo>
                    <a:pt x="104577" y="11931"/>
                    <a:pt x="104818" y="11979"/>
                    <a:pt x="105060" y="12024"/>
                  </a:cubicBezTo>
                  <a:lnTo>
                    <a:pt x="105060" y="11505"/>
                  </a:lnTo>
                  <a:cubicBezTo>
                    <a:pt x="104851" y="11464"/>
                    <a:pt x="104644" y="11425"/>
                    <a:pt x="104438" y="11385"/>
                  </a:cubicBezTo>
                  <a:cubicBezTo>
                    <a:pt x="102990" y="11108"/>
                    <a:pt x="101619" y="10842"/>
                    <a:pt x="100407" y="10796"/>
                  </a:cubicBezTo>
                  <a:cubicBezTo>
                    <a:pt x="98717" y="10732"/>
                    <a:pt x="97011" y="10713"/>
                    <a:pt x="95316" y="10713"/>
                  </a:cubicBezTo>
                  <a:cubicBezTo>
                    <a:pt x="93877" y="10713"/>
                    <a:pt x="92445" y="10727"/>
                    <a:pt x="91035" y="10741"/>
                  </a:cubicBezTo>
                  <a:cubicBezTo>
                    <a:pt x="89602" y="10756"/>
                    <a:pt x="88147" y="10772"/>
                    <a:pt x="86686" y="10772"/>
                  </a:cubicBezTo>
                  <a:cubicBezTo>
                    <a:pt x="84957" y="10772"/>
                    <a:pt x="83218" y="10750"/>
                    <a:pt x="81498" y="10680"/>
                  </a:cubicBezTo>
                  <a:cubicBezTo>
                    <a:pt x="80018" y="10621"/>
                    <a:pt x="78549" y="10591"/>
                    <a:pt x="77084" y="10591"/>
                  </a:cubicBezTo>
                  <a:cubicBezTo>
                    <a:pt x="73539" y="10591"/>
                    <a:pt x="70015" y="10765"/>
                    <a:pt x="66409" y="11114"/>
                  </a:cubicBezTo>
                  <a:cubicBezTo>
                    <a:pt x="65244" y="11226"/>
                    <a:pt x="64078" y="11274"/>
                    <a:pt x="62914" y="11274"/>
                  </a:cubicBezTo>
                  <a:cubicBezTo>
                    <a:pt x="59799" y="11274"/>
                    <a:pt x="56697" y="10935"/>
                    <a:pt x="53671" y="10603"/>
                  </a:cubicBezTo>
                  <a:cubicBezTo>
                    <a:pt x="51927" y="10413"/>
                    <a:pt x="50126" y="10216"/>
                    <a:pt x="48339" y="10085"/>
                  </a:cubicBezTo>
                  <a:cubicBezTo>
                    <a:pt x="46271" y="9934"/>
                    <a:pt x="44194" y="9870"/>
                    <a:pt x="42117" y="9870"/>
                  </a:cubicBezTo>
                  <a:close/>
                  <a:moveTo>
                    <a:pt x="10137" y="13731"/>
                  </a:moveTo>
                  <a:cubicBezTo>
                    <a:pt x="6636" y="13731"/>
                    <a:pt x="3163" y="13987"/>
                    <a:pt x="4" y="14729"/>
                  </a:cubicBezTo>
                  <a:lnTo>
                    <a:pt x="4" y="15255"/>
                  </a:lnTo>
                  <a:cubicBezTo>
                    <a:pt x="3153" y="14502"/>
                    <a:pt x="6633" y="14243"/>
                    <a:pt x="10147" y="14243"/>
                  </a:cubicBezTo>
                  <a:cubicBezTo>
                    <a:pt x="14436" y="14243"/>
                    <a:pt x="18776" y="14629"/>
                    <a:pt x="22624" y="14972"/>
                  </a:cubicBezTo>
                  <a:lnTo>
                    <a:pt x="22667" y="14975"/>
                  </a:lnTo>
                  <a:cubicBezTo>
                    <a:pt x="23982" y="15094"/>
                    <a:pt x="25311" y="15229"/>
                    <a:pt x="26594" y="15359"/>
                  </a:cubicBezTo>
                  <a:cubicBezTo>
                    <a:pt x="30147" y="15723"/>
                    <a:pt x="33795" y="16096"/>
                    <a:pt x="37480" y="16096"/>
                  </a:cubicBezTo>
                  <a:cubicBezTo>
                    <a:pt x="38465" y="16096"/>
                    <a:pt x="39453" y="16070"/>
                    <a:pt x="40442" y="16009"/>
                  </a:cubicBezTo>
                  <a:cubicBezTo>
                    <a:pt x="46222" y="15654"/>
                    <a:pt x="51858" y="15425"/>
                    <a:pt x="58095" y="15184"/>
                  </a:cubicBezTo>
                  <a:cubicBezTo>
                    <a:pt x="58766" y="15158"/>
                    <a:pt x="59438" y="15146"/>
                    <a:pt x="60110" y="15146"/>
                  </a:cubicBezTo>
                  <a:cubicBezTo>
                    <a:pt x="63119" y="15146"/>
                    <a:pt x="66129" y="15381"/>
                    <a:pt x="69058" y="15610"/>
                  </a:cubicBezTo>
                  <a:cubicBezTo>
                    <a:pt x="71110" y="15770"/>
                    <a:pt x="73230" y="15936"/>
                    <a:pt x="75332" y="16019"/>
                  </a:cubicBezTo>
                  <a:cubicBezTo>
                    <a:pt x="76253" y="16056"/>
                    <a:pt x="77178" y="16073"/>
                    <a:pt x="78105" y="16073"/>
                  </a:cubicBezTo>
                  <a:cubicBezTo>
                    <a:pt x="82348" y="16073"/>
                    <a:pt x="86636" y="15725"/>
                    <a:pt x="90809" y="15387"/>
                  </a:cubicBezTo>
                  <a:cubicBezTo>
                    <a:pt x="94977" y="15049"/>
                    <a:pt x="99240" y="14705"/>
                    <a:pt x="103475" y="14705"/>
                  </a:cubicBezTo>
                  <a:cubicBezTo>
                    <a:pt x="104004" y="14705"/>
                    <a:pt x="104533" y="14710"/>
                    <a:pt x="105060" y="14721"/>
                  </a:cubicBezTo>
                  <a:lnTo>
                    <a:pt x="105060" y="14211"/>
                  </a:lnTo>
                  <a:cubicBezTo>
                    <a:pt x="104530" y="14199"/>
                    <a:pt x="104000" y="14194"/>
                    <a:pt x="103469" y="14194"/>
                  </a:cubicBezTo>
                  <a:cubicBezTo>
                    <a:pt x="99216" y="14194"/>
                    <a:pt x="94944" y="14539"/>
                    <a:pt x="90767" y="14878"/>
                  </a:cubicBezTo>
                  <a:cubicBezTo>
                    <a:pt x="86607" y="15216"/>
                    <a:pt x="82331" y="15562"/>
                    <a:pt x="78110" y="15562"/>
                  </a:cubicBezTo>
                  <a:cubicBezTo>
                    <a:pt x="77188" y="15562"/>
                    <a:pt x="76270" y="15545"/>
                    <a:pt x="75355" y="15509"/>
                  </a:cubicBezTo>
                  <a:cubicBezTo>
                    <a:pt x="73263" y="15425"/>
                    <a:pt x="71146" y="15261"/>
                    <a:pt x="69100" y="15101"/>
                  </a:cubicBezTo>
                  <a:cubicBezTo>
                    <a:pt x="66159" y="14871"/>
                    <a:pt x="63136" y="14636"/>
                    <a:pt x="60106" y="14636"/>
                  </a:cubicBezTo>
                  <a:cubicBezTo>
                    <a:pt x="59430" y="14636"/>
                    <a:pt x="58753" y="14647"/>
                    <a:pt x="58076" y="14673"/>
                  </a:cubicBezTo>
                  <a:cubicBezTo>
                    <a:pt x="51837" y="14914"/>
                    <a:pt x="46199" y="15142"/>
                    <a:pt x="40412" y="15500"/>
                  </a:cubicBezTo>
                  <a:cubicBezTo>
                    <a:pt x="39411" y="15561"/>
                    <a:pt x="38421" y="15589"/>
                    <a:pt x="37436" y="15589"/>
                  </a:cubicBezTo>
                  <a:cubicBezTo>
                    <a:pt x="33845" y="15589"/>
                    <a:pt x="30325" y="15227"/>
                    <a:pt x="26646" y="14852"/>
                  </a:cubicBezTo>
                  <a:cubicBezTo>
                    <a:pt x="25360" y="14720"/>
                    <a:pt x="24032" y="14584"/>
                    <a:pt x="22712" y="14466"/>
                  </a:cubicBezTo>
                  <a:lnTo>
                    <a:pt x="22669" y="14463"/>
                  </a:lnTo>
                  <a:cubicBezTo>
                    <a:pt x="18805" y="14119"/>
                    <a:pt x="14450" y="13731"/>
                    <a:pt x="10137" y="13731"/>
                  </a:cubicBezTo>
                  <a:close/>
                  <a:moveTo>
                    <a:pt x="8247" y="17693"/>
                  </a:moveTo>
                  <a:cubicBezTo>
                    <a:pt x="8144" y="17693"/>
                    <a:pt x="8041" y="17693"/>
                    <a:pt x="7939" y="17694"/>
                  </a:cubicBezTo>
                  <a:cubicBezTo>
                    <a:pt x="5759" y="17719"/>
                    <a:pt x="2876" y="17749"/>
                    <a:pt x="5" y="18048"/>
                  </a:cubicBezTo>
                  <a:lnTo>
                    <a:pt x="5" y="18561"/>
                  </a:lnTo>
                  <a:cubicBezTo>
                    <a:pt x="2871" y="18259"/>
                    <a:pt x="5766" y="18229"/>
                    <a:pt x="7949" y="18206"/>
                  </a:cubicBezTo>
                  <a:cubicBezTo>
                    <a:pt x="8061" y="18205"/>
                    <a:pt x="8173" y="18204"/>
                    <a:pt x="8285" y="18204"/>
                  </a:cubicBezTo>
                  <a:cubicBezTo>
                    <a:pt x="12282" y="18204"/>
                    <a:pt x="16537" y="18947"/>
                    <a:pt x="20656" y="19665"/>
                  </a:cubicBezTo>
                  <a:cubicBezTo>
                    <a:pt x="21887" y="19879"/>
                    <a:pt x="23047" y="20082"/>
                    <a:pt x="24211" y="20266"/>
                  </a:cubicBezTo>
                  <a:cubicBezTo>
                    <a:pt x="30546" y="21275"/>
                    <a:pt x="36844" y="21659"/>
                    <a:pt x="42951" y="21659"/>
                  </a:cubicBezTo>
                  <a:cubicBezTo>
                    <a:pt x="51476" y="21659"/>
                    <a:pt x="59628" y="20910"/>
                    <a:pt x="66990" y="20060"/>
                  </a:cubicBezTo>
                  <a:cubicBezTo>
                    <a:pt x="74607" y="19181"/>
                    <a:pt x="82516" y="18376"/>
                    <a:pt x="90344" y="18376"/>
                  </a:cubicBezTo>
                  <a:cubicBezTo>
                    <a:pt x="94735" y="18376"/>
                    <a:pt x="99101" y="18629"/>
                    <a:pt x="103375" y="19264"/>
                  </a:cubicBezTo>
                  <a:cubicBezTo>
                    <a:pt x="103912" y="19344"/>
                    <a:pt x="104476" y="19463"/>
                    <a:pt x="105062" y="19598"/>
                  </a:cubicBezTo>
                  <a:lnTo>
                    <a:pt x="105062" y="19074"/>
                  </a:lnTo>
                  <a:cubicBezTo>
                    <a:pt x="104506" y="18947"/>
                    <a:pt x="103968" y="18837"/>
                    <a:pt x="103452" y="18758"/>
                  </a:cubicBezTo>
                  <a:cubicBezTo>
                    <a:pt x="99151" y="18119"/>
                    <a:pt x="94761" y="17865"/>
                    <a:pt x="90348" y="17865"/>
                  </a:cubicBezTo>
                  <a:cubicBezTo>
                    <a:pt x="82494" y="17865"/>
                    <a:pt x="74566" y="18671"/>
                    <a:pt x="66933" y="19550"/>
                  </a:cubicBezTo>
                  <a:cubicBezTo>
                    <a:pt x="59588" y="20398"/>
                    <a:pt x="51456" y="21146"/>
                    <a:pt x="42955" y="21146"/>
                  </a:cubicBezTo>
                  <a:cubicBezTo>
                    <a:pt x="36871" y="21146"/>
                    <a:pt x="30599" y="20763"/>
                    <a:pt x="24293" y="19759"/>
                  </a:cubicBezTo>
                  <a:cubicBezTo>
                    <a:pt x="23134" y="19575"/>
                    <a:pt x="21974" y="19373"/>
                    <a:pt x="20746" y="19159"/>
                  </a:cubicBezTo>
                  <a:cubicBezTo>
                    <a:pt x="16595" y="18436"/>
                    <a:pt x="12306" y="17693"/>
                    <a:pt x="8247" y="17693"/>
                  </a:cubicBezTo>
                  <a:close/>
                  <a:moveTo>
                    <a:pt x="87567" y="21906"/>
                  </a:moveTo>
                  <a:cubicBezTo>
                    <a:pt x="87180" y="21906"/>
                    <a:pt x="86794" y="21907"/>
                    <a:pt x="86408" y="21909"/>
                  </a:cubicBezTo>
                  <a:cubicBezTo>
                    <a:pt x="80529" y="21940"/>
                    <a:pt x="74594" y="22434"/>
                    <a:pt x="68850" y="22913"/>
                  </a:cubicBezTo>
                  <a:cubicBezTo>
                    <a:pt x="63301" y="23377"/>
                    <a:pt x="57560" y="23855"/>
                    <a:pt x="51902" y="23909"/>
                  </a:cubicBezTo>
                  <a:cubicBezTo>
                    <a:pt x="51228" y="23915"/>
                    <a:pt x="50556" y="23919"/>
                    <a:pt x="49885" y="23919"/>
                  </a:cubicBezTo>
                  <a:cubicBezTo>
                    <a:pt x="46988" y="23919"/>
                    <a:pt x="44121" y="23858"/>
                    <a:pt x="41340" y="23738"/>
                  </a:cubicBezTo>
                  <a:cubicBezTo>
                    <a:pt x="40023" y="23680"/>
                    <a:pt x="38699" y="23474"/>
                    <a:pt x="37417" y="23275"/>
                  </a:cubicBezTo>
                  <a:cubicBezTo>
                    <a:pt x="36051" y="23064"/>
                    <a:pt x="34639" y="22843"/>
                    <a:pt x="33215" y="22798"/>
                  </a:cubicBezTo>
                  <a:cubicBezTo>
                    <a:pt x="32614" y="22780"/>
                    <a:pt x="32012" y="22771"/>
                    <a:pt x="31411" y="22771"/>
                  </a:cubicBezTo>
                  <a:cubicBezTo>
                    <a:pt x="28868" y="22771"/>
                    <a:pt x="26329" y="22920"/>
                    <a:pt x="23859" y="23065"/>
                  </a:cubicBezTo>
                  <a:cubicBezTo>
                    <a:pt x="21402" y="23209"/>
                    <a:pt x="18874" y="23358"/>
                    <a:pt x="16354" y="23358"/>
                  </a:cubicBezTo>
                  <a:cubicBezTo>
                    <a:pt x="15960" y="23358"/>
                    <a:pt x="15566" y="23354"/>
                    <a:pt x="15173" y="23346"/>
                  </a:cubicBezTo>
                  <a:cubicBezTo>
                    <a:pt x="13023" y="23304"/>
                    <a:pt x="10808" y="23184"/>
                    <a:pt x="8665" y="23068"/>
                  </a:cubicBezTo>
                  <a:cubicBezTo>
                    <a:pt x="5962" y="22922"/>
                    <a:pt x="3189" y="22777"/>
                    <a:pt x="453" y="22777"/>
                  </a:cubicBezTo>
                  <a:cubicBezTo>
                    <a:pt x="302" y="22777"/>
                    <a:pt x="151" y="22777"/>
                    <a:pt x="1" y="22778"/>
                  </a:cubicBezTo>
                  <a:lnTo>
                    <a:pt x="1" y="23290"/>
                  </a:lnTo>
                  <a:cubicBezTo>
                    <a:pt x="160" y="23289"/>
                    <a:pt x="318" y="23288"/>
                    <a:pt x="477" y="23288"/>
                  </a:cubicBezTo>
                  <a:cubicBezTo>
                    <a:pt x="3194" y="23288"/>
                    <a:pt x="5950" y="23436"/>
                    <a:pt x="8639" y="23580"/>
                  </a:cubicBezTo>
                  <a:cubicBezTo>
                    <a:pt x="10785" y="23696"/>
                    <a:pt x="13005" y="23815"/>
                    <a:pt x="15161" y="23857"/>
                  </a:cubicBezTo>
                  <a:cubicBezTo>
                    <a:pt x="15549" y="23864"/>
                    <a:pt x="15937" y="23868"/>
                    <a:pt x="16325" y="23868"/>
                  </a:cubicBezTo>
                  <a:cubicBezTo>
                    <a:pt x="18868" y="23868"/>
                    <a:pt x="21415" y="23719"/>
                    <a:pt x="23888" y="23574"/>
                  </a:cubicBezTo>
                  <a:cubicBezTo>
                    <a:pt x="26362" y="23430"/>
                    <a:pt x="28904" y="23282"/>
                    <a:pt x="31445" y="23282"/>
                  </a:cubicBezTo>
                  <a:cubicBezTo>
                    <a:pt x="32030" y="23282"/>
                    <a:pt x="32615" y="23290"/>
                    <a:pt x="33199" y="23307"/>
                  </a:cubicBezTo>
                  <a:cubicBezTo>
                    <a:pt x="34590" y="23351"/>
                    <a:pt x="35987" y="23568"/>
                    <a:pt x="37337" y="23777"/>
                  </a:cubicBezTo>
                  <a:cubicBezTo>
                    <a:pt x="38631" y="23979"/>
                    <a:pt x="39971" y="24187"/>
                    <a:pt x="41316" y="24245"/>
                  </a:cubicBezTo>
                  <a:cubicBezTo>
                    <a:pt x="44103" y="24366"/>
                    <a:pt x="46976" y="24427"/>
                    <a:pt x="49881" y="24427"/>
                  </a:cubicBezTo>
                  <a:cubicBezTo>
                    <a:pt x="50553" y="24427"/>
                    <a:pt x="51229" y="24422"/>
                    <a:pt x="51905" y="24416"/>
                  </a:cubicBezTo>
                  <a:cubicBezTo>
                    <a:pt x="57583" y="24361"/>
                    <a:pt x="63331" y="23883"/>
                    <a:pt x="68891" y="23419"/>
                  </a:cubicBezTo>
                  <a:cubicBezTo>
                    <a:pt x="74623" y="22940"/>
                    <a:pt x="80550" y="22444"/>
                    <a:pt x="86408" y="22414"/>
                  </a:cubicBezTo>
                  <a:cubicBezTo>
                    <a:pt x="86777" y="22412"/>
                    <a:pt x="87145" y="22411"/>
                    <a:pt x="87514" y="22411"/>
                  </a:cubicBezTo>
                  <a:cubicBezTo>
                    <a:pt x="91884" y="22411"/>
                    <a:pt x="96269" y="22533"/>
                    <a:pt x="100519" y="22652"/>
                  </a:cubicBezTo>
                  <a:cubicBezTo>
                    <a:pt x="102028" y="22694"/>
                    <a:pt x="103541" y="22734"/>
                    <a:pt x="105057" y="22774"/>
                  </a:cubicBezTo>
                  <a:lnTo>
                    <a:pt x="105057" y="22266"/>
                  </a:lnTo>
                  <a:lnTo>
                    <a:pt x="105062" y="22266"/>
                  </a:lnTo>
                  <a:cubicBezTo>
                    <a:pt x="103549" y="22230"/>
                    <a:pt x="102041" y="22188"/>
                    <a:pt x="100537" y="22146"/>
                  </a:cubicBezTo>
                  <a:cubicBezTo>
                    <a:pt x="96298" y="22028"/>
                    <a:pt x="91927" y="21906"/>
                    <a:pt x="87567" y="21906"/>
                  </a:cubicBezTo>
                  <a:close/>
                </a:path>
              </a:pathLst>
            </a:custGeom>
            <a:solidFill>
              <a:srgbClr val="FFFFFF">
                <a:alpha val="52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8" name="Google Shape;3608;p17"/>
          <p:cNvGrpSpPr/>
          <p:nvPr/>
        </p:nvGrpSpPr>
        <p:grpSpPr>
          <a:xfrm>
            <a:off x="-299288" y="4192625"/>
            <a:ext cx="9742572" cy="2385990"/>
            <a:chOff x="-299288" y="4192625"/>
            <a:chExt cx="9742572" cy="2385990"/>
          </a:xfrm>
        </p:grpSpPr>
        <p:sp>
          <p:nvSpPr>
            <p:cNvPr id="3609" name="Google Shape;3609;p17"/>
            <p:cNvSpPr/>
            <p:nvPr/>
          </p:nvSpPr>
          <p:spPr>
            <a:xfrm flipH="1">
              <a:off x="8581999" y="4658847"/>
              <a:ext cx="861286" cy="1892968"/>
            </a:xfrm>
            <a:custGeom>
              <a:avLst/>
              <a:gdLst/>
              <a:ahLst/>
              <a:cxnLst/>
              <a:rect l="l" t="t" r="r" b="b"/>
              <a:pathLst>
                <a:path w="17681" h="38860" extrusionOk="0">
                  <a:moveTo>
                    <a:pt x="14114" y="1"/>
                  </a:moveTo>
                  <a:cubicBezTo>
                    <a:pt x="14114" y="1"/>
                    <a:pt x="14049" y="144"/>
                    <a:pt x="13926" y="411"/>
                  </a:cubicBezTo>
                  <a:cubicBezTo>
                    <a:pt x="13807" y="680"/>
                    <a:pt x="13625" y="1073"/>
                    <a:pt x="13408" y="1577"/>
                  </a:cubicBezTo>
                  <a:cubicBezTo>
                    <a:pt x="13189" y="2081"/>
                    <a:pt x="12916" y="2691"/>
                    <a:pt x="12621" y="3398"/>
                  </a:cubicBezTo>
                  <a:cubicBezTo>
                    <a:pt x="12395" y="3973"/>
                    <a:pt x="12144" y="4610"/>
                    <a:pt x="11883" y="5299"/>
                  </a:cubicBezTo>
                  <a:cubicBezTo>
                    <a:pt x="11555" y="3780"/>
                    <a:pt x="10754" y="955"/>
                    <a:pt x="9329" y="955"/>
                  </a:cubicBezTo>
                  <a:cubicBezTo>
                    <a:pt x="9083" y="955"/>
                    <a:pt x="8818" y="1039"/>
                    <a:pt x="8533" y="1229"/>
                  </a:cubicBezTo>
                  <a:cubicBezTo>
                    <a:pt x="6360" y="2684"/>
                    <a:pt x="10172" y="5947"/>
                    <a:pt x="11297" y="6844"/>
                  </a:cubicBezTo>
                  <a:cubicBezTo>
                    <a:pt x="11257" y="6953"/>
                    <a:pt x="11218" y="7063"/>
                    <a:pt x="11180" y="7175"/>
                  </a:cubicBezTo>
                  <a:cubicBezTo>
                    <a:pt x="11016" y="7655"/>
                    <a:pt x="10846" y="8152"/>
                    <a:pt x="10671" y="8663"/>
                  </a:cubicBezTo>
                  <a:cubicBezTo>
                    <a:pt x="10498" y="9174"/>
                    <a:pt x="10318" y="9700"/>
                    <a:pt x="10137" y="10236"/>
                  </a:cubicBezTo>
                  <a:cubicBezTo>
                    <a:pt x="9963" y="10776"/>
                    <a:pt x="9801" y="11332"/>
                    <a:pt x="9627" y="11896"/>
                  </a:cubicBezTo>
                  <a:cubicBezTo>
                    <a:pt x="9482" y="12374"/>
                    <a:pt x="9334" y="12861"/>
                    <a:pt x="9187" y="13352"/>
                  </a:cubicBezTo>
                  <a:cubicBezTo>
                    <a:pt x="8895" y="12021"/>
                    <a:pt x="8202" y="9645"/>
                    <a:pt x="6984" y="9645"/>
                  </a:cubicBezTo>
                  <a:cubicBezTo>
                    <a:pt x="6771" y="9645"/>
                    <a:pt x="6541" y="9718"/>
                    <a:pt x="6294" y="9883"/>
                  </a:cubicBezTo>
                  <a:cubicBezTo>
                    <a:pt x="4353" y="11181"/>
                    <a:pt x="7916" y="14144"/>
                    <a:pt x="8772" y="14815"/>
                  </a:cubicBezTo>
                  <a:cubicBezTo>
                    <a:pt x="8720" y="15005"/>
                    <a:pt x="8668" y="15194"/>
                    <a:pt x="8617" y="15384"/>
                  </a:cubicBezTo>
                  <a:cubicBezTo>
                    <a:pt x="8460" y="15982"/>
                    <a:pt x="8287" y="16582"/>
                    <a:pt x="8138" y="17190"/>
                  </a:cubicBezTo>
                  <a:cubicBezTo>
                    <a:pt x="7986" y="17797"/>
                    <a:pt x="7833" y="18407"/>
                    <a:pt x="7682" y="19016"/>
                  </a:cubicBezTo>
                  <a:cubicBezTo>
                    <a:pt x="7517" y="19683"/>
                    <a:pt x="7368" y="20352"/>
                    <a:pt x="7221" y="21019"/>
                  </a:cubicBezTo>
                  <a:cubicBezTo>
                    <a:pt x="6711" y="19127"/>
                    <a:pt x="5780" y="16745"/>
                    <a:pt x="4324" y="16745"/>
                  </a:cubicBezTo>
                  <a:cubicBezTo>
                    <a:pt x="4018" y="16745"/>
                    <a:pt x="3690" y="16849"/>
                    <a:pt x="3338" y="17085"/>
                  </a:cubicBezTo>
                  <a:cubicBezTo>
                    <a:pt x="741" y="18822"/>
                    <a:pt x="5037" y="22644"/>
                    <a:pt x="6601" y="23914"/>
                  </a:cubicBezTo>
                  <a:cubicBezTo>
                    <a:pt x="6565" y="24102"/>
                    <a:pt x="6529" y="24290"/>
                    <a:pt x="6492" y="24476"/>
                  </a:cubicBezTo>
                  <a:cubicBezTo>
                    <a:pt x="6380" y="25072"/>
                    <a:pt x="6259" y="25659"/>
                    <a:pt x="6157" y="26238"/>
                  </a:cubicBezTo>
                  <a:cubicBezTo>
                    <a:pt x="5947" y="27397"/>
                    <a:pt x="5755" y="28520"/>
                    <a:pt x="5597" y="29588"/>
                  </a:cubicBezTo>
                  <a:cubicBezTo>
                    <a:pt x="5588" y="29649"/>
                    <a:pt x="5579" y="29707"/>
                    <a:pt x="5569" y="29769"/>
                  </a:cubicBezTo>
                  <a:cubicBezTo>
                    <a:pt x="5205" y="28218"/>
                    <a:pt x="4426" y="25807"/>
                    <a:pt x="3116" y="25807"/>
                  </a:cubicBezTo>
                  <a:cubicBezTo>
                    <a:pt x="2872" y="25807"/>
                    <a:pt x="2609" y="25890"/>
                    <a:pt x="2328" y="26079"/>
                  </a:cubicBezTo>
                  <a:cubicBezTo>
                    <a:pt x="0" y="27634"/>
                    <a:pt x="4588" y="31280"/>
                    <a:pt x="5278" y="31809"/>
                  </a:cubicBezTo>
                  <a:cubicBezTo>
                    <a:pt x="5243" y="32078"/>
                    <a:pt x="5210" y="32344"/>
                    <a:pt x="5175" y="32601"/>
                  </a:cubicBezTo>
                  <a:cubicBezTo>
                    <a:pt x="5050" y="33534"/>
                    <a:pt x="4967" y="34395"/>
                    <a:pt x="4887" y="35156"/>
                  </a:cubicBezTo>
                  <a:cubicBezTo>
                    <a:pt x="4812" y="35918"/>
                    <a:pt x="4755" y="36583"/>
                    <a:pt x="4722" y="37132"/>
                  </a:cubicBezTo>
                  <a:cubicBezTo>
                    <a:pt x="4678" y="37678"/>
                    <a:pt x="4666" y="38115"/>
                    <a:pt x="4654" y="38408"/>
                  </a:cubicBezTo>
                  <a:cubicBezTo>
                    <a:pt x="4644" y="38555"/>
                    <a:pt x="4652" y="38668"/>
                    <a:pt x="4651" y="38744"/>
                  </a:cubicBezTo>
                  <a:cubicBezTo>
                    <a:pt x="4651" y="38819"/>
                    <a:pt x="4652" y="38859"/>
                    <a:pt x="4652" y="38859"/>
                  </a:cubicBezTo>
                  <a:cubicBezTo>
                    <a:pt x="4652" y="38859"/>
                    <a:pt x="4671" y="38703"/>
                    <a:pt x="4721" y="38413"/>
                  </a:cubicBezTo>
                  <a:cubicBezTo>
                    <a:pt x="4771" y="38122"/>
                    <a:pt x="4851" y="37702"/>
                    <a:pt x="4954" y="37163"/>
                  </a:cubicBezTo>
                  <a:cubicBezTo>
                    <a:pt x="5059" y="36625"/>
                    <a:pt x="5186" y="35971"/>
                    <a:pt x="5333" y="35221"/>
                  </a:cubicBezTo>
                  <a:cubicBezTo>
                    <a:pt x="5474" y="34525"/>
                    <a:pt x="5634" y="33742"/>
                    <a:pt x="5807" y="32892"/>
                  </a:cubicBezTo>
                  <a:lnTo>
                    <a:pt x="5807" y="32892"/>
                  </a:lnTo>
                  <a:lnTo>
                    <a:pt x="5806" y="33037"/>
                  </a:lnTo>
                  <a:lnTo>
                    <a:pt x="6071" y="32427"/>
                  </a:lnTo>
                  <a:cubicBezTo>
                    <a:pt x="6071" y="32427"/>
                    <a:pt x="13078" y="29665"/>
                    <a:pt x="10909" y="27186"/>
                  </a:cubicBezTo>
                  <a:cubicBezTo>
                    <a:pt x="10572" y="26800"/>
                    <a:pt x="10216" y="26637"/>
                    <a:pt x="9855" y="26637"/>
                  </a:cubicBezTo>
                  <a:cubicBezTo>
                    <a:pt x="8494" y="26637"/>
                    <a:pt x="7070" y="28965"/>
                    <a:pt x="6335" y="30373"/>
                  </a:cubicBezTo>
                  <a:cubicBezTo>
                    <a:pt x="6377" y="30166"/>
                    <a:pt x="6422" y="29958"/>
                    <a:pt x="6465" y="29746"/>
                  </a:cubicBezTo>
                  <a:cubicBezTo>
                    <a:pt x="6679" y="28693"/>
                    <a:pt x="6942" y="27591"/>
                    <a:pt x="7179" y="26443"/>
                  </a:cubicBezTo>
                  <a:cubicBezTo>
                    <a:pt x="7336" y="25748"/>
                    <a:pt x="7496" y="25036"/>
                    <a:pt x="7658" y="24319"/>
                  </a:cubicBezTo>
                  <a:lnTo>
                    <a:pt x="7792" y="24011"/>
                  </a:lnTo>
                  <a:cubicBezTo>
                    <a:pt x="7792" y="24011"/>
                    <a:pt x="14859" y="21224"/>
                    <a:pt x="12672" y="18724"/>
                  </a:cubicBezTo>
                  <a:cubicBezTo>
                    <a:pt x="12332" y="18334"/>
                    <a:pt x="11973" y="18170"/>
                    <a:pt x="11609" y="18170"/>
                  </a:cubicBezTo>
                  <a:cubicBezTo>
                    <a:pt x="10379" y="18170"/>
                    <a:pt x="9099" y="20055"/>
                    <a:pt x="8311" y="21469"/>
                  </a:cubicBezTo>
                  <a:cubicBezTo>
                    <a:pt x="8478" y="20744"/>
                    <a:pt x="8647" y="20017"/>
                    <a:pt x="8835" y="19294"/>
                  </a:cubicBezTo>
                  <a:cubicBezTo>
                    <a:pt x="8980" y="18687"/>
                    <a:pt x="9126" y="18079"/>
                    <a:pt x="9270" y="17474"/>
                  </a:cubicBezTo>
                  <a:cubicBezTo>
                    <a:pt x="9363" y="17078"/>
                    <a:pt x="9464" y="16687"/>
                    <a:pt x="9566" y="16297"/>
                  </a:cubicBezTo>
                  <a:lnTo>
                    <a:pt x="9566" y="16297"/>
                  </a:lnTo>
                  <a:lnTo>
                    <a:pt x="9565" y="16440"/>
                  </a:lnTo>
                  <a:lnTo>
                    <a:pt x="9565" y="16440"/>
                  </a:lnTo>
                  <a:lnTo>
                    <a:pt x="9803" y="15895"/>
                  </a:lnTo>
                  <a:cubicBezTo>
                    <a:pt x="9803" y="15895"/>
                    <a:pt x="16065" y="13425"/>
                    <a:pt x="14127" y="11210"/>
                  </a:cubicBezTo>
                  <a:cubicBezTo>
                    <a:pt x="13825" y="10865"/>
                    <a:pt x="13507" y="10719"/>
                    <a:pt x="13185" y="10719"/>
                  </a:cubicBezTo>
                  <a:cubicBezTo>
                    <a:pt x="12076" y="10719"/>
                    <a:pt x="10920" y="12448"/>
                    <a:pt x="10226" y="13707"/>
                  </a:cubicBezTo>
                  <a:cubicBezTo>
                    <a:pt x="10364" y="13193"/>
                    <a:pt x="10500" y="12684"/>
                    <a:pt x="10633" y="12182"/>
                  </a:cubicBezTo>
                  <a:cubicBezTo>
                    <a:pt x="10778" y="11616"/>
                    <a:pt x="10933" y="11061"/>
                    <a:pt x="11070" y="10514"/>
                  </a:cubicBezTo>
                  <a:cubicBezTo>
                    <a:pt x="11221" y="9971"/>
                    <a:pt x="11370" y="9441"/>
                    <a:pt x="11514" y="8923"/>
                  </a:cubicBezTo>
                  <a:cubicBezTo>
                    <a:pt x="11595" y="8635"/>
                    <a:pt x="11675" y="8352"/>
                    <a:pt x="11752" y="8072"/>
                  </a:cubicBezTo>
                  <a:cubicBezTo>
                    <a:pt x="12699" y="7674"/>
                    <a:pt x="17680" y="5457"/>
                    <a:pt x="15923" y="3449"/>
                  </a:cubicBezTo>
                  <a:cubicBezTo>
                    <a:pt x="15622" y="3103"/>
                    <a:pt x="15304" y="2958"/>
                    <a:pt x="14982" y="2958"/>
                  </a:cubicBezTo>
                  <a:cubicBezTo>
                    <a:pt x="14169" y="2958"/>
                    <a:pt x="13332" y="3887"/>
                    <a:pt x="12668" y="4880"/>
                  </a:cubicBezTo>
                  <a:lnTo>
                    <a:pt x="12668" y="4880"/>
                  </a:lnTo>
                  <a:cubicBezTo>
                    <a:pt x="12805" y="4409"/>
                    <a:pt x="12932" y="3962"/>
                    <a:pt x="13049" y="3547"/>
                  </a:cubicBezTo>
                  <a:cubicBezTo>
                    <a:pt x="13278" y="2820"/>
                    <a:pt x="13470" y="2183"/>
                    <a:pt x="13627" y="1658"/>
                  </a:cubicBezTo>
                  <a:cubicBezTo>
                    <a:pt x="13788" y="1134"/>
                    <a:pt x="13905" y="717"/>
                    <a:pt x="13989" y="435"/>
                  </a:cubicBezTo>
                  <a:cubicBezTo>
                    <a:pt x="14070" y="151"/>
                    <a:pt x="14114" y="1"/>
                    <a:pt x="141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17"/>
            <p:cNvSpPr/>
            <p:nvPr/>
          </p:nvSpPr>
          <p:spPr>
            <a:xfrm flipH="1">
              <a:off x="7941936" y="4717686"/>
              <a:ext cx="792796" cy="1839433"/>
            </a:xfrm>
            <a:custGeom>
              <a:avLst/>
              <a:gdLst/>
              <a:ahLst/>
              <a:cxnLst/>
              <a:rect l="l" t="t" r="r" b="b"/>
              <a:pathLst>
                <a:path w="16275" h="37761" extrusionOk="0">
                  <a:moveTo>
                    <a:pt x="4455" y="0"/>
                  </a:moveTo>
                  <a:cubicBezTo>
                    <a:pt x="4215" y="0"/>
                    <a:pt x="3984" y="260"/>
                    <a:pt x="4040" y="525"/>
                  </a:cubicBezTo>
                  <a:cubicBezTo>
                    <a:pt x="4352" y="2013"/>
                    <a:pt x="5143" y="3372"/>
                    <a:pt x="5608" y="4826"/>
                  </a:cubicBezTo>
                  <a:cubicBezTo>
                    <a:pt x="5845" y="5566"/>
                    <a:pt x="6050" y="6316"/>
                    <a:pt x="6229" y="7072"/>
                  </a:cubicBezTo>
                  <a:cubicBezTo>
                    <a:pt x="5190" y="6901"/>
                    <a:pt x="4477" y="6520"/>
                    <a:pt x="3743" y="5756"/>
                  </a:cubicBezTo>
                  <a:cubicBezTo>
                    <a:pt x="3194" y="5185"/>
                    <a:pt x="2847" y="4381"/>
                    <a:pt x="2215" y="3911"/>
                  </a:cubicBezTo>
                  <a:cubicBezTo>
                    <a:pt x="2157" y="3867"/>
                    <a:pt x="2098" y="3848"/>
                    <a:pt x="2042" y="3848"/>
                  </a:cubicBezTo>
                  <a:cubicBezTo>
                    <a:pt x="1836" y="3848"/>
                    <a:pt x="1670" y="4100"/>
                    <a:pt x="1703" y="4305"/>
                  </a:cubicBezTo>
                  <a:cubicBezTo>
                    <a:pt x="1852" y="5231"/>
                    <a:pt x="2810" y="6415"/>
                    <a:pt x="3501" y="7018"/>
                  </a:cubicBezTo>
                  <a:cubicBezTo>
                    <a:pt x="4095" y="7534"/>
                    <a:pt x="4840" y="7976"/>
                    <a:pt x="5610" y="7976"/>
                  </a:cubicBezTo>
                  <a:cubicBezTo>
                    <a:pt x="5861" y="7976"/>
                    <a:pt x="6115" y="7928"/>
                    <a:pt x="6367" y="7822"/>
                  </a:cubicBezTo>
                  <a:cubicBezTo>
                    <a:pt x="6378" y="7816"/>
                    <a:pt x="6384" y="7808"/>
                    <a:pt x="6395" y="7803"/>
                  </a:cubicBezTo>
                  <a:cubicBezTo>
                    <a:pt x="6476" y="8184"/>
                    <a:pt x="6551" y="8567"/>
                    <a:pt x="6620" y="8952"/>
                  </a:cubicBezTo>
                  <a:cubicBezTo>
                    <a:pt x="7160" y="12045"/>
                    <a:pt x="7270" y="15224"/>
                    <a:pt x="7017" y="18353"/>
                  </a:cubicBezTo>
                  <a:cubicBezTo>
                    <a:pt x="6803" y="21005"/>
                    <a:pt x="6316" y="23603"/>
                    <a:pt x="5662" y="26160"/>
                  </a:cubicBezTo>
                  <a:cubicBezTo>
                    <a:pt x="5047" y="25141"/>
                    <a:pt x="4381" y="24181"/>
                    <a:pt x="3437" y="23422"/>
                  </a:cubicBezTo>
                  <a:cubicBezTo>
                    <a:pt x="1965" y="22240"/>
                    <a:pt x="970" y="21549"/>
                    <a:pt x="992" y="19482"/>
                  </a:cubicBezTo>
                  <a:cubicBezTo>
                    <a:pt x="994" y="19254"/>
                    <a:pt x="796" y="19122"/>
                    <a:pt x="606" y="19122"/>
                  </a:cubicBezTo>
                  <a:cubicBezTo>
                    <a:pt x="455" y="19122"/>
                    <a:pt x="309" y="19203"/>
                    <a:pt x="269" y="19385"/>
                  </a:cubicBezTo>
                  <a:cubicBezTo>
                    <a:pt x="0" y="20586"/>
                    <a:pt x="364" y="21829"/>
                    <a:pt x="1211" y="22731"/>
                  </a:cubicBezTo>
                  <a:cubicBezTo>
                    <a:pt x="1850" y="23412"/>
                    <a:pt x="2744" y="23786"/>
                    <a:pt x="3426" y="24424"/>
                  </a:cubicBezTo>
                  <a:cubicBezTo>
                    <a:pt x="4199" y="25149"/>
                    <a:pt x="4828" y="26056"/>
                    <a:pt x="5450" y="26906"/>
                  </a:cubicBezTo>
                  <a:cubicBezTo>
                    <a:pt x="5455" y="26912"/>
                    <a:pt x="5460" y="26914"/>
                    <a:pt x="5466" y="26919"/>
                  </a:cubicBezTo>
                  <a:cubicBezTo>
                    <a:pt x="4516" y="30444"/>
                    <a:pt x="3257" y="33893"/>
                    <a:pt x="1946" y="37300"/>
                  </a:cubicBezTo>
                  <a:cubicBezTo>
                    <a:pt x="1847" y="37558"/>
                    <a:pt x="2092" y="37761"/>
                    <a:pt x="2324" y="37761"/>
                  </a:cubicBezTo>
                  <a:cubicBezTo>
                    <a:pt x="2441" y="37761"/>
                    <a:pt x="2555" y="37708"/>
                    <a:pt x="2619" y="37584"/>
                  </a:cubicBezTo>
                  <a:cubicBezTo>
                    <a:pt x="4671" y="33585"/>
                    <a:pt x="6281" y="29348"/>
                    <a:pt x="7286" y="24969"/>
                  </a:cubicBezTo>
                  <a:cubicBezTo>
                    <a:pt x="9312" y="21581"/>
                    <a:pt x="13897" y="19955"/>
                    <a:pt x="14394" y="15551"/>
                  </a:cubicBezTo>
                  <a:cubicBezTo>
                    <a:pt x="14421" y="15310"/>
                    <a:pt x="14243" y="15189"/>
                    <a:pt x="14053" y="15189"/>
                  </a:cubicBezTo>
                  <a:cubicBezTo>
                    <a:pt x="13864" y="15189"/>
                    <a:pt x="13661" y="15310"/>
                    <a:pt x="13638" y="15551"/>
                  </a:cubicBezTo>
                  <a:cubicBezTo>
                    <a:pt x="13286" y="19072"/>
                    <a:pt x="9911" y="20785"/>
                    <a:pt x="7645" y="23247"/>
                  </a:cubicBezTo>
                  <a:cubicBezTo>
                    <a:pt x="7928" y="21777"/>
                    <a:pt x="8135" y="20291"/>
                    <a:pt x="8268" y="18797"/>
                  </a:cubicBezTo>
                  <a:cubicBezTo>
                    <a:pt x="9359" y="16728"/>
                    <a:pt x="11211" y="15053"/>
                    <a:pt x="11649" y="12613"/>
                  </a:cubicBezTo>
                  <a:cubicBezTo>
                    <a:pt x="11876" y="11348"/>
                    <a:pt x="12003" y="10004"/>
                    <a:pt x="12046" y="8641"/>
                  </a:cubicBezTo>
                  <a:cubicBezTo>
                    <a:pt x="12052" y="8639"/>
                    <a:pt x="12057" y="8639"/>
                    <a:pt x="12063" y="8636"/>
                  </a:cubicBezTo>
                  <a:cubicBezTo>
                    <a:pt x="14451" y="7365"/>
                    <a:pt x="16275" y="3305"/>
                    <a:pt x="15246" y="731"/>
                  </a:cubicBezTo>
                  <a:cubicBezTo>
                    <a:pt x="15173" y="546"/>
                    <a:pt x="15019" y="458"/>
                    <a:pt x="14869" y="458"/>
                  </a:cubicBezTo>
                  <a:cubicBezTo>
                    <a:pt x="14687" y="458"/>
                    <a:pt x="14509" y="588"/>
                    <a:pt x="14485" y="834"/>
                  </a:cubicBezTo>
                  <a:cubicBezTo>
                    <a:pt x="14345" y="2231"/>
                    <a:pt x="14498" y="3572"/>
                    <a:pt x="14027" y="4932"/>
                  </a:cubicBezTo>
                  <a:cubicBezTo>
                    <a:pt x="13591" y="6187"/>
                    <a:pt x="12836" y="7106"/>
                    <a:pt x="12057" y="8124"/>
                  </a:cubicBezTo>
                  <a:cubicBezTo>
                    <a:pt x="12091" y="5832"/>
                    <a:pt x="11882" y="3501"/>
                    <a:pt x="11450" y="1394"/>
                  </a:cubicBezTo>
                  <a:cubicBezTo>
                    <a:pt x="11413" y="1209"/>
                    <a:pt x="11258" y="1124"/>
                    <a:pt x="11100" y="1124"/>
                  </a:cubicBezTo>
                  <a:cubicBezTo>
                    <a:pt x="10902" y="1124"/>
                    <a:pt x="10697" y="1257"/>
                    <a:pt x="10709" y="1493"/>
                  </a:cubicBezTo>
                  <a:cubicBezTo>
                    <a:pt x="10890" y="5270"/>
                    <a:pt x="11716" y="9703"/>
                    <a:pt x="10538" y="13391"/>
                  </a:cubicBezTo>
                  <a:cubicBezTo>
                    <a:pt x="10085" y="14810"/>
                    <a:pt x="9151" y="15926"/>
                    <a:pt x="8389" y="17116"/>
                  </a:cubicBezTo>
                  <a:cubicBezTo>
                    <a:pt x="8527" y="14271"/>
                    <a:pt x="8360" y="11419"/>
                    <a:pt x="7832" y="8618"/>
                  </a:cubicBezTo>
                  <a:cubicBezTo>
                    <a:pt x="7324" y="5918"/>
                    <a:pt x="6580" y="2261"/>
                    <a:pt x="4720" y="130"/>
                  </a:cubicBezTo>
                  <a:cubicBezTo>
                    <a:pt x="4641" y="39"/>
                    <a:pt x="4547" y="0"/>
                    <a:pt x="44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17"/>
            <p:cNvSpPr/>
            <p:nvPr/>
          </p:nvSpPr>
          <p:spPr>
            <a:xfrm flipH="1">
              <a:off x="8976815" y="4192625"/>
              <a:ext cx="245024" cy="672476"/>
            </a:xfrm>
            <a:custGeom>
              <a:avLst/>
              <a:gdLst/>
              <a:ahLst/>
              <a:cxnLst/>
              <a:rect l="l" t="t" r="r" b="b"/>
              <a:pathLst>
                <a:path w="5030" h="13805" extrusionOk="0">
                  <a:moveTo>
                    <a:pt x="4089" y="1"/>
                  </a:moveTo>
                  <a:cubicBezTo>
                    <a:pt x="3952" y="1"/>
                    <a:pt x="3819" y="114"/>
                    <a:pt x="3855" y="298"/>
                  </a:cubicBezTo>
                  <a:cubicBezTo>
                    <a:pt x="4116" y="1638"/>
                    <a:pt x="3816" y="2754"/>
                    <a:pt x="3309" y="3805"/>
                  </a:cubicBezTo>
                  <a:cubicBezTo>
                    <a:pt x="3238" y="3029"/>
                    <a:pt x="3045" y="2234"/>
                    <a:pt x="2795" y="1585"/>
                  </a:cubicBezTo>
                  <a:cubicBezTo>
                    <a:pt x="2758" y="1489"/>
                    <a:pt x="2658" y="1439"/>
                    <a:pt x="2565" y="1439"/>
                  </a:cubicBezTo>
                  <a:cubicBezTo>
                    <a:pt x="2459" y="1439"/>
                    <a:pt x="2362" y="1504"/>
                    <a:pt x="2376" y="1642"/>
                  </a:cubicBezTo>
                  <a:cubicBezTo>
                    <a:pt x="2431" y="2198"/>
                    <a:pt x="2555" y="2735"/>
                    <a:pt x="2646" y="3285"/>
                  </a:cubicBezTo>
                  <a:cubicBezTo>
                    <a:pt x="2723" y="3734"/>
                    <a:pt x="2769" y="4192"/>
                    <a:pt x="2863" y="4638"/>
                  </a:cubicBezTo>
                  <a:cubicBezTo>
                    <a:pt x="2239" y="5720"/>
                    <a:pt x="1487" y="6778"/>
                    <a:pt x="1018" y="7993"/>
                  </a:cubicBezTo>
                  <a:cubicBezTo>
                    <a:pt x="344" y="9741"/>
                    <a:pt x="251" y="11752"/>
                    <a:pt x="17" y="13596"/>
                  </a:cubicBezTo>
                  <a:cubicBezTo>
                    <a:pt x="1" y="13729"/>
                    <a:pt x="119" y="13805"/>
                    <a:pt x="235" y="13805"/>
                  </a:cubicBezTo>
                  <a:cubicBezTo>
                    <a:pt x="326" y="13805"/>
                    <a:pt x="416" y="13757"/>
                    <a:pt x="436" y="13653"/>
                  </a:cubicBezTo>
                  <a:cubicBezTo>
                    <a:pt x="1018" y="10615"/>
                    <a:pt x="1576" y="8180"/>
                    <a:pt x="3217" y="5510"/>
                  </a:cubicBezTo>
                  <a:cubicBezTo>
                    <a:pt x="4196" y="3920"/>
                    <a:pt x="5030" y="2016"/>
                    <a:pt x="4320" y="168"/>
                  </a:cubicBezTo>
                  <a:cubicBezTo>
                    <a:pt x="4276" y="52"/>
                    <a:pt x="4182" y="1"/>
                    <a:pt x="4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17"/>
            <p:cNvSpPr/>
            <p:nvPr/>
          </p:nvSpPr>
          <p:spPr>
            <a:xfrm flipH="1">
              <a:off x="7512732" y="4666637"/>
              <a:ext cx="365539" cy="1108648"/>
            </a:xfrm>
            <a:custGeom>
              <a:avLst/>
              <a:gdLst/>
              <a:ahLst/>
              <a:cxnLst/>
              <a:rect l="l" t="t" r="r" b="b"/>
              <a:pathLst>
                <a:path w="7504" h="22759" extrusionOk="0">
                  <a:moveTo>
                    <a:pt x="5316" y="1"/>
                  </a:moveTo>
                  <a:cubicBezTo>
                    <a:pt x="5218" y="1"/>
                    <a:pt x="5118" y="51"/>
                    <a:pt x="5074" y="165"/>
                  </a:cubicBezTo>
                  <a:cubicBezTo>
                    <a:pt x="3882" y="3201"/>
                    <a:pt x="4020" y="6286"/>
                    <a:pt x="4125" y="9480"/>
                  </a:cubicBezTo>
                  <a:cubicBezTo>
                    <a:pt x="4176" y="11041"/>
                    <a:pt x="4223" y="12611"/>
                    <a:pt x="4039" y="14165"/>
                  </a:cubicBezTo>
                  <a:cubicBezTo>
                    <a:pt x="3974" y="14702"/>
                    <a:pt x="3850" y="15212"/>
                    <a:pt x="3699" y="15712"/>
                  </a:cubicBezTo>
                  <a:cubicBezTo>
                    <a:pt x="3697" y="15555"/>
                    <a:pt x="3693" y="15398"/>
                    <a:pt x="3689" y="15242"/>
                  </a:cubicBezTo>
                  <a:cubicBezTo>
                    <a:pt x="3647" y="13890"/>
                    <a:pt x="3480" y="12547"/>
                    <a:pt x="3294" y="11208"/>
                  </a:cubicBezTo>
                  <a:cubicBezTo>
                    <a:pt x="3119" y="9939"/>
                    <a:pt x="2079" y="6522"/>
                    <a:pt x="2603" y="5557"/>
                  </a:cubicBezTo>
                  <a:cubicBezTo>
                    <a:pt x="2680" y="5417"/>
                    <a:pt x="2550" y="5250"/>
                    <a:pt x="2418" y="5250"/>
                  </a:cubicBezTo>
                  <a:cubicBezTo>
                    <a:pt x="2373" y="5250"/>
                    <a:pt x="2328" y="5270"/>
                    <a:pt x="2291" y="5317"/>
                  </a:cubicBezTo>
                  <a:cubicBezTo>
                    <a:pt x="886" y="7101"/>
                    <a:pt x="2287" y="8988"/>
                    <a:pt x="2580" y="10997"/>
                  </a:cubicBezTo>
                  <a:cubicBezTo>
                    <a:pt x="2939" y="13457"/>
                    <a:pt x="3142" y="15818"/>
                    <a:pt x="2833" y="18146"/>
                  </a:cubicBezTo>
                  <a:cubicBezTo>
                    <a:pt x="2740" y="18407"/>
                    <a:pt x="2654" y="18670"/>
                    <a:pt x="2576" y="18938"/>
                  </a:cubicBezTo>
                  <a:cubicBezTo>
                    <a:pt x="2403" y="16726"/>
                    <a:pt x="2198" y="14510"/>
                    <a:pt x="1972" y="12306"/>
                  </a:cubicBezTo>
                  <a:cubicBezTo>
                    <a:pt x="1957" y="12163"/>
                    <a:pt x="1836" y="12088"/>
                    <a:pt x="1723" y="12088"/>
                  </a:cubicBezTo>
                  <a:cubicBezTo>
                    <a:pt x="1612" y="12088"/>
                    <a:pt x="1508" y="12160"/>
                    <a:pt x="1517" y="12306"/>
                  </a:cubicBezTo>
                  <a:cubicBezTo>
                    <a:pt x="1630" y="14400"/>
                    <a:pt x="1838" y="16517"/>
                    <a:pt x="2141" y="18603"/>
                  </a:cubicBezTo>
                  <a:cubicBezTo>
                    <a:pt x="2017" y="18311"/>
                    <a:pt x="1880" y="18020"/>
                    <a:pt x="1738" y="17714"/>
                  </a:cubicBezTo>
                  <a:cubicBezTo>
                    <a:pt x="1026" y="16160"/>
                    <a:pt x="820" y="14698"/>
                    <a:pt x="627" y="13016"/>
                  </a:cubicBezTo>
                  <a:cubicBezTo>
                    <a:pt x="607" y="12852"/>
                    <a:pt x="485" y="12768"/>
                    <a:pt x="365" y="12768"/>
                  </a:cubicBezTo>
                  <a:cubicBezTo>
                    <a:pt x="245" y="12768"/>
                    <a:pt x="128" y="12850"/>
                    <a:pt x="113" y="13016"/>
                  </a:cubicBezTo>
                  <a:cubicBezTo>
                    <a:pt x="0" y="14279"/>
                    <a:pt x="286" y="15598"/>
                    <a:pt x="722" y="16780"/>
                  </a:cubicBezTo>
                  <a:cubicBezTo>
                    <a:pt x="1179" y="18020"/>
                    <a:pt x="2090" y="19096"/>
                    <a:pt x="2336" y="20403"/>
                  </a:cubicBezTo>
                  <a:cubicBezTo>
                    <a:pt x="2338" y="20413"/>
                    <a:pt x="2346" y="20416"/>
                    <a:pt x="2350" y="20424"/>
                  </a:cubicBezTo>
                  <a:cubicBezTo>
                    <a:pt x="2157" y="21080"/>
                    <a:pt x="1916" y="21734"/>
                    <a:pt x="1613" y="22388"/>
                  </a:cubicBezTo>
                  <a:cubicBezTo>
                    <a:pt x="1523" y="22583"/>
                    <a:pt x="1678" y="22758"/>
                    <a:pt x="1839" y="22758"/>
                  </a:cubicBezTo>
                  <a:cubicBezTo>
                    <a:pt x="1912" y="22758"/>
                    <a:pt x="1986" y="22723"/>
                    <a:pt x="2039" y="22637"/>
                  </a:cubicBezTo>
                  <a:cubicBezTo>
                    <a:pt x="2939" y="21183"/>
                    <a:pt x="3401" y="19556"/>
                    <a:pt x="3590" y="17883"/>
                  </a:cubicBezTo>
                  <a:cubicBezTo>
                    <a:pt x="3982" y="16988"/>
                    <a:pt x="4399" y="16102"/>
                    <a:pt x="4657" y="15148"/>
                  </a:cubicBezTo>
                  <a:cubicBezTo>
                    <a:pt x="4661" y="15147"/>
                    <a:pt x="4663" y="15147"/>
                    <a:pt x="4667" y="15145"/>
                  </a:cubicBezTo>
                  <a:cubicBezTo>
                    <a:pt x="6225" y="14352"/>
                    <a:pt x="6845" y="12855"/>
                    <a:pt x="7039" y="11170"/>
                  </a:cubicBezTo>
                  <a:cubicBezTo>
                    <a:pt x="7352" y="8449"/>
                    <a:pt x="7146" y="5691"/>
                    <a:pt x="7484" y="2948"/>
                  </a:cubicBezTo>
                  <a:cubicBezTo>
                    <a:pt x="7504" y="2785"/>
                    <a:pt x="7364" y="2694"/>
                    <a:pt x="7224" y="2694"/>
                  </a:cubicBezTo>
                  <a:cubicBezTo>
                    <a:pt x="7112" y="2694"/>
                    <a:pt x="7000" y="2752"/>
                    <a:pt x="6970" y="2879"/>
                  </a:cubicBezTo>
                  <a:cubicBezTo>
                    <a:pt x="6567" y="4587"/>
                    <a:pt x="6420" y="6309"/>
                    <a:pt x="6416" y="8065"/>
                  </a:cubicBezTo>
                  <a:cubicBezTo>
                    <a:pt x="6410" y="10402"/>
                    <a:pt x="6633" y="12793"/>
                    <a:pt x="4818" y="14470"/>
                  </a:cubicBezTo>
                  <a:cubicBezTo>
                    <a:pt x="5051" y="13273"/>
                    <a:pt x="5102" y="12058"/>
                    <a:pt x="5078" y="10835"/>
                  </a:cubicBezTo>
                  <a:cubicBezTo>
                    <a:pt x="5010" y="7288"/>
                    <a:pt x="4290" y="3721"/>
                    <a:pt x="5540" y="293"/>
                  </a:cubicBezTo>
                  <a:cubicBezTo>
                    <a:pt x="5605" y="115"/>
                    <a:pt x="5463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17"/>
            <p:cNvSpPr/>
            <p:nvPr/>
          </p:nvSpPr>
          <p:spPr>
            <a:xfrm flipH="1">
              <a:off x="7111343" y="4693088"/>
              <a:ext cx="449081" cy="1068752"/>
            </a:xfrm>
            <a:custGeom>
              <a:avLst/>
              <a:gdLst/>
              <a:ahLst/>
              <a:cxnLst/>
              <a:rect l="l" t="t" r="r" b="b"/>
              <a:pathLst>
                <a:path w="9219" h="21940" extrusionOk="0">
                  <a:moveTo>
                    <a:pt x="2286" y="0"/>
                  </a:moveTo>
                  <a:cubicBezTo>
                    <a:pt x="2065" y="0"/>
                    <a:pt x="1844" y="143"/>
                    <a:pt x="1872" y="403"/>
                  </a:cubicBezTo>
                  <a:cubicBezTo>
                    <a:pt x="1909" y="729"/>
                    <a:pt x="1950" y="1055"/>
                    <a:pt x="1996" y="1377"/>
                  </a:cubicBezTo>
                  <a:cubicBezTo>
                    <a:pt x="2086" y="2115"/>
                    <a:pt x="2173" y="2854"/>
                    <a:pt x="2285" y="3588"/>
                  </a:cubicBezTo>
                  <a:cubicBezTo>
                    <a:pt x="2304" y="3718"/>
                    <a:pt x="2375" y="3809"/>
                    <a:pt x="2469" y="3865"/>
                  </a:cubicBezTo>
                  <a:cubicBezTo>
                    <a:pt x="2755" y="5028"/>
                    <a:pt x="3142" y="6163"/>
                    <a:pt x="3662" y="7262"/>
                  </a:cubicBezTo>
                  <a:cubicBezTo>
                    <a:pt x="3609" y="8156"/>
                    <a:pt x="3588" y="9048"/>
                    <a:pt x="3602" y="9940"/>
                  </a:cubicBezTo>
                  <a:cubicBezTo>
                    <a:pt x="3327" y="9551"/>
                    <a:pt x="3051" y="9161"/>
                    <a:pt x="2776" y="8773"/>
                  </a:cubicBezTo>
                  <a:cubicBezTo>
                    <a:pt x="2712" y="8682"/>
                    <a:pt x="2624" y="8573"/>
                    <a:pt x="2529" y="8451"/>
                  </a:cubicBezTo>
                  <a:cubicBezTo>
                    <a:pt x="2329" y="7832"/>
                    <a:pt x="2039" y="7238"/>
                    <a:pt x="1783" y="6641"/>
                  </a:cubicBezTo>
                  <a:cubicBezTo>
                    <a:pt x="1735" y="6530"/>
                    <a:pt x="1632" y="6481"/>
                    <a:pt x="1525" y="6481"/>
                  </a:cubicBezTo>
                  <a:cubicBezTo>
                    <a:pt x="1378" y="6481"/>
                    <a:pt x="1222" y="6572"/>
                    <a:pt x="1187" y="6719"/>
                  </a:cubicBezTo>
                  <a:cubicBezTo>
                    <a:pt x="1063" y="7234"/>
                    <a:pt x="1261" y="7622"/>
                    <a:pt x="1536" y="8009"/>
                  </a:cubicBezTo>
                  <a:cubicBezTo>
                    <a:pt x="1622" y="8262"/>
                    <a:pt x="1711" y="8514"/>
                    <a:pt x="1814" y="8760"/>
                  </a:cubicBezTo>
                  <a:cubicBezTo>
                    <a:pt x="1872" y="8897"/>
                    <a:pt x="1986" y="8952"/>
                    <a:pt x="2107" y="8952"/>
                  </a:cubicBezTo>
                  <a:cubicBezTo>
                    <a:pt x="2150" y="8952"/>
                    <a:pt x="2194" y="8945"/>
                    <a:pt x="2236" y="8932"/>
                  </a:cubicBezTo>
                  <a:cubicBezTo>
                    <a:pt x="2636" y="9457"/>
                    <a:pt x="3037" y="9981"/>
                    <a:pt x="3436" y="10506"/>
                  </a:cubicBezTo>
                  <a:cubicBezTo>
                    <a:pt x="3486" y="10572"/>
                    <a:pt x="3554" y="10598"/>
                    <a:pt x="3621" y="10602"/>
                  </a:cubicBezTo>
                  <a:cubicBezTo>
                    <a:pt x="3690" y="12408"/>
                    <a:pt x="3913" y="14196"/>
                    <a:pt x="4345" y="15942"/>
                  </a:cubicBezTo>
                  <a:cubicBezTo>
                    <a:pt x="4075" y="15781"/>
                    <a:pt x="3795" y="15638"/>
                    <a:pt x="3493" y="15522"/>
                  </a:cubicBezTo>
                  <a:cubicBezTo>
                    <a:pt x="3287" y="15442"/>
                    <a:pt x="3034" y="15389"/>
                    <a:pt x="2765" y="15340"/>
                  </a:cubicBezTo>
                  <a:cubicBezTo>
                    <a:pt x="2727" y="15294"/>
                    <a:pt x="2674" y="15254"/>
                    <a:pt x="2609" y="15227"/>
                  </a:cubicBezTo>
                  <a:cubicBezTo>
                    <a:pt x="1939" y="14957"/>
                    <a:pt x="1375" y="14306"/>
                    <a:pt x="636" y="14306"/>
                  </a:cubicBezTo>
                  <a:cubicBezTo>
                    <a:pt x="555" y="14306"/>
                    <a:pt x="473" y="14313"/>
                    <a:pt x="387" y="14330"/>
                  </a:cubicBezTo>
                  <a:cubicBezTo>
                    <a:pt x="104" y="14385"/>
                    <a:pt x="1" y="14738"/>
                    <a:pt x="128" y="14966"/>
                  </a:cubicBezTo>
                  <a:cubicBezTo>
                    <a:pt x="504" y="15638"/>
                    <a:pt x="1069" y="15858"/>
                    <a:pt x="1808" y="15956"/>
                  </a:cubicBezTo>
                  <a:cubicBezTo>
                    <a:pt x="2796" y="16089"/>
                    <a:pt x="3711" y="16373"/>
                    <a:pt x="4588" y="16825"/>
                  </a:cubicBezTo>
                  <a:cubicBezTo>
                    <a:pt x="5080" y="18525"/>
                    <a:pt x="5771" y="20179"/>
                    <a:pt x="6714" y="21756"/>
                  </a:cubicBezTo>
                  <a:cubicBezTo>
                    <a:pt x="6791" y="21886"/>
                    <a:pt x="6906" y="21939"/>
                    <a:pt x="7022" y="21939"/>
                  </a:cubicBezTo>
                  <a:cubicBezTo>
                    <a:pt x="7282" y="21939"/>
                    <a:pt x="7543" y="21666"/>
                    <a:pt x="7374" y="21369"/>
                  </a:cubicBezTo>
                  <a:cubicBezTo>
                    <a:pt x="6549" y="19920"/>
                    <a:pt x="5947" y="18421"/>
                    <a:pt x="5518" y="16892"/>
                  </a:cubicBezTo>
                  <a:cubicBezTo>
                    <a:pt x="6056" y="16266"/>
                    <a:pt x="6544" y="15611"/>
                    <a:pt x="6980" y="14907"/>
                  </a:cubicBezTo>
                  <a:cubicBezTo>
                    <a:pt x="7218" y="14523"/>
                    <a:pt x="7431" y="14129"/>
                    <a:pt x="7630" y="13724"/>
                  </a:cubicBezTo>
                  <a:cubicBezTo>
                    <a:pt x="8283" y="13300"/>
                    <a:pt x="9218" y="12507"/>
                    <a:pt x="8612" y="11860"/>
                  </a:cubicBezTo>
                  <a:cubicBezTo>
                    <a:pt x="8544" y="11784"/>
                    <a:pt x="8442" y="11748"/>
                    <a:pt x="8341" y="11748"/>
                  </a:cubicBezTo>
                  <a:cubicBezTo>
                    <a:pt x="8307" y="11748"/>
                    <a:pt x="8272" y="11752"/>
                    <a:pt x="8239" y="11760"/>
                  </a:cubicBezTo>
                  <a:cubicBezTo>
                    <a:pt x="7498" y="11951"/>
                    <a:pt x="7197" y="12772"/>
                    <a:pt x="6890" y="13422"/>
                  </a:cubicBezTo>
                  <a:cubicBezTo>
                    <a:pt x="6834" y="13477"/>
                    <a:pt x="6807" y="13539"/>
                    <a:pt x="6802" y="13601"/>
                  </a:cubicBezTo>
                  <a:cubicBezTo>
                    <a:pt x="6799" y="13606"/>
                    <a:pt x="6796" y="13612"/>
                    <a:pt x="6793" y="13616"/>
                  </a:cubicBezTo>
                  <a:cubicBezTo>
                    <a:pt x="6354" y="14464"/>
                    <a:pt x="5854" y="15270"/>
                    <a:pt x="5306" y="16047"/>
                  </a:cubicBezTo>
                  <a:cubicBezTo>
                    <a:pt x="5072" y="15058"/>
                    <a:pt x="4902" y="14057"/>
                    <a:pt x="4792" y="13048"/>
                  </a:cubicBezTo>
                  <a:cubicBezTo>
                    <a:pt x="5054" y="12080"/>
                    <a:pt x="5455" y="11169"/>
                    <a:pt x="6032" y="10355"/>
                  </a:cubicBezTo>
                  <a:cubicBezTo>
                    <a:pt x="6129" y="10336"/>
                    <a:pt x="6218" y="10280"/>
                    <a:pt x="6278" y="10168"/>
                  </a:cubicBezTo>
                  <a:cubicBezTo>
                    <a:pt x="6306" y="10117"/>
                    <a:pt x="6371" y="9986"/>
                    <a:pt x="6452" y="9816"/>
                  </a:cubicBezTo>
                  <a:cubicBezTo>
                    <a:pt x="6501" y="9761"/>
                    <a:pt x="6544" y="9702"/>
                    <a:pt x="6595" y="9647"/>
                  </a:cubicBezTo>
                  <a:cubicBezTo>
                    <a:pt x="7059" y="9139"/>
                    <a:pt x="8394" y="8402"/>
                    <a:pt x="8172" y="7559"/>
                  </a:cubicBezTo>
                  <a:cubicBezTo>
                    <a:pt x="8070" y="7175"/>
                    <a:pt x="7706" y="6981"/>
                    <a:pt x="7338" y="6981"/>
                  </a:cubicBezTo>
                  <a:cubicBezTo>
                    <a:pt x="7193" y="6981"/>
                    <a:pt x="7047" y="7011"/>
                    <a:pt x="6916" y="7072"/>
                  </a:cubicBezTo>
                  <a:cubicBezTo>
                    <a:pt x="6087" y="7456"/>
                    <a:pt x="5731" y="9113"/>
                    <a:pt x="5552" y="9863"/>
                  </a:cubicBezTo>
                  <a:cubicBezTo>
                    <a:pt x="5546" y="9888"/>
                    <a:pt x="5549" y="9912"/>
                    <a:pt x="5548" y="9937"/>
                  </a:cubicBezTo>
                  <a:cubicBezTo>
                    <a:pt x="5206" y="10488"/>
                    <a:pt x="4915" y="11063"/>
                    <a:pt x="4677" y="11659"/>
                  </a:cubicBezTo>
                  <a:cubicBezTo>
                    <a:pt x="4577" y="9994"/>
                    <a:pt x="4612" y="8312"/>
                    <a:pt x="4730" y="6627"/>
                  </a:cubicBezTo>
                  <a:cubicBezTo>
                    <a:pt x="5626" y="6044"/>
                    <a:pt x="6274" y="5252"/>
                    <a:pt x="6887" y="4360"/>
                  </a:cubicBezTo>
                  <a:cubicBezTo>
                    <a:pt x="6921" y="4312"/>
                    <a:pt x="6956" y="4262"/>
                    <a:pt x="6990" y="4214"/>
                  </a:cubicBezTo>
                  <a:cubicBezTo>
                    <a:pt x="7084" y="4174"/>
                    <a:pt x="7167" y="4109"/>
                    <a:pt x="7224" y="4007"/>
                  </a:cubicBezTo>
                  <a:cubicBezTo>
                    <a:pt x="7319" y="3841"/>
                    <a:pt x="7407" y="3671"/>
                    <a:pt x="7494" y="3502"/>
                  </a:cubicBezTo>
                  <a:cubicBezTo>
                    <a:pt x="7954" y="2845"/>
                    <a:pt x="8369" y="2149"/>
                    <a:pt x="8451" y="1366"/>
                  </a:cubicBezTo>
                  <a:lnTo>
                    <a:pt x="8451" y="1364"/>
                  </a:lnTo>
                  <a:cubicBezTo>
                    <a:pt x="8456" y="1320"/>
                    <a:pt x="8466" y="1279"/>
                    <a:pt x="8468" y="1234"/>
                  </a:cubicBezTo>
                  <a:cubicBezTo>
                    <a:pt x="8485" y="933"/>
                    <a:pt x="8230" y="756"/>
                    <a:pt x="7975" y="756"/>
                  </a:cubicBezTo>
                  <a:cubicBezTo>
                    <a:pt x="7811" y="756"/>
                    <a:pt x="7648" y="829"/>
                    <a:pt x="7556" y="987"/>
                  </a:cubicBezTo>
                  <a:cubicBezTo>
                    <a:pt x="7067" y="1829"/>
                    <a:pt x="6616" y="2695"/>
                    <a:pt x="6249" y="3598"/>
                  </a:cubicBezTo>
                  <a:cubicBezTo>
                    <a:pt x="6224" y="3658"/>
                    <a:pt x="6216" y="3713"/>
                    <a:pt x="6216" y="3768"/>
                  </a:cubicBezTo>
                  <a:cubicBezTo>
                    <a:pt x="6145" y="3867"/>
                    <a:pt x="6079" y="3966"/>
                    <a:pt x="6020" y="4060"/>
                  </a:cubicBezTo>
                  <a:cubicBezTo>
                    <a:pt x="5642" y="4660"/>
                    <a:pt x="5254" y="5241"/>
                    <a:pt x="4795" y="5766"/>
                  </a:cubicBezTo>
                  <a:cubicBezTo>
                    <a:pt x="4894" y="4596"/>
                    <a:pt x="5029" y="3425"/>
                    <a:pt x="5182" y="2260"/>
                  </a:cubicBezTo>
                  <a:cubicBezTo>
                    <a:pt x="5218" y="1981"/>
                    <a:pt x="4966" y="1821"/>
                    <a:pt x="4720" y="1821"/>
                  </a:cubicBezTo>
                  <a:cubicBezTo>
                    <a:pt x="4526" y="1821"/>
                    <a:pt x="4337" y="1921"/>
                    <a:pt x="4297" y="2141"/>
                  </a:cubicBezTo>
                  <a:cubicBezTo>
                    <a:pt x="4057" y="3466"/>
                    <a:pt x="3872" y="4805"/>
                    <a:pt x="3750" y="6147"/>
                  </a:cubicBezTo>
                  <a:cubicBezTo>
                    <a:pt x="3500" y="5370"/>
                    <a:pt x="3281" y="4589"/>
                    <a:pt x="3111" y="3800"/>
                  </a:cubicBezTo>
                  <a:cubicBezTo>
                    <a:pt x="3203" y="3718"/>
                    <a:pt x="3261" y="3606"/>
                    <a:pt x="3246" y="3459"/>
                  </a:cubicBezTo>
                  <a:cubicBezTo>
                    <a:pt x="3138" y="2387"/>
                    <a:pt x="2926" y="1343"/>
                    <a:pt x="2690" y="294"/>
                  </a:cubicBezTo>
                  <a:cubicBezTo>
                    <a:pt x="2644" y="94"/>
                    <a:pt x="2465" y="0"/>
                    <a:pt x="2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17"/>
            <p:cNvSpPr/>
            <p:nvPr/>
          </p:nvSpPr>
          <p:spPr>
            <a:xfrm flipH="1">
              <a:off x="3431053" y="4858173"/>
              <a:ext cx="448983" cy="1068801"/>
            </a:xfrm>
            <a:custGeom>
              <a:avLst/>
              <a:gdLst/>
              <a:ahLst/>
              <a:cxnLst/>
              <a:rect l="l" t="t" r="r" b="b"/>
              <a:pathLst>
                <a:path w="9217" h="21941" extrusionOk="0">
                  <a:moveTo>
                    <a:pt x="2286" y="1"/>
                  </a:moveTo>
                  <a:cubicBezTo>
                    <a:pt x="2065" y="1"/>
                    <a:pt x="1844" y="144"/>
                    <a:pt x="1872" y="405"/>
                  </a:cubicBezTo>
                  <a:cubicBezTo>
                    <a:pt x="1909" y="730"/>
                    <a:pt x="1950" y="1055"/>
                    <a:pt x="1996" y="1378"/>
                  </a:cubicBezTo>
                  <a:cubicBezTo>
                    <a:pt x="2086" y="2116"/>
                    <a:pt x="2173" y="2854"/>
                    <a:pt x="2284" y="3589"/>
                  </a:cubicBezTo>
                  <a:cubicBezTo>
                    <a:pt x="2304" y="3719"/>
                    <a:pt x="2375" y="3810"/>
                    <a:pt x="2469" y="3865"/>
                  </a:cubicBezTo>
                  <a:cubicBezTo>
                    <a:pt x="2755" y="5029"/>
                    <a:pt x="3142" y="6165"/>
                    <a:pt x="3662" y="7262"/>
                  </a:cubicBezTo>
                  <a:cubicBezTo>
                    <a:pt x="3608" y="8157"/>
                    <a:pt x="3588" y="9050"/>
                    <a:pt x="3601" y="9942"/>
                  </a:cubicBezTo>
                  <a:cubicBezTo>
                    <a:pt x="3326" y="9553"/>
                    <a:pt x="3050" y="9163"/>
                    <a:pt x="2775" y="8774"/>
                  </a:cubicBezTo>
                  <a:cubicBezTo>
                    <a:pt x="2712" y="8683"/>
                    <a:pt x="2624" y="8574"/>
                    <a:pt x="2528" y="8452"/>
                  </a:cubicBezTo>
                  <a:cubicBezTo>
                    <a:pt x="2329" y="7832"/>
                    <a:pt x="2039" y="7240"/>
                    <a:pt x="1782" y="6643"/>
                  </a:cubicBezTo>
                  <a:cubicBezTo>
                    <a:pt x="1734" y="6531"/>
                    <a:pt x="1631" y="6483"/>
                    <a:pt x="1524" y="6483"/>
                  </a:cubicBezTo>
                  <a:cubicBezTo>
                    <a:pt x="1377" y="6483"/>
                    <a:pt x="1221" y="6574"/>
                    <a:pt x="1186" y="6720"/>
                  </a:cubicBezTo>
                  <a:cubicBezTo>
                    <a:pt x="1061" y="7235"/>
                    <a:pt x="1260" y="7624"/>
                    <a:pt x="1536" y="8010"/>
                  </a:cubicBezTo>
                  <a:cubicBezTo>
                    <a:pt x="1620" y="8262"/>
                    <a:pt x="1709" y="8516"/>
                    <a:pt x="1813" y="8760"/>
                  </a:cubicBezTo>
                  <a:cubicBezTo>
                    <a:pt x="1871" y="8897"/>
                    <a:pt x="1985" y="8953"/>
                    <a:pt x="2107" y="8953"/>
                  </a:cubicBezTo>
                  <a:cubicBezTo>
                    <a:pt x="2150" y="8953"/>
                    <a:pt x="2193" y="8946"/>
                    <a:pt x="2236" y="8933"/>
                  </a:cubicBezTo>
                  <a:cubicBezTo>
                    <a:pt x="2635" y="9458"/>
                    <a:pt x="3036" y="9982"/>
                    <a:pt x="3435" y="10507"/>
                  </a:cubicBezTo>
                  <a:cubicBezTo>
                    <a:pt x="3486" y="10573"/>
                    <a:pt x="3553" y="10599"/>
                    <a:pt x="3621" y="10603"/>
                  </a:cubicBezTo>
                  <a:cubicBezTo>
                    <a:pt x="3689" y="12409"/>
                    <a:pt x="3912" y="14198"/>
                    <a:pt x="4344" y="15942"/>
                  </a:cubicBezTo>
                  <a:cubicBezTo>
                    <a:pt x="4074" y="15781"/>
                    <a:pt x="3794" y="15639"/>
                    <a:pt x="3492" y="15522"/>
                  </a:cubicBezTo>
                  <a:cubicBezTo>
                    <a:pt x="3286" y="15443"/>
                    <a:pt x="3034" y="15390"/>
                    <a:pt x="2765" y="15340"/>
                  </a:cubicBezTo>
                  <a:cubicBezTo>
                    <a:pt x="2726" y="15294"/>
                    <a:pt x="2673" y="15255"/>
                    <a:pt x="2609" y="15227"/>
                  </a:cubicBezTo>
                  <a:cubicBezTo>
                    <a:pt x="1938" y="14958"/>
                    <a:pt x="1373" y="14306"/>
                    <a:pt x="633" y="14306"/>
                  </a:cubicBezTo>
                  <a:cubicBezTo>
                    <a:pt x="553" y="14306"/>
                    <a:pt x="471" y="14314"/>
                    <a:pt x="386" y="14330"/>
                  </a:cubicBezTo>
                  <a:cubicBezTo>
                    <a:pt x="104" y="14386"/>
                    <a:pt x="0" y="14739"/>
                    <a:pt x="127" y="14967"/>
                  </a:cubicBezTo>
                  <a:cubicBezTo>
                    <a:pt x="503" y="15639"/>
                    <a:pt x="1068" y="15859"/>
                    <a:pt x="1807" y="15958"/>
                  </a:cubicBezTo>
                  <a:cubicBezTo>
                    <a:pt x="2796" y="16090"/>
                    <a:pt x="3710" y="16373"/>
                    <a:pt x="4586" y="16827"/>
                  </a:cubicBezTo>
                  <a:cubicBezTo>
                    <a:pt x="5079" y="18525"/>
                    <a:pt x="5770" y="20179"/>
                    <a:pt x="6712" y="21756"/>
                  </a:cubicBezTo>
                  <a:cubicBezTo>
                    <a:pt x="6790" y="21886"/>
                    <a:pt x="6906" y="21940"/>
                    <a:pt x="7022" y="21940"/>
                  </a:cubicBezTo>
                  <a:cubicBezTo>
                    <a:pt x="7282" y="21940"/>
                    <a:pt x="7542" y="21667"/>
                    <a:pt x="7374" y="21370"/>
                  </a:cubicBezTo>
                  <a:cubicBezTo>
                    <a:pt x="6547" y="19920"/>
                    <a:pt x="5946" y="18422"/>
                    <a:pt x="5517" y="16892"/>
                  </a:cubicBezTo>
                  <a:cubicBezTo>
                    <a:pt x="6055" y="16268"/>
                    <a:pt x="6544" y="15612"/>
                    <a:pt x="6980" y="14908"/>
                  </a:cubicBezTo>
                  <a:cubicBezTo>
                    <a:pt x="7216" y="14524"/>
                    <a:pt x="7431" y="14130"/>
                    <a:pt x="7629" y="13724"/>
                  </a:cubicBezTo>
                  <a:cubicBezTo>
                    <a:pt x="8282" y="13302"/>
                    <a:pt x="9217" y="12508"/>
                    <a:pt x="8611" y="11861"/>
                  </a:cubicBezTo>
                  <a:cubicBezTo>
                    <a:pt x="8543" y="11785"/>
                    <a:pt x="8441" y="11748"/>
                    <a:pt x="8340" y="11748"/>
                  </a:cubicBezTo>
                  <a:cubicBezTo>
                    <a:pt x="8306" y="11748"/>
                    <a:pt x="8272" y="11752"/>
                    <a:pt x="8239" y="11761"/>
                  </a:cubicBezTo>
                  <a:cubicBezTo>
                    <a:pt x="7497" y="11951"/>
                    <a:pt x="7197" y="12772"/>
                    <a:pt x="6889" y="13421"/>
                  </a:cubicBezTo>
                  <a:cubicBezTo>
                    <a:pt x="6834" y="13477"/>
                    <a:pt x="6806" y="13539"/>
                    <a:pt x="6800" y="13601"/>
                  </a:cubicBezTo>
                  <a:lnTo>
                    <a:pt x="6793" y="13617"/>
                  </a:lnTo>
                  <a:cubicBezTo>
                    <a:pt x="6353" y="14464"/>
                    <a:pt x="5855" y="15271"/>
                    <a:pt x="5306" y="16048"/>
                  </a:cubicBezTo>
                  <a:cubicBezTo>
                    <a:pt x="5072" y="15059"/>
                    <a:pt x="4901" y="14059"/>
                    <a:pt x="4792" y="13049"/>
                  </a:cubicBezTo>
                  <a:cubicBezTo>
                    <a:pt x="5053" y="12081"/>
                    <a:pt x="5454" y="11170"/>
                    <a:pt x="6032" y="10356"/>
                  </a:cubicBezTo>
                  <a:cubicBezTo>
                    <a:pt x="6128" y="10337"/>
                    <a:pt x="6218" y="10282"/>
                    <a:pt x="6277" y="10170"/>
                  </a:cubicBezTo>
                  <a:cubicBezTo>
                    <a:pt x="6306" y="10118"/>
                    <a:pt x="6370" y="9987"/>
                    <a:pt x="6452" y="9817"/>
                  </a:cubicBezTo>
                  <a:cubicBezTo>
                    <a:pt x="6500" y="9761"/>
                    <a:pt x="6544" y="9703"/>
                    <a:pt x="6595" y="9647"/>
                  </a:cubicBezTo>
                  <a:cubicBezTo>
                    <a:pt x="7059" y="9141"/>
                    <a:pt x="8392" y="8402"/>
                    <a:pt x="8171" y="7560"/>
                  </a:cubicBezTo>
                  <a:cubicBezTo>
                    <a:pt x="8070" y="7175"/>
                    <a:pt x="7706" y="6982"/>
                    <a:pt x="7337" y="6982"/>
                  </a:cubicBezTo>
                  <a:cubicBezTo>
                    <a:pt x="7192" y="6982"/>
                    <a:pt x="7046" y="7012"/>
                    <a:pt x="6914" y="7073"/>
                  </a:cubicBezTo>
                  <a:cubicBezTo>
                    <a:pt x="6087" y="7457"/>
                    <a:pt x="5731" y="9113"/>
                    <a:pt x="5551" y="9864"/>
                  </a:cubicBezTo>
                  <a:cubicBezTo>
                    <a:pt x="5544" y="9890"/>
                    <a:pt x="5549" y="9912"/>
                    <a:pt x="5548" y="9937"/>
                  </a:cubicBezTo>
                  <a:cubicBezTo>
                    <a:pt x="5205" y="10489"/>
                    <a:pt x="4915" y="11065"/>
                    <a:pt x="4676" y="11659"/>
                  </a:cubicBezTo>
                  <a:cubicBezTo>
                    <a:pt x="4576" y="9994"/>
                    <a:pt x="4611" y="8313"/>
                    <a:pt x="4729" y="6628"/>
                  </a:cubicBezTo>
                  <a:cubicBezTo>
                    <a:pt x="5625" y="6045"/>
                    <a:pt x="6274" y="5253"/>
                    <a:pt x="6886" y="4361"/>
                  </a:cubicBezTo>
                  <a:cubicBezTo>
                    <a:pt x="6920" y="4312"/>
                    <a:pt x="6955" y="4264"/>
                    <a:pt x="6990" y="4215"/>
                  </a:cubicBezTo>
                  <a:cubicBezTo>
                    <a:pt x="7083" y="4175"/>
                    <a:pt x="7166" y="4109"/>
                    <a:pt x="7223" y="4008"/>
                  </a:cubicBezTo>
                  <a:cubicBezTo>
                    <a:pt x="7318" y="3843"/>
                    <a:pt x="7406" y="3672"/>
                    <a:pt x="7494" y="3502"/>
                  </a:cubicBezTo>
                  <a:cubicBezTo>
                    <a:pt x="7953" y="2846"/>
                    <a:pt x="8367" y="2149"/>
                    <a:pt x="8449" y="1366"/>
                  </a:cubicBezTo>
                  <a:lnTo>
                    <a:pt x="8449" y="1365"/>
                  </a:lnTo>
                  <a:cubicBezTo>
                    <a:pt x="8454" y="1321"/>
                    <a:pt x="8465" y="1280"/>
                    <a:pt x="8468" y="1235"/>
                  </a:cubicBezTo>
                  <a:cubicBezTo>
                    <a:pt x="8484" y="934"/>
                    <a:pt x="8229" y="757"/>
                    <a:pt x="7974" y="757"/>
                  </a:cubicBezTo>
                  <a:cubicBezTo>
                    <a:pt x="7810" y="757"/>
                    <a:pt x="7647" y="829"/>
                    <a:pt x="7555" y="987"/>
                  </a:cubicBezTo>
                  <a:cubicBezTo>
                    <a:pt x="7066" y="1831"/>
                    <a:pt x="6616" y="2697"/>
                    <a:pt x="6249" y="3599"/>
                  </a:cubicBezTo>
                  <a:cubicBezTo>
                    <a:pt x="6224" y="3658"/>
                    <a:pt x="6214" y="3714"/>
                    <a:pt x="6214" y="3769"/>
                  </a:cubicBezTo>
                  <a:cubicBezTo>
                    <a:pt x="6145" y="3868"/>
                    <a:pt x="6079" y="3967"/>
                    <a:pt x="6019" y="4061"/>
                  </a:cubicBezTo>
                  <a:cubicBezTo>
                    <a:pt x="5642" y="4661"/>
                    <a:pt x="5254" y="5243"/>
                    <a:pt x="4794" y="5767"/>
                  </a:cubicBezTo>
                  <a:cubicBezTo>
                    <a:pt x="4894" y="4596"/>
                    <a:pt x="5029" y="3427"/>
                    <a:pt x="5181" y="2261"/>
                  </a:cubicBezTo>
                  <a:cubicBezTo>
                    <a:pt x="5218" y="1982"/>
                    <a:pt x="4966" y="1822"/>
                    <a:pt x="4720" y="1822"/>
                  </a:cubicBezTo>
                  <a:cubicBezTo>
                    <a:pt x="4526" y="1822"/>
                    <a:pt x="4336" y="1922"/>
                    <a:pt x="4296" y="2142"/>
                  </a:cubicBezTo>
                  <a:cubicBezTo>
                    <a:pt x="4056" y="3466"/>
                    <a:pt x="3871" y="4806"/>
                    <a:pt x="3749" y="6147"/>
                  </a:cubicBezTo>
                  <a:cubicBezTo>
                    <a:pt x="3499" y="5371"/>
                    <a:pt x="3280" y="4590"/>
                    <a:pt x="3110" y="3801"/>
                  </a:cubicBezTo>
                  <a:cubicBezTo>
                    <a:pt x="3202" y="3719"/>
                    <a:pt x="3261" y="3606"/>
                    <a:pt x="3245" y="3460"/>
                  </a:cubicBezTo>
                  <a:cubicBezTo>
                    <a:pt x="3137" y="2388"/>
                    <a:pt x="2926" y="1344"/>
                    <a:pt x="2688" y="295"/>
                  </a:cubicBezTo>
                  <a:cubicBezTo>
                    <a:pt x="2643" y="94"/>
                    <a:pt x="2465" y="1"/>
                    <a:pt x="2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17"/>
            <p:cNvSpPr/>
            <p:nvPr/>
          </p:nvSpPr>
          <p:spPr>
            <a:xfrm flipH="1">
              <a:off x="6513637" y="4778493"/>
              <a:ext cx="484154" cy="1800122"/>
            </a:xfrm>
            <a:custGeom>
              <a:avLst/>
              <a:gdLst/>
              <a:ahLst/>
              <a:cxnLst/>
              <a:rect l="l" t="t" r="r" b="b"/>
              <a:pathLst>
                <a:path w="9939" h="36954" extrusionOk="0">
                  <a:moveTo>
                    <a:pt x="4845" y="1"/>
                  </a:moveTo>
                  <a:cubicBezTo>
                    <a:pt x="4069" y="1"/>
                    <a:pt x="4009" y="1112"/>
                    <a:pt x="4668" y="1284"/>
                  </a:cubicBezTo>
                  <a:cubicBezTo>
                    <a:pt x="4777" y="2325"/>
                    <a:pt x="5025" y="3347"/>
                    <a:pt x="5284" y="4369"/>
                  </a:cubicBezTo>
                  <a:cubicBezTo>
                    <a:pt x="4994" y="4647"/>
                    <a:pt x="4911" y="5119"/>
                    <a:pt x="5249" y="5449"/>
                  </a:cubicBezTo>
                  <a:cubicBezTo>
                    <a:pt x="5290" y="5488"/>
                    <a:pt x="5330" y="5527"/>
                    <a:pt x="5369" y="5566"/>
                  </a:cubicBezTo>
                  <a:cubicBezTo>
                    <a:pt x="5439" y="5633"/>
                    <a:pt x="5522" y="5674"/>
                    <a:pt x="5610" y="5701"/>
                  </a:cubicBezTo>
                  <a:cubicBezTo>
                    <a:pt x="5880" y="6867"/>
                    <a:pt x="6083" y="8038"/>
                    <a:pt x="6017" y="9237"/>
                  </a:cubicBezTo>
                  <a:cubicBezTo>
                    <a:pt x="5952" y="10418"/>
                    <a:pt x="5434" y="11492"/>
                    <a:pt x="5172" y="12619"/>
                  </a:cubicBezTo>
                  <a:cubicBezTo>
                    <a:pt x="4729" y="11426"/>
                    <a:pt x="3763" y="10301"/>
                    <a:pt x="3164" y="9207"/>
                  </a:cubicBezTo>
                  <a:cubicBezTo>
                    <a:pt x="3354" y="9043"/>
                    <a:pt x="3479" y="8806"/>
                    <a:pt x="3468" y="8548"/>
                  </a:cubicBezTo>
                  <a:cubicBezTo>
                    <a:pt x="3445" y="8066"/>
                    <a:pt x="3076" y="7658"/>
                    <a:pt x="2577" y="7658"/>
                  </a:cubicBezTo>
                  <a:cubicBezTo>
                    <a:pt x="2573" y="7658"/>
                    <a:pt x="2571" y="7659"/>
                    <a:pt x="2566" y="7659"/>
                  </a:cubicBezTo>
                  <a:cubicBezTo>
                    <a:pt x="2354" y="6834"/>
                    <a:pt x="2257" y="5973"/>
                    <a:pt x="2159" y="5115"/>
                  </a:cubicBezTo>
                  <a:cubicBezTo>
                    <a:pt x="2703" y="4802"/>
                    <a:pt x="2640" y="3832"/>
                    <a:pt x="1962" y="3678"/>
                  </a:cubicBezTo>
                  <a:cubicBezTo>
                    <a:pt x="1826" y="2893"/>
                    <a:pt x="1623" y="2131"/>
                    <a:pt x="1248" y="1427"/>
                  </a:cubicBezTo>
                  <a:cubicBezTo>
                    <a:pt x="1271" y="1267"/>
                    <a:pt x="1208" y="1100"/>
                    <a:pt x="1051" y="996"/>
                  </a:cubicBezTo>
                  <a:cubicBezTo>
                    <a:pt x="1037" y="980"/>
                    <a:pt x="1023" y="962"/>
                    <a:pt x="1010" y="945"/>
                  </a:cubicBezTo>
                  <a:cubicBezTo>
                    <a:pt x="914" y="829"/>
                    <a:pt x="758" y="777"/>
                    <a:pt x="606" y="777"/>
                  </a:cubicBezTo>
                  <a:cubicBezTo>
                    <a:pt x="520" y="777"/>
                    <a:pt x="436" y="793"/>
                    <a:pt x="364" y="824"/>
                  </a:cubicBezTo>
                  <a:cubicBezTo>
                    <a:pt x="150" y="914"/>
                    <a:pt x="1" y="1127"/>
                    <a:pt x="1" y="1364"/>
                  </a:cubicBezTo>
                  <a:cubicBezTo>
                    <a:pt x="1" y="1693"/>
                    <a:pt x="319" y="1959"/>
                    <a:pt x="627" y="1959"/>
                  </a:cubicBezTo>
                  <a:cubicBezTo>
                    <a:pt x="719" y="1959"/>
                    <a:pt x="811" y="1935"/>
                    <a:pt x="893" y="1882"/>
                  </a:cubicBezTo>
                  <a:cubicBezTo>
                    <a:pt x="1114" y="2505"/>
                    <a:pt x="1248" y="3140"/>
                    <a:pt x="1348" y="3782"/>
                  </a:cubicBezTo>
                  <a:cubicBezTo>
                    <a:pt x="860" y="4112"/>
                    <a:pt x="923" y="4993"/>
                    <a:pt x="1535" y="5178"/>
                  </a:cubicBezTo>
                  <a:cubicBezTo>
                    <a:pt x="1648" y="6070"/>
                    <a:pt x="1775" y="6961"/>
                    <a:pt x="2062" y="7832"/>
                  </a:cubicBezTo>
                  <a:cubicBezTo>
                    <a:pt x="1832" y="7996"/>
                    <a:pt x="1674" y="8258"/>
                    <a:pt x="1686" y="8548"/>
                  </a:cubicBezTo>
                  <a:cubicBezTo>
                    <a:pt x="1708" y="9030"/>
                    <a:pt x="2078" y="9439"/>
                    <a:pt x="2577" y="9439"/>
                  </a:cubicBezTo>
                  <a:cubicBezTo>
                    <a:pt x="2667" y="9439"/>
                    <a:pt x="2757" y="9419"/>
                    <a:pt x="2843" y="9391"/>
                  </a:cubicBezTo>
                  <a:cubicBezTo>
                    <a:pt x="3683" y="10740"/>
                    <a:pt x="4854" y="12279"/>
                    <a:pt x="5035" y="13606"/>
                  </a:cubicBezTo>
                  <a:cubicBezTo>
                    <a:pt x="5032" y="13651"/>
                    <a:pt x="5024" y="13695"/>
                    <a:pt x="5024" y="13741"/>
                  </a:cubicBezTo>
                  <a:cubicBezTo>
                    <a:pt x="5021" y="13887"/>
                    <a:pt x="5028" y="14032"/>
                    <a:pt x="5039" y="14177"/>
                  </a:cubicBezTo>
                  <a:cubicBezTo>
                    <a:pt x="5031" y="14247"/>
                    <a:pt x="5028" y="14317"/>
                    <a:pt x="5013" y="14385"/>
                  </a:cubicBezTo>
                  <a:cubicBezTo>
                    <a:pt x="4994" y="14464"/>
                    <a:pt x="5029" y="14525"/>
                    <a:pt x="5082" y="14558"/>
                  </a:cubicBezTo>
                  <a:cubicBezTo>
                    <a:pt x="5153" y="15049"/>
                    <a:pt x="5279" y="15530"/>
                    <a:pt x="5428" y="16005"/>
                  </a:cubicBezTo>
                  <a:cubicBezTo>
                    <a:pt x="5212" y="16181"/>
                    <a:pt x="5067" y="16440"/>
                    <a:pt x="5080" y="16728"/>
                  </a:cubicBezTo>
                  <a:cubicBezTo>
                    <a:pt x="5102" y="17212"/>
                    <a:pt x="5455" y="17622"/>
                    <a:pt x="5942" y="17667"/>
                  </a:cubicBezTo>
                  <a:cubicBezTo>
                    <a:pt x="6611" y="20074"/>
                    <a:pt x="6747" y="22463"/>
                    <a:pt x="6644" y="24850"/>
                  </a:cubicBezTo>
                  <a:cubicBezTo>
                    <a:pt x="6603" y="24845"/>
                    <a:pt x="6562" y="24842"/>
                    <a:pt x="6521" y="24842"/>
                  </a:cubicBezTo>
                  <a:cubicBezTo>
                    <a:pt x="6237" y="24842"/>
                    <a:pt x="5957" y="24969"/>
                    <a:pt x="5834" y="25244"/>
                  </a:cubicBezTo>
                  <a:cubicBezTo>
                    <a:pt x="5825" y="25264"/>
                    <a:pt x="5817" y="25284"/>
                    <a:pt x="5808" y="25304"/>
                  </a:cubicBezTo>
                  <a:cubicBezTo>
                    <a:pt x="5667" y="25622"/>
                    <a:pt x="5653" y="26020"/>
                    <a:pt x="5934" y="26279"/>
                  </a:cubicBezTo>
                  <a:cubicBezTo>
                    <a:pt x="6100" y="26431"/>
                    <a:pt x="6288" y="26492"/>
                    <a:pt x="6481" y="26492"/>
                  </a:cubicBezTo>
                  <a:cubicBezTo>
                    <a:pt x="6501" y="26492"/>
                    <a:pt x="6521" y="26492"/>
                    <a:pt x="6541" y="26491"/>
                  </a:cubicBezTo>
                  <a:lnTo>
                    <a:pt x="6541" y="26491"/>
                  </a:lnTo>
                  <a:cubicBezTo>
                    <a:pt x="6260" y="29900"/>
                    <a:pt x="5635" y="33316"/>
                    <a:pt x="5526" y="36792"/>
                  </a:cubicBezTo>
                  <a:cubicBezTo>
                    <a:pt x="5523" y="36894"/>
                    <a:pt x="5613" y="36954"/>
                    <a:pt x="5700" y="36954"/>
                  </a:cubicBezTo>
                  <a:cubicBezTo>
                    <a:pt x="5768" y="36954"/>
                    <a:pt x="5833" y="36917"/>
                    <a:pt x="5850" y="36836"/>
                  </a:cubicBezTo>
                  <a:cubicBezTo>
                    <a:pt x="6387" y="34175"/>
                    <a:pt x="6607" y="31411"/>
                    <a:pt x="6895" y="28699"/>
                  </a:cubicBezTo>
                  <a:cubicBezTo>
                    <a:pt x="6947" y="28678"/>
                    <a:pt x="6989" y="28631"/>
                    <a:pt x="6989" y="28559"/>
                  </a:cubicBezTo>
                  <a:cubicBezTo>
                    <a:pt x="7000" y="27763"/>
                    <a:pt x="7079" y="26976"/>
                    <a:pt x="7198" y="26195"/>
                  </a:cubicBezTo>
                  <a:cubicBezTo>
                    <a:pt x="7369" y="25984"/>
                    <a:pt x="7409" y="25680"/>
                    <a:pt x="7328" y="25414"/>
                  </a:cubicBezTo>
                  <a:cubicBezTo>
                    <a:pt x="7748" y="23137"/>
                    <a:pt x="8446" y="20896"/>
                    <a:pt x="8786" y="18605"/>
                  </a:cubicBezTo>
                  <a:cubicBezTo>
                    <a:pt x="8815" y="18417"/>
                    <a:pt x="8836" y="18228"/>
                    <a:pt x="8861" y="18040"/>
                  </a:cubicBezTo>
                  <a:cubicBezTo>
                    <a:pt x="8933" y="18067"/>
                    <a:pt x="9012" y="18086"/>
                    <a:pt x="9102" y="18086"/>
                  </a:cubicBezTo>
                  <a:cubicBezTo>
                    <a:pt x="9937" y="18086"/>
                    <a:pt x="9939" y="16789"/>
                    <a:pt x="9102" y="16789"/>
                  </a:cubicBezTo>
                  <a:cubicBezTo>
                    <a:pt x="9068" y="16789"/>
                    <a:pt x="9037" y="16794"/>
                    <a:pt x="9004" y="16799"/>
                  </a:cubicBezTo>
                  <a:cubicBezTo>
                    <a:pt x="9100" y="15816"/>
                    <a:pt x="9159" y="14831"/>
                    <a:pt x="9193" y="13845"/>
                  </a:cubicBezTo>
                  <a:cubicBezTo>
                    <a:pt x="9561" y="13786"/>
                    <a:pt x="9872" y="13385"/>
                    <a:pt x="9743" y="13006"/>
                  </a:cubicBezTo>
                  <a:cubicBezTo>
                    <a:pt x="9661" y="12766"/>
                    <a:pt x="9551" y="12547"/>
                    <a:pt x="9323" y="12414"/>
                  </a:cubicBezTo>
                  <a:cubicBezTo>
                    <a:pt x="9293" y="12398"/>
                    <a:pt x="9257" y="12392"/>
                    <a:pt x="9224" y="12378"/>
                  </a:cubicBezTo>
                  <a:cubicBezTo>
                    <a:pt x="9232" y="11770"/>
                    <a:pt x="9235" y="11164"/>
                    <a:pt x="9232" y="10556"/>
                  </a:cubicBezTo>
                  <a:cubicBezTo>
                    <a:pt x="9623" y="10480"/>
                    <a:pt x="9849" y="10085"/>
                    <a:pt x="9770" y="9688"/>
                  </a:cubicBezTo>
                  <a:cubicBezTo>
                    <a:pt x="9760" y="9639"/>
                    <a:pt x="9750" y="9588"/>
                    <a:pt x="9740" y="9540"/>
                  </a:cubicBezTo>
                  <a:cubicBezTo>
                    <a:pt x="9677" y="9221"/>
                    <a:pt x="9387" y="9062"/>
                    <a:pt x="9097" y="9062"/>
                  </a:cubicBezTo>
                  <a:cubicBezTo>
                    <a:pt x="8807" y="9062"/>
                    <a:pt x="8517" y="9221"/>
                    <a:pt x="8454" y="9540"/>
                  </a:cubicBezTo>
                  <a:cubicBezTo>
                    <a:pt x="8444" y="9588"/>
                    <a:pt x="8435" y="9639"/>
                    <a:pt x="8425" y="9688"/>
                  </a:cubicBezTo>
                  <a:cubicBezTo>
                    <a:pt x="8350" y="10060"/>
                    <a:pt x="8545" y="10433"/>
                    <a:pt x="8895" y="10538"/>
                  </a:cubicBezTo>
                  <a:cubicBezTo>
                    <a:pt x="8893" y="11133"/>
                    <a:pt x="8889" y="11728"/>
                    <a:pt x="8886" y="12324"/>
                  </a:cubicBezTo>
                  <a:cubicBezTo>
                    <a:pt x="8715" y="12337"/>
                    <a:pt x="8549" y="12399"/>
                    <a:pt x="8436" y="12522"/>
                  </a:cubicBezTo>
                  <a:cubicBezTo>
                    <a:pt x="8225" y="12751"/>
                    <a:pt x="8151" y="13134"/>
                    <a:pt x="8328" y="13409"/>
                  </a:cubicBezTo>
                  <a:cubicBezTo>
                    <a:pt x="8463" y="13617"/>
                    <a:pt x="8644" y="13725"/>
                    <a:pt x="8868" y="13808"/>
                  </a:cubicBezTo>
                  <a:cubicBezTo>
                    <a:pt x="8847" y="14846"/>
                    <a:pt x="8800" y="15882"/>
                    <a:pt x="8712" y="16914"/>
                  </a:cubicBezTo>
                  <a:cubicBezTo>
                    <a:pt x="8430" y="17133"/>
                    <a:pt x="8397" y="17592"/>
                    <a:pt x="8615" y="17867"/>
                  </a:cubicBezTo>
                  <a:cubicBezTo>
                    <a:pt x="8530" y="18590"/>
                    <a:pt x="8423" y="19311"/>
                    <a:pt x="8274" y="20025"/>
                  </a:cubicBezTo>
                  <a:cubicBezTo>
                    <a:pt x="7981" y="21424"/>
                    <a:pt x="7588" y="22783"/>
                    <a:pt x="7264" y="24150"/>
                  </a:cubicBezTo>
                  <a:cubicBezTo>
                    <a:pt x="7315" y="22387"/>
                    <a:pt x="7219" y="20631"/>
                    <a:pt x="6840" y="18869"/>
                  </a:cubicBezTo>
                  <a:cubicBezTo>
                    <a:pt x="6747" y="18436"/>
                    <a:pt x="6615" y="17998"/>
                    <a:pt x="6473" y="17554"/>
                  </a:cubicBezTo>
                  <a:cubicBezTo>
                    <a:pt x="6772" y="17390"/>
                    <a:pt x="6992" y="17079"/>
                    <a:pt x="6976" y="16729"/>
                  </a:cubicBezTo>
                  <a:cubicBezTo>
                    <a:pt x="6953" y="16214"/>
                    <a:pt x="6559" y="15780"/>
                    <a:pt x="6027" y="15780"/>
                  </a:cubicBezTo>
                  <a:cubicBezTo>
                    <a:pt x="5994" y="15780"/>
                    <a:pt x="5962" y="15786"/>
                    <a:pt x="5929" y="15790"/>
                  </a:cubicBezTo>
                  <a:cubicBezTo>
                    <a:pt x="5776" y="15214"/>
                    <a:pt x="5667" y="14639"/>
                    <a:pt x="5664" y="14064"/>
                  </a:cubicBezTo>
                  <a:cubicBezTo>
                    <a:pt x="5657" y="12490"/>
                    <a:pt x="6585" y="11124"/>
                    <a:pt x="6729" y="9572"/>
                  </a:cubicBezTo>
                  <a:cubicBezTo>
                    <a:pt x="6857" y="8188"/>
                    <a:pt x="6627" y="6827"/>
                    <a:pt x="6309" y="5472"/>
                  </a:cubicBezTo>
                  <a:cubicBezTo>
                    <a:pt x="6316" y="5465"/>
                    <a:pt x="6325" y="5458"/>
                    <a:pt x="6332" y="5450"/>
                  </a:cubicBezTo>
                  <a:cubicBezTo>
                    <a:pt x="6746" y="5046"/>
                    <a:pt x="6519" y="4299"/>
                    <a:pt x="5986" y="4169"/>
                  </a:cubicBezTo>
                  <a:cubicBezTo>
                    <a:pt x="5725" y="3149"/>
                    <a:pt x="5466" y="2129"/>
                    <a:pt x="5320" y="1104"/>
                  </a:cubicBezTo>
                  <a:cubicBezTo>
                    <a:pt x="5635" y="736"/>
                    <a:pt x="5478" y="1"/>
                    <a:pt x="4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17"/>
            <p:cNvSpPr/>
            <p:nvPr/>
          </p:nvSpPr>
          <p:spPr>
            <a:xfrm flipH="1">
              <a:off x="5931478" y="4617198"/>
              <a:ext cx="560048" cy="1667185"/>
            </a:xfrm>
            <a:custGeom>
              <a:avLst/>
              <a:gdLst/>
              <a:ahLst/>
              <a:cxnLst/>
              <a:rect l="l" t="t" r="r" b="b"/>
              <a:pathLst>
                <a:path w="11497" h="34225" extrusionOk="0">
                  <a:moveTo>
                    <a:pt x="358" y="1"/>
                  </a:moveTo>
                  <a:cubicBezTo>
                    <a:pt x="162" y="1"/>
                    <a:pt x="0" y="240"/>
                    <a:pt x="111" y="433"/>
                  </a:cubicBezTo>
                  <a:cubicBezTo>
                    <a:pt x="588" y="1276"/>
                    <a:pt x="1305" y="1992"/>
                    <a:pt x="2010" y="2665"/>
                  </a:cubicBezTo>
                  <a:cubicBezTo>
                    <a:pt x="2010" y="2674"/>
                    <a:pt x="2009" y="2680"/>
                    <a:pt x="2007" y="2687"/>
                  </a:cubicBezTo>
                  <a:cubicBezTo>
                    <a:pt x="2000" y="2867"/>
                    <a:pt x="2135" y="2955"/>
                    <a:pt x="2275" y="2955"/>
                  </a:cubicBezTo>
                  <a:cubicBezTo>
                    <a:pt x="2287" y="2955"/>
                    <a:pt x="2299" y="2955"/>
                    <a:pt x="2311" y="2954"/>
                  </a:cubicBezTo>
                  <a:cubicBezTo>
                    <a:pt x="3115" y="3717"/>
                    <a:pt x="3919" y="4507"/>
                    <a:pt x="4799" y="5184"/>
                  </a:cubicBezTo>
                  <a:cubicBezTo>
                    <a:pt x="4830" y="5209"/>
                    <a:pt x="4861" y="5221"/>
                    <a:pt x="4892" y="5231"/>
                  </a:cubicBezTo>
                  <a:cubicBezTo>
                    <a:pt x="5190" y="6932"/>
                    <a:pt x="5497" y="8628"/>
                    <a:pt x="5784" y="10328"/>
                  </a:cubicBezTo>
                  <a:cubicBezTo>
                    <a:pt x="5173" y="9974"/>
                    <a:pt x="4479" y="9644"/>
                    <a:pt x="3773" y="9354"/>
                  </a:cubicBezTo>
                  <a:cubicBezTo>
                    <a:pt x="3697" y="8276"/>
                    <a:pt x="3518" y="7190"/>
                    <a:pt x="3033" y="6218"/>
                  </a:cubicBezTo>
                  <a:cubicBezTo>
                    <a:pt x="2998" y="6148"/>
                    <a:pt x="2941" y="6119"/>
                    <a:pt x="2883" y="6119"/>
                  </a:cubicBezTo>
                  <a:cubicBezTo>
                    <a:pt x="2769" y="6119"/>
                    <a:pt x="2648" y="6232"/>
                    <a:pt x="2675" y="6369"/>
                  </a:cubicBezTo>
                  <a:cubicBezTo>
                    <a:pt x="2858" y="7301"/>
                    <a:pt x="3094" y="8206"/>
                    <a:pt x="3229" y="9141"/>
                  </a:cubicBezTo>
                  <a:cubicBezTo>
                    <a:pt x="2685" y="8937"/>
                    <a:pt x="2147" y="8759"/>
                    <a:pt x="1645" y="8622"/>
                  </a:cubicBezTo>
                  <a:cubicBezTo>
                    <a:pt x="1621" y="8616"/>
                    <a:pt x="1598" y="8613"/>
                    <a:pt x="1576" y="8613"/>
                  </a:cubicBezTo>
                  <a:cubicBezTo>
                    <a:pt x="1340" y="8613"/>
                    <a:pt x="1210" y="8961"/>
                    <a:pt x="1447" y="9094"/>
                  </a:cubicBezTo>
                  <a:cubicBezTo>
                    <a:pt x="1950" y="9375"/>
                    <a:pt x="2510" y="9651"/>
                    <a:pt x="3091" y="9905"/>
                  </a:cubicBezTo>
                  <a:cubicBezTo>
                    <a:pt x="2811" y="10133"/>
                    <a:pt x="2539" y="10370"/>
                    <a:pt x="2318" y="10660"/>
                  </a:cubicBezTo>
                  <a:cubicBezTo>
                    <a:pt x="2154" y="10875"/>
                    <a:pt x="2382" y="11130"/>
                    <a:pt x="2608" y="11130"/>
                  </a:cubicBezTo>
                  <a:cubicBezTo>
                    <a:pt x="2656" y="11130"/>
                    <a:pt x="2705" y="11118"/>
                    <a:pt x="2749" y="11091"/>
                  </a:cubicBezTo>
                  <a:cubicBezTo>
                    <a:pt x="3148" y="10857"/>
                    <a:pt x="3470" y="10520"/>
                    <a:pt x="3799" y="10195"/>
                  </a:cubicBezTo>
                  <a:cubicBezTo>
                    <a:pt x="4497" y="10468"/>
                    <a:pt x="5205" y="10696"/>
                    <a:pt x="5871" y="10851"/>
                  </a:cubicBezTo>
                  <a:cubicBezTo>
                    <a:pt x="6141" y="12481"/>
                    <a:pt x="6389" y="14118"/>
                    <a:pt x="6579" y="15766"/>
                  </a:cubicBezTo>
                  <a:cubicBezTo>
                    <a:pt x="6985" y="19269"/>
                    <a:pt x="7033" y="22796"/>
                    <a:pt x="7333" y="26300"/>
                  </a:cubicBezTo>
                  <a:cubicBezTo>
                    <a:pt x="7234" y="26347"/>
                    <a:pt x="7150" y="26422"/>
                    <a:pt x="7098" y="26521"/>
                  </a:cubicBezTo>
                  <a:cubicBezTo>
                    <a:pt x="7020" y="26322"/>
                    <a:pt x="6941" y="26125"/>
                    <a:pt x="6854" y="25930"/>
                  </a:cubicBezTo>
                  <a:lnTo>
                    <a:pt x="6854" y="25926"/>
                  </a:lnTo>
                  <a:lnTo>
                    <a:pt x="6853" y="25926"/>
                  </a:lnTo>
                  <a:cubicBezTo>
                    <a:pt x="6838" y="25889"/>
                    <a:pt x="6824" y="25853"/>
                    <a:pt x="6808" y="25817"/>
                  </a:cubicBezTo>
                  <a:cubicBezTo>
                    <a:pt x="6731" y="25648"/>
                    <a:pt x="6605" y="25579"/>
                    <a:pt x="6472" y="25579"/>
                  </a:cubicBezTo>
                  <a:cubicBezTo>
                    <a:pt x="6208" y="25579"/>
                    <a:pt x="5922" y="25855"/>
                    <a:pt x="5974" y="26168"/>
                  </a:cubicBezTo>
                  <a:cubicBezTo>
                    <a:pt x="6389" y="28628"/>
                    <a:pt x="6710" y="31102"/>
                    <a:pt x="6986" y="33581"/>
                  </a:cubicBezTo>
                  <a:cubicBezTo>
                    <a:pt x="7008" y="33775"/>
                    <a:pt x="7170" y="33876"/>
                    <a:pt x="7322" y="33876"/>
                  </a:cubicBezTo>
                  <a:cubicBezTo>
                    <a:pt x="7471" y="33876"/>
                    <a:pt x="7610" y="33780"/>
                    <a:pt x="7600" y="33581"/>
                  </a:cubicBezTo>
                  <a:cubicBezTo>
                    <a:pt x="7597" y="33535"/>
                    <a:pt x="7593" y="33490"/>
                    <a:pt x="7591" y="33443"/>
                  </a:cubicBezTo>
                  <a:lnTo>
                    <a:pt x="7591" y="33443"/>
                  </a:lnTo>
                  <a:cubicBezTo>
                    <a:pt x="7648" y="33502"/>
                    <a:pt x="7714" y="33550"/>
                    <a:pt x="7788" y="33576"/>
                  </a:cubicBezTo>
                  <a:cubicBezTo>
                    <a:pt x="7783" y="33635"/>
                    <a:pt x="7782" y="33693"/>
                    <a:pt x="7778" y="33751"/>
                  </a:cubicBezTo>
                  <a:cubicBezTo>
                    <a:pt x="7756" y="34069"/>
                    <a:pt x="7983" y="34224"/>
                    <a:pt x="8226" y="34224"/>
                  </a:cubicBezTo>
                  <a:cubicBezTo>
                    <a:pt x="8472" y="34224"/>
                    <a:pt x="8734" y="34065"/>
                    <a:pt x="8767" y="33751"/>
                  </a:cubicBezTo>
                  <a:cubicBezTo>
                    <a:pt x="9106" y="30428"/>
                    <a:pt x="9110" y="27086"/>
                    <a:pt x="9488" y="23749"/>
                  </a:cubicBezTo>
                  <a:cubicBezTo>
                    <a:pt x="9881" y="20289"/>
                    <a:pt x="10261" y="16829"/>
                    <a:pt x="10647" y="13369"/>
                  </a:cubicBezTo>
                  <a:cubicBezTo>
                    <a:pt x="10680" y="13081"/>
                    <a:pt x="10445" y="12926"/>
                    <a:pt x="10204" y="12926"/>
                  </a:cubicBezTo>
                  <a:cubicBezTo>
                    <a:pt x="10008" y="12926"/>
                    <a:pt x="9809" y="13029"/>
                    <a:pt x="9749" y="13247"/>
                  </a:cubicBezTo>
                  <a:cubicBezTo>
                    <a:pt x="8795" y="16750"/>
                    <a:pt x="8315" y="20289"/>
                    <a:pt x="8015" y="23854"/>
                  </a:cubicBezTo>
                  <a:cubicBezTo>
                    <a:pt x="7921" y="20900"/>
                    <a:pt x="7560" y="17911"/>
                    <a:pt x="7225" y="15032"/>
                  </a:cubicBezTo>
                  <a:cubicBezTo>
                    <a:pt x="7065" y="13657"/>
                    <a:pt x="6892" y="12278"/>
                    <a:pt x="6694" y="10900"/>
                  </a:cubicBezTo>
                  <a:cubicBezTo>
                    <a:pt x="6720" y="10879"/>
                    <a:pt x="6748" y="10857"/>
                    <a:pt x="6769" y="10825"/>
                  </a:cubicBezTo>
                  <a:lnTo>
                    <a:pt x="8371" y="8394"/>
                  </a:lnTo>
                  <a:cubicBezTo>
                    <a:pt x="8662" y="8441"/>
                    <a:pt x="8954" y="8466"/>
                    <a:pt x="9244" y="8466"/>
                  </a:cubicBezTo>
                  <a:cubicBezTo>
                    <a:pt x="9937" y="8466"/>
                    <a:pt x="10620" y="8321"/>
                    <a:pt x="11240" y="7968"/>
                  </a:cubicBezTo>
                  <a:cubicBezTo>
                    <a:pt x="11496" y="7822"/>
                    <a:pt x="11365" y="7426"/>
                    <a:pt x="11101" y="7426"/>
                  </a:cubicBezTo>
                  <a:cubicBezTo>
                    <a:pt x="11074" y="7426"/>
                    <a:pt x="11046" y="7430"/>
                    <a:pt x="11017" y="7439"/>
                  </a:cubicBezTo>
                  <a:cubicBezTo>
                    <a:pt x="10348" y="7639"/>
                    <a:pt x="9687" y="7785"/>
                    <a:pt x="9009" y="7785"/>
                  </a:cubicBezTo>
                  <a:cubicBezTo>
                    <a:pt x="8931" y="7785"/>
                    <a:pt x="8854" y="7783"/>
                    <a:pt x="8776" y="7779"/>
                  </a:cubicBezTo>
                  <a:cubicBezTo>
                    <a:pt x="8960" y="7499"/>
                    <a:pt x="9145" y="7218"/>
                    <a:pt x="9331" y="6938"/>
                  </a:cubicBezTo>
                  <a:cubicBezTo>
                    <a:pt x="9498" y="6685"/>
                    <a:pt x="9261" y="6441"/>
                    <a:pt x="9024" y="6441"/>
                  </a:cubicBezTo>
                  <a:cubicBezTo>
                    <a:pt x="8921" y="6441"/>
                    <a:pt x="8818" y="6486"/>
                    <a:pt x="8747" y="6597"/>
                  </a:cubicBezTo>
                  <a:cubicBezTo>
                    <a:pt x="8607" y="6815"/>
                    <a:pt x="8467" y="7032"/>
                    <a:pt x="8327" y="7252"/>
                  </a:cubicBezTo>
                  <a:cubicBezTo>
                    <a:pt x="8120" y="6684"/>
                    <a:pt x="7999" y="6109"/>
                    <a:pt x="8030" y="5485"/>
                  </a:cubicBezTo>
                  <a:cubicBezTo>
                    <a:pt x="8039" y="5299"/>
                    <a:pt x="7902" y="5207"/>
                    <a:pt x="7759" y="5207"/>
                  </a:cubicBezTo>
                  <a:cubicBezTo>
                    <a:pt x="7616" y="5207"/>
                    <a:pt x="7466" y="5300"/>
                    <a:pt x="7452" y="5485"/>
                  </a:cubicBezTo>
                  <a:cubicBezTo>
                    <a:pt x="7392" y="6293"/>
                    <a:pt x="7524" y="7123"/>
                    <a:pt x="7951" y="7815"/>
                  </a:cubicBezTo>
                  <a:cubicBezTo>
                    <a:pt x="7901" y="7866"/>
                    <a:pt x="7864" y="7928"/>
                    <a:pt x="7850" y="7996"/>
                  </a:cubicBezTo>
                  <a:cubicBezTo>
                    <a:pt x="7420" y="8664"/>
                    <a:pt x="6992" y="9331"/>
                    <a:pt x="6562" y="9998"/>
                  </a:cubicBezTo>
                  <a:cubicBezTo>
                    <a:pt x="6356" y="8659"/>
                    <a:pt x="6124" y="7325"/>
                    <a:pt x="5848" y="6003"/>
                  </a:cubicBezTo>
                  <a:cubicBezTo>
                    <a:pt x="6190" y="4252"/>
                    <a:pt x="6760" y="2614"/>
                    <a:pt x="7623" y="1047"/>
                  </a:cubicBezTo>
                  <a:cubicBezTo>
                    <a:pt x="7750" y="819"/>
                    <a:pt x="7550" y="608"/>
                    <a:pt x="7352" y="608"/>
                  </a:cubicBezTo>
                  <a:cubicBezTo>
                    <a:pt x="7263" y="608"/>
                    <a:pt x="7175" y="650"/>
                    <a:pt x="7117" y="751"/>
                  </a:cubicBezTo>
                  <a:cubicBezTo>
                    <a:pt x="6956" y="1026"/>
                    <a:pt x="6809" y="1307"/>
                    <a:pt x="6668" y="1590"/>
                  </a:cubicBezTo>
                  <a:cubicBezTo>
                    <a:pt x="6500" y="1258"/>
                    <a:pt x="6308" y="936"/>
                    <a:pt x="6127" y="612"/>
                  </a:cubicBezTo>
                  <a:cubicBezTo>
                    <a:pt x="6074" y="516"/>
                    <a:pt x="5994" y="477"/>
                    <a:pt x="5913" y="477"/>
                  </a:cubicBezTo>
                  <a:cubicBezTo>
                    <a:pt x="5734" y="477"/>
                    <a:pt x="5553" y="672"/>
                    <a:pt x="5659" y="886"/>
                  </a:cubicBezTo>
                  <a:cubicBezTo>
                    <a:pt x="5883" y="1338"/>
                    <a:pt x="6087" y="1816"/>
                    <a:pt x="6365" y="2240"/>
                  </a:cubicBezTo>
                  <a:cubicBezTo>
                    <a:pt x="6022" y="3024"/>
                    <a:pt x="5750" y="3833"/>
                    <a:pt x="5558" y="4668"/>
                  </a:cubicBezTo>
                  <a:cubicBezTo>
                    <a:pt x="5449" y="4204"/>
                    <a:pt x="5336" y="3742"/>
                    <a:pt x="5215" y="3280"/>
                  </a:cubicBezTo>
                  <a:cubicBezTo>
                    <a:pt x="5172" y="3116"/>
                    <a:pt x="5054" y="3046"/>
                    <a:pt x="4931" y="3046"/>
                  </a:cubicBezTo>
                  <a:cubicBezTo>
                    <a:pt x="4745" y="3046"/>
                    <a:pt x="4548" y="3208"/>
                    <a:pt x="4588" y="3452"/>
                  </a:cubicBezTo>
                  <a:cubicBezTo>
                    <a:pt x="4628" y="3687"/>
                    <a:pt x="4669" y="3920"/>
                    <a:pt x="4708" y="4154"/>
                  </a:cubicBezTo>
                  <a:cubicBezTo>
                    <a:pt x="4097" y="3488"/>
                    <a:pt x="3447" y="2846"/>
                    <a:pt x="2825" y="2191"/>
                  </a:cubicBezTo>
                  <a:cubicBezTo>
                    <a:pt x="2813" y="2177"/>
                    <a:pt x="2798" y="2162"/>
                    <a:pt x="2784" y="2148"/>
                  </a:cubicBezTo>
                  <a:cubicBezTo>
                    <a:pt x="2894" y="1877"/>
                    <a:pt x="3023" y="1616"/>
                    <a:pt x="3214" y="1374"/>
                  </a:cubicBezTo>
                  <a:cubicBezTo>
                    <a:pt x="3403" y="1135"/>
                    <a:pt x="3195" y="819"/>
                    <a:pt x="2972" y="819"/>
                  </a:cubicBezTo>
                  <a:cubicBezTo>
                    <a:pt x="2901" y="819"/>
                    <a:pt x="2829" y="851"/>
                    <a:pt x="2767" y="928"/>
                  </a:cubicBezTo>
                  <a:cubicBezTo>
                    <a:pt x="2591" y="1149"/>
                    <a:pt x="2431" y="1385"/>
                    <a:pt x="2301" y="1639"/>
                  </a:cubicBezTo>
                  <a:cubicBezTo>
                    <a:pt x="1747" y="1054"/>
                    <a:pt x="1169" y="477"/>
                    <a:pt x="500" y="45"/>
                  </a:cubicBezTo>
                  <a:cubicBezTo>
                    <a:pt x="453" y="14"/>
                    <a:pt x="405" y="1"/>
                    <a:pt x="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17"/>
            <p:cNvSpPr/>
            <p:nvPr/>
          </p:nvSpPr>
          <p:spPr>
            <a:xfrm flipH="1">
              <a:off x="5549187" y="4823689"/>
              <a:ext cx="444014" cy="1437165"/>
            </a:xfrm>
            <a:custGeom>
              <a:avLst/>
              <a:gdLst/>
              <a:ahLst/>
              <a:cxnLst/>
              <a:rect l="l" t="t" r="r" b="b"/>
              <a:pathLst>
                <a:path w="9115" h="29503" extrusionOk="0">
                  <a:moveTo>
                    <a:pt x="3420" y="1"/>
                  </a:moveTo>
                  <a:cubicBezTo>
                    <a:pt x="3276" y="1"/>
                    <a:pt x="3131" y="94"/>
                    <a:pt x="3153" y="261"/>
                  </a:cubicBezTo>
                  <a:cubicBezTo>
                    <a:pt x="3443" y="2516"/>
                    <a:pt x="4343" y="4736"/>
                    <a:pt x="4080" y="6963"/>
                  </a:cubicBezTo>
                  <a:cubicBezTo>
                    <a:pt x="3902" y="6014"/>
                    <a:pt x="3560" y="5102"/>
                    <a:pt x="2962" y="4262"/>
                  </a:cubicBezTo>
                  <a:cubicBezTo>
                    <a:pt x="2880" y="4148"/>
                    <a:pt x="2771" y="4099"/>
                    <a:pt x="2666" y="4099"/>
                  </a:cubicBezTo>
                  <a:cubicBezTo>
                    <a:pt x="2433" y="4099"/>
                    <a:pt x="2217" y="4335"/>
                    <a:pt x="2355" y="4618"/>
                  </a:cubicBezTo>
                  <a:cubicBezTo>
                    <a:pt x="3246" y="6439"/>
                    <a:pt x="3399" y="8228"/>
                    <a:pt x="3254" y="10023"/>
                  </a:cubicBezTo>
                  <a:cubicBezTo>
                    <a:pt x="2868" y="8597"/>
                    <a:pt x="2352" y="7169"/>
                    <a:pt x="1956" y="5790"/>
                  </a:cubicBezTo>
                  <a:cubicBezTo>
                    <a:pt x="1920" y="5665"/>
                    <a:pt x="1802" y="5604"/>
                    <a:pt x="1687" y="5604"/>
                  </a:cubicBezTo>
                  <a:cubicBezTo>
                    <a:pt x="1548" y="5604"/>
                    <a:pt x="1413" y="5692"/>
                    <a:pt x="1432" y="5862"/>
                  </a:cubicBezTo>
                  <a:cubicBezTo>
                    <a:pt x="1642" y="7712"/>
                    <a:pt x="2085" y="9852"/>
                    <a:pt x="3079" y="11495"/>
                  </a:cubicBezTo>
                  <a:cubicBezTo>
                    <a:pt x="2795" y="13361"/>
                    <a:pt x="2321" y="15244"/>
                    <a:pt x="2146" y="17189"/>
                  </a:cubicBezTo>
                  <a:cubicBezTo>
                    <a:pt x="2013" y="18665"/>
                    <a:pt x="2069" y="20160"/>
                    <a:pt x="2251" y="21651"/>
                  </a:cubicBezTo>
                  <a:cubicBezTo>
                    <a:pt x="1658" y="20091"/>
                    <a:pt x="1000" y="18534"/>
                    <a:pt x="402" y="17020"/>
                  </a:cubicBezTo>
                  <a:cubicBezTo>
                    <a:pt x="366" y="16928"/>
                    <a:pt x="289" y="16887"/>
                    <a:pt x="214" y="16887"/>
                  </a:cubicBezTo>
                  <a:cubicBezTo>
                    <a:pt x="105" y="16887"/>
                    <a:pt x="1" y="16975"/>
                    <a:pt x="32" y="17120"/>
                  </a:cubicBezTo>
                  <a:cubicBezTo>
                    <a:pt x="529" y="19379"/>
                    <a:pt x="1400" y="21961"/>
                    <a:pt x="2637" y="23996"/>
                  </a:cubicBezTo>
                  <a:cubicBezTo>
                    <a:pt x="3008" y="25828"/>
                    <a:pt x="3529" y="27632"/>
                    <a:pt x="4082" y="29361"/>
                  </a:cubicBezTo>
                  <a:cubicBezTo>
                    <a:pt x="4114" y="29459"/>
                    <a:pt x="4190" y="29502"/>
                    <a:pt x="4267" y="29502"/>
                  </a:cubicBezTo>
                  <a:cubicBezTo>
                    <a:pt x="4383" y="29502"/>
                    <a:pt x="4500" y="29405"/>
                    <a:pt x="4469" y="29254"/>
                  </a:cubicBezTo>
                  <a:cubicBezTo>
                    <a:pt x="3800" y="26095"/>
                    <a:pt x="3119" y="23088"/>
                    <a:pt x="2971" y="20012"/>
                  </a:cubicBezTo>
                  <a:cubicBezTo>
                    <a:pt x="3097" y="19430"/>
                    <a:pt x="3288" y="18852"/>
                    <a:pt x="3576" y="18272"/>
                  </a:cubicBezTo>
                  <a:cubicBezTo>
                    <a:pt x="3996" y="17421"/>
                    <a:pt x="4462" y="16654"/>
                    <a:pt x="4765" y="15747"/>
                  </a:cubicBezTo>
                  <a:cubicBezTo>
                    <a:pt x="5133" y="14651"/>
                    <a:pt x="5382" y="13444"/>
                    <a:pt x="5512" y="12231"/>
                  </a:cubicBezTo>
                  <a:cubicBezTo>
                    <a:pt x="6282" y="10989"/>
                    <a:pt x="7462" y="10314"/>
                    <a:pt x="7616" y="8709"/>
                  </a:cubicBezTo>
                  <a:cubicBezTo>
                    <a:pt x="7658" y="8280"/>
                    <a:pt x="7634" y="7860"/>
                    <a:pt x="7574" y="7444"/>
                  </a:cubicBezTo>
                  <a:cubicBezTo>
                    <a:pt x="8648" y="5346"/>
                    <a:pt x="9115" y="3027"/>
                    <a:pt x="8825" y="670"/>
                  </a:cubicBezTo>
                  <a:cubicBezTo>
                    <a:pt x="8804" y="494"/>
                    <a:pt x="8654" y="402"/>
                    <a:pt x="8514" y="402"/>
                  </a:cubicBezTo>
                  <a:cubicBezTo>
                    <a:pt x="8378" y="402"/>
                    <a:pt x="8251" y="490"/>
                    <a:pt x="8265" y="670"/>
                  </a:cubicBezTo>
                  <a:cubicBezTo>
                    <a:pt x="8422" y="2734"/>
                    <a:pt x="8152" y="4682"/>
                    <a:pt x="7392" y="6561"/>
                  </a:cubicBezTo>
                  <a:cubicBezTo>
                    <a:pt x="7040" y="5206"/>
                    <a:pt x="6426" y="3878"/>
                    <a:pt x="6309" y="2497"/>
                  </a:cubicBezTo>
                  <a:cubicBezTo>
                    <a:pt x="6294" y="2310"/>
                    <a:pt x="6144" y="2214"/>
                    <a:pt x="5999" y="2214"/>
                  </a:cubicBezTo>
                  <a:cubicBezTo>
                    <a:pt x="5857" y="2214"/>
                    <a:pt x="5720" y="2306"/>
                    <a:pt x="5722" y="2497"/>
                  </a:cubicBezTo>
                  <a:cubicBezTo>
                    <a:pt x="5746" y="4576"/>
                    <a:pt x="7228" y="6552"/>
                    <a:pt x="6933" y="8612"/>
                  </a:cubicBezTo>
                  <a:cubicBezTo>
                    <a:pt x="6778" y="9695"/>
                    <a:pt x="6210" y="10282"/>
                    <a:pt x="5596" y="11104"/>
                  </a:cubicBezTo>
                  <a:cubicBezTo>
                    <a:pt x="5622" y="10463"/>
                    <a:pt x="5616" y="9831"/>
                    <a:pt x="5568" y="9222"/>
                  </a:cubicBezTo>
                  <a:cubicBezTo>
                    <a:pt x="5557" y="9079"/>
                    <a:pt x="5417" y="8985"/>
                    <a:pt x="5291" y="8985"/>
                  </a:cubicBezTo>
                  <a:cubicBezTo>
                    <a:pt x="5199" y="8985"/>
                    <a:pt x="5114" y="9037"/>
                    <a:pt x="5096" y="9159"/>
                  </a:cubicBezTo>
                  <a:cubicBezTo>
                    <a:pt x="4698" y="11826"/>
                    <a:pt x="4878" y="14451"/>
                    <a:pt x="3666" y="16956"/>
                  </a:cubicBezTo>
                  <a:cubicBezTo>
                    <a:pt x="3384" y="17538"/>
                    <a:pt x="3145" y="18060"/>
                    <a:pt x="2948" y="18561"/>
                  </a:cubicBezTo>
                  <a:cubicBezTo>
                    <a:pt x="2962" y="17234"/>
                    <a:pt x="3086" y="15889"/>
                    <a:pt x="3370" y="14507"/>
                  </a:cubicBezTo>
                  <a:cubicBezTo>
                    <a:pt x="3797" y="12433"/>
                    <a:pt x="4369" y="10116"/>
                    <a:pt x="4209" y="7935"/>
                  </a:cubicBezTo>
                  <a:cubicBezTo>
                    <a:pt x="5086" y="5438"/>
                    <a:pt x="4214" y="2731"/>
                    <a:pt x="3676" y="189"/>
                  </a:cubicBezTo>
                  <a:cubicBezTo>
                    <a:pt x="3649" y="61"/>
                    <a:pt x="3535" y="1"/>
                    <a:pt x="3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17"/>
            <p:cNvSpPr/>
            <p:nvPr/>
          </p:nvSpPr>
          <p:spPr>
            <a:xfrm flipH="1">
              <a:off x="4895956" y="4700983"/>
              <a:ext cx="607347" cy="1723400"/>
            </a:xfrm>
            <a:custGeom>
              <a:avLst/>
              <a:gdLst/>
              <a:ahLst/>
              <a:cxnLst/>
              <a:rect l="l" t="t" r="r" b="b"/>
              <a:pathLst>
                <a:path w="12468" h="35379" extrusionOk="0">
                  <a:moveTo>
                    <a:pt x="1769" y="17173"/>
                  </a:moveTo>
                  <a:lnTo>
                    <a:pt x="1769" y="17173"/>
                  </a:lnTo>
                  <a:cubicBezTo>
                    <a:pt x="1844" y="17568"/>
                    <a:pt x="1920" y="17962"/>
                    <a:pt x="1997" y="18358"/>
                  </a:cubicBezTo>
                  <a:cubicBezTo>
                    <a:pt x="1976" y="18358"/>
                    <a:pt x="1955" y="18362"/>
                    <a:pt x="1934" y="18366"/>
                  </a:cubicBezTo>
                  <a:cubicBezTo>
                    <a:pt x="1873" y="17969"/>
                    <a:pt x="1818" y="17573"/>
                    <a:pt x="1769" y="17173"/>
                  </a:cubicBezTo>
                  <a:close/>
                  <a:moveTo>
                    <a:pt x="6003" y="22203"/>
                  </a:moveTo>
                  <a:cubicBezTo>
                    <a:pt x="6000" y="22224"/>
                    <a:pt x="5997" y="22242"/>
                    <a:pt x="5996" y="22262"/>
                  </a:cubicBezTo>
                  <a:cubicBezTo>
                    <a:pt x="5880" y="22377"/>
                    <a:pt x="5761" y="22494"/>
                    <a:pt x="5642" y="22610"/>
                  </a:cubicBezTo>
                  <a:cubicBezTo>
                    <a:pt x="5759" y="22471"/>
                    <a:pt x="5880" y="22335"/>
                    <a:pt x="6003" y="22203"/>
                  </a:cubicBezTo>
                  <a:close/>
                  <a:moveTo>
                    <a:pt x="6457" y="0"/>
                  </a:moveTo>
                  <a:cubicBezTo>
                    <a:pt x="6326" y="0"/>
                    <a:pt x="6200" y="65"/>
                    <a:pt x="6122" y="221"/>
                  </a:cubicBezTo>
                  <a:cubicBezTo>
                    <a:pt x="4878" y="2725"/>
                    <a:pt x="5554" y="5533"/>
                    <a:pt x="6583" y="7998"/>
                  </a:cubicBezTo>
                  <a:cubicBezTo>
                    <a:pt x="5827" y="9958"/>
                    <a:pt x="5282" y="12036"/>
                    <a:pt x="4860" y="14137"/>
                  </a:cubicBezTo>
                  <a:cubicBezTo>
                    <a:pt x="4446" y="12834"/>
                    <a:pt x="4098" y="11531"/>
                    <a:pt x="3884" y="10165"/>
                  </a:cubicBezTo>
                  <a:cubicBezTo>
                    <a:pt x="3693" y="8947"/>
                    <a:pt x="3555" y="7811"/>
                    <a:pt x="2890" y="6747"/>
                  </a:cubicBezTo>
                  <a:cubicBezTo>
                    <a:pt x="2786" y="6581"/>
                    <a:pt x="2642" y="6510"/>
                    <a:pt x="2498" y="6510"/>
                  </a:cubicBezTo>
                  <a:cubicBezTo>
                    <a:pt x="2260" y="6510"/>
                    <a:pt x="2025" y="6706"/>
                    <a:pt x="1988" y="6990"/>
                  </a:cubicBezTo>
                  <a:cubicBezTo>
                    <a:pt x="1681" y="9357"/>
                    <a:pt x="2603" y="11663"/>
                    <a:pt x="3692" y="13807"/>
                  </a:cubicBezTo>
                  <a:cubicBezTo>
                    <a:pt x="3872" y="14369"/>
                    <a:pt x="4073" y="14925"/>
                    <a:pt x="4306" y="15470"/>
                  </a:cubicBezTo>
                  <a:cubicBezTo>
                    <a:pt x="4361" y="15599"/>
                    <a:pt x="4458" y="15668"/>
                    <a:pt x="4569" y="15694"/>
                  </a:cubicBezTo>
                  <a:cubicBezTo>
                    <a:pt x="4304" y="17206"/>
                    <a:pt x="4089" y="18717"/>
                    <a:pt x="3892" y="20193"/>
                  </a:cubicBezTo>
                  <a:cubicBezTo>
                    <a:pt x="3846" y="20545"/>
                    <a:pt x="3801" y="20897"/>
                    <a:pt x="3758" y="21251"/>
                  </a:cubicBezTo>
                  <a:cubicBezTo>
                    <a:pt x="3462" y="19277"/>
                    <a:pt x="3104" y="17242"/>
                    <a:pt x="2506" y="15438"/>
                  </a:cubicBezTo>
                  <a:cubicBezTo>
                    <a:pt x="2345" y="14953"/>
                    <a:pt x="1956" y="14296"/>
                    <a:pt x="1427" y="14296"/>
                  </a:cubicBezTo>
                  <a:cubicBezTo>
                    <a:pt x="1266" y="14296"/>
                    <a:pt x="1091" y="14357"/>
                    <a:pt x="906" y="14504"/>
                  </a:cubicBezTo>
                  <a:cubicBezTo>
                    <a:pt x="0" y="15220"/>
                    <a:pt x="799" y="17921"/>
                    <a:pt x="973" y="18867"/>
                  </a:cubicBezTo>
                  <a:cubicBezTo>
                    <a:pt x="1377" y="21039"/>
                    <a:pt x="2036" y="23445"/>
                    <a:pt x="3360" y="25255"/>
                  </a:cubicBezTo>
                  <a:cubicBezTo>
                    <a:pt x="3120" y="28535"/>
                    <a:pt x="3109" y="31846"/>
                    <a:pt x="3511" y="35079"/>
                  </a:cubicBezTo>
                  <a:cubicBezTo>
                    <a:pt x="3535" y="35276"/>
                    <a:pt x="3692" y="35379"/>
                    <a:pt x="3843" y="35379"/>
                  </a:cubicBezTo>
                  <a:cubicBezTo>
                    <a:pt x="3989" y="35379"/>
                    <a:pt x="4128" y="35282"/>
                    <a:pt x="4133" y="35079"/>
                  </a:cubicBezTo>
                  <a:cubicBezTo>
                    <a:pt x="4222" y="31664"/>
                    <a:pt x="4266" y="28277"/>
                    <a:pt x="4523" y="24888"/>
                  </a:cubicBezTo>
                  <a:cubicBezTo>
                    <a:pt x="7059" y="22550"/>
                    <a:pt x="9595" y="20635"/>
                    <a:pt x="10288" y="17095"/>
                  </a:cubicBezTo>
                  <a:cubicBezTo>
                    <a:pt x="10327" y="17005"/>
                    <a:pt x="10345" y="16909"/>
                    <a:pt x="10341" y="16810"/>
                  </a:cubicBezTo>
                  <a:cubicBezTo>
                    <a:pt x="10350" y="16755"/>
                    <a:pt x="10363" y="16705"/>
                    <a:pt x="10371" y="16650"/>
                  </a:cubicBezTo>
                  <a:cubicBezTo>
                    <a:pt x="10412" y="16359"/>
                    <a:pt x="10256" y="16018"/>
                    <a:pt x="9918" y="16018"/>
                  </a:cubicBezTo>
                  <a:cubicBezTo>
                    <a:pt x="9909" y="16018"/>
                    <a:pt x="9899" y="16018"/>
                    <a:pt x="9890" y="16019"/>
                  </a:cubicBezTo>
                  <a:cubicBezTo>
                    <a:pt x="8387" y="16100"/>
                    <a:pt x="7263" y="18061"/>
                    <a:pt x="6349" y="19083"/>
                  </a:cubicBezTo>
                  <a:cubicBezTo>
                    <a:pt x="5846" y="19645"/>
                    <a:pt x="5368" y="20215"/>
                    <a:pt x="4953" y="20822"/>
                  </a:cubicBezTo>
                  <a:cubicBezTo>
                    <a:pt x="5202" y="19040"/>
                    <a:pt x="5562" y="17293"/>
                    <a:pt x="5966" y="15558"/>
                  </a:cubicBezTo>
                  <a:cubicBezTo>
                    <a:pt x="7485" y="14867"/>
                    <a:pt x="8909" y="13903"/>
                    <a:pt x="10237" y="12918"/>
                  </a:cubicBezTo>
                  <a:cubicBezTo>
                    <a:pt x="11167" y="12229"/>
                    <a:pt x="12468" y="11374"/>
                    <a:pt x="12023" y="10050"/>
                  </a:cubicBezTo>
                  <a:cubicBezTo>
                    <a:pt x="11967" y="9882"/>
                    <a:pt x="11837" y="9800"/>
                    <a:pt x="11689" y="9800"/>
                  </a:cubicBezTo>
                  <a:cubicBezTo>
                    <a:pt x="11630" y="9800"/>
                    <a:pt x="11569" y="9813"/>
                    <a:pt x="11508" y="9839"/>
                  </a:cubicBezTo>
                  <a:cubicBezTo>
                    <a:pt x="9962" y="10503"/>
                    <a:pt x="8981" y="12017"/>
                    <a:pt x="7696" y="13033"/>
                  </a:cubicBezTo>
                  <a:cubicBezTo>
                    <a:pt x="7286" y="13301"/>
                    <a:pt x="6856" y="13541"/>
                    <a:pt x="6400" y="13747"/>
                  </a:cubicBezTo>
                  <a:cubicBezTo>
                    <a:pt x="6873" y="11815"/>
                    <a:pt x="7363" y="9886"/>
                    <a:pt x="7779" y="7931"/>
                  </a:cubicBezTo>
                  <a:cubicBezTo>
                    <a:pt x="8642" y="7478"/>
                    <a:pt x="9212" y="6692"/>
                    <a:pt x="9745" y="5841"/>
                  </a:cubicBezTo>
                  <a:cubicBezTo>
                    <a:pt x="10496" y="4643"/>
                    <a:pt x="11052" y="3466"/>
                    <a:pt x="10801" y="2031"/>
                  </a:cubicBezTo>
                  <a:cubicBezTo>
                    <a:pt x="10765" y="1828"/>
                    <a:pt x="10588" y="1730"/>
                    <a:pt x="10407" y="1730"/>
                  </a:cubicBezTo>
                  <a:cubicBezTo>
                    <a:pt x="10293" y="1730"/>
                    <a:pt x="10177" y="1769"/>
                    <a:pt x="10094" y="1844"/>
                  </a:cubicBezTo>
                  <a:cubicBezTo>
                    <a:pt x="8904" y="2936"/>
                    <a:pt x="8008" y="4247"/>
                    <a:pt x="7434" y="5731"/>
                  </a:cubicBezTo>
                  <a:cubicBezTo>
                    <a:pt x="7286" y="3967"/>
                    <a:pt x="7091" y="2206"/>
                    <a:pt x="6941" y="443"/>
                  </a:cubicBezTo>
                  <a:cubicBezTo>
                    <a:pt x="6920" y="193"/>
                    <a:pt x="6683" y="0"/>
                    <a:pt x="64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17"/>
            <p:cNvSpPr/>
            <p:nvPr/>
          </p:nvSpPr>
          <p:spPr>
            <a:xfrm flipH="1">
              <a:off x="4715383" y="4958913"/>
              <a:ext cx="335239" cy="1342370"/>
            </a:xfrm>
            <a:custGeom>
              <a:avLst/>
              <a:gdLst/>
              <a:ahLst/>
              <a:cxnLst/>
              <a:rect l="l" t="t" r="r" b="b"/>
              <a:pathLst>
                <a:path w="6882" h="27557" extrusionOk="0">
                  <a:moveTo>
                    <a:pt x="5453" y="0"/>
                  </a:moveTo>
                  <a:cubicBezTo>
                    <a:pt x="5342" y="0"/>
                    <a:pt x="5216" y="86"/>
                    <a:pt x="5201" y="211"/>
                  </a:cubicBezTo>
                  <a:cubicBezTo>
                    <a:pt x="4922" y="2619"/>
                    <a:pt x="6208" y="4870"/>
                    <a:pt x="6218" y="7272"/>
                  </a:cubicBezTo>
                  <a:cubicBezTo>
                    <a:pt x="6224" y="8981"/>
                    <a:pt x="5497" y="10528"/>
                    <a:pt x="5182" y="12161"/>
                  </a:cubicBezTo>
                  <a:cubicBezTo>
                    <a:pt x="5100" y="10521"/>
                    <a:pt x="5015" y="8884"/>
                    <a:pt x="5123" y="7214"/>
                  </a:cubicBezTo>
                  <a:cubicBezTo>
                    <a:pt x="5133" y="7042"/>
                    <a:pt x="4996" y="6951"/>
                    <a:pt x="4856" y="6951"/>
                  </a:cubicBezTo>
                  <a:cubicBezTo>
                    <a:pt x="4742" y="6951"/>
                    <a:pt x="4627" y="7012"/>
                    <a:pt x="4590" y="7141"/>
                  </a:cubicBezTo>
                  <a:cubicBezTo>
                    <a:pt x="3844" y="9727"/>
                    <a:pt x="4580" y="12486"/>
                    <a:pt x="4618" y="15120"/>
                  </a:cubicBezTo>
                  <a:cubicBezTo>
                    <a:pt x="4643" y="16972"/>
                    <a:pt x="4098" y="18678"/>
                    <a:pt x="3664" y="20413"/>
                  </a:cubicBezTo>
                  <a:cubicBezTo>
                    <a:pt x="3664" y="20223"/>
                    <a:pt x="3667" y="20032"/>
                    <a:pt x="3670" y="19840"/>
                  </a:cubicBezTo>
                  <a:cubicBezTo>
                    <a:pt x="3703" y="18418"/>
                    <a:pt x="4230" y="16666"/>
                    <a:pt x="2878" y="15728"/>
                  </a:cubicBezTo>
                  <a:cubicBezTo>
                    <a:pt x="2827" y="15692"/>
                    <a:pt x="2773" y="15677"/>
                    <a:pt x="2720" y="15677"/>
                  </a:cubicBezTo>
                  <a:cubicBezTo>
                    <a:pt x="2497" y="15677"/>
                    <a:pt x="2298" y="15956"/>
                    <a:pt x="2433" y="16173"/>
                  </a:cubicBezTo>
                  <a:cubicBezTo>
                    <a:pt x="3182" y="17362"/>
                    <a:pt x="2942" y="19023"/>
                    <a:pt x="2901" y="20475"/>
                  </a:cubicBezTo>
                  <a:cubicBezTo>
                    <a:pt x="2326" y="19836"/>
                    <a:pt x="1749" y="19180"/>
                    <a:pt x="1345" y="18480"/>
                  </a:cubicBezTo>
                  <a:cubicBezTo>
                    <a:pt x="560" y="17124"/>
                    <a:pt x="1460" y="16243"/>
                    <a:pt x="1455" y="14899"/>
                  </a:cubicBezTo>
                  <a:cubicBezTo>
                    <a:pt x="1455" y="14735"/>
                    <a:pt x="1310" y="14637"/>
                    <a:pt x="1171" y="14637"/>
                  </a:cubicBezTo>
                  <a:cubicBezTo>
                    <a:pt x="1064" y="14637"/>
                    <a:pt x="960" y="14696"/>
                    <a:pt x="932" y="14828"/>
                  </a:cubicBezTo>
                  <a:cubicBezTo>
                    <a:pt x="677" y="16015"/>
                    <a:pt x="0" y="17050"/>
                    <a:pt x="522" y="18263"/>
                  </a:cubicBezTo>
                  <a:cubicBezTo>
                    <a:pt x="992" y="19357"/>
                    <a:pt x="2005" y="20302"/>
                    <a:pt x="2905" y="21183"/>
                  </a:cubicBezTo>
                  <a:cubicBezTo>
                    <a:pt x="2906" y="21214"/>
                    <a:pt x="2906" y="21245"/>
                    <a:pt x="2909" y="21276"/>
                  </a:cubicBezTo>
                  <a:cubicBezTo>
                    <a:pt x="3031" y="23294"/>
                    <a:pt x="3252" y="25253"/>
                    <a:pt x="2948" y="27271"/>
                  </a:cubicBezTo>
                  <a:cubicBezTo>
                    <a:pt x="2922" y="27442"/>
                    <a:pt x="3061" y="27557"/>
                    <a:pt x="3191" y="27557"/>
                  </a:cubicBezTo>
                  <a:cubicBezTo>
                    <a:pt x="3276" y="27557"/>
                    <a:pt x="3356" y="27507"/>
                    <a:pt x="3384" y="27392"/>
                  </a:cubicBezTo>
                  <a:cubicBezTo>
                    <a:pt x="3773" y="25823"/>
                    <a:pt x="3766" y="24258"/>
                    <a:pt x="3719" y="22681"/>
                  </a:cubicBezTo>
                  <a:cubicBezTo>
                    <a:pt x="3761" y="22400"/>
                    <a:pt x="3813" y="22122"/>
                    <a:pt x="3874" y="21848"/>
                  </a:cubicBezTo>
                  <a:cubicBezTo>
                    <a:pt x="3912" y="21798"/>
                    <a:pt x="3932" y="21731"/>
                    <a:pt x="3915" y="21664"/>
                  </a:cubicBezTo>
                  <a:cubicBezTo>
                    <a:pt x="4393" y="19595"/>
                    <a:pt x="5267" y="17647"/>
                    <a:pt x="5281" y="15449"/>
                  </a:cubicBezTo>
                  <a:cubicBezTo>
                    <a:pt x="5284" y="15022"/>
                    <a:pt x="5276" y="14597"/>
                    <a:pt x="5265" y="14173"/>
                  </a:cubicBezTo>
                  <a:cubicBezTo>
                    <a:pt x="5321" y="14158"/>
                    <a:pt x="5365" y="14114"/>
                    <a:pt x="5364" y="14034"/>
                  </a:cubicBezTo>
                  <a:cubicBezTo>
                    <a:pt x="5315" y="11564"/>
                    <a:pt x="6881" y="9429"/>
                    <a:pt x="6822" y="6950"/>
                  </a:cubicBezTo>
                  <a:cubicBezTo>
                    <a:pt x="6769" y="4675"/>
                    <a:pt x="5939" y="2406"/>
                    <a:pt x="5621" y="155"/>
                  </a:cubicBezTo>
                  <a:cubicBezTo>
                    <a:pt x="5606" y="46"/>
                    <a:pt x="5534" y="0"/>
                    <a:pt x="5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17"/>
            <p:cNvSpPr/>
            <p:nvPr/>
          </p:nvSpPr>
          <p:spPr>
            <a:xfrm flipH="1">
              <a:off x="4278142" y="4766014"/>
              <a:ext cx="420340" cy="1489823"/>
            </a:xfrm>
            <a:custGeom>
              <a:avLst/>
              <a:gdLst/>
              <a:ahLst/>
              <a:cxnLst/>
              <a:rect l="l" t="t" r="r" b="b"/>
              <a:pathLst>
                <a:path w="8629" h="30584" extrusionOk="0">
                  <a:moveTo>
                    <a:pt x="1122" y="0"/>
                  </a:moveTo>
                  <a:cubicBezTo>
                    <a:pt x="855" y="0"/>
                    <a:pt x="589" y="148"/>
                    <a:pt x="521" y="445"/>
                  </a:cubicBezTo>
                  <a:cubicBezTo>
                    <a:pt x="511" y="490"/>
                    <a:pt x="503" y="533"/>
                    <a:pt x="492" y="576"/>
                  </a:cubicBezTo>
                  <a:cubicBezTo>
                    <a:pt x="399" y="988"/>
                    <a:pt x="686" y="1403"/>
                    <a:pt x="1122" y="1403"/>
                  </a:cubicBezTo>
                  <a:cubicBezTo>
                    <a:pt x="1206" y="1403"/>
                    <a:pt x="1282" y="1384"/>
                    <a:pt x="1353" y="1356"/>
                  </a:cubicBezTo>
                  <a:cubicBezTo>
                    <a:pt x="1526" y="2264"/>
                    <a:pt x="1576" y="3187"/>
                    <a:pt x="1638" y="4107"/>
                  </a:cubicBezTo>
                  <a:cubicBezTo>
                    <a:pt x="1468" y="4165"/>
                    <a:pt x="1320" y="4274"/>
                    <a:pt x="1230" y="4447"/>
                  </a:cubicBezTo>
                  <a:cubicBezTo>
                    <a:pt x="1064" y="4760"/>
                    <a:pt x="1086" y="5180"/>
                    <a:pt x="1356" y="5433"/>
                  </a:cubicBezTo>
                  <a:cubicBezTo>
                    <a:pt x="1371" y="5447"/>
                    <a:pt x="1385" y="5460"/>
                    <a:pt x="1400" y="5474"/>
                  </a:cubicBezTo>
                  <a:cubicBezTo>
                    <a:pt x="1515" y="5582"/>
                    <a:pt x="1652" y="5647"/>
                    <a:pt x="1796" y="5681"/>
                  </a:cubicBezTo>
                  <a:cubicBezTo>
                    <a:pt x="1839" y="5972"/>
                    <a:pt x="1889" y="6262"/>
                    <a:pt x="1960" y="6548"/>
                  </a:cubicBezTo>
                  <a:cubicBezTo>
                    <a:pt x="2342" y="8118"/>
                    <a:pt x="3039" y="9683"/>
                    <a:pt x="3948" y="11016"/>
                  </a:cubicBezTo>
                  <a:cubicBezTo>
                    <a:pt x="3992" y="11081"/>
                    <a:pt x="4064" y="11109"/>
                    <a:pt x="4135" y="11109"/>
                  </a:cubicBezTo>
                  <a:cubicBezTo>
                    <a:pt x="4152" y="11109"/>
                    <a:pt x="4169" y="11107"/>
                    <a:pt x="4185" y="11104"/>
                  </a:cubicBezTo>
                  <a:lnTo>
                    <a:pt x="4185" y="11104"/>
                  </a:lnTo>
                  <a:cubicBezTo>
                    <a:pt x="4149" y="11589"/>
                    <a:pt x="4112" y="12073"/>
                    <a:pt x="4065" y="12557"/>
                  </a:cubicBezTo>
                  <a:cubicBezTo>
                    <a:pt x="4055" y="12660"/>
                    <a:pt x="4042" y="12760"/>
                    <a:pt x="4032" y="12863"/>
                  </a:cubicBezTo>
                  <a:cubicBezTo>
                    <a:pt x="4006" y="12864"/>
                    <a:pt x="3980" y="12863"/>
                    <a:pt x="3956" y="12865"/>
                  </a:cubicBezTo>
                  <a:cubicBezTo>
                    <a:pt x="3510" y="12925"/>
                    <a:pt x="3206" y="13370"/>
                    <a:pt x="3327" y="13809"/>
                  </a:cubicBezTo>
                  <a:cubicBezTo>
                    <a:pt x="3399" y="14072"/>
                    <a:pt x="3602" y="14253"/>
                    <a:pt x="3843" y="14322"/>
                  </a:cubicBezTo>
                  <a:cubicBezTo>
                    <a:pt x="3657" y="15512"/>
                    <a:pt x="3388" y="16676"/>
                    <a:pt x="2995" y="17825"/>
                  </a:cubicBezTo>
                  <a:cubicBezTo>
                    <a:pt x="2950" y="17768"/>
                    <a:pt x="2895" y="17715"/>
                    <a:pt x="2834" y="17671"/>
                  </a:cubicBezTo>
                  <a:cubicBezTo>
                    <a:pt x="2935" y="16399"/>
                    <a:pt x="2885" y="15081"/>
                    <a:pt x="2645" y="13808"/>
                  </a:cubicBezTo>
                  <a:cubicBezTo>
                    <a:pt x="2904" y="13605"/>
                    <a:pt x="3002" y="13199"/>
                    <a:pt x="2878" y="12898"/>
                  </a:cubicBezTo>
                  <a:cubicBezTo>
                    <a:pt x="2819" y="12623"/>
                    <a:pt x="2535" y="12401"/>
                    <a:pt x="2283" y="12328"/>
                  </a:cubicBezTo>
                  <a:cubicBezTo>
                    <a:pt x="2278" y="12326"/>
                    <a:pt x="2273" y="12325"/>
                    <a:pt x="2268" y="12323"/>
                  </a:cubicBezTo>
                  <a:cubicBezTo>
                    <a:pt x="2004" y="11516"/>
                    <a:pt x="1656" y="10744"/>
                    <a:pt x="1200" y="10038"/>
                  </a:cubicBezTo>
                  <a:cubicBezTo>
                    <a:pt x="1126" y="9924"/>
                    <a:pt x="1011" y="9874"/>
                    <a:pt x="896" y="9874"/>
                  </a:cubicBezTo>
                  <a:cubicBezTo>
                    <a:pt x="681" y="9874"/>
                    <a:pt x="470" y="10051"/>
                    <a:pt x="549" y="10313"/>
                  </a:cubicBezTo>
                  <a:cubicBezTo>
                    <a:pt x="798" y="11132"/>
                    <a:pt x="1058" y="11939"/>
                    <a:pt x="1281" y="12751"/>
                  </a:cubicBezTo>
                  <a:cubicBezTo>
                    <a:pt x="1151" y="13003"/>
                    <a:pt x="1154" y="13293"/>
                    <a:pt x="1289" y="13554"/>
                  </a:cubicBezTo>
                  <a:cubicBezTo>
                    <a:pt x="1296" y="13567"/>
                    <a:pt x="1303" y="13581"/>
                    <a:pt x="1310" y="13594"/>
                  </a:cubicBezTo>
                  <a:cubicBezTo>
                    <a:pt x="1370" y="13709"/>
                    <a:pt x="1455" y="13797"/>
                    <a:pt x="1555" y="13865"/>
                  </a:cubicBezTo>
                  <a:cubicBezTo>
                    <a:pt x="1696" y="14523"/>
                    <a:pt x="1801" y="15191"/>
                    <a:pt x="1841" y="15881"/>
                  </a:cubicBezTo>
                  <a:cubicBezTo>
                    <a:pt x="1878" y="16550"/>
                    <a:pt x="1838" y="17193"/>
                    <a:pt x="1760" y="17826"/>
                  </a:cubicBezTo>
                  <a:cubicBezTo>
                    <a:pt x="1701" y="17902"/>
                    <a:pt x="1656" y="17987"/>
                    <a:pt x="1638" y="18085"/>
                  </a:cubicBezTo>
                  <a:cubicBezTo>
                    <a:pt x="1634" y="18106"/>
                    <a:pt x="1630" y="18128"/>
                    <a:pt x="1625" y="18151"/>
                  </a:cubicBezTo>
                  <a:cubicBezTo>
                    <a:pt x="1598" y="18299"/>
                    <a:pt x="1610" y="18448"/>
                    <a:pt x="1651" y="18583"/>
                  </a:cubicBezTo>
                  <a:cubicBezTo>
                    <a:pt x="1505" y="19455"/>
                    <a:pt x="1307" y="20316"/>
                    <a:pt x="1130" y="21201"/>
                  </a:cubicBezTo>
                  <a:cubicBezTo>
                    <a:pt x="1053" y="21177"/>
                    <a:pt x="976" y="21159"/>
                    <a:pt x="898" y="21151"/>
                  </a:cubicBezTo>
                  <a:cubicBezTo>
                    <a:pt x="889" y="21150"/>
                    <a:pt x="879" y="21149"/>
                    <a:pt x="869" y="21149"/>
                  </a:cubicBezTo>
                  <a:cubicBezTo>
                    <a:pt x="851" y="21147"/>
                    <a:pt x="834" y="21146"/>
                    <a:pt x="817" y="21146"/>
                  </a:cubicBezTo>
                  <a:cubicBezTo>
                    <a:pt x="573" y="21146"/>
                    <a:pt x="331" y="21329"/>
                    <a:pt x="212" y="21527"/>
                  </a:cubicBezTo>
                  <a:cubicBezTo>
                    <a:pt x="205" y="21535"/>
                    <a:pt x="201" y="21545"/>
                    <a:pt x="194" y="21556"/>
                  </a:cubicBezTo>
                  <a:cubicBezTo>
                    <a:pt x="1" y="21875"/>
                    <a:pt x="79" y="22276"/>
                    <a:pt x="321" y="22541"/>
                  </a:cubicBezTo>
                  <a:cubicBezTo>
                    <a:pt x="484" y="22720"/>
                    <a:pt x="675" y="22784"/>
                    <a:pt x="897" y="22813"/>
                  </a:cubicBezTo>
                  <a:cubicBezTo>
                    <a:pt x="743" y="25600"/>
                    <a:pt x="2058" y="28260"/>
                    <a:pt x="3741" y="30458"/>
                  </a:cubicBezTo>
                  <a:cubicBezTo>
                    <a:pt x="3808" y="30546"/>
                    <a:pt x="3897" y="30584"/>
                    <a:pt x="3982" y="30584"/>
                  </a:cubicBezTo>
                  <a:cubicBezTo>
                    <a:pt x="4168" y="30584"/>
                    <a:pt x="4336" y="30403"/>
                    <a:pt x="4224" y="30176"/>
                  </a:cubicBezTo>
                  <a:cubicBezTo>
                    <a:pt x="3362" y="28416"/>
                    <a:pt x="2227" y="26771"/>
                    <a:pt x="1880" y="24802"/>
                  </a:cubicBezTo>
                  <a:cubicBezTo>
                    <a:pt x="1686" y="23697"/>
                    <a:pt x="1839" y="22650"/>
                    <a:pt x="2072" y="21611"/>
                  </a:cubicBezTo>
                  <a:cubicBezTo>
                    <a:pt x="2901" y="19132"/>
                    <a:pt x="4041" y="16842"/>
                    <a:pt x="4505" y="14218"/>
                  </a:cubicBezTo>
                  <a:cubicBezTo>
                    <a:pt x="4735" y="14043"/>
                    <a:pt x="4845" y="13729"/>
                    <a:pt x="4791" y="13443"/>
                  </a:cubicBezTo>
                  <a:cubicBezTo>
                    <a:pt x="4770" y="13334"/>
                    <a:pt x="4723" y="13237"/>
                    <a:pt x="4658" y="13154"/>
                  </a:cubicBezTo>
                  <a:cubicBezTo>
                    <a:pt x="4751" y="12453"/>
                    <a:pt x="4840" y="11745"/>
                    <a:pt x="4925" y="11032"/>
                  </a:cubicBezTo>
                  <a:cubicBezTo>
                    <a:pt x="4973" y="11032"/>
                    <a:pt x="5015" y="11014"/>
                    <a:pt x="5052" y="10967"/>
                  </a:cubicBezTo>
                  <a:cubicBezTo>
                    <a:pt x="5578" y="10310"/>
                    <a:pt x="6063" y="9605"/>
                    <a:pt x="6478" y="8862"/>
                  </a:cubicBezTo>
                  <a:cubicBezTo>
                    <a:pt x="6585" y="8843"/>
                    <a:pt x="6688" y="8798"/>
                    <a:pt x="6781" y="8714"/>
                  </a:cubicBezTo>
                  <a:cubicBezTo>
                    <a:pt x="6793" y="8701"/>
                    <a:pt x="6805" y="8691"/>
                    <a:pt x="6816" y="8679"/>
                  </a:cubicBezTo>
                  <a:cubicBezTo>
                    <a:pt x="6989" y="8525"/>
                    <a:pt x="7010" y="8244"/>
                    <a:pt x="6902" y="8042"/>
                  </a:cubicBezTo>
                  <a:cubicBezTo>
                    <a:pt x="7499" y="6783"/>
                    <a:pt x="7887" y="5433"/>
                    <a:pt x="7950" y="4038"/>
                  </a:cubicBezTo>
                  <a:cubicBezTo>
                    <a:pt x="8362" y="4034"/>
                    <a:pt x="8628" y="3692"/>
                    <a:pt x="8563" y="3258"/>
                  </a:cubicBezTo>
                  <a:cubicBezTo>
                    <a:pt x="8551" y="3190"/>
                    <a:pt x="8532" y="3085"/>
                    <a:pt x="8517" y="3052"/>
                  </a:cubicBezTo>
                  <a:cubicBezTo>
                    <a:pt x="8474" y="2949"/>
                    <a:pt x="8418" y="2843"/>
                    <a:pt x="8334" y="2767"/>
                  </a:cubicBezTo>
                  <a:cubicBezTo>
                    <a:pt x="8194" y="2638"/>
                    <a:pt x="8034" y="2571"/>
                    <a:pt x="7857" y="2511"/>
                  </a:cubicBezTo>
                  <a:cubicBezTo>
                    <a:pt x="7796" y="2490"/>
                    <a:pt x="7735" y="2481"/>
                    <a:pt x="7676" y="2481"/>
                  </a:cubicBezTo>
                  <a:cubicBezTo>
                    <a:pt x="7276" y="2481"/>
                    <a:pt x="6940" y="2912"/>
                    <a:pt x="7058" y="3309"/>
                  </a:cubicBezTo>
                  <a:cubicBezTo>
                    <a:pt x="7109" y="3480"/>
                    <a:pt x="7173" y="3668"/>
                    <a:pt x="7308" y="3793"/>
                  </a:cubicBezTo>
                  <a:cubicBezTo>
                    <a:pt x="7358" y="3837"/>
                    <a:pt x="7416" y="3882"/>
                    <a:pt x="7474" y="3919"/>
                  </a:cubicBezTo>
                  <a:cubicBezTo>
                    <a:pt x="7230" y="5252"/>
                    <a:pt x="6918" y="6518"/>
                    <a:pt x="6432" y="7725"/>
                  </a:cubicBezTo>
                  <a:cubicBezTo>
                    <a:pt x="6413" y="7723"/>
                    <a:pt x="6394" y="7723"/>
                    <a:pt x="6376" y="7723"/>
                  </a:cubicBezTo>
                  <a:cubicBezTo>
                    <a:pt x="6277" y="7723"/>
                    <a:pt x="6174" y="7747"/>
                    <a:pt x="6072" y="7793"/>
                  </a:cubicBezTo>
                  <a:cubicBezTo>
                    <a:pt x="6053" y="7801"/>
                    <a:pt x="6036" y="7809"/>
                    <a:pt x="6016" y="7818"/>
                  </a:cubicBezTo>
                  <a:cubicBezTo>
                    <a:pt x="5669" y="7975"/>
                    <a:pt x="5657" y="8546"/>
                    <a:pt x="5968" y="8745"/>
                  </a:cubicBezTo>
                  <a:cubicBezTo>
                    <a:pt x="5694" y="9284"/>
                    <a:pt x="5379" y="9811"/>
                    <a:pt x="5010" y="10326"/>
                  </a:cubicBezTo>
                  <a:cubicBezTo>
                    <a:pt x="5292" y="7828"/>
                    <a:pt x="5496" y="5287"/>
                    <a:pt x="5476" y="2824"/>
                  </a:cubicBezTo>
                  <a:cubicBezTo>
                    <a:pt x="5605" y="2683"/>
                    <a:pt x="5669" y="2480"/>
                    <a:pt x="5617" y="2266"/>
                  </a:cubicBezTo>
                  <a:cubicBezTo>
                    <a:pt x="5610" y="2229"/>
                    <a:pt x="5598" y="2193"/>
                    <a:pt x="5581" y="2157"/>
                  </a:cubicBezTo>
                  <a:cubicBezTo>
                    <a:pt x="5503" y="1959"/>
                    <a:pt x="5401" y="1815"/>
                    <a:pt x="5199" y="1730"/>
                  </a:cubicBezTo>
                  <a:cubicBezTo>
                    <a:pt x="5113" y="1694"/>
                    <a:pt x="5019" y="1674"/>
                    <a:pt x="4924" y="1674"/>
                  </a:cubicBezTo>
                  <a:cubicBezTo>
                    <a:pt x="4815" y="1674"/>
                    <a:pt x="4705" y="1701"/>
                    <a:pt x="4611" y="1763"/>
                  </a:cubicBezTo>
                  <a:cubicBezTo>
                    <a:pt x="4503" y="1835"/>
                    <a:pt x="4445" y="1893"/>
                    <a:pt x="4373" y="2001"/>
                  </a:cubicBezTo>
                  <a:cubicBezTo>
                    <a:pt x="4258" y="2174"/>
                    <a:pt x="4262" y="2404"/>
                    <a:pt x="4340" y="2589"/>
                  </a:cubicBezTo>
                  <a:cubicBezTo>
                    <a:pt x="4425" y="2791"/>
                    <a:pt x="4569" y="2893"/>
                    <a:pt x="4767" y="2971"/>
                  </a:cubicBezTo>
                  <a:cubicBezTo>
                    <a:pt x="4802" y="2988"/>
                    <a:pt x="4839" y="3000"/>
                    <a:pt x="4876" y="3007"/>
                  </a:cubicBezTo>
                  <a:cubicBezTo>
                    <a:pt x="4884" y="3008"/>
                    <a:pt x="4891" y="3008"/>
                    <a:pt x="4897" y="3010"/>
                  </a:cubicBezTo>
                  <a:cubicBezTo>
                    <a:pt x="4501" y="5494"/>
                    <a:pt x="4397" y="8036"/>
                    <a:pt x="4224" y="10555"/>
                  </a:cubicBezTo>
                  <a:cubicBezTo>
                    <a:pt x="3606" y="9073"/>
                    <a:pt x="2852" y="7654"/>
                    <a:pt x="2543" y="6059"/>
                  </a:cubicBezTo>
                  <a:cubicBezTo>
                    <a:pt x="2511" y="5894"/>
                    <a:pt x="2489" y="5729"/>
                    <a:pt x="2465" y="5564"/>
                  </a:cubicBezTo>
                  <a:cubicBezTo>
                    <a:pt x="2559" y="5500"/>
                    <a:pt x="2642" y="5416"/>
                    <a:pt x="2707" y="5308"/>
                  </a:cubicBezTo>
                  <a:cubicBezTo>
                    <a:pt x="2940" y="4909"/>
                    <a:pt x="2772" y="4293"/>
                    <a:pt x="2324" y="4125"/>
                  </a:cubicBezTo>
                  <a:cubicBezTo>
                    <a:pt x="2247" y="2963"/>
                    <a:pt x="2206" y="1805"/>
                    <a:pt x="1851" y="664"/>
                  </a:cubicBezTo>
                  <a:cubicBezTo>
                    <a:pt x="1827" y="590"/>
                    <a:pt x="1785" y="543"/>
                    <a:pt x="1737" y="506"/>
                  </a:cubicBezTo>
                  <a:cubicBezTo>
                    <a:pt x="1732" y="486"/>
                    <a:pt x="1728" y="466"/>
                    <a:pt x="1722" y="445"/>
                  </a:cubicBezTo>
                  <a:cubicBezTo>
                    <a:pt x="1654" y="148"/>
                    <a:pt x="1388" y="0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17"/>
            <p:cNvSpPr/>
            <p:nvPr/>
          </p:nvSpPr>
          <p:spPr>
            <a:xfrm flipH="1">
              <a:off x="-299288" y="4507207"/>
              <a:ext cx="761863" cy="976004"/>
            </a:xfrm>
            <a:custGeom>
              <a:avLst/>
              <a:gdLst/>
              <a:ahLst/>
              <a:cxnLst/>
              <a:rect l="l" t="t" r="r" b="b"/>
              <a:pathLst>
                <a:path w="15640" h="20036" extrusionOk="0">
                  <a:moveTo>
                    <a:pt x="3673" y="1"/>
                  </a:moveTo>
                  <a:cubicBezTo>
                    <a:pt x="3463" y="1"/>
                    <a:pt x="3252" y="167"/>
                    <a:pt x="3314" y="410"/>
                  </a:cubicBezTo>
                  <a:cubicBezTo>
                    <a:pt x="3699" y="1929"/>
                    <a:pt x="3448" y="3523"/>
                    <a:pt x="4119" y="4976"/>
                  </a:cubicBezTo>
                  <a:cubicBezTo>
                    <a:pt x="4208" y="5171"/>
                    <a:pt x="4315" y="5360"/>
                    <a:pt x="4430" y="5546"/>
                  </a:cubicBezTo>
                  <a:cubicBezTo>
                    <a:pt x="3107" y="4846"/>
                    <a:pt x="1822" y="4082"/>
                    <a:pt x="694" y="3046"/>
                  </a:cubicBezTo>
                  <a:cubicBezTo>
                    <a:pt x="623" y="2981"/>
                    <a:pt x="549" y="2954"/>
                    <a:pt x="478" y="2954"/>
                  </a:cubicBezTo>
                  <a:cubicBezTo>
                    <a:pt x="215" y="2954"/>
                    <a:pt x="1" y="3337"/>
                    <a:pt x="181" y="3595"/>
                  </a:cubicBezTo>
                  <a:cubicBezTo>
                    <a:pt x="969" y="4712"/>
                    <a:pt x="2053" y="5499"/>
                    <a:pt x="3248" y="6158"/>
                  </a:cubicBezTo>
                  <a:cubicBezTo>
                    <a:pt x="2578" y="6256"/>
                    <a:pt x="1952" y="6528"/>
                    <a:pt x="1558" y="6970"/>
                  </a:cubicBezTo>
                  <a:cubicBezTo>
                    <a:pt x="1390" y="7160"/>
                    <a:pt x="1578" y="7488"/>
                    <a:pt x="1812" y="7488"/>
                  </a:cubicBezTo>
                  <a:cubicBezTo>
                    <a:pt x="1834" y="7488"/>
                    <a:pt x="1857" y="7485"/>
                    <a:pt x="1879" y="7479"/>
                  </a:cubicBezTo>
                  <a:cubicBezTo>
                    <a:pt x="2515" y="7307"/>
                    <a:pt x="3071" y="7032"/>
                    <a:pt x="3738" y="6960"/>
                  </a:cubicBezTo>
                  <a:cubicBezTo>
                    <a:pt x="3853" y="6948"/>
                    <a:pt x="3965" y="6942"/>
                    <a:pt x="4075" y="6942"/>
                  </a:cubicBezTo>
                  <a:cubicBezTo>
                    <a:pt x="4403" y="6942"/>
                    <a:pt x="4712" y="6990"/>
                    <a:pt x="5026" y="7044"/>
                  </a:cubicBezTo>
                  <a:cubicBezTo>
                    <a:pt x="6547" y="7752"/>
                    <a:pt x="8100" y="8419"/>
                    <a:pt x="9356" y="9404"/>
                  </a:cubicBezTo>
                  <a:cubicBezTo>
                    <a:pt x="9545" y="9553"/>
                    <a:pt x="9728" y="9705"/>
                    <a:pt x="9906" y="9861"/>
                  </a:cubicBezTo>
                  <a:cubicBezTo>
                    <a:pt x="9104" y="9588"/>
                    <a:pt x="8221" y="9472"/>
                    <a:pt x="7341" y="9472"/>
                  </a:cubicBezTo>
                  <a:cubicBezTo>
                    <a:pt x="6260" y="9472"/>
                    <a:pt x="5184" y="9648"/>
                    <a:pt x="4268" y="9925"/>
                  </a:cubicBezTo>
                  <a:cubicBezTo>
                    <a:pt x="3763" y="10078"/>
                    <a:pt x="3851" y="10840"/>
                    <a:pt x="4293" y="10840"/>
                  </a:cubicBezTo>
                  <a:cubicBezTo>
                    <a:pt x="4335" y="10840"/>
                    <a:pt x="4381" y="10833"/>
                    <a:pt x="4429" y="10818"/>
                  </a:cubicBezTo>
                  <a:cubicBezTo>
                    <a:pt x="5386" y="10517"/>
                    <a:pt x="6349" y="10341"/>
                    <a:pt x="7343" y="10341"/>
                  </a:cubicBezTo>
                  <a:cubicBezTo>
                    <a:pt x="7516" y="10341"/>
                    <a:pt x="7689" y="10347"/>
                    <a:pt x="7864" y="10357"/>
                  </a:cubicBezTo>
                  <a:cubicBezTo>
                    <a:pt x="8970" y="10428"/>
                    <a:pt x="9947" y="10803"/>
                    <a:pt x="10994" y="11069"/>
                  </a:cubicBezTo>
                  <a:cubicBezTo>
                    <a:pt x="11102" y="11211"/>
                    <a:pt x="11218" y="11348"/>
                    <a:pt x="11349" y="11481"/>
                  </a:cubicBezTo>
                  <a:cubicBezTo>
                    <a:pt x="11413" y="11544"/>
                    <a:pt x="11486" y="11567"/>
                    <a:pt x="11557" y="11567"/>
                  </a:cubicBezTo>
                  <a:cubicBezTo>
                    <a:pt x="11564" y="11567"/>
                    <a:pt x="11572" y="11567"/>
                    <a:pt x="11579" y="11567"/>
                  </a:cubicBezTo>
                  <a:cubicBezTo>
                    <a:pt x="13521" y="13898"/>
                    <a:pt x="14749" y="16797"/>
                    <a:pt x="15117" y="19826"/>
                  </a:cubicBezTo>
                  <a:cubicBezTo>
                    <a:pt x="15135" y="19971"/>
                    <a:pt x="15236" y="20035"/>
                    <a:pt x="15344" y="20035"/>
                  </a:cubicBezTo>
                  <a:cubicBezTo>
                    <a:pt x="15486" y="20035"/>
                    <a:pt x="15640" y="19923"/>
                    <a:pt x="15625" y="19738"/>
                  </a:cubicBezTo>
                  <a:cubicBezTo>
                    <a:pt x="15349" y="15962"/>
                    <a:pt x="13778" y="12436"/>
                    <a:pt x="11104" y="9745"/>
                  </a:cubicBezTo>
                  <a:cubicBezTo>
                    <a:pt x="10344" y="7178"/>
                    <a:pt x="10810" y="3220"/>
                    <a:pt x="7808" y="2729"/>
                  </a:cubicBezTo>
                  <a:cubicBezTo>
                    <a:pt x="7791" y="2726"/>
                    <a:pt x="7774" y="2725"/>
                    <a:pt x="7758" y="2725"/>
                  </a:cubicBezTo>
                  <a:cubicBezTo>
                    <a:pt x="7461" y="2725"/>
                    <a:pt x="7311" y="3185"/>
                    <a:pt x="7581" y="3348"/>
                  </a:cubicBezTo>
                  <a:cubicBezTo>
                    <a:pt x="9635" y="4606"/>
                    <a:pt x="9583" y="6782"/>
                    <a:pt x="10030" y="8789"/>
                  </a:cubicBezTo>
                  <a:cubicBezTo>
                    <a:pt x="9003" y="7975"/>
                    <a:pt x="7876" y="7330"/>
                    <a:pt x="6724" y="6729"/>
                  </a:cubicBezTo>
                  <a:cubicBezTo>
                    <a:pt x="5726" y="5899"/>
                    <a:pt x="4951" y="4939"/>
                    <a:pt x="4694" y="3568"/>
                  </a:cubicBezTo>
                  <a:cubicBezTo>
                    <a:pt x="4475" y="2397"/>
                    <a:pt x="4761" y="1096"/>
                    <a:pt x="3940" y="121"/>
                  </a:cubicBezTo>
                  <a:cubicBezTo>
                    <a:pt x="3870" y="38"/>
                    <a:pt x="3771" y="1"/>
                    <a:pt x="36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17"/>
            <p:cNvSpPr/>
            <p:nvPr/>
          </p:nvSpPr>
          <p:spPr>
            <a:xfrm flipH="1">
              <a:off x="563240" y="4666635"/>
              <a:ext cx="547626" cy="1179865"/>
            </a:xfrm>
            <a:custGeom>
              <a:avLst/>
              <a:gdLst/>
              <a:ahLst/>
              <a:cxnLst/>
              <a:rect l="l" t="t" r="r" b="b"/>
              <a:pathLst>
                <a:path w="11242" h="24221" extrusionOk="0">
                  <a:moveTo>
                    <a:pt x="1171" y="1"/>
                  </a:moveTo>
                  <a:cubicBezTo>
                    <a:pt x="1036" y="1"/>
                    <a:pt x="911" y="74"/>
                    <a:pt x="885" y="244"/>
                  </a:cubicBezTo>
                  <a:cubicBezTo>
                    <a:pt x="127" y="5133"/>
                    <a:pt x="1810" y="10457"/>
                    <a:pt x="4723" y="14421"/>
                  </a:cubicBezTo>
                  <a:cubicBezTo>
                    <a:pt x="5012" y="15926"/>
                    <a:pt x="5433" y="17380"/>
                    <a:pt x="6049" y="18730"/>
                  </a:cubicBezTo>
                  <a:cubicBezTo>
                    <a:pt x="2914" y="17329"/>
                    <a:pt x="1860" y="14146"/>
                    <a:pt x="636" y="11046"/>
                  </a:cubicBezTo>
                  <a:cubicBezTo>
                    <a:pt x="579" y="10902"/>
                    <a:pt x="458" y="10838"/>
                    <a:pt x="341" y="10838"/>
                  </a:cubicBezTo>
                  <a:cubicBezTo>
                    <a:pt x="168" y="10838"/>
                    <a:pt x="1" y="10977"/>
                    <a:pt x="52" y="11207"/>
                  </a:cubicBezTo>
                  <a:cubicBezTo>
                    <a:pt x="816" y="14602"/>
                    <a:pt x="2543" y="18870"/>
                    <a:pt x="6416" y="19478"/>
                  </a:cubicBezTo>
                  <a:cubicBezTo>
                    <a:pt x="7377" y="21306"/>
                    <a:pt x="8730" y="22915"/>
                    <a:pt x="10630" y="24162"/>
                  </a:cubicBezTo>
                  <a:cubicBezTo>
                    <a:pt x="10692" y="24203"/>
                    <a:pt x="10753" y="24221"/>
                    <a:pt x="10809" y="24221"/>
                  </a:cubicBezTo>
                  <a:cubicBezTo>
                    <a:pt x="11082" y="24221"/>
                    <a:pt x="11242" y="23796"/>
                    <a:pt x="10967" y="23587"/>
                  </a:cubicBezTo>
                  <a:cubicBezTo>
                    <a:pt x="9580" y="22521"/>
                    <a:pt x="8543" y="21284"/>
                    <a:pt x="7768" y="19926"/>
                  </a:cubicBezTo>
                  <a:cubicBezTo>
                    <a:pt x="7771" y="19901"/>
                    <a:pt x="7775" y="19876"/>
                    <a:pt x="7771" y="19848"/>
                  </a:cubicBezTo>
                  <a:cubicBezTo>
                    <a:pt x="7362" y="16991"/>
                    <a:pt x="8576" y="14316"/>
                    <a:pt x="8939" y="11526"/>
                  </a:cubicBezTo>
                  <a:cubicBezTo>
                    <a:pt x="9218" y="9389"/>
                    <a:pt x="9161" y="7211"/>
                    <a:pt x="8669" y="5109"/>
                  </a:cubicBezTo>
                  <a:cubicBezTo>
                    <a:pt x="8643" y="4998"/>
                    <a:pt x="8547" y="4946"/>
                    <a:pt x="8449" y="4946"/>
                  </a:cubicBezTo>
                  <a:cubicBezTo>
                    <a:pt x="8328" y="4946"/>
                    <a:pt x="8206" y="5026"/>
                    <a:pt x="8216" y="5170"/>
                  </a:cubicBezTo>
                  <a:cubicBezTo>
                    <a:pt x="8397" y="8078"/>
                    <a:pt x="8288" y="10784"/>
                    <a:pt x="7642" y="13637"/>
                  </a:cubicBezTo>
                  <a:cubicBezTo>
                    <a:pt x="7278" y="15246"/>
                    <a:pt x="6911" y="16779"/>
                    <a:pt x="7008" y="18360"/>
                  </a:cubicBezTo>
                  <a:cubicBezTo>
                    <a:pt x="5108" y="13769"/>
                    <a:pt x="5483" y="8160"/>
                    <a:pt x="5076" y="3245"/>
                  </a:cubicBezTo>
                  <a:cubicBezTo>
                    <a:pt x="5052" y="2964"/>
                    <a:pt x="4832" y="2821"/>
                    <a:pt x="4618" y="2821"/>
                  </a:cubicBezTo>
                  <a:cubicBezTo>
                    <a:pt x="4407" y="2821"/>
                    <a:pt x="4202" y="2960"/>
                    <a:pt x="4195" y="3245"/>
                  </a:cubicBezTo>
                  <a:cubicBezTo>
                    <a:pt x="4130" y="6155"/>
                    <a:pt x="4050" y="9379"/>
                    <a:pt x="4422" y="12483"/>
                  </a:cubicBezTo>
                  <a:cubicBezTo>
                    <a:pt x="2448" y="8689"/>
                    <a:pt x="1695" y="4784"/>
                    <a:pt x="1548" y="333"/>
                  </a:cubicBezTo>
                  <a:cubicBezTo>
                    <a:pt x="1542" y="128"/>
                    <a:pt x="1348" y="1"/>
                    <a:pt x="1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17"/>
            <p:cNvSpPr/>
            <p:nvPr/>
          </p:nvSpPr>
          <p:spPr>
            <a:xfrm flipH="1">
              <a:off x="1360405" y="4727186"/>
              <a:ext cx="475044" cy="1146059"/>
            </a:xfrm>
            <a:custGeom>
              <a:avLst/>
              <a:gdLst/>
              <a:ahLst/>
              <a:cxnLst/>
              <a:rect l="l" t="t" r="r" b="b"/>
              <a:pathLst>
                <a:path w="9752" h="23527" extrusionOk="0">
                  <a:moveTo>
                    <a:pt x="8611" y="1"/>
                  </a:moveTo>
                  <a:cubicBezTo>
                    <a:pt x="8446" y="1"/>
                    <a:pt x="8288" y="89"/>
                    <a:pt x="8251" y="287"/>
                  </a:cubicBezTo>
                  <a:cubicBezTo>
                    <a:pt x="7398" y="4864"/>
                    <a:pt x="9342" y="9479"/>
                    <a:pt x="8293" y="14055"/>
                  </a:cubicBezTo>
                  <a:cubicBezTo>
                    <a:pt x="8285" y="14087"/>
                    <a:pt x="8277" y="14119"/>
                    <a:pt x="8269" y="14150"/>
                  </a:cubicBezTo>
                  <a:cubicBezTo>
                    <a:pt x="7866" y="13046"/>
                    <a:pt x="6904" y="12112"/>
                    <a:pt x="6298" y="11005"/>
                  </a:cubicBezTo>
                  <a:cubicBezTo>
                    <a:pt x="5869" y="10219"/>
                    <a:pt x="5577" y="9358"/>
                    <a:pt x="5367" y="8457"/>
                  </a:cubicBezTo>
                  <a:cubicBezTo>
                    <a:pt x="7313" y="7730"/>
                    <a:pt x="6572" y="4034"/>
                    <a:pt x="6414" y="2509"/>
                  </a:cubicBezTo>
                  <a:cubicBezTo>
                    <a:pt x="6399" y="2359"/>
                    <a:pt x="6279" y="2282"/>
                    <a:pt x="6163" y="2282"/>
                  </a:cubicBezTo>
                  <a:cubicBezTo>
                    <a:pt x="6050" y="2282"/>
                    <a:pt x="5942" y="2356"/>
                    <a:pt x="5942" y="2509"/>
                  </a:cubicBezTo>
                  <a:cubicBezTo>
                    <a:pt x="5942" y="3814"/>
                    <a:pt x="6518" y="7000"/>
                    <a:pt x="5253" y="7931"/>
                  </a:cubicBezTo>
                  <a:cubicBezTo>
                    <a:pt x="4827" y="5763"/>
                    <a:pt x="4817" y="3414"/>
                    <a:pt x="4549" y="1353"/>
                  </a:cubicBezTo>
                  <a:cubicBezTo>
                    <a:pt x="4525" y="1169"/>
                    <a:pt x="4374" y="1071"/>
                    <a:pt x="4231" y="1071"/>
                  </a:cubicBezTo>
                  <a:cubicBezTo>
                    <a:pt x="4093" y="1071"/>
                    <a:pt x="3963" y="1162"/>
                    <a:pt x="3961" y="1353"/>
                  </a:cubicBezTo>
                  <a:cubicBezTo>
                    <a:pt x="3946" y="3821"/>
                    <a:pt x="4188" y="6412"/>
                    <a:pt x="4754" y="8820"/>
                  </a:cubicBezTo>
                  <a:cubicBezTo>
                    <a:pt x="4830" y="9145"/>
                    <a:pt x="4923" y="9461"/>
                    <a:pt x="5023" y="9772"/>
                  </a:cubicBezTo>
                  <a:cubicBezTo>
                    <a:pt x="1706" y="8617"/>
                    <a:pt x="1726" y="3918"/>
                    <a:pt x="759" y="1077"/>
                  </a:cubicBezTo>
                  <a:cubicBezTo>
                    <a:pt x="695" y="890"/>
                    <a:pt x="558" y="810"/>
                    <a:pt x="420" y="810"/>
                  </a:cubicBezTo>
                  <a:cubicBezTo>
                    <a:pt x="212" y="810"/>
                    <a:pt x="1" y="994"/>
                    <a:pt x="38" y="1275"/>
                  </a:cubicBezTo>
                  <a:cubicBezTo>
                    <a:pt x="450" y="4332"/>
                    <a:pt x="1179" y="10068"/>
                    <a:pt x="5194" y="10270"/>
                  </a:cubicBezTo>
                  <a:cubicBezTo>
                    <a:pt x="5377" y="10739"/>
                    <a:pt x="5603" y="11192"/>
                    <a:pt x="5884" y="11624"/>
                  </a:cubicBezTo>
                  <a:cubicBezTo>
                    <a:pt x="6658" y="12812"/>
                    <a:pt x="7920" y="13739"/>
                    <a:pt x="7988" y="15178"/>
                  </a:cubicBezTo>
                  <a:cubicBezTo>
                    <a:pt x="7145" y="17988"/>
                    <a:pt x="5759" y="21315"/>
                    <a:pt x="8458" y="23468"/>
                  </a:cubicBezTo>
                  <a:cubicBezTo>
                    <a:pt x="8510" y="23509"/>
                    <a:pt x="8566" y="23527"/>
                    <a:pt x="8620" y="23527"/>
                  </a:cubicBezTo>
                  <a:cubicBezTo>
                    <a:pt x="8811" y="23527"/>
                    <a:pt x="8971" y="23305"/>
                    <a:pt x="8798" y="23129"/>
                  </a:cubicBezTo>
                  <a:cubicBezTo>
                    <a:pt x="5807" y="20062"/>
                    <a:pt x="9265" y="15336"/>
                    <a:pt x="9499" y="11799"/>
                  </a:cubicBezTo>
                  <a:cubicBezTo>
                    <a:pt x="9751" y="8005"/>
                    <a:pt x="8945" y="4200"/>
                    <a:pt x="9038" y="393"/>
                  </a:cubicBezTo>
                  <a:cubicBezTo>
                    <a:pt x="9044" y="146"/>
                    <a:pt x="8822" y="1"/>
                    <a:pt x="86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17"/>
            <p:cNvSpPr/>
            <p:nvPr/>
          </p:nvSpPr>
          <p:spPr>
            <a:xfrm flipH="1">
              <a:off x="1875954" y="4731574"/>
              <a:ext cx="394717" cy="1593824"/>
            </a:xfrm>
            <a:custGeom>
              <a:avLst/>
              <a:gdLst/>
              <a:ahLst/>
              <a:cxnLst/>
              <a:rect l="l" t="t" r="r" b="b"/>
              <a:pathLst>
                <a:path w="8103" h="32719" extrusionOk="0">
                  <a:moveTo>
                    <a:pt x="5154" y="0"/>
                  </a:moveTo>
                  <a:cubicBezTo>
                    <a:pt x="5022" y="0"/>
                    <a:pt x="4879" y="94"/>
                    <a:pt x="4877" y="250"/>
                  </a:cubicBezTo>
                  <a:cubicBezTo>
                    <a:pt x="4864" y="1109"/>
                    <a:pt x="4954" y="1960"/>
                    <a:pt x="5022" y="2814"/>
                  </a:cubicBezTo>
                  <a:cubicBezTo>
                    <a:pt x="5077" y="3501"/>
                    <a:pt x="5077" y="3698"/>
                    <a:pt x="4795" y="4402"/>
                  </a:cubicBezTo>
                  <a:cubicBezTo>
                    <a:pt x="4584" y="4931"/>
                    <a:pt x="4434" y="5093"/>
                    <a:pt x="4227" y="5336"/>
                  </a:cubicBezTo>
                  <a:cubicBezTo>
                    <a:pt x="4162" y="4197"/>
                    <a:pt x="3772" y="2999"/>
                    <a:pt x="3149" y="2255"/>
                  </a:cubicBezTo>
                  <a:cubicBezTo>
                    <a:pt x="3113" y="2213"/>
                    <a:pt x="3068" y="2194"/>
                    <a:pt x="3022" y="2194"/>
                  </a:cubicBezTo>
                  <a:cubicBezTo>
                    <a:pt x="2904" y="2194"/>
                    <a:pt x="2785" y="2317"/>
                    <a:pt x="2822" y="2446"/>
                  </a:cubicBezTo>
                  <a:cubicBezTo>
                    <a:pt x="3021" y="3167"/>
                    <a:pt x="3372" y="3823"/>
                    <a:pt x="3528" y="4560"/>
                  </a:cubicBezTo>
                  <a:cubicBezTo>
                    <a:pt x="3640" y="5089"/>
                    <a:pt x="3658" y="5620"/>
                    <a:pt x="3682" y="6151"/>
                  </a:cubicBezTo>
                  <a:cubicBezTo>
                    <a:pt x="3487" y="6587"/>
                    <a:pt x="3439" y="7057"/>
                    <a:pt x="3495" y="7533"/>
                  </a:cubicBezTo>
                  <a:cubicBezTo>
                    <a:pt x="3330" y="8591"/>
                    <a:pt x="3181" y="9701"/>
                    <a:pt x="3122" y="10808"/>
                  </a:cubicBezTo>
                  <a:cubicBezTo>
                    <a:pt x="2726" y="10101"/>
                    <a:pt x="2331" y="9397"/>
                    <a:pt x="2020" y="8639"/>
                  </a:cubicBezTo>
                  <a:cubicBezTo>
                    <a:pt x="1625" y="7673"/>
                    <a:pt x="1438" y="6633"/>
                    <a:pt x="989" y="5693"/>
                  </a:cubicBezTo>
                  <a:cubicBezTo>
                    <a:pt x="930" y="5571"/>
                    <a:pt x="821" y="5518"/>
                    <a:pt x="707" y="5518"/>
                  </a:cubicBezTo>
                  <a:cubicBezTo>
                    <a:pt x="520" y="5518"/>
                    <a:pt x="322" y="5662"/>
                    <a:pt x="327" y="5874"/>
                  </a:cubicBezTo>
                  <a:cubicBezTo>
                    <a:pt x="360" y="7920"/>
                    <a:pt x="1696" y="10522"/>
                    <a:pt x="3099" y="12081"/>
                  </a:cubicBezTo>
                  <a:cubicBezTo>
                    <a:pt x="3128" y="13636"/>
                    <a:pt x="3394" y="15148"/>
                    <a:pt x="4107" y="16474"/>
                  </a:cubicBezTo>
                  <a:cubicBezTo>
                    <a:pt x="5241" y="18579"/>
                    <a:pt x="5074" y="20478"/>
                    <a:pt x="5131" y="22792"/>
                  </a:cubicBezTo>
                  <a:cubicBezTo>
                    <a:pt x="5170" y="24406"/>
                    <a:pt x="5451" y="25960"/>
                    <a:pt x="5948" y="27473"/>
                  </a:cubicBezTo>
                  <a:cubicBezTo>
                    <a:pt x="5937" y="27697"/>
                    <a:pt x="5928" y="27923"/>
                    <a:pt x="5923" y="28147"/>
                  </a:cubicBezTo>
                  <a:cubicBezTo>
                    <a:pt x="5639" y="27098"/>
                    <a:pt x="5313" y="26061"/>
                    <a:pt x="4947" y="25035"/>
                  </a:cubicBezTo>
                  <a:cubicBezTo>
                    <a:pt x="4818" y="24385"/>
                    <a:pt x="4678" y="23754"/>
                    <a:pt x="4498" y="23167"/>
                  </a:cubicBezTo>
                  <a:cubicBezTo>
                    <a:pt x="3683" y="20515"/>
                    <a:pt x="2601" y="17962"/>
                    <a:pt x="1323" y="15503"/>
                  </a:cubicBezTo>
                  <a:cubicBezTo>
                    <a:pt x="1205" y="15277"/>
                    <a:pt x="1007" y="15182"/>
                    <a:pt x="804" y="15182"/>
                  </a:cubicBezTo>
                  <a:cubicBezTo>
                    <a:pt x="411" y="15182"/>
                    <a:pt x="1" y="15541"/>
                    <a:pt x="130" y="16006"/>
                  </a:cubicBezTo>
                  <a:cubicBezTo>
                    <a:pt x="861" y="18646"/>
                    <a:pt x="2096" y="21041"/>
                    <a:pt x="3220" y="23526"/>
                  </a:cubicBezTo>
                  <a:cubicBezTo>
                    <a:pt x="3343" y="23796"/>
                    <a:pt x="3460" y="24070"/>
                    <a:pt x="3578" y="24344"/>
                  </a:cubicBezTo>
                  <a:cubicBezTo>
                    <a:pt x="3622" y="24492"/>
                    <a:pt x="3668" y="24641"/>
                    <a:pt x="3710" y="24791"/>
                  </a:cubicBezTo>
                  <a:cubicBezTo>
                    <a:pt x="4383" y="27194"/>
                    <a:pt x="4436" y="30072"/>
                    <a:pt x="5987" y="32115"/>
                  </a:cubicBezTo>
                  <a:cubicBezTo>
                    <a:pt x="6052" y="32200"/>
                    <a:pt x="6135" y="32257"/>
                    <a:pt x="6221" y="32299"/>
                  </a:cubicBezTo>
                  <a:cubicBezTo>
                    <a:pt x="6238" y="32368"/>
                    <a:pt x="6256" y="32435"/>
                    <a:pt x="6272" y="32504"/>
                  </a:cubicBezTo>
                  <a:cubicBezTo>
                    <a:pt x="6309" y="32654"/>
                    <a:pt x="6417" y="32718"/>
                    <a:pt x="6530" y="32718"/>
                  </a:cubicBezTo>
                  <a:cubicBezTo>
                    <a:pt x="6702" y="32718"/>
                    <a:pt x="6886" y="32569"/>
                    <a:pt x="6847" y="32346"/>
                  </a:cubicBezTo>
                  <a:cubicBezTo>
                    <a:pt x="6842" y="32319"/>
                    <a:pt x="6837" y="32293"/>
                    <a:pt x="6832" y="32267"/>
                  </a:cubicBezTo>
                  <a:cubicBezTo>
                    <a:pt x="6935" y="32193"/>
                    <a:pt x="7007" y="32078"/>
                    <a:pt x="7028" y="31925"/>
                  </a:cubicBezTo>
                  <a:cubicBezTo>
                    <a:pt x="7219" y="31849"/>
                    <a:pt x="7367" y="31683"/>
                    <a:pt x="7351" y="31441"/>
                  </a:cubicBezTo>
                  <a:cubicBezTo>
                    <a:pt x="7166" y="28593"/>
                    <a:pt x="7514" y="25933"/>
                    <a:pt x="8033" y="23134"/>
                  </a:cubicBezTo>
                  <a:cubicBezTo>
                    <a:pt x="8102" y="22758"/>
                    <a:pt x="7775" y="22441"/>
                    <a:pt x="7459" y="22441"/>
                  </a:cubicBezTo>
                  <a:cubicBezTo>
                    <a:pt x="7299" y="22441"/>
                    <a:pt x="7142" y="22522"/>
                    <a:pt x="7040" y="22717"/>
                  </a:cubicBezTo>
                  <a:cubicBezTo>
                    <a:pt x="6586" y="23590"/>
                    <a:pt x="6312" y="24526"/>
                    <a:pt x="6147" y="25488"/>
                  </a:cubicBezTo>
                  <a:cubicBezTo>
                    <a:pt x="5989" y="24482"/>
                    <a:pt x="5901" y="23466"/>
                    <a:pt x="5906" y="22438"/>
                  </a:cubicBezTo>
                  <a:cubicBezTo>
                    <a:pt x="5913" y="20764"/>
                    <a:pt x="6157" y="19061"/>
                    <a:pt x="5561" y="17453"/>
                  </a:cubicBezTo>
                  <a:cubicBezTo>
                    <a:pt x="5341" y="16858"/>
                    <a:pt x="4970" y="16361"/>
                    <a:pt x="4699" y="15793"/>
                  </a:cubicBezTo>
                  <a:cubicBezTo>
                    <a:pt x="4305" y="14966"/>
                    <a:pt x="4161" y="14132"/>
                    <a:pt x="4103" y="13265"/>
                  </a:cubicBezTo>
                  <a:cubicBezTo>
                    <a:pt x="4170" y="13243"/>
                    <a:pt x="4227" y="13192"/>
                    <a:pt x="4249" y="13097"/>
                  </a:cubicBezTo>
                  <a:cubicBezTo>
                    <a:pt x="4535" y="11828"/>
                    <a:pt x="4963" y="10631"/>
                    <a:pt x="5431" y="9422"/>
                  </a:cubicBezTo>
                  <a:cubicBezTo>
                    <a:pt x="5509" y="9223"/>
                    <a:pt x="5318" y="9065"/>
                    <a:pt x="5139" y="9065"/>
                  </a:cubicBezTo>
                  <a:cubicBezTo>
                    <a:pt x="5048" y="9065"/>
                    <a:pt x="4960" y="9106"/>
                    <a:pt x="4912" y="9203"/>
                  </a:cubicBezTo>
                  <a:cubicBezTo>
                    <a:pt x="4549" y="9931"/>
                    <a:pt x="4274" y="10699"/>
                    <a:pt x="4068" y="11486"/>
                  </a:cubicBezTo>
                  <a:cubicBezTo>
                    <a:pt x="4073" y="9800"/>
                    <a:pt x="4174" y="8126"/>
                    <a:pt x="4367" y="6446"/>
                  </a:cubicBezTo>
                  <a:cubicBezTo>
                    <a:pt x="4371" y="6418"/>
                    <a:pt x="4363" y="6393"/>
                    <a:pt x="4358" y="6367"/>
                  </a:cubicBezTo>
                  <a:cubicBezTo>
                    <a:pt x="4828" y="5680"/>
                    <a:pt x="5590" y="5191"/>
                    <a:pt x="5702" y="4226"/>
                  </a:cubicBezTo>
                  <a:cubicBezTo>
                    <a:pt x="5847" y="2968"/>
                    <a:pt x="5586" y="1431"/>
                    <a:pt x="5374" y="182"/>
                  </a:cubicBezTo>
                  <a:cubicBezTo>
                    <a:pt x="5354" y="56"/>
                    <a:pt x="5257" y="0"/>
                    <a:pt x="5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17"/>
            <p:cNvSpPr/>
            <p:nvPr/>
          </p:nvSpPr>
          <p:spPr>
            <a:xfrm flipH="1">
              <a:off x="2559795" y="4828478"/>
              <a:ext cx="314683" cy="779692"/>
            </a:xfrm>
            <a:custGeom>
              <a:avLst/>
              <a:gdLst/>
              <a:ahLst/>
              <a:cxnLst/>
              <a:rect l="l" t="t" r="r" b="b"/>
              <a:pathLst>
                <a:path w="6460" h="16006" extrusionOk="0">
                  <a:moveTo>
                    <a:pt x="4588" y="7781"/>
                  </a:moveTo>
                  <a:cubicBezTo>
                    <a:pt x="4604" y="7781"/>
                    <a:pt x="4560" y="7901"/>
                    <a:pt x="4438" y="8072"/>
                  </a:cubicBezTo>
                  <a:cubicBezTo>
                    <a:pt x="4522" y="7864"/>
                    <a:pt x="4575" y="7781"/>
                    <a:pt x="4588" y="7781"/>
                  </a:cubicBezTo>
                  <a:close/>
                  <a:moveTo>
                    <a:pt x="2015" y="0"/>
                  </a:moveTo>
                  <a:cubicBezTo>
                    <a:pt x="1787" y="0"/>
                    <a:pt x="1549" y="151"/>
                    <a:pt x="1470" y="380"/>
                  </a:cubicBezTo>
                  <a:cubicBezTo>
                    <a:pt x="1192" y="1194"/>
                    <a:pt x="1254" y="2071"/>
                    <a:pt x="1655" y="2838"/>
                  </a:cubicBezTo>
                  <a:cubicBezTo>
                    <a:pt x="1928" y="3361"/>
                    <a:pt x="2429" y="3941"/>
                    <a:pt x="3029" y="4131"/>
                  </a:cubicBezTo>
                  <a:cubicBezTo>
                    <a:pt x="2834" y="5253"/>
                    <a:pt x="2714" y="6380"/>
                    <a:pt x="2714" y="7515"/>
                  </a:cubicBezTo>
                  <a:cubicBezTo>
                    <a:pt x="2266" y="6803"/>
                    <a:pt x="1697" y="6186"/>
                    <a:pt x="1024" y="5665"/>
                  </a:cubicBezTo>
                  <a:cubicBezTo>
                    <a:pt x="901" y="5569"/>
                    <a:pt x="744" y="5521"/>
                    <a:pt x="590" y="5521"/>
                  </a:cubicBezTo>
                  <a:cubicBezTo>
                    <a:pt x="288" y="5521"/>
                    <a:pt x="1" y="5707"/>
                    <a:pt x="20" y="6081"/>
                  </a:cubicBezTo>
                  <a:cubicBezTo>
                    <a:pt x="110" y="7924"/>
                    <a:pt x="1182" y="9594"/>
                    <a:pt x="2956" y="10148"/>
                  </a:cubicBezTo>
                  <a:cubicBezTo>
                    <a:pt x="2966" y="10206"/>
                    <a:pt x="2976" y="10263"/>
                    <a:pt x="2987" y="10321"/>
                  </a:cubicBezTo>
                  <a:cubicBezTo>
                    <a:pt x="3302" y="11864"/>
                    <a:pt x="4195" y="15817"/>
                    <a:pt x="6128" y="16004"/>
                  </a:cubicBezTo>
                  <a:cubicBezTo>
                    <a:pt x="6139" y="16005"/>
                    <a:pt x="6150" y="16006"/>
                    <a:pt x="6160" y="16006"/>
                  </a:cubicBezTo>
                  <a:cubicBezTo>
                    <a:pt x="6437" y="16006"/>
                    <a:pt x="6460" y="15622"/>
                    <a:pt x="6269" y="15482"/>
                  </a:cubicBezTo>
                  <a:cubicBezTo>
                    <a:pt x="4947" y="14511"/>
                    <a:pt x="4300" y="11954"/>
                    <a:pt x="4036" y="9983"/>
                  </a:cubicBezTo>
                  <a:cubicBezTo>
                    <a:pt x="4702" y="9735"/>
                    <a:pt x="5326" y="9154"/>
                    <a:pt x="5649" y="8663"/>
                  </a:cubicBezTo>
                  <a:cubicBezTo>
                    <a:pt x="6220" y="7797"/>
                    <a:pt x="5955" y="6335"/>
                    <a:pt x="4729" y="6249"/>
                  </a:cubicBezTo>
                  <a:cubicBezTo>
                    <a:pt x="4702" y="6247"/>
                    <a:pt x="4674" y="6246"/>
                    <a:pt x="4647" y="6246"/>
                  </a:cubicBezTo>
                  <a:cubicBezTo>
                    <a:pt x="4380" y="6246"/>
                    <a:pt x="4142" y="6338"/>
                    <a:pt x="3937" y="6492"/>
                  </a:cubicBezTo>
                  <a:cubicBezTo>
                    <a:pt x="3990" y="5814"/>
                    <a:pt x="4077" y="5139"/>
                    <a:pt x="4185" y="4465"/>
                  </a:cubicBezTo>
                  <a:cubicBezTo>
                    <a:pt x="4258" y="4475"/>
                    <a:pt x="4330" y="4480"/>
                    <a:pt x="4400" y="4480"/>
                  </a:cubicBezTo>
                  <a:cubicBezTo>
                    <a:pt x="5447" y="4480"/>
                    <a:pt x="6233" y="3397"/>
                    <a:pt x="6048" y="2362"/>
                  </a:cubicBezTo>
                  <a:cubicBezTo>
                    <a:pt x="6000" y="2091"/>
                    <a:pt x="5726" y="1960"/>
                    <a:pt x="5485" y="1934"/>
                  </a:cubicBezTo>
                  <a:cubicBezTo>
                    <a:pt x="5410" y="1926"/>
                    <a:pt x="5336" y="1922"/>
                    <a:pt x="5262" y="1922"/>
                  </a:cubicBezTo>
                  <a:cubicBezTo>
                    <a:pt x="5042" y="1922"/>
                    <a:pt x="4828" y="1959"/>
                    <a:pt x="4628" y="2026"/>
                  </a:cubicBezTo>
                  <a:cubicBezTo>
                    <a:pt x="4685" y="1730"/>
                    <a:pt x="4744" y="1434"/>
                    <a:pt x="4799" y="1139"/>
                  </a:cubicBezTo>
                  <a:cubicBezTo>
                    <a:pt x="4876" y="734"/>
                    <a:pt x="4547" y="467"/>
                    <a:pt x="4235" y="467"/>
                  </a:cubicBezTo>
                  <a:cubicBezTo>
                    <a:pt x="4030" y="467"/>
                    <a:pt x="3831" y="583"/>
                    <a:pt x="3761" y="853"/>
                  </a:cubicBezTo>
                  <a:cubicBezTo>
                    <a:pt x="3642" y="1312"/>
                    <a:pt x="3526" y="1772"/>
                    <a:pt x="3419" y="2232"/>
                  </a:cubicBezTo>
                  <a:cubicBezTo>
                    <a:pt x="3072" y="1582"/>
                    <a:pt x="2748" y="916"/>
                    <a:pt x="2421" y="255"/>
                  </a:cubicBezTo>
                  <a:cubicBezTo>
                    <a:pt x="2332" y="77"/>
                    <a:pt x="2176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17"/>
            <p:cNvSpPr/>
            <p:nvPr/>
          </p:nvSpPr>
          <p:spPr>
            <a:xfrm flipH="1">
              <a:off x="2961065" y="4693472"/>
              <a:ext cx="401635" cy="1274855"/>
            </a:xfrm>
            <a:custGeom>
              <a:avLst/>
              <a:gdLst/>
              <a:ahLst/>
              <a:cxnLst/>
              <a:rect l="l" t="t" r="r" b="b"/>
              <a:pathLst>
                <a:path w="8245" h="26171" extrusionOk="0">
                  <a:moveTo>
                    <a:pt x="2547" y="16589"/>
                  </a:moveTo>
                  <a:cubicBezTo>
                    <a:pt x="2529" y="16702"/>
                    <a:pt x="2513" y="16814"/>
                    <a:pt x="2494" y="16927"/>
                  </a:cubicBezTo>
                  <a:cubicBezTo>
                    <a:pt x="2482" y="16813"/>
                    <a:pt x="2471" y="16702"/>
                    <a:pt x="2458" y="16589"/>
                  </a:cubicBezTo>
                  <a:lnTo>
                    <a:pt x="2458" y="16589"/>
                  </a:lnTo>
                  <a:cubicBezTo>
                    <a:pt x="2472" y="16591"/>
                    <a:pt x="2487" y="16592"/>
                    <a:pt x="2502" y="16592"/>
                  </a:cubicBezTo>
                  <a:cubicBezTo>
                    <a:pt x="2517" y="16592"/>
                    <a:pt x="2532" y="16591"/>
                    <a:pt x="2547" y="16589"/>
                  </a:cubicBezTo>
                  <a:close/>
                  <a:moveTo>
                    <a:pt x="6622" y="0"/>
                  </a:moveTo>
                  <a:cubicBezTo>
                    <a:pt x="6542" y="0"/>
                    <a:pt x="6461" y="43"/>
                    <a:pt x="6427" y="142"/>
                  </a:cubicBezTo>
                  <a:cubicBezTo>
                    <a:pt x="4940" y="4377"/>
                    <a:pt x="3935" y="8745"/>
                    <a:pt x="3139" y="13160"/>
                  </a:cubicBezTo>
                  <a:cubicBezTo>
                    <a:pt x="3069" y="13545"/>
                    <a:pt x="3000" y="13934"/>
                    <a:pt x="2932" y="14324"/>
                  </a:cubicBezTo>
                  <a:cubicBezTo>
                    <a:pt x="3108" y="11024"/>
                    <a:pt x="2665" y="7717"/>
                    <a:pt x="1680" y="4549"/>
                  </a:cubicBezTo>
                  <a:cubicBezTo>
                    <a:pt x="1647" y="4443"/>
                    <a:pt x="1561" y="4397"/>
                    <a:pt x="1475" y="4397"/>
                  </a:cubicBezTo>
                  <a:cubicBezTo>
                    <a:pt x="1344" y="4397"/>
                    <a:pt x="1213" y="4502"/>
                    <a:pt x="1260" y="4664"/>
                  </a:cubicBezTo>
                  <a:cubicBezTo>
                    <a:pt x="2304" y="8339"/>
                    <a:pt x="2624" y="12005"/>
                    <a:pt x="2354" y="15790"/>
                  </a:cubicBezTo>
                  <a:cubicBezTo>
                    <a:pt x="1898" y="12484"/>
                    <a:pt x="1099" y="9180"/>
                    <a:pt x="600" y="6051"/>
                  </a:cubicBezTo>
                  <a:cubicBezTo>
                    <a:pt x="577" y="5905"/>
                    <a:pt x="455" y="5838"/>
                    <a:pt x="327" y="5838"/>
                  </a:cubicBezTo>
                  <a:cubicBezTo>
                    <a:pt x="167" y="5838"/>
                    <a:pt x="0" y="5943"/>
                    <a:pt x="14" y="6130"/>
                  </a:cubicBezTo>
                  <a:cubicBezTo>
                    <a:pt x="409" y="11181"/>
                    <a:pt x="1819" y="15939"/>
                    <a:pt x="1968" y="20931"/>
                  </a:cubicBezTo>
                  <a:cubicBezTo>
                    <a:pt x="1804" y="22589"/>
                    <a:pt x="1722" y="24246"/>
                    <a:pt x="1773" y="25875"/>
                  </a:cubicBezTo>
                  <a:cubicBezTo>
                    <a:pt x="1780" y="26075"/>
                    <a:pt x="1917" y="26170"/>
                    <a:pt x="2060" y="26170"/>
                  </a:cubicBezTo>
                  <a:cubicBezTo>
                    <a:pt x="2208" y="26170"/>
                    <a:pt x="2363" y="26069"/>
                    <a:pt x="2387" y="25875"/>
                  </a:cubicBezTo>
                  <a:cubicBezTo>
                    <a:pt x="2794" y="22713"/>
                    <a:pt x="2995" y="19545"/>
                    <a:pt x="3356" y="16385"/>
                  </a:cubicBezTo>
                  <a:cubicBezTo>
                    <a:pt x="3783" y="14577"/>
                    <a:pt x="4096" y="12793"/>
                    <a:pt x="5145" y="11150"/>
                  </a:cubicBezTo>
                  <a:cubicBezTo>
                    <a:pt x="6206" y="9490"/>
                    <a:pt x="7491" y="8061"/>
                    <a:pt x="8176" y="6184"/>
                  </a:cubicBezTo>
                  <a:cubicBezTo>
                    <a:pt x="8244" y="5998"/>
                    <a:pt x="8094" y="5877"/>
                    <a:pt x="7939" y="5877"/>
                  </a:cubicBezTo>
                  <a:cubicBezTo>
                    <a:pt x="7837" y="5877"/>
                    <a:pt x="7733" y="5929"/>
                    <a:pt x="7688" y="6049"/>
                  </a:cubicBezTo>
                  <a:cubicBezTo>
                    <a:pt x="6833" y="8301"/>
                    <a:pt x="5019" y="9940"/>
                    <a:pt x="3986" y="12085"/>
                  </a:cubicBezTo>
                  <a:cubicBezTo>
                    <a:pt x="4713" y="8092"/>
                    <a:pt x="5755" y="4164"/>
                    <a:pt x="6821" y="251"/>
                  </a:cubicBezTo>
                  <a:cubicBezTo>
                    <a:pt x="6862" y="97"/>
                    <a:pt x="6743" y="0"/>
                    <a:pt x="6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17"/>
            <p:cNvSpPr/>
            <p:nvPr/>
          </p:nvSpPr>
          <p:spPr>
            <a:xfrm flipH="1">
              <a:off x="3810847" y="4973575"/>
              <a:ext cx="422971" cy="1302426"/>
            </a:xfrm>
            <a:custGeom>
              <a:avLst/>
              <a:gdLst/>
              <a:ahLst/>
              <a:cxnLst/>
              <a:rect l="l" t="t" r="r" b="b"/>
              <a:pathLst>
                <a:path w="8683" h="26737" extrusionOk="0">
                  <a:moveTo>
                    <a:pt x="2299" y="0"/>
                  </a:moveTo>
                  <a:cubicBezTo>
                    <a:pt x="2090" y="0"/>
                    <a:pt x="1893" y="220"/>
                    <a:pt x="2030" y="442"/>
                  </a:cubicBezTo>
                  <a:cubicBezTo>
                    <a:pt x="3337" y="2539"/>
                    <a:pt x="5027" y="4261"/>
                    <a:pt x="4793" y="6751"/>
                  </a:cubicBezTo>
                  <a:cubicBezTo>
                    <a:pt x="4543" y="5979"/>
                    <a:pt x="4220" y="5254"/>
                    <a:pt x="3731" y="4713"/>
                  </a:cubicBezTo>
                  <a:cubicBezTo>
                    <a:pt x="3700" y="4678"/>
                    <a:pt x="3662" y="4664"/>
                    <a:pt x="3623" y="4664"/>
                  </a:cubicBezTo>
                  <a:cubicBezTo>
                    <a:pt x="3509" y="4664"/>
                    <a:pt x="3394" y="4795"/>
                    <a:pt x="3473" y="4912"/>
                  </a:cubicBezTo>
                  <a:cubicBezTo>
                    <a:pt x="3986" y="5678"/>
                    <a:pt x="4280" y="6674"/>
                    <a:pt x="4507" y="7684"/>
                  </a:cubicBezTo>
                  <a:cubicBezTo>
                    <a:pt x="4334" y="7591"/>
                    <a:pt x="4141" y="7540"/>
                    <a:pt x="3923" y="7435"/>
                  </a:cubicBezTo>
                  <a:cubicBezTo>
                    <a:pt x="3384" y="7177"/>
                    <a:pt x="2906" y="6820"/>
                    <a:pt x="2475" y="6405"/>
                  </a:cubicBezTo>
                  <a:cubicBezTo>
                    <a:pt x="1653" y="5615"/>
                    <a:pt x="1144" y="4739"/>
                    <a:pt x="620" y="3741"/>
                  </a:cubicBezTo>
                  <a:cubicBezTo>
                    <a:pt x="559" y="3626"/>
                    <a:pt x="468" y="3578"/>
                    <a:pt x="375" y="3578"/>
                  </a:cubicBezTo>
                  <a:cubicBezTo>
                    <a:pt x="190" y="3578"/>
                    <a:pt x="0" y="3767"/>
                    <a:pt x="34" y="3988"/>
                  </a:cubicBezTo>
                  <a:cubicBezTo>
                    <a:pt x="211" y="5141"/>
                    <a:pt x="976" y="6256"/>
                    <a:pt x="1878" y="6976"/>
                  </a:cubicBezTo>
                  <a:cubicBezTo>
                    <a:pt x="2410" y="7400"/>
                    <a:pt x="3535" y="8192"/>
                    <a:pt x="4370" y="8192"/>
                  </a:cubicBezTo>
                  <a:cubicBezTo>
                    <a:pt x="4454" y="8192"/>
                    <a:pt x="4536" y="8184"/>
                    <a:pt x="4614" y="8166"/>
                  </a:cubicBezTo>
                  <a:cubicBezTo>
                    <a:pt x="4754" y="8843"/>
                    <a:pt x="4876" y="9510"/>
                    <a:pt x="5021" y="10106"/>
                  </a:cubicBezTo>
                  <a:cubicBezTo>
                    <a:pt x="5477" y="11968"/>
                    <a:pt x="5905" y="13836"/>
                    <a:pt x="6145" y="15739"/>
                  </a:cubicBezTo>
                  <a:cubicBezTo>
                    <a:pt x="6189" y="16087"/>
                    <a:pt x="6221" y="16434"/>
                    <a:pt x="6247" y="16779"/>
                  </a:cubicBezTo>
                  <a:cubicBezTo>
                    <a:pt x="5136" y="15914"/>
                    <a:pt x="4426" y="14622"/>
                    <a:pt x="4302" y="13218"/>
                  </a:cubicBezTo>
                  <a:cubicBezTo>
                    <a:pt x="4285" y="13037"/>
                    <a:pt x="4141" y="12944"/>
                    <a:pt x="4002" y="12944"/>
                  </a:cubicBezTo>
                  <a:cubicBezTo>
                    <a:pt x="3866" y="12944"/>
                    <a:pt x="3734" y="13033"/>
                    <a:pt x="3732" y="13218"/>
                  </a:cubicBezTo>
                  <a:cubicBezTo>
                    <a:pt x="3721" y="14933"/>
                    <a:pt x="4675" y="16449"/>
                    <a:pt x="6228" y="17170"/>
                  </a:cubicBezTo>
                  <a:cubicBezTo>
                    <a:pt x="6245" y="17178"/>
                    <a:pt x="6262" y="17181"/>
                    <a:pt x="6277" y="17184"/>
                  </a:cubicBezTo>
                  <a:cubicBezTo>
                    <a:pt x="6374" y="18820"/>
                    <a:pt x="6286" y="20414"/>
                    <a:pt x="6095" y="22007"/>
                  </a:cubicBezTo>
                  <a:cubicBezTo>
                    <a:pt x="5127" y="21456"/>
                    <a:pt x="4290" y="20670"/>
                    <a:pt x="3789" y="19665"/>
                  </a:cubicBezTo>
                  <a:cubicBezTo>
                    <a:pt x="3740" y="19566"/>
                    <a:pt x="3649" y="19523"/>
                    <a:pt x="3555" y="19523"/>
                  </a:cubicBezTo>
                  <a:cubicBezTo>
                    <a:pt x="3373" y="19523"/>
                    <a:pt x="3179" y="19683"/>
                    <a:pt x="3253" y="19891"/>
                  </a:cubicBezTo>
                  <a:cubicBezTo>
                    <a:pt x="3703" y="21164"/>
                    <a:pt x="4690" y="22154"/>
                    <a:pt x="6045" y="22400"/>
                  </a:cubicBezTo>
                  <a:cubicBezTo>
                    <a:pt x="5866" y="23765"/>
                    <a:pt x="5617" y="25134"/>
                    <a:pt x="5343" y="26531"/>
                  </a:cubicBezTo>
                  <a:cubicBezTo>
                    <a:pt x="5318" y="26655"/>
                    <a:pt x="5418" y="26736"/>
                    <a:pt x="5514" y="26736"/>
                  </a:cubicBezTo>
                  <a:cubicBezTo>
                    <a:pt x="5577" y="26736"/>
                    <a:pt x="5638" y="26701"/>
                    <a:pt x="5660" y="26619"/>
                  </a:cubicBezTo>
                  <a:cubicBezTo>
                    <a:pt x="6323" y="24132"/>
                    <a:pt x="6755" y="21691"/>
                    <a:pt x="6842" y="19203"/>
                  </a:cubicBezTo>
                  <a:cubicBezTo>
                    <a:pt x="6940" y="19203"/>
                    <a:pt x="7043" y="19140"/>
                    <a:pt x="7050" y="19015"/>
                  </a:cubicBezTo>
                  <a:cubicBezTo>
                    <a:pt x="7165" y="17206"/>
                    <a:pt x="8682" y="15992"/>
                    <a:pt x="8608" y="14133"/>
                  </a:cubicBezTo>
                  <a:cubicBezTo>
                    <a:pt x="8531" y="12167"/>
                    <a:pt x="7739" y="10012"/>
                    <a:pt x="7179" y="8141"/>
                  </a:cubicBezTo>
                  <a:cubicBezTo>
                    <a:pt x="7154" y="8061"/>
                    <a:pt x="7092" y="8026"/>
                    <a:pt x="7029" y="8026"/>
                  </a:cubicBezTo>
                  <a:cubicBezTo>
                    <a:pt x="6933" y="8026"/>
                    <a:pt x="6835" y="8107"/>
                    <a:pt x="6861" y="8231"/>
                  </a:cubicBezTo>
                  <a:cubicBezTo>
                    <a:pt x="7287" y="10357"/>
                    <a:pt x="8541" y="13119"/>
                    <a:pt x="7991" y="15234"/>
                  </a:cubicBezTo>
                  <a:cubicBezTo>
                    <a:pt x="7733" y="16229"/>
                    <a:pt x="7164" y="17056"/>
                    <a:pt x="6857" y="17997"/>
                  </a:cubicBezTo>
                  <a:cubicBezTo>
                    <a:pt x="6845" y="17004"/>
                    <a:pt x="6778" y="16003"/>
                    <a:pt x="6643" y="14986"/>
                  </a:cubicBezTo>
                  <a:cubicBezTo>
                    <a:pt x="6402" y="13161"/>
                    <a:pt x="6016" y="11362"/>
                    <a:pt x="5530" y="9588"/>
                  </a:cubicBezTo>
                  <a:cubicBezTo>
                    <a:pt x="5359" y="8962"/>
                    <a:pt x="5209" y="8240"/>
                    <a:pt x="5020" y="7522"/>
                  </a:cubicBezTo>
                  <a:cubicBezTo>
                    <a:pt x="6097" y="4900"/>
                    <a:pt x="4425" y="1909"/>
                    <a:pt x="2498" y="81"/>
                  </a:cubicBezTo>
                  <a:cubicBezTo>
                    <a:pt x="2438" y="25"/>
                    <a:pt x="2368" y="0"/>
                    <a:pt x="2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17"/>
            <p:cNvSpPr/>
            <p:nvPr/>
          </p:nvSpPr>
          <p:spPr>
            <a:xfrm flipH="1">
              <a:off x="2343145" y="4741654"/>
              <a:ext cx="144189" cy="507097"/>
            </a:xfrm>
            <a:custGeom>
              <a:avLst/>
              <a:gdLst/>
              <a:ahLst/>
              <a:cxnLst/>
              <a:rect l="l" t="t" r="r" b="b"/>
              <a:pathLst>
                <a:path w="2960" h="10410" extrusionOk="0">
                  <a:moveTo>
                    <a:pt x="830" y="1"/>
                  </a:moveTo>
                  <a:cubicBezTo>
                    <a:pt x="687" y="1"/>
                    <a:pt x="538" y="124"/>
                    <a:pt x="570" y="311"/>
                  </a:cubicBezTo>
                  <a:cubicBezTo>
                    <a:pt x="822" y="1770"/>
                    <a:pt x="1008" y="3212"/>
                    <a:pt x="1112" y="4658"/>
                  </a:cubicBezTo>
                  <a:cubicBezTo>
                    <a:pt x="989" y="4479"/>
                    <a:pt x="865" y="4301"/>
                    <a:pt x="743" y="4123"/>
                  </a:cubicBezTo>
                  <a:cubicBezTo>
                    <a:pt x="670" y="4017"/>
                    <a:pt x="566" y="3973"/>
                    <a:pt x="464" y="3973"/>
                  </a:cubicBezTo>
                  <a:cubicBezTo>
                    <a:pt x="229" y="3973"/>
                    <a:pt x="1" y="4207"/>
                    <a:pt x="167" y="4460"/>
                  </a:cubicBezTo>
                  <a:cubicBezTo>
                    <a:pt x="383" y="4787"/>
                    <a:pt x="599" y="5115"/>
                    <a:pt x="815" y="5442"/>
                  </a:cubicBezTo>
                  <a:cubicBezTo>
                    <a:pt x="926" y="5612"/>
                    <a:pt x="1039" y="5818"/>
                    <a:pt x="1182" y="5985"/>
                  </a:cubicBezTo>
                  <a:cubicBezTo>
                    <a:pt x="1195" y="6390"/>
                    <a:pt x="1199" y="6794"/>
                    <a:pt x="1196" y="7200"/>
                  </a:cubicBezTo>
                  <a:lnTo>
                    <a:pt x="1196" y="7210"/>
                  </a:lnTo>
                  <a:cubicBezTo>
                    <a:pt x="1189" y="8172"/>
                    <a:pt x="1139" y="9138"/>
                    <a:pt x="1029" y="10113"/>
                  </a:cubicBezTo>
                  <a:cubicBezTo>
                    <a:pt x="1006" y="10311"/>
                    <a:pt x="1148" y="10409"/>
                    <a:pt x="1303" y="10409"/>
                  </a:cubicBezTo>
                  <a:cubicBezTo>
                    <a:pt x="1459" y="10409"/>
                    <a:pt x="1627" y="10309"/>
                    <a:pt x="1651" y="10113"/>
                  </a:cubicBezTo>
                  <a:cubicBezTo>
                    <a:pt x="1801" y="8906"/>
                    <a:pt x="1881" y="7695"/>
                    <a:pt x="1884" y="6488"/>
                  </a:cubicBezTo>
                  <a:cubicBezTo>
                    <a:pt x="2414" y="5401"/>
                    <a:pt x="2765" y="4151"/>
                    <a:pt x="2939" y="3008"/>
                  </a:cubicBezTo>
                  <a:cubicBezTo>
                    <a:pt x="2960" y="2862"/>
                    <a:pt x="2844" y="2765"/>
                    <a:pt x="2732" y="2765"/>
                  </a:cubicBezTo>
                  <a:cubicBezTo>
                    <a:pt x="2659" y="2765"/>
                    <a:pt x="2588" y="2807"/>
                    <a:pt x="2560" y="2905"/>
                  </a:cubicBezTo>
                  <a:cubicBezTo>
                    <a:pt x="2341" y="3653"/>
                    <a:pt x="2096" y="4391"/>
                    <a:pt x="1850" y="5129"/>
                  </a:cubicBezTo>
                  <a:cubicBezTo>
                    <a:pt x="1807" y="4260"/>
                    <a:pt x="1715" y="3396"/>
                    <a:pt x="1574" y="2536"/>
                  </a:cubicBezTo>
                  <a:cubicBezTo>
                    <a:pt x="1688" y="2172"/>
                    <a:pt x="1806" y="1806"/>
                    <a:pt x="1874" y="1433"/>
                  </a:cubicBezTo>
                  <a:cubicBezTo>
                    <a:pt x="1891" y="1337"/>
                    <a:pt x="1824" y="1280"/>
                    <a:pt x="1755" y="1280"/>
                  </a:cubicBezTo>
                  <a:cubicBezTo>
                    <a:pt x="1707" y="1280"/>
                    <a:pt x="1659" y="1306"/>
                    <a:pt x="1635" y="1366"/>
                  </a:cubicBezTo>
                  <a:cubicBezTo>
                    <a:pt x="1564" y="1537"/>
                    <a:pt x="1506" y="1715"/>
                    <a:pt x="1453" y="1895"/>
                  </a:cubicBezTo>
                  <a:cubicBezTo>
                    <a:pt x="1340" y="1322"/>
                    <a:pt x="1213" y="748"/>
                    <a:pt x="1051" y="179"/>
                  </a:cubicBezTo>
                  <a:cubicBezTo>
                    <a:pt x="1015" y="54"/>
                    <a:pt x="924" y="1"/>
                    <a:pt x="8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29" name="Google Shape;3629;p17"/>
          <p:cNvPicPr preferRelativeResize="0"/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30" name="Google Shape;3630;p17"/>
          <p:cNvSpPr txBox="1">
            <a:spLocks noGrp="1"/>
          </p:cNvSpPr>
          <p:nvPr>
            <p:ph type="title"/>
          </p:nvPr>
        </p:nvSpPr>
        <p:spPr>
          <a:xfrm>
            <a:off x="719712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Baloo"/>
              <a:buNone/>
              <a:defRPr sz="3100" b="1">
                <a:solidFill>
                  <a:schemeClr val="accent1"/>
                </a:solidFill>
                <a:latin typeface="Baloo"/>
                <a:ea typeface="Baloo"/>
                <a:cs typeface="Baloo"/>
                <a:sym typeface="Balo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237083"/>
            <a:ext cx="7704000" cy="33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●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 Slab"/>
              <a:buChar char="○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ntic Slab"/>
              <a:buChar char="■"/>
              <a:defRPr>
                <a:solidFill>
                  <a:schemeClr val="dk1"/>
                </a:solidFill>
                <a:latin typeface="Antic Slab"/>
                <a:ea typeface="Antic Slab"/>
                <a:cs typeface="Antic Slab"/>
                <a:sym typeface="Antic Slab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8" r:id="rId6"/>
    <p:sldLayoutId id="2147483661" r:id="rId7"/>
    <p:sldLayoutId id="2147483662" r:id="rId8"/>
    <p:sldLayoutId id="2147483663" r:id="rId9"/>
    <p:sldLayoutId id="2147483664" r:id="rId10"/>
    <p:sldLayoutId id="2147483667" r:id="rId11"/>
    <p:sldLayoutId id="2147483670" r:id="rId12"/>
    <p:sldLayoutId id="2147483671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6" r:id="rId22"/>
    <p:sldLayoutId id="2147483688" r:id="rId23"/>
    <p:sldLayoutId id="2147483689" r:id="rId24"/>
    <p:sldLayoutId id="2147483690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13.jpeg"/><Relationship Id="rId7" Type="http://schemas.openxmlformats.org/officeDocument/2006/relationships/slide" Target="slide2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9.xml"/><Relationship Id="rId4" Type="http://schemas.openxmlformats.org/officeDocument/2006/relationships/slide" Target="slide16.xml"/><Relationship Id="rId9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15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1" name="Google Shape;7431;p40"/>
          <p:cNvSpPr txBox="1">
            <a:spLocks noGrp="1"/>
          </p:cNvSpPr>
          <p:nvPr>
            <p:ph type="subTitle" idx="1"/>
          </p:nvPr>
        </p:nvSpPr>
        <p:spPr>
          <a:xfrm rot="-581">
            <a:off x="2464225" y="2070222"/>
            <a:ext cx="4208337" cy="4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/>
              <a:t>LESSON 3: A CLOSER LOOK 2 </a:t>
            </a:r>
            <a:endParaRPr sz="2400" b="1" dirty="0"/>
          </a:p>
        </p:txBody>
      </p:sp>
      <p:sp>
        <p:nvSpPr>
          <p:cNvPr id="7432" name="Google Shape;7432;p40"/>
          <p:cNvSpPr txBox="1">
            <a:spLocks noGrp="1"/>
          </p:cNvSpPr>
          <p:nvPr>
            <p:ph type="ctrTitle"/>
          </p:nvPr>
        </p:nvSpPr>
        <p:spPr>
          <a:xfrm>
            <a:off x="207382" y="483466"/>
            <a:ext cx="8722021" cy="15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6000" dirty="0">
                <a:solidFill>
                  <a:schemeClr val="accent6"/>
                </a:solidFill>
                <a:latin typeface="Patrick Hand" panose="00000500000000000000" pitchFamily="2" charset="0"/>
              </a:rPr>
              <a:t>UNIT 2 </a:t>
            </a:r>
            <a:br>
              <a:rPr lang="en" sz="6000" dirty="0">
                <a:latin typeface="Patrick Hand" panose="00000500000000000000" pitchFamily="2" charset="0"/>
              </a:rPr>
            </a:br>
            <a:r>
              <a:rPr lang="en" sz="6000" dirty="0">
                <a:solidFill>
                  <a:schemeClr val="accent1"/>
                </a:solidFill>
                <a:latin typeface="Patrick Hand" panose="00000500000000000000" pitchFamily="2" charset="0"/>
              </a:rPr>
              <a:t>LIFE IN THE COUNTRYSIDE</a:t>
            </a:r>
            <a:endParaRPr sz="6000" dirty="0">
              <a:solidFill>
                <a:schemeClr val="accent1"/>
              </a:solidFill>
              <a:latin typeface="Patrick Hand" panose="000005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E64568-5145-95A7-E7C8-91A7A021A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284" y="436916"/>
            <a:ext cx="3332807" cy="634500"/>
          </a:xfrm>
        </p:spPr>
        <p:txBody>
          <a:bodyPr/>
          <a:lstStyle/>
          <a:p>
            <a:pPr algn="ctr"/>
            <a:r>
              <a:rPr lang="en-US" sz="3200" dirty="0">
                <a:latin typeface="Patrick Hand" panose="00000500000000000000" pitchFamily="2" charset="0"/>
              </a:rPr>
              <a:t>Make comparison.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059602-F932-629E-473B-791D4A66C9BB}"/>
              </a:ext>
            </a:extLst>
          </p:cNvPr>
          <p:cNvSpPr txBox="1"/>
          <p:nvPr/>
        </p:nvSpPr>
        <p:spPr>
          <a:xfrm>
            <a:off x="226030" y="1126762"/>
            <a:ext cx="4977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Susan does the test better than Tom.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FF355-33D1-F2FE-F5B0-17ED0983AFBB}"/>
              </a:ext>
            </a:extLst>
          </p:cNvPr>
          <p:cNvSpPr txBox="1"/>
          <p:nvPr/>
        </p:nvSpPr>
        <p:spPr>
          <a:xfrm>
            <a:off x="226020" y="1126348"/>
            <a:ext cx="4971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Susan 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</a:rPr>
              <a:t>does</a:t>
            </a:r>
            <a:r>
              <a:rPr lang="en-US" sz="2800" dirty="0">
                <a:latin typeface="Patrick Hand" panose="00000500000000000000" pitchFamily="2" charset="0"/>
              </a:rPr>
              <a:t> the test </a:t>
            </a:r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better</a:t>
            </a:r>
            <a:r>
              <a:rPr lang="en-US" sz="2800" dirty="0">
                <a:latin typeface="Patrick Hand" panose="00000500000000000000" pitchFamily="2" charset="0"/>
              </a:rPr>
              <a:t> than Tom.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2BA6FE-937B-15DE-2D89-4D582327AA6B}"/>
              </a:ext>
            </a:extLst>
          </p:cNvPr>
          <p:cNvCxnSpPr>
            <a:cxnSpLocks/>
          </p:cNvCxnSpPr>
          <p:nvPr/>
        </p:nvCxnSpPr>
        <p:spPr>
          <a:xfrm>
            <a:off x="1185284" y="1561653"/>
            <a:ext cx="54244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C1587-9925-8B3B-42FA-63C448F746DF}"/>
              </a:ext>
            </a:extLst>
          </p:cNvPr>
          <p:cNvSpPr/>
          <p:nvPr/>
        </p:nvSpPr>
        <p:spPr>
          <a:xfrm>
            <a:off x="1088419" y="1695340"/>
            <a:ext cx="736170" cy="35597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Verb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65DEEE9-594F-7BCB-04B2-5C501CCDEBD3}"/>
              </a:ext>
            </a:extLst>
          </p:cNvPr>
          <p:cNvSpPr/>
          <p:nvPr/>
        </p:nvSpPr>
        <p:spPr>
          <a:xfrm>
            <a:off x="2543279" y="1688568"/>
            <a:ext cx="1561218" cy="69136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Comparative adverb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A1F5AFD-DEC8-C3CC-9564-2E261119CD21}"/>
              </a:ext>
            </a:extLst>
          </p:cNvPr>
          <p:cNvCxnSpPr>
            <a:cxnSpLocks/>
          </p:cNvCxnSpPr>
          <p:nvPr/>
        </p:nvCxnSpPr>
        <p:spPr>
          <a:xfrm>
            <a:off x="2935933" y="1561653"/>
            <a:ext cx="7759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2F9CB7F-3F5C-1E48-8B50-51D8FF584E84}"/>
              </a:ext>
            </a:extLst>
          </p:cNvPr>
          <p:cNvSpPr/>
          <p:nvPr/>
        </p:nvSpPr>
        <p:spPr>
          <a:xfrm>
            <a:off x="1324432" y="3038430"/>
            <a:ext cx="2139438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Patrick Hand" panose="00000500000000000000" pitchFamily="2" charset="0"/>
              </a:rPr>
              <a:t>well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(adv)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BAD4D8E-81B3-7D53-B45F-3A6BD66591DC}"/>
              </a:ext>
            </a:extLst>
          </p:cNvPr>
          <p:cNvSpPr/>
          <p:nvPr/>
        </p:nvSpPr>
        <p:spPr>
          <a:xfrm>
            <a:off x="3572598" y="3339863"/>
            <a:ext cx="2180405" cy="19078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99AA53-FBFD-78F4-9CD9-3663E5A7C480}"/>
              </a:ext>
            </a:extLst>
          </p:cNvPr>
          <p:cNvSpPr txBox="1"/>
          <p:nvPr/>
        </p:nvSpPr>
        <p:spPr>
          <a:xfrm>
            <a:off x="3559288" y="2950796"/>
            <a:ext cx="2180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comparative form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86F4D7E-8AA6-7D72-CF5E-D97FBFEE5B28}"/>
              </a:ext>
            </a:extLst>
          </p:cNvPr>
          <p:cNvSpPr/>
          <p:nvPr/>
        </p:nvSpPr>
        <p:spPr>
          <a:xfrm>
            <a:off x="6069790" y="2998698"/>
            <a:ext cx="1834345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better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68CB57-682E-F990-E7D2-A22B6EA5665B}"/>
              </a:ext>
            </a:extLst>
          </p:cNvPr>
          <p:cNvSpPr txBox="1"/>
          <p:nvPr/>
        </p:nvSpPr>
        <p:spPr>
          <a:xfrm>
            <a:off x="1580465" y="3578489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irregular adv</a:t>
            </a:r>
          </a:p>
        </p:txBody>
      </p:sp>
      <p:sp>
        <p:nvSpPr>
          <p:cNvPr id="10" name="AutoShape 10" descr="Sad kid girl have bad mark from exam Stock Vector by ©colorfuelstudio  313332592">
            <a:extLst>
              <a:ext uri="{FF2B5EF4-FFF2-40B4-BE49-F238E27FC236}">
                <a16:creationId xmlns:a16="http://schemas.microsoft.com/office/drawing/2014/main" id="{60ABA4DE-72FB-D35D-C41A-EC22D7F8E9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5B24EC-DA73-FDC3-FC2E-0BB688584B79}"/>
              </a:ext>
            </a:extLst>
          </p:cNvPr>
          <p:cNvGrpSpPr/>
          <p:nvPr/>
        </p:nvGrpSpPr>
        <p:grpSpPr>
          <a:xfrm>
            <a:off x="5312705" y="293996"/>
            <a:ext cx="3443391" cy="2480536"/>
            <a:chOff x="5477435" y="371959"/>
            <a:chExt cx="3443391" cy="248053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04A90A-3887-3B7B-48A3-1361FAE9C4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482" t="7479" r="15230"/>
            <a:stretch/>
          </p:blipFill>
          <p:spPr>
            <a:xfrm>
              <a:off x="5477435" y="371959"/>
              <a:ext cx="1730489" cy="237938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37235B6-3FB8-60B1-EBD2-32042B7B1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631" r="13821"/>
            <a:stretch/>
          </p:blipFill>
          <p:spPr>
            <a:xfrm>
              <a:off x="7190336" y="371959"/>
              <a:ext cx="1730490" cy="2379389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31CF0B-9A36-6877-F4CF-ACBD6A229422}"/>
                </a:ext>
              </a:extLst>
            </p:cNvPr>
            <p:cNvSpPr/>
            <p:nvPr/>
          </p:nvSpPr>
          <p:spPr>
            <a:xfrm>
              <a:off x="5796364" y="2595803"/>
              <a:ext cx="1092630" cy="256691"/>
            </a:xfrm>
            <a:prstGeom prst="rect">
              <a:avLst/>
            </a:prstGeom>
            <a:solidFill>
              <a:schemeClr val="accent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latin typeface="Patrick Hand" panose="00000500000000000000" pitchFamily="2" charset="0"/>
                </a:rPr>
                <a:t>Susan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55BB5D-8E88-890F-1CA5-45A5F7E7E585}"/>
                </a:ext>
              </a:extLst>
            </p:cNvPr>
            <p:cNvSpPr/>
            <p:nvPr/>
          </p:nvSpPr>
          <p:spPr>
            <a:xfrm>
              <a:off x="7620953" y="2595804"/>
              <a:ext cx="1092630" cy="256691"/>
            </a:xfrm>
            <a:prstGeom prst="rect">
              <a:avLst/>
            </a:prstGeom>
            <a:solidFill>
              <a:schemeClr val="accent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latin typeface="Patrick Hand" panose="00000500000000000000" pitchFamily="2" charset="0"/>
                </a:rPr>
                <a:t>Tom </a:t>
              </a:r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456F595-21F6-CCD3-FD24-A9F0ED1CFA1E}"/>
              </a:ext>
            </a:extLst>
          </p:cNvPr>
          <p:cNvSpPr/>
          <p:nvPr/>
        </p:nvSpPr>
        <p:spPr>
          <a:xfrm>
            <a:off x="1324431" y="4075106"/>
            <a:ext cx="2139438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Patrick Hand" panose="00000500000000000000" pitchFamily="2" charset="0"/>
              </a:rPr>
              <a:t>badly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(adv)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77CA9236-432E-4576-C130-2BA7D3854112}"/>
              </a:ext>
            </a:extLst>
          </p:cNvPr>
          <p:cNvSpPr/>
          <p:nvPr/>
        </p:nvSpPr>
        <p:spPr>
          <a:xfrm>
            <a:off x="3572598" y="4341433"/>
            <a:ext cx="2180405" cy="19078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62A016-0B48-6CC2-2C6F-0308D270B993}"/>
              </a:ext>
            </a:extLst>
          </p:cNvPr>
          <p:cNvSpPr txBox="1"/>
          <p:nvPr/>
        </p:nvSpPr>
        <p:spPr>
          <a:xfrm>
            <a:off x="3559288" y="3952366"/>
            <a:ext cx="2180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comparative form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2CC9507-6115-D984-096B-F1CF37E51301}"/>
              </a:ext>
            </a:extLst>
          </p:cNvPr>
          <p:cNvSpPr/>
          <p:nvPr/>
        </p:nvSpPr>
        <p:spPr>
          <a:xfrm>
            <a:off x="6046537" y="4040154"/>
            <a:ext cx="1834345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worse</a:t>
            </a:r>
          </a:p>
        </p:txBody>
      </p:sp>
    </p:spTree>
    <p:extLst>
      <p:ext uri="{BB962C8B-B14F-4D97-AF65-F5344CB8AC3E}">
        <p14:creationId xmlns:p14="http://schemas.microsoft.com/office/powerpoint/2010/main" val="148288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1" grpId="1" animBg="1"/>
      <p:bldP spid="12" grpId="0" animBg="1"/>
      <p:bldP spid="12" grpId="1" animBg="1"/>
      <p:bldP spid="16" grpId="0" animBg="1"/>
      <p:bldP spid="17" grpId="0" animBg="1"/>
      <p:bldP spid="18" grpId="0"/>
      <p:bldP spid="19" grpId="0" animBg="1"/>
      <p:bldP spid="19" grpId="1" animBg="1"/>
      <p:bldP spid="20" grpId="0"/>
      <p:bldP spid="25" grpId="0" animBg="1"/>
      <p:bldP spid="26" grpId="0" animBg="1"/>
      <p:bldP spid="27" grpId="0"/>
      <p:bldP spid="28" grpId="0" animBg="1"/>
      <p:bldP spid="2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3400B3F-653D-B211-8A6E-926C8E18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53" y="268780"/>
            <a:ext cx="7704000" cy="634500"/>
          </a:xfrm>
        </p:spPr>
        <p:txBody>
          <a:bodyPr/>
          <a:lstStyle/>
          <a:p>
            <a:pPr algn="ctr"/>
            <a:r>
              <a:rPr lang="en-US" dirty="0">
                <a:latin typeface="Patrick Hand" panose="00000500000000000000" pitchFamily="2" charset="0"/>
              </a:rPr>
              <a:t>COMPARATIVE FORMS OF ADVERBS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8AD00A2-EC7B-DBCB-0C97-F0CFD6447160}"/>
              </a:ext>
            </a:extLst>
          </p:cNvPr>
          <p:cNvSpPr/>
          <p:nvPr/>
        </p:nvSpPr>
        <p:spPr>
          <a:xfrm>
            <a:off x="711961" y="1009484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1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9A97CC-6650-CEA9-E364-2989D4459DA8}"/>
              </a:ext>
            </a:extLst>
          </p:cNvPr>
          <p:cNvSpPr/>
          <p:nvPr/>
        </p:nvSpPr>
        <p:spPr>
          <a:xfrm>
            <a:off x="3216376" y="1427938"/>
            <a:ext cx="2711248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short adv </a:t>
            </a:r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+ </a:t>
            </a:r>
            <a:r>
              <a:rPr lang="en-US" sz="3200" b="1" dirty="0">
                <a:solidFill>
                  <a:srgbClr val="FF0000"/>
                </a:solidFill>
                <a:latin typeface="Patrick Hand" panose="00000500000000000000" pitchFamily="2" charset="0"/>
              </a:rPr>
              <a:t>er</a:t>
            </a:r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endParaRPr lang="en-US" sz="3200" dirty="0">
              <a:solidFill>
                <a:schemeClr val="tx1"/>
              </a:solidFill>
              <a:latin typeface="Patrick Hand" panose="000005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45718E2-B2B8-CF39-0FA2-6B705857D7AE}"/>
              </a:ext>
            </a:extLst>
          </p:cNvPr>
          <p:cNvSpPr/>
          <p:nvPr/>
        </p:nvSpPr>
        <p:spPr>
          <a:xfrm>
            <a:off x="711961" y="2199589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1CF78D-E8A4-9417-C044-7A92A2615EC5}"/>
              </a:ext>
            </a:extLst>
          </p:cNvPr>
          <p:cNvSpPr txBox="1"/>
          <p:nvPr/>
        </p:nvSpPr>
        <p:spPr>
          <a:xfrm>
            <a:off x="1231156" y="903280"/>
            <a:ext cx="7509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For adverbs that have the same forms as adjectives like 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fast, hard, soon</a:t>
            </a:r>
            <a:r>
              <a:rPr lang="en-US" sz="2400" dirty="0">
                <a:latin typeface="Patrick Hand" panose="00000500000000000000" pitchFamily="2" charset="0"/>
              </a:rPr>
              <a:t>, etc.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1E99E8-A52D-B6DF-5BAD-C7F8739FC58A}"/>
              </a:ext>
            </a:extLst>
          </p:cNvPr>
          <p:cNvSpPr txBox="1"/>
          <p:nvPr/>
        </p:nvSpPr>
        <p:spPr>
          <a:xfrm>
            <a:off x="1231156" y="2177983"/>
            <a:ext cx="7509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For most adverbs (often with 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two or more syllables</a:t>
            </a:r>
            <a:r>
              <a:rPr lang="en-US" sz="2400" dirty="0">
                <a:latin typeface="Patrick Hand" panose="00000500000000000000" pitchFamily="2" charset="0"/>
              </a:rPr>
              <a:t>)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62A6773-F03D-6010-5624-FF7FB0D3A3F7}"/>
              </a:ext>
            </a:extLst>
          </p:cNvPr>
          <p:cNvSpPr/>
          <p:nvPr/>
        </p:nvSpPr>
        <p:spPr>
          <a:xfrm>
            <a:off x="3216376" y="2669836"/>
            <a:ext cx="2711248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Patrick Hand" panose="00000500000000000000" pitchFamily="2" charset="0"/>
              </a:rPr>
              <a:t>more</a:t>
            </a:r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 + </a:t>
            </a:r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long adv</a:t>
            </a:r>
            <a:endParaRPr lang="en-US" sz="3200" dirty="0">
              <a:solidFill>
                <a:schemeClr val="accent6"/>
              </a:solidFill>
              <a:latin typeface="Patrick Hand" panose="000005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B12BE6-76FF-FF0D-5941-06CF84843AA0}"/>
              </a:ext>
            </a:extLst>
          </p:cNvPr>
          <p:cNvSpPr/>
          <p:nvPr/>
        </p:nvSpPr>
        <p:spPr>
          <a:xfrm>
            <a:off x="711961" y="3411300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4DB69B-E4A8-4F81-393A-E8C27DE9C8A7}"/>
              </a:ext>
            </a:extLst>
          </p:cNvPr>
          <p:cNvSpPr txBox="1"/>
          <p:nvPr/>
        </p:nvSpPr>
        <p:spPr>
          <a:xfrm>
            <a:off x="1231156" y="3389694"/>
            <a:ext cx="7509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Some 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irregular</a:t>
            </a:r>
            <a:r>
              <a:rPr lang="en-US" sz="2400" dirty="0">
                <a:latin typeface="Patrick Hand" panose="00000500000000000000" pitchFamily="2" charset="0"/>
              </a:rPr>
              <a:t> adverbs: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9AA2BF4-D175-59FE-10F9-DB8D4ACD5B81}"/>
              </a:ext>
            </a:extLst>
          </p:cNvPr>
          <p:cNvSpPr/>
          <p:nvPr/>
        </p:nvSpPr>
        <p:spPr>
          <a:xfrm>
            <a:off x="2146657" y="3892884"/>
            <a:ext cx="2139438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well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  <a:sym typeface="Wingdings 3" panose="05040102010807070707" pitchFamily="18" charset="2"/>
              </a:rPr>
              <a:t>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better</a:t>
            </a:r>
            <a:endParaRPr lang="en-US" sz="28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94B41AF-6C2D-926E-F888-C9FD17C2C142}"/>
              </a:ext>
            </a:extLst>
          </p:cNvPr>
          <p:cNvSpPr/>
          <p:nvPr/>
        </p:nvSpPr>
        <p:spPr>
          <a:xfrm>
            <a:off x="4857904" y="3892884"/>
            <a:ext cx="2294563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badly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  <a:sym typeface="Wingdings 3" panose="05040102010807070707" pitchFamily="18" charset="2"/>
              </a:rPr>
              <a:t>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worse</a:t>
            </a:r>
            <a:endParaRPr lang="en-US" sz="28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  <p:bldP spid="8" grpId="1"/>
      <p:bldP spid="9" grpId="0"/>
      <p:bldP spid="9" grpId="1"/>
      <p:bldP spid="11" grpId="0" animBg="1"/>
      <p:bldP spid="11" grpId="1" animBg="1"/>
      <p:bldP spid="12" grpId="0" animBg="1"/>
      <p:bldP spid="12" grpId="1" animBg="1"/>
      <p:bldP spid="13" grpId="0"/>
      <p:bldP spid="13" grpId="1"/>
      <p:bldP spid="14" grpId="0" animBg="1"/>
      <p:bldP spid="14" grpId="1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3" name="Google Shape;7483;p43"/>
          <p:cNvSpPr/>
          <p:nvPr/>
        </p:nvSpPr>
        <p:spPr>
          <a:xfrm>
            <a:off x="3819953" y="616213"/>
            <a:ext cx="1503900" cy="1503900"/>
          </a:xfrm>
          <a:prstGeom prst="ellipse">
            <a:avLst/>
          </a:prstGeom>
          <a:noFill/>
          <a:ln w="19050" cap="rnd" cmpd="sng">
            <a:solidFill>
              <a:schemeClr val="l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4" name="Google Shape;7484;p43"/>
          <p:cNvSpPr txBox="1">
            <a:spLocks noGrp="1"/>
          </p:cNvSpPr>
          <p:nvPr>
            <p:ph type="title" idx="2"/>
          </p:nvPr>
        </p:nvSpPr>
        <p:spPr>
          <a:xfrm>
            <a:off x="1781688" y="2671317"/>
            <a:ext cx="5580600" cy="15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accent6"/>
                </a:solidFill>
                <a:latin typeface="Patrick Hand" panose="00000500000000000000" pitchFamily="2" charset="0"/>
              </a:rPr>
              <a:t>PRACTICE</a:t>
            </a:r>
            <a:br>
              <a:rPr lang="en-US" sz="6600" dirty="0">
                <a:solidFill>
                  <a:schemeClr val="accent6"/>
                </a:solidFill>
                <a:latin typeface="Patrick Hand" panose="00000500000000000000" pitchFamily="2" charset="0"/>
              </a:rPr>
            </a:br>
            <a:endParaRPr sz="6600" dirty="0">
              <a:solidFill>
                <a:schemeClr val="accent6"/>
              </a:solidFill>
              <a:latin typeface="Patrick Hand" panose="00000500000000000000" pitchFamily="2" charset="0"/>
            </a:endParaRPr>
          </a:p>
        </p:txBody>
      </p:sp>
      <p:sp>
        <p:nvSpPr>
          <p:cNvPr id="7485" name="Google Shape;7485;p43"/>
          <p:cNvSpPr txBox="1">
            <a:spLocks noGrp="1"/>
          </p:cNvSpPr>
          <p:nvPr>
            <p:ph type="title"/>
          </p:nvPr>
        </p:nvSpPr>
        <p:spPr>
          <a:xfrm>
            <a:off x="3796813" y="663161"/>
            <a:ext cx="1550100" cy="14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Patrick Hand" panose="00000500000000000000" pitchFamily="2" charset="0"/>
              </a:rPr>
              <a:t>02</a:t>
            </a:r>
            <a:endParaRPr dirty="0">
              <a:latin typeface="Patrick Hand" panose="00000500000000000000" pitchFamily="2" charset="0"/>
            </a:endParaRPr>
          </a:p>
        </p:txBody>
      </p:sp>
      <p:cxnSp>
        <p:nvCxnSpPr>
          <p:cNvPr id="7487" name="Google Shape;7487;p43"/>
          <p:cNvCxnSpPr>
            <a:stCxn id="7484" idx="0"/>
            <a:endCxn id="7483" idx="4"/>
          </p:cNvCxnSpPr>
          <p:nvPr/>
        </p:nvCxnSpPr>
        <p:spPr>
          <a:xfrm flipH="1" flipV="1">
            <a:off x="4571903" y="2120113"/>
            <a:ext cx="85" cy="5512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</p:spTree>
    <p:extLst>
      <p:ext uri="{BB962C8B-B14F-4D97-AF65-F5344CB8AC3E}">
        <p14:creationId xmlns:p14="http://schemas.microsoft.com/office/powerpoint/2010/main" val="2071691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81C5DB-A1A4-EE80-4728-0A4EFF619FC4}"/>
              </a:ext>
            </a:extLst>
          </p:cNvPr>
          <p:cNvSpPr txBox="1"/>
          <p:nvPr/>
        </p:nvSpPr>
        <p:spPr>
          <a:xfrm>
            <a:off x="715014" y="282746"/>
            <a:ext cx="7713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Ex 1.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Write the comparative forms of the adverbs in the table below.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9FEAAFE-719A-EDED-4ACC-35E972E5A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236322"/>
              </p:ext>
            </p:extLst>
          </p:nvPr>
        </p:nvGraphicFramePr>
        <p:xfrm>
          <a:off x="516607" y="953146"/>
          <a:ext cx="3853915" cy="2809293"/>
        </p:xfrm>
        <a:graphic>
          <a:graphicData uri="http://schemas.openxmlformats.org/drawingml/2006/table">
            <a:tbl>
              <a:tblPr firstRow="1" bandRow="1">
                <a:tableStyleId>{FF4E400A-6B71-4255-B9DA-F84BA3765F28}</a:tableStyleId>
              </a:tblPr>
              <a:tblGrid>
                <a:gridCol w="1350939">
                  <a:extLst>
                    <a:ext uri="{9D8B030D-6E8A-4147-A177-3AD203B41FA5}">
                      <a16:colId xmlns:a16="http://schemas.microsoft.com/office/drawing/2014/main" val="4031842838"/>
                    </a:ext>
                  </a:extLst>
                </a:gridCol>
                <a:gridCol w="2502976">
                  <a:extLst>
                    <a:ext uri="{9D8B030D-6E8A-4147-A177-3AD203B41FA5}">
                      <a16:colId xmlns:a16="http://schemas.microsoft.com/office/drawing/2014/main" val="2385997339"/>
                    </a:ext>
                  </a:extLst>
                </a:gridCol>
              </a:tblGrid>
              <a:tr h="48272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Patrick Hand" panose="00000500000000000000" pitchFamily="2" charset="0"/>
                        </a:rPr>
                        <a:t>Adverbs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Patrick Hand" panose="00000500000000000000" pitchFamily="2" charset="0"/>
                        </a:rPr>
                        <a:t>Comparative forms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630671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long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Patrick Hand" panose="000005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363336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high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Patrick Hand" panose="000005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130882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late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Patrick Hand" panose="000005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331462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quickly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Patrick Hand" panose="000005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686676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B5A40C5D-53C0-2FB4-BDD5-189DA281AC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545696"/>
              </p:ext>
            </p:extLst>
          </p:nvPr>
        </p:nvGraphicFramePr>
        <p:xfrm>
          <a:off x="4669768" y="953146"/>
          <a:ext cx="4032530" cy="2809369"/>
        </p:xfrm>
        <a:graphic>
          <a:graphicData uri="http://schemas.openxmlformats.org/drawingml/2006/table">
            <a:tbl>
              <a:tblPr firstRow="1" bandRow="1">
                <a:tableStyleId>{FF4E400A-6B71-4255-B9DA-F84BA3765F28}</a:tableStyleId>
              </a:tblPr>
              <a:tblGrid>
                <a:gridCol w="1374571">
                  <a:extLst>
                    <a:ext uri="{9D8B030D-6E8A-4147-A177-3AD203B41FA5}">
                      <a16:colId xmlns:a16="http://schemas.microsoft.com/office/drawing/2014/main" val="4031842838"/>
                    </a:ext>
                  </a:extLst>
                </a:gridCol>
                <a:gridCol w="2657959">
                  <a:extLst>
                    <a:ext uri="{9D8B030D-6E8A-4147-A177-3AD203B41FA5}">
                      <a16:colId xmlns:a16="http://schemas.microsoft.com/office/drawing/2014/main" val="2385997339"/>
                    </a:ext>
                  </a:extLst>
                </a:gridCol>
              </a:tblGrid>
              <a:tr h="48280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Patrick Hand" panose="00000500000000000000" pitchFamily="2" charset="0"/>
                        </a:rPr>
                        <a:t>Adverbs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Patrick Hand" panose="00000500000000000000" pitchFamily="2" charset="0"/>
                        </a:rPr>
                        <a:t>Comparative forms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630671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frequently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363336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early 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130882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much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331462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Patrick Hand" panose="00000500000000000000" pitchFamily="2" charset="0"/>
                        </a:rPr>
                        <a:t>little 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68667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CCB0408-8037-B6C6-D7E8-F0EF8514B347}"/>
              </a:ext>
            </a:extLst>
          </p:cNvPr>
          <p:cNvSpPr txBox="1"/>
          <p:nvPr/>
        </p:nvSpPr>
        <p:spPr>
          <a:xfrm>
            <a:off x="2619214" y="1480088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longer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3CB724-C046-A85A-41CA-FA8923BF0A59}"/>
              </a:ext>
            </a:extLst>
          </p:cNvPr>
          <p:cNvSpPr txBox="1"/>
          <p:nvPr/>
        </p:nvSpPr>
        <p:spPr>
          <a:xfrm>
            <a:off x="2619214" y="2071340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higher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3E4F7-FACB-DB23-8BFB-CE09DB3BB72A}"/>
              </a:ext>
            </a:extLst>
          </p:cNvPr>
          <p:cNvSpPr txBox="1"/>
          <p:nvPr/>
        </p:nvSpPr>
        <p:spPr>
          <a:xfrm>
            <a:off x="2619213" y="2660008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later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63C593-4104-346A-B44B-77B00F0F10E9}"/>
              </a:ext>
            </a:extLst>
          </p:cNvPr>
          <p:cNvSpPr txBox="1"/>
          <p:nvPr/>
        </p:nvSpPr>
        <p:spPr>
          <a:xfrm>
            <a:off x="2258537" y="3248676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quickly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5E714F-0712-1E62-F0DA-8E7ADC8F2BD0}"/>
              </a:ext>
            </a:extLst>
          </p:cNvPr>
          <p:cNvSpPr txBox="1"/>
          <p:nvPr/>
        </p:nvSpPr>
        <p:spPr>
          <a:xfrm>
            <a:off x="6397660" y="14955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frequently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160078-8BBC-B864-CC25-360BD427CFEF}"/>
              </a:ext>
            </a:extLst>
          </p:cNvPr>
          <p:cNvSpPr txBox="1"/>
          <p:nvPr/>
        </p:nvSpPr>
        <p:spPr>
          <a:xfrm>
            <a:off x="6908215" y="208140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earlier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B73CDE-7A69-9285-96FB-1F9CD7FF00E4}"/>
              </a:ext>
            </a:extLst>
          </p:cNvPr>
          <p:cNvSpPr txBox="1"/>
          <p:nvPr/>
        </p:nvSpPr>
        <p:spPr>
          <a:xfrm>
            <a:off x="6908214" y="2667225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491D33-C0FE-2853-9399-6A37BF2347BB}"/>
              </a:ext>
            </a:extLst>
          </p:cNvPr>
          <p:cNvSpPr txBox="1"/>
          <p:nvPr/>
        </p:nvSpPr>
        <p:spPr>
          <a:xfrm>
            <a:off x="6908214" y="3248676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less </a:t>
            </a:r>
          </a:p>
        </p:txBody>
      </p:sp>
      <p:pic>
        <p:nvPicPr>
          <p:cNvPr id="18" name="y2meta.com-2 Minute Timer with Music for Kids! Countdown Videos HD!-(1080p)">
            <a:hlinkClick r:id="" action="ppaction://media"/>
            <a:extLst>
              <a:ext uri="{FF2B5EF4-FFF2-40B4-BE49-F238E27FC236}">
                <a16:creationId xmlns:a16="http://schemas.microsoft.com/office/drawing/2014/main" id="{97FFB9D8-DCE1-1B48-B471-1C35435907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81" y="4192938"/>
            <a:ext cx="1308231" cy="73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225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1" name="Google Shape;8261;p53"/>
          <p:cNvSpPr txBox="1">
            <a:spLocks noGrp="1"/>
          </p:cNvSpPr>
          <p:nvPr>
            <p:ph type="title"/>
          </p:nvPr>
        </p:nvSpPr>
        <p:spPr>
          <a:xfrm>
            <a:off x="1290000" y="400515"/>
            <a:ext cx="6564000" cy="2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/>
              <a:t>Game: </a:t>
            </a:r>
            <a:br>
              <a:rPr lang="en" sz="8000" dirty="0">
                <a:solidFill>
                  <a:schemeClr val="accent6"/>
                </a:solidFill>
              </a:rPr>
            </a:br>
            <a:r>
              <a:rPr lang="en" sz="6000" dirty="0">
                <a:solidFill>
                  <a:schemeClr val="accent6"/>
                </a:solidFill>
              </a:rPr>
              <a:t>HIDDEN PICTURE </a:t>
            </a:r>
            <a:endParaRPr sz="8000" dirty="0">
              <a:solidFill>
                <a:schemeClr val="accent6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367958-F978-76DE-C5B2-5133889AB99F}"/>
              </a:ext>
            </a:extLst>
          </p:cNvPr>
          <p:cNvSpPr txBox="1"/>
          <p:nvPr/>
        </p:nvSpPr>
        <p:spPr>
          <a:xfrm>
            <a:off x="1917266" y="2240178"/>
            <a:ext cx="5309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Patrick Hand" panose="00000500000000000000" pitchFamily="2" charset="0"/>
              </a:rPr>
              <a:t>Answer questions to guess the hidden picture.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P Farmer Invents Low Cost Ploughing Machine From Old Cycle">
            <a:extLst>
              <a:ext uri="{FF2B5EF4-FFF2-40B4-BE49-F238E27FC236}">
                <a16:creationId xmlns:a16="http://schemas.microsoft.com/office/drawing/2014/main" id="{FF93886A-7A83-AE9E-82B9-A5AC598D8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134" y="718132"/>
            <a:ext cx="6006233" cy="314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hlinkClick r:id="rId4" action="ppaction://hlinksldjump"/>
            <a:extLst>
              <a:ext uri="{FF2B5EF4-FFF2-40B4-BE49-F238E27FC236}">
                <a16:creationId xmlns:a16="http://schemas.microsoft.com/office/drawing/2014/main" id="{7E36E1C5-5E34-20FA-3493-AD988F6DB0B4}"/>
              </a:ext>
            </a:extLst>
          </p:cNvPr>
          <p:cNvSpPr/>
          <p:nvPr/>
        </p:nvSpPr>
        <p:spPr>
          <a:xfrm>
            <a:off x="1561133" y="658038"/>
            <a:ext cx="2014781" cy="16315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1</a:t>
            </a:r>
          </a:p>
        </p:txBody>
      </p:sp>
      <p:sp>
        <p:nvSpPr>
          <p:cNvPr id="5" name="Rectangle 4">
            <a:hlinkClick r:id="rId5" action="ppaction://hlinksldjump"/>
            <a:extLst>
              <a:ext uri="{FF2B5EF4-FFF2-40B4-BE49-F238E27FC236}">
                <a16:creationId xmlns:a16="http://schemas.microsoft.com/office/drawing/2014/main" id="{490FB862-819F-1D35-0B26-AF7B7DC00DEF}"/>
              </a:ext>
            </a:extLst>
          </p:cNvPr>
          <p:cNvSpPr/>
          <p:nvPr/>
        </p:nvSpPr>
        <p:spPr>
          <a:xfrm>
            <a:off x="1561132" y="2289555"/>
            <a:ext cx="2014781" cy="16315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4</a:t>
            </a:r>
          </a:p>
        </p:txBody>
      </p:sp>
      <p:sp>
        <p:nvSpPr>
          <p:cNvPr id="6" name="Rectangle 5">
            <a:hlinkClick r:id="rId6" action="ppaction://hlinksldjump"/>
            <a:extLst>
              <a:ext uri="{FF2B5EF4-FFF2-40B4-BE49-F238E27FC236}">
                <a16:creationId xmlns:a16="http://schemas.microsoft.com/office/drawing/2014/main" id="{C9A24502-B678-8FD8-1630-A063092CEDB7}"/>
              </a:ext>
            </a:extLst>
          </p:cNvPr>
          <p:cNvSpPr/>
          <p:nvPr/>
        </p:nvSpPr>
        <p:spPr>
          <a:xfrm>
            <a:off x="3575914" y="658038"/>
            <a:ext cx="1995727" cy="163151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2</a:t>
            </a:r>
          </a:p>
        </p:txBody>
      </p:sp>
      <p:sp>
        <p:nvSpPr>
          <p:cNvPr id="7" name="Rectangle 6">
            <a:hlinkClick r:id="rId7" action="ppaction://hlinksldjump"/>
            <a:extLst>
              <a:ext uri="{FF2B5EF4-FFF2-40B4-BE49-F238E27FC236}">
                <a16:creationId xmlns:a16="http://schemas.microsoft.com/office/drawing/2014/main" id="{E68173A0-495F-CE8D-6BCC-3F62282C5910}"/>
              </a:ext>
            </a:extLst>
          </p:cNvPr>
          <p:cNvSpPr/>
          <p:nvPr/>
        </p:nvSpPr>
        <p:spPr>
          <a:xfrm>
            <a:off x="3575913" y="2289555"/>
            <a:ext cx="1995727" cy="1631517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5</a:t>
            </a:r>
          </a:p>
        </p:txBody>
      </p:sp>
      <p:sp>
        <p:nvSpPr>
          <p:cNvPr id="8" name="Rectangle 7">
            <a:hlinkClick r:id="rId8" action="ppaction://hlinksldjump"/>
            <a:extLst>
              <a:ext uri="{FF2B5EF4-FFF2-40B4-BE49-F238E27FC236}">
                <a16:creationId xmlns:a16="http://schemas.microsoft.com/office/drawing/2014/main" id="{32E963D9-8347-E350-5C43-25F11D23F86F}"/>
              </a:ext>
            </a:extLst>
          </p:cNvPr>
          <p:cNvSpPr/>
          <p:nvPr/>
        </p:nvSpPr>
        <p:spPr>
          <a:xfrm>
            <a:off x="5571640" y="658038"/>
            <a:ext cx="1995727" cy="16315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3</a:t>
            </a:r>
          </a:p>
        </p:txBody>
      </p:sp>
      <p:sp>
        <p:nvSpPr>
          <p:cNvPr id="9" name="Rectangle 8">
            <a:hlinkClick r:id="rId9" action="ppaction://hlinksldjump"/>
            <a:extLst>
              <a:ext uri="{FF2B5EF4-FFF2-40B4-BE49-F238E27FC236}">
                <a16:creationId xmlns:a16="http://schemas.microsoft.com/office/drawing/2014/main" id="{EDA91D12-0DEE-FE7C-C7E4-518C934EAC84}"/>
              </a:ext>
            </a:extLst>
          </p:cNvPr>
          <p:cNvSpPr/>
          <p:nvPr/>
        </p:nvSpPr>
        <p:spPr>
          <a:xfrm>
            <a:off x="5571639" y="2289555"/>
            <a:ext cx="1995727" cy="163151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chemeClr val="accent2">
                    <a:lumMod val="75000"/>
                  </a:schemeClr>
                </a:solidFill>
                <a:latin typeface="Patrick Hand" panose="00000500000000000000" pitchFamily="2" charset="0"/>
              </a:rPr>
              <a:t>6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7645D2A-A0AC-05F3-FE0D-42C488F0B18E}"/>
              </a:ext>
            </a:extLst>
          </p:cNvPr>
          <p:cNvSpPr/>
          <p:nvPr/>
        </p:nvSpPr>
        <p:spPr>
          <a:xfrm>
            <a:off x="131736" y="176642"/>
            <a:ext cx="1635071" cy="34096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Patrick Hand" panose="00000500000000000000" pitchFamily="2" charset="0"/>
              </a:rPr>
              <a:t>Show picture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CC1350-E11B-0DF2-71E7-2020F5CB9A5E}"/>
              </a:ext>
            </a:extLst>
          </p:cNvPr>
          <p:cNvSpPr/>
          <p:nvPr/>
        </p:nvSpPr>
        <p:spPr>
          <a:xfrm>
            <a:off x="7431437" y="176642"/>
            <a:ext cx="1580827" cy="34096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Patrick Hand" panose="00000500000000000000" pitchFamily="2" charset="0"/>
              </a:rPr>
              <a:t>Show answer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3389D1D-DF7C-C849-2E7D-0DB7B8374100}"/>
              </a:ext>
            </a:extLst>
          </p:cNvPr>
          <p:cNvSpPr/>
          <p:nvPr/>
        </p:nvSpPr>
        <p:spPr>
          <a:xfrm>
            <a:off x="2735689" y="4069255"/>
            <a:ext cx="3657122" cy="524331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atrick Hand" panose="00000500000000000000" pitchFamily="2" charset="0"/>
              </a:rPr>
              <a:t>ploughing a field</a:t>
            </a:r>
            <a:endParaRPr lang="en-US" sz="3200" dirty="0">
              <a:solidFill>
                <a:schemeClr val="bg1"/>
              </a:solidFill>
              <a:latin typeface="Patrick Hand" panose="00000500000000000000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4B2FEBD-5F7B-D6E5-E51B-78CC8FC76290}"/>
              </a:ext>
            </a:extLst>
          </p:cNvPr>
          <p:cNvSpPr/>
          <p:nvPr/>
        </p:nvSpPr>
        <p:spPr>
          <a:xfrm>
            <a:off x="7198964" y="4252624"/>
            <a:ext cx="1813300" cy="340962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Patrick Hand" panose="00000500000000000000" pitchFamily="2" charset="0"/>
              </a:rPr>
              <a:t>Show numbers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2" grpId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477254"/>
            <a:ext cx="7954471" cy="15061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1. Mai dances (beautifully) _______________ than Hoa does.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4932849" y="1585780"/>
            <a:ext cx="3058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beautifully 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0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477254"/>
            <a:ext cx="7954471" cy="14829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2. Please write (clearly) _____________. </a:t>
            </a:r>
          </a:p>
          <a:p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I can’t read it.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4719233" y="1585779"/>
            <a:ext cx="2427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clearly 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477254"/>
            <a:ext cx="7954471" cy="14829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3. Life in the city seems to move (fast) _______ than that in the countryside.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6788258" y="1577299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faster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39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247632"/>
            <a:ext cx="7954471" cy="16851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4. If you want to get better marks, you must work much (hard) ________.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2935358" y="2145859"/>
            <a:ext cx="12811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harder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36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Shape 2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3" name="Google Shape;2503;p73"/>
          <p:cNvSpPr/>
          <p:nvPr/>
        </p:nvSpPr>
        <p:spPr>
          <a:xfrm flipH="1">
            <a:off x="-23" y="4538113"/>
            <a:ext cx="5234823" cy="605393"/>
          </a:xfrm>
          <a:custGeom>
            <a:avLst/>
            <a:gdLst/>
            <a:ahLst/>
            <a:cxnLst/>
            <a:rect l="l" t="t" r="r" b="b"/>
            <a:pathLst>
              <a:path w="77507" h="11311" extrusionOk="0">
                <a:moveTo>
                  <a:pt x="47622" y="0"/>
                </a:moveTo>
                <a:cubicBezTo>
                  <a:pt x="46145" y="0"/>
                  <a:pt x="44665" y="67"/>
                  <a:pt x="43176" y="207"/>
                </a:cubicBezTo>
                <a:cubicBezTo>
                  <a:pt x="33041" y="1202"/>
                  <a:pt x="23443" y="4643"/>
                  <a:pt x="13389" y="6068"/>
                </a:cubicBezTo>
                <a:cubicBezTo>
                  <a:pt x="3011" y="7547"/>
                  <a:pt x="0" y="11310"/>
                  <a:pt x="0" y="11310"/>
                </a:cubicBezTo>
                <a:lnTo>
                  <a:pt x="77507" y="11310"/>
                </a:lnTo>
                <a:cubicBezTo>
                  <a:pt x="77507" y="11310"/>
                  <a:pt x="64952" y="3353"/>
                  <a:pt x="62183" y="2492"/>
                </a:cubicBezTo>
                <a:cubicBezTo>
                  <a:pt x="59602" y="1713"/>
                  <a:pt x="56968" y="772"/>
                  <a:pt x="54225" y="422"/>
                </a:cubicBezTo>
                <a:cubicBezTo>
                  <a:pt x="52020" y="149"/>
                  <a:pt x="49825" y="0"/>
                  <a:pt x="4762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4" name="Google Shape;2504;p73"/>
          <p:cNvSpPr/>
          <p:nvPr/>
        </p:nvSpPr>
        <p:spPr>
          <a:xfrm>
            <a:off x="4645500" y="4488223"/>
            <a:ext cx="5443704" cy="655275"/>
          </a:xfrm>
          <a:custGeom>
            <a:avLst/>
            <a:gdLst/>
            <a:ahLst/>
            <a:cxnLst/>
            <a:rect l="l" t="t" r="r" b="b"/>
            <a:pathLst>
              <a:path w="77507" h="11311" extrusionOk="0">
                <a:moveTo>
                  <a:pt x="47622" y="0"/>
                </a:moveTo>
                <a:cubicBezTo>
                  <a:pt x="46145" y="0"/>
                  <a:pt x="44665" y="67"/>
                  <a:pt x="43176" y="207"/>
                </a:cubicBezTo>
                <a:cubicBezTo>
                  <a:pt x="33041" y="1202"/>
                  <a:pt x="23443" y="4643"/>
                  <a:pt x="13389" y="6068"/>
                </a:cubicBezTo>
                <a:cubicBezTo>
                  <a:pt x="3011" y="7547"/>
                  <a:pt x="0" y="11310"/>
                  <a:pt x="0" y="11310"/>
                </a:cubicBezTo>
                <a:lnTo>
                  <a:pt x="77507" y="11310"/>
                </a:lnTo>
                <a:cubicBezTo>
                  <a:pt x="77507" y="11310"/>
                  <a:pt x="64952" y="3353"/>
                  <a:pt x="62183" y="2492"/>
                </a:cubicBezTo>
                <a:cubicBezTo>
                  <a:pt x="59602" y="1713"/>
                  <a:pt x="56968" y="772"/>
                  <a:pt x="54225" y="422"/>
                </a:cubicBezTo>
                <a:cubicBezTo>
                  <a:pt x="52020" y="149"/>
                  <a:pt x="49825" y="0"/>
                  <a:pt x="476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7" name="Google Shape;2507;p73"/>
          <p:cNvGrpSpPr/>
          <p:nvPr/>
        </p:nvGrpSpPr>
        <p:grpSpPr>
          <a:xfrm>
            <a:off x="6595225" y="1921121"/>
            <a:ext cx="3302946" cy="2993541"/>
            <a:chOff x="5794954" y="1731679"/>
            <a:chExt cx="3764470" cy="3411832"/>
          </a:xfrm>
        </p:grpSpPr>
        <p:grpSp>
          <p:nvGrpSpPr>
            <p:cNvPr id="2508" name="Google Shape;2508;p73"/>
            <p:cNvGrpSpPr/>
            <p:nvPr/>
          </p:nvGrpSpPr>
          <p:grpSpPr>
            <a:xfrm>
              <a:off x="6921909" y="1731679"/>
              <a:ext cx="2637515" cy="3236282"/>
              <a:chOff x="4740451" y="595723"/>
              <a:chExt cx="1862389" cy="2285187"/>
            </a:xfrm>
          </p:grpSpPr>
          <p:sp>
            <p:nvSpPr>
              <p:cNvPr id="2509" name="Google Shape;2509;p73"/>
              <p:cNvSpPr/>
              <p:nvPr/>
            </p:nvSpPr>
            <p:spPr>
              <a:xfrm>
                <a:off x="5568171" y="1880698"/>
                <a:ext cx="145400" cy="100021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28837" extrusionOk="0">
                    <a:moveTo>
                      <a:pt x="1" y="0"/>
                    </a:moveTo>
                    <a:lnTo>
                      <a:pt x="1" y="28837"/>
                    </a:lnTo>
                    <a:lnTo>
                      <a:pt x="4192" y="28837"/>
                    </a:lnTo>
                    <a:lnTo>
                      <a:pt x="419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10" name="Google Shape;2510;p73"/>
              <p:cNvGrpSpPr/>
              <p:nvPr/>
            </p:nvGrpSpPr>
            <p:grpSpPr>
              <a:xfrm rot="-1292955">
                <a:off x="4927433" y="823590"/>
                <a:ext cx="1488425" cy="1301390"/>
                <a:chOff x="6363800" y="931425"/>
                <a:chExt cx="1488429" cy="1301393"/>
              </a:xfrm>
            </p:grpSpPr>
            <p:sp>
              <p:nvSpPr>
                <p:cNvPr id="2511" name="Google Shape;2511;p73"/>
                <p:cNvSpPr/>
                <p:nvPr/>
              </p:nvSpPr>
              <p:spPr>
                <a:xfrm>
                  <a:off x="6387075" y="1073050"/>
                  <a:ext cx="692100" cy="6921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2" name="Google Shape;2512;p73"/>
                <p:cNvSpPr/>
                <p:nvPr/>
              </p:nvSpPr>
              <p:spPr>
                <a:xfrm rot="5400000">
                  <a:off x="6542887" y="923477"/>
                  <a:ext cx="1295519" cy="1323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51" h="38148" extrusionOk="0">
                      <a:moveTo>
                        <a:pt x="25850" y="0"/>
                      </a:moveTo>
                      <a:cubicBezTo>
                        <a:pt x="24908" y="0"/>
                        <a:pt x="23948" y="119"/>
                        <a:pt x="22992" y="369"/>
                      </a:cubicBezTo>
                      <a:cubicBezTo>
                        <a:pt x="18920" y="1441"/>
                        <a:pt x="16050" y="4584"/>
                        <a:pt x="15312" y="8227"/>
                      </a:cubicBezTo>
                      <a:cubicBezTo>
                        <a:pt x="14098" y="8239"/>
                        <a:pt x="12883" y="8394"/>
                        <a:pt x="11717" y="8704"/>
                      </a:cubicBezTo>
                      <a:cubicBezTo>
                        <a:pt x="4382" y="10621"/>
                        <a:pt x="1" y="17729"/>
                        <a:pt x="1930" y="24587"/>
                      </a:cubicBezTo>
                      <a:cubicBezTo>
                        <a:pt x="2418" y="26277"/>
                        <a:pt x="3251" y="27849"/>
                        <a:pt x="4394" y="29194"/>
                      </a:cubicBezTo>
                      <a:cubicBezTo>
                        <a:pt x="3835" y="30933"/>
                        <a:pt x="3799" y="32790"/>
                        <a:pt x="4287" y="34552"/>
                      </a:cubicBezTo>
                      <a:cubicBezTo>
                        <a:pt x="4620" y="35743"/>
                        <a:pt x="5192" y="36850"/>
                        <a:pt x="5954" y="37826"/>
                      </a:cubicBezTo>
                      <a:lnTo>
                        <a:pt x="24004" y="38148"/>
                      </a:lnTo>
                      <a:cubicBezTo>
                        <a:pt x="24111" y="37243"/>
                        <a:pt x="25087" y="31004"/>
                        <a:pt x="24921" y="30075"/>
                      </a:cubicBezTo>
                      <a:cubicBezTo>
                        <a:pt x="27850" y="27277"/>
                        <a:pt x="29385" y="23336"/>
                        <a:pt x="28838" y="19312"/>
                      </a:cubicBezTo>
                      <a:cubicBezTo>
                        <a:pt x="34196" y="17669"/>
                        <a:pt x="37351" y="12371"/>
                        <a:pt x="35910" y="7239"/>
                      </a:cubicBezTo>
                      <a:cubicBezTo>
                        <a:pt x="34674" y="2868"/>
                        <a:pt x="30472" y="0"/>
                        <a:pt x="258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3" name="Google Shape;2513;p73"/>
                <p:cNvSpPr/>
                <p:nvPr/>
              </p:nvSpPr>
              <p:spPr>
                <a:xfrm rot="5400000">
                  <a:off x="6631252" y="833465"/>
                  <a:ext cx="1123012" cy="1318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8" h="37827" extrusionOk="0">
                      <a:moveTo>
                        <a:pt x="25846" y="1"/>
                      </a:moveTo>
                      <a:cubicBezTo>
                        <a:pt x="24891" y="1"/>
                        <a:pt x="23931" y="126"/>
                        <a:pt x="22992" y="381"/>
                      </a:cubicBezTo>
                      <a:cubicBezTo>
                        <a:pt x="18920" y="1441"/>
                        <a:pt x="16039" y="4584"/>
                        <a:pt x="15300" y="8239"/>
                      </a:cubicBezTo>
                      <a:cubicBezTo>
                        <a:pt x="14086" y="8239"/>
                        <a:pt x="12883" y="8406"/>
                        <a:pt x="11705" y="8704"/>
                      </a:cubicBezTo>
                      <a:cubicBezTo>
                        <a:pt x="4370" y="10621"/>
                        <a:pt x="1" y="17729"/>
                        <a:pt x="1930" y="24587"/>
                      </a:cubicBezTo>
                      <a:cubicBezTo>
                        <a:pt x="2406" y="26277"/>
                        <a:pt x="3251" y="27849"/>
                        <a:pt x="4382" y="29194"/>
                      </a:cubicBezTo>
                      <a:cubicBezTo>
                        <a:pt x="3823" y="30933"/>
                        <a:pt x="3787" y="32790"/>
                        <a:pt x="4287" y="34552"/>
                      </a:cubicBezTo>
                      <a:cubicBezTo>
                        <a:pt x="4620" y="35743"/>
                        <a:pt x="5192" y="36850"/>
                        <a:pt x="5966" y="37826"/>
                      </a:cubicBezTo>
                      <a:lnTo>
                        <a:pt x="7657" y="37624"/>
                      </a:lnTo>
                      <a:cubicBezTo>
                        <a:pt x="6549" y="35457"/>
                        <a:pt x="6359" y="32921"/>
                        <a:pt x="7109" y="30611"/>
                      </a:cubicBezTo>
                      <a:cubicBezTo>
                        <a:pt x="5978" y="29266"/>
                        <a:pt x="5132" y="27694"/>
                        <a:pt x="4656" y="25992"/>
                      </a:cubicBezTo>
                      <a:cubicBezTo>
                        <a:pt x="2727" y="19145"/>
                        <a:pt x="7097" y="12037"/>
                        <a:pt x="14431" y="10121"/>
                      </a:cubicBezTo>
                      <a:cubicBezTo>
                        <a:pt x="15610" y="9811"/>
                        <a:pt x="16812" y="9656"/>
                        <a:pt x="18027" y="9644"/>
                      </a:cubicBezTo>
                      <a:cubicBezTo>
                        <a:pt x="18765" y="6001"/>
                        <a:pt x="21646" y="2858"/>
                        <a:pt x="25718" y="1786"/>
                      </a:cubicBezTo>
                      <a:cubicBezTo>
                        <a:pt x="26646" y="1543"/>
                        <a:pt x="27598" y="1421"/>
                        <a:pt x="28551" y="1421"/>
                      </a:cubicBezTo>
                      <a:cubicBezTo>
                        <a:pt x="29787" y="1421"/>
                        <a:pt x="31024" y="1626"/>
                        <a:pt x="32207" y="2036"/>
                      </a:cubicBezTo>
                      <a:cubicBezTo>
                        <a:pt x="30326" y="698"/>
                        <a:pt x="28098" y="1"/>
                        <a:pt x="2584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4" name="Google Shape;2514;p73"/>
                <p:cNvSpPr/>
                <p:nvPr/>
              </p:nvSpPr>
              <p:spPr>
                <a:xfrm>
                  <a:off x="6363800" y="1165250"/>
                  <a:ext cx="642600" cy="64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5" name="Google Shape;2515;p73"/>
                <p:cNvSpPr/>
                <p:nvPr/>
              </p:nvSpPr>
              <p:spPr>
                <a:xfrm>
                  <a:off x="6641175" y="1498575"/>
                  <a:ext cx="642600" cy="64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516" name="Google Shape;2516;p73"/>
              <p:cNvSpPr/>
              <p:nvPr/>
            </p:nvSpPr>
            <p:spPr>
              <a:xfrm>
                <a:off x="5472371" y="1339677"/>
                <a:ext cx="114426" cy="97985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2825" extrusionOk="0">
                    <a:moveTo>
                      <a:pt x="1894" y="1"/>
                    </a:moveTo>
                    <a:cubicBezTo>
                      <a:pt x="631" y="1"/>
                      <a:pt x="0" y="1525"/>
                      <a:pt x="893" y="2406"/>
                    </a:cubicBezTo>
                    <a:cubicBezTo>
                      <a:pt x="1183" y="2695"/>
                      <a:pt x="1537" y="2825"/>
                      <a:pt x="1884" y="2825"/>
                    </a:cubicBezTo>
                    <a:cubicBezTo>
                      <a:pt x="2608" y="2825"/>
                      <a:pt x="3298" y="2263"/>
                      <a:pt x="3298" y="1418"/>
                    </a:cubicBezTo>
                    <a:cubicBezTo>
                      <a:pt x="3298" y="632"/>
                      <a:pt x="2667" y="1"/>
                      <a:pt x="18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73"/>
              <p:cNvSpPr/>
              <p:nvPr/>
            </p:nvSpPr>
            <p:spPr>
              <a:xfrm>
                <a:off x="5213457" y="1622154"/>
                <a:ext cx="97916" cy="97916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823" extrusionOk="0">
                    <a:moveTo>
                      <a:pt x="1405" y="1"/>
                    </a:moveTo>
                    <a:cubicBezTo>
                      <a:pt x="631" y="1"/>
                      <a:pt x="0" y="632"/>
                      <a:pt x="0" y="1406"/>
                    </a:cubicBezTo>
                    <a:cubicBezTo>
                      <a:pt x="0" y="2192"/>
                      <a:pt x="631" y="2823"/>
                      <a:pt x="1405" y="2823"/>
                    </a:cubicBezTo>
                    <a:cubicBezTo>
                      <a:pt x="2191" y="2823"/>
                      <a:pt x="2822" y="2192"/>
                      <a:pt x="2822" y="1406"/>
                    </a:cubicBezTo>
                    <a:cubicBezTo>
                      <a:pt x="2822" y="632"/>
                      <a:pt x="2191" y="1"/>
                      <a:pt x="14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73"/>
              <p:cNvSpPr/>
              <p:nvPr/>
            </p:nvSpPr>
            <p:spPr>
              <a:xfrm>
                <a:off x="5647878" y="1535857"/>
                <a:ext cx="114426" cy="97985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2825" extrusionOk="0">
                    <a:moveTo>
                      <a:pt x="1894" y="0"/>
                    </a:moveTo>
                    <a:cubicBezTo>
                      <a:pt x="632" y="0"/>
                      <a:pt x="1" y="1524"/>
                      <a:pt x="894" y="2405"/>
                    </a:cubicBezTo>
                    <a:cubicBezTo>
                      <a:pt x="1183" y="2695"/>
                      <a:pt x="1538" y="2824"/>
                      <a:pt x="1885" y="2824"/>
                    </a:cubicBezTo>
                    <a:cubicBezTo>
                      <a:pt x="2608" y="2824"/>
                      <a:pt x="3299" y="2262"/>
                      <a:pt x="3299" y="1417"/>
                    </a:cubicBezTo>
                    <a:cubicBezTo>
                      <a:pt x="3299" y="631"/>
                      <a:pt x="2668" y="0"/>
                      <a:pt x="18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73"/>
              <p:cNvSpPr/>
              <p:nvPr/>
            </p:nvSpPr>
            <p:spPr>
              <a:xfrm>
                <a:off x="5099029" y="1360702"/>
                <a:ext cx="114426" cy="97985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2825" extrusionOk="0">
                    <a:moveTo>
                      <a:pt x="1893" y="0"/>
                    </a:moveTo>
                    <a:cubicBezTo>
                      <a:pt x="631" y="0"/>
                      <a:pt x="0" y="1524"/>
                      <a:pt x="893" y="2405"/>
                    </a:cubicBezTo>
                    <a:cubicBezTo>
                      <a:pt x="1183" y="2695"/>
                      <a:pt x="1537" y="2824"/>
                      <a:pt x="1884" y="2824"/>
                    </a:cubicBezTo>
                    <a:cubicBezTo>
                      <a:pt x="2608" y="2824"/>
                      <a:pt x="3298" y="2262"/>
                      <a:pt x="3298" y="1417"/>
                    </a:cubicBezTo>
                    <a:cubicBezTo>
                      <a:pt x="3298" y="631"/>
                      <a:pt x="2667" y="0"/>
                      <a:pt x="18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73"/>
              <p:cNvSpPr/>
              <p:nvPr/>
            </p:nvSpPr>
            <p:spPr>
              <a:xfrm>
                <a:off x="5838928" y="1202301"/>
                <a:ext cx="97916" cy="97916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823" extrusionOk="0">
                    <a:moveTo>
                      <a:pt x="1418" y="1"/>
                    </a:moveTo>
                    <a:cubicBezTo>
                      <a:pt x="632" y="1"/>
                      <a:pt x="1" y="632"/>
                      <a:pt x="1" y="1418"/>
                    </a:cubicBezTo>
                    <a:cubicBezTo>
                      <a:pt x="1" y="2192"/>
                      <a:pt x="632" y="2823"/>
                      <a:pt x="1418" y="2823"/>
                    </a:cubicBezTo>
                    <a:cubicBezTo>
                      <a:pt x="2192" y="2823"/>
                      <a:pt x="2823" y="2192"/>
                      <a:pt x="2823" y="1418"/>
                    </a:cubicBezTo>
                    <a:cubicBezTo>
                      <a:pt x="2823" y="632"/>
                      <a:pt x="2192" y="1"/>
                      <a:pt x="1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73"/>
              <p:cNvSpPr/>
              <p:nvPr/>
            </p:nvSpPr>
            <p:spPr>
              <a:xfrm>
                <a:off x="6188290" y="1437687"/>
                <a:ext cx="114426" cy="98124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2829" extrusionOk="0">
                    <a:moveTo>
                      <a:pt x="1882" y="0"/>
                    </a:moveTo>
                    <a:cubicBezTo>
                      <a:pt x="632" y="0"/>
                      <a:pt x="1" y="1524"/>
                      <a:pt x="893" y="2417"/>
                    </a:cubicBezTo>
                    <a:cubicBezTo>
                      <a:pt x="1177" y="2701"/>
                      <a:pt x="1527" y="2828"/>
                      <a:pt x="1872" y="2828"/>
                    </a:cubicBezTo>
                    <a:cubicBezTo>
                      <a:pt x="2598" y="2828"/>
                      <a:pt x="3299" y="2265"/>
                      <a:pt x="3299" y="1417"/>
                    </a:cubicBezTo>
                    <a:cubicBezTo>
                      <a:pt x="3299" y="632"/>
                      <a:pt x="2668" y="0"/>
                      <a:pt x="18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73"/>
              <p:cNvSpPr/>
              <p:nvPr/>
            </p:nvSpPr>
            <p:spPr>
              <a:xfrm>
                <a:off x="6073883" y="1681861"/>
                <a:ext cx="114426" cy="97673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2816" extrusionOk="0">
                    <a:moveTo>
                      <a:pt x="1882" y="0"/>
                    </a:moveTo>
                    <a:cubicBezTo>
                      <a:pt x="632" y="0"/>
                      <a:pt x="1" y="1512"/>
                      <a:pt x="882" y="2405"/>
                    </a:cubicBezTo>
                    <a:cubicBezTo>
                      <a:pt x="1169" y="2689"/>
                      <a:pt x="1522" y="2816"/>
                      <a:pt x="1869" y="2816"/>
                    </a:cubicBezTo>
                    <a:cubicBezTo>
                      <a:pt x="2598" y="2816"/>
                      <a:pt x="3299" y="2253"/>
                      <a:pt x="3299" y="1405"/>
                    </a:cubicBezTo>
                    <a:cubicBezTo>
                      <a:pt x="3299" y="619"/>
                      <a:pt x="2668" y="0"/>
                      <a:pt x="18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73"/>
              <p:cNvSpPr/>
              <p:nvPr/>
            </p:nvSpPr>
            <p:spPr>
              <a:xfrm>
                <a:off x="5538030" y="1837307"/>
                <a:ext cx="97916" cy="97916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823" extrusionOk="0">
                    <a:moveTo>
                      <a:pt x="1405" y="1"/>
                    </a:moveTo>
                    <a:cubicBezTo>
                      <a:pt x="632" y="1"/>
                      <a:pt x="1" y="632"/>
                      <a:pt x="1" y="1418"/>
                    </a:cubicBezTo>
                    <a:cubicBezTo>
                      <a:pt x="1" y="2192"/>
                      <a:pt x="632" y="2823"/>
                      <a:pt x="1405" y="2823"/>
                    </a:cubicBezTo>
                    <a:cubicBezTo>
                      <a:pt x="2191" y="2823"/>
                      <a:pt x="2822" y="2192"/>
                      <a:pt x="2822" y="1418"/>
                    </a:cubicBezTo>
                    <a:cubicBezTo>
                      <a:pt x="2822" y="632"/>
                      <a:pt x="2191" y="1"/>
                      <a:pt x="14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24" name="Google Shape;2524;p73"/>
            <p:cNvGrpSpPr/>
            <p:nvPr/>
          </p:nvGrpSpPr>
          <p:grpSpPr>
            <a:xfrm>
              <a:off x="6705884" y="4051596"/>
              <a:ext cx="1986585" cy="974888"/>
              <a:chOff x="5484363" y="1631325"/>
              <a:chExt cx="1970818" cy="967151"/>
            </a:xfrm>
          </p:grpSpPr>
          <p:sp>
            <p:nvSpPr>
              <p:cNvPr id="2525" name="Google Shape;2525;p73"/>
              <p:cNvSpPr/>
              <p:nvPr/>
            </p:nvSpPr>
            <p:spPr>
              <a:xfrm>
                <a:off x="5502983" y="1950549"/>
                <a:ext cx="1952198" cy="112281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2014" extrusionOk="0">
                    <a:moveTo>
                      <a:pt x="0" y="1"/>
                    </a:moveTo>
                    <a:lnTo>
                      <a:pt x="0" y="2013"/>
                    </a:lnTo>
                    <a:lnTo>
                      <a:pt x="35016" y="2013"/>
                    </a:lnTo>
                    <a:lnTo>
                      <a:pt x="350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73"/>
              <p:cNvSpPr/>
              <p:nvPr/>
            </p:nvSpPr>
            <p:spPr>
              <a:xfrm>
                <a:off x="5484363" y="1926019"/>
                <a:ext cx="1952198" cy="112225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2013" extrusionOk="0">
                    <a:moveTo>
                      <a:pt x="1" y="0"/>
                    </a:moveTo>
                    <a:lnTo>
                      <a:pt x="1" y="2013"/>
                    </a:lnTo>
                    <a:lnTo>
                      <a:pt x="35017" y="2013"/>
                    </a:lnTo>
                    <a:lnTo>
                      <a:pt x="3501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73"/>
              <p:cNvSpPr/>
              <p:nvPr/>
            </p:nvSpPr>
            <p:spPr>
              <a:xfrm>
                <a:off x="5502983" y="2262526"/>
                <a:ext cx="1952198" cy="111612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2002" extrusionOk="0">
                    <a:moveTo>
                      <a:pt x="0" y="1"/>
                    </a:moveTo>
                    <a:lnTo>
                      <a:pt x="0" y="2001"/>
                    </a:lnTo>
                    <a:lnTo>
                      <a:pt x="35016" y="2001"/>
                    </a:lnTo>
                    <a:lnTo>
                      <a:pt x="3501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73"/>
              <p:cNvSpPr/>
              <p:nvPr/>
            </p:nvSpPr>
            <p:spPr>
              <a:xfrm>
                <a:off x="5484363" y="2237996"/>
                <a:ext cx="1952198" cy="112225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2013" extrusionOk="0">
                    <a:moveTo>
                      <a:pt x="1" y="0"/>
                    </a:moveTo>
                    <a:lnTo>
                      <a:pt x="1" y="2013"/>
                    </a:lnTo>
                    <a:lnTo>
                      <a:pt x="35017" y="2013"/>
                    </a:lnTo>
                    <a:lnTo>
                      <a:pt x="3501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73"/>
              <p:cNvSpPr/>
              <p:nvPr/>
            </p:nvSpPr>
            <p:spPr>
              <a:xfrm>
                <a:off x="5540112" y="1631325"/>
                <a:ext cx="203878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17348" extrusionOk="0">
                    <a:moveTo>
                      <a:pt x="1822" y="0"/>
                    </a:moveTo>
                    <a:lnTo>
                      <a:pt x="1" y="2584"/>
                    </a:lnTo>
                    <a:lnTo>
                      <a:pt x="1" y="17347"/>
                    </a:lnTo>
                    <a:lnTo>
                      <a:pt x="3656" y="17347"/>
                    </a:lnTo>
                    <a:lnTo>
                      <a:pt x="3656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73"/>
              <p:cNvSpPr/>
              <p:nvPr/>
            </p:nvSpPr>
            <p:spPr>
              <a:xfrm>
                <a:off x="5622454" y="1631325"/>
                <a:ext cx="121535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17348" extrusionOk="0">
                    <a:moveTo>
                      <a:pt x="345" y="0"/>
                    </a:moveTo>
                    <a:lnTo>
                      <a:pt x="0" y="488"/>
                    </a:lnTo>
                    <a:lnTo>
                      <a:pt x="1477" y="2584"/>
                    </a:lnTo>
                    <a:lnTo>
                      <a:pt x="1477" y="17347"/>
                    </a:lnTo>
                    <a:lnTo>
                      <a:pt x="2179" y="17347"/>
                    </a:lnTo>
                    <a:lnTo>
                      <a:pt x="2179" y="258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73"/>
              <p:cNvSpPr/>
              <p:nvPr/>
            </p:nvSpPr>
            <p:spPr>
              <a:xfrm>
                <a:off x="5845452" y="1631325"/>
                <a:ext cx="203153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44" h="17348" extrusionOk="0">
                    <a:moveTo>
                      <a:pt x="1822" y="0"/>
                    </a:moveTo>
                    <a:lnTo>
                      <a:pt x="1" y="2584"/>
                    </a:lnTo>
                    <a:lnTo>
                      <a:pt x="1" y="17347"/>
                    </a:lnTo>
                    <a:lnTo>
                      <a:pt x="3644" y="17347"/>
                    </a:lnTo>
                    <a:lnTo>
                      <a:pt x="3644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73"/>
              <p:cNvSpPr/>
              <p:nvPr/>
            </p:nvSpPr>
            <p:spPr>
              <a:xfrm>
                <a:off x="5927794" y="1631325"/>
                <a:ext cx="120810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67" h="17348" extrusionOk="0">
                    <a:moveTo>
                      <a:pt x="345" y="0"/>
                    </a:moveTo>
                    <a:lnTo>
                      <a:pt x="0" y="488"/>
                    </a:lnTo>
                    <a:lnTo>
                      <a:pt x="1476" y="2584"/>
                    </a:lnTo>
                    <a:lnTo>
                      <a:pt x="1476" y="17347"/>
                    </a:lnTo>
                    <a:lnTo>
                      <a:pt x="2167" y="17347"/>
                    </a:lnTo>
                    <a:lnTo>
                      <a:pt x="2167" y="258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73"/>
              <p:cNvSpPr/>
              <p:nvPr/>
            </p:nvSpPr>
            <p:spPr>
              <a:xfrm>
                <a:off x="6150123" y="1631325"/>
                <a:ext cx="203153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44" h="17348" extrusionOk="0">
                    <a:moveTo>
                      <a:pt x="1822" y="0"/>
                    </a:moveTo>
                    <a:lnTo>
                      <a:pt x="1" y="2584"/>
                    </a:lnTo>
                    <a:lnTo>
                      <a:pt x="1" y="17347"/>
                    </a:lnTo>
                    <a:lnTo>
                      <a:pt x="3644" y="17347"/>
                    </a:lnTo>
                    <a:lnTo>
                      <a:pt x="3644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73"/>
              <p:cNvSpPr/>
              <p:nvPr/>
            </p:nvSpPr>
            <p:spPr>
              <a:xfrm>
                <a:off x="6232465" y="1631325"/>
                <a:ext cx="120810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67" h="17348" extrusionOk="0">
                    <a:moveTo>
                      <a:pt x="345" y="0"/>
                    </a:moveTo>
                    <a:lnTo>
                      <a:pt x="0" y="488"/>
                    </a:lnTo>
                    <a:lnTo>
                      <a:pt x="1476" y="2584"/>
                    </a:lnTo>
                    <a:lnTo>
                      <a:pt x="1476" y="17347"/>
                    </a:lnTo>
                    <a:lnTo>
                      <a:pt x="2167" y="17347"/>
                    </a:lnTo>
                    <a:lnTo>
                      <a:pt x="2167" y="258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73"/>
              <p:cNvSpPr/>
              <p:nvPr/>
            </p:nvSpPr>
            <p:spPr>
              <a:xfrm>
                <a:off x="6454794" y="1631325"/>
                <a:ext cx="203153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44" h="17348" extrusionOk="0">
                    <a:moveTo>
                      <a:pt x="1822" y="0"/>
                    </a:moveTo>
                    <a:lnTo>
                      <a:pt x="1" y="2584"/>
                    </a:lnTo>
                    <a:lnTo>
                      <a:pt x="1" y="17347"/>
                    </a:lnTo>
                    <a:lnTo>
                      <a:pt x="3644" y="17347"/>
                    </a:lnTo>
                    <a:lnTo>
                      <a:pt x="3644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73"/>
              <p:cNvSpPr/>
              <p:nvPr/>
            </p:nvSpPr>
            <p:spPr>
              <a:xfrm>
                <a:off x="6537136" y="1631325"/>
                <a:ext cx="120810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67" h="17348" extrusionOk="0">
                    <a:moveTo>
                      <a:pt x="345" y="0"/>
                    </a:moveTo>
                    <a:lnTo>
                      <a:pt x="0" y="488"/>
                    </a:lnTo>
                    <a:lnTo>
                      <a:pt x="1476" y="2584"/>
                    </a:lnTo>
                    <a:lnTo>
                      <a:pt x="1476" y="17347"/>
                    </a:lnTo>
                    <a:lnTo>
                      <a:pt x="2167" y="17347"/>
                    </a:lnTo>
                    <a:lnTo>
                      <a:pt x="2167" y="258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73"/>
              <p:cNvSpPr/>
              <p:nvPr/>
            </p:nvSpPr>
            <p:spPr>
              <a:xfrm>
                <a:off x="6759465" y="1631325"/>
                <a:ext cx="203822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7348" extrusionOk="0">
                    <a:moveTo>
                      <a:pt x="1822" y="0"/>
                    </a:moveTo>
                    <a:lnTo>
                      <a:pt x="1" y="2584"/>
                    </a:lnTo>
                    <a:lnTo>
                      <a:pt x="1" y="17347"/>
                    </a:lnTo>
                    <a:lnTo>
                      <a:pt x="3656" y="17347"/>
                    </a:lnTo>
                    <a:lnTo>
                      <a:pt x="3656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8" name="Google Shape;2538;p73"/>
              <p:cNvSpPr/>
              <p:nvPr/>
            </p:nvSpPr>
            <p:spPr>
              <a:xfrm>
                <a:off x="6842420" y="1631325"/>
                <a:ext cx="120866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7348" extrusionOk="0">
                    <a:moveTo>
                      <a:pt x="334" y="0"/>
                    </a:moveTo>
                    <a:lnTo>
                      <a:pt x="1" y="488"/>
                    </a:lnTo>
                    <a:lnTo>
                      <a:pt x="1477" y="2584"/>
                    </a:lnTo>
                    <a:lnTo>
                      <a:pt x="1477" y="17347"/>
                    </a:lnTo>
                    <a:lnTo>
                      <a:pt x="2168" y="17347"/>
                    </a:lnTo>
                    <a:lnTo>
                      <a:pt x="2168" y="2584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9" name="Google Shape;2539;p73"/>
              <p:cNvSpPr/>
              <p:nvPr/>
            </p:nvSpPr>
            <p:spPr>
              <a:xfrm>
                <a:off x="7064805" y="1631325"/>
                <a:ext cx="203153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3644" h="17348" extrusionOk="0">
                    <a:moveTo>
                      <a:pt x="1822" y="0"/>
                    </a:moveTo>
                    <a:lnTo>
                      <a:pt x="0" y="2584"/>
                    </a:lnTo>
                    <a:lnTo>
                      <a:pt x="0" y="17347"/>
                    </a:lnTo>
                    <a:lnTo>
                      <a:pt x="3644" y="17347"/>
                    </a:lnTo>
                    <a:lnTo>
                      <a:pt x="3644" y="2584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0" name="Google Shape;2540;p73"/>
              <p:cNvSpPr/>
              <p:nvPr/>
            </p:nvSpPr>
            <p:spPr>
              <a:xfrm>
                <a:off x="7147091" y="1631325"/>
                <a:ext cx="120866" cy="967151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7348" extrusionOk="0">
                    <a:moveTo>
                      <a:pt x="346" y="0"/>
                    </a:moveTo>
                    <a:lnTo>
                      <a:pt x="1" y="488"/>
                    </a:lnTo>
                    <a:lnTo>
                      <a:pt x="1477" y="2584"/>
                    </a:lnTo>
                    <a:lnTo>
                      <a:pt x="1477" y="17347"/>
                    </a:lnTo>
                    <a:lnTo>
                      <a:pt x="2168" y="17347"/>
                    </a:lnTo>
                    <a:lnTo>
                      <a:pt x="2168" y="2584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1" name="Google Shape;2541;p73"/>
            <p:cNvGrpSpPr/>
            <p:nvPr/>
          </p:nvGrpSpPr>
          <p:grpSpPr>
            <a:xfrm>
              <a:off x="5794954" y="3741538"/>
              <a:ext cx="1143779" cy="1401973"/>
              <a:chOff x="5259200" y="905350"/>
              <a:chExt cx="1490265" cy="1826675"/>
            </a:xfrm>
          </p:grpSpPr>
          <p:sp>
            <p:nvSpPr>
              <p:cNvPr id="2542" name="Google Shape;2542;p73"/>
              <p:cNvSpPr/>
              <p:nvPr/>
            </p:nvSpPr>
            <p:spPr>
              <a:xfrm>
                <a:off x="5821203" y="2101125"/>
                <a:ext cx="227072" cy="583531"/>
              </a:xfrm>
              <a:custGeom>
                <a:avLst/>
                <a:gdLst/>
                <a:ahLst/>
                <a:cxnLst/>
                <a:rect l="l" t="t" r="r" b="b"/>
                <a:pathLst>
                  <a:path w="5537" h="14229" extrusionOk="0">
                    <a:moveTo>
                      <a:pt x="1" y="1"/>
                    </a:moveTo>
                    <a:cubicBezTo>
                      <a:pt x="2275" y="4346"/>
                      <a:pt x="2215" y="9442"/>
                      <a:pt x="1953" y="14229"/>
                    </a:cubicBezTo>
                    <a:lnTo>
                      <a:pt x="3656" y="14229"/>
                    </a:lnTo>
                    <a:cubicBezTo>
                      <a:pt x="3787" y="12895"/>
                      <a:pt x="4001" y="11574"/>
                      <a:pt x="4596" y="10323"/>
                    </a:cubicBezTo>
                    <a:cubicBezTo>
                      <a:pt x="4882" y="9728"/>
                      <a:pt x="5251" y="9133"/>
                      <a:pt x="5275" y="8490"/>
                    </a:cubicBezTo>
                    <a:cubicBezTo>
                      <a:pt x="5287" y="8085"/>
                      <a:pt x="5156" y="7704"/>
                      <a:pt x="5085" y="7311"/>
                    </a:cubicBezTo>
                    <a:cubicBezTo>
                      <a:pt x="4787" y="5585"/>
                      <a:pt x="5537" y="3834"/>
                      <a:pt x="5216" y="210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3" name="Google Shape;2543;p73"/>
              <p:cNvSpPr/>
              <p:nvPr/>
            </p:nvSpPr>
            <p:spPr>
              <a:xfrm>
                <a:off x="6175695" y="1879465"/>
                <a:ext cx="400422" cy="805190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19634" extrusionOk="0">
                    <a:moveTo>
                      <a:pt x="7466" y="0"/>
                    </a:moveTo>
                    <a:lnTo>
                      <a:pt x="917" y="1631"/>
                    </a:lnTo>
                    <a:cubicBezTo>
                      <a:pt x="1" y="4929"/>
                      <a:pt x="1536" y="8906"/>
                      <a:pt x="4311" y="10311"/>
                    </a:cubicBezTo>
                    <a:cubicBezTo>
                      <a:pt x="5013" y="10644"/>
                      <a:pt x="5763" y="10894"/>
                      <a:pt x="6513" y="11073"/>
                    </a:cubicBezTo>
                    <a:cubicBezTo>
                      <a:pt x="6513" y="13942"/>
                      <a:pt x="6358" y="16800"/>
                      <a:pt x="6085" y="19634"/>
                    </a:cubicBezTo>
                    <a:lnTo>
                      <a:pt x="8085" y="19634"/>
                    </a:lnTo>
                    <a:cubicBezTo>
                      <a:pt x="8585" y="16467"/>
                      <a:pt x="9192" y="13359"/>
                      <a:pt x="9764" y="10192"/>
                    </a:cubicBezTo>
                    <a:cubicBezTo>
                      <a:pt x="8513" y="6977"/>
                      <a:pt x="7811" y="3501"/>
                      <a:pt x="74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4" name="Google Shape;2544;p73"/>
              <p:cNvSpPr/>
              <p:nvPr/>
            </p:nvSpPr>
            <p:spPr>
              <a:xfrm>
                <a:off x="5618572" y="1444388"/>
                <a:ext cx="277392" cy="400914"/>
              </a:xfrm>
              <a:custGeom>
                <a:avLst/>
                <a:gdLst/>
                <a:ahLst/>
                <a:cxnLst/>
                <a:rect l="l" t="t" r="r" b="b"/>
                <a:pathLst>
                  <a:path w="6764" h="9776" extrusionOk="0">
                    <a:moveTo>
                      <a:pt x="3787" y="1"/>
                    </a:moveTo>
                    <a:lnTo>
                      <a:pt x="0" y="4442"/>
                    </a:lnTo>
                    <a:cubicBezTo>
                      <a:pt x="274" y="6263"/>
                      <a:pt x="762" y="8061"/>
                      <a:pt x="1429" y="9776"/>
                    </a:cubicBezTo>
                    <a:cubicBezTo>
                      <a:pt x="3822" y="8561"/>
                      <a:pt x="5870" y="6156"/>
                      <a:pt x="6763" y="3739"/>
                    </a:cubicBezTo>
                    <a:cubicBezTo>
                      <a:pt x="5287" y="2942"/>
                      <a:pt x="4084" y="1620"/>
                      <a:pt x="37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5" name="Google Shape;2545;p73"/>
              <p:cNvSpPr/>
              <p:nvPr/>
            </p:nvSpPr>
            <p:spPr>
              <a:xfrm>
                <a:off x="5400316" y="1723216"/>
                <a:ext cx="134800" cy="185078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4513" extrusionOk="0">
                    <a:moveTo>
                      <a:pt x="524" y="0"/>
                    </a:moveTo>
                    <a:cubicBezTo>
                      <a:pt x="108" y="750"/>
                      <a:pt x="0" y="1631"/>
                      <a:pt x="239" y="2453"/>
                    </a:cubicBezTo>
                    <a:cubicBezTo>
                      <a:pt x="369" y="2381"/>
                      <a:pt x="477" y="2274"/>
                      <a:pt x="548" y="2131"/>
                    </a:cubicBezTo>
                    <a:lnTo>
                      <a:pt x="548" y="2131"/>
                    </a:lnTo>
                    <a:cubicBezTo>
                      <a:pt x="381" y="2929"/>
                      <a:pt x="477" y="3763"/>
                      <a:pt x="798" y="4513"/>
                    </a:cubicBezTo>
                    <a:cubicBezTo>
                      <a:pt x="977" y="3691"/>
                      <a:pt x="1405" y="2941"/>
                      <a:pt x="2013" y="2358"/>
                    </a:cubicBezTo>
                    <a:lnTo>
                      <a:pt x="2013" y="2358"/>
                    </a:lnTo>
                    <a:lnTo>
                      <a:pt x="1965" y="2858"/>
                    </a:lnTo>
                    <a:cubicBezTo>
                      <a:pt x="2620" y="2334"/>
                      <a:pt x="3084" y="1608"/>
                      <a:pt x="3287" y="786"/>
                    </a:cubicBezTo>
                    <a:lnTo>
                      <a:pt x="5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6" name="Google Shape;2546;p73"/>
              <p:cNvSpPr/>
              <p:nvPr/>
            </p:nvSpPr>
            <p:spPr>
              <a:xfrm>
                <a:off x="5742587" y="1085508"/>
                <a:ext cx="323774" cy="209028"/>
              </a:xfrm>
              <a:custGeom>
                <a:avLst/>
                <a:gdLst/>
                <a:ahLst/>
                <a:cxnLst/>
                <a:rect l="l" t="t" r="r" b="b"/>
                <a:pathLst>
                  <a:path w="7895" h="5097" extrusionOk="0">
                    <a:moveTo>
                      <a:pt x="7895" y="1"/>
                    </a:moveTo>
                    <a:lnTo>
                      <a:pt x="7895" y="1"/>
                    </a:lnTo>
                    <a:cubicBezTo>
                      <a:pt x="4835" y="227"/>
                      <a:pt x="2001" y="1644"/>
                      <a:pt x="1" y="3965"/>
                    </a:cubicBezTo>
                    <a:lnTo>
                      <a:pt x="1465" y="5097"/>
                    </a:lnTo>
                    <a:cubicBezTo>
                      <a:pt x="3084" y="2870"/>
                      <a:pt x="5489" y="1358"/>
                      <a:pt x="789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7" name="Google Shape;2547;p73"/>
              <p:cNvSpPr/>
              <p:nvPr/>
            </p:nvSpPr>
            <p:spPr>
              <a:xfrm>
                <a:off x="5550700" y="905350"/>
                <a:ext cx="107446" cy="360396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8788" extrusionOk="0">
                    <a:moveTo>
                      <a:pt x="846" y="0"/>
                    </a:moveTo>
                    <a:lnTo>
                      <a:pt x="846" y="0"/>
                    </a:lnTo>
                    <a:cubicBezTo>
                      <a:pt x="989" y="2751"/>
                      <a:pt x="1013" y="5596"/>
                      <a:pt x="1" y="8168"/>
                    </a:cubicBezTo>
                    <a:lnTo>
                      <a:pt x="1751" y="8787"/>
                    </a:lnTo>
                    <a:cubicBezTo>
                      <a:pt x="2620" y="5846"/>
                      <a:pt x="2287" y="2691"/>
                      <a:pt x="84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8" name="Google Shape;2548;p73"/>
              <p:cNvSpPr/>
              <p:nvPr/>
            </p:nvSpPr>
            <p:spPr>
              <a:xfrm>
                <a:off x="5259200" y="1247293"/>
                <a:ext cx="229082" cy="104822"/>
              </a:xfrm>
              <a:custGeom>
                <a:avLst/>
                <a:gdLst/>
                <a:ahLst/>
                <a:cxnLst/>
                <a:rect l="l" t="t" r="r" b="b"/>
                <a:pathLst>
                  <a:path w="5586" h="2556" extrusionOk="0">
                    <a:moveTo>
                      <a:pt x="4197" y="0"/>
                    </a:moveTo>
                    <a:cubicBezTo>
                      <a:pt x="3721" y="0"/>
                      <a:pt x="3207" y="170"/>
                      <a:pt x="2834" y="473"/>
                    </a:cubicBezTo>
                    <a:cubicBezTo>
                      <a:pt x="2537" y="711"/>
                      <a:pt x="2275" y="1021"/>
                      <a:pt x="1905" y="1140"/>
                    </a:cubicBezTo>
                    <a:cubicBezTo>
                      <a:pt x="1793" y="1178"/>
                      <a:pt x="1681" y="1196"/>
                      <a:pt x="1569" y="1196"/>
                    </a:cubicBezTo>
                    <a:cubicBezTo>
                      <a:pt x="1027" y="1196"/>
                      <a:pt x="494" y="786"/>
                      <a:pt x="60" y="401"/>
                    </a:cubicBezTo>
                    <a:cubicBezTo>
                      <a:pt x="24" y="592"/>
                      <a:pt x="0" y="794"/>
                      <a:pt x="12" y="997"/>
                    </a:cubicBezTo>
                    <a:cubicBezTo>
                      <a:pt x="835" y="1930"/>
                      <a:pt x="2031" y="2555"/>
                      <a:pt x="3236" y="2555"/>
                    </a:cubicBezTo>
                    <a:cubicBezTo>
                      <a:pt x="3967" y="2555"/>
                      <a:pt x="4702" y="2325"/>
                      <a:pt x="5358" y="1795"/>
                    </a:cubicBezTo>
                    <a:cubicBezTo>
                      <a:pt x="5418" y="1664"/>
                      <a:pt x="5454" y="1509"/>
                      <a:pt x="5477" y="1366"/>
                    </a:cubicBezTo>
                    <a:cubicBezTo>
                      <a:pt x="5586" y="410"/>
                      <a:pt x="4937" y="0"/>
                      <a:pt x="41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9" name="Google Shape;2549;p73"/>
              <p:cNvSpPr/>
              <p:nvPr/>
            </p:nvSpPr>
            <p:spPr>
              <a:xfrm>
                <a:off x="5259692" y="1287647"/>
                <a:ext cx="219280" cy="99818"/>
              </a:xfrm>
              <a:custGeom>
                <a:avLst/>
                <a:gdLst/>
                <a:ahLst/>
                <a:cxnLst/>
                <a:rect l="l" t="t" r="r" b="b"/>
                <a:pathLst>
                  <a:path w="5347" h="2434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4" y="1299"/>
                      <a:pt x="1036" y="2346"/>
                      <a:pt x="2322" y="2430"/>
                    </a:cubicBezTo>
                    <a:cubicBezTo>
                      <a:pt x="2364" y="2432"/>
                      <a:pt x="2407" y="2434"/>
                      <a:pt x="2451" y="2434"/>
                    </a:cubicBezTo>
                    <a:cubicBezTo>
                      <a:pt x="3432" y="2434"/>
                      <a:pt x="4902" y="1803"/>
                      <a:pt x="5346" y="822"/>
                    </a:cubicBezTo>
                    <a:lnTo>
                      <a:pt x="5346" y="822"/>
                    </a:lnTo>
                    <a:cubicBezTo>
                      <a:pt x="4693" y="1346"/>
                      <a:pt x="3963" y="1573"/>
                      <a:pt x="3235" y="1573"/>
                    </a:cubicBezTo>
                    <a:cubicBezTo>
                      <a:pt x="2026" y="1573"/>
                      <a:pt x="825" y="945"/>
                      <a:pt x="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0" name="Google Shape;2550;p73"/>
              <p:cNvSpPr/>
              <p:nvPr/>
            </p:nvSpPr>
            <p:spPr>
              <a:xfrm>
                <a:off x="5771909" y="1315247"/>
                <a:ext cx="307616" cy="137876"/>
              </a:xfrm>
              <a:custGeom>
                <a:avLst/>
                <a:gdLst/>
                <a:ahLst/>
                <a:cxnLst/>
                <a:rect l="l" t="t" r="r" b="b"/>
                <a:pathLst>
                  <a:path w="7501" h="3362" extrusionOk="0">
                    <a:moveTo>
                      <a:pt x="2082" y="0"/>
                    </a:moveTo>
                    <a:cubicBezTo>
                      <a:pt x="1222" y="0"/>
                      <a:pt x="198" y="439"/>
                      <a:pt x="36" y="1233"/>
                    </a:cubicBezTo>
                    <a:cubicBezTo>
                      <a:pt x="0" y="1400"/>
                      <a:pt x="0" y="1566"/>
                      <a:pt x="12" y="1733"/>
                    </a:cubicBezTo>
                    <a:cubicBezTo>
                      <a:pt x="1496" y="2490"/>
                      <a:pt x="3183" y="3362"/>
                      <a:pt x="4725" y="3362"/>
                    </a:cubicBezTo>
                    <a:cubicBezTo>
                      <a:pt x="5657" y="3362"/>
                      <a:pt x="6537" y="3043"/>
                      <a:pt x="7287" y="2185"/>
                    </a:cubicBezTo>
                    <a:cubicBezTo>
                      <a:pt x="7394" y="1900"/>
                      <a:pt x="7465" y="1602"/>
                      <a:pt x="7501" y="1304"/>
                    </a:cubicBezTo>
                    <a:lnTo>
                      <a:pt x="7501" y="1304"/>
                    </a:lnTo>
                    <a:cubicBezTo>
                      <a:pt x="6959" y="1656"/>
                      <a:pt x="6333" y="2023"/>
                      <a:pt x="5715" y="2023"/>
                    </a:cubicBezTo>
                    <a:cubicBezTo>
                      <a:pt x="5559" y="2023"/>
                      <a:pt x="5404" y="2000"/>
                      <a:pt x="5251" y="1947"/>
                    </a:cubicBezTo>
                    <a:cubicBezTo>
                      <a:pt x="4965" y="1840"/>
                      <a:pt x="4715" y="1673"/>
                      <a:pt x="4501" y="1459"/>
                    </a:cubicBezTo>
                    <a:cubicBezTo>
                      <a:pt x="3965" y="983"/>
                      <a:pt x="3465" y="435"/>
                      <a:pt x="2822" y="138"/>
                    </a:cubicBezTo>
                    <a:cubicBezTo>
                      <a:pt x="2614" y="45"/>
                      <a:pt x="2356" y="0"/>
                      <a:pt x="2082" y="0"/>
                    </a:cubicBezTo>
                    <a:close/>
                  </a:path>
                </a:pathLst>
              </a:custGeom>
              <a:solidFill>
                <a:srgbClr val="FFDA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1" name="Google Shape;2551;p73"/>
              <p:cNvSpPr/>
              <p:nvPr/>
            </p:nvSpPr>
            <p:spPr>
              <a:xfrm>
                <a:off x="5772852" y="1385825"/>
                <a:ext cx="297897" cy="122743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299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5" y="286"/>
                      <a:pt x="108" y="560"/>
                      <a:pt x="227" y="810"/>
                    </a:cubicBezTo>
                    <a:cubicBezTo>
                      <a:pt x="868" y="2149"/>
                      <a:pt x="2213" y="2993"/>
                      <a:pt x="3691" y="2993"/>
                    </a:cubicBezTo>
                    <a:cubicBezTo>
                      <a:pt x="3751" y="2993"/>
                      <a:pt x="3810" y="2991"/>
                      <a:pt x="3870" y="2988"/>
                    </a:cubicBezTo>
                    <a:cubicBezTo>
                      <a:pt x="5406" y="2905"/>
                      <a:pt x="6752" y="1917"/>
                      <a:pt x="7264" y="464"/>
                    </a:cubicBezTo>
                    <a:lnTo>
                      <a:pt x="7264" y="464"/>
                    </a:lnTo>
                    <a:cubicBezTo>
                      <a:pt x="6518" y="1323"/>
                      <a:pt x="5638" y="1643"/>
                      <a:pt x="4704" y="1643"/>
                    </a:cubicBezTo>
                    <a:cubicBezTo>
                      <a:pt x="3163" y="1643"/>
                      <a:pt x="1476" y="771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2" name="Google Shape;2552;p73"/>
              <p:cNvSpPr/>
              <p:nvPr/>
            </p:nvSpPr>
            <p:spPr>
              <a:xfrm>
                <a:off x="5463308" y="1193528"/>
                <a:ext cx="386765" cy="462347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11274" extrusionOk="0">
                    <a:moveTo>
                      <a:pt x="4499" y="0"/>
                    </a:moveTo>
                    <a:cubicBezTo>
                      <a:pt x="3702" y="0"/>
                      <a:pt x="2897" y="134"/>
                      <a:pt x="2143" y="379"/>
                    </a:cubicBezTo>
                    <a:cubicBezTo>
                      <a:pt x="1655" y="522"/>
                      <a:pt x="1191" y="748"/>
                      <a:pt x="762" y="1034"/>
                    </a:cubicBezTo>
                    <a:cubicBezTo>
                      <a:pt x="1572" y="4356"/>
                      <a:pt x="1215" y="7916"/>
                      <a:pt x="0" y="11273"/>
                    </a:cubicBezTo>
                    <a:cubicBezTo>
                      <a:pt x="2501" y="7939"/>
                      <a:pt x="5001" y="3820"/>
                      <a:pt x="9430" y="2760"/>
                    </a:cubicBezTo>
                    <a:cubicBezTo>
                      <a:pt x="9085" y="2093"/>
                      <a:pt x="8597" y="1522"/>
                      <a:pt x="7989" y="1081"/>
                    </a:cubicBezTo>
                    <a:cubicBezTo>
                      <a:pt x="6992" y="332"/>
                      <a:pt x="5754" y="0"/>
                      <a:pt x="4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3" name="Google Shape;2553;p73"/>
              <p:cNvSpPr/>
              <p:nvPr/>
            </p:nvSpPr>
            <p:spPr>
              <a:xfrm>
                <a:off x="5331952" y="1235892"/>
                <a:ext cx="586935" cy="548550"/>
              </a:xfrm>
              <a:custGeom>
                <a:avLst/>
                <a:gdLst/>
                <a:ahLst/>
                <a:cxnLst/>
                <a:rect l="l" t="t" r="r" b="b"/>
                <a:pathLst>
                  <a:path w="14312" h="13376" extrusionOk="0">
                    <a:moveTo>
                      <a:pt x="3965" y="1"/>
                    </a:moveTo>
                    <a:lnTo>
                      <a:pt x="3965" y="1"/>
                    </a:lnTo>
                    <a:cubicBezTo>
                      <a:pt x="3882" y="60"/>
                      <a:pt x="3799" y="120"/>
                      <a:pt x="3727" y="179"/>
                    </a:cubicBezTo>
                    <a:cubicBezTo>
                      <a:pt x="3179" y="656"/>
                      <a:pt x="2822" y="1299"/>
                      <a:pt x="2501" y="1930"/>
                    </a:cubicBezTo>
                    <a:cubicBezTo>
                      <a:pt x="1810" y="3299"/>
                      <a:pt x="1251" y="4728"/>
                      <a:pt x="822" y="6192"/>
                    </a:cubicBezTo>
                    <a:cubicBezTo>
                      <a:pt x="227" y="8240"/>
                      <a:pt x="1" y="10740"/>
                      <a:pt x="1501" y="12252"/>
                    </a:cubicBezTo>
                    <a:cubicBezTo>
                      <a:pt x="2254" y="13015"/>
                      <a:pt x="3341" y="13375"/>
                      <a:pt x="4423" y="13375"/>
                    </a:cubicBezTo>
                    <a:cubicBezTo>
                      <a:pt x="4709" y="13375"/>
                      <a:pt x="4996" y="13350"/>
                      <a:pt x="5275" y="13300"/>
                    </a:cubicBezTo>
                    <a:cubicBezTo>
                      <a:pt x="6608" y="13074"/>
                      <a:pt x="7823" y="12359"/>
                      <a:pt x="8859" y="11502"/>
                    </a:cubicBezTo>
                    <a:cubicBezTo>
                      <a:pt x="11383" y="9442"/>
                      <a:pt x="14312" y="4978"/>
                      <a:pt x="12633" y="1715"/>
                    </a:cubicBezTo>
                    <a:lnTo>
                      <a:pt x="12633" y="1715"/>
                    </a:lnTo>
                    <a:cubicBezTo>
                      <a:pt x="8204" y="2787"/>
                      <a:pt x="5704" y="6906"/>
                      <a:pt x="3203" y="10240"/>
                    </a:cubicBezTo>
                    <a:cubicBezTo>
                      <a:pt x="4418" y="6883"/>
                      <a:pt x="4775" y="3323"/>
                      <a:pt x="3965" y="1"/>
                    </a:cubicBezTo>
                    <a:close/>
                  </a:path>
                </a:pathLst>
              </a:custGeom>
              <a:solidFill>
                <a:srgbClr val="FFDA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4" name="Google Shape;2554;p73"/>
              <p:cNvSpPr/>
              <p:nvPr/>
            </p:nvSpPr>
            <p:spPr>
              <a:xfrm>
                <a:off x="5651298" y="1400835"/>
                <a:ext cx="102402" cy="75007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1829" extrusionOk="0">
                    <a:moveTo>
                      <a:pt x="661" y="0"/>
                    </a:moveTo>
                    <a:cubicBezTo>
                      <a:pt x="336" y="0"/>
                      <a:pt x="112" y="391"/>
                      <a:pt x="60" y="682"/>
                    </a:cubicBezTo>
                    <a:cubicBezTo>
                      <a:pt x="0" y="1110"/>
                      <a:pt x="215" y="1527"/>
                      <a:pt x="607" y="1718"/>
                    </a:cubicBezTo>
                    <a:cubicBezTo>
                      <a:pt x="760" y="1794"/>
                      <a:pt x="918" y="1829"/>
                      <a:pt x="1074" y="1829"/>
                    </a:cubicBezTo>
                    <a:cubicBezTo>
                      <a:pt x="1815" y="1829"/>
                      <a:pt x="2497" y="1045"/>
                      <a:pt x="2250" y="277"/>
                    </a:cubicBezTo>
                    <a:cubicBezTo>
                      <a:pt x="2219" y="170"/>
                      <a:pt x="2105" y="107"/>
                      <a:pt x="1998" y="107"/>
                    </a:cubicBezTo>
                    <a:cubicBezTo>
                      <a:pt x="1901" y="107"/>
                      <a:pt x="1809" y="158"/>
                      <a:pt x="1786" y="277"/>
                    </a:cubicBezTo>
                    <a:cubicBezTo>
                      <a:pt x="1732" y="664"/>
                      <a:pt x="1582" y="1177"/>
                      <a:pt x="1133" y="1177"/>
                    </a:cubicBezTo>
                    <a:cubicBezTo>
                      <a:pt x="1084" y="1177"/>
                      <a:pt x="1032" y="1171"/>
                      <a:pt x="977" y="1158"/>
                    </a:cubicBezTo>
                    <a:cubicBezTo>
                      <a:pt x="762" y="1134"/>
                      <a:pt x="596" y="944"/>
                      <a:pt x="619" y="717"/>
                    </a:cubicBezTo>
                    <a:cubicBezTo>
                      <a:pt x="631" y="527"/>
                      <a:pt x="798" y="396"/>
                      <a:pt x="893" y="229"/>
                    </a:cubicBezTo>
                    <a:cubicBezTo>
                      <a:pt x="929" y="146"/>
                      <a:pt x="893" y="51"/>
                      <a:pt x="810" y="27"/>
                    </a:cubicBezTo>
                    <a:cubicBezTo>
                      <a:pt x="758" y="9"/>
                      <a:pt x="709" y="0"/>
                      <a:pt x="6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5" name="Google Shape;2555;p73"/>
              <p:cNvSpPr/>
              <p:nvPr/>
            </p:nvSpPr>
            <p:spPr>
              <a:xfrm>
                <a:off x="5423241" y="1363229"/>
                <a:ext cx="102443" cy="75007"/>
              </a:xfrm>
              <a:custGeom>
                <a:avLst/>
                <a:gdLst/>
                <a:ahLst/>
                <a:cxnLst/>
                <a:rect l="l" t="t" r="r" b="b"/>
                <a:pathLst>
                  <a:path w="2498" h="1829" extrusionOk="0">
                    <a:moveTo>
                      <a:pt x="662" y="1"/>
                    </a:moveTo>
                    <a:cubicBezTo>
                      <a:pt x="337" y="1"/>
                      <a:pt x="112" y="391"/>
                      <a:pt x="61" y="682"/>
                    </a:cubicBezTo>
                    <a:cubicBezTo>
                      <a:pt x="1" y="1111"/>
                      <a:pt x="227" y="1539"/>
                      <a:pt x="620" y="1718"/>
                    </a:cubicBezTo>
                    <a:cubicBezTo>
                      <a:pt x="771" y="1794"/>
                      <a:pt x="927" y="1829"/>
                      <a:pt x="1081" y="1829"/>
                    </a:cubicBezTo>
                    <a:cubicBezTo>
                      <a:pt x="1816" y="1829"/>
                      <a:pt x="2497" y="1045"/>
                      <a:pt x="2251" y="277"/>
                    </a:cubicBezTo>
                    <a:cubicBezTo>
                      <a:pt x="2214" y="171"/>
                      <a:pt x="2100" y="107"/>
                      <a:pt x="1994" y="107"/>
                    </a:cubicBezTo>
                    <a:cubicBezTo>
                      <a:pt x="1899" y="107"/>
                      <a:pt x="1809" y="159"/>
                      <a:pt x="1787" y="277"/>
                    </a:cubicBezTo>
                    <a:cubicBezTo>
                      <a:pt x="1723" y="674"/>
                      <a:pt x="1581" y="1177"/>
                      <a:pt x="1135" y="1177"/>
                    </a:cubicBezTo>
                    <a:cubicBezTo>
                      <a:pt x="1087" y="1177"/>
                      <a:pt x="1034" y="1171"/>
                      <a:pt x="977" y="1158"/>
                    </a:cubicBezTo>
                    <a:cubicBezTo>
                      <a:pt x="763" y="1134"/>
                      <a:pt x="596" y="944"/>
                      <a:pt x="608" y="730"/>
                    </a:cubicBezTo>
                    <a:cubicBezTo>
                      <a:pt x="632" y="527"/>
                      <a:pt x="799" y="396"/>
                      <a:pt x="894" y="230"/>
                    </a:cubicBezTo>
                    <a:cubicBezTo>
                      <a:pt x="930" y="146"/>
                      <a:pt x="894" y="51"/>
                      <a:pt x="811" y="27"/>
                    </a:cubicBezTo>
                    <a:cubicBezTo>
                      <a:pt x="759" y="9"/>
                      <a:pt x="709" y="1"/>
                      <a:pt x="6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6" name="Google Shape;2556;p73"/>
              <p:cNvSpPr/>
              <p:nvPr/>
            </p:nvSpPr>
            <p:spPr>
              <a:xfrm>
                <a:off x="5421805" y="1608346"/>
                <a:ext cx="124055" cy="88254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2152" extrusionOk="0">
                    <a:moveTo>
                      <a:pt x="1409" y="0"/>
                    </a:moveTo>
                    <a:cubicBezTo>
                      <a:pt x="949" y="0"/>
                      <a:pt x="489" y="112"/>
                      <a:pt x="72" y="337"/>
                    </a:cubicBezTo>
                    <a:cubicBezTo>
                      <a:pt x="36" y="360"/>
                      <a:pt x="0" y="384"/>
                      <a:pt x="12" y="420"/>
                    </a:cubicBezTo>
                    <a:cubicBezTo>
                      <a:pt x="12" y="442"/>
                      <a:pt x="28" y="451"/>
                      <a:pt x="43" y="451"/>
                    </a:cubicBezTo>
                    <a:cubicBezTo>
                      <a:pt x="57" y="451"/>
                      <a:pt x="72" y="443"/>
                      <a:pt x="73" y="429"/>
                    </a:cubicBezTo>
                    <a:lnTo>
                      <a:pt x="73" y="429"/>
                    </a:lnTo>
                    <a:cubicBezTo>
                      <a:pt x="135" y="879"/>
                      <a:pt x="418" y="1328"/>
                      <a:pt x="619" y="1742"/>
                    </a:cubicBezTo>
                    <a:cubicBezTo>
                      <a:pt x="679" y="1873"/>
                      <a:pt x="762" y="1980"/>
                      <a:pt x="869" y="2063"/>
                    </a:cubicBezTo>
                    <a:cubicBezTo>
                      <a:pt x="962" y="2126"/>
                      <a:pt x="1068" y="2152"/>
                      <a:pt x="1178" y="2152"/>
                    </a:cubicBezTo>
                    <a:cubicBezTo>
                      <a:pt x="1338" y="2152"/>
                      <a:pt x="1507" y="2098"/>
                      <a:pt x="1655" y="2027"/>
                    </a:cubicBezTo>
                    <a:cubicBezTo>
                      <a:pt x="2251" y="1753"/>
                      <a:pt x="2751" y="1099"/>
                      <a:pt x="3024" y="503"/>
                    </a:cubicBezTo>
                    <a:cubicBezTo>
                      <a:pt x="2539" y="169"/>
                      <a:pt x="1974" y="0"/>
                      <a:pt x="1409" y="0"/>
                    </a:cubicBezTo>
                    <a:close/>
                  </a:path>
                </a:pathLst>
              </a:custGeom>
              <a:solidFill>
                <a:srgbClr val="EF53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7" name="Google Shape;2557;p73"/>
              <p:cNvSpPr/>
              <p:nvPr/>
            </p:nvSpPr>
            <p:spPr>
              <a:xfrm>
                <a:off x="5935458" y="1615769"/>
                <a:ext cx="814007" cy="283748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6919" extrusionOk="0">
                    <a:moveTo>
                      <a:pt x="1" y="1"/>
                    </a:moveTo>
                    <a:cubicBezTo>
                      <a:pt x="477" y="1072"/>
                      <a:pt x="1179" y="1942"/>
                      <a:pt x="2251" y="2299"/>
                    </a:cubicBezTo>
                    <a:cubicBezTo>
                      <a:pt x="7061" y="4037"/>
                      <a:pt x="15133" y="965"/>
                      <a:pt x="17443" y="6918"/>
                    </a:cubicBezTo>
                    <a:cubicBezTo>
                      <a:pt x="17253" y="6347"/>
                      <a:pt x="17824" y="5573"/>
                      <a:pt x="17062" y="5192"/>
                    </a:cubicBezTo>
                    <a:cubicBezTo>
                      <a:pt x="18372" y="4859"/>
                      <a:pt x="19265" y="3978"/>
                      <a:pt x="19836" y="2906"/>
                    </a:cubicBezTo>
                    <a:cubicBezTo>
                      <a:pt x="19848" y="2787"/>
                      <a:pt x="19836" y="2668"/>
                      <a:pt x="19836" y="2537"/>
                    </a:cubicBezTo>
                    <a:cubicBezTo>
                      <a:pt x="19182" y="3299"/>
                      <a:pt x="18289" y="3811"/>
                      <a:pt x="17312" y="3978"/>
                    </a:cubicBezTo>
                    <a:cubicBezTo>
                      <a:pt x="16026" y="2180"/>
                      <a:pt x="13824" y="1013"/>
                      <a:pt x="11609" y="644"/>
                    </a:cubicBezTo>
                    <a:cubicBezTo>
                      <a:pt x="10792" y="508"/>
                      <a:pt x="9966" y="464"/>
                      <a:pt x="9137" y="464"/>
                    </a:cubicBezTo>
                    <a:cubicBezTo>
                      <a:pt x="7998" y="464"/>
                      <a:pt x="6853" y="548"/>
                      <a:pt x="5716" y="596"/>
                    </a:cubicBezTo>
                    <a:cubicBezTo>
                      <a:pt x="5230" y="617"/>
                      <a:pt x="4742" y="632"/>
                      <a:pt x="4254" y="632"/>
                    </a:cubicBezTo>
                    <a:cubicBezTo>
                      <a:pt x="2803" y="632"/>
                      <a:pt x="1355" y="500"/>
                      <a:pt x="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8" name="Google Shape;2558;p73"/>
              <p:cNvSpPr/>
              <p:nvPr/>
            </p:nvSpPr>
            <p:spPr>
              <a:xfrm>
                <a:off x="5677176" y="1597725"/>
                <a:ext cx="1071796" cy="693397"/>
              </a:xfrm>
              <a:custGeom>
                <a:avLst/>
                <a:gdLst/>
                <a:ahLst/>
                <a:cxnLst/>
                <a:rect l="l" t="t" r="r" b="b"/>
                <a:pathLst>
                  <a:path w="26135" h="16908" extrusionOk="0">
                    <a:moveTo>
                      <a:pt x="5322" y="0"/>
                    </a:moveTo>
                    <a:cubicBezTo>
                      <a:pt x="4429" y="2417"/>
                      <a:pt x="2393" y="4822"/>
                      <a:pt x="0" y="6037"/>
                    </a:cubicBezTo>
                    <a:cubicBezTo>
                      <a:pt x="786" y="8061"/>
                      <a:pt x="1822" y="9966"/>
                      <a:pt x="3108" y="11716"/>
                    </a:cubicBezTo>
                    <a:cubicBezTo>
                      <a:pt x="4608" y="13764"/>
                      <a:pt x="6537" y="15645"/>
                      <a:pt x="8954" y="16443"/>
                    </a:cubicBezTo>
                    <a:cubicBezTo>
                      <a:pt x="10004" y="16783"/>
                      <a:pt x="11104" y="16907"/>
                      <a:pt x="12209" y="16907"/>
                    </a:cubicBezTo>
                    <a:cubicBezTo>
                      <a:pt x="12808" y="16907"/>
                      <a:pt x="13408" y="16871"/>
                      <a:pt x="14002" y="16812"/>
                    </a:cubicBezTo>
                    <a:cubicBezTo>
                      <a:pt x="16836" y="16538"/>
                      <a:pt x="19705" y="15728"/>
                      <a:pt x="21860" y="13883"/>
                    </a:cubicBezTo>
                    <a:cubicBezTo>
                      <a:pt x="24015" y="12049"/>
                      <a:pt x="25313" y="9025"/>
                      <a:pt x="24527" y="6299"/>
                    </a:cubicBezTo>
                    <a:cubicBezTo>
                      <a:pt x="24527" y="6263"/>
                      <a:pt x="24515" y="6239"/>
                      <a:pt x="24503" y="6215"/>
                    </a:cubicBezTo>
                    <a:cubicBezTo>
                      <a:pt x="24741" y="6073"/>
                      <a:pt x="24968" y="5894"/>
                      <a:pt x="25158" y="5703"/>
                    </a:cubicBezTo>
                    <a:cubicBezTo>
                      <a:pt x="25777" y="5060"/>
                      <a:pt x="26123" y="4215"/>
                      <a:pt x="26134" y="3334"/>
                    </a:cubicBezTo>
                    <a:lnTo>
                      <a:pt x="26134" y="3334"/>
                    </a:lnTo>
                    <a:cubicBezTo>
                      <a:pt x="25551" y="4418"/>
                      <a:pt x="24658" y="5299"/>
                      <a:pt x="23348" y="5620"/>
                    </a:cubicBezTo>
                    <a:cubicBezTo>
                      <a:pt x="24122" y="6013"/>
                      <a:pt x="23551" y="6775"/>
                      <a:pt x="23741" y="7358"/>
                    </a:cubicBezTo>
                    <a:cubicBezTo>
                      <a:pt x="21431" y="1405"/>
                      <a:pt x="13359" y="4477"/>
                      <a:pt x="8549" y="2739"/>
                    </a:cubicBezTo>
                    <a:cubicBezTo>
                      <a:pt x="7477" y="2382"/>
                      <a:pt x="6775" y="1512"/>
                      <a:pt x="6299" y="441"/>
                    </a:cubicBezTo>
                    <a:cubicBezTo>
                      <a:pt x="6263" y="429"/>
                      <a:pt x="6227" y="417"/>
                      <a:pt x="6191" y="405"/>
                    </a:cubicBezTo>
                    <a:cubicBezTo>
                      <a:pt x="5894" y="286"/>
                      <a:pt x="5608" y="155"/>
                      <a:pt x="5322" y="0"/>
                    </a:cubicBezTo>
                    <a:close/>
                  </a:path>
                </a:pathLst>
              </a:custGeom>
              <a:solidFill>
                <a:srgbClr val="FFDA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9" name="Google Shape;2559;p73"/>
              <p:cNvSpPr/>
              <p:nvPr/>
            </p:nvSpPr>
            <p:spPr>
              <a:xfrm>
                <a:off x="5985285" y="2101125"/>
                <a:ext cx="227072" cy="583531"/>
              </a:xfrm>
              <a:custGeom>
                <a:avLst/>
                <a:gdLst/>
                <a:ahLst/>
                <a:cxnLst/>
                <a:rect l="l" t="t" r="r" b="b"/>
                <a:pathLst>
                  <a:path w="5537" h="14229" extrusionOk="0">
                    <a:moveTo>
                      <a:pt x="0" y="1"/>
                    </a:moveTo>
                    <a:cubicBezTo>
                      <a:pt x="2274" y="4346"/>
                      <a:pt x="2215" y="9442"/>
                      <a:pt x="1953" y="14229"/>
                    </a:cubicBezTo>
                    <a:lnTo>
                      <a:pt x="3655" y="14229"/>
                    </a:lnTo>
                    <a:cubicBezTo>
                      <a:pt x="3786" y="12895"/>
                      <a:pt x="4012" y="11574"/>
                      <a:pt x="4596" y="10323"/>
                    </a:cubicBezTo>
                    <a:cubicBezTo>
                      <a:pt x="4882" y="9728"/>
                      <a:pt x="5251" y="9133"/>
                      <a:pt x="5263" y="8490"/>
                    </a:cubicBezTo>
                    <a:cubicBezTo>
                      <a:pt x="5275" y="8085"/>
                      <a:pt x="5155" y="7704"/>
                      <a:pt x="5084" y="7311"/>
                    </a:cubicBezTo>
                    <a:cubicBezTo>
                      <a:pt x="4786" y="5585"/>
                      <a:pt x="5536" y="3834"/>
                      <a:pt x="5215" y="2108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DA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0" name="Google Shape;2560;p73"/>
              <p:cNvSpPr/>
              <p:nvPr/>
            </p:nvSpPr>
            <p:spPr>
              <a:xfrm>
                <a:off x="6062425" y="2684617"/>
                <a:ext cx="72793" cy="47408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156" extrusionOk="0">
                    <a:moveTo>
                      <a:pt x="72" y="1"/>
                    </a:moveTo>
                    <a:cubicBezTo>
                      <a:pt x="48" y="393"/>
                      <a:pt x="24" y="774"/>
                      <a:pt x="0" y="1155"/>
                    </a:cubicBezTo>
                    <a:lnTo>
                      <a:pt x="1679" y="1155"/>
                    </a:lnTo>
                    <a:cubicBezTo>
                      <a:pt x="1703" y="774"/>
                      <a:pt x="1727" y="393"/>
                      <a:pt x="177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1" name="Google Shape;2561;p73"/>
              <p:cNvSpPr/>
              <p:nvPr/>
            </p:nvSpPr>
            <p:spPr>
              <a:xfrm>
                <a:off x="5898344" y="2684617"/>
                <a:ext cx="72793" cy="47408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156" extrusionOk="0">
                    <a:moveTo>
                      <a:pt x="72" y="1"/>
                    </a:moveTo>
                    <a:cubicBezTo>
                      <a:pt x="48" y="393"/>
                      <a:pt x="25" y="774"/>
                      <a:pt x="1" y="1155"/>
                    </a:cubicBezTo>
                    <a:lnTo>
                      <a:pt x="1680" y="1155"/>
                    </a:lnTo>
                    <a:cubicBezTo>
                      <a:pt x="1703" y="774"/>
                      <a:pt x="1739" y="393"/>
                      <a:pt x="177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2" name="Google Shape;2562;p73"/>
              <p:cNvSpPr/>
              <p:nvPr/>
            </p:nvSpPr>
            <p:spPr>
              <a:xfrm>
                <a:off x="6347077" y="1879957"/>
                <a:ext cx="400422" cy="804698"/>
              </a:xfrm>
              <a:custGeom>
                <a:avLst/>
                <a:gdLst/>
                <a:ahLst/>
                <a:cxnLst/>
                <a:rect l="l" t="t" r="r" b="b"/>
                <a:pathLst>
                  <a:path w="9764" h="19622" extrusionOk="0">
                    <a:moveTo>
                      <a:pt x="7466" y="0"/>
                    </a:moveTo>
                    <a:lnTo>
                      <a:pt x="917" y="1619"/>
                    </a:lnTo>
                    <a:cubicBezTo>
                      <a:pt x="1" y="4929"/>
                      <a:pt x="1537" y="8894"/>
                      <a:pt x="4311" y="10299"/>
                    </a:cubicBezTo>
                    <a:cubicBezTo>
                      <a:pt x="5013" y="10632"/>
                      <a:pt x="5763" y="10882"/>
                      <a:pt x="6525" y="11061"/>
                    </a:cubicBezTo>
                    <a:cubicBezTo>
                      <a:pt x="6525" y="13930"/>
                      <a:pt x="6370" y="16788"/>
                      <a:pt x="6085" y="19622"/>
                    </a:cubicBezTo>
                    <a:lnTo>
                      <a:pt x="8085" y="19622"/>
                    </a:lnTo>
                    <a:cubicBezTo>
                      <a:pt x="8585" y="16455"/>
                      <a:pt x="9192" y="13359"/>
                      <a:pt x="9764" y="10180"/>
                    </a:cubicBezTo>
                    <a:cubicBezTo>
                      <a:pt x="8514" y="6977"/>
                      <a:pt x="7811" y="3489"/>
                      <a:pt x="7466" y="0"/>
                    </a:cubicBezTo>
                    <a:close/>
                  </a:path>
                </a:pathLst>
              </a:custGeom>
              <a:solidFill>
                <a:srgbClr val="FFDA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3" name="Google Shape;2563;p73"/>
              <p:cNvSpPr/>
              <p:nvPr/>
            </p:nvSpPr>
            <p:spPr>
              <a:xfrm>
                <a:off x="6591702" y="2684617"/>
                <a:ext cx="86941" cy="4740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1156" extrusionOk="0">
                    <a:moveTo>
                      <a:pt x="108" y="1"/>
                    </a:moveTo>
                    <a:cubicBezTo>
                      <a:pt x="72" y="382"/>
                      <a:pt x="36" y="774"/>
                      <a:pt x="1" y="1155"/>
                    </a:cubicBezTo>
                    <a:lnTo>
                      <a:pt x="1929" y="1155"/>
                    </a:lnTo>
                    <a:cubicBezTo>
                      <a:pt x="1989" y="774"/>
                      <a:pt x="2049" y="393"/>
                      <a:pt x="21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4" name="Google Shape;2564;p73"/>
              <p:cNvSpPr/>
              <p:nvPr/>
            </p:nvSpPr>
            <p:spPr>
              <a:xfrm>
                <a:off x="6419829" y="2684617"/>
                <a:ext cx="86941" cy="4740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1156" extrusionOk="0">
                    <a:moveTo>
                      <a:pt x="120" y="1"/>
                    </a:moveTo>
                    <a:cubicBezTo>
                      <a:pt x="84" y="382"/>
                      <a:pt x="48" y="774"/>
                      <a:pt x="1" y="1155"/>
                    </a:cubicBezTo>
                    <a:lnTo>
                      <a:pt x="1941" y="1155"/>
                    </a:lnTo>
                    <a:cubicBezTo>
                      <a:pt x="2001" y="774"/>
                      <a:pt x="2060" y="393"/>
                      <a:pt x="21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5" name="Google Shape;2565;p73"/>
              <p:cNvSpPr/>
              <p:nvPr/>
            </p:nvSpPr>
            <p:spPr>
              <a:xfrm>
                <a:off x="5953051" y="1704023"/>
                <a:ext cx="28338" cy="88377"/>
              </a:xfrm>
              <a:custGeom>
                <a:avLst/>
                <a:gdLst/>
                <a:ahLst/>
                <a:cxnLst/>
                <a:rect l="l" t="t" r="r" b="b"/>
                <a:pathLst>
                  <a:path w="691" h="2155" extrusionOk="0">
                    <a:moveTo>
                      <a:pt x="181" y="1"/>
                    </a:moveTo>
                    <a:cubicBezTo>
                      <a:pt x="90" y="1"/>
                      <a:pt x="0" y="65"/>
                      <a:pt x="0" y="182"/>
                    </a:cubicBezTo>
                    <a:cubicBezTo>
                      <a:pt x="24" y="504"/>
                      <a:pt x="60" y="825"/>
                      <a:pt x="119" y="1147"/>
                    </a:cubicBezTo>
                    <a:cubicBezTo>
                      <a:pt x="167" y="1468"/>
                      <a:pt x="167" y="1814"/>
                      <a:pt x="334" y="2087"/>
                    </a:cubicBezTo>
                    <a:cubicBezTo>
                      <a:pt x="364" y="2133"/>
                      <a:pt x="414" y="2155"/>
                      <a:pt x="464" y="2155"/>
                    </a:cubicBezTo>
                    <a:cubicBezTo>
                      <a:pt x="531" y="2155"/>
                      <a:pt x="599" y="2115"/>
                      <a:pt x="619" y="2040"/>
                    </a:cubicBezTo>
                    <a:cubicBezTo>
                      <a:pt x="691" y="1754"/>
                      <a:pt x="607" y="1468"/>
                      <a:pt x="560" y="1171"/>
                    </a:cubicBezTo>
                    <a:cubicBezTo>
                      <a:pt x="512" y="825"/>
                      <a:pt x="441" y="480"/>
                      <a:pt x="357" y="135"/>
                    </a:cubicBezTo>
                    <a:cubicBezTo>
                      <a:pt x="331" y="44"/>
                      <a:pt x="256" y="1"/>
                      <a:pt x="18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6" name="Google Shape;2566;p73"/>
              <p:cNvSpPr/>
              <p:nvPr/>
            </p:nvSpPr>
            <p:spPr>
              <a:xfrm>
                <a:off x="5923237" y="1765825"/>
                <a:ext cx="27395" cy="121349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959" extrusionOk="0">
                    <a:moveTo>
                      <a:pt x="334" y="0"/>
                    </a:moveTo>
                    <a:cubicBezTo>
                      <a:pt x="272" y="0"/>
                      <a:pt x="209" y="39"/>
                      <a:pt x="191" y="116"/>
                    </a:cubicBezTo>
                    <a:cubicBezTo>
                      <a:pt x="96" y="961"/>
                      <a:pt x="1" y="1997"/>
                      <a:pt x="168" y="2843"/>
                    </a:cubicBezTo>
                    <a:cubicBezTo>
                      <a:pt x="191" y="2920"/>
                      <a:pt x="260" y="2959"/>
                      <a:pt x="328" y="2959"/>
                    </a:cubicBezTo>
                    <a:cubicBezTo>
                      <a:pt x="397" y="2959"/>
                      <a:pt x="465" y="2920"/>
                      <a:pt x="489" y="2843"/>
                    </a:cubicBezTo>
                    <a:cubicBezTo>
                      <a:pt x="668" y="1997"/>
                      <a:pt x="561" y="961"/>
                      <a:pt x="477" y="116"/>
                    </a:cubicBezTo>
                    <a:cubicBezTo>
                      <a:pt x="459" y="39"/>
                      <a:pt x="397" y="0"/>
                      <a:pt x="33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7" name="Google Shape;2567;p73"/>
              <p:cNvSpPr/>
              <p:nvPr/>
            </p:nvSpPr>
            <p:spPr>
              <a:xfrm>
                <a:off x="5862214" y="1851455"/>
                <a:ext cx="36212" cy="113434"/>
              </a:xfrm>
              <a:custGeom>
                <a:avLst/>
                <a:gdLst/>
                <a:ahLst/>
                <a:cxnLst/>
                <a:rect l="l" t="t" r="r" b="b"/>
                <a:pathLst>
                  <a:path w="883" h="2766" extrusionOk="0">
                    <a:moveTo>
                      <a:pt x="706" y="0"/>
                    </a:moveTo>
                    <a:cubicBezTo>
                      <a:pt x="632" y="0"/>
                      <a:pt x="558" y="37"/>
                      <a:pt x="536" y="112"/>
                    </a:cubicBezTo>
                    <a:cubicBezTo>
                      <a:pt x="394" y="576"/>
                      <a:pt x="298" y="1064"/>
                      <a:pt x="191" y="1540"/>
                    </a:cubicBezTo>
                    <a:cubicBezTo>
                      <a:pt x="108" y="1921"/>
                      <a:pt x="1" y="2291"/>
                      <a:pt x="60" y="2672"/>
                    </a:cubicBezTo>
                    <a:cubicBezTo>
                      <a:pt x="67" y="2736"/>
                      <a:pt x="119" y="2766"/>
                      <a:pt x="175" y="2766"/>
                    </a:cubicBezTo>
                    <a:cubicBezTo>
                      <a:pt x="222" y="2766"/>
                      <a:pt x="271" y="2745"/>
                      <a:pt x="298" y="2707"/>
                    </a:cubicBezTo>
                    <a:cubicBezTo>
                      <a:pt x="525" y="2338"/>
                      <a:pt x="560" y="1886"/>
                      <a:pt x="644" y="1457"/>
                    </a:cubicBezTo>
                    <a:cubicBezTo>
                      <a:pt x="727" y="1029"/>
                      <a:pt x="810" y="600"/>
                      <a:pt x="870" y="159"/>
                    </a:cubicBezTo>
                    <a:cubicBezTo>
                      <a:pt x="883" y="55"/>
                      <a:pt x="795" y="0"/>
                      <a:pt x="70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8" name="Google Shape;2568;p73"/>
              <p:cNvSpPr/>
              <p:nvPr/>
            </p:nvSpPr>
            <p:spPr>
              <a:xfrm>
                <a:off x="5784089" y="1922812"/>
                <a:ext cx="35187" cy="66641"/>
              </a:xfrm>
              <a:custGeom>
                <a:avLst/>
                <a:gdLst/>
                <a:ahLst/>
                <a:cxnLst/>
                <a:rect l="l" t="t" r="r" b="b"/>
                <a:pathLst>
                  <a:path w="858" h="1625" extrusionOk="0">
                    <a:moveTo>
                      <a:pt x="694" y="0"/>
                    </a:moveTo>
                    <a:cubicBezTo>
                      <a:pt x="653" y="0"/>
                      <a:pt x="612" y="19"/>
                      <a:pt x="584" y="62"/>
                    </a:cubicBezTo>
                    <a:cubicBezTo>
                      <a:pt x="465" y="312"/>
                      <a:pt x="358" y="574"/>
                      <a:pt x="239" y="824"/>
                    </a:cubicBezTo>
                    <a:cubicBezTo>
                      <a:pt x="120" y="1027"/>
                      <a:pt x="48" y="1253"/>
                      <a:pt x="1" y="1479"/>
                    </a:cubicBezTo>
                    <a:cubicBezTo>
                      <a:pt x="1" y="1569"/>
                      <a:pt x="73" y="1625"/>
                      <a:pt x="145" y="1625"/>
                    </a:cubicBezTo>
                    <a:cubicBezTo>
                      <a:pt x="179" y="1625"/>
                      <a:pt x="212" y="1613"/>
                      <a:pt x="239" y="1586"/>
                    </a:cubicBezTo>
                    <a:cubicBezTo>
                      <a:pt x="370" y="1396"/>
                      <a:pt x="477" y="1170"/>
                      <a:pt x="536" y="955"/>
                    </a:cubicBezTo>
                    <a:cubicBezTo>
                      <a:pt x="644" y="693"/>
                      <a:pt x="739" y="432"/>
                      <a:pt x="834" y="170"/>
                    </a:cubicBezTo>
                    <a:cubicBezTo>
                      <a:pt x="858" y="74"/>
                      <a:pt x="776" y="0"/>
                      <a:pt x="69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9" name="Google Shape;2569;p73"/>
              <p:cNvSpPr/>
              <p:nvPr/>
            </p:nvSpPr>
            <p:spPr>
              <a:xfrm>
                <a:off x="5978928" y="1887010"/>
                <a:ext cx="24934" cy="91657"/>
              </a:xfrm>
              <a:custGeom>
                <a:avLst/>
                <a:gdLst/>
                <a:ahLst/>
                <a:cxnLst/>
                <a:rect l="l" t="t" r="r" b="b"/>
                <a:pathLst>
                  <a:path w="608" h="2235" extrusionOk="0">
                    <a:moveTo>
                      <a:pt x="427" y="0"/>
                    </a:moveTo>
                    <a:cubicBezTo>
                      <a:pt x="372" y="0"/>
                      <a:pt x="318" y="28"/>
                      <a:pt x="298" y="90"/>
                    </a:cubicBezTo>
                    <a:cubicBezTo>
                      <a:pt x="84" y="757"/>
                      <a:pt x="0" y="1447"/>
                      <a:pt x="60" y="2150"/>
                    </a:cubicBezTo>
                    <a:cubicBezTo>
                      <a:pt x="60" y="2203"/>
                      <a:pt x="105" y="2234"/>
                      <a:pt x="151" y="2234"/>
                    </a:cubicBezTo>
                    <a:cubicBezTo>
                      <a:pt x="186" y="2234"/>
                      <a:pt x="223" y="2215"/>
                      <a:pt x="238" y="2174"/>
                    </a:cubicBezTo>
                    <a:cubicBezTo>
                      <a:pt x="488" y="1519"/>
                      <a:pt x="608" y="828"/>
                      <a:pt x="572" y="138"/>
                    </a:cubicBezTo>
                    <a:cubicBezTo>
                      <a:pt x="572" y="50"/>
                      <a:pt x="499" y="0"/>
                      <a:pt x="4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0" name="Google Shape;2570;p73"/>
              <p:cNvSpPr/>
              <p:nvPr/>
            </p:nvSpPr>
            <p:spPr>
              <a:xfrm>
                <a:off x="5905192" y="1950740"/>
                <a:ext cx="34530" cy="100967"/>
              </a:xfrm>
              <a:custGeom>
                <a:avLst/>
                <a:gdLst/>
                <a:ahLst/>
                <a:cxnLst/>
                <a:rect l="l" t="t" r="r" b="b"/>
                <a:pathLst>
                  <a:path w="842" h="2462" extrusionOk="0">
                    <a:moveTo>
                      <a:pt x="674" y="1"/>
                    </a:moveTo>
                    <a:cubicBezTo>
                      <a:pt x="619" y="1"/>
                      <a:pt x="565" y="30"/>
                      <a:pt x="536" y="96"/>
                    </a:cubicBezTo>
                    <a:cubicBezTo>
                      <a:pt x="322" y="774"/>
                      <a:pt x="0" y="1608"/>
                      <a:pt x="12" y="2322"/>
                    </a:cubicBezTo>
                    <a:cubicBezTo>
                      <a:pt x="12" y="2409"/>
                      <a:pt x="83" y="2461"/>
                      <a:pt x="155" y="2461"/>
                    </a:cubicBezTo>
                    <a:cubicBezTo>
                      <a:pt x="201" y="2461"/>
                      <a:pt x="246" y="2440"/>
                      <a:pt x="274" y="2394"/>
                    </a:cubicBezTo>
                    <a:cubicBezTo>
                      <a:pt x="620" y="1763"/>
                      <a:pt x="715" y="882"/>
                      <a:pt x="834" y="167"/>
                    </a:cubicBezTo>
                    <a:cubicBezTo>
                      <a:pt x="841" y="67"/>
                      <a:pt x="757" y="1"/>
                      <a:pt x="67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1" name="Google Shape;2571;p73"/>
              <p:cNvSpPr/>
              <p:nvPr/>
            </p:nvSpPr>
            <p:spPr>
              <a:xfrm>
                <a:off x="5842693" y="2018366"/>
                <a:ext cx="38057" cy="56143"/>
              </a:xfrm>
              <a:custGeom>
                <a:avLst/>
                <a:gdLst/>
                <a:ahLst/>
                <a:cxnLst/>
                <a:rect l="l" t="t" r="r" b="b"/>
                <a:pathLst>
                  <a:path w="928" h="1369" extrusionOk="0">
                    <a:moveTo>
                      <a:pt x="669" y="0"/>
                    </a:moveTo>
                    <a:cubicBezTo>
                      <a:pt x="610" y="0"/>
                      <a:pt x="550" y="30"/>
                      <a:pt x="512" y="102"/>
                    </a:cubicBezTo>
                    <a:lnTo>
                      <a:pt x="191" y="697"/>
                    </a:lnTo>
                    <a:cubicBezTo>
                      <a:pt x="84" y="864"/>
                      <a:pt x="12" y="1042"/>
                      <a:pt x="0" y="1245"/>
                    </a:cubicBezTo>
                    <a:cubicBezTo>
                      <a:pt x="0" y="1317"/>
                      <a:pt x="55" y="1369"/>
                      <a:pt x="118" y="1369"/>
                    </a:cubicBezTo>
                    <a:cubicBezTo>
                      <a:pt x="138" y="1369"/>
                      <a:pt x="159" y="1363"/>
                      <a:pt x="179" y="1352"/>
                    </a:cubicBezTo>
                    <a:cubicBezTo>
                      <a:pt x="334" y="1221"/>
                      <a:pt x="453" y="1066"/>
                      <a:pt x="524" y="888"/>
                    </a:cubicBezTo>
                    <a:lnTo>
                      <a:pt x="846" y="292"/>
                    </a:lnTo>
                    <a:cubicBezTo>
                      <a:pt x="927" y="138"/>
                      <a:pt x="798" y="0"/>
                      <a:pt x="6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72" name="Google Shape;2572;p73"/>
          <p:cNvGrpSpPr/>
          <p:nvPr/>
        </p:nvGrpSpPr>
        <p:grpSpPr>
          <a:xfrm>
            <a:off x="2016357" y="4157569"/>
            <a:ext cx="639027" cy="699663"/>
            <a:chOff x="1742275" y="3934900"/>
            <a:chExt cx="777500" cy="851275"/>
          </a:xfrm>
        </p:grpSpPr>
        <p:sp>
          <p:nvSpPr>
            <p:cNvPr id="2573" name="Google Shape;2573;p73"/>
            <p:cNvSpPr/>
            <p:nvPr/>
          </p:nvSpPr>
          <p:spPr>
            <a:xfrm>
              <a:off x="2235675" y="4542450"/>
              <a:ext cx="49250" cy="209575"/>
            </a:xfrm>
            <a:custGeom>
              <a:avLst/>
              <a:gdLst/>
              <a:ahLst/>
              <a:cxnLst/>
              <a:rect l="l" t="t" r="r" b="b"/>
              <a:pathLst>
                <a:path w="1970" h="8383" extrusionOk="0">
                  <a:moveTo>
                    <a:pt x="493" y="0"/>
                  </a:moveTo>
                  <a:cubicBezTo>
                    <a:pt x="249" y="0"/>
                    <a:pt x="1" y="157"/>
                    <a:pt x="40" y="435"/>
                  </a:cubicBezTo>
                  <a:cubicBezTo>
                    <a:pt x="374" y="2983"/>
                    <a:pt x="695" y="5757"/>
                    <a:pt x="1481" y="8210"/>
                  </a:cubicBezTo>
                  <a:cubicBezTo>
                    <a:pt x="1518" y="8327"/>
                    <a:pt x="1617" y="8382"/>
                    <a:pt x="1716" y="8382"/>
                  </a:cubicBezTo>
                  <a:cubicBezTo>
                    <a:pt x="1839" y="8382"/>
                    <a:pt x="1963" y="8297"/>
                    <a:pt x="1969" y="8139"/>
                  </a:cubicBezTo>
                  <a:cubicBezTo>
                    <a:pt x="1957" y="5579"/>
                    <a:pt x="1398" y="2829"/>
                    <a:pt x="921" y="316"/>
                  </a:cubicBezTo>
                  <a:cubicBezTo>
                    <a:pt x="879" y="100"/>
                    <a:pt x="687" y="0"/>
                    <a:pt x="4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73"/>
            <p:cNvSpPr/>
            <p:nvPr/>
          </p:nvSpPr>
          <p:spPr>
            <a:xfrm>
              <a:off x="2273350" y="4731275"/>
              <a:ext cx="63950" cy="41400"/>
            </a:xfrm>
            <a:custGeom>
              <a:avLst/>
              <a:gdLst/>
              <a:ahLst/>
              <a:cxnLst/>
              <a:rect l="l" t="t" r="r" b="b"/>
              <a:pathLst>
                <a:path w="2558" h="1656" extrusionOk="0">
                  <a:moveTo>
                    <a:pt x="611" y="0"/>
                  </a:moveTo>
                  <a:cubicBezTo>
                    <a:pt x="235" y="0"/>
                    <a:pt x="1" y="547"/>
                    <a:pt x="403" y="788"/>
                  </a:cubicBezTo>
                  <a:cubicBezTo>
                    <a:pt x="736" y="991"/>
                    <a:pt x="1081" y="1169"/>
                    <a:pt x="1438" y="1336"/>
                  </a:cubicBezTo>
                  <a:cubicBezTo>
                    <a:pt x="1703" y="1463"/>
                    <a:pt x="1948" y="1655"/>
                    <a:pt x="2241" y="1655"/>
                  </a:cubicBezTo>
                  <a:cubicBezTo>
                    <a:pt x="2279" y="1655"/>
                    <a:pt x="2316" y="1652"/>
                    <a:pt x="2355" y="1645"/>
                  </a:cubicBezTo>
                  <a:cubicBezTo>
                    <a:pt x="2486" y="1610"/>
                    <a:pt x="2558" y="1479"/>
                    <a:pt x="2522" y="1348"/>
                  </a:cubicBezTo>
                  <a:cubicBezTo>
                    <a:pt x="2415" y="1026"/>
                    <a:pt x="2081" y="883"/>
                    <a:pt x="1808" y="705"/>
                  </a:cubicBezTo>
                  <a:cubicBezTo>
                    <a:pt x="1498" y="467"/>
                    <a:pt x="1165" y="252"/>
                    <a:pt x="831" y="62"/>
                  </a:cubicBezTo>
                  <a:cubicBezTo>
                    <a:pt x="755" y="19"/>
                    <a:pt x="681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73"/>
            <p:cNvSpPr/>
            <p:nvPr/>
          </p:nvSpPr>
          <p:spPr>
            <a:xfrm>
              <a:off x="2267800" y="4735800"/>
              <a:ext cx="41525" cy="50375"/>
            </a:xfrm>
            <a:custGeom>
              <a:avLst/>
              <a:gdLst/>
              <a:ahLst/>
              <a:cxnLst/>
              <a:rect l="l" t="t" r="r" b="b"/>
              <a:pathLst>
                <a:path w="1661" h="2015" extrusionOk="0">
                  <a:moveTo>
                    <a:pt x="467" y="1"/>
                  </a:moveTo>
                  <a:cubicBezTo>
                    <a:pt x="230" y="1"/>
                    <a:pt x="0" y="289"/>
                    <a:pt x="220" y="560"/>
                  </a:cubicBezTo>
                  <a:cubicBezTo>
                    <a:pt x="458" y="857"/>
                    <a:pt x="696" y="1167"/>
                    <a:pt x="922" y="1464"/>
                  </a:cubicBezTo>
                  <a:cubicBezTo>
                    <a:pt x="1089" y="1691"/>
                    <a:pt x="1291" y="1917"/>
                    <a:pt x="1553" y="2012"/>
                  </a:cubicBezTo>
                  <a:cubicBezTo>
                    <a:pt x="1560" y="2014"/>
                    <a:pt x="1566" y="2014"/>
                    <a:pt x="1571" y="2014"/>
                  </a:cubicBezTo>
                  <a:cubicBezTo>
                    <a:pt x="1610" y="2014"/>
                    <a:pt x="1637" y="1982"/>
                    <a:pt x="1637" y="1941"/>
                  </a:cubicBezTo>
                  <a:cubicBezTo>
                    <a:pt x="1660" y="1643"/>
                    <a:pt x="1470" y="1345"/>
                    <a:pt x="1315" y="1095"/>
                  </a:cubicBezTo>
                  <a:cubicBezTo>
                    <a:pt x="1125" y="786"/>
                    <a:pt x="922" y="476"/>
                    <a:pt x="732" y="167"/>
                  </a:cubicBezTo>
                  <a:cubicBezTo>
                    <a:pt x="663" y="49"/>
                    <a:pt x="564" y="1"/>
                    <a:pt x="4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73"/>
            <p:cNvSpPr/>
            <p:nvPr/>
          </p:nvSpPr>
          <p:spPr>
            <a:xfrm>
              <a:off x="2253925" y="4739350"/>
              <a:ext cx="35750" cy="16100"/>
            </a:xfrm>
            <a:custGeom>
              <a:avLst/>
              <a:gdLst/>
              <a:ahLst/>
              <a:cxnLst/>
              <a:rect l="l" t="t" r="r" b="b"/>
              <a:pathLst>
                <a:path w="1430" h="644" extrusionOk="0">
                  <a:moveTo>
                    <a:pt x="1096" y="1"/>
                  </a:moveTo>
                  <a:cubicBezTo>
                    <a:pt x="894" y="25"/>
                    <a:pt x="703" y="96"/>
                    <a:pt x="525" y="203"/>
                  </a:cubicBezTo>
                  <a:cubicBezTo>
                    <a:pt x="346" y="263"/>
                    <a:pt x="180" y="370"/>
                    <a:pt x="49" y="501"/>
                  </a:cubicBezTo>
                  <a:cubicBezTo>
                    <a:pt x="1" y="537"/>
                    <a:pt x="25" y="620"/>
                    <a:pt x="84" y="632"/>
                  </a:cubicBezTo>
                  <a:cubicBezTo>
                    <a:pt x="144" y="640"/>
                    <a:pt x="203" y="644"/>
                    <a:pt x="263" y="644"/>
                  </a:cubicBezTo>
                  <a:cubicBezTo>
                    <a:pt x="382" y="644"/>
                    <a:pt x="501" y="628"/>
                    <a:pt x="620" y="596"/>
                  </a:cubicBezTo>
                  <a:cubicBezTo>
                    <a:pt x="822" y="596"/>
                    <a:pt x="1025" y="537"/>
                    <a:pt x="1215" y="441"/>
                  </a:cubicBezTo>
                  <a:cubicBezTo>
                    <a:pt x="1430" y="322"/>
                    <a:pt x="1334" y="1"/>
                    <a:pt x="10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73"/>
            <p:cNvSpPr/>
            <p:nvPr/>
          </p:nvSpPr>
          <p:spPr>
            <a:xfrm>
              <a:off x="2315900" y="4513575"/>
              <a:ext cx="49075" cy="209700"/>
            </a:xfrm>
            <a:custGeom>
              <a:avLst/>
              <a:gdLst/>
              <a:ahLst/>
              <a:cxnLst/>
              <a:rect l="l" t="t" r="r" b="b"/>
              <a:pathLst>
                <a:path w="1963" h="8388" extrusionOk="0">
                  <a:moveTo>
                    <a:pt x="490" y="1"/>
                  </a:moveTo>
                  <a:cubicBezTo>
                    <a:pt x="248" y="1"/>
                    <a:pt x="1" y="157"/>
                    <a:pt x="34" y="436"/>
                  </a:cubicBezTo>
                  <a:cubicBezTo>
                    <a:pt x="368" y="2983"/>
                    <a:pt x="689" y="5758"/>
                    <a:pt x="1487" y="8210"/>
                  </a:cubicBezTo>
                  <a:cubicBezTo>
                    <a:pt x="1524" y="8331"/>
                    <a:pt x="1621" y="8387"/>
                    <a:pt x="1718" y="8387"/>
                  </a:cubicBezTo>
                  <a:cubicBezTo>
                    <a:pt x="1841" y="8387"/>
                    <a:pt x="1963" y="8298"/>
                    <a:pt x="1963" y="8139"/>
                  </a:cubicBezTo>
                  <a:cubicBezTo>
                    <a:pt x="1963" y="5579"/>
                    <a:pt x="1391" y="2829"/>
                    <a:pt x="915" y="316"/>
                  </a:cubicBezTo>
                  <a:cubicBezTo>
                    <a:pt x="873" y="100"/>
                    <a:pt x="683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73"/>
            <p:cNvSpPr/>
            <p:nvPr/>
          </p:nvSpPr>
          <p:spPr>
            <a:xfrm>
              <a:off x="2353725" y="4702400"/>
              <a:ext cx="63950" cy="41400"/>
            </a:xfrm>
            <a:custGeom>
              <a:avLst/>
              <a:gdLst/>
              <a:ahLst/>
              <a:cxnLst/>
              <a:rect l="l" t="t" r="r" b="b"/>
              <a:pathLst>
                <a:path w="2558" h="1656" extrusionOk="0">
                  <a:moveTo>
                    <a:pt x="611" y="1"/>
                  </a:moveTo>
                  <a:cubicBezTo>
                    <a:pt x="235" y="1"/>
                    <a:pt x="0" y="547"/>
                    <a:pt x="402" y="788"/>
                  </a:cubicBezTo>
                  <a:cubicBezTo>
                    <a:pt x="736" y="991"/>
                    <a:pt x="1081" y="1169"/>
                    <a:pt x="1438" y="1336"/>
                  </a:cubicBezTo>
                  <a:cubicBezTo>
                    <a:pt x="1702" y="1463"/>
                    <a:pt x="1948" y="1655"/>
                    <a:pt x="2241" y="1655"/>
                  </a:cubicBezTo>
                  <a:cubicBezTo>
                    <a:pt x="2278" y="1655"/>
                    <a:pt x="2316" y="1652"/>
                    <a:pt x="2355" y="1645"/>
                  </a:cubicBezTo>
                  <a:cubicBezTo>
                    <a:pt x="2486" y="1610"/>
                    <a:pt x="2557" y="1479"/>
                    <a:pt x="2522" y="1348"/>
                  </a:cubicBezTo>
                  <a:cubicBezTo>
                    <a:pt x="2403" y="1026"/>
                    <a:pt x="2069" y="883"/>
                    <a:pt x="1807" y="705"/>
                  </a:cubicBezTo>
                  <a:cubicBezTo>
                    <a:pt x="1486" y="467"/>
                    <a:pt x="1164" y="252"/>
                    <a:pt x="831" y="62"/>
                  </a:cubicBezTo>
                  <a:cubicBezTo>
                    <a:pt x="755" y="19"/>
                    <a:pt x="680" y="1"/>
                    <a:pt x="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73"/>
            <p:cNvSpPr/>
            <p:nvPr/>
          </p:nvSpPr>
          <p:spPr>
            <a:xfrm>
              <a:off x="2348075" y="4706925"/>
              <a:ext cx="41325" cy="50375"/>
            </a:xfrm>
            <a:custGeom>
              <a:avLst/>
              <a:gdLst/>
              <a:ahLst/>
              <a:cxnLst/>
              <a:rect l="l" t="t" r="r" b="b"/>
              <a:pathLst>
                <a:path w="1653" h="2015" extrusionOk="0">
                  <a:moveTo>
                    <a:pt x="471" y="1"/>
                  </a:moveTo>
                  <a:cubicBezTo>
                    <a:pt x="233" y="1"/>
                    <a:pt x="0" y="289"/>
                    <a:pt x="212" y="560"/>
                  </a:cubicBezTo>
                  <a:cubicBezTo>
                    <a:pt x="450" y="857"/>
                    <a:pt x="688" y="1167"/>
                    <a:pt x="926" y="1464"/>
                  </a:cubicBezTo>
                  <a:cubicBezTo>
                    <a:pt x="1081" y="1691"/>
                    <a:pt x="1283" y="1917"/>
                    <a:pt x="1545" y="2012"/>
                  </a:cubicBezTo>
                  <a:cubicBezTo>
                    <a:pt x="1551" y="2014"/>
                    <a:pt x="1558" y="2014"/>
                    <a:pt x="1564" y="2014"/>
                  </a:cubicBezTo>
                  <a:cubicBezTo>
                    <a:pt x="1604" y="2014"/>
                    <a:pt x="1640" y="1982"/>
                    <a:pt x="1640" y="1941"/>
                  </a:cubicBezTo>
                  <a:cubicBezTo>
                    <a:pt x="1652" y="1643"/>
                    <a:pt x="1474" y="1345"/>
                    <a:pt x="1307" y="1095"/>
                  </a:cubicBezTo>
                  <a:cubicBezTo>
                    <a:pt x="1116" y="786"/>
                    <a:pt x="926" y="476"/>
                    <a:pt x="735" y="167"/>
                  </a:cubicBezTo>
                  <a:cubicBezTo>
                    <a:pt x="666" y="49"/>
                    <a:pt x="568" y="1"/>
                    <a:pt x="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73"/>
            <p:cNvSpPr/>
            <p:nvPr/>
          </p:nvSpPr>
          <p:spPr>
            <a:xfrm>
              <a:off x="2334000" y="4710475"/>
              <a:ext cx="35750" cy="16100"/>
            </a:xfrm>
            <a:custGeom>
              <a:avLst/>
              <a:gdLst/>
              <a:ahLst/>
              <a:cxnLst/>
              <a:rect l="l" t="t" r="r" b="b"/>
              <a:pathLst>
                <a:path w="1430" h="644" extrusionOk="0">
                  <a:moveTo>
                    <a:pt x="1096" y="1"/>
                  </a:moveTo>
                  <a:cubicBezTo>
                    <a:pt x="894" y="25"/>
                    <a:pt x="703" y="96"/>
                    <a:pt x="525" y="191"/>
                  </a:cubicBezTo>
                  <a:cubicBezTo>
                    <a:pt x="358" y="263"/>
                    <a:pt x="191" y="370"/>
                    <a:pt x="48" y="489"/>
                  </a:cubicBezTo>
                  <a:cubicBezTo>
                    <a:pt x="1" y="537"/>
                    <a:pt x="25" y="620"/>
                    <a:pt x="84" y="632"/>
                  </a:cubicBezTo>
                  <a:cubicBezTo>
                    <a:pt x="144" y="640"/>
                    <a:pt x="203" y="644"/>
                    <a:pt x="263" y="644"/>
                  </a:cubicBezTo>
                  <a:cubicBezTo>
                    <a:pt x="382" y="644"/>
                    <a:pt x="501" y="628"/>
                    <a:pt x="620" y="596"/>
                  </a:cubicBezTo>
                  <a:cubicBezTo>
                    <a:pt x="822" y="596"/>
                    <a:pt x="1025" y="537"/>
                    <a:pt x="1215" y="441"/>
                  </a:cubicBezTo>
                  <a:cubicBezTo>
                    <a:pt x="1429" y="322"/>
                    <a:pt x="1346" y="1"/>
                    <a:pt x="10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73"/>
            <p:cNvSpPr/>
            <p:nvPr/>
          </p:nvSpPr>
          <p:spPr>
            <a:xfrm>
              <a:off x="2045575" y="4241675"/>
              <a:ext cx="474200" cy="301875"/>
            </a:xfrm>
            <a:custGeom>
              <a:avLst/>
              <a:gdLst/>
              <a:ahLst/>
              <a:cxnLst/>
              <a:rect l="l" t="t" r="r" b="b"/>
              <a:pathLst>
                <a:path w="18968" h="12075" extrusionOk="0">
                  <a:moveTo>
                    <a:pt x="15312" y="1"/>
                  </a:moveTo>
                  <a:cubicBezTo>
                    <a:pt x="14705" y="3561"/>
                    <a:pt x="12073" y="6418"/>
                    <a:pt x="8585" y="7311"/>
                  </a:cubicBezTo>
                  <a:cubicBezTo>
                    <a:pt x="8045" y="7431"/>
                    <a:pt x="7481" y="7490"/>
                    <a:pt x="6911" y="7490"/>
                  </a:cubicBezTo>
                  <a:cubicBezTo>
                    <a:pt x="4992" y="7490"/>
                    <a:pt x="2998" y="6824"/>
                    <a:pt x="1584" y="5585"/>
                  </a:cubicBezTo>
                  <a:cubicBezTo>
                    <a:pt x="1036" y="5811"/>
                    <a:pt x="501" y="6073"/>
                    <a:pt x="1" y="6382"/>
                  </a:cubicBezTo>
                  <a:cubicBezTo>
                    <a:pt x="167" y="7299"/>
                    <a:pt x="429" y="8192"/>
                    <a:pt x="774" y="9049"/>
                  </a:cubicBezTo>
                  <a:cubicBezTo>
                    <a:pt x="3165" y="11029"/>
                    <a:pt x="6134" y="12075"/>
                    <a:pt x="9154" y="12075"/>
                  </a:cubicBezTo>
                  <a:cubicBezTo>
                    <a:pt x="10421" y="12075"/>
                    <a:pt x="11697" y="11890"/>
                    <a:pt x="12943" y="11514"/>
                  </a:cubicBezTo>
                  <a:cubicBezTo>
                    <a:pt x="15753" y="10704"/>
                    <a:pt x="17574" y="8740"/>
                    <a:pt x="18848" y="6299"/>
                  </a:cubicBezTo>
                  <a:cubicBezTo>
                    <a:pt x="18967" y="4656"/>
                    <a:pt x="18931" y="3013"/>
                    <a:pt x="18741" y="1382"/>
                  </a:cubicBezTo>
                  <a:cubicBezTo>
                    <a:pt x="18467" y="2644"/>
                    <a:pt x="18003" y="3858"/>
                    <a:pt x="17360" y="4977"/>
                  </a:cubicBezTo>
                  <a:cubicBezTo>
                    <a:pt x="17658" y="2930"/>
                    <a:pt x="16479" y="1465"/>
                    <a:pt x="153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73"/>
            <p:cNvSpPr/>
            <p:nvPr/>
          </p:nvSpPr>
          <p:spPr>
            <a:xfrm>
              <a:off x="2064925" y="4399125"/>
              <a:ext cx="451875" cy="201575"/>
            </a:xfrm>
            <a:custGeom>
              <a:avLst/>
              <a:gdLst/>
              <a:ahLst/>
              <a:cxnLst/>
              <a:rect l="l" t="t" r="r" b="b"/>
              <a:pathLst>
                <a:path w="18075" h="8063" extrusionOk="0">
                  <a:moveTo>
                    <a:pt x="18074" y="1"/>
                  </a:moveTo>
                  <a:lnTo>
                    <a:pt x="18074" y="1"/>
                  </a:lnTo>
                  <a:cubicBezTo>
                    <a:pt x="16812" y="2442"/>
                    <a:pt x="14979" y="4406"/>
                    <a:pt x="12169" y="5216"/>
                  </a:cubicBezTo>
                  <a:cubicBezTo>
                    <a:pt x="10922" y="5593"/>
                    <a:pt x="9645" y="5777"/>
                    <a:pt x="8377" y="5777"/>
                  </a:cubicBezTo>
                  <a:cubicBezTo>
                    <a:pt x="5358" y="5777"/>
                    <a:pt x="2390" y="4734"/>
                    <a:pt x="0" y="2763"/>
                  </a:cubicBezTo>
                  <a:lnTo>
                    <a:pt x="0" y="2763"/>
                  </a:lnTo>
                  <a:cubicBezTo>
                    <a:pt x="691" y="4430"/>
                    <a:pt x="1739" y="5883"/>
                    <a:pt x="3346" y="6811"/>
                  </a:cubicBezTo>
                  <a:cubicBezTo>
                    <a:pt x="5120" y="7859"/>
                    <a:pt x="7263" y="8038"/>
                    <a:pt x="9311" y="8061"/>
                  </a:cubicBezTo>
                  <a:cubicBezTo>
                    <a:pt x="9403" y="8062"/>
                    <a:pt x="9495" y="8063"/>
                    <a:pt x="9587" y="8063"/>
                  </a:cubicBezTo>
                  <a:cubicBezTo>
                    <a:pt x="11881" y="8063"/>
                    <a:pt x="14352" y="7758"/>
                    <a:pt x="15955" y="6145"/>
                  </a:cubicBezTo>
                  <a:cubicBezTo>
                    <a:pt x="17229" y="4871"/>
                    <a:pt x="17717" y="3013"/>
                    <a:pt x="17943" y="1227"/>
                  </a:cubicBezTo>
                  <a:cubicBezTo>
                    <a:pt x="18003" y="823"/>
                    <a:pt x="18038" y="406"/>
                    <a:pt x="180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73"/>
            <p:cNvSpPr/>
            <p:nvPr/>
          </p:nvSpPr>
          <p:spPr>
            <a:xfrm>
              <a:off x="2085175" y="3999600"/>
              <a:ext cx="428925" cy="429325"/>
            </a:xfrm>
            <a:custGeom>
              <a:avLst/>
              <a:gdLst/>
              <a:ahLst/>
              <a:cxnLst/>
              <a:rect l="l" t="t" r="r" b="b"/>
              <a:pathLst>
                <a:path w="17157" h="17173" extrusionOk="0">
                  <a:moveTo>
                    <a:pt x="11278" y="0"/>
                  </a:moveTo>
                  <a:cubicBezTo>
                    <a:pt x="10644" y="0"/>
                    <a:pt x="10029" y="225"/>
                    <a:pt x="9644" y="718"/>
                  </a:cubicBezTo>
                  <a:cubicBezTo>
                    <a:pt x="9061" y="1468"/>
                    <a:pt x="9180" y="2528"/>
                    <a:pt x="9311" y="3469"/>
                  </a:cubicBezTo>
                  <a:cubicBezTo>
                    <a:pt x="9561" y="5100"/>
                    <a:pt x="9501" y="6909"/>
                    <a:pt x="9751" y="8541"/>
                  </a:cubicBezTo>
                  <a:cubicBezTo>
                    <a:pt x="7251" y="11267"/>
                    <a:pt x="4203" y="13446"/>
                    <a:pt x="798" y="14922"/>
                  </a:cubicBezTo>
                  <a:cubicBezTo>
                    <a:pt x="536" y="15041"/>
                    <a:pt x="274" y="15149"/>
                    <a:pt x="0" y="15268"/>
                  </a:cubicBezTo>
                  <a:cubicBezTo>
                    <a:pt x="1414" y="16507"/>
                    <a:pt x="3408" y="17173"/>
                    <a:pt x="5327" y="17173"/>
                  </a:cubicBezTo>
                  <a:cubicBezTo>
                    <a:pt x="5897" y="17173"/>
                    <a:pt x="6461" y="17114"/>
                    <a:pt x="7001" y="16994"/>
                  </a:cubicBezTo>
                  <a:cubicBezTo>
                    <a:pt x="10489" y="16113"/>
                    <a:pt x="13121" y="13244"/>
                    <a:pt x="13728" y="9684"/>
                  </a:cubicBezTo>
                  <a:cubicBezTo>
                    <a:pt x="14895" y="11148"/>
                    <a:pt x="16062" y="12613"/>
                    <a:pt x="15776" y="14660"/>
                  </a:cubicBezTo>
                  <a:cubicBezTo>
                    <a:pt x="16419" y="13541"/>
                    <a:pt x="16883" y="12327"/>
                    <a:pt x="17157" y="11065"/>
                  </a:cubicBezTo>
                  <a:cubicBezTo>
                    <a:pt x="16824" y="8243"/>
                    <a:pt x="15990" y="5481"/>
                    <a:pt x="14728" y="2933"/>
                  </a:cubicBezTo>
                  <a:cubicBezTo>
                    <a:pt x="14228" y="1945"/>
                    <a:pt x="13621" y="944"/>
                    <a:pt x="12668" y="373"/>
                  </a:cubicBezTo>
                  <a:cubicBezTo>
                    <a:pt x="12256" y="131"/>
                    <a:pt x="11762" y="0"/>
                    <a:pt x="1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73"/>
            <p:cNvSpPr/>
            <p:nvPr/>
          </p:nvSpPr>
          <p:spPr>
            <a:xfrm>
              <a:off x="1827400" y="4317725"/>
              <a:ext cx="276675" cy="196050"/>
            </a:xfrm>
            <a:custGeom>
              <a:avLst/>
              <a:gdLst/>
              <a:ahLst/>
              <a:cxnLst/>
              <a:rect l="l" t="t" r="r" b="b"/>
              <a:pathLst>
                <a:path w="11067" h="7842" extrusionOk="0">
                  <a:moveTo>
                    <a:pt x="5098" y="0"/>
                  </a:moveTo>
                  <a:cubicBezTo>
                    <a:pt x="4202" y="0"/>
                    <a:pt x="3277" y="330"/>
                    <a:pt x="2358" y="1126"/>
                  </a:cubicBezTo>
                  <a:cubicBezTo>
                    <a:pt x="0" y="3150"/>
                    <a:pt x="607" y="7257"/>
                    <a:pt x="3846" y="7841"/>
                  </a:cubicBezTo>
                  <a:cubicBezTo>
                    <a:pt x="3850" y="7841"/>
                    <a:pt x="3854" y="7842"/>
                    <a:pt x="3858" y="7842"/>
                  </a:cubicBezTo>
                  <a:cubicBezTo>
                    <a:pt x="3950" y="7842"/>
                    <a:pt x="4044" y="7719"/>
                    <a:pt x="3953" y="7650"/>
                  </a:cubicBezTo>
                  <a:cubicBezTo>
                    <a:pt x="2358" y="6329"/>
                    <a:pt x="1679" y="3543"/>
                    <a:pt x="3739" y="2304"/>
                  </a:cubicBezTo>
                  <a:cubicBezTo>
                    <a:pt x="4205" y="2024"/>
                    <a:pt x="4651" y="1904"/>
                    <a:pt x="5076" y="1904"/>
                  </a:cubicBezTo>
                  <a:cubicBezTo>
                    <a:pt x="6639" y="1904"/>
                    <a:pt x="7915" y="3527"/>
                    <a:pt x="8823" y="4781"/>
                  </a:cubicBezTo>
                  <a:cubicBezTo>
                    <a:pt x="9043" y="5087"/>
                    <a:pt x="9352" y="5214"/>
                    <a:pt x="9657" y="5214"/>
                  </a:cubicBezTo>
                  <a:cubicBezTo>
                    <a:pt x="10372" y="5214"/>
                    <a:pt x="11067" y="4512"/>
                    <a:pt x="10549" y="3769"/>
                  </a:cubicBezTo>
                  <a:cubicBezTo>
                    <a:pt x="9222" y="1888"/>
                    <a:pt x="7244" y="0"/>
                    <a:pt x="50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73"/>
            <p:cNvSpPr/>
            <p:nvPr/>
          </p:nvSpPr>
          <p:spPr>
            <a:xfrm>
              <a:off x="1742275" y="4199250"/>
              <a:ext cx="347000" cy="215100"/>
            </a:xfrm>
            <a:custGeom>
              <a:avLst/>
              <a:gdLst/>
              <a:ahLst/>
              <a:cxnLst/>
              <a:rect l="l" t="t" r="r" b="b"/>
              <a:pathLst>
                <a:path w="13880" h="8604" extrusionOk="0">
                  <a:moveTo>
                    <a:pt x="6878" y="1"/>
                  </a:moveTo>
                  <a:cubicBezTo>
                    <a:pt x="6694" y="1"/>
                    <a:pt x="6509" y="11"/>
                    <a:pt x="6322" y="31"/>
                  </a:cubicBezTo>
                  <a:cubicBezTo>
                    <a:pt x="2786" y="424"/>
                    <a:pt x="0" y="4841"/>
                    <a:pt x="1715" y="8151"/>
                  </a:cubicBezTo>
                  <a:cubicBezTo>
                    <a:pt x="1725" y="8166"/>
                    <a:pt x="1739" y="8172"/>
                    <a:pt x="1753" y="8172"/>
                  </a:cubicBezTo>
                  <a:cubicBezTo>
                    <a:pt x="1772" y="8172"/>
                    <a:pt x="1791" y="8160"/>
                    <a:pt x="1798" y="8139"/>
                  </a:cubicBezTo>
                  <a:cubicBezTo>
                    <a:pt x="2119" y="6651"/>
                    <a:pt x="2084" y="5138"/>
                    <a:pt x="2893" y="3781"/>
                  </a:cubicBezTo>
                  <a:cubicBezTo>
                    <a:pt x="3687" y="2456"/>
                    <a:pt x="5065" y="1496"/>
                    <a:pt x="6605" y="1496"/>
                  </a:cubicBezTo>
                  <a:cubicBezTo>
                    <a:pt x="6821" y="1496"/>
                    <a:pt x="7041" y="1515"/>
                    <a:pt x="7263" y="1555"/>
                  </a:cubicBezTo>
                  <a:cubicBezTo>
                    <a:pt x="10787" y="2174"/>
                    <a:pt x="11287" y="5543"/>
                    <a:pt x="12478" y="8246"/>
                  </a:cubicBezTo>
                  <a:cubicBezTo>
                    <a:pt x="12588" y="8498"/>
                    <a:pt x="12799" y="8604"/>
                    <a:pt x="13021" y="8604"/>
                  </a:cubicBezTo>
                  <a:cubicBezTo>
                    <a:pt x="13396" y="8604"/>
                    <a:pt x="13804" y="8300"/>
                    <a:pt x="13811" y="7889"/>
                  </a:cubicBezTo>
                  <a:cubicBezTo>
                    <a:pt x="13879" y="4265"/>
                    <a:pt x="10706" y="1"/>
                    <a:pt x="68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73"/>
            <p:cNvSpPr/>
            <p:nvPr/>
          </p:nvSpPr>
          <p:spPr>
            <a:xfrm>
              <a:off x="1794650" y="4262975"/>
              <a:ext cx="274075" cy="151275"/>
            </a:xfrm>
            <a:custGeom>
              <a:avLst/>
              <a:gdLst/>
              <a:ahLst/>
              <a:cxnLst/>
              <a:rect l="l" t="t" r="r" b="b"/>
              <a:pathLst>
                <a:path w="10963" h="6051" extrusionOk="0">
                  <a:moveTo>
                    <a:pt x="5288" y="1"/>
                  </a:moveTo>
                  <a:cubicBezTo>
                    <a:pt x="4930" y="1"/>
                    <a:pt x="4570" y="37"/>
                    <a:pt x="4215" y="113"/>
                  </a:cubicBezTo>
                  <a:cubicBezTo>
                    <a:pt x="1548" y="696"/>
                    <a:pt x="1" y="3530"/>
                    <a:pt x="1084" y="6042"/>
                  </a:cubicBezTo>
                  <a:cubicBezTo>
                    <a:pt x="1084" y="6047"/>
                    <a:pt x="1090" y="6050"/>
                    <a:pt x="1097" y="6050"/>
                  </a:cubicBezTo>
                  <a:cubicBezTo>
                    <a:pt x="1108" y="6050"/>
                    <a:pt x="1120" y="6044"/>
                    <a:pt x="1120" y="6030"/>
                  </a:cubicBezTo>
                  <a:cubicBezTo>
                    <a:pt x="1072" y="3744"/>
                    <a:pt x="2656" y="1458"/>
                    <a:pt x="5108" y="1411"/>
                  </a:cubicBezTo>
                  <a:cubicBezTo>
                    <a:pt x="5123" y="1411"/>
                    <a:pt x="5138" y="1411"/>
                    <a:pt x="5153" y="1411"/>
                  </a:cubicBezTo>
                  <a:cubicBezTo>
                    <a:pt x="6328" y="1411"/>
                    <a:pt x="7453" y="1873"/>
                    <a:pt x="8311" y="2685"/>
                  </a:cubicBezTo>
                  <a:cubicBezTo>
                    <a:pt x="8990" y="3328"/>
                    <a:pt x="9311" y="4233"/>
                    <a:pt x="10014" y="4828"/>
                  </a:cubicBezTo>
                  <a:cubicBezTo>
                    <a:pt x="10127" y="4926"/>
                    <a:pt x="10269" y="4972"/>
                    <a:pt x="10408" y="4972"/>
                  </a:cubicBezTo>
                  <a:cubicBezTo>
                    <a:pt x="10691" y="4972"/>
                    <a:pt x="10962" y="4779"/>
                    <a:pt x="10954" y="4435"/>
                  </a:cubicBezTo>
                  <a:cubicBezTo>
                    <a:pt x="10942" y="3125"/>
                    <a:pt x="9704" y="1863"/>
                    <a:pt x="8692" y="1137"/>
                  </a:cubicBezTo>
                  <a:cubicBezTo>
                    <a:pt x="7708" y="420"/>
                    <a:pt x="6504" y="1"/>
                    <a:pt x="52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73"/>
            <p:cNvSpPr/>
            <p:nvPr/>
          </p:nvSpPr>
          <p:spPr>
            <a:xfrm>
              <a:off x="1916100" y="4347950"/>
              <a:ext cx="135150" cy="139350"/>
            </a:xfrm>
            <a:custGeom>
              <a:avLst/>
              <a:gdLst/>
              <a:ahLst/>
              <a:cxnLst/>
              <a:rect l="l" t="t" r="r" b="b"/>
              <a:pathLst>
                <a:path w="5406" h="5574" extrusionOk="0">
                  <a:moveTo>
                    <a:pt x="3407" y="0"/>
                  </a:moveTo>
                  <a:cubicBezTo>
                    <a:pt x="2206" y="0"/>
                    <a:pt x="1085" y="614"/>
                    <a:pt x="548" y="1869"/>
                  </a:cubicBezTo>
                  <a:cubicBezTo>
                    <a:pt x="0" y="3167"/>
                    <a:pt x="500" y="5156"/>
                    <a:pt x="2001" y="5572"/>
                  </a:cubicBezTo>
                  <a:cubicBezTo>
                    <a:pt x="2005" y="5573"/>
                    <a:pt x="2010" y="5573"/>
                    <a:pt x="2015" y="5573"/>
                  </a:cubicBezTo>
                  <a:cubicBezTo>
                    <a:pt x="2090" y="5573"/>
                    <a:pt x="2140" y="5485"/>
                    <a:pt x="2084" y="5417"/>
                  </a:cubicBezTo>
                  <a:cubicBezTo>
                    <a:pt x="1393" y="4513"/>
                    <a:pt x="798" y="3512"/>
                    <a:pt x="1429" y="2393"/>
                  </a:cubicBezTo>
                  <a:cubicBezTo>
                    <a:pt x="1822" y="1681"/>
                    <a:pt x="2554" y="1284"/>
                    <a:pt x="3305" y="1284"/>
                  </a:cubicBezTo>
                  <a:cubicBezTo>
                    <a:pt x="3646" y="1284"/>
                    <a:pt x="3991" y="1365"/>
                    <a:pt x="4310" y="1536"/>
                  </a:cubicBezTo>
                  <a:cubicBezTo>
                    <a:pt x="4419" y="1597"/>
                    <a:pt x="4537" y="1627"/>
                    <a:pt x="4654" y="1627"/>
                  </a:cubicBezTo>
                  <a:cubicBezTo>
                    <a:pt x="4832" y="1627"/>
                    <a:pt x="5007" y="1558"/>
                    <a:pt x="5144" y="1429"/>
                  </a:cubicBezTo>
                  <a:cubicBezTo>
                    <a:pt x="5227" y="1357"/>
                    <a:pt x="5287" y="1250"/>
                    <a:pt x="5311" y="1131"/>
                  </a:cubicBezTo>
                  <a:cubicBezTo>
                    <a:pt x="5406" y="834"/>
                    <a:pt x="5275" y="512"/>
                    <a:pt x="5001" y="357"/>
                  </a:cubicBezTo>
                  <a:cubicBezTo>
                    <a:pt x="4483" y="120"/>
                    <a:pt x="3937" y="0"/>
                    <a:pt x="34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73"/>
            <p:cNvSpPr/>
            <p:nvPr/>
          </p:nvSpPr>
          <p:spPr>
            <a:xfrm>
              <a:off x="1967000" y="4158175"/>
              <a:ext cx="147650" cy="253600"/>
            </a:xfrm>
            <a:custGeom>
              <a:avLst/>
              <a:gdLst/>
              <a:ahLst/>
              <a:cxnLst/>
              <a:rect l="l" t="t" r="r" b="b"/>
              <a:pathLst>
                <a:path w="5906" h="10144" extrusionOk="0">
                  <a:moveTo>
                    <a:pt x="1290" y="1"/>
                  </a:moveTo>
                  <a:cubicBezTo>
                    <a:pt x="881" y="1"/>
                    <a:pt x="463" y="84"/>
                    <a:pt x="48" y="269"/>
                  </a:cubicBezTo>
                  <a:cubicBezTo>
                    <a:pt x="0" y="293"/>
                    <a:pt x="12" y="364"/>
                    <a:pt x="72" y="376"/>
                  </a:cubicBezTo>
                  <a:cubicBezTo>
                    <a:pt x="1953" y="674"/>
                    <a:pt x="3489" y="1828"/>
                    <a:pt x="3882" y="3781"/>
                  </a:cubicBezTo>
                  <a:cubicBezTo>
                    <a:pt x="4287" y="5817"/>
                    <a:pt x="3429" y="7448"/>
                    <a:pt x="2929" y="9341"/>
                  </a:cubicBezTo>
                  <a:cubicBezTo>
                    <a:pt x="2805" y="9816"/>
                    <a:pt x="3179" y="10143"/>
                    <a:pt x="3566" y="10143"/>
                  </a:cubicBezTo>
                  <a:cubicBezTo>
                    <a:pt x="3771" y="10143"/>
                    <a:pt x="3980" y="10052"/>
                    <a:pt x="4120" y="9841"/>
                  </a:cubicBezTo>
                  <a:cubicBezTo>
                    <a:pt x="5477" y="7770"/>
                    <a:pt x="5906" y="4686"/>
                    <a:pt x="4775" y="2424"/>
                  </a:cubicBezTo>
                  <a:cubicBezTo>
                    <a:pt x="4095" y="1074"/>
                    <a:pt x="2753" y="1"/>
                    <a:pt x="129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73"/>
            <p:cNvSpPr/>
            <p:nvPr/>
          </p:nvSpPr>
          <p:spPr>
            <a:xfrm>
              <a:off x="2249175" y="3934900"/>
              <a:ext cx="203025" cy="290425"/>
            </a:xfrm>
            <a:custGeom>
              <a:avLst/>
              <a:gdLst/>
              <a:ahLst/>
              <a:cxnLst/>
              <a:rect l="l" t="t" r="r" b="b"/>
              <a:pathLst>
                <a:path w="8121" h="11617" extrusionOk="0">
                  <a:moveTo>
                    <a:pt x="4550" y="0"/>
                  </a:moveTo>
                  <a:cubicBezTo>
                    <a:pt x="4465" y="0"/>
                    <a:pt x="4378" y="15"/>
                    <a:pt x="4299" y="44"/>
                  </a:cubicBezTo>
                  <a:cubicBezTo>
                    <a:pt x="4049" y="163"/>
                    <a:pt x="3834" y="342"/>
                    <a:pt x="3691" y="580"/>
                  </a:cubicBezTo>
                  <a:cubicBezTo>
                    <a:pt x="2798" y="1782"/>
                    <a:pt x="2358" y="3259"/>
                    <a:pt x="2453" y="4759"/>
                  </a:cubicBezTo>
                  <a:cubicBezTo>
                    <a:pt x="2525" y="5890"/>
                    <a:pt x="3203" y="7259"/>
                    <a:pt x="2096" y="8116"/>
                  </a:cubicBezTo>
                  <a:cubicBezTo>
                    <a:pt x="1763" y="8378"/>
                    <a:pt x="1346" y="8509"/>
                    <a:pt x="1012" y="8759"/>
                  </a:cubicBezTo>
                  <a:cubicBezTo>
                    <a:pt x="334" y="9236"/>
                    <a:pt x="0" y="10057"/>
                    <a:pt x="155" y="10879"/>
                  </a:cubicBezTo>
                  <a:cubicBezTo>
                    <a:pt x="216" y="11234"/>
                    <a:pt x="512" y="11616"/>
                    <a:pt x="834" y="11616"/>
                  </a:cubicBezTo>
                  <a:cubicBezTo>
                    <a:pt x="889" y="11616"/>
                    <a:pt x="945" y="11605"/>
                    <a:pt x="1001" y="11581"/>
                  </a:cubicBezTo>
                  <a:cubicBezTo>
                    <a:pt x="1322" y="11438"/>
                    <a:pt x="1346" y="11010"/>
                    <a:pt x="1382" y="10664"/>
                  </a:cubicBezTo>
                  <a:cubicBezTo>
                    <a:pt x="1501" y="9652"/>
                    <a:pt x="2132" y="8783"/>
                    <a:pt x="3060" y="8378"/>
                  </a:cubicBezTo>
                  <a:cubicBezTo>
                    <a:pt x="3275" y="8307"/>
                    <a:pt x="3477" y="8188"/>
                    <a:pt x="3656" y="8045"/>
                  </a:cubicBezTo>
                  <a:cubicBezTo>
                    <a:pt x="4203" y="7473"/>
                    <a:pt x="3465" y="6497"/>
                    <a:pt x="3739" y="5747"/>
                  </a:cubicBezTo>
                  <a:cubicBezTo>
                    <a:pt x="3745" y="5747"/>
                    <a:pt x="3751" y="5747"/>
                    <a:pt x="3757" y="5747"/>
                  </a:cubicBezTo>
                  <a:cubicBezTo>
                    <a:pt x="4033" y="5747"/>
                    <a:pt x="4221" y="6011"/>
                    <a:pt x="4465" y="6128"/>
                  </a:cubicBezTo>
                  <a:cubicBezTo>
                    <a:pt x="4551" y="6169"/>
                    <a:pt x="4639" y="6188"/>
                    <a:pt x="4726" y="6188"/>
                  </a:cubicBezTo>
                  <a:cubicBezTo>
                    <a:pt x="5223" y="6188"/>
                    <a:pt x="5695" y="5587"/>
                    <a:pt x="5513" y="5080"/>
                  </a:cubicBezTo>
                  <a:cubicBezTo>
                    <a:pt x="5370" y="4712"/>
                    <a:pt x="4976" y="4510"/>
                    <a:pt x="4581" y="4510"/>
                  </a:cubicBezTo>
                  <a:cubicBezTo>
                    <a:pt x="4351" y="4510"/>
                    <a:pt x="4121" y="4578"/>
                    <a:pt x="3941" y="4723"/>
                  </a:cubicBezTo>
                  <a:cubicBezTo>
                    <a:pt x="3941" y="3866"/>
                    <a:pt x="4596" y="3140"/>
                    <a:pt x="5453" y="3044"/>
                  </a:cubicBezTo>
                  <a:cubicBezTo>
                    <a:pt x="5498" y="3041"/>
                    <a:pt x="5543" y="3039"/>
                    <a:pt x="5587" y="3039"/>
                  </a:cubicBezTo>
                  <a:cubicBezTo>
                    <a:pt x="6482" y="3039"/>
                    <a:pt x="7247" y="3700"/>
                    <a:pt x="8120" y="3949"/>
                  </a:cubicBezTo>
                  <a:cubicBezTo>
                    <a:pt x="8013" y="3509"/>
                    <a:pt x="7656" y="3175"/>
                    <a:pt x="7204" y="3128"/>
                  </a:cubicBezTo>
                  <a:cubicBezTo>
                    <a:pt x="7442" y="3080"/>
                    <a:pt x="7656" y="2985"/>
                    <a:pt x="7847" y="2842"/>
                  </a:cubicBezTo>
                  <a:cubicBezTo>
                    <a:pt x="8013" y="2675"/>
                    <a:pt x="8085" y="2389"/>
                    <a:pt x="7930" y="2199"/>
                  </a:cubicBezTo>
                  <a:cubicBezTo>
                    <a:pt x="7849" y="2106"/>
                    <a:pt x="7747" y="2073"/>
                    <a:pt x="7634" y="2073"/>
                  </a:cubicBezTo>
                  <a:cubicBezTo>
                    <a:pt x="7358" y="2073"/>
                    <a:pt x="7011" y="2266"/>
                    <a:pt x="6709" y="2266"/>
                  </a:cubicBezTo>
                  <a:cubicBezTo>
                    <a:pt x="6623" y="2266"/>
                    <a:pt x="6541" y="2251"/>
                    <a:pt x="6466" y="2211"/>
                  </a:cubicBezTo>
                  <a:cubicBezTo>
                    <a:pt x="6382" y="1758"/>
                    <a:pt x="7061" y="1318"/>
                    <a:pt x="6823" y="913"/>
                  </a:cubicBezTo>
                  <a:cubicBezTo>
                    <a:pt x="6752" y="791"/>
                    <a:pt x="6631" y="741"/>
                    <a:pt x="6495" y="741"/>
                  </a:cubicBezTo>
                  <a:cubicBezTo>
                    <a:pt x="6288" y="741"/>
                    <a:pt x="6045" y="857"/>
                    <a:pt x="5894" y="1008"/>
                  </a:cubicBezTo>
                  <a:cubicBezTo>
                    <a:pt x="5632" y="1258"/>
                    <a:pt x="5382" y="1604"/>
                    <a:pt x="5025" y="1604"/>
                  </a:cubicBezTo>
                  <a:cubicBezTo>
                    <a:pt x="4822" y="1175"/>
                    <a:pt x="5275" y="639"/>
                    <a:pt x="5037" y="234"/>
                  </a:cubicBezTo>
                  <a:cubicBezTo>
                    <a:pt x="4937" y="77"/>
                    <a:pt x="4746" y="0"/>
                    <a:pt x="45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73"/>
            <p:cNvSpPr/>
            <p:nvPr/>
          </p:nvSpPr>
          <p:spPr>
            <a:xfrm>
              <a:off x="2350675" y="4053250"/>
              <a:ext cx="28300" cy="24225"/>
            </a:xfrm>
            <a:custGeom>
              <a:avLst/>
              <a:gdLst/>
              <a:ahLst/>
              <a:cxnLst/>
              <a:rect l="l" t="t" r="r" b="b"/>
              <a:pathLst>
                <a:path w="1132" h="969" extrusionOk="0">
                  <a:moveTo>
                    <a:pt x="643" y="1"/>
                  </a:moveTo>
                  <a:cubicBezTo>
                    <a:pt x="215" y="1"/>
                    <a:pt x="0" y="525"/>
                    <a:pt x="310" y="822"/>
                  </a:cubicBezTo>
                  <a:cubicBezTo>
                    <a:pt x="407" y="924"/>
                    <a:pt x="529" y="969"/>
                    <a:pt x="648" y="969"/>
                  </a:cubicBezTo>
                  <a:cubicBezTo>
                    <a:pt x="894" y="969"/>
                    <a:pt x="1132" y="778"/>
                    <a:pt x="1132" y="489"/>
                  </a:cubicBezTo>
                  <a:cubicBezTo>
                    <a:pt x="1120" y="215"/>
                    <a:pt x="905" y="1"/>
                    <a:pt x="643" y="1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73"/>
            <p:cNvSpPr/>
            <p:nvPr/>
          </p:nvSpPr>
          <p:spPr>
            <a:xfrm>
              <a:off x="2284300" y="4060700"/>
              <a:ext cx="33950" cy="21750"/>
            </a:xfrm>
            <a:custGeom>
              <a:avLst/>
              <a:gdLst/>
              <a:ahLst/>
              <a:cxnLst/>
              <a:rect l="l" t="t" r="r" b="b"/>
              <a:pathLst>
                <a:path w="1358" h="870" extrusionOk="0">
                  <a:moveTo>
                    <a:pt x="1322" y="1"/>
                  </a:moveTo>
                  <a:lnTo>
                    <a:pt x="0" y="239"/>
                  </a:lnTo>
                  <a:lnTo>
                    <a:pt x="1358" y="870"/>
                  </a:lnTo>
                  <a:lnTo>
                    <a:pt x="132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73"/>
            <p:cNvSpPr/>
            <p:nvPr/>
          </p:nvSpPr>
          <p:spPr>
            <a:xfrm>
              <a:off x="2163225" y="4360175"/>
              <a:ext cx="153850" cy="40175"/>
            </a:xfrm>
            <a:custGeom>
              <a:avLst/>
              <a:gdLst/>
              <a:ahLst/>
              <a:cxnLst/>
              <a:rect l="l" t="t" r="r" b="b"/>
              <a:pathLst>
                <a:path w="6154" h="1607" extrusionOk="0">
                  <a:moveTo>
                    <a:pt x="5895" y="0"/>
                  </a:moveTo>
                  <a:cubicBezTo>
                    <a:pt x="5867" y="0"/>
                    <a:pt x="5837" y="7"/>
                    <a:pt x="5808" y="23"/>
                  </a:cubicBezTo>
                  <a:cubicBezTo>
                    <a:pt x="4891" y="464"/>
                    <a:pt x="4058" y="916"/>
                    <a:pt x="3034" y="1059"/>
                  </a:cubicBezTo>
                  <a:cubicBezTo>
                    <a:pt x="2797" y="1092"/>
                    <a:pt x="2565" y="1106"/>
                    <a:pt x="2335" y="1106"/>
                  </a:cubicBezTo>
                  <a:cubicBezTo>
                    <a:pt x="1568" y="1106"/>
                    <a:pt x="829" y="944"/>
                    <a:pt x="69" y="761"/>
                  </a:cubicBezTo>
                  <a:cubicBezTo>
                    <a:pt x="65" y="760"/>
                    <a:pt x="61" y="760"/>
                    <a:pt x="57" y="760"/>
                  </a:cubicBezTo>
                  <a:cubicBezTo>
                    <a:pt x="18" y="760"/>
                    <a:pt x="1" y="811"/>
                    <a:pt x="33" y="833"/>
                  </a:cubicBezTo>
                  <a:cubicBezTo>
                    <a:pt x="762" y="1348"/>
                    <a:pt x="1732" y="1606"/>
                    <a:pt x="2710" y="1606"/>
                  </a:cubicBezTo>
                  <a:cubicBezTo>
                    <a:pt x="3970" y="1606"/>
                    <a:pt x="5243" y="1178"/>
                    <a:pt x="6034" y="321"/>
                  </a:cubicBezTo>
                  <a:cubicBezTo>
                    <a:pt x="6153" y="181"/>
                    <a:pt x="6040" y="0"/>
                    <a:pt x="5895" y="0"/>
                  </a:cubicBezTo>
                  <a:close/>
                </a:path>
              </a:pathLst>
            </a:custGeom>
            <a:solidFill>
              <a:srgbClr val="BF36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73"/>
            <p:cNvSpPr/>
            <p:nvPr/>
          </p:nvSpPr>
          <p:spPr>
            <a:xfrm>
              <a:off x="2233700" y="4292975"/>
              <a:ext cx="112350" cy="51100"/>
            </a:xfrm>
            <a:custGeom>
              <a:avLst/>
              <a:gdLst/>
              <a:ahLst/>
              <a:cxnLst/>
              <a:rect l="l" t="t" r="r" b="b"/>
              <a:pathLst>
                <a:path w="4494" h="2044" extrusionOk="0">
                  <a:moveTo>
                    <a:pt x="4351" y="0"/>
                  </a:moveTo>
                  <a:cubicBezTo>
                    <a:pt x="4324" y="0"/>
                    <a:pt x="4297" y="10"/>
                    <a:pt x="4275" y="32"/>
                  </a:cubicBezTo>
                  <a:cubicBezTo>
                    <a:pt x="3060" y="1116"/>
                    <a:pt x="1691" y="1961"/>
                    <a:pt x="12" y="2009"/>
                  </a:cubicBezTo>
                  <a:cubicBezTo>
                    <a:pt x="0" y="2009"/>
                    <a:pt x="0" y="2032"/>
                    <a:pt x="12" y="2032"/>
                  </a:cubicBezTo>
                  <a:cubicBezTo>
                    <a:pt x="142" y="2040"/>
                    <a:pt x="271" y="2043"/>
                    <a:pt x="400" y="2043"/>
                  </a:cubicBezTo>
                  <a:cubicBezTo>
                    <a:pt x="1980" y="2043"/>
                    <a:pt x="3506" y="1494"/>
                    <a:pt x="4441" y="151"/>
                  </a:cubicBezTo>
                  <a:cubicBezTo>
                    <a:pt x="4494" y="73"/>
                    <a:pt x="4424" y="0"/>
                    <a:pt x="4351" y="0"/>
                  </a:cubicBezTo>
                  <a:close/>
                </a:path>
              </a:pathLst>
            </a:custGeom>
            <a:solidFill>
              <a:srgbClr val="BF36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73"/>
            <p:cNvSpPr/>
            <p:nvPr/>
          </p:nvSpPr>
          <p:spPr>
            <a:xfrm>
              <a:off x="2276275" y="4242025"/>
              <a:ext cx="74250" cy="54775"/>
            </a:xfrm>
            <a:custGeom>
              <a:avLst/>
              <a:gdLst/>
              <a:ahLst/>
              <a:cxnLst/>
              <a:rect l="l" t="t" r="r" b="b"/>
              <a:pathLst>
                <a:path w="2970" h="2191" extrusionOk="0">
                  <a:moveTo>
                    <a:pt x="2824" y="1"/>
                  </a:moveTo>
                  <a:cubicBezTo>
                    <a:pt x="2795" y="1"/>
                    <a:pt x="2765" y="11"/>
                    <a:pt x="2738" y="34"/>
                  </a:cubicBezTo>
                  <a:cubicBezTo>
                    <a:pt x="2369" y="439"/>
                    <a:pt x="2072" y="880"/>
                    <a:pt x="1655" y="1225"/>
                  </a:cubicBezTo>
                  <a:cubicBezTo>
                    <a:pt x="1167" y="1618"/>
                    <a:pt x="619" y="1915"/>
                    <a:pt x="36" y="2118"/>
                  </a:cubicBezTo>
                  <a:cubicBezTo>
                    <a:pt x="3" y="2139"/>
                    <a:pt x="0" y="2191"/>
                    <a:pt x="36" y="2191"/>
                  </a:cubicBezTo>
                  <a:cubicBezTo>
                    <a:pt x="39" y="2191"/>
                    <a:pt x="43" y="2190"/>
                    <a:pt x="48" y="2189"/>
                  </a:cubicBezTo>
                  <a:cubicBezTo>
                    <a:pt x="1238" y="2177"/>
                    <a:pt x="2667" y="1392"/>
                    <a:pt x="2953" y="165"/>
                  </a:cubicBezTo>
                  <a:cubicBezTo>
                    <a:pt x="2970" y="71"/>
                    <a:pt x="2900" y="1"/>
                    <a:pt x="2824" y="1"/>
                  </a:cubicBezTo>
                  <a:close/>
                </a:path>
              </a:pathLst>
            </a:custGeom>
            <a:solidFill>
              <a:srgbClr val="BF36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5" name="Google Shape;2595;p73"/>
          <p:cNvGrpSpPr/>
          <p:nvPr/>
        </p:nvGrpSpPr>
        <p:grpSpPr>
          <a:xfrm>
            <a:off x="1125602" y="4192212"/>
            <a:ext cx="499571" cy="627829"/>
            <a:chOff x="658500" y="3977050"/>
            <a:chExt cx="607825" cy="763875"/>
          </a:xfrm>
        </p:grpSpPr>
        <p:sp>
          <p:nvSpPr>
            <p:cNvPr id="2596" name="Google Shape;2596;p73"/>
            <p:cNvSpPr/>
            <p:nvPr/>
          </p:nvSpPr>
          <p:spPr>
            <a:xfrm>
              <a:off x="918425" y="4497400"/>
              <a:ext cx="49350" cy="209575"/>
            </a:xfrm>
            <a:custGeom>
              <a:avLst/>
              <a:gdLst/>
              <a:ahLst/>
              <a:cxnLst/>
              <a:rect l="l" t="t" r="r" b="b"/>
              <a:pathLst>
                <a:path w="1974" h="8383" extrusionOk="0">
                  <a:moveTo>
                    <a:pt x="490" y="1"/>
                  </a:moveTo>
                  <a:cubicBezTo>
                    <a:pt x="248" y="1"/>
                    <a:pt x="0" y="156"/>
                    <a:pt x="33" y="440"/>
                  </a:cubicBezTo>
                  <a:cubicBezTo>
                    <a:pt x="379" y="2987"/>
                    <a:pt x="688" y="5762"/>
                    <a:pt x="1486" y="8214"/>
                  </a:cubicBezTo>
                  <a:cubicBezTo>
                    <a:pt x="1522" y="8329"/>
                    <a:pt x="1619" y="8383"/>
                    <a:pt x="1717" y="8383"/>
                  </a:cubicBezTo>
                  <a:cubicBezTo>
                    <a:pt x="1841" y="8383"/>
                    <a:pt x="1967" y="8296"/>
                    <a:pt x="1974" y="8143"/>
                  </a:cubicBezTo>
                  <a:cubicBezTo>
                    <a:pt x="1962" y="5571"/>
                    <a:pt x="1403" y="2833"/>
                    <a:pt x="914" y="321"/>
                  </a:cubicBezTo>
                  <a:cubicBezTo>
                    <a:pt x="877" y="102"/>
                    <a:pt x="685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73"/>
            <p:cNvSpPr/>
            <p:nvPr/>
          </p:nvSpPr>
          <p:spPr>
            <a:xfrm>
              <a:off x="956275" y="4686225"/>
              <a:ext cx="63900" cy="41200"/>
            </a:xfrm>
            <a:custGeom>
              <a:avLst/>
              <a:gdLst/>
              <a:ahLst/>
              <a:cxnLst/>
              <a:rect l="l" t="t" r="r" b="b"/>
              <a:pathLst>
                <a:path w="2556" h="1648" extrusionOk="0">
                  <a:moveTo>
                    <a:pt x="604" y="1"/>
                  </a:moveTo>
                  <a:cubicBezTo>
                    <a:pt x="231" y="1"/>
                    <a:pt x="0" y="550"/>
                    <a:pt x="400" y="780"/>
                  </a:cubicBezTo>
                  <a:cubicBezTo>
                    <a:pt x="734" y="983"/>
                    <a:pt x="1079" y="1173"/>
                    <a:pt x="1436" y="1328"/>
                  </a:cubicBezTo>
                  <a:cubicBezTo>
                    <a:pt x="1699" y="1465"/>
                    <a:pt x="1943" y="1648"/>
                    <a:pt x="2235" y="1648"/>
                  </a:cubicBezTo>
                  <a:cubicBezTo>
                    <a:pt x="2273" y="1648"/>
                    <a:pt x="2313" y="1645"/>
                    <a:pt x="2353" y="1638"/>
                  </a:cubicBezTo>
                  <a:cubicBezTo>
                    <a:pt x="2484" y="1602"/>
                    <a:pt x="2556" y="1471"/>
                    <a:pt x="2520" y="1352"/>
                  </a:cubicBezTo>
                  <a:cubicBezTo>
                    <a:pt x="2413" y="1030"/>
                    <a:pt x="2079" y="876"/>
                    <a:pt x="1805" y="697"/>
                  </a:cubicBezTo>
                  <a:cubicBezTo>
                    <a:pt x="1496" y="471"/>
                    <a:pt x="1162" y="257"/>
                    <a:pt x="829" y="66"/>
                  </a:cubicBezTo>
                  <a:cubicBezTo>
                    <a:pt x="751" y="20"/>
                    <a:pt x="675" y="1"/>
                    <a:pt x="6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73"/>
            <p:cNvSpPr/>
            <p:nvPr/>
          </p:nvSpPr>
          <p:spPr>
            <a:xfrm>
              <a:off x="950650" y="4690700"/>
              <a:ext cx="41250" cy="50225"/>
            </a:xfrm>
            <a:custGeom>
              <a:avLst/>
              <a:gdLst/>
              <a:ahLst/>
              <a:cxnLst/>
              <a:rect l="l" t="t" r="r" b="b"/>
              <a:pathLst>
                <a:path w="1650" h="2009" extrusionOk="0">
                  <a:moveTo>
                    <a:pt x="469" y="0"/>
                  </a:moveTo>
                  <a:cubicBezTo>
                    <a:pt x="232" y="0"/>
                    <a:pt x="1" y="283"/>
                    <a:pt x="221" y="554"/>
                  </a:cubicBezTo>
                  <a:cubicBezTo>
                    <a:pt x="459" y="851"/>
                    <a:pt x="685" y="1161"/>
                    <a:pt x="923" y="1471"/>
                  </a:cubicBezTo>
                  <a:cubicBezTo>
                    <a:pt x="1090" y="1685"/>
                    <a:pt x="1292" y="1911"/>
                    <a:pt x="1554" y="2006"/>
                  </a:cubicBezTo>
                  <a:cubicBezTo>
                    <a:pt x="1561" y="2008"/>
                    <a:pt x="1567" y="2009"/>
                    <a:pt x="1573" y="2009"/>
                  </a:cubicBezTo>
                  <a:cubicBezTo>
                    <a:pt x="1611" y="2009"/>
                    <a:pt x="1638" y="1978"/>
                    <a:pt x="1638" y="1947"/>
                  </a:cubicBezTo>
                  <a:cubicBezTo>
                    <a:pt x="1649" y="1649"/>
                    <a:pt x="1471" y="1340"/>
                    <a:pt x="1316" y="1101"/>
                  </a:cubicBezTo>
                  <a:cubicBezTo>
                    <a:pt x="1114" y="792"/>
                    <a:pt x="923" y="482"/>
                    <a:pt x="733" y="161"/>
                  </a:cubicBezTo>
                  <a:cubicBezTo>
                    <a:pt x="664" y="47"/>
                    <a:pt x="566" y="0"/>
                    <a:pt x="4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73"/>
            <p:cNvSpPr/>
            <p:nvPr/>
          </p:nvSpPr>
          <p:spPr>
            <a:xfrm>
              <a:off x="936800" y="4694400"/>
              <a:ext cx="35350" cy="15975"/>
            </a:xfrm>
            <a:custGeom>
              <a:avLst/>
              <a:gdLst/>
              <a:ahLst/>
              <a:cxnLst/>
              <a:rect l="l" t="t" r="r" b="b"/>
              <a:pathLst>
                <a:path w="1414" h="639" extrusionOk="0">
                  <a:moveTo>
                    <a:pt x="1097" y="1"/>
                  </a:moveTo>
                  <a:cubicBezTo>
                    <a:pt x="1093" y="1"/>
                    <a:pt x="1089" y="1"/>
                    <a:pt x="1084" y="1"/>
                  </a:cubicBezTo>
                  <a:cubicBezTo>
                    <a:pt x="882" y="25"/>
                    <a:pt x="691" y="84"/>
                    <a:pt x="525" y="191"/>
                  </a:cubicBezTo>
                  <a:cubicBezTo>
                    <a:pt x="346" y="263"/>
                    <a:pt x="179" y="358"/>
                    <a:pt x="36" y="489"/>
                  </a:cubicBezTo>
                  <a:cubicBezTo>
                    <a:pt x="1" y="537"/>
                    <a:pt x="13" y="608"/>
                    <a:pt x="72" y="632"/>
                  </a:cubicBezTo>
                  <a:cubicBezTo>
                    <a:pt x="132" y="636"/>
                    <a:pt x="193" y="639"/>
                    <a:pt x="253" y="639"/>
                  </a:cubicBezTo>
                  <a:cubicBezTo>
                    <a:pt x="375" y="639"/>
                    <a:pt x="497" y="628"/>
                    <a:pt x="608" y="596"/>
                  </a:cubicBezTo>
                  <a:cubicBezTo>
                    <a:pt x="822" y="584"/>
                    <a:pt x="1025" y="525"/>
                    <a:pt x="1203" y="441"/>
                  </a:cubicBezTo>
                  <a:cubicBezTo>
                    <a:pt x="1414" y="325"/>
                    <a:pt x="1337" y="1"/>
                    <a:pt x="10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73"/>
            <p:cNvSpPr/>
            <p:nvPr/>
          </p:nvSpPr>
          <p:spPr>
            <a:xfrm>
              <a:off x="998625" y="4468525"/>
              <a:ext cx="49225" cy="209625"/>
            </a:xfrm>
            <a:custGeom>
              <a:avLst/>
              <a:gdLst/>
              <a:ahLst/>
              <a:cxnLst/>
              <a:rect l="l" t="t" r="r" b="b"/>
              <a:pathLst>
                <a:path w="1969" h="8385" extrusionOk="0">
                  <a:moveTo>
                    <a:pt x="488" y="1"/>
                  </a:moveTo>
                  <a:cubicBezTo>
                    <a:pt x="245" y="1"/>
                    <a:pt x="0" y="156"/>
                    <a:pt x="40" y="440"/>
                  </a:cubicBezTo>
                  <a:cubicBezTo>
                    <a:pt x="373" y="2988"/>
                    <a:pt x="695" y="5762"/>
                    <a:pt x="1481" y="8203"/>
                  </a:cubicBezTo>
                  <a:cubicBezTo>
                    <a:pt x="1518" y="8326"/>
                    <a:pt x="1622" y="8385"/>
                    <a:pt x="1724" y="8385"/>
                  </a:cubicBezTo>
                  <a:cubicBezTo>
                    <a:pt x="1847" y="8385"/>
                    <a:pt x="1969" y="8299"/>
                    <a:pt x="1969" y="8143"/>
                  </a:cubicBezTo>
                  <a:cubicBezTo>
                    <a:pt x="1957" y="5571"/>
                    <a:pt x="1397" y="2833"/>
                    <a:pt x="921" y="321"/>
                  </a:cubicBezTo>
                  <a:cubicBezTo>
                    <a:pt x="878" y="102"/>
                    <a:pt x="684" y="1"/>
                    <a:pt x="4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73"/>
            <p:cNvSpPr/>
            <p:nvPr/>
          </p:nvSpPr>
          <p:spPr>
            <a:xfrm>
              <a:off x="1036625" y="4657350"/>
              <a:ext cx="63925" cy="41200"/>
            </a:xfrm>
            <a:custGeom>
              <a:avLst/>
              <a:gdLst/>
              <a:ahLst/>
              <a:cxnLst/>
              <a:rect l="l" t="t" r="r" b="b"/>
              <a:pathLst>
                <a:path w="2557" h="1648" extrusionOk="0">
                  <a:moveTo>
                    <a:pt x="598" y="1"/>
                  </a:moveTo>
                  <a:cubicBezTo>
                    <a:pt x="231" y="1"/>
                    <a:pt x="1" y="550"/>
                    <a:pt x="401" y="780"/>
                  </a:cubicBezTo>
                  <a:cubicBezTo>
                    <a:pt x="735" y="983"/>
                    <a:pt x="1080" y="1173"/>
                    <a:pt x="1437" y="1328"/>
                  </a:cubicBezTo>
                  <a:cubicBezTo>
                    <a:pt x="1700" y="1465"/>
                    <a:pt x="1944" y="1648"/>
                    <a:pt x="2235" y="1648"/>
                  </a:cubicBezTo>
                  <a:cubicBezTo>
                    <a:pt x="2274" y="1648"/>
                    <a:pt x="2313" y="1645"/>
                    <a:pt x="2354" y="1638"/>
                  </a:cubicBezTo>
                  <a:cubicBezTo>
                    <a:pt x="2473" y="1602"/>
                    <a:pt x="2556" y="1471"/>
                    <a:pt x="2520" y="1352"/>
                  </a:cubicBezTo>
                  <a:cubicBezTo>
                    <a:pt x="2401" y="1031"/>
                    <a:pt x="2068" y="876"/>
                    <a:pt x="1806" y="697"/>
                  </a:cubicBezTo>
                  <a:cubicBezTo>
                    <a:pt x="1485" y="471"/>
                    <a:pt x="1163" y="257"/>
                    <a:pt x="818" y="66"/>
                  </a:cubicBezTo>
                  <a:cubicBezTo>
                    <a:pt x="742" y="21"/>
                    <a:pt x="667" y="1"/>
                    <a:pt x="5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73"/>
            <p:cNvSpPr/>
            <p:nvPr/>
          </p:nvSpPr>
          <p:spPr>
            <a:xfrm>
              <a:off x="1030925" y="4661825"/>
              <a:ext cx="41350" cy="50225"/>
            </a:xfrm>
            <a:custGeom>
              <a:avLst/>
              <a:gdLst/>
              <a:ahLst/>
              <a:cxnLst/>
              <a:rect l="l" t="t" r="r" b="b"/>
              <a:pathLst>
                <a:path w="1654" h="2009" extrusionOk="0">
                  <a:moveTo>
                    <a:pt x="463" y="0"/>
                  </a:moveTo>
                  <a:cubicBezTo>
                    <a:pt x="228" y="0"/>
                    <a:pt x="1" y="283"/>
                    <a:pt x="212" y="554"/>
                  </a:cubicBezTo>
                  <a:cubicBezTo>
                    <a:pt x="451" y="852"/>
                    <a:pt x="689" y="1161"/>
                    <a:pt x="915" y="1471"/>
                  </a:cubicBezTo>
                  <a:cubicBezTo>
                    <a:pt x="1082" y="1685"/>
                    <a:pt x="1284" y="1911"/>
                    <a:pt x="1546" y="2006"/>
                  </a:cubicBezTo>
                  <a:cubicBezTo>
                    <a:pt x="1552" y="2008"/>
                    <a:pt x="1558" y="2009"/>
                    <a:pt x="1564" y="2009"/>
                  </a:cubicBezTo>
                  <a:cubicBezTo>
                    <a:pt x="1603" y="2009"/>
                    <a:pt x="1629" y="1978"/>
                    <a:pt x="1629" y="1947"/>
                  </a:cubicBezTo>
                  <a:cubicBezTo>
                    <a:pt x="1653" y="1649"/>
                    <a:pt x="1463" y="1352"/>
                    <a:pt x="1308" y="1102"/>
                  </a:cubicBezTo>
                  <a:cubicBezTo>
                    <a:pt x="1117" y="792"/>
                    <a:pt x="915" y="482"/>
                    <a:pt x="724" y="161"/>
                  </a:cubicBezTo>
                  <a:cubicBezTo>
                    <a:pt x="656" y="47"/>
                    <a:pt x="559" y="0"/>
                    <a:pt x="4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73"/>
            <p:cNvSpPr/>
            <p:nvPr/>
          </p:nvSpPr>
          <p:spPr>
            <a:xfrm>
              <a:off x="1016875" y="4665525"/>
              <a:ext cx="35650" cy="15975"/>
            </a:xfrm>
            <a:custGeom>
              <a:avLst/>
              <a:gdLst/>
              <a:ahLst/>
              <a:cxnLst/>
              <a:rect l="l" t="t" r="r" b="b"/>
              <a:pathLst>
                <a:path w="1426" h="639" extrusionOk="0">
                  <a:moveTo>
                    <a:pt x="1108" y="1"/>
                  </a:moveTo>
                  <a:cubicBezTo>
                    <a:pt x="1104" y="1"/>
                    <a:pt x="1100" y="1"/>
                    <a:pt x="1096" y="1"/>
                  </a:cubicBezTo>
                  <a:cubicBezTo>
                    <a:pt x="894" y="25"/>
                    <a:pt x="703" y="84"/>
                    <a:pt x="524" y="192"/>
                  </a:cubicBezTo>
                  <a:cubicBezTo>
                    <a:pt x="346" y="263"/>
                    <a:pt x="179" y="358"/>
                    <a:pt x="48" y="489"/>
                  </a:cubicBezTo>
                  <a:cubicBezTo>
                    <a:pt x="1" y="537"/>
                    <a:pt x="24" y="608"/>
                    <a:pt x="84" y="632"/>
                  </a:cubicBezTo>
                  <a:cubicBezTo>
                    <a:pt x="143" y="636"/>
                    <a:pt x="203" y="639"/>
                    <a:pt x="262" y="639"/>
                  </a:cubicBezTo>
                  <a:cubicBezTo>
                    <a:pt x="382" y="639"/>
                    <a:pt x="501" y="628"/>
                    <a:pt x="620" y="596"/>
                  </a:cubicBezTo>
                  <a:cubicBezTo>
                    <a:pt x="822" y="584"/>
                    <a:pt x="1024" y="525"/>
                    <a:pt x="1215" y="442"/>
                  </a:cubicBezTo>
                  <a:cubicBezTo>
                    <a:pt x="1426" y="325"/>
                    <a:pt x="1337" y="1"/>
                    <a:pt x="11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73"/>
            <p:cNvSpPr/>
            <p:nvPr/>
          </p:nvSpPr>
          <p:spPr>
            <a:xfrm>
              <a:off x="1220475" y="4137800"/>
              <a:ext cx="45850" cy="81300"/>
            </a:xfrm>
            <a:custGeom>
              <a:avLst/>
              <a:gdLst/>
              <a:ahLst/>
              <a:cxnLst/>
              <a:rect l="l" t="t" r="r" b="b"/>
              <a:pathLst>
                <a:path w="1834" h="3252" extrusionOk="0">
                  <a:moveTo>
                    <a:pt x="203" y="0"/>
                  </a:moveTo>
                  <a:lnTo>
                    <a:pt x="0" y="989"/>
                  </a:lnTo>
                  <a:cubicBezTo>
                    <a:pt x="72" y="1501"/>
                    <a:pt x="191" y="2001"/>
                    <a:pt x="358" y="2477"/>
                  </a:cubicBezTo>
                  <a:cubicBezTo>
                    <a:pt x="429" y="2703"/>
                    <a:pt x="536" y="2905"/>
                    <a:pt x="703" y="3072"/>
                  </a:cubicBezTo>
                  <a:cubicBezTo>
                    <a:pt x="805" y="3190"/>
                    <a:pt x="955" y="3251"/>
                    <a:pt x="1106" y="3251"/>
                  </a:cubicBezTo>
                  <a:cubicBezTo>
                    <a:pt x="1184" y="3251"/>
                    <a:pt x="1261" y="3235"/>
                    <a:pt x="1334" y="3203"/>
                  </a:cubicBezTo>
                  <a:cubicBezTo>
                    <a:pt x="1429" y="3132"/>
                    <a:pt x="1501" y="3048"/>
                    <a:pt x="1548" y="2953"/>
                  </a:cubicBezTo>
                  <a:cubicBezTo>
                    <a:pt x="1834" y="2417"/>
                    <a:pt x="1548" y="1762"/>
                    <a:pt x="1215" y="1262"/>
                  </a:cubicBezTo>
                  <a:cubicBezTo>
                    <a:pt x="917" y="810"/>
                    <a:pt x="572" y="381"/>
                    <a:pt x="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73"/>
            <p:cNvSpPr/>
            <p:nvPr/>
          </p:nvSpPr>
          <p:spPr>
            <a:xfrm>
              <a:off x="1070750" y="3977050"/>
              <a:ext cx="144100" cy="145875"/>
            </a:xfrm>
            <a:custGeom>
              <a:avLst/>
              <a:gdLst/>
              <a:ahLst/>
              <a:cxnLst/>
              <a:rect l="l" t="t" r="r" b="b"/>
              <a:pathLst>
                <a:path w="5764" h="5835" extrusionOk="0">
                  <a:moveTo>
                    <a:pt x="4608" y="1"/>
                  </a:moveTo>
                  <a:cubicBezTo>
                    <a:pt x="4144" y="49"/>
                    <a:pt x="3942" y="632"/>
                    <a:pt x="3965" y="1096"/>
                  </a:cubicBezTo>
                  <a:cubicBezTo>
                    <a:pt x="3977" y="1168"/>
                    <a:pt x="3965" y="1239"/>
                    <a:pt x="3942" y="1311"/>
                  </a:cubicBezTo>
                  <a:cubicBezTo>
                    <a:pt x="3884" y="1418"/>
                    <a:pt x="3780" y="1474"/>
                    <a:pt x="3670" y="1474"/>
                  </a:cubicBezTo>
                  <a:cubicBezTo>
                    <a:pt x="3621" y="1474"/>
                    <a:pt x="3572" y="1463"/>
                    <a:pt x="3525" y="1442"/>
                  </a:cubicBezTo>
                  <a:cubicBezTo>
                    <a:pt x="3382" y="1370"/>
                    <a:pt x="3251" y="1263"/>
                    <a:pt x="3156" y="1132"/>
                  </a:cubicBezTo>
                  <a:cubicBezTo>
                    <a:pt x="2989" y="930"/>
                    <a:pt x="2763" y="775"/>
                    <a:pt x="2513" y="703"/>
                  </a:cubicBezTo>
                  <a:cubicBezTo>
                    <a:pt x="2477" y="697"/>
                    <a:pt x="2440" y="694"/>
                    <a:pt x="2404" y="694"/>
                  </a:cubicBezTo>
                  <a:cubicBezTo>
                    <a:pt x="2171" y="694"/>
                    <a:pt x="1932" y="821"/>
                    <a:pt x="1870" y="1037"/>
                  </a:cubicBezTo>
                  <a:cubicBezTo>
                    <a:pt x="1834" y="1239"/>
                    <a:pt x="1906" y="1454"/>
                    <a:pt x="2037" y="1608"/>
                  </a:cubicBezTo>
                  <a:cubicBezTo>
                    <a:pt x="2179" y="1763"/>
                    <a:pt x="2287" y="1942"/>
                    <a:pt x="2370" y="2144"/>
                  </a:cubicBezTo>
                  <a:cubicBezTo>
                    <a:pt x="2418" y="2346"/>
                    <a:pt x="2334" y="2597"/>
                    <a:pt x="2120" y="2644"/>
                  </a:cubicBezTo>
                  <a:cubicBezTo>
                    <a:pt x="2101" y="2647"/>
                    <a:pt x="2081" y="2649"/>
                    <a:pt x="2060" y="2649"/>
                  </a:cubicBezTo>
                  <a:cubicBezTo>
                    <a:pt x="2004" y="2649"/>
                    <a:pt x="1943" y="2638"/>
                    <a:pt x="1882" y="2620"/>
                  </a:cubicBezTo>
                  <a:cubicBezTo>
                    <a:pt x="1630" y="2544"/>
                    <a:pt x="1379" y="2427"/>
                    <a:pt x="1118" y="2427"/>
                  </a:cubicBezTo>
                  <a:cubicBezTo>
                    <a:pt x="1095" y="2427"/>
                    <a:pt x="1072" y="2428"/>
                    <a:pt x="1048" y="2430"/>
                  </a:cubicBezTo>
                  <a:cubicBezTo>
                    <a:pt x="763" y="2442"/>
                    <a:pt x="453" y="2692"/>
                    <a:pt x="513" y="2978"/>
                  </a:cubicBezTo>
                  <a:cubicBezTo>
                    <a:pt x="608" y="3394"/>
                    <a:pt x="1346" y="3466"/>
                    <a:pt x="1322" y="3894"/>
                  </a:cubicBezTo>
                  <a:cubicBezTo>
                    <a:pt x="1072" y="4025"/>
                    <a:pt x="774" y="4025"/>
                    <a:pt x="513" y="4121"/>
                  </a:cubicBezTo>
                  <a:cubicBezTo>
                    <a:pt x="251" y="4228"/>
                    <a:pt x="1" y="4490"/>
                    <a:pt x="84" y="4763"/>
                  </a:cubicBezTo>
                  <a:cubicBezTo>
                    <a:pt x="203" y="5085"/>
                    <a:pt x="667" y="5085"/>
                    <a:pt x="953" y="5275"/>
                  </a:cubicBezTo>
                  <a:cubicBezTo>
                    <a:pt x="1096" y="5394"/>
                    <a:pt x="1227" y="5525"/>
                    <a:pt x="1346" y="5668"/>
                  </a:cubicBezTo>
                  <a:cubicBezTo>
                    <a:pt x="1434" y="5774"/>
                    <a:pt x="1568" y="5834"/>
                    <a:pt x="1704" y="5834"/>
                  </a:cubicBezTo>
                  <a:cubicBezTo>
                    <a:pt x="1752" y="5834"/>
                    <a:pt x="1800" y="5827"/>
                    <a:pt x="1846" y="5811"/>
                  </a:cubicBezTo>
                  <a:cubicBezTo>
                    <a:pt x="2013" y="5728"/>
                    <a:pt x="2060" y="5525"/>
                    <a:pt x="2120" y="5359"/>
                  </a:cubicBezTo>
                  <a:cubicBezTo>
                    <a:pt x="2441" y="4275"/>
                    <a:pt x="3418" y="3692"/>
                    <a:pt x="4465" y="3513"/>
                  </a:cubicBezTo>
                  <a:cubicBezTo>
                    <a:pt x="5763" y="3287"/>
                    <a:pt x="5644" y="2251"/>
                    <a:pt x="5466" y="1061"/>
                  </a:cubicBezTo>
                  <a:cubicBezTo>
                    <a:pt x="5442" y="811"/>
                    <a:pt x="5358" y="561"/>
                    <a:pt x="5239" y="346"/>
                  </a:cubicBezTo>
                  <a:cubicBezTo>
                    <a:pt x="5096" y="132"/>
                    <a:pt x="4858" y="1"/>
                    <a:pt x="46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73"/>
            <p:cNvSpPr/>
            <p:nvPr/>
          </p:nvSpPr>
          <p:spPr>
            <a:xfrm>
              <a:off x="658500" y="4042125"/>
              <a:ext cx="572725" cy="511150"/>
            </a:xfrm>
            <a:custGeom>
              <a:avLst/>
              <a:gdLst/>
              <a:ahLst/>
              <a:cxnLst/>
              <a:rect l="l" t="t" r="r" b="b"/>
              <a:pathLst>
                <a:path w="22909" h="20446" extrusionOk="0">
                  <a:moveTo>
                    <a:pt x="20824" y="1"/>
                  </a:moveTo>
                  <a:cubicBezTo>
                    <a:pt x="19861" y="1"/>
                    <a:pt x="18874" y="780"/>
                    <a:pt x="18384" y="1696"/>
                  </a:cubicBezTo>
                  <a:cubicBezTo>
                    <a:pt x="16979" y="4256"/>
                    <a:pt x="17717" y="7899"/>
                    <a:pt x="15538" y="9840"/>
                  </a:cubicBezTo>
                  <a:cubicBezTo>
                    <a:pt x="14668" y="10613"/>
                    <a:pt x="13544" y="10902"/>
                    <a:pt x="12370" y="10902"/>
                  </a:cubicBezTo>
                  <a:cubicBezTo>
                    <a:pt x="11375" y="10902"/>
                    <a:pt x="10346" y="10695"/>
                    <a:pt x="9406" y="10400"/>
                  </a:cubicBezTo>
                  <a:cubicBezTo>
                    <a:pt x="7525" y="9792"/>
                    <a:pt x="5739" y="8899"/>
                    <a:pt x="4132" y="7744"/>
                  </a:cubicBezTo>
                  <a:cubicBezTo>
                    <a:pt x="3477" y="7280"/>
                    <a:pt x="2679" y="6768"/>
                    <a:pt x="2132" y="6185"/>
                  </a:cubicBezTo>
                  <a:cubicBezTo>
                    <a:pt x="1572" y="5589"/>
                    <a:pt x="1298" y="4839"/>
                    <a:pt x="691" y="4292"/>
                  </a:cubicBezTo>
                  <a:lnTo>
                    <a:pt x="691" y="4292"/>
                  </a:lnTo>
                  <a:cubicBezTo>
                    <a:pt x="310" y="5780"/>
                    <a:pt x="834" y="7352"/>
                    <a:pt x="2024" y="8328"/>
                  </a:cubicBezTo>
                  <a:cubicBezTo>
                    <a:pt x="1453" y="7899"/>
                    <a:pt x="798" y="7602"/>
                    <a:pt x="108" y="7423"/>
                  </a:cubicBezTo>
                  <a:lnTo>
                    <a:pt x="108" y="7423"/>
                  </a:lnTo>
                  <a:cubicBezTo>
                    <a:pt x="286" y="8530"/>
                    <a:pt x="989" y="9495"/>
                    <a:pt x="1989" y="10007"/>
                  </a:cubicBezTo>
                  <a:lnTo>
                    <a:pt x="0" y="9899"/>
                  </a:lnTo>
                  <a:lnTo>
                    <a:pt x="0" y="9899"/>
                  </a:lnTo>
                  <a:cubicBezTo>
                    <a:pt x="596" y="10971"/>
                    <a:pt x="1501" y="11828"/>
                    <a:pt x="2596" y="12376"/>
                  </a:cubicBezTo>
                  <a:cubicBezTo>
                    <a:pt x="1989" y="12174"/>
                    <a:pt x="1417" y="11912"/>
                    <a:pt x="881" y="11578"/>
                  </a:cubicBezTo>
                  <a:lnTo>
                    <a:pt x="881" y="11578"/>
                  </a:lnTo>
                  <a:cubicBezTo>
                    <a:pt x="1417" y="13328"/>
                    <a:pt x="2167" y="15019"/>
                    <a:pt x="3120" y="16591"/>
                  </a:cubicBezTo>
                  <a:cubicBezTo>
                    <a:pt x="3727" y="17615"/>
                    <a:pt x="4453" y="18555"/>
                    <a:pt x="5275" y="19424"/>
                  </a:cubicBezTo>
                  <a:cubicBezTo>
                    <a:pt x="7159" y="20086"/>
                    <a:pt x="9131" y="20446"/>
                    <a:pt x="11124" y="20446"/>
                  </a:cubicBezTo>
                  <a:cubicBezTo>
                    <a:pt x="12721" y="20446"/>
                    <a:pt x="14330" y="20215"/>
                    <a:pt x="15919" y="19722"/>
                  </a:cubicBezTo>
                  <a:cubicBezTo>
                    <a:pt x="20705" y="18186"/>
                    <a:pt x="22325" y="12602"/>
                    <a:pt x="22872" y="7661"/>
                  </a:cubicBezTo>
                  <a:cubicBezTo>
                    <a:pt x="22908" y="6149"/>
                    <a:pt x="22896" y="4649"/>
                    <a:pt x="22837" y="3137"/>
                  </a:cubicBezTo>
                  <a:cubicBezTo>
                    <a:pt x="22789" y="2029"/>
                    <a:pt x="22598" y="744"/>
                    <a:pt x="21634" y="208"/>
                  </a:cubicBezTo>
                  <a:cubicBezTo>
                    <a:pt x="21374" y="65"/>
                    <a:pt x="21100" y="1"/>
                    <a:pt x="20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73"/>
            <p:cNvSpPr/>
            <p:nvPr/>
          </p:nvSpPr>
          <p:spPr>
            <a:xfrm>
              <a:off x="790350" y="4233950"/>
              <a:ext cx="439675" cy="370950"/>
            </a:xfrm>
            <a:custGeom>
              <a:avLst/>
              <a:gdLst/>
              <a:ahLst/>
              <a:cxnLst/>
              <a:rect l="l" t="t" r="r" b="b"/>
              <a:pathLst>
                <a:path w="17587" h="14838" extrusionOk="0">
                  <a:moveTo>
                    <a:pt x="17586" y="0"/>
                  </a:moveTo>
                  <a:cubicBezTo>
                    <a:pt x="17051" y="4929"/>
                    <a:pt x="15431" y="10513"/>
                    <a:pt x="10645" y="12049"/>
                  </a:cubicBezTo>
                  <a:cubicBezTo>
                    <a:pt x="9056" y="12542"/>
                    <a:pt x="7447" y="12773"/>
                    <a:pt x="5850" y="12773"/>
                  </a:cubicBezTo>
                  <a:cubicBezTo>
                    <a:pt x="3857" y="12773"/>
                    <a:pt x="1885" y="12413"/>
                    <a:pt x="1" y="11751"/>
                  </a:cubicBezTo>
                  <a:lnTo>
                    <a:pt x="1" y="11751"/>
                  </a:lnTo>
                  <a:cubicBezTo>
                    <a:pt x="1180" y="12966"/>
                    <a:pt x="2561" y="13954"/>
                    <a:pt x="4168" y="14442"/>
                  </a:cubicBezTo>
                  <a:cubicBezTo>
                    <a:pt x="5081" y="14722"/>
                    <a:pt x="6029" y="14837"/>
                    <a:pt x="6985" y="14837"/>
                  </a:cubicBezTo>
                  <a:cubicBezTo>
                    <a:pt x="8025" y="14837"/>
                    <a:pt x="9074" y="14701"/>
                    <a:pt x="10097" y="14490"/>
                  </a:cubicBezTo>
                  <a:cubicBezTo>
                    <a:pt x="11002" y="14311"/>
                    <a:pt x="11907" y="14073"/>
                    <a:pt x="12729" y="13645"/>
                  </a:cubicBezTo>
                  <a:cubicBezTo>
                    <a:pt x="14360" y="12775"/>
                    <a:pt x="15527" y="11216"/>
                    <a:pt x="16217" y="9501"/>
                  </a:cubicBezTo>
                  <a:cubicBezTo>
                    <a:pt x="16920" y="7799"/>
                    <a:pt x="17170" y="5953"/>
                    <a:pt x="17336" y="4120"/>
                  </a:cubicBezTo>
                  <a:cubicBezTo>
                    <a:pt x="17467" y="2750"/>
                    <a:pt x="17551" y="1369"/>
                    <a:pt x="17586" y="0"/>
                  </a:cubicBezTo>
                  <a:close/>
                </a:path>
              </a:pathLst>
            </a:custGeom>
            <a:solidFill>
              <a:srgbClr val="FFDA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73"/>
            <p:cNvSpPr/>
            <p:nvPr/>
          </p:nvSpPr>
          <p:spPr>
            <a:xfrm>
              <a:off x="1223450" y="4108025"/>
              <a:ext cx="33650" cy="22050"/>
            </a:xfrm>
            <a:custGeom>
              <a:avLst/>
              <a:gdLst/>
              <a:ahLst/>
              <a:cxnLst/>
              <a:rect l="l" t="t" r="r" b="b"/>
              <a:pathLst>
                <a:path w="1346" h="882" extrusionOk="0">
                  <a:moveTo>
                    <a:pt x="36" y="1"/>
                  </a:moveTo>
                  <a:lnTo>
                    <a:pt x="0" y="882"/>
                  </a:lnTo>
                  <a:lnTo>
                    <a:pt x="1346" y="251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73"/>
            <p:cNvSpPr/>
            <p:nvPr/>
          </p:nvSpPr>
          <p:spPr>
            <a:xfrm>
              <a:off x="731525" y="4319050"/>
              <a:ext cx="323725" cy="232100"/>
            </a:xfrm>
            <a:custGeom>
              <a:avLst/>
              <a:gdLst/>
              <a:ahLst/>
              <a:cxnLst/>
              <a:rect l="l" t="t" r="r" b="b"/>
              <a:pathLst>
                <a:path w="12949" h="9284" extrusionOk="0">
                  <a:moveTo>
                    <a:pt x="34" y="1"/>
                  </a:moveTo>
                  <a:cubicBezTo>
                    <a:pt x="18" y="1"/>
                    <a:pt x="1" y="14"/>
                    <a:pt x="8" y="37"/>
                  </a:cubicBezTo>
                  <a:cubicBezTo>
                    <a:pt x="794" y="3073"/>
                    <a:pt x="2354" y="6109"/>
                    <a:pt x="5021" y="7919"/>
                  </a:cubicBezTo>
                  <a:cubicBezTo>
                    <a:pt x="6217" y="8742"/>
                    <a:pt x="7784" y="9283"/>
                    <a:pt x="9301" y="9283"/>
                  </a:cubicBezTo>
                  <a:cubicBezTo>
                    <a:pt x="10593" y="9283"/>
                    <a:pt x="11849" y="8890"/>
                    <a:pt x="12808" y="7943"/>
                  </a:cubicBezTo>
                  <a:cubicBezTo>
                    <a:pt x="12949" y="7812"/>
                    <a:pt x="12826" y="7638"/>
                    <a:pt x="12669" y="7638"/>
                  </a:cubicBezTo>
                  <a:cubicBezTo>
                    <a:pt x="12640" y="7638"/>
                    <a:pt x="12611" y="7644"/>
                    <a:pt x="12581" y="7657"/>
                  </a:cubicBezTo>
                  <a:cubicBezTo>
                    <a:pt x="11408" y="8196"/>
                    <a:pt x="10240" y="8474"/>
                    <a:pt x="9104" y="8474"/>
                  </a:cubicBezTo>
                  <a:cubicBezTo>
                    <a:pt x="7426" y="8474"/>
                    <a:pt x="5816" y="7868"/>
                    <a:pt x="4354" y="6597"/>
                  </a:cubicBezTo>
                  <a:cubicBezTo>
                    <a:pt x="2318" y="4847"/>
                    <a:pt x="1223" y="2371"/>
                    <a:pt x="56" y="13"/>
                  </a:cubicBezTo>
                  <a:cubicBezTo>
                    <a:pt x="52" y="5"/>
                    <a:pt x="43" y="1"/>
                    <a:pt x="34" y="1"/>
                  </a:cubicBezTo>
                  <a:close/>
                </a:path>
              </a:pathLst>
            </a:custGeom>
            <a:solidFill>
              <a:srgbClr val="FFDA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73"/>
            <p:cNvSpPr/>
            <p:nvPr/>
          </p:nvSpPr>
          <p:spPr>
            <a:xfrm>
              <a:off x="797475" y="4365100"/>
              <a:ext cx="198300" cy="82400"/>
            </a:xfrm>
            <a:custGeom>
              <a:avLst/>
              <a:gdLst/>
              <a:ahLst/>
              <a:cxnLst/>
              <a:rect l="l" t="t" r="r" b="b"/>
              <a:pathLst>
                <a:path w="7932" h="3296" extrusionOk="0">
                  <a:moveTo>
                    <a:pt x="79" y="1"/>
                  </a:moveTo>
                  <a:cubicBezTo>
                    <a:pt x="34" y="1"/>
                    <a:pt x="1" y="51"/>
                    <a:pt x="37" y="88"/>
                  </a:cubicBezTo>
                  <a:cubicBezTo>
                    <a:pt x="1755" y="1880"/>
                    <a:pt x="4217" y="3295"/>
                    <a:pt x="6770" y="3295"/>
                  </a:cubicBezTo>
                  <a:cubicBezTo>
                    <a:pt x="7049" y="3295"/>
                    <a:pt x="7329" y="3278"/>
                    <a:pt x="7610" y="3243"/>
                  </a:cubicBezTo>
                  <a:cubicBezTo>
                    <a:pt x="7931" y="3219"/>
                    <a:pt x="7931" y="2755"/>
                    <a:pt x="7610" y="2731"/>
                  </a:cubicBezTo>
                  <a:cubicBezTo>
                    <a:pt x="4812" y="2374"/>
                    <a:pt x="2371" y="1838"/>
                    <a:pt x="121" y="17"/>
                  </a:cubicBezTo>
                  <a:cubicBezTo>
                    <a:pt x="107" y="6"/>
                    <a:pt x="92" y="1"/>
                    <a:pt x="79" y="1"/>
                  </a:cubicBezTo>
                  <a:close/>
                </a:path>
              </a:pathLst>
            </a:custGeom>
            <a:solidFill>
              <a:srgbClr val="FFDA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73"/>
            <p:cNvSpPr/>
            <p:nvPr/>
          </p:nvSpPr>
          <p:spPr>
            <a:xfrm>
              <a:off x="865650" y="4360525"/>
              <a:ext cx="126175" cy="23975"/>
            </a:xfrm>
            <a:custGeom>
              <a:avLst/>
              <a:gdLst/>
              <a:ahLst/>
              <a:cxnLst/>
              <a:rect l="l" t="t" r="r" b="b"/>
              <a:pathLst>
                <a:path w="5047" h="959" extrusionOk="0">
                  <a:moveTo>
                    <a:pt x="119" y="1"/>
                  </a:moveTo>
                  <a:cubicBezTo>
                    <a:pt x="36" y="1"/>
                    <a:pt x="1" y="134"/>
                    <a:pt x="85" y="176"/>
                  </a:cubicBezTo>
                  <a:cubicBezTo>
                    <a:pt x="883" y="652"/>
                    <a:pt x="1851" y="958"/>
                    <a:pt x="2799" y="958"/>
                  </a:cubicBezTo>
                  <a:cubicBezTo>
                    <a:pt x="3535" y="958"/>
                    <a:pt x="4259" y="774"/>
                    <a:pt x="4883" y="342"/>
                  </a:cubicBezTo>
                  <a:cubicBezTo>
                    <a:pt x="5047" y="255"/>
                    <a:pt x="4960" y="27"/>
                    <a:pt x="4797" y="27"/>
                  </a:cubicBezTo>
                  <a:cubicBezTo>
                    <a:pt x="4783" y="27"/>
                    <a:pt x="4767" y="29"/>
                    <a:pt x="4752" y="33"/>
                  </a:cubicBezTo>
                  <a:cubicBezTo>
                    <a:pt x="3859" y="199"/>
                    <a:pt x="3026" y="347"/>
                    <a:pt x="2186" y="347"/>
                  </a:cubicBezTo>
                  <a:cubicBezTo>
                    <a:pt x="1525" y="347"/>
                    <a:pt x="859" y="256"/>
                    <a:pt x="156" y="9"/>
                  </a:cubicBezTo>
                  <a:cubicBezTo>
                    <a:pt x="143" y="3"/>
                    <a:pt x="130" y="1"/>
                    <a:pt x="119" y="1"/>
                  </a:cubicBezTo>
                  <a:close/>
                </a:path>
              </a:pathLst>
            </a:custGeom>
            <a:solidFill>
              <a:srgbClr val="FFDA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73"/>
            <p:cNvSpPr/>
            <p:nvPr/>
          </p:nvSpPr>
          <p:spPr>
            <a:xfrm>
              <a:off x="1167275" y="4100175"/>
              <a:ext cx="33875" cy="24925"/>
            </a:xfrm>
            <a:custGeom>
              <a:avLst/>
              <a:gdLst/>
              <a:ahLst/>
              <a:cxnLst/>
              <a:rect l="l" t="t" r="r" b="b"/>
              <a:pathLst>
                <a:path w="1355" h="997" extrusionOk="0">
                  <a:moveTo>
                    <a:pt x="938" y="1"/>
                  </a:moveTo>
                  <a:cubicBezTo>
                    <a:pt x="893" y="1"/>
                    <a:pt x="851" y="27"/>
                    <a:pt x="843" y="77"/>
                  </a:cubicBezTo>
                  <a:cubicBezTo>
                    <a:pt x="783" y="208"/>
                    <a:pt x="843" y="315"/>
                    <a:pt x="831" y="458"/>
                  </a:cubicBezTo>
                  <a:cubicBezTo>
                    <a:pt x="819" y="559"/>
                    <a:pt x="787" y="649"/>
                    <a:pt x="674" y="649"/>
                  </a:cubicBezTo>
                  <a:cubicBezTo>
                    <a:pt x="667" y="649"/>
                    <a:pt x="660" y="649"/>
                    <a:pt x="652" y="648"/>
                  </a:cubicBezTo>
                  <a:cubicBezTo>
                    <a:pt x="402" y="624"/>
                    <a:pt x="354" y="279"/>
                    <a:pt x="235" y="100"/>
                  </a:cubicBezTo>
                  <a:cubicBezTo>
                    <a:pt x="218" y="78"/>
                    <a:pt x="185" y="63"/>
                    <a:pt x="154" y="63"/>
                  </a:cubicBezTo>
                  <a:cubicBezTo>
                    <a:pt x="119" y="63"/>
                    <a:pt x="87" y="81"/>
                    <a:pt x="81" y="124"/>
                  </a:cubicBezTo>
                  <a:cubicBezTo>
                    <a:pt x="1" y="511"/>
                    <a:pt x="270" y="996"/>
                    <a:pt x="689" y="996"/>
                  </a:cubicBezTo>
                  <a:cubicBezTo>
                    <a:pt x="708" y="996"/>
                    <a:pt x="728" y="995"/>
                    <a:pt x="747" y="993"/>
                  </a:cubicBezTo>
                  <a:cubicBezTo>
                    <a:pt x="1200" y="934"/>
                    <a:pt x="1355" y="255"/>
                    <a:pt x="997" y="17"/>
                  </a:cubicBezTo>
                  <a:cubicBezTo>
                    <a:pt x="979" y="6"/>
                    <a:pt x="958" y="1"/>
                    <a:pt x="9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3" name="Google Shape;2613;p73"/>
          <p:cNvGrpSpPr/>
          <p:nvPr/>
        </p:nvGrpSpPr>
        <p:grpSpPr>
          <a:xfrm>
            <a:off x="1722281" y="4648860"/>
            <a:ext cx="366752" cy="151394"/>
            <a:chOff x="1384475" y="4532650"/>
            <a:chExt cx="446225" cy="184200"/>
          </a:xfrm>
        </p:grpSpPr>
        <p:sp>
          <p:nvSpPr>
            <p:cNvPr id="2614" name="Google Shape;2614;p73"/>
            <p:cNvSpPr/>
            <p:nvPr/>
          </p:nvSpPr>
          <p:spPr>
            <a:xfrm>
              <a:off x="1473600" y="4678775"/>
              <a:ext cx="13900" cy="32025"/>
            </a:xfrm>
            <a:custGeom>
              <a:avLst/>
              <a:gdLst/>
              <a:ahLst/>
              <a:cxnLst/>
              <a:rect l="l" t="t" r="r" b="b"/>
              <a:pathLst>
                <a:path w="556" h="1281" extrusionOk="0">
                  <a:moveTo>
                    <a:pt x="134" y="1"/>
                  </a:moveTo>
                  <a:cubicBezTo>
                    <a:pt x="72" y="1"/>
                    <a:pt x="1" y="49"/>
                    <a:pt x="8" y="126"/>
                  </a:cubicBezTo>
                  <a:cubicBezTo>
                    <a:pt x="31" y="364"/>
                    <a:pt x="79" y="590"/>
                    <a:pt x="162" y="805"/>
                  </a:cubicBezTo>
                  <a:cubicBezTo>
                    <a:pt x="222" y="971"/>
                    <a:pt x="293" y="1209"/>
                    <a:pt x="472" y="1281"/>
                  </a:cubicBezTo>
                  <a:cubicBezTo>
                    <a:pt x="508" y="1281"/>
                    <a:pt x="532" y="1269"/>
                    <a:pt x="532" y="1233"/>
                  </a:cubicBezTo>
                  <a:cubicBezTo>
                    <a:pt x="555" y="1055"/>
                    <a:pt x="412" y="888"/>
                    <a:pt x="353" y="721"/>
                  </a:cubicBezTo>
                  <a:cubicBezTo>
                    <a:pt x="281" y="519"/>
                    <a:pt x="234" y="304"/>
                    <a:pt x="222" y="78"/>
                  </a:cubicBezTo>
                  <a:cubicBezTo>
                    <a:pt x="217" y="24"/>
                    <a:pt x="178" y="1"/>
                    <a:pt x="134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73"/>
            <p:cNvSpPr/>
            <p:nvPr/>
          </p:nvSpPr>
          <p:spPr>
            <a:xfrm>
              <a:off x="1476625" y="4705900"/>
              <a:ext cx="11950" cy="8600"/>
            </a:xfrm>
            <a:custGeom>
              <a:avLst/>
              <a:gdLst/>
              <a:ahLst/>
              <a:cxnLst/>
              <a:rect l="l" t="t" r="r" b="b"/>
              <a:pathLst>
                <a:path w="478" h="344" extrusionOk="0">
                  <a:moveTo>
                    <a:pt x="359" y="1"/>
                  </a:moveTo>
                  <a:cubicBezTo>
                    <a:pt x="344" y="1"/>
                    <a:pt x="329" y="6"/>
                    <a:pt x="315" y="17"/>
                  </a:cubicBezTo>
                  <a:cubicBezTo>
                    <a:pt x="220" y="89"/>
                    <a:pt x="125" y="172"/>
                    <a:pt x="41" y="243"/>
                  </a:cubicBezTo>
                  <a:cubicBezTo>
                    <a:pt x="0" y="285"/>
                    <a:pt x="30" y="343"/>
                    <a:pt x="77" y="343"/>
                  </a:cubicBezTo>
                  <a:cubicBezTo>
                    <a:pt x="85" y="343"/>
                    <a:pt x="93" y="342"/>
                    <a:pt x="101" y="339"/>
                  </a:cubicBezTo>
                  <a:cubicBezTo>
                    <a:pt x="208" y="279"/>
                    <a:pt x="315" y="208"/>
                    <a:pt x="411" y="136"/>
                  </a:cubicBezTo>
                  <a:cubicBezTo>
                    <a:pt x="478" y="88"/>
                    <a:pt x="421" y="1"/>
                    <a:pt x="359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73"/>
            <p:cNvSpPr/>
            <p:nvPr/>
          </p:nvSpPr>
          <p:spPr>
            <a:xfrm>
              <a:off x="1482575" y="4706075"/>
              <a:ext cx="12900" cy="10775"/>
            </a:xfrm>
            <a:custGeom>
              <a:avLst/>
              <a:gdLst/>
              <a:ahLst/>
              <a:cxnLst/>
              <a:rect l="l" t="t" r="r" b="b"/>
              <a:pathLst>
                <a:path w="516" h="431" extrusionOk="0">
                  <a:moveTo>
                    <a:pt x="117" y="0"/>
                  </a:moveTo>
                  <a:cubicBezTo>
                    <a:pt x="52" y="0"/>
                    <a:pt x="0" y="85"/>
                    <a:pt x="65" y="141"/>
                  </a:cubicBezTo>
                  <a:cubicBezTo>
                    <a:pt x="184" y="260"/>
                    <a:pt x="327" y="355"/>
                    <a:pt x="482" y="427"/>
                  </a:cubicBezTo>
                  <a:cubicBezTo>
                    <a:pt x="484" y="429"/>
                    <a:pt x="487" y="430"/>
                    <a:pt x="490" y="430"/>
                  </a:cubicBezTo>
                  <a:cubicBezTo>
                    <a:pt x="502" y="430"/>
                    <a:pt x="516" y="411"/>
                    <a:pt x="506" y="391"/>
                  </a:cubicBezTo>
                  <a:cubicBezTo>
                    <a:pt x="411" y="260"/>
                    <a:pt x="303" y="129"/>
                    <a:pt x="173" y="22"/>
                  </a:cubicBezTo>
                  <a:cubicBezTo>
                    <a:pt x="154" y="7"/>
                    <a:pt x="135" y="0"/>
                    <a:pt x="117" y="0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73"/>
            <p:cNvSpPr/>
            <p:nvPr/>
          </p:nvSpPr>
          <p:spPr>
            <a:xfrm>
              <a:off x="1482800" y="4704225"/>
              <a:ext cx="17800" cy="5900"/>
            </a:xfrm>
            <a:custGeom>
              <a:avLst/>
              <a:gdLst/>
              <a:ahLst/>
              <a:cxnLst/>
              <a:rect l="l" t="t" r="r" b="b"/>
              <a:pathLst>
                <a:path w="712" h="236" extrusionOk="0">
                  <a:moveTo>
                    <a:pt x="129" y="0"/>
                  </a:moveTo>
                  <a:cubicBezTo>
                    <a:pt x="8" y="0"/>
                    <a:pt x="1" y="192"/>
                    <a:pt x="128" y="215"/>
                  </a:cubicBezTo>
                  <a:cubicBezTo>
                    <a:pt x="223" y="227"/>
                    <a:pt x="330" y="227"/>
                    <a:pt x="425" y="227"/>
                  </a:cubicBezTo>
                  <a:cubicBezTo>
                    <a:pt x="467" y="233"/>
                    <a:pt x="509" y="236"/>
                    <a:pt x="550" y="236"/>
                  </a:cubicBezTo>
                  <a:cubicBezTo>
                    <a:pt x="592" y="236"/>
                    <a:pt x="634" y="233"/>
                    <a:pt x="675" y="227"/>
                  </a:cubicBezTo>
                  <a:cubicBezTo>
                    <a:pt x="699" y="215"/>
                    <a:pt x="711" y="179"/>
                    <a:pt x="687" y="168"/>
                  </a:cubicBezTo>
                  <a:cubicBezTo>
                    <a:pt x="604" y="120"/>
                    <a:pt x="509" y="96"/>
                    <a:pt x="425" y="84"/>
                  </a:cubicBezTo>
                  <a:cubicBezTo>
                    <a:pt x="330" y="48"/>
                    <a:pt x="235" y="25"/>
                    <a:pt x="140" y="1"/>
                  </a:cubicBezTo>
                  <a:cubicBezTo>
                    <a:pt x="136" y="1"/>
                    <a:pt x="132" y="0"/>
                    <a:pt x="129" y="0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73"/>
            <p:cNvSpPr/>
            <p:nvPr/>
          </p:nvSpPr>
          <p:spPr>
            <a:xfrm>
              <a:off x="1500700" y="4673600"/>
              <a:ext cx="13875" cy="31925"/>
            </a:xfrm>
            <a:custGeom>
              <a:avLst/>
              <a:gdLst/>
              <a:ahLst/>
              <a:cxnLst/>
              <a:rect l="l" t="t" r="r" b="b"/>
              <a:pathLst>
                <a:path w="555" h="1277" extrusionOk="0">
                  <a:moveTo>
                    <a:pt x="127" y="1"/>
                  </a:moveTo>
                  <a:cubicBezTo>
                    <a:pt x="66" y="1"/>
                    <a:pt x="0" y="44"/>
                    <a:pt x="7" y="119"/>
                  </a:cubicBezTo>
                  <a:cubicBezTo>
                    <a:pt x="31" y="357"/>
                    <a:pt x="79" y="583"/>
                    <a:pt x="162" y="809"/>
                  </a:cubicBezTo>
                  <a:cubicBezTo>
                    <a:pt x="221" y="976"/>
                    <a:pt x="293" y="1214"/>
                    <a:pt x="471" y="1273"/>
                  </a:cubicBezTo>
                  <a:cubicBezTo>
                    <a:pt x="478" y="1276"/>
                    <a:pt x="484" y="1277"/>
                    <a:pt x="490" y="1277"/>
                  </a:cubicBezTo>
                  <a:cubicBezTo>
                    <a:pt x="516" y="1277"/>
                    <a:pt x="533" y="1257"/>
                    <a:pt x="543" y="1238"/>
                  </a:cubicBezTo>
                  <a:cubicBezTo>
                    <a:pt x="555" y="1059"/>
                    <a:pt x="412" y="881"/>
                    <a:pt x="352" y="726"/>
                  </a:cubicBezTo>
                  <a:cubicBezTo>
                    <a:pt x="281" y="511"/>
                    <a:pt x="233" y="297"/>
                    <a:pt x="221" y="83"/>
                  </a:cubicBezTo>
                  <a:cubicBezTo>
                    <a:pt x="216" y="26"/>
                    <a:pt x="173" y="1"/>
                    <a:pt x="127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73"/>
            <p:cNvSpPr/>
            <p:nvPr/>
          </p:nvSpPr>
          <p:spPr>
            <a:xfrm>
              <a:off x="1504050" y="4700725"/>
              <a:ext cx="11650" cy="8525"/>
            </a:xfrm>
            <a:custGeom>
              <a:avLst/>
              <a:gdLst/>
              <a:ahLst/>
              <a:cxnLst/>
              <a:rect l="l" t="t" r="r" b="b"/>
              <a:pathLst>
                <a:path w="466" h="341" extrusionOk="0">
                  <a:moveTo>
                    <a:pt x="349" y="1"/>
                  </a:moveTo>
                  <a:cubicBezTo>
                    <a:pt x="333" y="1"/>
                    <a:pt x="316" y="7"/>
                    <a:pt x="302" y="22"/>
                  </a:cubicBezTo>
                  <a:cubicBezTo>
                    <a:pt x="206" y="93"/>
                    <a:pt x="123" y="165"/>
                    <a:pt x="40" y="248"/>
                  </a:cubicBezTo>
                  <a:cubicBezTo>
                    <a:pt x="0" y="278"/>
                    <a:pt x="26" y="340"/>
                    <a:pt x="70" y="340"/>
                  </a:cubicBezTo>
                  <a:cubicBezTo>
                    <a:pt x="79" y="340"/>
                    <a:pt x="89" y="337"/>
                    <a:pt x="99" y="331"/>
                  </a:cubicBezTo>
                  <a:cubicBezTo>
                    <a:pt x="206" y="272"/>
                    <a:pt x="302" y="200"/>
                    <a:pt x="409" y="129"/>
                  </a:cubicBezTo>
                  <a:cubicBezTo>
                    <a:pt x="466" y="91"/>
                    <a:pt x="410" y="1"/>
                    <a:pt x="349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73"/>
            <p:cNvSpPr/>
            <p:nvPr/>
          </p:nvSpPr>
          <p:spPr>
            <a:xfrm>
              <a:off x="1509650" y="4700700"/>
              <a:ext cx="12925" cy="10775"/>
            </a:xfrm>
            <a:custGeom>
              <a:avLst/>
              <a:gdLst/>
              <a:ahLst/>
              <a:cxnLst/>
              <a:rect l="l" t="t" r="r" b="b"/>
              <a:pathLst>
                <a:path w="517" h="431" extrusionOk="0">
                  <a:moveTo>
                    <a:pt x="118" y="1"/>
                  </a:moveTo>
                  <a:cubicBezTo>
                    <a:pt x="52" y="1"/>
                    <a:pt x="1" y="86"/>
                    <a:pt x="66" y="142"/>
                  </a:cubicBezTo>
                  <a:cubicBezTo>
                    <a:pt x="185" y="249"/>
                    <a:pt x="328" y="344"/>
                    <a:pt x="483" y="428"/>
                  </a:cubicBezTo>
                  <a:cubicBezTo>
                    <a:pt x="485" y="430"/>
                    <a:pt x="487" y="431"/>
                    <a:pt x="490" y="431"/>
                  </a:cubicBezTo>
                  <a:cubicBezTo>
                    <a:pt x="502" y="431"/>
                    <a:pt x="516" y="411"/>
                    <a:pt x="506" y="392"/>
                  </a:cubicBezTo>
                  <a:cubicBezTo>
                    <a:pt x="411" y="249"/>
                    <a:pt x="304" y="130"/>
                    <a:pt x="173" y="23"/>
                  </a:cubicBezTo>
                  <a:cubicBezTo>
                    <a:pt x="155" y="7"/>
                    <a:pt x="136" y="1"/>
                    <a:pt x="118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73"/>
            <p:cNvSpPr/>
            <p:nvPr/>
          </p:nvSpPr>
          <p:spPr>
            <a:xfrm>
              <a:off x="1509975" y="4699125"/>
              <a:ext cx="17700" cy="5950"/>
            </a:xfrm>
            <a:custGeom>
              <a:avLst/>
              <a:gdLst/>
              <a:ahLst/>
              <a:cxnLst/>
              <a:rect l="l" t="t" r="r" b="b"/>
              <a:pathLst>
                <a:path w="708" h="238" extrusionOk="0">
                  <a:moveTo>
                    <a:pt x="116" y="1"/>
                  </a:moveTo>
                  <a:cubicBezTo>
                    <a:pt x="4" y="1"/>
                    <a:pt x="1" y="182"/>
                    <a:pt x="124" y="205"/>
                  </a:cubicBezTo>
                  <a:cubicBezTo>
                    <a:pt x="220" y="217"/>
                    <a:pt x="327" y="229"/>
                    <a:pt x="422" y="229"/>
                  </a:cubicBezTo>
                  <a:cubicBezTo>
                    <a:pt x="464" y="235"/>
                    <a:pt x="505" y="238"/>
                    <a:pt x="547" y="238"/>
                  </a:cubicBezTo>
                  <a:cubicBezTo>
                    <a:pt x="589" y="238"/>
                    <a:pt x="630" y="235"/>
                    <a:pt x="672" y="229"/>
                  </a:cubicBezTo>
                  <a:cubicBezTo>
                    <a:pt x="696" y="217"/>
                    <a:pt x="708" y="181"/>
                    <a:pt x="684" y="157"/>
                  </a:cubicBezTo>
                  <a:cubicBezTo>
                    <a:pt x="601" y="122"/>
                    <a:pt x="505" y="86"/>
                    <a:pt x="422" y="74"/>
                  </a:cubicBezTo>
                  <a:cubicBezTo>
                    <a:pt x="327" y="50"/>
                    <a:pt x="231" y="14"/>
                    <a:pt x="136" y="2"/>
                  </a:cubicBezTo>
                  <a:cubicBezTo>
                    <a:pt x="129" y="1"/>
                    <a:pt x="122" y="1"/>
                    <a:pt x="116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73"/>
            <p:cNvSpPr/>
            <p:nvPr/>
          </p:nvSpPr>
          <p:spPr>
            <a:xfrm>
              <a:off x="1384475" y="4532650"/>
              <a:ext cx="198875" cy="161300"/>
            </a:xfrm>
            <a:custGeom>
              <a:avLst/>
              <a:gdLst/>
              <a:ahLst/>
              <a:cxnLst/>
              <a:rect l="l" t="t" r="r" b="b"/>
              <a:pathLst>
                <a:path w="7955" h="6452" extrusionOk="0">
                  <a:moveTo>
                    <a:pt x="5270" y="1"/>
                  </a:moveTo>
                  <a:cubicBezTo>
                    <a:pt x="4387" y="1"/>
                    <a:pt x="3549" y="557"/>
                    <a:pt x="3263" y="1482"/>
                  </a:cubicBezTo>
                  <a:cubicBezTo>
                    <a:pt x="3156" y="1828"/>
                    <a:pt x="3144" y="2185"/>
                    <a:pt x="3025" y="2530"/>
                  </a:cubicBezTo>
                  <a:cubicBezTo>
                    <a:pt x="2858" y="2959"/>
                    <a:pt x="2525" y="3316"/>
                    <a:pt x="2096" y="3518"/>
                  </a:cubicBezTo>
                  <a:cubicBezTo>
                    <a:pt x="1763" y="3673"/>
                    <a:pt x="977" y="3542"/>
                    <a:pt x="763" y="3709"/>
                  </a:cubicBezTo>
                  <a:cubicBezTo>
                    <a:pt x="1" y="4292"/>
                    <a:pt x="1418" y="5649"/>
                    <a:pt x="1989" y="5959"/>
                  </a:cubicBezTo>
                  <a:cubicBezTo>
                    <a:pt x="2626" y="6317"/>
                    <a:pt x="3354" y="6452"/>
                    <a:pt x="4090" y="6452"/>
                  </a:cubicBezTo>
                  <a:cubicBezTo>
                    <a:pt x="4455" y="6452"/>
                    <a:pt x="4821" y="6419"/>
                    <a:pt x="5180" y="6364"/>
                  </a:cubicBezTo>
                  <a:cubicBezTo>
                    <a:pt x="5751" y="6269"/>
                    <a:pt x="6335" y="6114"/>
                    <a:pt x="6787" y="5768"/>
                  </a:cubicBezTo>
                  <a:cubicBezTo>
                    <a:pt x="7787" y="5006"/>
                    <a:pt x="7954" y="3518"/>
                    <a:pt x="7645" y="2304"/>
                  </a:cubicBezTo>
                  <a:cubicBezTo>
                    <a:pt x="7442" y="1518"/>
                    <a:pt x="7049" y="720"/>
                    <a:pt x="6359" y="304"/>
                  </a:cubicBezTo>
                  <a:cubicBezTo>
                    <a:pt x="6012" y="97"/>
                    <a:pt x="5637" y="1"/>
                    <a:pt x="52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73"/>
            <p:cNvSpPr/>
            <p:nvPr/>
          </p:nvSpPr>
          <p:spPr>
            <a:xfrm>
              <a:off x="1551775" y="4545000"/>
              <a:ext cx="11025" cy="13400"/>
            </a:xfrm>
            <a:custGeom>
              <a:avLst/>
              <a:gdLst/>
              <a:ahLst/>
              <a:cxnLst/>
              <a:rect l="l" t="t" r="r" b="b"/>
              <a:pathLst>
                <a:path w="441" h="536" extrusionOk="0">
                  <a:moveTo>
                    <a:pt x="441" y="0"/>
                  </a:moveTo>
                  <a:lnTo>
                    <a:pt x="0" y="274"/>
                  </a:lnTo>
                  <a:lnTo>
                    <a:pt x="333" y="536"/>
                  </a:lnTo>
                  <a:cubicBezTo>
                    <a:pt x="381" y="357"/>
                    <a:pt x="417" y="179"/>
                    <a:pt x="441" y="0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73"/>
            <p:cNvSpPr/>
            <p:nvPr/>
          </p:nvSpPr>
          <p:spPr>
            <a:xfrm>
              <a:off x="1522300" y="4545875"/>
              <a:ext cx="11325" cy="8950"/>
            </a:xfrm>
            <a:custGeom>
              <a:avLst/>
              <a:gdLst/>
              <a:ahLst/>
              <a:cxnLst/>
              <a:rect l="l" t="t" r="r" b="b"/>
              <a:pathLst>
                <a:path w="453" h="358" extrusionOk="0">
                  <a:moveTo>
                    <a:pt x="238" y="1"/>
                  </a:moveTo>
                  <a:lnTo>
                    <a:pt x="238" y="1"/>
                  </a:lnTo>
                  <a:cubicBezTo>
                    <a:pt x="12" y="13"/>
                    <a:pt x="0" y="334"/>
                    <a:pt x="215" y="358"/>
                  </a:cubicBezTo>
                  <a:cubicBezTo>
                    <a:pt x="441" y="358"/>
                    <a:pt x="453" y="36"/>
                    <a:pt x="238" y="1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73"/>
            <p:cNvSpPr/>
            <p:nvPr/>
          </p:nvSpPr>
          <p:spPr>
            <a:xfrm>
              <a:off x="1440650" y="4603575"/>
              <a:ext cx="74825" cy="47425"/>
            </a:xfrm>
            <a:custGeom>
              <a:avLst/>
              <a:gdLst/>
              <a:ahLst/>
              <a:cxnLst/>
              <a:rect l="l" t="t" r="r" b="b"/>
              <a:pathLst>
                <a:path w="2993" h="1897" extrusionOk="0">
                  <a:moveTo>
                    <a:pt x="2718" y="1"/>
                  </a:moveTo>
                  <a:cubicBezTo>
                    <a:pt x="2680" y="1"/>
                    <a:pt x="2641" y="22"/>
                    <a:pt x="2623" y="62"/>
                  </a:cubicBezTo>
                  <a:cubicBezTo>
                    <a:pt x="2469" y="550"/>
                    <a:pt x="2409" y="979"/>
                    <a:pt x="1969" y="1324"/>
                  </a:cubicBezTo>
                  <a:cubicBezTo>
                    <a:pt x="1701" y="1544"/>
                    <a:pt x="1388" y="1637"/>
                    <a:pt x="1070" y="1637"/>
                  </a:cubicBezTo>
                  <a:cubicBezTo>
                    <a:pt x="751" y="1637"/>
                    <a:pt x="427" y="1544"/>
                    <a:pt x="135" y="1396"/>
                  </a:cubicBezTo>
                  <a:cubicBezTo>
                    <a:pt x="127" y="1392"/>
                    <a:pt x="118" y="1391"/>
                    <a:pt x="110" y="1391"/>
                  </a:cubicBezTo>
                  <a:cubicBezTo>
                    <a:pt x="55" y="1391"/>
                    <a:pt x="0" y="1450"/>
                    <a:pt x="52" y="1491"/>
                  </a:cubicBezTo>
                  <a:cubicBezTo>
                    <a:pt x="368" y="1758"/>
                    <a:pt x="763" y="1896"/>
                    <a:pt x="1161" y="1896"/>
                  </a:cubicBezTo>
                  <a:cubicBezTo>
                    <a:pt x="1437" y="1896"/>
                    <a:pt x="1715" y="1830"/>
                    <a:pt x="1969" y="1693"/>
                  </a:cubicBezTo>
                  <a:cubicBezTo>
                    <a:pt x="2492" y="1407"/>
                    <a:pt x="2993" y="681"/>
                    <a:pt x="2802" y="74"/>
                  </a:cubicBezTo>
                  <a:cubicBezTo>
                    <a:pt x="2796" y="25"/>
                    <a:pt x="2758" y="1"/>
                    <a:pt x="27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73"/>
            <p:cNvSpPr/>
            <p:nvPr/>
          </p:nvSpPr>
          <p:spPr>
            <a:xfrm>
              <a:off x="1484650" y="4623600"/>
              <a:ext cx="37250" cy="40725"/>
            </a:xfrm>
            <a:custGeom>
              <a:avLst/>
              <a:gdLst/>
              <a:ahLst/>
              <a:cxnLst/>
              <a:rect l="l" t="t" r="r" b="b"/>
              <a:pathLst>
                <a:path w="1490" h="1629" extrusionOk="0">
                  <a:moveTo>
                    <a:pt x="1311" y="1"/>
                  </a:moveTo>
                  <a:cubicBezTo>
                    <a:pt x="1269" y="1"/>
                    <a:pt x="1226" y="24"/>
                    <a:pt x="1209" y="71"/>
                  </a:cubicBezTo>
                  <a:cubicBezTo>
                    <a:pt x="1113" y="345"/>
                    <a:pt x="1078" y="630"/>
                    <a:pt x="935" y="904"/>
                  </a:cubicBezTo>
                  <a:cubicBezTo>
                    <a:pt x="820" y="1114"/>
                    <a:pt x="590" y="1432"/>
                    <a:pt x="325" y="1432"/>
                  </a:cubicBezTo>
                  <a:cubicBezTo>
                    <a:pt x="260" y="1432"/>
                    <a:pt x="193" y="1413"/>
                    <a:pt x="125" y="1368"/>
                  </a:cubicBezTo>
                  <a:cubicBezTo>
                    <a:pt x="117" y="1365"/>
                    <a:pt x="109" y="1364"/>
                    <a:pt x="100" y="1364"/>
                  </a:cubicBezTo>
                  <a:cubicBezTo>
                    <a:pt x="48" y="1364"/>
                    <a:pt x="1" y="1423"/>
                    <a:pt x="42" y="1464"/>
                  </a:cubicBezTo>
                  <a:cubicBezTo>
                    <a:pt x="164" y="1579"/>
                    <a:pt x="288" y="1629"/>
                    <a:pt x="410" y="1629"/>
                  </a:cubicBezTo>
                  <a:cubicBezTo>
                    <a:pt x="979" y="1629"/>
                    <a:pt x="1490" y="553"/>
                    <a:pt x="1411" y="83"/>
                  </a:cubicBezTo>
                  <a:cubicBezTo>
                    <a:pt x="1399" y="27"/>
                    <a:pt x="1355" y="1"/>
                    <a:pt x="13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73"/>
            <p:cNvSpPr/>
            <p:nvPr/>
          </p:nvSpPr>
          <p:spPr>
            <a:xfrm>
              <a:off x="1510525" y="4633050"/>
              <a:ext cx="25450" cy="37450"/>
            </a:xfrm>
            <a:custGeom>
              <a:avLst/>
              <a:gdLst/>
              <a:ahLst/>
              <a:cxnLst/>
              <a:rect l="l" t="t" r="r" b="b"/>
              <a:pathLst>
                <a:path w="1018" h="1498" extrusionOk="0">
                  <a:moveTo>
                    <a:pt x="811" y="0"/>
                  </a:moveTo>
                  <a:cubicBezTo>
                    <a:pt x="777" y="0"/>
                    <a:pt x="744" y="19"/>
                    <a:pt x="733" y="62"/>
                  </a:cubicBezTo>
                  <a:cubicBezTo>
                    <a:pt x="686" y="276"/>
                    <a:pt x="686" y="514"/>
                    <a:pt x="626" y="717"/>
                  </a:cubicBezTo>
                  <a:cubicBezTo>
                    <a:pt x="571" y="881"/>
                    <a:pt x="415" y="1359"/>
                    <a:pt x="168" y="1359"/>
                  </a:cubicBezTo>
                  <a:cubicBezTo>
                    <a:pt x="147" y="1359"/>
                    <a:pt x="125" y="1355"/>
                    <a:pt x="102" y="1348"/>
                  </a:cubicBezTo>
                  <a:cubicBezTo>
                    <a:pt x="96" y="1345"/>
                    <a:pt x="89" y="1344"/>
                    <a:pt x="83" y="1344"/>
                  </a:cubicBezTo>
                  <a:cubicBezTo>
                    <a:pt x="33" y="1344"/>
                    <a:pt x="0" y="1422"/>
                    <a:pt x="43" y="1443"/>
                  </a:cubicBezTo>
                  <a:cubicBezTo>
                    <a:pt x="113" y="1480"/>
                    <a:pt x="180" y="1497"/>
                    <a:pt x="244" y="1497"/>
                  </a:cubicBezTo>
                  <a:cubicBezTo>
                    <a:pt x="748" y="1497"/>
                    <a:pt x="1018" y="433"/>
                    <a:pt x="912" y="74"/>
                  </a:cubicBezTo>
                  <a:cubicBezTo>
                    <a:pt x="899" y="28"/>
                    <a:pt x="853" y="0"/>
                    <a:pt x="8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73"/>
            <p:cNvSpPr/>
            <p:nvPr/>
          </p:nvSpPr>
          <p:spPr>
            <a:xfrm>
              <a:off x="1390425" y="4616425"/>
              <a:ext cx="30700" cy="37825"/>
            </a:xfrm>
            <a:custGeom>
              <a:avLst/>
              <a:gdLst/>
              <a:ahLst/>
              <a:cxnLst/>
              <a:rect l="l" t="t" r="r" b="b"/>
              <a:pathLst>
                <a:path w="1228" h="1513" extrusionOk="0">
                  <a:moveTo>
                    <a:pt x="60" y="1"/>
                  </a:moveTo>
                  <a:lnTo>
                    <a:pt x="251" y="346"/>
                  </a:lnTo>
                  <a:cubicBezTo>
                    <a:pt x="168" y="358"/>
                    <a:pt x="84" y="358"/>
                    <a:pt x="1" y="358"/>
                  </a:cubicBezTo>
                  <a:cubicBezTo>
                    <a:pt x="49" y="417"/>
                    <a:pt x="96" y="477"/>
                    <a:pt x="156" y="536"/>
                  </a:cubicBezTo>
                  <a:lnTo>
                    <a:pt x="13" y="548"/>
                  </a:lnTo>
                  <a:cubicBezTo>
                    <a:pt x="215" y="834"/>
                    <a:pt x="453" y="1084"/>
                    <a:pt x="703" y="1322"/>
                  </a:cubicBezTo>
                  <a:cubicBezTo>
                    <a:pt x="787" y="1417"/>
                    <a:pt x="894" y="1489"/>
                    <a:pt x="1025" y="1513"/>
                  </a:cubicBezTo>
                  <a:lnTo>
                    <a:pt x="1227" y="334"/>
                  </a:lnTo>
                  <a:cubicBezTo>
                    <a:pt x="822" y="298"/>
                    <a:pt x="430" y="179"/>
                    <a:pt x="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73"/>
            <p:cNvSpPr/>
            <p:nvPr/>
          </p:nvSpPr>
          <p:spPr>
            <a:xfrm>
              <a:off x="1721250" y="4678775"/>
              <a:ext cx="13900" cy="32025"/>
            </a:xfrm>
            <a:custGeom>
              <a:avLst/>
              <a:gdLst/>
              <a:ahLst/>
              <a:cxnLst/>
              <a:rect l="l" t="t" r="r" b="b"/>
              <a:pathLst>
                <a:path w="556" h="1281" extrusionOk="0">
                  <a:moveTo>
                    <a:pt x="127" y="1"/>
                  </a:moveTo>
                  <a:cubicBezTo>
                    <a:pt x="68" y="1"/>
                    <a:pt x="1" y="49"/>
                    <a:pt x="8" y="126"/>
                  </a:cubicBezTo>
                  <a:cubicBezTo>
                    <a:pt x="20" y="352"/>
                    <a:pt x="67" y="590"/>
                    <a:pt x="151" y="805"/>
                  </a:cubicBezTo>
                  <a:cubicBezTo>
                    <a:pt x="210" y="971"/>
                    <a:pt x="293" y="1209"/>
                    <a:pt x="460" y="1281"/>
                  </a:cubicBezTo>
                  <a:cubicBezTo>
                    <a:pt x="496" y="1281"/>
                    <a:pt x="532" y="1269"/>
                    <a:pt x="532" y="1233"/>
                  </a:cubicBezTo>
                  <a:cubicBezTo>
                    <a:pt x="555" y="1055"/>
                    <a:pt x="412" y="888"/>
                    <a:pt x="353" y="721"/>
                  </a:cubicBezTo>
                  <a:cubicBezTo>
                    <a:pt x="270" y="519"/>
                    <a:pt x="222" y="304"/>
                    <a:pt x="210" y="78"/>
                  </a:cubicBezTo>
                  <a:cubicBezTo>
                    <a:pt x="205" y="24"/>
                    <a:pt x="168" y="1"/>
                    <a:pt x="127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73"/>
            <p:cNvSpPr/>
            <p:nvPr/>
          </p:nvSpPr>
          <p:spPr>
            <a:xfrm>
              <a:off x="1724525" y="4705900"/>
              <a:ext cx="11700" cy="8600"/>
            </a:xfrm>
            <a:custGeom>
              <a:avLst/>
              <a:gdLst/>
              <a:ahLst/>
              <a:cxnLst/>
              <a:rect l="l" t="t" r="r" b="b"/>
              <a:pathLst>
                <a:path w="468" h="344" extrusionOk="0">
                  <a:moveTo>
                    <a:pt x="349" y="1"/>
                  </a:moveTo>
                  <a:cubicBezTo>
                    <a:pt x="334" y="1"/>
                    <a:pt x="319" y="6"/>
                    <a:pt x="305" y="17"/>
                  </a:cubicBezTo>
                  <a:cubicBezTo>
                    <a:pt x="210" y="89"/>
                    <a:pt x="115" y="172"/>
                    <a:pt x="31" y="243"/>
                  </a:cubicBezTo>
                  <a:cubicBezTo>
                    <a:pt x="1" y="285"/>
                    <a:pt x="23" y="343"/>
                    <a:pt x="68" y="343"/>
                  </a:cubicBezTo>
                  <a:cubicBezTo>
                    <a:pt x="75" y="343"/>
                    <a:pt x="83" y="342"/>
                    <a:pt x="91" y="339"/>
                  </a:cubicBezTo>
                  <a:cubicBezTo>
                    <a:pt x="198" y="279"/>
                    <a:pt x="305" y="208"/>
                    <a:pt x="401" y="136"/>
                  </a:cubicBezTo>
                  <a:cubicBezTo>
                    <a:pt x="468" y="88"/>
                    <a:pt x="411" y="1"/>
                    <a:pt x="349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73"/>
            <p:cNvSpPr/>
            <p:nvPr/>
          </p:nvSpPr>
          <p:spPr>
            <a:xfrm>
              <a:off x="1730225" y="4706075"/>
              <a:ext cx="12900" cy="10775"/>
            </a:xfrm>
            <a:custGeom>
              <a:avLst/>
              <a:gdLst/>
              <a:ahLst/>
              <a:cxnLst/>
              <a:rect l="l" t="t" r="r" b="b"/>
              <a:pathLst>
                <a:path w="516" h="431" extrusionOk="0">
                  <a:moveTo>
                    <a:pt x="117" y="0"/>
                  </a:moveTo>
                  <a:cubicBezTo>
                    <a:pt x="52" y="0"/>
                    <a:pt x="0" y="85"/>
                    <a:pt x="65" y="141"/>
                  </a:cubicBezTo>
                  <a:cubicBezTo>
                    <a:pt x="184" y="260"/>
                    <a:pt x="327" y="355"/>
                    <a:pt x="482" y="427"/>
                  </a:cubicBezTo>
                  <a:cubicBezTo>
                    <a:pt x="484" y="429"/>
                    <a:pt x="487" y="430"/>
                    <a:pt x="490" y="430"/>
                  </a:cubicBezTo>
                  <a:cubicBezTo>
                    <a:pt x="502" y="430"/>
                    <a:pt x="516" y="411"/>
                    <a:pt x="506" y="391"/>
                  </a:cubicBezTo>
                  <a:cubicBezTo>
                    <a:pt x="411" y="260"/>
                    <a:pt x="292" y="129"/>
                    <a:pt x="173" y="22"/>
                  </a:cubicBezTo>
                  <a:cubicBezTo>
                    <a:pt x="154" y="7"/>
                    <a:pt x="135" y="0"/>
                    <a:pt x="117" y="0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73"/>
            <p:cNvSpPr/>
            <p:nvPr/>
          </p:nvSpPr>
          <p:spPr>
            <a:xfrm>
              <a:off x="1730350" y="4704225"/>
              <a:ext cx="17600" cy="5900"/>
            </a:xfrm>
            <a:custGeom>
              <a:avLst/>
              <a:gdLst/>
              <a:ahLst/>
              <a:cxnLst/>
              <a:rect l="l" t="t" r="r" b="b"/>
              <a:pathLst>
                <a:path w="704" h="236" extrusionOk="0">
                  <a:moveTo>
                    <a:pt x="132" y="0"/>
                  </a:moveTo>
                  <a:cubicBezTo>
                    <a:pt x="1" y="0"/>
                    <a:pt x="5" y="192"/>
                    <a:pt x="132" y="215"/>
                  </a:cubicBezTo>
                  <a:cubicBezTo>
                    <a:pt x="227" y="227"/>
                    <a:pt x="322" y="227"/>
                    <a:pt x="429" y="227"/>
                  </a:cubicBezTo>
                  <a:cubicBezTo>
                    <a:pt x="471" y="233"/>
                    <a:pt x="513" y="236"/>
                    <a:pt x="554" y="236"/>
                  </a:cubicBezTo>
                  <a:cubicBezTo>
                    <a:pt x="596" y="236"/>
                    <a:pt x="638" y="233"/>
                    <a:pt x="679" y="227"/>
                  </a:cubicBezTo>
                  <a:cubicBezTo>
                    <a:pt x="703" y="215"/>
                    <a:pt x="703" y="179"/>
                    <a:pt x="679" y="168"/>
                  </a:cubicBezTo>
                  <a:cubicBezTo>
                    <a:pt x="596" y="132"/>
                    <a:pt x="513" y="96"/>
                    <a:pt x="429" y="84"/>
                  </a:cubicBezTo>
                  <a:cubicBezTo>
                    <a:pt x="334" y="48"/>
                    <a:pt x="239" y="25"/>
                    <a:pt x="144" y="1"/>
                  </a:cubicBezTo>
                  <a:cubicBezTo>
                    <a:pt x="140" y="1"/>
                    <a:pt x="136" y="0"/>
                    <a:pt x="132" y="0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73"/>
            <p:cNvSpPr/>
            <p:nvPr/>
          </p:nvSpPr>
          <p:spPr>
            <a:xfrm>
              <a:off x="1748350" y="4673600"/>
              <a:ext cx="13875" cy="31925"/>
            </a:xfrm>
            <a:custGeom>
              <a:avLst/>
              <a:gdLst/>
              <a:ahLst/>
              <a:cxnLst/>
              <a:rect l="l" t="t" r="r" b="b"/>
              <a:pathLst>
                <a:path w="555" h="1277" extrusionOk="0">
                  <a:moveTo>
                    <a:pt x="120" y="1"/>
                  </a:moveTo>
                  <a:cubicBezTo>
                    <a:pt x="62" y="1"/>
                    <a:pt x="0" y="44"/>
                    <a:pt x="7" y="119"/>
                  </a:cubicBezTo>
                  <a:cubicBezTo>
                    <a:pt x="31" y="357"/>
                    <a:pt x="79" y="583"/>
                    <a:pt x="162" y="809"/>
                  </a:cubicBezTo>
                  <a:cubicBezTo>
                    <a:pt x="221" y="976"/>
                    <a:pt x="293" y="1214"/>
                    <a:pt x="471" y="1273"/>
                  </a:cubicBezTo>
                  <a:cubicBezTo>
                    <a:pt x="476" y="1276"/>
                    <a:pt x="481" y="1277"/>
                    <a:pt x="485" y="1277"/>
                  </a:cubicBezTo>
                  <a:cubicBezTo>
                    <a:pt x="507" y="1277"/>
                    <a:pt x="531" y="1257"/>
                    <a:pt x="531" y="1238"/>
                  </a:cubicBezTo>
                  <a:cubicBezTo>
                    <a:pt x="555" y="1059"/>
                    <a:pt x="412" y="881"/>
                    <a:pt x="352" y="726"/>
                  </a:cubicBezTo>
                  <a:cubicBezTo>
                    <a:pt x="281" y="511"/>
                    <a:pt x="233" y="297"/>
                    <a:pt x="210" y="83"/>
                  </a:cubicBezTo>
                  <a:cubicBezTo>
                    <a:pt x="204" y="26"/>
                    <a:pt x="163" y="1"/>
                    <a:pt x="120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73"/>
            <p:cNvSpPr/>
            <p:nvPr/>
          </p:nvSpPr>
          <p:spPr>
            <a:xfrm>
              <a:off x="1751650" y="4700725"/>
              <a:ext cx="11650" cy="8525"/>
            </a:xfrm>
            <a:custGeom>
              <a:avLst/>
              <a:gdLst/>
              <a:ahLst/>
              <a:cxnLst/>
              <a:rect l="l" t="t" r="r" b="b"/>
              <a:pathLst>
                <a:path w="466" h="341" extrusionOk="0">
                  <a:moveTo>
                    <a:pt x="351" y="1"/>
                  </a:moveTo>
                  <a:cubicBezTo>
                    <a:pt x="335" y="1"/>
                    <a:pt x="318" y="7"/>
                    <a:pt x="304" y="22"/>
                  </a:cubicBezTo>
                  <a:cubicBezTo>
                    <a:pt x="208" y="93"/>
                    <a:pt x="113" y="165"/>
                    <a:pt x="30" y="248"/>
                  </a:cubicBezTo>
                  <a:cubicBezTo>
                    <a:pt x="0" y="278"/>
                    <a:pt x="20" y="340"/>
                    <a:pt x="68" y="340"/>
                  </a:cubicBezTo>
                  <a:cubicBezTo>
                    <a:pt x="78" y="340"/>
                    <a:pt x="89" y="337"/>
                    <a:pt x="101" y="331"/>
                  </a:cubicBezTo>
                  <a:cubicBezTo>
                    <a:pt x="208" y="272"/>
                    <a:pt x="304" y="200"/>
                    <a:pt x="399" y="129"/>
                  </a:cubicBezTo>
                  <a:cubicBezTo>
                    <a:pt x="465" y="91"/>
                    <a:pt x="411" y="1"/>
                    <a:pt x="351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73"/>
            <p:cNvSpPr/>
            <p:nvPr/>
          </p:nvSpPr>
          <p:spPr>
            <a:xfrm>
              <a:off x="1757100" y="4700575"/>
              <a:ext cx="13175" cy="10825"/>
            </a:xfrm>
            <a:custGeom>
              <a:avLst/>
              <a:gdLst/>
              <a:ahLst/>
              <a:cxnLst/>
              <a:rect l="l" t="t" r="r" b="b"/>
              <a:pathLst>
                <a:path w="527" h="433" extrusionOk="0">
                  <a:moveTo>
                    <a:pt x="121" y="1"/>
                  </a:moveTo>
                  <a:cubicBezTo>
                    <a:pt x="55" y="1"/>
                    <a:pt x="0" y="92"/>
                    <a:pt x="74" y="147"/>
                  </a:cubicBezTo>
                  <a:cubicBezTo>
                    <a:pt x="193" y="254"/>
                    <a:pt x="336" y="349"/>
                    <a:pt x="491" y="433"/>
                  </a:cubicBezTo>
                  <a:cubicBezTo>
                    <a:pt x="502" y="433"/>
                    <a:pt x="526" y="421"/>
                    <a:pt x="514" y="397"/>
                  </a:cubicBezTo>
                  <a:cubicBezTo>
                    <a:pt x="419" y="254"/>
                    <a:pt x="300" y="135"/>
                    <a:pt x="181" y="28"/>
                  </a:cubicBezTo>
                  <a:cubicBezTo>
                    <a:pt x="162" y="9"/>
                    <a:pt x="141" y="1"/>
                    <a:pt x="121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73"/>
            <p:cNvSpPr/>
            <p:nvPr/>
          </p:nvSpPr>
          <p:spPr>
            <a:xfrm>
              <a:off x="1757450" y="4699125"/>
              <a:ext cx="17575" cy="5950"/>
            </a:xfrm>
            <a:custGeom>
              <a:avLst/>
              <a:gdLst/>
              <a:ahLst/>
              <a:cxnLst/>
              <a:rect l="l" t="t" r="r" b="b"/>
              <a:pathLst>
                <a:path w="703" h="238" extrusionOk="0">
                  <a:moveTo>
                    <a:pt x="121" y="1"/>
                  </a:moveTo>
                  <a:cubicBezTo>
                    <a:pt x="1" y="1"/>
                    <a:pt x="8" y="182"/>
                    <a:pt x="131" y="205"/>
                  </a:cubicBezTo>
                  <a:cubicBezTo>
                    <a:pt x="227" y="217"/>
                    <a:pt x="322" y="229"/>
                    <a:pt x="429" y="229"/>
                  </a:cubicBezTo>
                  <a:cubicBezTo>
                    <a:pt x="471" y="235"/>
                    <a:pt x="512" y="238"/>
                    <a:pt x="554" y="238"/>
                  </a:cubicBezTo>
                  <a:cubicBezTo>
                    <a:pt x="596" y="238"/>
                    <a:pt x="637" y="235"/>
                    <a:pt x="679" y="229"/>
                  </a:cubicBezTo>
                  <a:cubicBezTo>
                    <a:pt x="703" y="217"/>
                    <a:pt x="703" y="181"/>
                    <a:pt x="691" y="157"/>
                  </a:cubicBezTo>
                  <a:cubicBezTo>
                    <a:pt x="608" y="122"/>
                    <a:pt x="512" y="86"/>
                    <a:pt x="429" y="74"/>
                  </a:cubicBezTo>
                  <a:cubicBezTo>
                    <a:pt x="322" y="50"/>
                    <a:pt x="238" y="14"/>
                    <a:pt x="143" y="2"/>
                  </a:cubicBezTo>
                  <a:cubicBezTo>
                    <a:pt x="135" y="1"/>
                    <a:pt x="128" y="1"/>
                    <a:pt x="121" y="1"/>
                  </a:cubicBez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73"/>
            <p:cNvSpPr/>
            <p:nvPr/>
          </p:nvSpPr>
          <p:spPr>
            <a:xfrm>
              <a:off x="1632125" y="4532650"/>
              <a:ext cx="198575" cy="161300"/>
            </a:xfrm>
            <a:custGeom>
              <a:avLst/>
              <a:gdLst/>
              <a:ahLst/>
              <a:cxnLst/>
              <a:rect l="l" t="t" r="r" b="b"/>
              <a:pathLst>
                <a:path w="7943" h="6452" extrusionOk="0">
                  <a:moveTo>
                    <a:pt x="5263" y="1"/>
                  </a:moveTo>
                  <a:cubicBezTo>
                    <a:pt x="4382" y="1"/>
                    <a:pt x="3541" y="557"/>
                    <a:pt x="3263" y="1482"/>
                  </a:cubicBezTo>
                  <a:cubicBezTo>
                    <a:pt x="3156" y="1828"/>
                    <a:pt x="3132" y="2185"/>
                    <a:pt x="3025" y="2530"/>
                  </a:cubicBezTo>
                  <a:cubicBezTo>
                    <a:pt x="2846" y="2959"/>
                    <a:pt x="2513" y="3316"/>
                    <a:pt x="2096" y="3518"/>
                  </a:cubicBezTo>
                  <a:cubicBezTo>
                    <a:pt x="1763" y="3673"/>
                    <a:pt x="977" y="3542"/>
                    <a:pt x="751" y="3709"/>
                  </a:cubicBezTo>
                  <a:cubicBezTo>
                    <a:pt x="1" y="4292"/>
                    <a:pt x="1406" y="5649"/>
                    <a:pt x="1977" y="5959"/>
                  </a:cubicBezTo>
                  <a:cubicBezTo>
                    <a:pt x="2622" y="6317"/>
                    <a:pt x="3353" y="6452"/>
                    <a:pt x="4086" y="6452"/>
                  </a:cubicBezTo>
                  <a:cubicBezTo>
                    <a:pt x="4449" y="6452"/>
                    <a:pt x="4813" y="6419"/>
                    <a:pt x="5168" y="6364"/>
                  </a:cubicBezTo>
                  <a:cubicBezTo>
                    <a:pt x="5740" y="6269"/>
                    <a:pt x="6323" y="6114"/>
                    <a:pt x="6787" y="5768"/>
                  </a:cubicBezTo>
                  <a:cubicBezTo>
                    <a:pt x="7787" y="5006"/>
                    <a:pt x="7942" y="3518"/>
                    <a:pt x="7633" y="2304"/>
                  </a:cubicBezTo>
                  <a:cubicBezTo>
                    <a:pt x="7442" y="1518"/>
                    <a:pt x="7049" y="720"/>
                    <a:pt x="6347" y="304"/>
                  </a:cubicBezTo>
                  <a:cubicBezTo>
                    <a:pt x="6004" y="97"/>
                    <a:pt x="5630" y="1"/>
                    <a:pt x="52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73"/>
            <p:cNvSpPr/>
            <p:nvPr/>
          </p:nvSpPr>
          <p:spPr>
            <a:xfrm>
              <a:off x="1797325" y="4570000"/>
              <a:ext cx="12825" cy="10125"/>
            </a:xfrm>
            <a:custGeom>
              <a:avLst/>
              <a:gdLst/>
              <a:ahLst/>
              <a:cxnLst/>
              <a:rect l="l" t="t" r="r" b="b"/>
              <a:pathLst>
                <a:path w="513" h="405" extrusionOk="0">
                  <a:moveTo>
                    <a:pt x="1" y="0"/>
                  </a:moveTo>
                  <a:lnTo>
                    <a:pt x="108" y="405"/>
                  </a:lnTo>
                  <a:cubicBezTo>
                    <a:pt x="263" y="298"/>
                    <a:pt x="394" y="179"/>
                    <a:pt x="513" y="4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64A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73"/>
            <p:cNvSpPr/>
            <p:nvPr/>
          </p:nvSpPr>
          <p:spPr>
            <a:xfrm>
              <a:off x="1761775" y="4562825"/>
              <a:ext cx="11950" cy="8575"/>
            </a:xfrm>
            <a:custGeom>
              <a:avLst/>
              <a:gdLst/>
              <a:ahLst/>
              <a:cxnLst/>
              <a:rect l="l" t="t" r="r" b="b"/>
              <a:pathLst>
                <a:path w="478" h="343" extrusionOk="0">
                  <a:moveTo>
                    <a:pt x="246" y="0"/>
                  </a:moveTo>
                  <a:cubicBezTo>
                    <a:pt x="107" y="0"/>
                    <a:pt x="0" y="187"/>
                    <a:pt x="125" y="311"/>
                  </a:cubicBezTo>
                  <a:cubicBezTo>
                    <a:pt x="158" y="333"/>
                    <a:pt x="191" y="342"/>
                    <a:pt x="223" y="342"/>
                  </a:cubicBezTo>
                  <a:cubicBezTo>
                    <a:pt x="366" y="342"/>
                    <a:pt x="478" y="154"/>
                    <a:pt x="351" y="37"/>
                  </a:cubicBezTo>
                  <a:cubicBezTo>
                    <a:pt x="316" y="11"/>
                    <a:pt x="280" y="0"/>
                    <a:pt x="246" y="0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73"/>
            <p:cNvSpPr/>
            <p:nvPr/>
          </p:nvSpPr>
          <p:spPr>
            <a:xfrm>
              <a:off x="1796700" y="4555650"/>
              <a:ext cx="11500" cy="8150"/>
            </a:xfrm>
            <a:custGeom>
              <a:avLst/>
              <a:gdLst/>
              <a:ahLst/>
              <a:cxnLst/>
              <a:rect l="l" t="t" r="r" b="b"/>
              <a:pathLst>
                <a:path w="460" h="326" extrusionOk="0">
                  <a:moveTo>
                    <a:pt x="233" y="0"/>
                  </a:moveTo>
                  <a:cubicBezTo>
                    <a:pt x="102" y="0"/>
                    <a:pt x="0" y="175"/>
                    <a:pt x="133" y="288"/>
                  </a:cubicBezTo>
                  <a:cubicBezTo>
                    <a:pt x="163" y="314"/>
                    <a:pt x="196" y="325"/>
                    <a:pt x="227" y="325"/>
                  </a:cubicBezTo>
                  <a:cubicBezTo>
                    <a:pt x="354" y="325"/>
                    <a:pt x="460" y="143"/>
                    <a:pt x="335" y="38"/>
                  </a:cubicBezTo>
                  <a:cubicBezTo>
                    <a:pt x="301" y="12"/>
                    <a:pt x="266" y="0"/>
                    <a:pt x="233" y="0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73"/>
            <p:cNvSpPr/>
            <p:nvPr/>
          </p:nvSpPr>
          <p:spPr>
            <a:xfrm>
              <a:off x="1688300" y="4603575"/>
              <a:ext cx="74825" cy="47425"/>
            </a:xfrm>
            <a:custGeom>
              <a:avLst/>
              <a:gdLst/>
              <a:ahLst/>
              <a:cxnLst/>
              <a:rect l="l" t="t" r="r" b="b"/>
              <a:pathLst>
                <a:path w="2993" h="1897" extrusionOk="0">
                  <a:moveTo>
                    <a:pt x="2713" y="1"/>
                  </a:moveTo>
                  <a:cubicBezTo>
                    <a:pt x="2677" y="1"/>
                    <a:pt x="2641" y="22"/>
                    <a:pt x="2623" y="62"/>
                  </a:cubicBezTo>
                  <a:cubicBezTo>
                    <a:pt x="2469" y="550"/>
                    <a:pt x="2397" y="979"/>
                    <a:pt x="1969" y="1324"/>
                  </a:cubicBezTo>
                  <a:cubicBezTo>
                    <a:pt x="1701" y="1544"/>
                    <a:pt x="1388" y="1637"/>
                    <a:pt x="1070" y="1637"/>
                  </a:cubicBezTo>
                  <a:cubicBezTo>
                    <a:pt x="751" y="1637"/>
                    <a:pt x="427" y="1544"/>
                    <a:pt x="135" y="1396"/>
                  </a:cubicBezTo>
                  <a:cubicBezTo>
                    <a:pt x="127" y="1392"/>
                    <a:pt x="118" y="1391"/>
                    <a:pt x="110" y="1391"/>
                  </a:cubicBezTo>
                  <a:cubicBezTo>
                    <a:pt x="55" y="1391"/>
                    <a:pt x="0" y="1450"/>
                    <a:pt x="52" y="1491"/>
                  </a:cubicBezTo>
                  <a:cubicBezTo>
                    <a:pt x="368" y="1758"/>
                    <a:pt x="763" y="1896"/>
                    <a:pt x="1161" y="1896"/>
                  </a:cubicBezTo>
                  <a:cubicBezTo>
                    <a:pt x="1437" y="1896"/>
                    <a:pt x="1715" y="1830"/>
                    <a:pt x="1969" y="1693"/>
                  </a:cubicBezTo>
                  <a:cubicBezTo>
                    <a:pt x="2492" y="1407"/>
                    <a:pt x="2993" y="681"/>
                    <a:pt x="2802" y="74"/>
                  </a:cubicBezTo>
                  <a:cubicBezTo>
                    <a:pt x="2790" y="25"/>
                    <a:pt x="2752" y="1"/>
                    <a:pt x="27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73"/>
            <p:cNvSpPr/>
            <p:nvPr/>
          </p:nvSpPr>
          <p:spPr>
            <a:xfrm>
              <a:off x="1732300" y="4623600"/>
              <a:ext cx="37250" cy="40725"/>
            </a:xfrm>
            <a:custGeom>
              <a:avLst/>
              <a:gdLst/>
              <a:ahLst/>
              <a:cxnLst/>
              <a:rect l="l" t="t" r="r" b="b"/>
              <a:pathLst>
                <a:path w="1490" h="1629" extrusionOk="0">
                  <a:moveTo>
                    <a:pt x="1311" y="1"/>
                  </a:moveTo>
                  <a:cubicBezTo>
                    <a:pt x="1269" y="1"/>
                    <a:pt x="1226" y="24"/>
                    <a:pt x="1209" y="71"/>
                  </a:cubicBezTo>
                  <a:cubicBezTo>
                    <a:pt x="1102" y="345"/>
                    <a:pt x="1078" y="630"/>
                    <a:pt x="935" y="904"/>
                  </a:cubicBezTo>
                  <a:cubicBezTo>
                    <a:pt x="811" y="1114"/>
                    <a:pt x="587" y="1432"/>
                    <a:pt x="318" y="1432"/>
                  </a:cubicBezTo>
                  <a:cubicBezTo>
                    <a:pt x="252" y="1432"/>
                    <a:pt x="184" y="1413"/>
                    <a:pt x="113" y="1368"/>
                  </a:cubicBezTo>
                  <a:cubicBezTo>
                    <a:pt x="107" y="1365"/>
                    <a:pt x="100" y="1364"/>
                    <a:pt x="93" y="1364"/>
                  </a:cubicBezTo>
                  <a:cubicBezTo>
                    <a:pt x="48" y="1364"/>
                    <a:pt x="1" y="1423"/>
                    <a:pt x="42" y="1464"/>
                  </a:cubicBezTo>
                  <a:cubicBezTo>
                    <a:pt x="164" y="1579"/>
                    <a:pt x="288" y="1629"/>
                    <a:pt x="410" y="1629"/>
                  </a:cubicBezTo>
                  <a:cubicBezTo>
                    <a:pt x="979" y="1629"/>
                    <a:pt x="1490" y="553"/>
                    <a:pt x="1411" y="83"/>
                  </a:cubicBezTo>
                  <a:cubicBezTo>
                    <a:pt x="1399" y="27"/>
                    <a:pt x="1355" y="1"/>
                    <a:pt x="131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73"/>
            <p:cNvSpPr/>
            <p:nvPr/>
          </p:nvSpPr>
          <p:spPr>
            <a:xfrm>
              <a:off x="1757900" y="4633050"/>
              <a:ext cx="25725" cy="37450"/>
            </a:xfrm>
            <a:custGeom>
              <a:avLst/>
              <a:gdLst/>
              <a:ahLst/>
              <a:cxnLst/>
              <a:rect l="l" t="t" r="r" b="b"/>
              <a:pathLst>
                <a:path w="1029" h="1498" extrusionOk="0">
                  <a:moveTo>
                    <a:pt x="817" y="0"/>
                  </a:moveTo>
                  <a:cubicBezTo>
                    <a:pt x="782" y="0"/>
                    <a:pt x="750" y="19"/>
                    <a:pt x="744" y="62"/>
                  </a:cubicBezTo>
                  <a:cubicBezTo>
                    <a:pt x="697" y="276"/>
                    <a:pt x="697" y="514"/>
                    <a:pt x="625" y="717"/>
                  </a:cubicBezTo>
                  <a:cubicBezTo>
                    <a:pt x="581" y="881"/>
                    <a:pt x="426" y="1359"/>
                    <a:pt x="170" y="1359"/>
                  </a:cubicBezTo>
                  <a:cubicBezTo>
                    <a:pt x="148" y="1359"/>
                    <a:pt x="125" y="1355"/>
                    <a:pt x="101" y="1348"/>
                  </a:cubicBezTo>
                  <a:cubicBezTo>
                    <a:pt x="95" y="1345"/>
                    <a:pt x="88" y="1344"/>
                    <a:pt x="82" y="1344"/>
                  </a:cubicBezTo>
                  <a:cubicBezTo>
                    <a:pt x="33" y="1344"/>
                    <a:pt x="1" y="1422"/>
                    <a:pt x="54" y="1443"/>
                  </a:cubicBezTo>
                  <a:cubicBezTo>
                    <a:pt x="124" y="1480"/>
                    <a:pt x="191" y="1497"/>
                    <a:pt x="255" y="1497"/>
                  </a:cubicBezTo>
                  <a:cubicBezTo>
                    <a:pt x="759" y="1497"/>
                    <a:pt x="1029" y="433"/>
                    <a:pt x="923" y="74"/>
                  </a:cubicBezTo>
                  <a:cubicBezTo>
                    <a:pt x="910" y="28"/>
                    <a:pt x="861" y="0"/>
                    <a:pt x="8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73"/>
            <p:cNvSpPr/>
            <p:nvPr/>
          </p:nvSpPr>
          <p:spPr>
            <a:xfrm>
              <a:off x="1638075" y="4616425"/>
              <a:ext cx="30700" cy="37825"/>
            </a:xfrm>
            <a:custGeom>
              <a:avLst/>
              <a:gdLst/>
              <a:ahLst/>
              <a:cxnLst/>
              <a:rect l="l" t="t" r="r" b="b"/>
              <a:pathLst>
                <a:path w="1228" h="1513" extrusionOk="0">
                  <a:moveTo>
                    <a:pt x="60" y="1"/>
                  </a:moveTo>
                  <a:lnTo>
                    <a:pt x="251" y="346"/>
                  </a:lnTo>
                  <a:cubicBezTo>
                    <a:pt x="192" y="354"/>
                    <a:pt x="133" y="363"/>
                    <a:pt x="74" y="363"/>
                  </a:cubicBezTo>
                  <a:cubicBezTo>
                    <a:pt x="50" y="363"/>
                    <a:pt x="25" y="361"/>
                    <a:pt x="1" y="358"/>
                  </a:cubicBezTo>
                  <a:lnTo>
                    <a:pt x="1" y="358"/>
                  </a:lnTo>
                  <a:cubicBezTo>
                    <a:pt x="49" y="417"/>
                    <a:pt x="96" y="477"/>
                    <a:pt x="156" y="536"/>
                  </a:cubicBezTo>
                  <a:lnTo>
                    <a:pt x="25" y="548"/>
                  </a:lnTo>
                  <a:cubicBezTo>
                    <a:pt x="227" y="834"/>
                    <a:pt x="465" y="1084"/>
                    <a:pt x="715" y="1322"/>
                  </a:cubicBezTo>
                  <a:cubicBezTo>
                    <a:pt x="799" y="1417"/>
                    <a:pt x="906" y="1489"/>
                    <a:pt x="1037" y="1513"/>
                  </a:cubicBezTo>
                  <a:lnTo>
                    <a:pt x="1227" y="334"/>
                  </a:lnTo>
                  <a:cubicBezTo>
                    <a:pt x="822" y="298"/>
                    <a:pt x="430" y="179"/>
                    <a:pt x="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5" name="Google Shape;2645;p73"/>
          <p:cNvGrpSpPr/>
          <p:nvPr/>
        </p:nvGrpSpPr>
        <p:grpSpPr>
          <a:xfrm>
            <a:off x="314229" y="354003"/>
            <a:ext cx="8510763" cy="1392816"/>
            <a:chOff x="314229" y="354003"/>
            <a:chExt cx="8510763" cy="1392816"/>
          </a:xfrm>
        </p:grpSpPr>
        <p:sp>
          <p:nvSpPr>
            <p:cNvPr id="2646" name="Google Shape;2646;p73"/>
            <p:cNvSpPr/>
            <p:nvPr/>
          </p:nvSpPr>
          <p:spPr>
            <a:xfrm>
              <a:off x="710325" y="846703"/>
              <a:ext cx="1424898" cy="900117"/>
            </a:xfrm>
            <a:custGeom>
              <a:avLst/>
              <a:gdLst/>
              <a:ahLst/>
              <a:cxnLst/>
              <a:rect l="l" t="t" r="r" b="b"/>
              <a:pathLst>
                <a:path w="18761" h="11853" extrusionOk="0">
                  <a:moveTo>
                    <a:pt x="8803" y="0"/>
                  </a:moveTo>
                  <a:cubicBezTo>
                    <a:pt x="5892" y="0"/>
                    <a:pt x="3559" y="2334"/>
                    <a:pt x="3559" y="5245"/>
                  </a:cubicBezTo>
                  <a:lnTo>
                    <a:pt x="3559" y="5337"/>
                  </a:lnTo>
                  <a:lnTo>
                    <a:pt x="3489" y="5337"/>
                  </a:lnTo>
                  <a:cubicBezTo>
                    <a:pt x="1595" y="5337"/>
                    <a:pt x="1" y="6816"/>
                    <a:pt x="1" y="8595"/>
                  </a:cubicBezTo>
                  <a:cubicBezTo>
                    <a:pt x="1" y="10397"/>
                    <a:pt x="1572" y="11853"/>
                    <a:pt x="3489" y="11853"/>
                  </a:cubicBezTo>
                  <a:lnTo>
                    <a:pt x="15249" y="11853"/>
                  </a:lnTo>
                  <a:cubicBezTo>
                    <a:pt x="17167" y="11853"/>
                    <a:pt x="18738" y="10397"/>
                    <a:pt x="18738" y="8595"/>
                  </a:cubicBezTo>
                  <a:cubicBezTo>
                    <a:pt x="18761" y="6816"/>
                    <a:pt x="17190" y="5337"/>
                    <a:pt x="15295" y="5337"/>
                  </a:cubicBezTo>
                  <a:lnTo>
                    <a:pt x="14071" y="5337"/>
                  </a:lnTo>
                  <a:lnTo>
                    <a:pt x="14071" y="5245"/>
                  </a:lnTo>
                  <a:cubicBezTo>
                    <a:pt x="14071" y="2357"/>
                    <a:pt x="11737" y="0"/>
                    <a:pt x="8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73"/>
            <p:cNvSpPr/>
            <p:nvPr/>
          </p:nvSpPr>
          <p:spPr>
            <a:xfrm>
              <a:off x="314229" y="426642"/>
              <a:ext cx="589330" cy="372332"/>
            </a:xfrm>
            <a:custGeom>
              <a:avLst/>
              <a:gdLst/>
              <a:ahLst/>
              <a:cxnLst/>
              <a:rect l="l" t="t" r="r" b="b"/>
              <a:pathLst>
                <a:path w="18761" h="11853" extrusionOk="0">
                  <a:moveTo>
                    <a:pt x="8803" y="0"/>
                  </a:moveTo>
                  <a:cubicBezTo>
                    <a:pt x="5892" y="0"/>
                    <a:pt x="3559" y="2334"/>
                    <a:pt x="3559" y="5245"/>
                  </a:cubicBezTo>
                  <a:lnTo>
                    <a:pt x="3559" y="5337"/>
                  </a:lnTo>
                  <a:lnTo>
                    <a:pt x="3489" y="5337"/>
                  </a:lnTo>
                  <a:cubicBezTo>
                    <a:pt x="1595" y="5337"/>
                    <a:pt x="1" y="6816"/>
                    <a:pt x="1" y="8595"/>
                  </a:cubicBezTo>
                  <a:cubicBezTo>
                    <a:pt x="1" y="10397"/>
                    <a:pt x="1572" y="11853"/>
                    <a:pt x="3489" y="11853"/>
                  </a:cubicBezTo>
                  <a:lnTo>
                    <a:pt x="15249" y="11853"/>
                  </a:lnTo>
                  <a:cubicBezTo>
                    <a:pt x="17167" y="11853"/>
                    <a:pt x="18738" y="10397"/>
                    <a:pt x="18738" y="8595"/>
                  </a:cubicBezTo>
                  <a:cubicBezTo>
                    <a:pt x="18761" y="6816"/>
                    <a:pt x="17190" y="5337"/>
                    <a:pt x="15295" y="5337"/>
                  </a:cubicBezTo>
                  <a:lnTo>
                    <a:pt x="14071" y="5337"/>
                  </a:lnTo>
                  <a:lnTo>
                    <a:pt x="14071" y="5245"/>
                  </a:lnTo>
                  <a:cubicBezTo>
                    <a:pt x="14071" y="2357"/>
                    <a:pt x="11737" y="0"/>
                    <a:pt x="8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73"/>
            <p:cNvSpPr/>
            <p:nvPr/>
          </p:nvSpPr>
          <p:spPr>
            <a:xfrm>
              <a:off x="7043176" y="619112"/>
              <a:ext cx="1781817" cy="1127703"/>
            </a:xfrm>
            <a:custGeom>
              <a:avLst/>
              <a:gdLst/>
              <a:ahLst/>
              <a:cxnLst/>
              <a:rect l="l" t="t" r="r" b="b"/>
              <a:pathLst>
                <a:path w="25554" h="16173" extrusionOk="0">
                  <a:moveTo>
                    <a:pt x="14556" y="0"/>
                  </a:moveTo>
                  <a:cubicBezTo>
                    <a:pt x="11530" y="0"/>
                    <a:pt x="8988" y="2103"/>
                    <a:pt x="8295" y="4898"/>
                  </a:cubicBezTo>
                  <a:cubicBezTo>
                    <a:pt x="7856" y="4713"/>
                    <a:pt x="7394" y="4598"/>
                    <a:pt x="6909" y="4598"/>
                  </a:cubicBezTo>
                  <a:cubicBezTo>
                    <a:pt x="5500" y="4598"/>
                    <a:pt x="4275" y="5522"/>
                    <a:pt x="3836" y="6793"/>
                  </a:cubicBezTo>
                  <a:cubicBezTo>
                    <a:pt x="1664" y="7232"/>
                    <a:pt x="1" y="9149"/>
                    <a:pt x="1" y="11437"/>
                  </a:cubicBezTo>
                  <a:cubicBezTo>
                    <a:pt x="1" y="14047"/>
                    <a:pt x="2126" y="16173"/>
                    <a:pt x="4737" y="16173"/>
                  </a:cubicBezTo>
                  <a:lnTo>
                    <a:pt x="20771" y="16173"/>
                  </a:lnTo>
                  <a:cubicBezTo>
                    <a:pt x="23359" y="16173"/>
                    <a:pt x="25507" y="14047"/>
                    <a:pt x="25507" y="11437"/>
                  </a:cubicBezTo>
                  <a:cubicBezTo>
                    <a:pt x="25553" y="8895"/>
                    <a:pt x="23543" y="6816"/>
                    <a:pt x="21025" y="6700"/>
                  </a:cubicBezTo>
                  <a:lnTo>
                    <a:pt x="21025" y="6469"/>
                  </a:lnTo>
                  <a:cubicBezTo>
                    <a:pt x="21025" y="2888"/>
                    <a:pt x="18137" y="0"/>
                    <a:pt x="145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73"/>
            <p:cNvSpPr/>
            <p:nvPr/>
          </p:nvSpPr>
          <p:spPr>
            <a:xfrm>
              <a:off x="6146750" y="450724"/>
              <a:ext cx="589330" cy="372332"/>
            </a:xfrm>
            <a:custGeom>
              <a:avLst/>
              <a:gdLst/>
              <a:ahLst/>
              <a:cxnLst/>
              <a:rect l="l" t="t" r="r" b="b"/>
              <a:pathLst>
                <a:path w="18761" h="11853" extrusionOk="0">
                  <a:moveTo>
                    <a:pt x="8803" y="0"/>
                  </a:moveTo>
                  <a:cubicBezTo>
                    <a:pt x="5892" y="0"/>
                    <a:pt x="3559" y="2334"/>
                    <a:pt x="3559" y="5245"/>
                  </a:cubicBezTo>
                  <a:lnTo>
                    <a:pt x="3559" y="5337"/>
                  </a:lnTo>
                  <a:lnTo>
                    <a:pt x="3489" y="5337"/>
                  </a:lnTo>
                  <a:cubicBezTo>
                    <a:pt x="1595" y="5337"/>
                    <a:pt x="1" y="6816"/>
                    <a:pt x="1" y="8595"/>
                  </a:cubicBezTo>
                  <a:cubicBezTo>
                    <a:pt x="1" y="10397"/>
                    <a:pt x="1572" y="11853"/>
                    <a:pt x="3489" y="11853"/>
                  </a:cubicBezTo>
                  <a:lnTo>
                    <a:pt x="15249" y="11853"/>
                  </a:lnTo>
                  <a:cubicBezTo>
                    <a:pt x="17167" y="11853"/>
                    <a:pt x="18738" y="10397"/>
                    <a:pt x="18738" y="8595"/>
                  </a:cubicBezTo>
                  <a:cubicBezTo>
                    <a:pt x="18761" y="6816"/>
                    <a:pt x="17190" y="5337"/>
                    <a:pt x="15295" y="5337"/>
                  </a:cubicBezTo>
                  <a:lnTo>
                    <a:pt x="14071" y="5337"/>
                  </a:lnTo>
                  <a:lnTo>
                    <a:pt x="14071" y="5245"/>
                  </a:lnTo>
                  <a:cubicBezTo>
                    <a:pt x="14071" y="2357"/>
                    <a:pt x="11737" y="0"/>
                    <a:pt x="8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73"/>
            <p:cNvSpPr/>
            <p:nvPr/>
          </p:nvSpPr>
          <p:spPr>
            <a:xfrm>
              <a:off x="2135226" y="354003"/>
              <a:ext cx="504436" cy="318668"/>
            </a:xfrm>
            <a:custGeom>
              <a:avLst/>
              <a:gdLst/>
              <a:ahLst/>
              <a:cxnLst/>
              <a:rect l="l" t="t" r="r" b="b"/>
              <a:pathLst>
                <a:path w="18761" h="11853" extrusionOk="0">
                  <a:moveTo>
                    <a:pt x="8803" y="0"/>
                  </a:moveTo>
                  <a:cubicBezTo>
                    <a:pt x="5892" y="0"/>
                    <a:pt x="3559" y="2334"/>
                    <a:pt x="3559" y="5245"/>
                  </a:cubicBezTo>
                  <a:lnTo>
                    <a:pt x="3559" y="5337"/>
                  </a:lnTo>
                  <a:lnTo>
                    <a:pt x="3489" y="5337"/>
                  </a:lnTo>
                  <a:cubicBezTo>
                    <a:pt x="1595" y="5337"/>
                    <a:pt x="1" y="6816"/>
                    <a:pt x="1" y="8595"/>
                  </a:cubicBezTo>
                  <a:cubicBezTo>
                    <a:pt x="1" y="10397"/>
                    <a:pt x="1572" y="11853"/>
                    <a:pt x="3489" y="11853"/>
                  </a:cubicBezTo>
                  <a:lnTo>
                    <a:pt x="15249" y="11853"/>
                  </a:lnTo>
                  <a:cubicBezTo>
                    <a:pt x="17167" y="11853"/>
                    <a:pt x="18738" y="10397"/>
                    <a:pt x="18738" y="8595"/>
                  </a:cubicBezTo>
                  <a:cubicBezTo>
                    <a:pt x="18761" y="6816"/>
                    <a:pt x="17190" y="5337"/>
                    <a:pt x="15295" y="5337"/>
                  </a:cubicBezTo>
                  <a:lnTo>
                    <a:pt x="14071" y="5337"/>
                  </a:lnTo>
                  <a:lnTo>
                    <a:pt x="14071" y="5245"/>
                  </a:lnTo>
                  <a:cubicBezTo>
                    <a:pt x="14071" y="2357"/>
                    <a:pt x="11737" y="0"/>
                    <a:pt x="88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C9405E-EFF3-8C56-4FFA-59700DDC8EC3}"/>
              </a:ext>
            </a:extLst>
          </p:cNvPr>
          <p:cNvSpPr/>
          <p:nvPr/>
        </p:nvSpPr>
        <p:spPr>
          <a:xfrm>
            <a:off x="2774498" y="1702564"/>
            <a:ext cx="2898687" cy="6146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Patrick hand "/>
              </a:rPr>
              <a:t>LET’S DANCE!</a:t>
            </a:r>
          </a:p>
        </p:txBody>
      </p:sp>
      <p:sp>
        <p:nvSpPr>
          <p:cNvPr id="2505" name="Google Shape;2505;p73"/>
          <p:cNvSpPr txBox="1">
            <a:spLocks noGrp="1"/>
          </p:cNvSpPr>
          <p:nvPr>
            <p:ph type="title"/>
          </p:nvPr>
        </p:nvSpPr>
        <p:spPr>
          <a:xfrm>
            <a:off x="314229" y="160632"/>
            <a:ext cx="7819226" cy="13949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WARM UP</a:t>
            </a:r>
            <a:endParaRPr sz="9600" dirty="0"/>
          </a:p>
        </p:txBody>
      </p:sp>
    </p:spTree>
    <p:extLst>
      <p:ext uri="{BB962C8B-B14F-4D97-AF65-F5344CB8AC3E}">
        <p14:creationId xmlns:p14="http://schemas.microsoft.com/office/powerpoint/2010/main" val="19934815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247632"/>
            <a:ext cx="7954471" cy="16851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5. Today it’s raining (heavily) ____________ than it was yesterday.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5422835" y="1443894"/>
            <a:ext cx="2428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heavily 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C55C28B-5C60-35C0-BDB2-17FB6328A6C1}"/>
              </a:ext>
            </a:extLst>
          </p:cNvPr>
          <p:cNvSpPr txBox="1"/>
          <p:nvPr/>
        </p:nvSpPr>
        <p:spPr>
          <a:xfrm>
            <a:off x="1034649" y="187013"/>
            <a:ext cx="7074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the comparative forms of the adverbs in brackets.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F14491-522F-F29F-AB21-510C824D49C9}"/>
              </a:ext>
            </a:extLst>
          </p:cNvPr>
          <p:cNvSpPr/>
          <p:nvPr/>
        </p:nvSpPr>
        <p:spPr>
          <a:xfrm>
            <a:off x="594764" y="1247632"/>
            <a:ext cx="7954471" cy="16851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Patrick Hand" panose="00000500000000000000" pitchFamily="2" charset="0"/>
              </a:rPr>
              <a:t>6. He did (badly) _______ than he was expecting in the exams.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398CD-1B11-11AA-39C4-DD1289CD102F}"/>
              </a:ext>
            </a:extLst>
          </p:cNvPr>
          <p:cNvSpPr txBox="1"/>
          <p:nvPr/>
        </p:nvSpPr>
        <p:spPr>
          <a:xfrm>
            <a:off x="3446370" y="1426350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Patrick Hand" panose="00000500000000000000" pitchFamily="2" charset="0"/>
              </a:rPr>
              <a:t>worse</a:t>
            </a:r>
          </a:p>
        </p:txBody>
      </p:sp>
      <p:pic>
        <p:nvPicPr>
          <p:cNvPr id="13" name="HD 5 seconds timer green screen #shorts">
            <a:hlinkClick r:id="" action="ppaction://media"/>
            <a:extLst>
              <a:ext uri="{FF2B5EF4-FFF2-40B4-BE49-F238E27FC236}">
                <a16:creationId xmlns:a16="http://schemas.microsoft.com/office/drawing/2014/main" id="{2D1CD8B9-3672-F9B4-064B-77CF59391D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0049" b="25585"/>
          <a:stretch/>
        </p:blipFill>
        <p:spPr>
          <a:xfrm>
            <a:off x="7215085" y="3162441"/>
            <a:ext cx="1132211" cy="1093967"/>
          </a:xfrm>
          <a:prstGeom prst="rect">
            <a:avLst/>
          </a:prstGeom>
        </p:spPr>
      </p:pic>
      <p:sp>
        <p:nvSpPr>
          <p:cNvPr id="14" name="Action Button: Go Home 1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718366A-AD0B-BCCE-CF58-6FB38B4495D1}"/>
              </a:ext>
            </a:extLst>
          </p:cNvPr>
          <p:cNvSpPr/>
          <p:nvPr/>
        </p:nvSpPr>
        <p:spPr>
          <a:xfrm>
            <a:off x="594764" y="3625230"/>
            <a:ext cx="639270" cy="63117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9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CBEEAE-7207-409F-B7C1-ADBC49C95EDA}"/>
              </a:ext>
            </a:extLst>
          </p:cNvPr>
          <p:cNvSpPr/>
          <p:nvPr/>
        </p:nvSpPr>
        <p:spPr>
          <a:xfrm>
            <a:off x="3036422" y="1915898"/>
            <a:ext cx="5704265" cy="2877265"/>
          </a:xfrm>
          <a:prstGeom prst="rect">
            <a:avLst/>
          </a:prstGeom>
          <a:solidFill>
            <a:srgbClr val="E7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368300">
              <a:lnSpc>
                <a:spcPct val="150000"/>
              </a:lnSpc>
              <a:spcBef>
                <a:spcPts val="1600"/>
              </a:spcBef>
              <a:buSzPts val="2200"/>
              <a:buFont typeface="Quicksand SemiBold"/>
              <a:buChar char="-"/>
            </a:pP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Pass</a:t>
            </a:r>
            <a:r>
              <a:rPr lang="en-US" sz="2200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the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ball</a:t>
            </a: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 when the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music is playing</a:t>
            </a:r>
            <a:r>
              <a:rPr lang="en-US" sz="2200" b="1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.</a:t>
            </a:r>
          </a:p>
          <a:p>
            <a:pPr marL="457200" lvl="0" indent="-368300">
              <a:lnSpc>
                <a:spcPct val="150000"/>
              </a:lnSpc>
              <a:spcBef>
                <a:spcPts val="1600"/>
              </a:spcBef>
              <a:buSzPts val="2200"/>
              <a:buFont typeface="Quicksand SemiBold"/>
              <a:buChar char="-"/>
            </a:pP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Music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stops</a:t>
            </a: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, the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student</a:t>
            </a:r>
            <a:r>
              <a:rPr lang="en-US" sz="2200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with the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ball</a:t>
            </a:r>
            <a:r>
              <a:rPr lang="en-US" sz="2200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 will </a:t>
            </a:r>
            <a:r>
              <a:rPr lang="en-US" sz="2200" b="1" dirty="0">
                <a:solidFill>
                  <a:srgbClr val="FF0000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answer</a:t>
            </a:r>
            <a:r>
              <a:rPr lang="en-US" sz="2200" b="1" dirty="0">
                <a:solidFill>
                  <a:schemeClr val="tx1"/>
                </a:solidFill>
                <a:latin typeface="Posterama" panose="020B0504020200020000" pitchFamily="34" charset="0"/>
                <a:ea typeface="Quicksand SemiBold"/>
                <a:cs typeface="Posterama" panose="020B0504020200020000" pitchFamily="34" charset="0"/>
                <a:sym typeface="Quicksand SemiBold"/>
              </a:rPr>
              <a:t>.</a:t>
            </a:r>
          </a:p>
        </p:txBody>
      </p:sp>
      <p:sp>
        <p:nvSpPr>
          <p:cNvPr id="5396" name="Google Shape;5396;g20fcb8cc693_0_0"/>
          <p:cNvSpPr txBox="1"/>
          <p:nvPr/>
        </p:nvSpPr>
        <p:spPr>
          <a:xfrm>
            <a:off x="0" y="0"/>
            <a:ext cx="9144000" cy="400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397" name="Google Shape;5397;g20fcb8cc69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4013" y="78925"/>
            <a:ext cx="1781175" cy="20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8" name="Google Shape;5398;g20fcb8cc693_0_0"/>
          <p:cNvGrpSpPr/>
          <p:nvPr/>
        </p:nvGrpSpPr>
        <p:grpSpPr>
          <a:xfrm>
            <a:off x="327659" y="1459000"/>
            <a:ext cx="2662886" cy="3339500"/>
            <a:chOff x="78584" y="1656875"/>
            <a:chExt cx="2662886" cy="3339500"/>
          </a:xfrm>
        </p:grpSpPr>
        <p:sp>
          <p:nvSpPr>
            <p:cNvPr id="5399" name="Google Shape;5399;g20fcb8cc693_0_0"/>
            <p:cNvSpPr/>
            <p:nvPr/>
          </p:nvSpPr>
          <p:spPr>
            <a:xfrm>
              <a:off x="2437264" y="3137289"/>
              <a:ext cx="304206" cy="269815"/>
            </a:xfrm>
            <a:custGeom>
              <a:avLst/>
              <a:gdLst/>
              <a:ahLst/>
              <a:cxnLst/>
              <a:rect l="l" t="t" r="r" b="b"/>
              <a:pathLst>
                <a:path w="4237" h="3758" extrusionOk="0">
                  <a:moveTo>
                    <a:pt x="1893" y="0"/>
                  </a:moveTo>
                  <a:cubicBezTo>
                    <a:pt x="1446" y="0"/>
                    <a:pt x="998" y="70"/>
                    <a:pt x="567" y="209"/>
                  </a:cubicBezTo>
                  <a:lnTo>
                    <a:pt x="0" y="909"/>
                  </a:lnTo>
                  <a:cubicBezTo>
                    <a:pt x="0" y="1443"/>
                    <a:pt x="200" y="1943"/>
                    <a:pt x="467" y="2377"/>
                  </a:cubicBezTo>
                  <a:cubicBezTo>
                    <a:pt x="767" y="2811"/>
                    <a:pt x="1134" y="3211"/>
                    <a:pt x="1468" y="3578"/>
                  </a:cubicBezTo>
                  <a:cubicBezTo>
                    <a:pt x="1535" y="3645"/>
                    <a:pt x="1601" y="3711"/>
                    <a:pt x="1701" y="3745"/>
                  </a:cubicBezTo>
                  <a:cubicBezTo>
                    <a:pt x="1718" y="3753"/>
                    <a:pt x="1739" y="3757"/>
                    <a:pt x="1761" y="3757"/>
                  </a:cubicBezTo>
                  <a:cubicBezTo>
                    <a:pt x="1829" y="3757"/>
                    <a:pt x="1910" y="3720"/>
                    <a:pt x="1935" y="3645"/>
                  </a:cubicBezTo>
                  <a:cubicBezTo>
                    <a:pt x="1968" y="3545"/>
                    <a:pt x="1868" y="3445"/>
                    <a:pt x="1801" y="3378"/>
                  </a:cubicBezTo>
                  <a:cubicBezTo>
                    <a:pt x="1435" y="3011"/>
                    <a:pt x="1168" y="2577"/>
                    <a:pt x="1034" y="2077"/>
                  </a:cubicBezTo>
                  <a:lnTo>
                    <a:pt x="1034" y="2077"/>
                  </a:lnTo>
                  <a:cubicBezTo>
                    <a:pt x="1435" y="2477"/>
                    <a:pt x="1835" y="2844"/>
                    <a:pt x="2268" y="3244"/>
                  </a:cubicBezTo>
                  <a:cubicBezTo>
                    <a:pt x="2486" y="3435"/>
                    <a:pt x="2748" y="3647"/>
                    <a:pt x="3017" y="3647"/>
                  </a:cubicBezTo>
                  <a:cubicBezTo>
                    <a:pt x="3079" y="3647"/>
                    <a:pt x="3141" y="3636"/>
                    <a:pt x="3202" y="3611"/>
                  </a:cubicBezTo>
                  <a:cubicBezTo>
                    <a:pt x="3236" y="3411"/>
                    <a:pt x="3069" y="3211"/>
                    <a:pt x="2936" y="3078"/>
                  </a:cubicBezTo>
                  <a:cubicBezTo>
                    <a:pt x="2535" y="2677"/>
                    <a:pt x="2135" y="2277"/>
                    <a:pt x="1768" y="1843"/>
                  </a:cubicBezTo>
                  <a:lnTo>
                    <a:pt x="1768" y="1843"/>
                  </a:lnTo>
                  <a:cubicBezTo>
                    <a:pt x="2335" y="2277"/>
                    <a:pt x="2902" y="2677"/>
                    <a:pt x="3469" y="3111"/>
                  </a:cubicBezTo>
                  <a:cubicBezTo>
                    <a:pt x="3569" y="3178"/>
                    <a:pt x="3703" y="3244"/>
                    <a:pt x="3836" y="3278"/>
                  </a:cubicBezTo>
                  <a:cubicBezTo>
                    <a:pt x="3860" y="3286"/>
                    <a:pt x="3887" y="3290"/>
                    <a:pt x="3916" y="3290"/>
                  </a:cubicBezTo>
                  <a:cubicBezTo>
                    <a:pt x="4009" y="3290"/>
                    <a:pt x="4119" y="3246"/>
                    <a:pt x="4170" y="3144"/>
                  </a:cubicBezTo>
                  <a:cubicBezTo>
                    <a:pt x="4237" y="2944"/>
                    <a:pt x="4036" y="2744"/>
                    <a:pt x="3870" y="2644"/>
                  </a:cubicBezTo>
                  <a:cubicBezTo>
                    <a:pt x="3336" y="2277"/>
                    <a:pt x="2836" y="1877"/>
                    <a:pt x="2402" y="1443"/>
                  </a:cubicBezTo>
                  <a:lnTo>
                    <a:pt x="2402" y="1443"/>
                  </a:lnTo>
                  <a:cubicBezTo>
                    <a:pt x="2869" y="1743"/>
                    <a:pt x="3303" y="2043"/>
                    <a:pt x="3770" y="2344"/>
                  </a:cubicBezTo>
                  <a:cubicBezTo>
                    <a:pt x="3823" y="2371"/>
                    <a:pt x="3921" y="2420"/>
                    <a:pt x="4009" y="2420"/>
                  </a:cubicBezTo>
                  <a:cubicBezTo>
                    <a:pt x="4030" y="2420"/>
                    <a:pt x="4051" y="2417"/>
                    <a:pt x="4070" y="2410"/>
                  </a:cubicBezTo>
                  <a:cubicBezTo>
                    <a:pt x="4170" y="2377"/>
                    <a:pt x="4203" y="2210"/>
                    <a:pt x="4170" y="2110"/>
                  </a:cubicBezTo>
                  <a:cubicBezTo>
                    <a:pt x="4103" y="2010"/>
                    <a:pt x="4003" y="1910"/>
                    <a:pt x="3903" y="1843"/>
                  </a:cubicBezTo>
                  <a:cubicBezTo>
                    <a:pt x="3503" y="1510"/>
                    <a:pt x="3069" y="1210"/>
                    <a:pt x="2635" y="876"/>
                  </a:cubicBezTo>
                  <a:cubicBezTo>
                    <a:pt x="3102" y="809"/>
                    <a:pt x="3536" y="743"/>
                    <a:pt x="4003" y="709"/>
                  </a:cubicBezTo>
                  <a:cubicBezTo>
                    <a:pt x="3970" y="576"/>
                    <a:pt x="3836" y="476"/>
                    <a:pt x="3703" y="409"/>
                  </a:cubicBezTo>
                  <a:cubicBezTo>
                    <a:pt x="3139" y="137"/>
                    <a:pt x="2517" y="0"/>
                    <a:pt x="1893" y="0"/>
                  </a:cubicBezTo>
                  <a:close/>
                </a:path>
              </a:pathLst>
            </a:custGeom>
            <a:solidFill>
              <a:srgbClr val="8C52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0" name="Google Shape;5400;g20fcb8cc693_0_0"/>
            <p:cNvSpPr/>
            <p:nvPr/>
          </p:nvSpPr>
          <p:spPr>
            <a:xfrm>
              <a:off x="78584" y="2024196"/>
              <a:ext cx="292288" cy="288411"/>
            </a:xfrm>
            <a:custGeom>
              <a:avLst/>
              <a:gdLst/>
              <a:ahLst/>
              <a:cxnLst/>
              <a:rect l="l" t="t" r="r" b="b"/>
              <a:pathLst>
                <a:path w="4071" h="4017" extrusionOk="0">
                  <a:moveTo>
                    <a:pt x="2569" y="1"/>
                  </a:moveTo>
                  <a:cubicBezTo>
                    <a:pt x="2669" y="468"/>
                    <a:pt x="2736" y="935"/>
                    <a:pt x="2836" y="1368"/>
                  </a:cubicBezTo>
                  <a:cubicBezTo>
                    <a:pt x="2369" y="1068"/>
                    <a:pt x="1936" y="768"/>
                    <a:pt x="1502" y="468"/>
                  </a:cubicBezTo>
                  <a:cubicBezTo>
                    <a:pt x="1402" y="368"/>
                    <a:pt x="1302" y="301"/>
                    <a:pt x="1168" y="301"/>
                  </a:cubicBezTo>
                  <a:cubicBezTo>
                    <a:pt x="1068" y="301"/>
                    <a:pt x="935" y="368"/>
                    <a:pt x="935" y="501"/>
                  </a:cubicBezTo>
                  <a:cubicBezTo>
                    <a:pt x="901" y="601"/>
                    <a:pt x="1002" y="668"/>
                    <a:pt x="1102" y="734"/>
                  </a:cubicBezTo>
                  <a:lnTo>
                    <a:pt x="2336" y="1769"/>
                  </a:lnTo>
                  <a:cubicBezTo>
                    <a:pt x="1802" y="1468"/>
                    <a:pt x="1268" y="1135"/>
                    <a:pt x="768" y="734"/>
                  </a:cubicBezTo>
                  <a:cubicBezTo>
                    <a:pt x="650" y="640"/>
                    <a:pt x="499" y="546"/>
                    <a:pt x="361" y="546"/>
                  </a:cubicBezTo>
                  <a:cubicBezTo>
                    <a:pt x="304" y="546"/>
                    <a:pt x="250" y="562"/>
                    <a:pt x="201" y="601"/>
                  </a:cubicBezTo>
                  <a:cubicBezTo>
                    <a:pt x="101" y="701"/>
                    <a:pt x="101" y="868"/>
                    <a:pt x="168" y="968"/>
                  </a:cubicBezTo>
                  <a:cubicBezTo>
                    <a:pt x="234" y="1101"/>
                    <a:pt x="334" y="1168"/>
                    <a:pt x="434" y="1235"/>
                  </a:cubicBezTo>
                  <a:cubicBezTo>
                    <a:pt x="1002" y="1668"/>
                    <a:pt x="1569" y="2102"/>
                    <a:pt x="2136" y="2502"/>
                  </a:cubicBezTo>
                  <a:cubicBezTo>
                    <a:pt x="1635" y="2269"/>
                    <a:pt x="1135" y="2002"/>
                    <a:pt x="635" y="1769"/>
                  </a:cubicBezTo>
                  <a:cubicBezTo>
                    <a:pt x="517" y="1698"/>
                    <a:pt x="365" y="1627"/>
                    <a:pt x="216" y="1627"/>
                  </a:cubicBezTo>
                  <a:cubicBezTo>
                    <a:pt x="154" y="1627"/>
                    <a:pt x="93" y="1639"/>
                    <a:pt x="34" y="1668"/>
                  </a:cubicBezTo>
                  <a:cubicBezTo>
                    <a:pt x="1" y="2035"/>
                    <a:pt x="368" y="2269"/>
                    <a:pt x="668" y="2436"/>
                  </a:cubicBezTo>
                  <a:cubicBezTo>
                    <a:pt x="1168" y="2736"/>
                    <a:pt x="1669" y="3003"/>
                    <a:pt x="2136" y="3270"/>
                  </a:cubicBezTo>
                  <a:cubicBezTo>
                    <a:pt x="2085" y="3273"/>
                    <a:pt x="2033" y="3275"/>
                    <a:pt x="1982" y="3275"/>
                  </a:cubicBezTo>
                  <a:cubicBezTo>
                    <a:pt x="1534" y="3275"/>
                    <a:pt x="1091" y="3146"/>
                    <a:pt x="701" y="2936"/>
                  </a:cubicBezTo>
                  <a:cubicBezTo>
                    <a:pt x="632" y="2913"/>
                    <a:pt x="547" y="2874"/>
                    <a:pt x="468" y="2874"/>
                  </a:cubicBezTo>
                  <a:cubicBezTo>
                    <a:pt x="433" y="2874"/>
                    <a:pt x="399" y="2882"/>
                    <a:pt x="368" y="2903"/>
                  </a:cubicBezTo>
                  <a:cubicBezTo>
                    <a:pt x="301" y="2969"/>
                    <a:pt x="334" y="3069"/>
                    <a:pt x="368" y="3136"/>
                  </a:cubicBezTo>
                  <a:cubicBezTo>
                    <a:pt x="434" y="3203"/>
                    <a:pt x="501" y="3270"/>
                    <a:pt x="601" y="3303"/>
                  </a:cubicBezTo>
                  <a:cubicBezTo>
                    <a:pt x="1068" y="3536"/>
                    <a:pt x="1535" y="3770"/>
                    <a:pt x="2036" y="3903"/>
                  </a:cubicBezTo>
                  <a:cubicBezTo>
                    <a:pt x="2300" y="3974"/>
                    <a:pt x="2582" y="4016"/>
                    <a:pt x="2859" y="4016"/>
                  </a:cubicBezTo>
                  <a:cubicBezTo>
                    <a:pt x="3106" y="4016"/>
                    <a:pt x="3349" y="3982"/>
                    <a:pt x="3570" y="3903"/>
                  </a:cubicBezTo>
                  <a:lnTo>
                    <a:pt x="4070" y="3136"/>
                  </a:lnTo>
                  <a:cubicBezTo>
                    <a:pt x="4070" y="2069"/>
                    <a:pt x="3670" y="1001"/>
                    <a:pt x="2936" y="234"/>
                  </a:cubicBezTo>
                  <a:cubicBezTo>
                    <a:pt x="2836" y="134"/>
                    <a:pt x="2703" y="1"/>
                    <a:pt x="2569" y="1"/>
                  </a:cubicBezTo>
                  <a:close/>
                </a:path>
              </a:pathLst>
            </a:custGeom>
            <a:solidFill>
              <a:srgbClr val="8C52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1" name="Google Shape;5401;g20fcb8cc693_0_0"/>
            <p:cNvSpPr/>
            <p:nvPr/>
          </p:nvSpPr>
          <p:spPr>
            <a:xfrm>
              <a:off x="1371894" y="2231694"/>
              <a:ext cx="388065" cy="563754"/>
            </a:xfrm>
            <a:custGeom>
              <a:avLst/>
              <a:gdLst/>
              <a:ahLst/>
              <a:cxnLst/>
              <a:rect l="l" t="t" r="r" b="b"/>
              <a:pathLst>
                <a:path w="5405" h="7852" extrusionOk="0">
                  <a:moveTo>
                    <a:pt x="1881" y="1"/>
                  </a:moveTo>
                  <a:cubicBezTo>
                    <a:pt x="1329" y="1"/>
                    <a:pt x="704" y="72"/>
                    <a:pt x="1" y="246"/>
                  </a:cubicBezTo>
                  <a:cubicBezTo>
                    <a:pt x="34" y="913"/>
                    <a:pt x="1602" y="7852"/>
                    <a:pt x="1602" y="7852"/>
                  </a:cubicBezTo>
                  <a:lnTo>
                    <a:pt x="5405" y="1480"/>
                  </a:lnTo>
                  <a:cubicBezTo>
                    <a:pt x="5405" y="1480"/>
                    <a:pt x="4396" y="1"/>
                    <a:pt x="188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2" name="Google Shape;5402;g20fcb8cc693_0_0"/>
            <p:cNvSpPr/>
            <p:nvPr/>
          </p:nvSpPr>
          <p:spPr>
            <a:xfrm>
              <a:off x="1371894" y="2290425"/>
              <a:ext cx="474294" cy="454765"/>
            </a:xfrm>
            <a:custGeom>
              <a:avLst/>
              <a:gdLst/>
              <a:ahLst/>
              <a:cxnLst/>
              <a:rect l="l" t="t" r="r" b="b"/>
              <a:pathLst>
                <a:path w="6606" h="6334" extrusionOk="0">
                  <a:moveTo>
                    <a:pt x="1202" y="0"/>
                  </a:moveTo>
                  <a:cubicBezTo>
                    <a:pt x="498" y="0"/>
                    <a:pt x="1" y="62"/>
                    <a:pt x="1" y="62"/>
                  </a:cubicBezTo>
                  <a:lnTo>
                    <a:pt x="1435" y="6333"/>
                  </a:lnTo>
                  <a:cubicBezTo>
                    <a:pt x="1435" y="6333"/>
                    <a:pt x="6605" y="2497"/>
                    <a:pt x="5071" y="1063"/>
                  </a:cubicBezTo>
                  <a:cubicBezTo>
                    <a:pt x="4094" y="169"/>
                    <a:pt x="2366" y="0"/>
                    <a:pt x="1202" y="0"/>
                  </a:cubicBezTo>
                  <a:close/>
                </a:path>
              </a:pathLst>
            </a:custGeom>
            <a:solidFill>
              <a:srgbClr val="D9D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3" name="Google Shape;5403;g20fcb8cc693_0_0"/>
            <p:cNvSpPr/>
            <p:nvPr/>
          </p:nvSpPr>
          <p:spPr>
            <a:xfrm>
              <a:off x="1508455" y="2407385"/>
              <a:ext cx="88670" cy="194069"/>
            </a:xfrm>
            <a:custGeom>
              <a:avLst/>
              <a:gdLst/>
              <a:ahLst/>
              <a:cxnLst/>
              <a:rect l="l" t="t" r="r" b="b"/>
              <a:pathLst>
                <a:path w="1235" h="2703" extrusionOk="0">
                  <a:moveTo>
                    <a:pt x="867" y="1"/>
                  </a:moveTo>
                  <a:lnTo>
                    <a:pt x="67" y="1769"/>
                  </a:lnTo>
                  <a:lnTo>
                    <a:pt x="0" y="1769"/>
                  </a:lnTo>
                  <a:lnTo>
                    <a:pt x="500" y="2703"/>
                  </a:lnTo>
                  <a:lnTo>
                    <a:pt x="1168" y="2069"/>
                  </a:lnTo>
                  <a:lnTo>
                    <a:pt x="1234" y="34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4" name="Google Shape;5404;g20fcb8cc693_0_0"/>
            <p:cNvSpPr/>
            <p:nvPr/>
          </p:nvSpPr>
          <p:spPr>
            <a:xfrm>
              <a:off x="1362345" y="2405016"/>
              <a:ext cx="323376" cy="522183"/>
            </a:xfrm>
            <a:custGeom>
              <a:avLst/>
              <a:gdLst/>
              <a:ahLst/>
              <a:cxnLst/>
              <a:rect l="l" t="t" r="r" b="b"/>
              <a:pathLst>
                <a:path w="4504" h="7273" extrusionOk="0">
                  <a:moveTo>
                    <a:pt x="1335" y="0"/>
                  </a:moveTo>
                  <a:lnTo>
                    <a:pt x="0" y="6739"/>
                  </a:lnTo>
                  <a:lnTo>
                    <a:pt x="3203" y="7272"/>
                  </a:lnTo>
                  <a:lnTo>
                    <a:pt x="4503" y="901"/>
                  </a:lnTo>
                  <a:lnTo>
                    <a:pt x="2635" y="2135"/>
                  </a:lnTo>
                  <a:cubicBezTo>
                    <a:pt x="2635" y="2135"/>
                    <a:pt x="1435" y="100"/>
                    <a:pt x="1368" y="67"/>
                  </a:cubicBezTo>
                  <a:lnTo>
                    <a:pt x="1335" y="0"/>
                  </a:ln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5" name="Google Shape;5405;g20fcb8cc693_0_0"/>
            <p:cNvSpPr/>
            <p:nvPr/>
          </p:nvSpPr>
          <p:spPr>
            <a:xfrm>
              <a:off x="1130004" y="1656875"/>
              <a:ext cx="876647" cy="479966"/>
            </a:xfrm>
            <a:custGeom>
              <a:avLst/>
              <a:gdLst/>
              <a:ahLst/>
              <a:cxnLst/>
              <a:rect l="l" t="t" r="r" b="b"/>
              <a:pathLst>
                <a:path w="12210" h="6685" extrusionOk="0">
                  <a:moveTo>
                    <a:pt x="7426" y="1"/>
                  </a:moveTo>
                  <a:cubicBezTo>
                    <a:pt x="7287" y="1"/>
                    <a:pt x="7147" y="5"/>
                    <a:pt x="7006" y="13"/>
                  </a:cubicBezTo>
                  <a:cubicBezTo>
                    <a:pt x="5871" y="46"/>
                    <a:pt x="4704" y="213"/>
                    <a:pt x="3603" y="647"/>
                  </a:cubicBezTo>
                  <a:cubicBezTo>
                    <a:pt x="2536" y="1047"/>
                    <a:pt x="1535" y="1714"/>
                    <a:pt x="801" y="2648"/>
                  </a:cubicBezTo>
                  <a:cubicBezTo>
                    <a:pt x="334" y="3249"/>
                    <a:pt x="1" y="4016"/>
                    <a:pt x="34" y="4783"/>
                  </a:cubicBezTo>
                  <a:cubicBezTo>
                    <a:pt x="67" y="5584"/>
                    <a:pt x="568" y="6384"/>
                    <a:pt x="1302" y="6584"/>
                  </a:cubicBezTo>
                  <a:cubicBezTo>
                    <a:pt x="1568" y="6651"/>
                    <a:pt x="1835" y="6684"/>
                    <a:pt x="2102" y="6684"/>
                  </a:cubicBezTo>
                  <a:cubicBezTo>
                    <a:pt x="2969" y="6684"/>
                    <a:pt x="3837" y="6651"/>
                    <a:pt x="4704" y="6518"/>
                  </a:cubicBezTo>
                  <a:lnTo>
                    <a:pt x="8907" y="6051"/>
                  </a:lnTo>
                  <a:cubicBezTo>
                    <a:pt x="9674" y="5917"/>
                    <a:pt x="10441" y="5784"/>
                    <a:pt x="11209" y="5650"/>
                  </a:cubicBezTo>
                  <a:cubicBezTo>
                    <a:pt x="11475" y="5584"/>
                    <a:pt x="11776" y="5517"/>
                    <a:pt x="11976" y="5317"/>
                  </a:cubicBezTo>
                  <a:cubicBezTo>
                    <a:pt x="12143" y="5150"/>
                    <a:pt x="12209" y="4916"/>
                    <a:pt x="12209" y="4683"/>
                  </a:cubicBezTo>
                  <a:cubicBezTo>
                    <a:pt x="12209" y="4316"/>
                    <a:pt x="12109" y="3949"/>
                    <a:pt x="11976" y="3616"/>
                  </a:cubicBezTo>
                  <a:cubicBezTo>
                    <a:pt x="11709" y="2848"/>
                    <a:pt x="11309" y="2114"/>
                    <a:pt x="10775" y="1481"/>
                  </a:cubicBezTo>
                  <a:cubicBezTo>
                    <a:pt x="10241" y="847"/>
                    <a:pt x="9541" y="380"/>
                    <a:pt x="8740" y="146"/>
                  </a:cubicBezTo>
                  <a:cubicBezTo>
                    <a:pt x="8307" y="44"/>
                    <a:pt x="7874" y="1"/>
                    <a:pt x="7426" y="1"/>
                  </a:cubicBezTo>
                  <a:close/>
                </a:path>
              </a:pathLst>
            </a:custGeom>
            <a:solidFill>
              <a:srgbClr val="D155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6" name="Google Shape;5406;g20fcb8cc693_0_0"/>
            <p:cNvSpPr/>
            <p:nvPr/>
          </p:nvSpPr>
          <p:spPr>
            <a:xfrm>
              <a:off x="1383884" y="1918581"/>
              <a:ext cx="93480" cy="294872"/>
            </a:xfrm>
            <a:custGeom>
              <a:avLst/>
              <a:gdLst/>
              <a:ahLst/>
              <a:cxnLst/>
              <a:rect l="l" t="t" r="r" b="b"/>
              <a:pathLst>
                <a:path w="1302" h="4107" extrusionOk="0">
                  <a:moveTo>
                    <a:pt x="788" y="0"/>
                  </a:moveTo>
                  <a:cubicBezTo>
                    <a:pt x="781" y="0"/>
                    <a:pt x="774" y="2"/>
                    <a:pt x="768" y="4"/>
                  </a:cubicBezTo>
                  <a:cubicBezTo>
                    <a:pt x="501" y="137"/>
                    <a:pt x="0" y="738"/>
                    <a:pt x="34" y="1238"/>
                  </a:cubicBezTo>
                  <a:cubicBezTo>
                    <a:pt x="34" y="1405"/>
                    <a:pt x="67" y="1538"/>
                    <a:pt x="134" y="1705"/>
                  </a:cubicBezTo>
                  <a:cubicBezTo>
                    <a:pt x="267" y="2205"/>
                    <a:pt x="401" y="2706"/>
                    <a:pt x="568" y="3206"/>
                  </a:cubicBezTo>
                  <a:cubicBezTo>
                    <a:pt x="601" y="3373"/>
                    <a:pt x="668" y="3573"/>
                    <a:pt x="801" y="3740"/>
                  </a:cubicBezTo>
                  <a:cubicBezTo>
                    <a:pt x="901" y="3907"/>
                    <a:pt x="1101" y="4040"/>
                    <a:pt x="1301" y="4107"/>
                  </a:cubicBezTo>
                  <a:lnTo>
                    <a:pt x="1268" y="3039"/>
                  </a:lnTo>
                  <a:cubicBezTo>
                    <a:pt x="1138" y="2061"/>
                    <a:pt x="1071" y="0"/>
                    <a:pt x="788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7" name="Google Shape;5407;g20fcb8cc693_0_0"/>
            <p:cNvSpPr/>
            <p:nvPr/>
          </p:nvSpPr>
          <p:spPr>
            <a:xfrm>
              <a:off x="921649" y="4754274"/>
              <a:ext cx="356905" cy="242101"/>
            </a:xfrm>
            <a:custGeom>
              <a:avLst/>
              <a:gdLst/>
              <a:ahLst/>
              <a:cxnLst/>
              <a:rect l="l" t="t" r="r" b="b"/>
              <a:pathLst>
                <a:path w="4971" h="3372" extrusionOk="0">
                  <a:moveTo>
                    <a:pt x="4971" y="1"/>
                  </a:moveTo>
                  <a:lnTo>
                    <a:pt x="3603" y="167"/>
                  </a:lnTo>
                  <a:cubicBezTo>
                    <a:pt x="2269" y="501"/>
                    <a:pt x="1035" y="1335"/>
                    <a:pt x="201" y="2469"/>
                  </a:cubicBezTo>
                  <a:cubicBezTo>
                    <a:pt x="134" y="2536"/>
                    <a:pt x="67" y="2636"/>
                    <a:pt x="67" y="2736"/>
                  </a:cubicBezTo>
                  <a:cubicBezTo>
                    <a:pt x="1" y="3003"/>
                    <a:pt x="201" y="3270"/>
                    <a:pt x="468" y="3336"/>
                  </a:cubicBezTo>
                  <a:cubicBezTo>
                    <a:pt x="550" y="3360"/>
                    <a:pt x="637" y="3371"/>
                    <a:pt x="727" y="3371"/>
                  </a:cubicBezTo>
                  <a:cubicBezTo>
                    <a:pt x="890" y="3371"/>
                    <a:pt x="1063" y="3334"/>
                    <a:pt x="1235" y="3270"/>
                  </a:cubicBezTo>
                  <a:cubicBezTo>
                    <a:pt x="2869" y="2803"/>
                    <a:pt x="4270" y="1568"/>
                    <a:pt x="497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8" name="Google Shape;5408;g20fcb8cc693_0_0"/>
            <p:cNvSpPr/>
            <p:nvPr/>
          </p:nvSpPr>
          <p:spPr>
            <a:xfrm>
              <a:off x="1350354" y="4541381"/>
              <a:ext cx="292288" cy="418938"/>
            </a:xfrm>
            <a:custGeom>
              <a:avLst/>
              <a:gdLst/>
              <a:ahLst/>
              <a:cxnLst/>
              <a:rect l="l" t="t" r="r" b="b"/>
              <a:pathLst>
                <a:path w="4071" h="5835" extrusionOk="0">
                  <a:moveTo>
                    <a:pt x="1035" y="0"/>
                  </a:moveTo>
                  <a:lnTo>
                    <a:pt x="0" y="1067"/>
                  </a:lnTo>
                  <a:cubicBezTo>
                    <a:pt x="267" y="2035"/>
                    <a:pt x="568" y="3002"/>
                    <a:pt x="1101" y="3869"/>
                  </a:cubicBezTo>
                  <a:cubicBezTo>
                    <a:pt x="1635" y="4737"/>
                    <a:pt x="2402" y="5504"/>
                    <a:pt x="3370" y="5804"/>
                  </a:cubicBezTo>
                  <a:cubicBezTo>
                    <a:pt x="3444" y="5819"/>
                    <a:pt x="3525" y="5834"/>
                    <a:pt x="3601" y="5834"/>
                  </a:cubicBezTo>
                  <a:cubicBezTo>
                    <a:pt x="3695" y="5834"/>
                    <a:pt x="3781" y="5811"/>
                    <a:pt x="3837" y="5737"/>
                  </a:cubicBezTo>
                  <a:cubicBezTo>
                    <a:pt x="3903" y="5671"/>
                    <a:pt x="3903" y="5604"/>
                    <a:pt x="3903" y="5504"/>
                  </a:cubicBezTo>
                  <a:cubicBezTo>
                    <a:pt x="4070" y="3703"/>
                    <a:pt x="3169" y="2001"/>
                    <a:pt x="2269" y="400"/>
                  </a:cubicBezTo>
                  <a:lnTo>
                    <a:pt x="1035" y="0"/>
                  </a:ln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9" name="Google Shape;5409;g20fcb8cc693_0_0"/>
            <p:cNvSpPr/>
            <p:nvPr/>
          </p:nvSpPr>
          <p:spPr>
            <a:xfrm>
              <a:off x="933635" y="3056444"/>
              <a:ext cx="519742" cy="1750782"/>
            </a:xfrm>
            <a:custGeom>
              <a:avLst/>
              <a:gdLst/>
              <a:ahLst/>
              <a:cxnLst/>
              <a:rect l="l" t="t" r="r" b="b"/>
              <a:pathLst>
                <a:path w="7239" h="24385" extrusionOk="0">
                  <a:moveTo>
                    <a:pt x="7105" y="1"/>
                  </a:moveTo>
                  <a:lnTo>
                    <a:pt x="2435" y="1468"/>
                  </a:lnTo>
                  <a:cubicBezTo>
                    <a:pt x="1902" y="2602"/>
                    <a:pt x="1601" y="3837"/>
                    <a:pt x="1401" y="5071"/>
                  </a:cubicBezTo>
                  <a:cubicBezTo>
                    <a:pt x="1235" y="6005"/>
                    <a:pt x="1168" y="6972"/>
                    <a:pt x="1068" y="7906"/>
                  </a:cubicBezTo>
                  <a:cubicBezTo>
                    <a:pt x="501" y="13410"/>
                    <a:pt x="0" y="19014"/>
                    <a:pt x="1368" y="24385"/>
                  </a:cubicBezTo>
                  <a:cubicBezTo>
                    <a:pt x="2202" y="24385"/>
                    <a:pt x="3069" y="24318"/>
                    <a:pt x="3903" y="24185"/>
                  </a:cubicBezTo>
                  <a:cubicBezTo>
                    <a:pt x="4137" y="24151"/>
                    <a:pt x="4403" y="24084"/>
                    <a:pt x="4537" y="23884"/>
                  </a:cubicBezTo>
                  <a:cubicBezTo>
                    <a:pt x="4670" y="23684"/>
                    <a:pt x="4604" y="23417"/>
                    <a:pt x="4570" y="23184"/>
                  </a:cubicBezTo>
                  <a:cubicBezTo>
                    <a:pt x="3870" y="20148"/>
                    <a:pt x="3870" y="16946"/>
                    <a:pt x="4570" y="13877"/>
                  </a:cubicBezTo>
                  <a:cubicBezTo>
                    <a:pt x="5037" y="11809"/>
                    <a:pt x="5838" y="9774"/>
                    <a:pt x="6405" y="7739"/>
                  </a:cubicBezTo>
                  <a:cubicBezTo>
                    <a:pt x="6405" y="7706"/>
                    <a:pt x="6405" y="7673"/>
                    <a:pt x="6438" y="7673"/>
                  </a:cubicBezTo>
                  <a:cubicBezTo>
                    <a:pt x="6705" y="6672"/>
                    <a:pt x="6972" y="5371"/>
                    <a:pt x="7105" y="4037"/>
                  </a:cubicBezTo>
                  <a:cubicBezTo>
                    <a:pt x="7205" y="3236"/>
                    <a:pt x="7239" y="2402"/>
                    <a:pt x="7239" y="1635"/>
                  </a:cubicBezTo>
                  <a:cubicBezTo>
                    <a:pt x="7239" y="1068"/>
                    <a:pt x="7172" y="501"/>
                    <a:pt x="710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0" name="Google Shape;5410;g20fcb8cc693_0_0"/>
            <p:cNvSpPr/>
            <p:nvPr/>
          </p:nvSpPr>
          <p:spPr>
            <a:xfrm>
              <a:off x="1290474" y="3116324"/>
              <a:ext cx="507824" cy="1549246"/>
            </a:xfrm>
            <a:custGeom>
              <a:avLst/>
              <a:gdLst/>
              <a:ahLst/>
              <a:cxnLst/>
              <a:rect l="l" t="t" r="r" b="b"/>
              <a:pathLst>
                <a:path w="7073" h="21578" extrusionOk="0">
                  <a:moveTo>
                    <a:pt x="2803" y="0"/>
                  </a:moveTo>
                  <a:lnTo>
                    <a:pt x="2269" y="801"/>
                  </a:lnTo>
                  <a:lnTo>
                    <a:pt x="1668" y="1668"/>
                  </a:lnTo>
                  <a:lnTo>
                    <a:pt x="568" y="3336"/>
                  </a:lnTo>
                  <a:lnTo>
                    <a:pt x="1" y="4170"/>
                  </a:lnTo>
                  <a:cubicBezTo>
                    <a:pt x="34" y="4270"/>
                    <a:pt x="101" y="4370"/>
                    <a:pt x="134" y="4437"/>
                  </a:cubicBezTo>
                  <a:cubicBezTo>
                    <a:pt x="601" y="5238"/>
                    <a:pt x="1068" y="6038"/>
                    <a:pt x="1435" y="6905"/>
                  </a:cubicBezTo>
                  <a:cubicBezTo>
                    <a:pt x="1735" y="7539"/>
                    <a:pt x="2002" y="8206"/>
                    <a:pt x="2202" y="8907"/>
                  </a:cubicBezTo>
                  <a:cubicBezTo>
                    <a:pt x="2502" y="10041"/>
                    <a:pt x="2636" y="11209"/>
                    <a:pt x="2736" y="12376"/>
                  </a:cubicBezTo>
                  <a:cubicBezTo>
                    <a:pt x="2869" y="13744"/>
                    <a:pt x="2903" y="15111"/>
                    <a:pt x="2636" y="16446"/>
                  </a:cubicBezTo>
                  <a:cubicBezTo>
                    <a:pt x="2336" y="17780"/>
                    <a:pt x="1735" y="19081"/>
                    <a:pt x="701" y="19981"/>
                  </a:cubicBezTo>
                  <a:cubicBezTo>
                    <a:pt x="1168" y="20482"/>
                    <a:pt x="1635" y="20982"/>
                    <a:pt x="2235" y="21282"/>
                  </a:cubicBezTo>
                  <a:cubicBezTo>
                    <a:pt x="2589" y="21459"/>
                    <a:pt x="2988" y="21578"/>
                    <a:pt x="3380" y="21578"/>
                  </a:cubicBezTo>
                  <a:cubicBezTo>
                    <a:pt x="3653" y="21578"/>
                    <a:pt x="3923" y="21520"/>
                    <a:pt x="4170" y="21382"/>
                  </a:cubicBezTo>
                  <a:cubicBezTo>
                    <a:pt x="4771" y="21082"/>
                    <a:pt x="5071" y="20415"/>
                    <a:pt x="5304" y="19781"/>
                  </a:cubicBezTo>
                  <a:cubicBezTo>
                    <a:pt x="5671" y="18814"/>
                    <a:pt x="5938" y="17780"/>
                    <a:pt x="6172" y="16746"/>
                  </a:cubicBezTo>
                  <a:cubicBezTo>
                    <a:pt x="6472" y="15645"/>
                    <a:pt x="6739" y="14511"/>
                    <a:pt x="6839" y="13343"/>
                  </a:cubicBezTo>
                  <a:cubicBezTo>
                    <a:pt x="7072" y="11008"/>
                    <a:pt x="6639" y="8640"/>
                    <a:pt x="5838" y="6405"/>
                  </a:cubicBezTo>
                  <a:cubicBezTo>
                    <a:pt x="5638" y="5838"/>
                    <a:pt x="5404" y="5238"/>
                    <a:pt x="5171" y="4704"/>
                  </a:cubicBezTo>
                  <a:cubicBezTo>
                    <a:pt x="4470" y="3103"/>
                    <a:pt x="3636" y="1535"/>
                    <a:pt x="2803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1" name="Google Shape;5411;g20fcb8cc693_0_0"/>
            <p:cNvSpPr/>
            <p:nvPr/>
          </p:nvSpPr>
          <p:spPr>
            <a:xfrm>
              <a:off x="1484474" y="2649274"/>
              <a:ext cx="2441" cy="12062"/>
            </a:xfrm>
            <a:custGeom>
              <a:avLst/>
              <a:gdLst/>
              <a:ahLst/>
              <a:cxnLst/>
              <a:rect l="l" t="t" r="r" b="b"/>
              <a:pathLst>
                <a:path w="34" h="168" extrusionOk="0">
                  <a:moveTo>
                    <a:pt x="34" y="168"/>
                  </a:moveTo>
                  <a:cubicBezTo>
                    <a:pt x="0" y="101"/>
                    <a:pt x="0" y="34"/>
                    <a:pt x="0" y="1"/>
                  </a:cubicBezTo>
                  <a:cubicBezTo>
                    <a:pt x="0" y="34"/>
                    <a:pt x="0" y="101"/>
                    <a:pt x="34" y="168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2" name="Google Shape;5412;g20fcb8cc693_0_0"/>
            <p:cNvSpPr/>
            <p:nvPr/>
          </p:nvSpPr>
          <p:spPr>
            <a:xfrm>
              <a:off x="1247395" y="2400205"/>
              <a:ext cx="237147" cy="246768"/>
            </a:xfrm>
            <a:custGeom>
              <a:avLst/>
              <a:gdLst/>
              <a:ahLst/>
              <a:cxnLst/>
              <a:rect l="l" t="t" r="r" b="b"/>
              <a:pathLst>
                <a:path w="3303" h="3437" extrusionOk="0">
                  <a:moveTo>
                    <a:pt x="1301" y="1"/>
                  </a:moveTo>
                  <a:cubicBezTo>
                    <a:pt x="801" y="668"/>
                    <a:pt x="367" y="1368"/>
                    <a:pt x="0" y="2102"/>
                  </a:cubicBezTo>
                  <a:cubicBezTo>
                    <a:pt x="634" y="2436"/>
                    <a:pt x="1334" y="2736"/>
                    <a:pt x="2002" y="3003"/>
                  </a:cubicBezTo>
                  <a:cubicBezTo>
                    <a:pt x="2302" y="2436"/>
                    <a:pt x="2602" y="1869"/>
                    <a:pt x="2902" y="1335"/>
                  </a:cubicBezTo>
                  <a:cubicBezTo>
                    <a:pt x="2922" y="1295"/>
                    <a:pt x="2954" y="1279"/>
                    <a:pt x="2988" y="1279"/>
                  </a:cubicBezTo>
                  <a:cubicBezTo>
                    <a:pt x="3065" y="1279"/>
                    <a:pt x="3149" y="1365"/>
                    <a:pt x="3102" y="1435"/>
                  </a:cubicBezTo>
                  <a:cubicBezTo>
                    <a:pt x="2802" y="2002"/>
                    <a:pt x="2502" y="2536"/>
                    <a:pt x="2202" y="3070"/>
                  </a:cubicBezTo>
                  <a:cubicBezTo>
                    <a:pt x="2569" y="3203"/>
                    <a:pt x="2936" y="3303"/>
                    <a:pt x="3302" y="3436"/>
                  </a:cubicBezTo>
                  <a:cubicBezTo>
                    <a:pt x="3269" y="2736"/>
                    <a:pt x="3269" y="2035"/>
                    <a:pt x="3136" y="1368"/>
                  </a:cubicBezTo>
                  <a:cubicBezTo>
                    <a:pt x="3102" y="1135"/>
                    <a:pt x="3069" y="901"/>
                    <a:pt x="3002" y="701"/>
                  </a:cubicBezTo>
                  <a:cubicBezTo>
                    <a:pt x="2769" y="601"/>
                    <a:pt x="2535" y="501"/>
                    <a:pt x="2268" y="401"/>
                  </a:cubicBezTo>
                  <a:cubicBezTo>
                    <a:pt x="1935" y="268"/>
                    <a:pt x="1635" y="134"/>
                    <a:pt x="1301" y="1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3" name="Google Shape;5413;g20fcb8cc693_0_0"/>
            <p:cNvSpPr/>
            <p:nvPr/>
          </p:nvSpPr>
          <p:spPr>
            <a:xfrm>
              <a:off x="983894" y="3238453"/>
              <a:ext cx="112650" cy="124640"/>
            </a:xfrm>
            <a:custGeom>
              <a:avLst/>
              <a:gdLst/>
              <a:ahLst/>
              <a:cxnLst/>
              <a:rect l="l" t="t" r="r" b="b"/>
              <a:pathLst>
                <a:path w="1569" h="1736" extrusionOk="0">
                  <a:moveTo>
                    <a:pt x="201" y="1"/>
                  </a:moveTo>
                  <a:cubicBezTo>
                    <a:pt x="134" y="401"/>
                    <a:pt x="68" y="801"/>
                    <a:pt x="1" y="1168"/>
                  </a:cubicBezTo>
                  <a:cubicBezTo>
                    <a:pt x="401" y="1368"/>
                    <a:pt x="835" y="1569"/>
                    <a:pt x="1235" y="1735"/>
                  </a:cubicBezTo>
                  <a:cubicBezTo>
                    <a:pt x="1335" y="1402"/>
                    <a:pt x="1469" y="1068"/>
                    <a:pt x="1569" y="735"/>
                  </a:cubicBezTo>
                  <a:cubicBezTo>
                    <a:pt x="1135" y="501"/>
                    <a:pt x="668" y="268"/>
                    <a:pt x="201" y="1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4" name="Google Shape;5414;g20fcb8cc693_0_0"/>
            <p:cNvSpPr/>
            <p:nvPr/>
          </p:nvSpPr>
          <p:spPr>
            <a:xfrm>
              <a:off x="921644" y="3207364"/>
              <a:ext cx="62320" cy="107840"/>
            </a:xfrm>
            <a:custGeom>
              <a:avLst/>
              <a:gdLst/>
              <a:ahLst/>
              <a:cxnLst/>
              <a:rect l="l" t="t" r="r" b="b"/>
              <a:pathLst>
                <a:path w="868" h="1502" extrusionOk="0">
                  <a:moveTo>
                    <a:pt x="301" y="0"/>
                  </a:moveTo>
                  <a:cubicBezTo>
                    <a:pt x="201" y="400"/>
                    <a:pt x="101" y="801"/>
                    <a:pt x="1" y="1201"/>
                  </a:cubicBezTo>
                  <a:cubicBezTo>
                    <a:pt x="201" y="1301"/>
                    <a:pt x="434" y="1401"/>
                    <a:pt x="668" y="1501"/>
                  </a:cubicBezTo>
                  <a:cubicBezTo>
                    <a:pt x="734" y="1101"/>
                    <a:pt x="801" y="734"/>
                    <a:pt x="868" y="334"/>
                  </a:cubicBezTo>
                  <a:cubicBezTo>
                    <a:pt x="668" y="234"/>
                    <a:pt x="468" y="133"/>
                    <a:pt x="301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5" name="Google Shape;5415;g20fcb8cc693_0_0"/>
            <p:cNvSpPr/>
            <p:nvPr/>
          </p:nvSpPr>
          <p:spPr>
            <a:xfrm>
              <a:off x="957544" y="3001374"/>
              <a:ext cx="86301" cy="165278"/>
            </a:xfrm>
            <a:custGeom>
              <a:avLst/>
              <a:gdLst/>
              <a:ahLst/>
              <a:cxnLst/>
              <a:rect l="l" t="t" r="r" b="b"/>
              <a:pathLst>
                <a:path w="1202" h="2302" extrusionOk="0">
                  <a:moveTo>
                    <a:pt x="568" y="0"/>
                  </a:moveTo>
                  <a:cubicBezTo>
                    <a:pt x="368" y="667"/>
                    <a:pt x="201" y="1301"/>
                    <a:pt x="1" y="1968"/>
                  </a:cubicBezTo>
                  <a:cubicBezTo>
                    <a:pt x="201" y="2102"/>
                    <a:pt x="401" y="2202"/>
                    <a:pt x="601" y="2302"/>
                  </a:cubicBezTo>
                  <a:cubicBezTo>
                    <a:pt x="768" y="1601"/>
                    <a:pt x="968" y="934"/>
                    <a:pt x="1168" y="267"/>
                  </a:cubicBezTo>
                  <a:lnTo>
                    <a:pt x="1202" y="267"/>
                  </a:lnTo>
                  <a:cubicBezTo>
                    <a:pt x="968" y="167"/>
                    <a:pt x="768" y="100"/>
                    <a:pt x="568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6" name="Google Shape;5416;g20fcb8cc693_0_0"/>
            <p:cNvSpPr/>
            <p:nvPr/>
          </p:nvSpPr>
          <p:spPr>
            <a:xfrm>
              <a:off x="1182704" y="2376296"/>
              <a:ext cx="141369" cy="170088"/>
            </a:xfrm>
            <a:custGeom>
              <a:avLst/>
              <a:gdLst/>
              <a:ahLst/>
              <a:cxnLst/>
              <a:rect l="l" t="t" r="r" b="b"/>
              <a:pathLst>
                <a:path w="1969" h="2369" extrusionOk="0">
                  <a:moveTo>
                    <a:pt x="1235" y="0"/>
                  </a:moveTo>
                  <a:cubicBezTo>
                    <a:pt x="768" y="634"/>
                    <a:pt x="367" y="1301"/>
                    <a:pt x="0" y="2002"/>
                  </a:cubicBezTo>
                  <a:cubicBezTo>
                    <a:pt x="234" y="2102"/>
                    <a:pt x="467" y="2235"/>
                    <a:pt x="701" y="2368"/>
                  </a:cubicBezTo>
                  <a:cubicBezTo>
                    <a:pt x="1068" y="1601"/>
                    <a:pt x="1468" y="901"/>
                    <a:pt x="1969" y="267"/>
                  </a:cubicBezTo>
                  <a:cubicBezTo>
                    <a:pt x="1735" y="167"/>
                    <a:pt x="1468" y="67"/>
                    <a:pt x="1235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7" name="Google Shape;5417;g20fcb8cc693_0_0"/>
            <p:cNvSpPr/>
            <p:nvPr/>
          </p:nvSpPr>
          <p:spPr>
            <a:xfrm>
              <a:off x="1015054" y="2778655"/>
              <a:ext cx="107840" cy="182078"/>
            </a:xfrm>
            <a:custGeom>
              <a:avLst/>
              <a:gdLst/>
              <a:ahLst/>
              <a:cxnLst/>
              <a:rect l="l" t="t" r="r" b="b"/>
              <a:pathLst>
                <a:path w="1502" h="2536" extrusionOk="0">
                  <a:moveTo>
                    <a:pt x="768" y="0"/>
                  </a:moveTo>
                  <a:cubicBezTo>
                    <a:pt x="501" y="734"/>
                    <a:pt x="234" y="1468"/>
                    <a:pt x="0" y="2235"/>
                  </a:cubicBezTo>
                  <a:cubicBezTo>
                    <a:pt x="234" y="2335"/>
                    <a:pt x="467" y="2435"/>
                    <a:pt x="668" y="2535"/>
                  </a:cubicBezTo>
                  <a:cubicBezTo>
                    <a:pt x="934" y="1801"/>
                    <a:pt x="1235" y="1068"/>
                    <a:pt x="1502" y="334"/>
                  </a:cubicBezTo>
                  <a:cubicBezTo>
                    <a:pt x="1268" y="200"/>
                    <a:pt x="1001" y="100"/>
                    <a:pt x="768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8" name="Google Shape;5418;g20fcb8cc693_0_0"/>
            <p:cNvSpPr/>
            <p:nvPr/>
          </p:nvSpPr>
          <p:spPr>
            <a:xfrm>
              <a:off x="1309644" y="2256536"/>
              <a:ext cx="127010" cy="115020"/>
            </a:xfrm>
            <a:custGeom>
              <a:avLst/>
              <a:gdLst/>
              <a:ahLst/>
              <a:cxnLst/>
              <a:rect l="l" t="t" r="r" b="b"/>
              <a:pathLst>
                <a:path w="1769" h="1602" extrusionOk="0">
                  <a:moveTo>
                    <a:pt x="768" y="0"/>
                  </a:moveTo>
                  <a:cubicBezTo>
                    <a:pt x="501" y="300"/>
                    <a:pt x="267" y="601"/>
                    <a:pt x="0" y="901"/>
                  </a:cubicBezTo>
                  <a:cubicBezTo>
                    <a:pt x="267" y="1001"/>
                    <a:pt x="567" y="1101"/>
                    <a:pt x="834" y="1201"/>
                  </a:cubicBezTo>
                  <a:cubicBezTo>
                    <a:pt x="901" y="1101"/>
                    <a:pt x="1034" y="1001"/>
                    <a:pt x="1135" y="901"/>
                  </a:cubicBezTo>
                  <a:cubicBezTo>
                    <a:pt x="1156" y="879"/>
                    <a:pt x="1181" y="870"/>
                    <a:pt x="1205" y="870"/>
                  </a:cubicBezTo>
                  <a:cubicBezTo>
                    <a:pt x="1293" y="870"/>
                    <a:pt x="1372" y="989"/>
                    <a:pt x="1268" y="1068"/>
                  </a:cubicBezTo>
                  <a:cubicBezTo>
                    <a:pt x="1201" y="1134"/>
                    <a:pt x="1135" y="1201"/>
                    <a:pt x="1034" y="1301"/>
                  </a:cubicBezTo>
                  <a:cubicBezTo>
                    <a:pt x="1268" y="1401"/>
                    <a:pt x="1535" y="1501"/>
                    <a:pt x="1768" y="1601"/>
                  </a:cubicBezTo>
                  <a:cubicBezTo>
                    <a:pt x="1535" y="1001"/>
                    <a:pt x="1201" y="467"/>
                    <a:pt x="768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9" name="Google Shape;5419;g20fcb8cc693_0_0"/>
            <p:cNvSpPr/>
            <p:nvPr/>
          </p:nvSpPr>
          <p:spPr>
            <a:xfrm>
              <a:off x="1223414" y="3363024"/>
              <a:ext cx="64761" cy="74310"/>
            </a:xfrm>
            <a:custGeom>
              <a:avLst/>
              <a:gdLst/>
              <a:ahLst/>
              <a:cxnLst/>
              <a:rect l="l" t="t" r="r" b="b"/>
              <a:pathLst>
                <a:path w="902" h="1035" extrusionOk="0">
                  <a:moveTo>
                    <a:pt x="334" y="0"/>
                  </a:moveTo>
                  <a:cubicBezTo>
                    <a:pt x="234" y="267"/>
                    <a:pt x="101" y="567"/>
                    <a:pt x="1" y="834"/>
                  </a:cubicBezTo>
                  <a:cubicBezTo>
                    <a:pt x="167" y="901"/>
                    <a:pt x="334" y="968"/>
                    <a:pt x="501" y="1034"/>
                  </a:cubicBezTo>
                  <a:cubicBezTo>
                    <a:pt x="634" y="768"/>
                    <a:pt x="768" y="501"/>
                    <a:pt x="901" y="234"/>
                  </a:cubicBezTo>
                  <a:cubicBezTo>
                    <a:pt x="701" y="167"/>
                    <a:pt x="534" y="67"/>
                    <a:pt x="334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0" name="Google Shape;5420;g20fcb8cc693_0_0"/>
            <p:cNvSpPr/>
            <p:nvPr/>
          </p:nvSpPr>
          <p:spPr>
            <a:xfrm>
              <a:off x="1436584" y="2711595"/>
              <a:ext cx="67131" cy="150918"/>
            </a:xfrm>
            <a:custGeom>
              <a:avLst/>
              <a:gdLst/>
              <a:ahLst/>
              <a:cxnLst/>
              <a:rect l="l" t="t" r="r" b="b"/>
              <a:pathLst>
                <a:path w="935" h="2102" extrusionOk="0">
                  <a:moveTo>
                    <a:pt x="634" y="0"/>
                  </a:moveTo>
                  <a:cubicBezTo>
                    <a:pt x="434" y="667"/>
                    <a:pt x="200" y="1301"/>
                    <a:pt x="0" y="1935"/>
                  </a:cubicBezTo>
                  <a:cubicBezTo>
                    <a:pt x="267" y="2002"/>
                    <a:pt x="501" y="2035"/>
                    <a:pt x="768" y="2102"/>
                  </a:cubicBezTo>
                  <a:cubicBezTo>
                    <a:pt x="834" y="1901"/>
                    <a:pt x="868" y="1735"/>
                    <a:pt x="934" y="1535"/>
                  </a:cubicBezTo>
                  <a:cubicBezTo>
                    <a:pt x="901" y="1501"/>
                    <a:pt x="868" y="1468"/>
                    <a:pt x="901" y="1401"/>
                  </a:cubicBezTo>
                  <a:cubicBezTo>
                    <a:pt x="934" y="1001"/>
                    <a:pt x="868" y="534"/>
                    <a:pt x="801" y="67"/>
                  </a:cubicBezTo>
                  <a:cubicBezTo>
                    <a:pt x="734" y="33"/>
                    <a:pt x="701" y="33"/>
                    <a:pt x="634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1" name="Google Shape;5421;g20fcb8cc693_0_0"/>
            <p:cNvSpPr/>
            <p:nvPr/>
          </p:nvSpPr>
          <p:spPr>
            <a:xfrm>
              <a:off x="1086925" y="3298333"/>
              <a:ext cx="146108" cy="119830"/>
            </a:xfrm>
            <a:custGeom>
              <a:avLst/>
              <a:gdLst/>
              <a:ahLst/>
              <a:cxnLst/>
              <a:rect l="l" t="t" r="r" b="b"/>
              <a:pathLst>
                <a:path w="2035" h="1669" extrusionOk="0">
                  <a:moveTo>
                    <a:pt x="334" y="1"/>
                  </a:moveTo>
                  <a:cubicBezTo>
                    <a:pt x="234" y="334"/>
                    <a:pt x="134" y="668"/>
                    <a:pt x="0" y="1001"/>
                  </a:cubicBezTo>
                  <a:cubicBezTo>
                    <a:pt x="567" y="1235"/>
                    <a:pt x="1134" y="1468"/>
                    <a:pt x="1668" y="1669"/>
                  </a:cubicBezTo>
                  <a:cubicBezTo>
                    <a:pt x="1801" y="1368"/>
                    <a:pt x="1902" y="1101"/>
                    <a:pt x="2035" y="801"/>
                  </a:cubicBezTo>
                  <a:cubicBezTo>
                    <a:pt x="1468" y="534"/>
                    <a:pt x="901" y="267"/>
                    <a:pt x="334" y="1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2" name="Google Shape;5422;g20fcb8cc693_0_0"/>
            <p:cNvSpPr/>
            <p:nvPr/>
          </p:nvSpPr>
          <p:spPr>
            <a:xfrm>
              <a:off x="1271304" y="3128314"/>
              <a:ext cx="124640" cy="196438"/>
            </a:xfrm>
            <a:custGeom>
              <a:avLst/>
              <a:gdLst/>
              <a:ahLst/>
              <a:cxnLst/>
              <a:rect l="l" t="t" r="r" b="b"/>
              <a:pathLst>
                <a:path w="1736" h="2736" extrusionOk="0">
                  <a:moveTo>
                    <a:pt x="935" y="0"/>
                  </a:moveTo>
                  <a:cubicBezTo>
                    <a:pt x="634" y="801"/>
                    <a:pt x="301" y="1635"/>
                    <a:pt x="1" y="2435"/>
                  </a:cubicBezTo>
                  <a:cubicBezTo>
                    <a:pt x="201" y="2535"/>
                    <a:pt x="434" y="2635"/>
                    <a:pt x="634" y="2736"/>
                  </a:cubicBezTo>
                  <a:cubicBezTo>
                    <a:pt x="1035" y="1902"/>
                    <a:pt x="1402" y="1068"/>
                    <a:pt x="1735" y="200"/>
                  </a:cubicBezTo>
                  <a:cubicBezTo>
                    <a:pt x="1468" y="134"/>
                    <a:pt x="1202" y="67"/>
                    <a:pt x="935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3" name="Google Shape;5423;g20fcb8cc693_0_0"/>
            <p:cNvSpPr/>
            <p:nvPr/>
          </p:nvSpPr>
          <p:spPr>
            <a:xfrm>
              <a:off x="1359903" y="2912775"/>
              <a:ext cx="112650" cy="170088"/>
            </a:xfrm>
            <a:custGeom>
              <a:avLst/>
              <a:gdLst/>
              <a:ahLst/>
              <a:cxnLst/>
              <a:rect l="l" t="t" r="r" b="b"/>
              <a:pathLst>
                <a:path w="1569" h="2369" extrusionOk="0">
                  <a:moveTo>
                    <a:pt x="768" y="0"/>
                  </a:moveTo>
                  <a:cubicBezTo>
                    <a:pt x="535" y="734"/>
                    <a:pt x="268" y="1434"/>
                    <a:pt x="1" y="2168"/>
                  </a:cubicBezTo>
                  <a:cubicBezTo>
                    <a:pt x="268" y="2235"/>
                    <a:pt x="568" y="2302"/>
                    <a:pt x="835" y="2368"/>
                  </a:cubicBezTo>
                  <a:cubicBezTo>
                    <a:pt x="1102" y="1635"/>
                    <a:pt x="1369" y="901"/>
                    <a:pt x="1569" y="167"/>
                  </a:cubicBezTo>
                  <a:cubicBezTo>
                    <a:pt x="1302" y="134"/>
                    <a:pt x="1035" y="67"/>
                    <a:pt x="768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4" name="Google Shape;5424;g20fcb8cc693_0_0"/>
            <p:cNvSpPr/>
            <p:nvPr/>
          </p:nvSpPr>
          <p:spPr>
            <a:xfrm>
              <a:off x="1091664" y="2577476"/>
              <a:ext cx="115091" cy="165278"/>
            </a:xfrm>
            <a:custGeom>
              <a:avLst/>
              <a:gdLst/>
              <a:ahLst/>
              <a:cxnLst/>
              <a:rect l="l" t="t" r="r" b="b"/>
              <a:pathLst>
                <a:path w="1603" h="2302" extrusionOk="0">
                  <a:moveTo>
                    <a:pt x="868" y="0"/>
                  </a:moveTo>
                  <a:cubicBezTo>
                    <a:pt x="568" y="634"/>
                    <a:pt x="268" y="1301"/>
                    <a:pt x="1" y="1968"/>
                  </a:cubicBezTo>
                  <a:cubicBezTo>
                    <a:pt x="268" y="2068"/>
                    <a:pt x="535" y="2168"/>
                    <a:pt x="768" y="2302"/>
                  </a:cubicBezTo>
                  <a:cubicBezTo>
                    <a:pt x="1035" y="1635"/>
                    <a:pt x="1302" y="1001"/>
                    <a:pt x="1602" y="367"/>
                  </a:cubicBezTo>
                  <a:cubicBezTo>
                    <a:pt x="1335" y="234"/>
                    <a:pt x="1102" y="100"/>
                    <a:pt x="868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5" name="Google Shape;5425;g20fcb8cc693_0_0"/>
            <p:cNvSpPr/>
            <p:nvPr/>
          </p:nvSpPr>
          <p:spPr>
            <a:xfrm>
              <a:off x="1132374" y="3080425"/>
              <a:ext cx="191699" cy="215608"/>
            </a:xfrm>
            <a:custGeom>
              <a:avLst/>
              <a:gdLst/>
              <a:ahLst/>
              <a:cxnLst/>
              <a:rect l="l" t="t" r="r" b="b"/>
              <a:pathLst>
                <a:path w="2670" h="3003" extrusionOk="0">
                  <a:moveTo>
                    <a:pt x="835" y="0"/>
                  </a:moveTo>
                  <a:cubicBezTo>
                    <a:pt x="568" y="734"/>
                    <a:pt x="268" y="1468"/>
                    <a:pt x="1" y="2202"/>
                  </a:cubicBezTo>
                  <a:cubicBezTo>
                    <a:pt x="568" y="2469"/>
                    <a:pt x="1168" y="2735"/>
                    <a:pt x="1736" y="3002"/>
                  </a:cubicBezTo>
                  <a:cubicBezTo>
                    <a:pt x="2036" y="2202"/>
                    <a:pt x="2369" y="1401"/>
                    <a:pt x="2636" y="601"/>
                  </a:cubicBezTo>
                  <a:lnTo>
                    <a:pt x="2670" y="601"/>
                  </a:lnTo>
                  <a:cubicBezTo>
                    <a:pt x="2036" y="434"/>
                    <a:pt x="1435" y="234"/>
                    <a:pt x="835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6" name="Google Shape;5426;g20fcb8cc693_0_0"/>
            <p:cNvSpPr/>
            <p:nvPr/>
          </p:nvSpPr>
          <p:spPr>
            <a:xfrm>
              <a:off x="1309644" y="2678066"/>
              <a:ext cx="158098" cy="170088"/>
            </a:xfrm>
            <a:custGeom>
              <a:avLst/>
              <a:gdLst/>
              <a:ahLst/>
              <a:cxnLst/>
              <a:rect l="l" t="t" r="r" b="b"/>
              <a:pathLst>
                <a:path w="2202" h="2369" extrusionOk="0">
                  <a:moveTo>
                    <a:pt x="934" y="0"/>
                  </a:moveTo>
                  <a:cubicBezTo>
                    <a:pt x="601" y="634"/>
                    <a:pt x="301" y="1268"/>
                    <a:pt x="0" y="1901"/>
                  </a:cubicBezTo>
                  <a:cubicBezTo>
                    <a:pt x="501" y="2102"/>
                    <a:pt x="1034" y="2268"/>
                    <a:pt x="1535" y="2368"/>
                  </a:cubicBezTo>
                  <a:cubicBezTo>
                    <a:pt x="1768" y="1735"/>
                    <a:pt x="1968" y="1068"/>
                    <a:pt x="2202" y="400"/>
                  </a:cubicBezTo>
                  <a:cubicBezTo>
                    <a:pt x="1768" y="300"/>
                    <a:pt x="1335" y="167"/>
                    <a:pt x="934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7" name="Google Shape;5427;g20fcb8cc693_0_0"/>
            <p:cNvSpPr/>
            <p:nvPr/>
          </p:nvSpPr>
          <p:spPr>
            <a:xfrm>
              <a:off x="1015054" y="3027724"/>
              <a:ext cx="162909" cy="203618"/>
            </a:xfrm>
            <a:custGeom>
              <a:avLst/>
              <a:gdLst/>
              <a:ahLst/>
              <a:cxnLst/>
              <a:rect l="l" t="t" r="r" b="b"/>
              <a:pathLst>
                <a:path w="2269" h="2836" extrusionOk="0">
                  <a:moveTo>
                    <a:pt x="601" y="0"/>
                  </a:moveTo>
                  <a:cubicBezTo>
                    <a:pt x="367" y="667"/>
                    <a:pt x="167" y="1368"/>
                    <a:pt x="0" y="2035"/>
                  </a:cubicBezTo>
                  <a:cubicBezTo>
                    <a:pt x="467" y="2302"/>
                    <a:pt x="968" y="2569"/>
                    <a:pt x="1435" y="2836"/>
                  </a:cubicBezTo>
                  <a:cubicBezTo>
                    <a:pt x="1702" y="2102"/>
                    <a:pt x="1969" y="1368"/>
                    <a:pt x="2269" y="667"/>
                  </a:cubicBezTo>
                  <a:cubicBezTo>
                    <a:pt x="1702" y="467"/>
                    <a:pt x="1135" y="234"/>
                    <a:pt x="601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8" name="Google Shape;5428;g20fcb8cc693_0_0"/>
            <p:cNvSpPr/>
            <p:nvPr/>
          </p:nvSpPr>
          <p:spPr>
            <a:xfrm>
              <a:off x="1216234" y="2874435"/>
              <a:ext cx="182078" cy="189258"/>
            </a:xfrm>
            <a:custGeom>
              <a:avLst/>
              <a:gdLst/>
              <a:ahLst/>
              <a:cxnLst/>
              <a:rect l="l" t="t" r="r" b="b"/>
              <a:pathLst>
                <a:path w="2536" h="2636" extrusionOk="0">
                  <a:moveTo>
                    <a:pt x="901" y="0"/>
                  </a:moveTo>
                  <a:cubicBezTo>
                    <a:pt x="601" y="668"/>
                    <a:pt x="301" y="1368"/>
                    <a:pt x="0" y="2035"/>
                  </a:cubicBezTo>
                  <a:cubicBezTo>
                    <a:pt x="601" y="2269"/>
                    <a:pt x="1201" y="2435"/>
                    <a:pt x="1802" y="2636"/>
                  </a:cubicBezTo>
                  <a:cubicBezTo>
                    <a:pt x="2069" y="1935"/>
                    <a:pt x="2302" y="1201"/>
                    <a:pt x="2536" y="501"/>
                  </a:cubicBezTo>
                  <a:cubicBezTo>
                    <a:pt x="2069" y="367"/>
                    <a:pt x="1568" y="234"/>
                    <a:pt x="1068" y="67"/>
                  </a:cubicBezTo>
                  <a:cubicBezTo>
                    <a:pt x="1035" y="34"/>
                    <a:pt x="968" y="0"/>
                    <a:pt x="901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9" name="Google Shape;5429;g20fcb8cc693_0_0"/>
            <p:cNvSpPr/>
            <p:nvPr/>
          </p:nvSpPr>
          <p:spPr>
            <a:xfrm>
              <a:off x="1161165" y="2611006"/>
              <a:ext cx="201248" cy="198807"/>
            </a:xfrm>
            <a:custGeom>
              <a:avLst/>
              <a:gdLst/>
              <a:ahLst/>
              <a:cxnLst/>
              <a:rect l="l" t="t" r="r" b="b"/>
              <a:pathLst>
                <a:path w="2803" h="2769" extrusionOk="0">
                  <a:moveTo>
                    <a:pt x="801" y="0"/>
                  </a:moveTo>
                  <a:cubicBezTo>
                    <a:pt x="534" y="634"/>
                    <a:pt x="267" y="1268"/>
                    <a:pt x="0" y="1935"/>
                  </a:cubicBezTo>
                  <a:cubicBezTo>
                    <a:pt x="567" y="2168"/>
                    <a:pt x="1101" y="2435"/>
                    <a:pt x="1635" y="2669"/>
                  </a:cubicBezTo>
                  <a:cubicBezTo>
                    <a:pt x="1701" y="2702"/>
                    <a:pt x="1768" y="2735"/>
                    <a:pt x="1835" y="2769"/>
                  </a:cubicBezTo>
                  <a:cubicBezTo>
                    <a:pt x="2135" y="2135"/>
                    <a:pt x="2469" y="1501"/>
                    <a:pt x="2802" y="867"/>
                  </a:cubicBezTo>
                  <a:cubicBezTo>
                    <a:pt x="2102" y="601"/>
                    <a:pt x="1468" y="300"/>
                    <a:pt x="801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0" name="Google Shape;5430;g20fcb8cc693_0_0"/>
            <p:cNvSpPr/>
            <p:nvPr/>
          </p:nvSpPr>
          <p:spPr>
            <a:xfrm>
              <a:off x="1077304" y="2807375"/>
              <a:ext cx="189258" cy="208428"/>
            </a:xfrm>
            <a:custGeom>
              <a:avLst/>
              <a:gdLst/>
              <a:ahLst/>
              <a:cxnLst/>
              <a:rect l="l" t="t" r="r" b="b"/>
              <a:pathLst>
                <a:path w="2636" h="2903" extrusionOk="0">
                  <a:moveTo>
                    <a:pt x="835" y="0"/>
                  </a:moveTo>
                  <a:cubicBezTo>
                    <a:pt x="568" y="734"/>
                    <a:pt x="268" y="1468"/>
                    <a:pt x="1" y="2202"/>
                  </a:cubicBezTo>
                  <a:cubicBezTo>
                    <a:pt x="568" y="2469"/>
                    <a:pt x="1168" y="2702"/>
                    <a:pt x="1735" y="2902"/>
                  </a:cubicBezTo>
                  <a:cubicBezTo>
                    <a:pt x="2036" y="2202"/>
                    <a:pt x="2336" y="1535"/>
                    <a:pt x="2636" y="834"/>
                  </a:cubicBezTo>
                  <a:cubicBezTo>
                    <a:pt x="2036" y="567"/>
                    <a:pt x="1435" y="301"/>
                    <a:pt x="835" y="0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1" name="Google Shape;5431;g20fcb8cc693_0_0"/>
            <p:cNvSpPr/>
            <p:nvPr/>
          </p:nvSpPr>
          <p:spPr>
            <a:xfrm>
              <a:off x="943184" y="3142674"/>
              <a:ext cx="57582" cy="88670"/>
            </a:xfrm>
            <a:custGeom>
              <a:avLst/>
              <a:gdLst/>
              <a:ahLst/>
              <a:cxnLst/>
              <a:rect l="l" t="t" r="r" b="b"/>
              <a:pathLst>
                <a:path w="802" h="1235" extrusionOk="0">
                  <a:moveTo>
                    <a:pt x="201" y="0"/>
                  </a:moveTo>
                  <a:cubicBezTo>
                    <a:pt x="134" y="301"/>
                    <a:pt x="67" y="601"/>
                    <a:pt x="1" y="901"/>
                  </a:cubicBezTo>
                  <a:cubicBezTo>
                    <a:pt x="168" y="1034"/>
                    <a:pt x="368" y="1135"/>
                    <a:pt x="568" y="1235"/>
                  </a:cubicBezTo>
                  <a:cubicBezTo>
                    <a:pt x="635" y="934"/>
                    <a:pt x="701" y="634"/>
                    <a:pt x="801" y="334"/>
                  </a:cubicBezTo>
                  <a:cubicBezTo>
                    <a:pt x="601" y="234"/>
                    <a:pt x="401" y="134"/>
                    <a:pt x="2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2" name="Google Shape;5432;g20fcb8cc693_0_0"/>
            <p:cNvSpPr/>
            <p:nvPr/>
          </p:nvSpPr>
          <p:spPr>
            <a:xfrm>
              <a:off x="998254" y="3173834"/>
              <a:ext cx="119830" cy="117389"/>
            </a:xfrm>
            <a:custGeom>
              <a:avLst/>
              <a:gdLst/>
              <a:ahLst/>
              <a:cxnLst/>
              <a:rect l="l" t="t" r="r" b="b"/>
              <a:pathLst>
                <a:path w="1669" h="1635" extrusionOk="0">
                  <a:moveTo>
                    <a:pt x="234" y="0"/>
                  </a:moveTo>
                  <a:cubicBezTo>
                    <a:pt x="134" y="300"/>
                    <a:pt x="68" y="600"/>
                    <a:pt x="1" y="901"/>
                  </a:cubicBezTo>
                  <a:cubicBezTo>
                    <a:pt x="468" y="1168"/>
                    <a:pt x="935" y="1401"/>
                    <a:pt x="1369" y="1635"/>
                  </a:cubicBezTo>
                  <a:cubicBezTo>
                    <a:pt x="1469" y="1334"/>
                    <a:pt x="1569" y="1067"/>
                    <a:pt x="1669" y="801"/>
                  </a:cubicBezTo>
                  <a:cubicBezTo>
                    <a:pt x="1202" y="534"/>
                    <a:pt x="701" y="267"/>
                    <a:pt x="2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3" name="Google Shape;5433;g20fcb8cc693_0_0"/>
            <p:cNvSpPr/>
            <p:nvPr/>
          </p:nvSpPr>
          <p:spPr>
            <a:xfrm>
              <a:off x="1110834" y="3238453"/>
              <a:ext cx="146180" cy="117461"/>
            </a:xfrm>
            <a:custGeom>
              <a:avLst/>
              <a:gdLst/>
              <a:ahLst/>
              <a:cxnLst/>
              <a:rect l="l" t="t" r="r" b="b"/>
              <a:pathLst>
                <a:path w="2036" h="1636" extrusionOk="0">
                  <a:moveTo>
                    <a:pt x="301" y="1"/>
                  </a:moveTo>
                  <a:cubicBezTo>
                    <a:pt x="201" y="268"/>
                    <a:pt x="101" y="568"/>
                    <a:pt x="1" y="835"/>
                  </a:cubicBezTo>
                  <a:cubicBezTo>
                    <a:pt x="568" y="1101"/>
                    <a:pt x="1135" y="1368"/>
                    <a:pt x="1702" y="1635"/>
                  </a:cubicBezTo>
                  <a:cubicBezTo>
                    <a:pt x="1802" y="1368"/>
                    <a:pt x="1935" y="1101"/>
                    <a:pt x="2036" y="801"/>
                  </a:cubicBezTo>
                  <a:cubicBezTo>
                    <a:pt x="1468" y="534"/>
                    <a:pt x="868" y="268"/>
                    <a:pt x="3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4" name="Google Shape;5434;g20fcb8cc693_0_0"/>
            <p:cNvSpPr/>
            <p:nvPr/>
          </p:nvSpPr>
          <p:spPr>
            <a:xfrm>
              <a:off x="1247395" y="3303144"/>
              <a:ext cx="69500" cy="79121"/>
            </a:xfrm>
            <a:custGeom>
              <a:avLst/>
              <a:gdLst/>
              <a:ahLst/>
              <a:cxnLst/>
              <a:rect l="l" t="t" r="r" b="b"/>
              <a:pathLst>
                <a:path w="968" h="1102" extrusionOk="0">
                  <a:moveTo>
                    <a:pt x="334" y="0"/>
                  </a:moveTo>
                  <a:cubicBezTo>
                    <a:pt x="234" y="267"/>
                    <a:pt x="100" y="567"/>
                    <a:pt x="0" y="834"/>
                  </a:cubicBezTo>
                  <a:cubicBezTo>
                    <a:pt x="200" y="901"/>
                    <a:pt x="367" y="1001"/>
                    <a:pt x="567" y="1101"/>
                  </a:cubicBezTo>
                  <a:cubicBezTo>
                    <a:pt x="701" y="834"/>
                    <a:pt x="834" y="567"/>
                    <a:pt x="967" y="301"/>
                  </a:cubicBezTo>
                  <a:cubicBezTo>
                    <a:pt x="767" y="200"/>
                    <a:pt x="534" y="100"/>
                    <a:pt x="3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5" name="Google Shape;5435;g20fcb8cc693_0_0"/>
            <p:cNvSpPr/>
            <p:nvPr/>
          </p:nvSpPr>
          <p:spPr>
            <a:xfrm>
              <a:off x="998254" y="2939125"/>
              <a:ext cx="64761" cy="81490"/>
            </a:xfrm>
            <a:custGeom>
              <a:avLst/>
              <a:gdLst/>
              <a:ahLst/>
              <a:cxnLst/>
              <a:rect l="l" t="t" r="r" b="b"/>
              <a:pathLst>
                <a:path w="902" h="1135" extrusionOk="0">
                  <a:moveTo>
                    <a:pt x="234" y="0"/>
                  </a:moveTo>
                  <a:cubicBezTo>
                    <a:pt x="168" y="267"/>
                    <a:pt x="68" y="567"/>
                    <a:pt x="1" y="867"/>
                  </a:cubicBezTo>
                  <a:cubicBezTo>
                    <a:pt x="201" y="967"/>
                    <a:pt x="401" y="1034"/>
                    <a:pt x="601" y="1134"/>
                  </a:cubicBezTo>
                  <a:cubicBezTo>
                    <a:pt x="701" y="867"/>
                    <a:pt x="802" y="567"/>
                    <a:pt x="902" y="300"/>
                  </a:cubicBezTo>
                  <a:cubicBezTo>
                    <a:pt x="701" y="200"/>
                    <a:pt x="468" y="100"/>
                    <a:pt x="2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6" name="Google Shape;5436;g20fcb8cc693_0_0"/>
            <p:cNvSpPr/>
            <p:nvPr/>
          </p:nvSpPr>
          <p:spPr>
            <a:xfrm>
              <a:off x="1192254" y="3020545"/>
              <a:ext cx="153359" cy="103029"/>
            </a:xfrm>
            <a:custGeom>
              <a:avLst/>
              <a:gdLst/>
              <a:ahLst/>
              <a:cxnLst/>
              <a:rect l="l" t="t" r="r" b="b"/>
              <a:pathLst>
                <a:path w="2136" h="1435" extrusionOk="0">
                  <a:moveTo>
                    <a:pt x="334" y="0"/>
                  </a:moveTo>
                  <a:cubicBezTo>
                    <a:pt x="234" y="300"/>
                    <a:pt x="134" y="567"/>
                    <a:pt x="1" y="834"/>
                  </a:cubicBezTo>
                  <a:cubicBezTo>
                    <a:pt x="601" y="1068"/>
                    <a:pt x="1202" y="1268"/>
                    <a:pt x="1836" y="1435"/>
                  </a:cubicBezTo>
                  <a:cubicBezTo>
                    <a:pt x="1936" y="1168"/>
                    <a:pt x="2036" y="867"/>
                    <a:pt x="2136" y="601"/>
                  </a:cubicBezTo>
                  <a:cubicBezTo>
                    <a:pt x="1535" y="400"/>
                    <a:pt x="935" y="234"/>
                    <a:pt x="3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7" name="Google Shape;5437;g20fcb8cc693_0_0"/>
            <p:cNvSpPr/>
            <p:nvPr/>
          </p:nvSpPr>
          <p:spPr>
            <a:xfrm>
              <a:off x="1058134" y="2965403"/>
              <a:ext cx="143810" cy="110281"/>
            </a:xfrm>
            <a:custGeom>
              <a:avLst/>
              <a:gdLst/>
              <a:ahLst/>
              <a:cxnLst/>
              <a:rect l="l" t="t" r="r" b="b"/>
              <a:pathLst>
                <a:path w="2003" h="1536" extrusionOk="0">
                  <a:moveTo>
                    <a:pt x="268" y="1"/>
                  </a:moveTo>
                  <a:cubicBezTo>
                    <a:pt x="168" y="301"/>
                    <a:pt x="68" y="568"/>
                    <a:pt x="1" y="868"/>
                  </a:cubicBezTo>
                  <a:cubicBezTo>
                    <a:pt x="535" y="1102"/>
                    <a:pt x="1102" y="1335"/>
                    <a:pt x="1669" y="1535"/>
                  </a:cubicBezTo>
                  <a:cubicBezTo>
                    <a:pt x="1769" y="1269"/>
                    <a:pt x="1902" y="968"/>
                    <a:pt x="2002" y="701"/>
                  </a:cubicBezTo>
                  <a:cubicBezTo>
                    <a:pt x="1435" y="501"/>
                    <a:pt x="835" y="268"/>
                    <a:pt x="268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8" name="Google Shape;5438;g20fcb8cc693_0_0"/>
            <p:cNvSpPr/>
            <p:nvPr/>
          </p:nvSpPr>
          <p:spPr>
            <a:xfrm>
              <a:off x="1338364" y="3068434"/>
              <a:ext cx="81490" cy="74310"/>
            </a:xfrm>
            <a:custGeom>
              <a:avLst/>
              <a:gdLst/>
              <a:ahLst/>
              <a:cxnLst/>
              <a:rect l="l" t="t" r="r" b="b"/>
              <a:pathLst>
                <a:path w="1135" h="1035" extrusionOk="0">
                  <a:moveTo>
                    <a:pt x="301" y="0"/>
                  </a:moveTo>
                  <a:cubicBezTo>
                    <a:pt x="201" y="267"/>
                    <a:pt x="101" y="534"/>
                    <a:pt x="1" y="834"/>
                  </a:cubicBezTo>
                  <a:cubicBezTo>
                    <a:pt x="268" y="901"/>
                    <a:pt x="534" y="968"/>
                    <a:pt x="801" y="1034"/>
                  </a:cubicBezTo>
                  <a:cubicBezTo>
                    <a:pt x="901" y="768"/>
                    <a:pt x="1035" y="501"/>
                    <a:pt x="1135" y="200"/>
                  </a:cubicBezTo>
                  <a:cubicBezTo>
                    <a:pt x="868" y="134"/>
                    <a:pt x="568" y="67"/>
                    <a:pt x="3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9" name="Google Shape;5439;g20fcb8cc693_0_0"/>
            <p:cNvSpPr/>
            <p:nvPr/>
          </p:nvSpPr>
          <p:spPr>
            <a:xfrm>
              <a:off x="1280925" y="2814555"/>
              <a:ext cx="138928" cy="95850"/>
            </a:xfrm>
            <a:custGeom>
              <a:avLst/>
              <a:gdLst/>
              <a:ahLst/>
              <a:cxnLst/>
              <a:rect l="l" t="t" r="r" b="b"/>
              <a:pathLst>
                <a:path w="1935" h="1335" extrusionOk="0">
                  <a:moveTo>
                    <a:pt x="400" y="0"/>
                  </a:moveTo>
                  <a:cubicBezTo>
                    <a:pt x="267" y="267"/>
                    <a:pt x="134" y="534"/>
                    <a:pt x="0" y="834"/>
                  </a:cubicBezTo>
                  <a:cubicBezTo>
                    <a:pt x="67" y="834"/>
                    <a:pt x="134" y="868"/>
                    <a:pt x="167" y="901"/>
                  </a:cubicBezTo>
                  <a:cubicBezTo>
                    <a:pt x="667" y="1068"/>
                    <a:pt x="1168" y="1201"/>
                    <a:pt x="1635" y="1335"/>
                  </a:cubicBezTo>
                  <a:cubicBezTo>
                    <a:pt x="1735" y="1035"/>
                    <a:pt x="1835" y="768"/>
                    <a:pt x="1935" y="467"/>
                  </a:cubicBezTo>
                  <a:cubicBezTo>
                    <a:pt x="1434" y="334"/>
                    <a:pt x="901" y="201"/>
                    <a:pt x="400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0" name="Google Shape;5440;g20fcb8cc693_0_0"/>
            <p:cNvSpPr/>
            <p:nvPr/>
          </p:nvSpPr>
          <p:spPr>
            <a:xfrm>
              <a:off x="1137184" y="2749864"/>
              <a:ext cx="155729" cy="117461"/>
            </a:xfrm>
            <a:custGeom>
              <a:avLst/>
              <a:gdLst/>
              <a:ahLst/>
              <a:cxnLst/>
              <a:rect l="l" t="t" r="r" b="b"/>
              <a:pathLst>
                <a:path w="2169" h="1636" extrusionOk="0">
                  <a:moveTo>
                    <a:pt x="334" y="1"/>
                  </a:moveTo>
                  <a:cubicBezTo>
                    <a:pt x="234" y="234"/>
                    <a:pt x="167" y="468"/>
                    <a:pt x="67" y="701"/>
                  </a:cubicBezTo>
                  <a:cubicBezTo>
                    <a:pt x="34" y="735"/>
                    <a:pt x="34" y="768"/>
                    <a:pt x="1" y="801"/>
                  </a:cubicBezTo>
                  <a:cubicBezTo>
                    <a:pt x="601" y="1102"/>
                    <a:pt x="1202" y="1368"/>
                    <a:pt x="1802" y="1635"/>
                  </a:cubicBezTo>
                  <a:cubicBezTo>
                    <a:pt x="1935" y="1368"/>
                    <a:pt x="2069" y="1102"/>
                    <a:pt x="2169" y="835"/>
                  </a:cubicBezTo>
                  <a:cubicBezTo>
                    <a:pt x="2102" y="801"/>
                    <a:pt x="2035" y="768"/>
                    <a:pt x="1969" y="735"/>
                  </a:cubicBezTo>
                  <a:cubicBezTo>
                    <a:pt x="1435" y="501"/>
                    <a:pt x="901" y="234"/>
                    <a:pt x="3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1" name="Google Shape;5441;g20fcb8cc693_0_0"/>
            <p:cNvSpPr/>
            <p:nvPr/>
          </p:nvSpPr>
          <p:spPr>
            <a:xfrm>
              <a:off x="1070124" y="2718775"/>
              <a:ext cx="76752" cy="83859"/>
            </a:xfrm>
            <a:custGeom>
              <a:avLst/>
              <a:gdLst/>
              <a:ahLst/>
              <a:cxnLst/>
              <a:rect l="l" t="t" r="r" b="b"/>
              <a:pathLst>
                <a:path w="1069" h="1168" extrusionOk="0">
                  <a:moveTo>
                    <a:pt x="301" y="0"/>
                  </a:moveTo>
                  <a:cubicBezTo>
                    <a:pt x="201" y="267"/>
                    <a:pt x="101" y="567"/>
                    <a:pt x="1" y="834"/>
                  </a:cubicBezTo>
                  <a:cubicBezTo>
                    <a:pt x="234" y="934"/>
                    <a:pt x="501" y="1034"/>
                    <a:pt x="735" y="1168"/>
                  </a:cubicBezTo>
                  <a:cubicBezTo>
                    <a:pt x="801" y="1034"/>
                    <a:pt x="835" y="901"/>
                    <a:pt x="901" y="767"/>
                  </a:cubicBezTo>
                  <a:cubicBezTo>
                    <a:pt x="968" y="634"/>
                    <a:pt x="1035" y="467"/>
                    <a:pt x="1068" y="334"/>
                  </a:cubicBezTo>
                  <a:cubicBezTo>
                    <a:pt x="835" y="200"/>
                    <a:pt x="568" y="100"/>
                    <a:pt x="3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2" name="Google Shape;5442;g20fcb8cc693_0_0"/>
            <p:cNvSpPr/>
            <p:nvPr/>
          </p:nvSpPr>
          <p:spPr>
            <a:xfrm>
              <a:off x="1415045" y="2850454"/>
              <a:ext cx="76680" cy="74310"/>
            </a:xfrm>
            <a:custGeom>
              <a:avLst/>
              <a:gdLst/>
              <a:ahLst/>
              <a:cxnLst/>
              <a:rect l="l" t="t" r="r" b="b"/>
              <a:pathLst>
                <a:path w="1068" h="1035" extrusionOk="0">
                  <a:moveTo>
                    <a:pt x="300" y="1"/>
                  </a:moveTo>
                  <a:cubicBezTo>
                    <a:pt x="200" y="301"/>
                    <a:pt x="100" y="601"/>
                    <a:pt x="0" y="868"/>
                  </a:cubicBezTo>
                  <a:cubicBezTo>
                    <a:pt x="267" y="935"/>
                    <a:pt x="534" y="968"/>
                    <a:pt x="801" y="1035"/>
                  </a:cubicBezTo>
                  <a:cubicBezTo>
                    <a:pt x="901" y="735"/>
                    <a:pt x="1001" y="434"/>
                    <a:pt x="1068" y="168"/>
                  </a:cubicBezTo>
                  <a:cubicBezTo>
                    <a:pt x="801" y="101"/>
                    <a:pt x="567" y="68"/>
                    <a:pt x="300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3" name="Google Shape;5443;g20fcb8cc693_0_0"/>
            <p:cNvSpPr/>
            <p:nvPr/>
          </p:nvSpPr>
          <p:spPr>
            <a:xfrm>
              <a:off x="1376704" y="2620555"/>
              <a:ext cx="110209" cy="86301"/>
            </a:xfrm>
            <a:custGeom>
              <a:avLst/>
              <a:gdLst/>
              <a:ahLst/>
              <a:cxnLst/>
              <a:rect l="l" t="t" r="r" b="b"/>
              <a:pathLst>
                <a:path w="1535" h="1202" extrusionOk="0">
                  <a:moveTo>
                    <a:pt x="401" y="1"/>
                  </a:moveTo>
                  <a:cubicBezTo>
                    <a:pt x="267" y="267"/>
                    <a:pt x="134" y="534"/>
                    <a:pt x="0" y="801"/>
                  </a:cubicBezTo>
                  <a:cubicBezTo>
                    <a:pt x="401" y="968"/>
                    <a:pt x="834" y="1101"/>
                    <a:pt x="1268" y="1201"/>
                  </a:cubicBezTo>
                  <a:cubicBezTo>
                    <a:pt x="1301" y="1035"/>
                    <a:pt x="1368" y="834"/>
                    <a:pt x="1435" y="634"/>
                  </a:cubicBezTo>
                  <a:cubicBezTo>
                    <a:pt x="1468" y="601"/>
                    <a:pt x="1468" y="568"/>
                    <a:pt x="1535" y="568"/>
                  </a:cubicBezTo>
                  <a:cubicBezTo>
                    <a:pt x="1501" y="501"/>
                    <a:pt x="1501" y="434"/>
                    <a:pt x="1501" y="401"/>
                  </a:cubicBezTo>
                  <a:cubicBezTo>
                    <a:pt x="1501" y="367"/>
                    <a:pt x="1501" y="367"/>
                    <a:pt x="1501" y="367"/>
                  </a:cubicBezTo>
                  <a:cubicBezTo>
                    <a:pt x="1135" y="234"/>
                    <a:pt x="768" y="134"/>
                    <a:pt x="4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4" name="Google Shape;5444;g20fcb8cc693_0_0"/>
            <p:cNvSpPr/>
            <p:nvPr/>
          </p:nvSpPr>
          <p:spPr>
            <a:xfrm>
              <a:off x="1153985" y="2519965"/>
              <a:ext cx="79049" cy="83931"/>
            </a:xfrm>
            <a:custGeom>
              <a:avLst/>
              <a:gdLst/>
              <a:ahLst/>
              <a:cxnLst/>
              <a:rect l="l" t="t" r="r" b="b"/>
              <a:pathLst>
                <a:path w="1101" h="1169" extrusionOk="0">
                  <a:moveTo>
                    <a:pt x="400" y="1"/>
                  </a:moveTo>
                  <a:cubicBezTo>
                    <a:pt x="267" y="234"/>
                    <a:pt x="134" y="501"/>
                    <a:pt x="0" y="801"/>
                  </a:cubicBezTo>
                  <a:cubicBezTo>
                    <a:pt x="234" y="901"/>
                    <a:pt x="467" y="1035"/>
                    <a:pt x="734" y="1168"/>
                  </a:cubicBezTo>
                  <a:cubicBezTo>
                    <a:pt x="834" y="901"/>
                    <a:pt x="968" y="634"/>
                    <a:pt x="1101" y="367"/>
                  </a:cubicBezTo>
                  <a:cubicBezTo>
                    <a:pt x="867" y="234"/>
                    <a:pt x="634" y="101"/>
                    <a:pt x="400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5" name="Google Shape;5445;g20fcb8cc693_0_0"/>
            <p:cNvSpPr/>
            <p:nvPr/>
          </p:nvSpPr>
          <p:spPr>
            <a:xfrm>
              <a:off x="1218604" y="2551126"/>
              <a:ext cx="172529" cy="122199"/>
            </a:xfrm>
            <a:custGeom>
              <a:avLst/>
              <a:gdLst/>
              <a:ahLst/>
              <a:cxnLst/>
              <a:rect l="l" t="t" r="r" b="b"/>
              <a:pathLst>
                <a:path w="2403" h="1702" extrusionOk="0">
                  <a:moveTo>
                    <a:pt x="401" y="0"/>
                  </a:moveTo>
                  <a:cubicBezTo>
                    <a:pt x="401" y="34"/>
                    <a:pt x="401" y="34"/>
                    <a:pt x="401" y="34"/>
                  </a:cubicBezTo>
                  <a:cubicBezTo>
                    <a:pt x="268" y="300"/>
                    <a:pt x="134" y="567"/>
                    <a:pt x="1" y="834"/>
                  </a:cubicBezTo>
                  <a:cubicBezTo>
                    <a:pt x="668" y="1134"/>
                    <a:pt x="1302" y="1435"/>
                    <a:pt x="2002" y="1701"/>
                  </a:cubicBezTo>
                  <a:cubicBezTo>
                    <a:pt x="2136" y="1435"/>
                    <a:pt x="2269" y="1168"/>
                    <a:pt x="2403" y="901"/>
                  </a:cubicBezTo>
                  <a:cubicBezTo>
                    <a:pt x="1735" y="634"/>
                    <a:pt x="1035" y="334"/>
                    <a:pt x="4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6" name="Google Shape;5446;g20fcb8cc693_0_0"/>
            <p:cNvSpPr/>
            <p:nvPr/>
          </p:nvSpPr>
          <p:spPr>
            <a:xfrm>
              <a:off x="1489285" y="2689984"/>
              <a:ext cx="4810" cy="26421"/>
            </a:xfrm>
            <a:custGeom>
              <a:avLst/>
              <a:gdLst/>
              <a:ahLst/>
              <a:cxnLst/>
              <a:rect l="l" t="t" r="r" b="b"/>
              <a:pathLst>
                <a:path w="67" h="368" extrusionOk="0">
                  <a:moveTo>
                    <a:pt x="67" y="368"/>
                  </a:moveTo>
                  <a:cubicBezTo>
                    <a:pt x="34" y="234"/>
                    <a:pt x="34" y="10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4" y="101"/>
                    <a:pt x="34" y="234"/>
                    <a:pt x="67" y="368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7" name="Google Shape;5447;g20fcb8cc693_0_0"/>
            <p:cNvSpPr/>
            <p:nvPr/>
          </p:nvSpPr>
          <p:spPr>
            <a:xfrm>
              <a:off x="1482105" y="2689984"/>
              <a:ext cx="11990" cy="26421"/>
            </a:xfrm>
            <a:custGeom>
              <a:avLst/>
              <a:gdLst/>
              <a:ahLst/>
              <a:cxnLst/>
              <a:rect l="l" t="t" r="r" b="b"/>
              <a:pathLst>
                <a:path w="167" h="368" extrusionOk="0">
                  <a:moveTo>
                    <a:pt x="100" y="1"/>
                  </a:moveTo>
                  <a:cubicBezTo>
                    <a:pt x="67" y="101"/>
                    <a:pt x="33" y="201"/>
                    <a:pt x="0" y="301"/>
                  </a:cubicBezTo>
                  <a:cubicBezTo>
                    <a:pt x="67" y="334"/>
                    <a:pt x="100" y="334"/>
                    <a:pt x="167" y="368"/>
                  </a:cubicBezTo>
                  <a:cubicBezTo>
                    <a:pt x="134" y="234"/>
                    <a:pt x="134" y="101"/>
                    <a:pt x="100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8" name="Google Shape;5448;g20fcb8cc693_0_0"/>
            <p:cNvSpPr/>
            <p:nvPr/>
          </p:nvSpPr>
          <p:spPr>
            <a:xfrm>
              <a:off x="1340805" y="2349946"/>
              <a:ext cx="122199" cy="98219"/>
            </a:xfrm>
            <a:custGeom>
              <a:avLst/>
              <a:gdLst/>
              <a:ahLst/>
              <a:cxnLst/>
              <a:rect l="l" t="t" r="r" b="b"/>
              <a:pathLst>
                <a:path w="1702" h="1368" extrusionOk="0">
                  <a:moveTo>
                    <a:pt x="600" y="0"/>
                  </a:moveTo>
                  <a:cubicBezTo>
                    <a:pt x="400" y="234"/>
                    <a:pt x="200" y="467"/>
                    <a:pt x="0" y="701"/>
                  </a:cubicBezTo>
                  <a:cubicBezTo>
                    <a:pt x="334" y="834"/>
                    <a:pt x="634" y="968"/>
                    <a:pt x="967" y="1101"/>
                  </a:cubicBezTo>
                  <a:cubicBezTo>
                    <a:pt x="1234" y="1201"/>
                    <a:pt x="1468" y="1301"/>
                    <a:pt x="1701" y="1368"/>
                  </a:cubicBezTo>
                  <a:cubicBezTo>
                    <a:pt x="1601" y="1001"/>
                    <a:pt x="1501" y="634"/>
                    <a:pt x="1334" y="300"/>
                  </a:cubicBezTo>
                  <a:cubicBezTo>
                    <a:pt x="1101" y="200"/>
                    <a:pt x="834" y="100"/>
                    <a:pt x="600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9" name="Google Shape;5449;g20fcb8cc693_0_0"/>
            <p:cNvSpPr/>
            <p:nvPr/>
          </p:nvSpPr>
          <p:spPr>
            <a:xfrm>
              <a:off x="1271304" y="2321155"/>
              <a:ext cx="98291" cy="74310"/>
            </a:xfrm>
            <a:custGeom>
              <a:avLst/>
              <a:gdLst/>
              <a:ahLst/>
              <a:cxnLst/>
              <a:rect l="l" t="t" r="r" b="b"/>
              <a:pathLst>
                <a:path w="1369" h="1035" extrusionOk="0">
                  <a:moveTo>
                    <a:pt x="534" y="1"/>
                  </a:moveTo>
                  <a:cubicBezTo>
                    <a:pt x="368" y="234"/>
                    <a:pt x="167" y="501"/>
                    <a:pt x="1" y="768"/>
                  </a:cubicBezTo>
                  <a:cubicBezTo>
                    <a:pt x="234" y="835"/>
                    <a:pt x="501" y="935"/>
                    <a:pt x="735" y="1035"/>
                  </a:cubicBezTo>
                  <a:cubicBezTo>
                    <a:pt x="935" y="768"/>
                    <a:pt x="1135" y="535"/>
                    <a:pt x="1368" y="301"/>
                  </a:cubicBezTo>
                  <a:cubicBezTo>
                    <a:pt x="1101" y="201"/>
                    <a:pt x="801" y="101"/>
                    <a:pt x="5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0" name="Google Shape;5450;g20fcb8cc693_0_0"/>
            <p:cNvSpPr/>
            <p:nvPr/>
          </p:nvSpPr>
          <p:spPr>
            <a:xfrm>
              <a:off x="969534" y="3231273"/>
              <a:ext cx="28791" cy="91111"/>
            </a:xfrm>
            <a:custGeom>
              <a:avLst/>
              <a:gdLst/>
              <a:ahLst/>
              <a:cxnLst/>
              <a:rect l="l" t="t" r="r" b="b"/>
              <a:pathLst>
                <a:path w="401" h="1269" extrusionOk="0">
                  <a:moveTo>
                    <a:pt x="201" y="1"/>
                  </a:moveTo>
                  <a:cubicBezTo>
                    <a:pt x="134" y="401"/>
                    <a:pt x="67" y="768"/>
                    <a:pt x="1" y="1168"/>
                  </a:cubicBezTo>
                  <a:cubicBezTo>
                    <a:pt x="67" y="1201"/>
                    <a:pt x="134" y="1235"/>
                    <a:pt x="201" y="1268"/>
                  </a:cubicBezTo>
                  <a:cubicBezTo>
                    <a:pt x="268" y="901"/>
                    <a:pt x="334" y="501"/>
                    <a:pt x="401" y="101"/>
                  </a:cubicBezTo>
                  <a:cubicBezTo>
                    <a:pt x="334" y="67"/>
                    <a:pt x="268" y="34"/>
                    <a:pt x="2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1" name="Google Shape;5451;g20fcb8cc693_0_0"/>
            <p:cNvSpPr/>
            <p:nvPr/>
          </p:nvSpPr>
          <p:spPr>
            <a:xfrm>
              <a:off x="1062944" y="2802564"/>
              <a:ext cx="74310" cy="162909"/>
            </a:xfrm>
            <a:custGeom>
              <a:avLst/>
              <a:gdLst/>
              <a:ahLst/>
              <a:cxnLst/>
              <a:rect l="l" t="t" r="r" b="b"/>
              <a:pathLst>
                <a:path w="1035" h="2269" extrusionOk="0">
                  <a:moveTo>
                    <a:pt x="835" y="1"/>
                  </a:moveTo>
                  <a:cubicBezTo>
                    <a:pt x="568" y="735"/>
                    <a:pt x="267" y="1468"/>
                    <a:pt x="1" y="2202"/>
                  </a:cubicBezTo>
                  <a:cubicBezTo>
                    <a:pt x="67" y="2236"/>
                    <a:pt x="134" y="2269"/>
                    <a:pt x="201" y="2269"/>
                  </a:cubicBezTo>
                  <a:cubicBezTo>
                    <a:pt x="468" y="1535"/>
                    <a:pt x="768" y="801"/>
                    <a:pt x="1035" y="67"/>
                  </a:cubicBezTo>
                  <a:cubicBezTo>
                    <a:pt x="968" y="34"/>
                    <a:pt x="901" y="1"/>
                    <a:pt x="83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2" name="Google Shape;5452;g20fcb8cc693_0_0"/>
            <p:cNvSpPr/>
            <p:nvPr/>
          </p:nvSpPr>
          <p:spPr>
            <a:xfrm>
              <a:off x="1000695" y="3020545"/>
              <a:ext cx="57510" cy="153359"/>
            </a:xfrm>
            <a:custGeom>
              <a:avLst/>
              <a:gdLst/>
              <a:ahLst/>
              <a:cxnLst/>
              <a:rect l="l" t="t" r="r" b="b"/>
              <a:pathLst>
                <a:path w="801" h="2136" extrusionOk="0">
                  <a:moveTo>
                    <a:pt x="567" y="0"/>
                  </a:moveTo>
                  <a:cubicBezTo>
                    <a:pt x="367" y="667"/>
                    <a:pt x="167" y="1334"/>
                    <a:pt x="0" y="2035"/>
                  </a:cubicBezTo>
                  <a:cubicBezTo>
                    <a:pt x="67" y="2068"/>
                    <a:pt x="134" y="2102"/>
                    <a:pt x="200" y="2135"/>
                  </a:cubicBezTo>
                  <a:cubicBezTo>
                    <a:pt x="367" y="1468"/>
                    <a:pt x="567" y="767"/>
                    <a:pt x="801" y="100"/>
                  </a:cubicBezTo>
                  <a:cubicBezTo>
                    <a:pt x="734" y="67"/>
                    <a:pt x="667" y="34"/>
                    <a:pt x="567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3" name="Google Shape;5453;g20fcb8cc693_0_0"/>
            <p:cNvSpPr/>
            <p:nvPr/>
          </p:nvSpPr>
          <p:spPr>
            <a:xfrm>
              <a:off x="1369524" y="2319001"/>
              <a:ext cx="38699" cy="31017"/>
            </a:xfrm>
            <a:custGeom>
              <a:avLst/>
              <a:gdLst/>
              <a:ahLst/>
              <a:cxnLst/>
              <a:rect l="l" t="t" r="r" b="b"/>
              <a:pathLst>
                <a:path w="539" h="432" extrusionOk="0">
                  <a:moveTo>
                    <a:pt x="371" y="0"/>
                  </a:moveTo>
                  <a:cubicBezTo>
                    <a:pt x="347" y="0"/>
                    <a:pt x="322" y="9"/>
                    <a:pt x="301" y="31"/>
                  </a:cubicBezTo>
                  <a:cubicBezTo>
                    <a:pt x="200" y="131"/>
                    <a:pt x="67" y="231"/>
                    <a:pt x="0" y="331"/>
                  </a:cubicBezTo>
                  <a:cubicBezTo>
                    <a:pt x="67" y="364"/>
                    <a:pt x="134" y="398"/>
                    <a:pt x="200" y="431"/>
                  </a:cubicBezTo>
                  <a:cubicBezTo>
                    <a:pt x="301" y="331"/>
                    <a:pt x="367" y="264"/>
                    <a:pt x="434" y="198"/>
                  </a:cubicBezTo>
                  <a:cubicBezTo>
                    <a:pt x="538" y="119"/>
                    <a:pt x="459" y="0"/>
                    <a:pt x="37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4" name="Google Shape;5454;g20fcb8cc693_0_0"/>
            <p:cNvSpPr/>
            <p:nvPr/>
          </p:nvSpPr>
          <p:spPr>
            <a:xfrm>
              <a:off x="1146805" y="2603826"/>
              <a:ext cx="71869" cy="146108"/>
            </a:xfrm>
            <a:custGeom>
              <a:avLst/>
              <a:gdLst/>
              <a:ahLst/>
              <a:cxnLst/>
              <a:rect l="l" t="t" r="r" b="b"/>
              <a:pathLst>
                <a:path w="1001" h="2035" extrusionOk="0">
                  <a:moveTo>
                    <a:pt x="834" y="0"/>
                  </a:moveTo>
                  <a:cubicBezTo>
                    <a:pt x="534" y="634"/>
                    <a:pt x="267" y="1268"/>
                    <a:pt x="0" y="1935"/>
                  </a:cubicBezTo>
                  <a:cubicBezTo>
                    <a:pt x="67" y="1968"/>
                    <a:pt x="134" y="2001"/>
                    <a:pt x="200" y="2035"/>
                  </a:cubicBezTo>
                  <a:cubicBezTo>
                    <a:pt x="200" y="2035"/>
                    <a:pt x="200" y="2035"/>
                    <a:pt x="200" y="2001"/>
                  </a:cubicBezTo>
                  <a:cubicBezTo>
                    <a:pt x="467" y="1368"/>
                    <a:pt x="734" y="734"/>
                    <a:pt x="1001" y="100"/>
                  </a:cubicBezTo>
                  <a:cubicBezTo>
                    <a:pt x="934" y="67"/>
                    <a:pt x="867" y="33"/>
                    <a:pt x="8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5" name="Google Shape;5455;g20fcb8cc693_0_0"/>
            <p:cNvSpPr/>
            <p:nvPr/>
          </p:nvSpPr>
          <p:spPr>
            <a:xfrm>
              <a:off x="1232963" y="2395395"/>
              <a:ext cx="107912" cy="155801"/>
            </a:xfrm>
            <a:custGeom>
              <a:avLst/>
              <a:gdLst/>
              <a:ahLst/>
              <a:cxnLst/>
              <a:rect l="l" t="t" r="r" b="b"/>
              <a:pathLst>
                <a:path w="1503" h="2170" extrusionOk="0">
                  <a:moveTo>
                    <a:pt x="1269" y="1"/>
                  </a:moveTo>
                  <a:cubicBezTo>
                    <a:pt x="768" y="635"/>
                    <a:pt x="368" y="1335"/>
                    <a:pt x="1" y="2102"/>
                  </a:cubicBezTo>
                  <a:cubicBezTo>
                    <a:pt x="68" y="2136"/>
                    <a:pt x="134" y="2169"/>
                    <a:pt x="201" y="2169"/>
                  </a:cubicBezTo>
                  <a:cubicBezTo>
                    <a:pt x="568" y="1435"/>
                    <a:pt x="1002" y="735"/>
                    <a:pt x="1502" y="68"/>
                  </a:cubicBezTo>
                  <a:cubicBezTo>
                    <a:pt x="1435" y="34"/>
                    <a:pt x="1369" y="34"/>
                    <a:pt x="1269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6" name="Google Shape;5456;g20fcb8cc693_0_0"/>
            <p:cNvSpPr/>
            <p:nvPr/>
          </p:nvSpPr>
          <p:spPr>
            <a:xfrm>
              <a:off x="983894" y="3166583"/>
              <a:ext cx="31232" cy="71941"/>
            </a:xfrm>
            <a:custGeom>
              <a:avLst/>
              <a:gdLst/>
              <a:ahLst/>
              <a:cxnLst/>
              <a:rect l="l" t="t" r="r" b="b"/>
              <a:pathLst>
                <a:path w="435" h="1002" extrusionOk="0">
                  <a:moveTo>
                    <a:pt x="234" y="1"/>
                  </a:moveTo>
                  <a:cubicBezTo>
                    <a:pt x="134" y="301"/>
                    <a:pt x="68" y="601"/>
                    <a:pt x="1" y="902"/>
                  </a:cubicBezTo>
                  <a:cubicBezTo>
                    <a:pt x="68" y="935"/>
                    <a:pt x="134" y="968"/>
                    <a:pt x="201" y="1002"/>
                  </a:cubicBezTo>
                  <a:cubicBezTo>
                    <a:pt x="268" y="701"/>
                    <a:pt x="334" y="401"/>
                    <a:pt x="434" y="101"/>
                  </a:cubicBezTo>
                  <a:cubicBezTo>
                    <a:pt x="368" y="68"/>
                    <a:pt x="301" y="34"/>
                    <a:pt x="2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7" name="Google Shape;5457;g20fcb8cc693_0_0"/>
            <p:cNvSpPr/>
            <p:nvPr/>
          </p:nvSpPr>
          <p:spPr>
            <a:xfrm>
              <a:off x="1043774" y="2960665"/>
              <a:ext cx="33601" cy="67131"/>
            </a:xfrm>
            <a:custGeom>
              <a:avLst/>
              <a:gdLst/>
              <a:ahLst/>
              <a:cxnLst/>
              <a:rect l="l" t="t" r="r" b="b"/>
              <a:pathLst>
                <a:path w="468" h="935" extrusionOk="0">
                  <a:moveTo>
                    <a:pt x="268" y="0"/>
                  </a:moveTo>
                  <a:cubicBezTo>
                    <a:pt x="168" y="267"/>
                    <a:pt x="67" y="567"/>
                    <a:pt x="1" y="834"/>
                  </a:cubicBezTo>
                  <a:cubicBezTo>
                    <a:pt x="67" y="868"/>
                    <a:pt x="134" y="901"/>
                    <a:pt x="201" y="934"/>
                  </a:cubicBezTo>
                  <a:cubicBezTo>
                    <a:pt x="268" y="634"/>
                    <a:pt x="368" y="367"/>
                    <a:pt x="468" y="67"/>
                  </a:cubicBezTo>
                  <a:cubicBezTo>
                    <a:pt x="401" y="67"/>
                    <a:pt x="334" y="34"/>
                    <a:pt x="268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8" name="Google Shape;5458;g20fcb8cc693_0_0"/>
            <p:cNvSpPr/>
            <p:nvPr/>
          </p:nvSpPr>
          <p:spPr>
            <a:xfrm>
              <a:off x="1122824" y="2742684"/>
              <a:ext cx="38412" cy="64761"/>
            </a:xfrm>
            <a:custGeom>
              <a:avLst/>
              <a:gdLst/>
              <a:ahLst/>
              <a:cxnLst/>
              <a:rect l="l" t="t" r="r" b="b"/>
              <a:pathLst>
                <a:path w="535" h="902" extrusionOk="0">
                  <a:moveTo>
                    <a:pt x="334" y="1"/>
                  </a:moveTo>
                  <a:cubicBezTo>
                    <a:pt x="301" y="134"/>
                    <a:pt x="234" y="301"/>
                    <a:pt x="167" y="434"/>
                  </a:cubicBezTo>
                  <a:cubicBezTo>
                    <a:pt x="101" y="568"/>
                    <a:pt x="67" y="701"/>
                    <a:pt x="1" y="835"/>
                  </a:cubicBezTo>
                  <a:cubicBezTo>
                    <a:pt x="67" y="868"/>
                    <a:pt x="134" y="868"/>
                    <a:pt x="201" y="901"/>
                  </a:cubicBezTo>
                  <a:cubicBezTo>
                    <a:pt x="234" y="868"/>
                    <a:pt x="234" y="835"/>
                    <a:pt x="267" y="801"/>
                  </a:cubicBezTo>
                  <a:cubicBezTo>
                    <a:pt x="367" y="568"/>
                    <a:pt x="434" y="334"/>
                    <a:pt x="534" y="101"/>
                  </a:cubicBezTo>
                  <a:cubicBezTo>
                    <a:pt x="468" y="67"/>
                    <a:pt x="401" y="34"/>
                    <a:pt x="3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9" name="Google Shape;5459;g20fcb8cc693_0_0"/>
            <p:cNvSpPr/>
            <p:nvPr/>
          </p:nvSpPr>
          <p:spPr>
            <a:xfrm>
              <a:off x="1206685" y="2546315"/>
              <a:ext cx="40781" cy="64761"/>
            </a:xfrm>
            <a:custGeom>
              <a:avLst/>
              <a:gdLst/>
              <a:ahLst/>
              <a:cxnLst/>
              <a:rect l="l" t="t" r="r" b="b"/>
              <a:pathLst>
                <a:path w="568" h="902" extrusionOk="0">
                  <a:moveTo>
                    <a:pt x="367" y="0"/>
                  </a:moveTo>
                  <a:cubicBezTo>
                    <a:pt x="234" y="267"/>
                    <a:pt x="100" y="534"/>
                    <a:pt x="0" y="801"/>
                  </a:cubicBezTo>
                  <a:cubicBezTo>
                    <a:pt x="33" y="834"/>
                    <a:pt x="100" y="868"/>
                    <a:pt x="167" y="901"/>
                  </a:cubicBezTo>
                  <a:cubicBezTo>
                    <a:pt x="300" y="634"/>
                    <a:pt x="434" y="367"/>
                    <a:pt x="567" y="101"/>
                  </a:cubicBezTo>
                  <a:cubicBezTo>
                    <a:pt x="567" y="101"/>
                    <a:pt x="567" y="101"/>
                    <a:pt x="567" y="67"/>
                  </a:cubicBezTo>
                  <a:cubicBezTo>
                    <a:pt x="500" y="67"/>
                    <a:pt x="434" y="34"/>
                    <a:pt x="367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0" name="Google Shape;5460;g20fcb8cc693_0_0"/>
            <p:cNvSpPr/>
            <p:nvPr/>
          </p:nvSpPr>
          <p:spPr>
            <a:xfrm>
              <a:off x="1324004" y="2342766"/>
              <a:ext cx="59951" cy="57510"/>
            </a:xfrm>
            <a:custGeom>
              <a:avLst/>
              <a:gdLst/>
              <a:ahLst/>
              <a:cxnLst/>
              <a:rect l="l" t="t" r="r" b="b"/>
              <a:pathLst>
                <a:path w="835" h="801" extrusionOk="0">
                  <a:moveTo>
                    <a:pt x="634" y="0"/>
                  </a:moveTo>
                  <a:cubicBezTo>
                    <a:pt x="401" y="234"/>
                    <a:pt x="201" y="467"/>
                    <a:pt x="1" y="734"/>
                  </a:cubicBezTo>
                  <a:cubicBezTo>
                    <a:pt x="101" y="767"/>
                    <a:pt x="167" y="767"/>
                    <a:pt x="234" y="801"/>
                  </a:cubicBezTo>
                  <a:cubicBezTo>
                    <a:pt x="434" y="567"/>
                    <a:pt x="634" y="334"/>
                    <a:pt x="834" y="100"/>
                  </a:cubicBezTo>
                  <a:cubicBezTo>
                    <a:pt x="768" y="67"/>
                    <a:pt x="701" y="33"/>
                    <a:pt x="6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1" name="Google Shape;5461;g20fcb8cc693_0_0"/>
            <p:cNvSpPr/>
            <p:nvPr/>
          </p:nvSpPr>
          <p:spPr>
            <a:xfrm>
              <a:off x="1201875" y="2867255"/>
              <a:ext cx="79121" cy="153359"/>
            </a:xfrm>
            <a:custGeom>
              <a:avLst/>
              <a:gdLst/>
              <a:ahLst/>
              <a:cxnLst/>
              <a:rect l="l" t="t" r="r" b="b"/>
              <a:pathLst>
                <a:path w="1102" h="2136" extrusionOk="0">
                  <a:moveTo>
                    <a:pt x="901" y="0"/>
                  </a:moveTo>
                  <a:cubicBezTo>
                    <a:pt x="601" y="701"/>
                    <a:pt x="301" y="1368"/>
                    <a:pt x="0" y="2068"/>
                  </a:cubicBezTo>
                  <a:cubicBezTo>
                    <a:pt x="67" y="2102"/>
                    <a:pt x="134" y="2135"/>
                    <a:pt x="200" y="2135"/>
                  </a:cubicBezTo>
                  <a:cubicBezTo>
                    <a:pt x="501" y="1468"/>
                    <a:pt x="801" y="768"/>
                    <a:pt x="1101" y="100"/>
                  </a:cubicBezTo>
                  <a:cubicBezTo>
                    <a:pt x="1034" y="67"/>
                    <a:pt x="968" y="34"/>
                    <a:pt x="9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2" name="Google Shape;5462;g20fcb8cc693_0_0"/>
            <p:cNvSpPr/>
            <p:nvPr/>
          </p:nvSpPr>
          <p:spPr>
            <a:xfrm>
              <a:off x="1292844" y="2673255"/>
              <a:ext cx="83931" cy="141369"/>
            </a:xfrm>
            <a:custGeom>
              <a:avLst/>
              <a:gdLst/>
              <a:ahLst/>
              <a:cxnLst/>
              <a:rect l="l" t="t" r="r" b="b"/>
              <a:pathLst>
                <a:path w="1169" h="1969" extrusionOk="0">
                  <a:moveTo>
                    <a:pt x="968" y="0"/>
                  </a:moveTo>
                  <a:cubicBezTo>
                    <a:pt x="635" y="634"/>
                    <a:pt x="334" y="1268"/>
                    <a:pt x="1" y="1902"/>
                  </a:cubicBezTo>
                  <a:cubicBezTo>
                    <a:pt x="101" y="1935"/>
                    <a:pt x="168" y="1935"/>
                    <a:pt x="234" y="1968"/>
                  </a:cubicBezTo>
                  <a:cubicBezTo>
                    <a:pt x="535" y="1335"/>
                    <a:pt x="835" y="701"/>
                    <a:pt x="1168" y="67"/>
                  </a:cubicBezTo>
                  <a:cubicBezTo>
                    <a:pt x="1102" y="34"/>
                    <a:pt x="1035" y="34"/>
                    <a:pt x="968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3" name="Google Shape;5463;g20fcb8cc693_0_0"/>
            <p:cNvSpPr/>
            <p:nvPr/>
          </p:nvSpPr>
          <p:spPr>
            <a:xfrm>
              <a:off x="1391064" y="2491964"/>
              <a:ext cx="82424" cy="128661"/>
            </a:xfrm>
            <a:custGeom>
              <a:avLst/>
              <a:gdLst/>
              <a:ahLst/>
              <a:cxnLst/>
              <a:rect l="l" t="t" r="r" b="b"/>
              <a:pathLst>
                <a:path w="1148" h="1792" extrusionOk="0">
                  <a:moveTo>
                    <a:pt x="987" y="1"/>
                  </a:moveTo>
                  <a:cubicBezTo>
                    <a:pt x="953" y="1"/>
                    <a:pt x="921" y="17"/>
                    <a:pt x="901" y="57"/>
                  </a:cubicBezTo>
                  <a:cubicBezTo>
                    <a:pt x="601" y="591"/>
                    <a:pt x="301" y="1158"/>
                    <a:pt x="1" y="1725"/>
                  </a:cubicBezTo>
                  <a:cubicBezTo>
                    <a:pt x="67" y="1725"/>
                    <a:pt x="134" y="1758"/>
                    <a:pt x="201" y="1792"/>
                  </a:cubicBezTo>
                  <a:cubicBezTo>
                    <a:pt x="501" y="1258"/>
                    <a:pt x="801" y="691"/>
                    <a:pt x="1101" y="157"/>
                  </a:cubicBezTo>
                  <a:cubicBezTo>
                    <a:pt x="1148" y="87"/>
                    <a:pt x="1064" y="1"/>
                    <a:pt x="987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4" name="Google Shape;5464;g20fcb8cc693_0_0"/>
            <p:cNvSpPr/>
            <p:nvPr/>
          </p:nvSpPr>
          <p:spPr>
            <a:xfrm>
              <a:off x="1072565" y="3291153"/>
              <a:ext cx="38340" cy="79121"/>
            </a:xfrm>
            <a:custGeom>
              <a:avLst/>
              <a:gdLst/>
              <a:ahLst/>
              <a:cxnLst/>
              <a:rect l="l" t="t" r="r" b="b"/>
              <a:pathLst>
                <a:path w="534" h="1102" extrusionOk="0">
                  <a:moveTo>
                    <a:pt x="334" y="1"/>
                  </a:moveTo>
                  <a:cubicBezTo>
                    <a:pt x="234" y="334"/>
                    <a:pt x="100" y="668"/>
                    <a:pt x="0" y="1001"/>
                  </a:cubicBezTo>
                  <a:cubicBezTo>
                    <a:pt x="67" y="1035"/>
                    <a:pt x="133" y="1068"/>
                    <a:pt x="200" y="1101"/>
                  </a:cubicBezTo>
                  <a:cubicBezTo>
                    <a:pt x="334" y="768"/>
                    <a:pt x="434" y="434"/>
                    <a:pt x="534" y="101"/>
                  </a:cubicBezTo>
                  <a:cubicBezTo>
                    <a:pt x="467" y="67"/>
                    <a:pt x="400" y="34"/>
                    <a:pt x="334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5" name="Google Shape;5465;g20fcb8cc693_0_0"/>
            <p:cNvSpPr/>
            <p:nvPr/>
          </p:nvSpPr>
          <p:spPr>
            <a:xfrm>
              <a:off x="1118014" y="3075614"/>
              <a:ext cx="74310" cy="162909"/>
            </a:xfrm>
            <a:custGeom>
              <a:avLst/>
              <a:gdLst/>
              <a:ahLst/>
              <a:cxnLst/>
              <a:rect l="l" t="t" r="r" b="b"/>
              <a:pathLst>
                <a:path w="1035" h="2269" extrusionOk="0">
                  <a:moveTo>
                    <a:pt x="835" y="0"/>
                  </a:moveTo>
                  <a:cubicBezTo>
                    <a:pt x="535" y="701"/>
                    <a:pt x="268" y="1435"/>
                    <a:pt x="1" y="2169"/>
                  </a:cubicBezTo>
                  <a:cubicBezTo>
                    <a:pt x="68" y="2202"/>
                    <a:pt x="134" y="2235"/>
                    <a:pt x="201" y="2269"/>
                  </a:cubicBezTo>
                  <a:cubicBezTo>
                    <a:pt x="468" y="1535"/>
                    <a:pt x="768" y="801"/>
                    <a:pt x="1035" y="67"/>
                  </a:cubicBezTo>
                  <a:cubicBezTo>
                    <a:pt x="968" y="34"/>
                    <a:pt x="901" y="34"/>
                    <a:pt x="835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6" name="Google Shape;5466;g20fcb8cc693_0_0"/>
            <p:cNvSpPr/>
            <p:nvPr/>
          </p:nvSpPr>
          <p:spPr>
            <a:xfrm>
              <a:off x="1096474" y="3231273"/>
              <a:ext cx="35971" cy="67131"/>
            </a:xfrm>
            <a:custGeom>
              <a:avLst/>
              <a:gdLst/>
              <a:ahLst/>
              <a:cxnLst/>
              <a:rect l="l" t="t" r="r" b="b"/>
              <a:pathLst>
                <a:path w="501" h="935" extrusionOk="0">
                  <a:moveTo>
                    <a:pt x="301" y="1"/>
                  </a:moveTo>
                  <a:cubicBezTo>
                    <a:pt x="201" y="267"/>
                    <a:pt x="101" y="534"/>
                    <a:pt x="1" y="835"/>
                  </a:cubicBezTo>
                  <a:cubicBezTo>
                    <a:pt x="67" y="868"/>
                    <a:pt x="134" y="901"/>
                    <a:pt x="201" y="935"/>
                  </a:cubicBezTo>
                  <a:cubicBezTo>
                    <a:pt x="301" y="668"/>
                    <a:pt x="401" y="368"/>
                    <a:pt x="501" y="101"/>
                  </a:cubicBezTo>
                  <a:cubicBezTo>
                    <a:pt x="434" y="67"/>
                    <a:pt x="368" y="34"/>
                    <a:pt x="3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7" name="Google Shape;5467;g20fcb8cc693_0_0"/>
            <p:cNvSpPr/>
            <p:nvPr/>
          </p:nvSpPr>
          <p:spPr>
            <a:xfrm>
              <a:off x="1177894" y="3015734"/>
              <a:ext cx="38412" cy="64761"/>
            </a:xfrm>
            <a:custGeom>
              <a:avLst/>
              <a:gdLst/>
              <a:ahLst/>
              <a:cxnLst/>
              <a:rect l="l" t="t" r="r" b="b"/>
              <a:pathLst>
                <a:path w="535" h="902" extrusionOk="0">
                  <a:moveTo>
                    <a:pt x="334" y="0"/>
                  </a:moveTo>
                  <a:cubicBezTo>
                    <a:pt x="234" y="267"/>
                    <a:pt x="101" y="568"/>
                    <a:pt x="1" y="834"/>
                  </a:cubicBezTo>
                  <a:cubicBezTo>
                    <a:pt x="67" y="868"/>
                    <a:pt x="134" y="868"/>
                    <a:pt x="201" y="901"/>
                  </a:cubicBezTo>
                  <a:cubicBezTo>
                    <a:pt x="334" y="634"/>
                    <a:pt x="434" y="367"/>
                    <a:pt x="534" y="67"/>
                  </a:cubicBezTo>
                  <a:cubicBezTo>
                    <a:pt x="468" y="67"/>
                    <a:pt x="401" y="34"/>
                    <a:pt x="3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8" name="Google Shape;5468;g20fcb8cc693_0_0"/>
            <p:cNvSpPr/>
            <p:nvPr/>
          </p:nvSpPr>
          <p:spPr>
            <a:xfrm>
              <a:off x="1266493" y="2809744"/>
              <a:ext cx="43222" cy="64761"/>
            </a:xfrm>
            <a:custGeom>
              <a:avLst/>
              <a:gdLst/>
              <a:ahLst/>
              <a:cxnLst/>
              <a:rect l="l" t="t" r="r" b="b"/>
              <a:pathLst>
                <a:path w="602" h="902" extrusionOk="0">
                  <a:moveTo>
                    <a:pt x="368" y="1"/>
                  </a:moveTo>
                  <a:cubicBezTo>
                    <a:pt x="268" y="268"/>
                    <a:pt x="134" y="534"/>
                    <a:pt x="1" y="801"/>
                  </a:cubicBezTo>
                  <a:cubicBezTo>
                    <a:pt x="68" y="835"/>
                    <a:pt x="134" y="868"/>
                    <a:pt x="201" y="901"/>
                  </a:cubicBezTo>
                  <a:cubicBezTo>
                    <a:pt x="335" y="601"/>
                    <a:pt x="468" y="334"/>
                    <a:pt x="601" y="67"/>
                  </a:cubicBezTo>
                  <a:cubicBezTo>
                    <a:pt x="535" y="34"/>
                    <a:pt x="468" y="34"/>
                    <a:pt x="368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9" name="Google Shape;5469;g20fcb8cc693_0_0"/>
            <p:cNvSpPr/>
            <p:nvPr/>
          </p:nvSpPr>
          <p:spPr>
            <a:xfrm>
              <a:off x="1362345" y="2615744"/>
              <a:ext cx="43150" cy="62392"/>
            </a:xfrm>
            <a:custGeom>
              <a:avLst/>
              <a:gdLst/>
              <a:ahLst/>
              <a:cxnLst/>
              <a:rect l="l" t="t" r="r" b="b"/>
              <a:pathLst>
                <a:path w="601" h="869" extrusionOk="0">
                  <a:moveTo>
                    <a:pt x="401" y="1"/>
                  </a:moveTo>
                  <a:cubicBezTo>
                    <a:pt x="267" y="268"/>
                    <a:pt x="134" y="535"/>
                    <a:pt x="0" y="801"/>
                  </a:cubicBezTo>
                  <a:cubicBezTo>
                    <a:pt x="67" y="835"/>
                    <a:pt x="134" y="835"/>
                    <a:pt x="200" y="868"/>
                  </a:cubicBezTo>
                  <a:cubicBezTo>
                    <a:pt x="334" y="601"/>
                    <a:pt x="467" y="334"/>
                    <a:pt x="601" y="68"/>
                  </a:cubicBezTo>
                  <a:cubicBezTo>
                    <a:pt x="534" y="34"/>
                    <a:pt x="467" y="1"/>
                    <a:pt x="4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0" name="Google Shape;5470;g20fcb8cc693_0_0"/>
            <p:cNvSpPr/>
            <p:nvPr/>
          </p:nvSpPr>
          <p:spPr>
            <a:xfrm>
              <a:off x="1206685" y="3355844"/>
              <a:ext cx="40781" cy="67131"/>
            </a:xfrm>
            <a:custGeom>
              <a:avLst/>
              <a:gdLst/>
              <a:ahLst/>
              <a:cxnLst/>
              <a:rect l="l" t="t" r="r" b="b"/>
              <a:pathLst>
                <a:path w="568" h="935" extrusionOk="0">
                  <a:moveTo>
                    <a:pt x="367" y="0"/>
                  </a:moveTo>
                  <a:cubicBezTo>
                    <a:pt x="234" y="300"/>
                    <a:pt x="133" y="567"/>
                    <a:pt x="0" y="868"/>
                  </a:cubicBezTo>
                  <a:cubicBezTo>
                    <a:pt x="67" y="901"/>
                    <a:pt x="167" y="934"/>
                    <a:pt x="234" y="934"/>
                  </a:cubicBezTo>
                  <a:cubicBezTo>
                    <a:pt x="334" y="667"/>
                    <a:pt x="467" y="367"/>
                    <a:pt x="567" y="100"/>
                  </a:cubicBezTo>
                  <a:cubicBezTo>
                    <a:pt x="500" y="67"/>
                    <a:pt x="434" y="34"/>
                    <a:pt x="367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1" name="Google Shape;5471;g20fcb8cc693_0_0"/>
            <p:cNvSpPr/>
            <p:nvPr/>
          </p:nvSpPr>
          <p:spPr>
            <a:xfrm>
              <a:off x="1486844" y="2660619"/>
              <a:ext cx="9693" cy="29437"/>
            </a:xfrm>
            <a:custGeom>
              <a:avLst/>
              <a:gdLst/>
              <a:ahLst/>
              <a:cxnLst/>
              <a:rect l="l" t="t" r="r" b="b"/>
              <a:pathLst>
                <a:path w="135" h="410" extrusionOk="0">
                  <a:moveTo>
                    <a:pt x="36" y="1"/>
                  </a:moveTo>
                  <a:cubicBezTo>
                    <a:pt x="24" y="1"/>
                    <a:pt x="13" y="4"/>
                    <a:pt x="1" y="10"/>
                  </a:cubicBezTo>
                  <a:cubicBezTo>
                    <a:pt x="1" y="143"/>
                    <a:pt x="1" y="276"/>
                    <a:pt x="34" y="410"/>
                  </a:cubicBezTo>
                  <a:cubicBezTo>
                    <a:pt x="68" y="310"/>
                    <a:pt x="101" y="243"/>
                    <a:pt x="134" y="143"/>
                  </a:cubicBezTo>
                  <a:cubicBezTo>
                    <a:pt x="134" y="61"/>
                    <a:pt x="89" y="1"/>
                    <a:pt x="36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2" name="Google Shape;5472;g20fcb8cc693_0_0"/>
            <p:cNvSpPr/>
            <p:nvPr/>
          </p:nvSpPr>
          <p:spPr>
            <a:xfrm>
              <a:off x="1486844" y="2661265"/>
              <a:ext cx="72" cy="7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3" name="Google Shape;5473;g20fcb8cc693_0_0"/>
            <p:cNvSpPr/>
            <p:nvPr/>
          </p:nvSpPr>
          <p:spPr>
            <a:xfrm>
              <a:off x="1256944" y="3123504"/>
              <a:ext cx="81490" cy="179709"/>
            </a:xfrm>
            <a:custGeom>
              <a:avLst/>
              <a:gdLst/>
              <a:ahLst/>
              <a:cxnLst/>
              <a:rect l="l" t="t" r="r" b="b"/>
              <a:pathLst>
                <a:path w="1135" h="2503" extrusionOk="0">
                  <a:moveTo>
                    <a:pt x="901" y="1"/>
                  </a:moveTo>
                  <a:cubicBezTo>
                    <a:pt x="634" y="801"/>
                    <a:pt x="301" y="1602"/>
                    <a:pt x="1" y="2402"/>
                  </a:cubicBezTo>
                  <a:cubicBezTo>
                    <a:pt x="67" y="2436"/>
                    <a:pt x="134" y="2469"/>
                    <a:pt x="201" y="2502"/>
                  </a:cubicBezTo>
                  <a:cubicBezTo>
                    <a:pt x="501" y="1702"/>
                    <a:pt x="834" y="868"/>
                    <a:pt x="1135" y="67"/>
                  </a:cubicBezTo>
                  <a:cubicBezTo>
                    <a:pt x="1068" y="34"/>
                    <a:pt x="1001" y="34"/>
                    <a:pt x="93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4" name="Google Shape;5474;g20fcb8cc693_0_0"/>
            <p:cNvSpPr/>
            <p:nvPr/>
          </p:nvSpPr>
          <p:spPr>
            <a:xfrm>
              <a:off x="1419784" y="2706785"/>
              <a:ext cx="62392" cy="146180"/>
            </a:xfrm>
            <a:custGeom>
              <a:avLst/>
              <a:gdLst/>
              <a:ahLst/>
              <a:cxnLst/>
              <a:rect l="l" t="t" r="r" b="b"/>
              <a:pathLst>
                <a:path w="869" h="2036" extrusionOk="0">
                  <a:moveTo>
                    <a:pt x="668" y="0"/>
                  </a:moveTo>
                  <a:cubicBezTo>
                    <a:pt x="434" y="668"/>
                    <a:pt x="234" y="1335"/>
                    <a:pt x="1" y="1968"/>
                  </a:cubicBezTo>
                  <a:cubicBezTo>
                    <a:pt x="68" y="2002"/>
                    <a:pt x="168" y="2002"/>
                    <a:pt x="234" y="2035"/>
                  </a:cubicBezTo>
                  <a:lnTo>
                    <a:pt x="234" y="2002"/>
                  </a:lnTo>
                  <a:cubicBezTo>
                    <a:pt x="434" y="1368"/>
                    <a:pt x="668" y="734"/>
                    <a:pt x="868" y="67"/>
                  </a:cubicBezTo>
                  <a:cubicBezTo>
                    <a:pt x="801" y="67"/>
                    <a:pt x="735" y="34"/>
                    <a:pt x="668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5" name="Google Shape;5475;g20fcb8cc693_0_0"/>
            <p:cNvSpPr/>
            <p:nvPr/>
          </p:nvSpPr>
          <p:spPr>
            <a:xfrm>
              <a:off x="1345544" y="2910334"/>
              <a:ext cx="69572" cy="158170"/>
            </a:xfrm>
            <a:custGeom>
              <a:avLst/>
              <a:gdLst/>
              <a:ahLst/>
              <a:cxnLst/>
              <a:rect l="l" t="t" r="r" b="b"/>
              <a:pathLst>
                <a:path w="969" h="2203" extrusionOk="0">
                  <a:moveTo>
                    <a:pt x="735" y="1"/>
                  </a:moveTo>
                  <a:cubicBezTo>
                    <a:pt x="501" y="701"/>
                    <a:pt x="268" y="1435"/>
                    <a:pt x="1" y="2136"/>
                  </a:cubicBezTo>
                  <a:cubicBezTo>
                    <a:pt x="67" y="2136"/>
                    <a:pt x="134" y="2169"/>
                    <a:pt x="201" y="2202"/>
                  </a:cubicBezTo>
                  <a:cubicBezTo>
                    <a:pt x="468" y="1468"/>
                    <a:pt x="735" y="768"/>
                    <a:pt x="968" y="34"/>
                  </a:cubicBezTo>
                  <a:cubicBezTo>
                    <a:pt x="901" y="34"/>
                    <a:pt x="835" y="1"/>
                    <a:pt x="73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6" name="Google Shape;5476;g20fcb8cc693_0_0"/>
            <p:cNvSpPr/>
            <p:nvPr/>
          </p:nvSpPr>
          <p:spPr>
            <a:xfrm>
              <a:off x="1232963" y="3295964"/>
              <a:ext cx="38412" cy="67131"/>
            </a:xfrm>
            <a:custGeom>
              <a:avLst/>
              <a:gdLst/>
              <a:ahLst/>
              <a:cxnLst/>
              <a:rect l="l" t="t" r="r" b="b"/>
              <a:pathLst>
                <a:path w="535" h="935" extrusionOk="0">
                  <a:moveTo>
                    <a:pt x="335" y="0"/>
                  </a:moveTo>
                  <a:cubicBezTo>
                    <a:pt x="234" y="300"/>
                    <a:pt x="101" y="567"/>
                    <a:pt x="1" y="834"/>
                  </a:cubicBezTo>
                  <a:lnTo>
                    <a:pt x="201" y="934"/>
                  </a:lnTo>
                  <a:cubicBezTo>
                    <a:pt x="301" y="667"/>
                    <a:pt x="435" y="367"/>
                    <a:pt x="535" y="100"/>
                  </a:cubicBezTo>
                  <a:cubicBezTo>
                    <a:pt x="468" y="67"/>
                    <a:pt x="401" y="34"/>
                    <a:pt x="335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7" name="Google Shape;5477;g20fcb8cc693_0_0"/>
            <p:cNvSpPr/>
            <p:nvPr/>
          </p:nvSpPr>
          <p:spPr>
            <a:xfrm>
              <a:off x="1324004" y="3063624"/>
              <a:ext cx="35971" cy="64761"/>
            </a:xfrm>
            <a:custGeom>
              <a:avLst/>
              <a:gdLst/>
              <a:ahLst/>
              <a:cxnLst/>
              <a:rect l="l" t="t" r="r" b="b"/>
              <a:pathLst>
                <a:path w="501" h="902" extrusionOk="0">
                  <a:moveTo>
                    <a:pt x="301" y="1"/>
                  </a:moveTo>
                  <a:cubicBezTo>
                    <a:pt x="201" y="267"/>
                    <a:pt x="101" y="568"/>
                    <a:pt x="1" y="835"/>
                  </a:cubicBezTo>
                  <a:cubicBezTo>
                    <a:pt x="67" y="868"/>
                    <a:pt x="134" y="868"/>
                    <a:pt x="201" y="901"/>
                  </a:cubicBezTo>
                  <a:cubicBezTo>
                    <a:pt x="301" y="601"/>
                    <a:pt x="401" y="334"/>
                    <a:pt x="501" y="67"/>
                  </a:cubicBezTo>
                  <a:cubicBezTo>
                    <a:pt x="434" y="34"/>
                    <a:pt x="367" y="1"/>
                    <a:pt x="3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8" name="Google Shape;5478;g20fcb8cc693_0_0"/>
            <p:cNvSpPr/>
            <p:nvPr/>
          </p:nvSpPr>
          <p:spPr>
            <a:xfrm>
              <a:off x="1398244" y="2848084"/>
              <a:ext cx="38412" cy="64761"/>
            </a:xfrm>
            <a:custGeom>
              <a:avLst/>
              <a:gdLst/>
              <a:ahLst/>
              <a:cxnLst/>
              <a:rect l="l" t="t" r="r" b="b"/>
              <a:pathLst>
                <a:path w="535" h="902" extrusionOk="0">
                  <a:moveTo>
                    <a:pt x="301" y="0"/>
                  </a:moveTo>
                  <a:cubicBezTo>
                    <a:pt x="201" y="301"/>
                    <a:pt x="101" y="568"/>
                    <a:pt x="1" y="868"/>
                  </a:cubicBezTo>
                  <a:cubicBezTo>
                    <a:pt x="101" y="868"/>
                    <a:pt x="167" y="901"/>
                    <a:pt x="234" y="901"/>
                  </a:cubicBezTo>
                  <a:cubicBezTo>
                    <a:pt x="334" y="634"/>
                    <a:pt x="434" y="334"/>
                    <a:pt x="534" y="67"/>
                  </a:cubicBezTo>
                  <a:cubicBezTo>
                    <a:pt x="468" y="34"/>
                    <a:pt x="368" y="34"/>
                    <a:pt x="3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9" name="Google Shape;5479;g20fcb8cc693_0_0"/>
            <p:cNvSpPr/>
            <p:nvPr/>
          </p:nvSpPr>
          <p:spPr>
            <a:xfrm>
              <a:off x="1486844" y="2661265"/>
              <a:ext cx="2513" cy="28791"/>
            </a:xfrm>
            <a:custGeom>
              <a:avLst/>
              <a:gdLst/>
              <a:ahLst/>
              <a:cxnLst/>
              <a:rect l="l" t="t" r="r" b="b"/>
              <a:pathLst>
                <a:path w="35" h="401" extrusionOk="0">
                  <a:moveTo>
                    <a:pt x="34" y="401"/>
                  </a:moveTo>
                  <a:cubicBezTo>
                    <a:pt x="34" y="401"/>
                    <a:pt x="34" y="401"/>
                    <a:pt x="34" y="401"/>
                  </a:cubicBezTo>
                  <a:cubicBezTo>
                    <a:pt x="1" y="267"/>
                    <a:pt x="1" y="134"/>
                    <a:pt x="1" y="1"/>
                  </a:cubicBezTo>
                  <a:cubicBezTo>
                    <a:pt x="1" y="134"/>
                    <a:pt x="1" y="267"/>
                    <a:pt x="34" y="40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0" name="Google Shape;5480;g20fcb8cc693_0_0"/>
            <p:cNvSpPr/>
            <p:nvPr/>
          </p:nvSpPr>
          <p:spPr>
            <a:xfrm>
              <a:off x="1467673" y="2661265"/>
              <a:ext cx="21683" cy="50402"/>
            </a:xfrm>
            <a:custGeom>
              <a:avLst/>
              <a:gdLst/>
              <a:ahLst/>
              <a:cxnLst/>
              <a:rect l="l" t="t" r="r" b="b"/>
              <a:pathLst>
                <a:path w="302" h="702" extrusionOk="0">
                  <a:moveTo>
                    <a:pt x="268" y="1"/>
                  </a:moveTo>
                  <a:cubicBezTo>
                    <a:pt x="201" y="1"/>
                    <a:pt x="201" y="34"/>
                    <a:pt x="168" y="67"/>
                  </a:cubicBezTo>
                  <a:cubicBezTo>
                    <a:pt x="101" y="267"/>
                    <a:pt x="34" y="468"/>
                    <a:pt x="1" y="634"/>
                  </a:cubicBezTo>
                  <a:cubicBezTo>
                    <a:pt x="68" y="668"/>
                    <a:pt x="134" y="701"/>
                    <a:pt x="201" y="701"/>
                  </a:cubicBezTo>
                  <a:cubicBezTo>
                    <a:pt x="234" y="601"/>
                    <a:pt x="268" y="501"/>
                    <a:pt x="301" y="401"/>
                  </a:cubicBezTo>
                  <a:cubicBezTo>
                    <a:pt x="268" y="267"/>
                    <a:pt x="268" y="134"/>
                    <a:pt x="268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1" name="Google Shape;5481;g20fcb8cc693_0_0"/>
            <p:cNvSpPr/>
            <p:nvPr/>
          </p:nvSpPr>
          <p:spPr>
            <a:xfrm>
              <a:off x="332465" y="2158316"/>
              <a:ext cx="1044295" cy="544512"/>
            </a:xfrm>
            <a:custGeom>
              <a:avLst/>
              <a:gdLst/>
              <a:ahLst/>
              <a:cxnLst/>
              <a:rect l="l" t="t" r="r" b="b"/>
              <a:pathLst>
                <a:path w="14545" h="7584" extrusionOk="0">
                  <a:moveTo>
                    <a:pt x="768" y="1"/>
                  </a:moveTo>
                  <a:cubicBezTo>
                    <a:pt x="534" y="768"/>
                    <a:pt x="268" y="1568"/>
                    <a:pt x="1" y="2336"/>
                  </a:cubicBezTo>
                  <a:cubicBezTo>
                    <a:pt x="268" y="2969"/>
                    <a:pt x="601" y="3536"/>
                    <a:pt x="1001" y="4104"/>
                  </a:cubicBezTo>
                  <a:cubicBezTo>
                    <a:pt x="1168" y="4370"/>
                    <a:pt x="1402" y="4637"/>
                    <a:pt x="1635" y="4871"/>
                  </a:cubicBezTo>
                  <a:cubicBezTo>
                    <a:pt x="2002" y="5304"/>
                    <a:pt x="2436" y="5671"/>
                    <a:pt x="2903" y="6005"/>
                  </a:cubicBezTo>
                  <a:cubicBezTo>
                    <a:pt x="3136" y="6205"/>
                    <a:pt x="3403" y="6372"/>
                    <a:pt x="3670" y="6505"/>
                  </a:cubicBezTo>
                  <a:cubicBezTo>
                    <a:pt x="4004" y="6705"/>
                    <a:pt x="4337" y="6872"/>
                    <a:pt x="4671" y="7006"/>
                  </a:cubicBezTo>
                  <a:cubicBezTo>
                    <a:pt x="4971" y="7106"/>
                    <a:pt x="5271" y="7206"/>
                    <a:pt x="5605" y="7306"/>
                  </a:cubicBezTo>
                  <a:cubicBezTo>
                    <a:pt x="5905" y="7373"/>
                    <a:pt x="6172" y="7439"/>
                    <a:pt x="6472" y="7473"/>
                  </a:cubicBezTo>
                  <a:cubicBezTo>
                    <a:pt x="6921" y="7551"/>
                    <a:pt x="7359" y="7583"/>
                    <a:pt x="7799" y="7583"/>
                  </a:cubicBezTo>
                  <a:cubicBezTo>
                    <a:pt x="8110" y="7583"/>
                    <a:pt x="8422" y="7567"/>
                    <a:pt x="8740" y="7539"/>
                  </a:cubicBezTo>
                  <a:cubicBezTo>
                    <a:pt x="9040" y="7506"/>
                    <a:pt x="9374" y="7439"/>
                    <a:pt x="9708" y="7373"/>
                  </a:cubicBezTo>
                  <a:cubicBezTo>
                    <a:pt x="9908" y="7306"/>
                    <a:pt x="10141" y="7239"/>
                    <a:pt x="10341" y="7172"/>
                  </a:cubicBezTo>
                  <a:cubicBezTo>
                    <a:pt x="10675" y="7072"/>
                    <a:pt x="10975" y="6972"/>
                    <a:pt x="11275" y="6839"/>
                  </a:cubicBezTo>
                  <a:lnTo>
                    <a:pt x="11309" y="6772"/>
                  </a:lnTo>
                  <a:lnTo>
                    <a:pt x="11375" y="6672"/>
                  </a:lnTo>
                  <a:lnTo>
                    <a:pt x="12576" y="4637"/>
                  </a:lnTo>
                  <a:lnTo>
                    <a:pt x="12710" y="4404"/>
                  </a:lnTo>
                  <a:lnTo>
                    <a:pt x="12743" y="4337"/>
                  </a:lnTo>
                  <a:lnTo>
                    <a:pt x="14544" y="1335"/>
                  </a:lnTo>
                  <a:lnTo>
                    <a:pt x="14544" y="1335"/>
                  </a:lnTo>
                  <a:cubicBezTo>
                    <a:pt x="14077" y="1568"/>
                    <a:pt x="13577" y="1802"/>
                    <a:pt x="13110" y="2035"/>
                  </a:cubicBezTo>
                  <a:cubicBezTo>
                    <a:pt x="12776" y="2169"/>
                    <a:pt x="12476" y="2302"/>
                    <a:pt x="12143" y="2436"/>
                  </a:cubicBezTo>
                  <a:cubicBezTo>
                    <a:pt x="11776" y="2602"/>
                    <a:pt x="11375" y="2736"/>
                    <a:pt x="10975" y="2869"/>
                  </a:cubicBezTo>
                  <a:cubicBezTo>
                    <a:pt x="10642" y="2969"/>
                    <a:pt x="10275" y="3036"/>
                    <a:pt x="9941" y="3136"/>
                  </a:cubicBezTo>
                  <a:cubicBezTo>
                    <a:pt x="9207" y="3303"/>
                    <a:pt x="8473" y="3403"/>
                    <a:pt x="7706" y="3436"/>
                  </a:cubicBezTo>
                  <a:lnTo>
                    <a:pt x="6772" y="3436"/>
                  </a:lnTo>
                  <a:cubicBezTo>
                    <a:pt x="6138" y="3370"/>
                    <a:pt x="5538" y="3270"/>
                    <a:pt x="4938" y="3103"/>
                  </a:cubicBezTo>
                  <a:cubicBezTo>
                    <a:pt x="4637" y="3036"/>
                    <a:pt x="4370" y="2936"/>
                    <a:pt x="4104" y="2803"/>
                  </a:cubicBezTo>
                  <a:cubicBezTo>
                    <a:pt x="3637" y="2636"/>
                    <a:pt x="3203" y="2402"/>
                    <a:pt x="2803" y="2135"/>
                  </a:cubicBezTo>
                  <a:cubicBezTo>
                    <a:pt x="2569" y="1969"/>
                    <a:pt x="2302" y="1802"/>
                    <a:pt x="2069" y="1602"/>
                  </a:cubicBezTo>
                  <a:cubicBezTo>
                    <a:pt x="1568" y="1135"/>
                    <a:pt x="1101" y="601"/>
                    <a:pt x="768" y="1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2" name="Google Shape;5482;g20fcb8cc693_0_0"/>
            <p:cNvSpPr/>
            <p:nvPr/>
          </p:nvSpPr>
          <p:spPr>
            <a:xfrm>
              <a:off x="1700014" y="2333145"/>
              <a:ext cx="773618" cy="879663"/>
            </a:xfrm>
            <a:custGeom>
              <a:avLst/>
              <a:gdLst/>
              <a:ahLst/>
              <a:cxnLst/>
              <a:rect l="l" t="t" r="r" b="b"/>
              <a:pathLst>
                <a:path w="10775" h="12252" extrusionOk="0">
                  <a:moveTo>
                    <a:pt x="768" y="1"/>
                  </a:moveTo>
                  <a:lnTo>
                    <a:pt x="334" y="2469"/>
                  </a:lnTo>
                  <a:lnTo>
                    <a:pt x="1" y="4337"/>
                  </a:lnTo>
                  <a:cubicBezTo>
                    <a:pt x="1" y="4370"/>
                    <a:pt x="34" y="4404"/>
                    <a:pt x="34" y="4437"/>
                  </a:cubicBezTo>
                  <a:cubicBezTo>
                    <a:pt x="401" y="5171"/>
                    <a:pt x="835" y="5872"/>
                    <a:pt x="1302" y="6539"/>
                  </a:cubicBezTo>
                  <a:cubicBezTo>
                    <a:pt x="1502" y="6806"/>
                    <a:pt x="1702" y="7072"/>
                    <a:pt x="1902" y="7306"/>
                  </a:cubicBezTo>
                  <a:cubicBezTo>
                    <a:pt x="2236" y="7706"/>
                    <a:pt x="2569" y="8106"/>
                    <a:pt x="2969" y="8473"/>
                  </a:cubicBezTo>
                  <a:cubicBezTo>
                    <a:pt x="3170" y="8707"/>
                    <a:pt x="3403" y="8907"/>
                    <a:pt x="3603" y="9107"/>
                  </a:cubicBezTo>
                  <a:cubicBezTo>
                    <a:pt x="4070" y="9507"/>
                    <a:pt x="4504" y="9908"/>
                    <a:pt x="5004" y="10241"/>
                  </a:cubicBezTo>
                  <a:cubicBezTo>
                    <a:pt x="5238" y="10408"/>
                    <a:pt x="5471" y="10575"/>
                    <a:pt x="5705" y="10742"/>
                  </a:cubicBezTo>
                  <a:cubicBezTo>
                    <a:pt x="6205" y="11075"/>
                    <a:pt x="6739" y="11375"/>
                    <a:pt x="7272" y="11642"/>
                  </a:cubicBezTo>
                  <a:cubicBezTo>
                    <a:pt x="7539" y="11776"/>
                    <a:pt x="7806" y="11876"/>
                    <a:pt x="8073" y="12009"/>
                  </a:cubicBezTo>
                  <a:cubicBezTo>
                    <a:pt x="8173" y="12043"/>
                    <a:pt x="8240" y="12076"/>
                    <a:pt x="8307" y="12109"/>
                  </a:cubicBezTo>
                  <a:cubicBezTo>
                    <a:pt x="8499" y="12192"/>
                    <a:pt x="8713" y="12251"/>
                    <a:pt x="8932" y="12251"/>
                  </a:cubicBezTo>
                  <a:cubicBezTo>
                    <a:pt x="8979" y="12251"/>
                    <a:pt x="9026" y="12249"/>
                    <a:pt x="9074" y="12243"/>
                  </a:cubicBezTo>
                  <a:cubicBezTo>
                    <a:pt x="9274" y="12209"/>
                    <a:pt x="9441" y="12076"/>
                    <a:pt x="9607" y="11976"/>
                  </a:cubicBezTo>
                  <a:cubicBezTo>
                    <a:pt x="9974" y="11709"/>
                    <a:pt x="10375" y="11442"/>
                    <a:pt x="10775" y="11175"/>
                  </a:cubicBezTo>
                  <a:cubicBezTo>
                    <a:pt x="10208" y="10875"/>
                    <a:pt x="9708" y="10475"/>
                    <a:pt x="9241" y="10075"/>
                  </a:cubicBezTo>
                  <a:cubicBezTo>
                    <a:pt x="9007" y="9874"/>
                    <a:pt x="8807" y="9641"/>
                    <a:pt x="8573" y="9441"/>
                  </a:cubicBezTo>
                  <a:cubicBezTo>
                    <a:pt x="8206" y="9040"/>
                    <a:pt x="7840" y="8607"/>
                    <a:pt x="7506" y="8173"/>
                  </a:cubicBezTo>
                  <a:cubicBezTo>
                    <a:pt x="7339" y="7940"/>
                    <a:pt x="7139" y="7706"/>
                    <a:pt x="6972" y="7439"/>
                  </a:cubicBezTo>
                  <a:cubicBezTo>
                    <a:pt x="6572" y="6939"/>
                    <a:pt x="6238" y="6439"/>
                    <a:pt x="5871" y="5938"/>
                  </a:cubicBezTo>
                  <a:cubicBezTo>
                    <a:pt x="5805" y="5872"/>
                    <a:pt x="5771" y="5838"/>
                    <a:pt x="5738" y="5771"/>
                  </a:cubicBezTo>
                  <a:cubicBezTo>
                    <a:pt x="5538" y="5505"/>
                    <a:pt x="5338" y="5271"/>
                    <a:pt x="5171" y="5004"/>
                  </a:cubicBezTo>
                  <a:cubicBezTo>
                    <a:pt x="4837" y="4571"/>
                    <a:pt x="4504" y="4170"/>
                    <a:pt x="4137" y="3737"/>
                  </a:cubicBezTo>
                  <a:cubicBezTo>
                    <a:pt x="3937" y="3503"/>
                    <a:pt x="3737" y="3236"/>
                    <a:pt x="3536" y="3003"/>
                  </a:cubicBezTo>
                  <a:cubicBezTo>
                    <a:pt x="3136" y="2502"/>
                    <a:pt x="2669" y="2002"/>
                    <a:pt x="2236" y="1535"/>
                  </a:cubicBezTo>
                  <a:cubicBezTo>
                    <a:pt x="2035" y="1302"/>
                    <a:pt x="1835" y="1068"/>
                    <a:pt x="1635" y="868"/>
                  </a:cubicBezTo>
                  <a:cubicBezTo>
                    <a:pt x="1335" y="568"/>
                    <a:pt x="1068" y="268"/>
                    <a:pt x="768" y="1"/>
                  </a:cubicBez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3" name="Google Shape;5483;g20fcb8cc693_0_0"/>
            <p:cNvSpPr/>
            <p:nvPr/>
          </p:nvSpPr>
          <p:spPr>
            <a:xfrm>
              <a:off x="428244" y="2340325"/>
              <a:ext cx="71941" cy="119830"/>
            </a:xfrm>
            <a:custGeom>
              <a:avLst/>
              <a:gdLst/>
              <a:ahLst/>
              <a:cxnLst/>
              <a:rect l="l" t="t" r="r" b="b"/>
              <a:pathLst>
                <a:path w="1002" h="1669" extrusionOk="0">
                  <a:moveTo>
                    <a:pt x="335" y="1"/>
                  </a:moveTo>
                  <a:cubicBezTo>
                    <a:pt x="234" y="268"/>
                    <a:pt x="101" y="534"/>
                    <a:pt x="1" y="801"/>
                  </a:cubicBezTo>
                  <a:cubicBezTo>
                    <a:pt x="168" y="1102"/>
                    <a:pt x="368" y="1402"/>
                    <a:pt x="568" y="1669"/>
                  </a:cubicBezTo>
                  <a:cubicBezTo>
                    <a:pt x="668" y="1402"/>
                    <a:pt x="802" y="1168"/>
                    <a:pt x="902" y="901"/>
                  </a:cubicBezTo>
                  <a:cubicBezTo>
                    <a:pt x="935" y="835"/>
                    <a:pt x="968" y="801"/>
                    <a:pt x="1002" y="735"/>
                  </a:cubicBezTo>
                  <a:cubicBezTo>
                    <a:pt x="768" y="501"/>
                    <a:pt x="535" y="234"/>
                    <a:pt x="335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4" name="Google Shape;5484;g20fcb8cc693_0_0"/>
            <p:cNvSpPr/>
            <p:nvPr/>
          </p:nvSpPr>
          <p:spPr>
            <a:xfrm>
              <a:off x="404335" y="2414565"/>
              <a:ext cx="57510" cy="93480"/>
            </a:xfrm>
            <a:custGeom>
              <a:avLst/>
              <a:gdLst/>
              <a:ahLst/>
              <a:cxnLst/>
              <a:rect l="l" t="t" r="r" b="b"/>
              <a:pathLst>
                <a:path w="801" h="1302" extrusionOk="0">
                  <a:moveTo>
                    <a:pt x="201" y="1"/>
                  </a:moveTo>
                  <a:cubicBezTo>
                    <a:pt x="201" y="34"/>
                    <a:pt x="201" y="34"/>
                    <a:pt x="201" y="68"/>
                  </a:cubicBezTo>
                  <a:cubicBezTo>
                    <a:pt x="100" y="234"/>
                    <a:pt x="34" y="368"/>
                    <a:pt x="0" y="535"/>
                  </a:cubicBezTo>
                  <a:cubicBezTo>
                    <a:pt x="167" y="801"/>
                    <a:pt x="401" y="1068"/>
                    <a:pt x="634" y="1302"/>
                  </a:cubicBezTo>
                  <a:cubicBezTo>
                    <a:pt x="668" y="1168"/>
                    <a:pt x="734" y="1035"/>
                    <a:pt x="801" y="868"/>
                  </a:cubicBezTo>
                  <a:cubicBezTo>
                    <a:pt x="601" y="601"/>
                    <a:pt x="401" y="301"/>
                    <a:pt x="2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5" name="Google Shape;5485;g20fcb8cc693_0_0"/>
            <p:cNvSpPr/>
            <p:nvPr/>
          </p:nvSpPr>
          <p:spPr>
            <a:xfrm>
              <a:off x="459405" y="2287625"/>
              <a:ext cx="69500" cy="88742"/>
            </a:xfrm>
            <a:custGeom>
              <a:avLst/>
              <a:gdLst/>
              <a:ahLst/>
              <a:cxnLst/>
              <a:rect l="l" t="t" r="r" b="b"/>
              <a:pathLst>
                <a:path w="968" h="1236" extrusionOk="0">
                  <a:moveTo>
                    <a:pt x="234" y="1"/>
                  </a:moveTo>
                  <a:cubicBezTo>
                    <a:pt x="167" y="168"/>
                    <a:pt x="67" y="334"/>
                    <a:pt x="1" y="501"/>
                  </a:cubicBezTo>
                  <a:cubicBezTo>
                    <a:pt x="201" y="735"/>
                    <a:pt x="434" y="1002"/>
                    <a:pt x="668" y="1235"/>
                  </a:cubicBezTo>
                  <a:cubicBezTo>
                    <a:pt x="768" y="1002"/>
                    <a:pt x="868" y="768"/>
                    <a:pt x="968" y="535"/>
                  </a:cubicBezTo>
                  <a:cubicBezTo>
                    <a:pt x="701" y="368"/>
                    <a:pt x="468" y="201"/>
                    <a:pt x="2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6" name="Google Shape;5486;g20fcb8cc693_0_0"/>
            <p:cNvSpPr/>
            <p:nvPr/>
          </p:nvSpPr>
          <p:spPr>
            <a:xfrm>
              <a:off x="593525" y="2373855"/>
              <a:ext cx="86301" cy="105471"/>
            </a:xfrm>
            <a:custGeom>
              <a:avLst/>
              <a:gdLst/>
              <a:ahLst/>
              <a:cxnLst/>
              <a:rect l="l" t="t" r="r" b="b"/>
              <a:pathLst>
                <a:path w="1202" h="1469" extrusionOk="0">
                  <a:moveTo>
                    <a:pt x="368" y="1"/>
                  </a:moveTo>
                  <a:cubicBezTo>
                    <a:pt x="234" y="368"/>
                    <a:pt x="134" y="701"/>
                    <a:pt x="1" y="1068"/>
                  </a:cubicBezTo>
                  <a:cubicBezTo>
                    <a:pt x="67" y="1102"/>
                    <a:pt x="134" y="1135"/>
                    <a:pt x="201" y="1202"/>
                  </a:cubicBezTo>
                  <a:cubicBezTo>
                    <a:pt x="401" y="1302"/>
                    <a:pt x="601" y="1402"/>
                    <a:pt x="768" y="1468"/>
                  </a:cubicBezTo>
                  <a:cubicBezTo>
                    <a:pt x="935" y="1102"/>
                    <a:pt x="1068" y="701"/>
                    <a:pt x="1201" y="334"/>
                  </a:cubicBezTo>
                  <a:cubicBezTo>
                    <a:pt x="935" y="234"/>
                    <a:pt x="668" y="134"/>
                    <a:pt x="368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7" name="Google Shape;5487;g20fcb8cc693_0_0"/>
            <p:cNvSpPr/>
            <p:nvPr/>
          </p:nvSpPr>
          <p:spPr>
            <a:xfrm>
              <a:off x="660584" y="2371486"/>
              <a:ext cx="26421" cy="9621"/>
            </a:xfrm>
            <a:custGeom>
              <a:avLst/>
              <a:gdLst/>
              <a:ahLst/>
              <a:cxnLst/>
              <a:rect l="l" t="t" r="r" b="b"/>
              <a:pathLst>
                <a:path w="368" h="134" extrusionOk="0">
                  <a:moveTo>
                    <a:pt x="368" y="134"/>
                  </a:moveTo>
                  <a:cubicBezTo>
                    <a:pt x="234" y="100"/>
                    <a:pt x="101" y="67"/>
                    <a:pt x="1" y="0"/>
                  </a:cubicBezTo>
                  <a:cubicBezTo>
                    <a:pt x="101" y="67"/>
                    <a:pt x="234" y="100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8" name="Google Shape;5488;g20fcb8cc693_0_0"/>
            <p:cNvSpPr/>
            <p:nvPr/>
          </p:nvSpPr>
          <p:spPr>
            <a:xfrm>
              <a:off x="540824" y="2567855"/>
              <a:ext cx="62392" cy="57582"/>
            </a:xfrm>
            <a:custGeom>
              <a:avLst/>
              <a:gdLst/>
              <a:ahLst/>
              <a:cxnLst/>
              <a:rect l="l" t="t" r="r" b="b"/>
              <a:pathLst>
                <a:path w="869" h="802" extrusionOk="0">
                  <a:moveTo>
                    <a:pt x="101" y="1"/>
                  </a:moveTo>
                  <a:cubicBezTo>
                    <a:pt x="67" y="101"/>
                    <a:pt x="34" y="201"/>
                    <a:pt x="1" y="301"/>
                  </a:cubicBezTo>
                  <a:cubicBezTo>
                    <a:pt x="234" y="501"/>
                    <a:pt x="501" y="668"/>
                    <a:pt x="768" y="801"/>
                  </a:cubicBezTo>
                  <a:cubicBezTo>
                    <a:pt x="801" y="701"/>
                    <a:pt x="835" y="601"/>
                    <a:pt x="868" y="501"/>
                  </a:cubicBezTo>
                  <a:cubicBezTo>
                    <a:pt x="601" y="368"/>
                    <a:pt x="334" y="201"/>
                    <a:pt x="1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9" name="Google Shape;5489;g20fcb8cc693_0_0"/>
            <p:cNvSpPr/>
            <p:nvPr/>
          </p:nvSpPr>
          <p:spPr>
            <a:xfrm>
              <a:off x="555184" y="2464896"/>
              <a:ext cx="88742" cy="124569"/>
            </a:xfrm>
            <a:custGeom>
              <a:avLst/>
              <a:gdLst/>
              <a:ahLst/>
              <a:cxnLst/>
              <a:rect l="l" t="t" r="r" b="b"/>
              <a:pathLst>
                <a:path w="1236" h="1735" extrusionOk="0">
                  <a:moveTo>
                    <a:pt x="435" y="0"/>
                  </a:moveTo>
                  <a:cubicBezTo>
                    <a:pt x="301" y="401"/>
                    <a:pt x="134" y="801"/>
                    <a:pt x="1" y="1201"/>
                  </a:cubicBezTo>
                  <a:cubicBezTo>
                    <a:pt x="234" y="1401"/>
                    <a:pt x="468" y="1568"/>
                    <a:pt x="735" y="1735"/>
                  </a:cubicBezTo>
                  <a:cubicBezTo>
                    <a:pt x="902" y="1301"/>
                    <a:pt x="1068" y="868"/>
                    <a:pt x="1235" y="401"/>
                  </a:cubicBezTo>
                  <a:cubicBezTo>
                    <a:pt x="968" y="301"/>
                    <a:pt x="701" y="167"/>
                    <a:pt x="435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0" name="Google Shape;5490;g20fcb8cc693_0_0"/>
            <p:cNvSpPr/>
            <p:nvPr/>
          </p:nvSpPr>
          <p:spPr>
            <a:xfrm>
              <a:off x="785155" y="2426555"/>
              <a:ext cx="93480" cy="93480"/>
            </a:xfrm>
            <a:custGeom>
              <a:avLst/>
              <a:gdLst/>
              <a:ahLst/>
              <a:cxnLst/>
              <a:rect l="l" t="t" r="r" b="b"/>
              <a:pathLst>
                <a:path w="1302" h="1302" extrusionOk="0">
                  <a:moveTo>
                    <a:pt x="367" y="1"/>
                  </a:moveTo>
                  <a:cubicBezTo>
                    <a:pt x="234" y="401"/>
                    <a:pt x="134" y="801"/>
                    <a:pt x="0" y="1235"/>
                  </a:cubicBezTo>
                  <a:cubicBezTo>
                    <a:pt x="300" y="1268"/>
                    <a:pt x="601" y="1302"/>
                    <a:pt x="901" y="1302"/>
                  </a:cubicBezTo>
                  <a:cubicBezTo>
                    <a:pt x="1034" y="868"/>
                    <a:pt x="1168" y="468"/>
                    <a:pt x="1301" y="67"/>
                  </a:cubicBezTo>
                  <a:cubicBezTo>
                    <a:pt x="1034" y="67"/>
                    <a:pt x="767" y="34"/>
                    <a:pt x="5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1" name="Google Shape;5491;g20fcb8cc693_0_0"/>
            <p:cNvSpPr/>
            <p:nvPr/>
          </p:nvSpPr>
          <p:spPr>
            <a:xfrm>
              <a:off x="816244" y="2405016"/>
              <a:ext cx="69572" cy="9621"/>
            </a:xfrm>
            <a:custGeom>
              <a:avLst/>
              <a:gdLst/>
              <a:ahLst/>
              <a:cxnLst/>
              <a:rect l="l" t="t" r="r" b="b"/>
              <a:pathLst>
                <a:path w="969" h="134" extrusionOk="0">
                  <a:moveTo>
                    <a:pt x="34" y="0"/>
                  </a:moveTo>
                  <a:cubicBezTo>
                    <a:pt x="34" y="34"/>
                    <a:pt x="1" y="34"/>
                    <a:pt x="1" y="67"/>
                  </a:cubicBezTo>
                  <a:cubicBezTo>
                    <a:pt x="134" y="100"/>
                    <a:pt x="234" y="100"/>
                    <a:pt x="334" y="100"/>
                  </a:cubicBezTo>
                  <a:cubicBezTo>
                    <a:pt x="535" y="134"/>
                    <a:pt x="735" y="134"/>
                    <a:pt x="935" y="134"/>
                  </a:cubicBezTo>
                  <a:lnTo>
                    <a:pt x="968" y="0"/>
                  </a:ln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2" name="Google Shape;5492;g20fcb8cc693_0_0"/>
            <p:cNvSpPr/>
            <p:nvPr/>
          </p:nvSpPr>
          <p:spPr>
            <a:xfrm>
              <a:off x="734824" y="2658895"/>
              <a:ext cx="71941" cy="35971"/>
            </a:xfrm>
            <a:custGeom>
              <a:avLst/>
              <a:gdLst/>
              <a:ahLst/>
              <a:cxnLst/>
              <a:rect l="l" t="t" r="r" b="b"/>
              <a:pathLst>
                <a:path w="1002" h="501" extrusionOk="0">
                  <a:moveTo>
                    <a:pt x="101" y="0"/>
                  </a:moveTo>
                  <a:cubicBezTo>
                    <a:pt x="67" y="100"/>
                    <a:pt x="34" y="200"/>
                    <a:pt x="1" y="334"/>
                  </a:cubicBezTo>
                  <a:cubicBezTo>
                    <a:pt x="301" y="401"/>
                    <a:pt x="568" y="467"/>
                    <a:pt x="868" y="501"/>
                  </a:cubicBezTo>
                  <a:cubicBezTo>
                    <a:pt x="901" y="401"/>
                    <a:pt x="935" y="267"/>
                    <a:pt x="1001" y="167"/>
                  </a:cubicBezTo>
                  <a:cubicBezTo>
                    <a:pt x="768" y="134"/>
                    <a:pt x="568" y="100"/>
                    <a:pt x="368" y="34"/>
                  </a:cubicBezTo>
                  <a:cubicBezTo>
                    <a:pt x="268" y="34"/>
                    <a:pt x="201" y="0"/>
                    <a:pt x="1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3" name="Google Shape;5493;g20fcb8cc693_0_0"/>
            <p:cNvSpPr/>
            <p:nvPr/>
          </p:nvSpPr>
          <p:spPr>
            <a:xfrm>
              <a:off x="746815" y="2529514"/>
              <a:ext cx="98291" cy="124640"/>
            </a:xfrm>
            <a:custGeom>
              <a:avLst/>
              <a:gdLst/>
              <a:ahLst/>
              <a:cxnLst/>
              <a:rect l="l" t="t" r="r" b="b"/>
              <a:pathLst>
                <a:path w="1369" h="1736" extrusionOk="0">
                  <a:moveTo>
                    <a:pt x="467" y="1"/>
                  </a:moveTo>
                  <a:cubicBezTo>
                    <a:pt x="301" y="535"/>
                    <a:pt x="167" y="1068"/>
                    <a:pt x="0" y="1569"/>
                  </a:cubicBezTo>
                  <a:cubicBezTo>
                    <a:pt x="101" y="1602"/>
                    <a:pt x="167" y="1602"/>
                    <a:pt x="267" y="1635"/>
                  </a:cubicBezTo>
                  <a:cubicBezTo>
                    <a:pt x="467" y="1669"/>
                    <a:pt x="668" y="1702"/>
                    <a:pt x="868" y="1736"/>
                  </a:cubicBezTo>
                  <a:cubicBezTo>
                    <a:pt x="1035" y="1202"/>
                    <a:pt x="1201" y="635"/>
                    <a:pt x="1368" y="68"/>
                  </a:cubicBezTo>
                  <a:lnTo>
                    <a:pt x="1001" y="68"/>
                  </a:lnTo>
                  <a:cubicBezTo>
                    <a:pt x="801" y="34"/>
                    <a:pt x="634" y="34"/>
                    <a:pt x="467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4" name="Google Shape;5494;g20fcb8cc693_0_0"/>
            <p:cNvSpPr/>
            <p:nvPr/>
          </p:nvSpPr>
          <p:spPr>
            <a:xfrm>
              <a:off x="967165" y="2522335"/>
              <a:ext cx="105471" cy="143810"/>
            </a:xfrm>
            <a:custGeom>
              <a:avLst/>
              <a:gdLst/>
              <a:ahLst/>
              <a:cxnLst/>
              <a:rect l="l" t="t" r="r" b="b"/>
              <a:pathLst>
                <a:path w="1469" h="2003" extrusionOk="0">
                  <a:moveTo>
                    <a:pt x="1468" y="1"/>
                  </a:moveTo>
                  <a:lnTo>
                    <a:pt x="1468" y="1"/>
                  </a:lnTo>
                  <a:cubicBezTo>
                    <a:pt x="1168" y="34"/>
                    <a:pt x="834" y="68"/>
                    <a:pt x="501" y="101"/>
                  </a:cubicBezTo>
                  <a:cubicBezTo>
                    <a:pt x="334" y="735"/>
                    <a:pt x="167" y="1369"/>
                    <a:pt x="0" y="2002"/>
                  </a:cubicBezTo>
                  <a:cubicBezTo>
                    <a:pt x="334" y="2002"/>
                    <a:pt x="634" y="1969"/>
                    <a:pt x="934" y="1969"/>
                  </a:cubicBezTo>
                  <a:cubicBezTo>
                    <a:pt x="1101" y="1302"/>
                    <a:pt x="1301" y="635"/>
                    <a:pt x="1468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5" name="Google Shape;5495;g20fcb8cc693_0_0"/>
            <p:cNvSpPr/>
            <p:nvPr/>
          </p:nvSpPr>
          <p:spPr>
            <a:xfrm>
              <a:off x="959985" y="2678066"/>
              <a:ext cx="71869" cy="21611"/>
            </a:xfrm>
            <a:custGeom>
              <a:avLst/>
              <a:gdLst/>
              <a:ahLst/>
              <a:cxnLst/>
              <a:rect l="l" t="t" r="r" b="b"/>
              <a:pathLst>
                <a:path w="1001" h="301" extrusionOk="0">
                  <a:moveTo>
                    <a:pt x="1001" y="0"/>
                  </a:moveTo>
                  <a:lnTo>
                    <a:pt x="1001" y="0"/>
                  </a:lnTo>
                  <a:cubicBezTo>
                    <a:pt x="667" y="33"/>
                    <a:pt x="367" y="67"/>
                    <a:pt x="67" y="67"/>
                  </a:cubicBezTo>
                  <a:cubicBezTo>
                    <a:pt x="34" y="134"/>
                    <a:pt x="0" y="200"/>
                    <a:pt x="0" y="300"/>
                  </a:cubicBezTo>
                  <a:cubicBezTo>
                    <a:pt x="300" y="267"/>
                    <a:pt x="634" y="200"/>
                    <a:pt x="968" y="134"/>
                  </a:cubicBezTo>
                  <a:cubicBezTo>
                    <a:pt x="968" y="100"/>
                    <a:pt x="968" y="33"/>
                    <a:pt x="10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6" name="Google Shape;5496;g20fcb8cc693_0_0"/>
            <p:cNvSpPr/>
            <p:nvPr/>
          </p:nvSpPr>
          <p:spPr>
            <a:xfrm>
              <a:off x="1007875" y="2397836"/>
              <a:ext cx="100660" cy="119830"/>
            </a:xfrm>
            <a:custGeom>
              <a:avLst/>
              <a:gdLst/>
              <a:ahLst/>
              <a:cxnLst/>
              <a:rect l="l" t="t" r="r" b="b"/>
              <a:pathLst>
                <a:path w="1402" h="1669" extrusionOk="0">
                  <a:moveTo>
                    <a:pt x="1401" y="0"/>
                  </a:moveTo>
                  <a:lnTo>
                    <a:pt x="1401" y="0"/>
                  </a:lnTo>
                  <a:cubicBezTo>
                    <a:pt x="1068" y="100"/>
                    <a:pt x="734" y="167"/>
                    <a:pt x="401" y="234"/>
                  </a:cubicBezTo>
                  <a:cubicBezTo>
                    <a:pt x="267" y="734"/>
                    <a:pt x="134" y="1201"/>
                    <a:pt x="0" y="1668"/>
                  </a:cubicBezTo>
                  <a:cubicBezTo>
                    <a:pt x="301" y="1635"/>
                    <a:pt x="634" y="1635"/>
                    <a:pt x="934" y="1568"/>
                  </a:cubicBezTo>
                  <a:cubicBezTo>
                    <a:pt x="1101" y="1068"/>
                    <a:pt x="1268" y="534"/>
                    <a:pt x="14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7" name="Google Shape;5497;g20fcb8cc693_0_0"/>
            <p:cNvSpPr/>
            <p:nvPr/>
          </p:nvSpPr>
          <p:spPr>
            <a:xfrm>
              <a:off x="1041405" y="2364306"/>
              <a:ext cx="79121" cy="33601"/>
            </a:xfrm>
            <a:custGeom>
              <a:avLst/>
              <a:gdLst/>
              <a:ahLst/>
              <a:cxnLst/>
              <a:rect l="l" t="t" r="r" b="b"/>
              <a:pathLst>
                <a:path w="1102" h="468" extrusionOk="0">
                  <a:moveTo>
                    <a:pt x="1101" y="0"/>
                  </a:moveTo>
                  <a:cubicBezTo>
                    <a:pt x="768" y="100"/>
                    <a:pt x="401" y="167"/>
                    <a:pt x="67" y="267"/>
                  </a:cubicBezTo>
                  <a:cubicBezTo>
                    <a:pt x="67" y="334"/>
                    <a:pt x="34" y="401"/>
                    <a:pt x="0" y="467"/>
                  </a:cubicBezTo>
                  <a:cubicBezTo>
                    <a:pt x="334" y="401"/>
                    <a:pt x="701" y="334"/>
                    <a:pt x="1034" y="234"/>
                  </a:cubicBezTo>
                  <a:cubicBezTo>
                    <a:pt x="1034" y="134"/>
                    <a:pt x="1068" y="67"/>
                    <a:pt x="11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8" name="Google Shape;5498;g20fcb8cc693_0_0"/>
            <p:cNvSpPr/>
            <p:nvPr/>
          </p:nvSpPr>
          <p:spPr>
            <a:xfrm>
              <a:off x="1175525" y="2342766"/>
              <a:ext cx="91039" cy="150918"/>
            </a:xfrm>
            <a:custGeom>
              <a:avLst/>
              <a:gdLst/>
              <a:ahLst/>
              <a:cxnLst/>
              <a:rect l="l" t="t" r="r" b="b"/>
              <a:pathLst>
                <a:path w="1268" h="2102" extrusionOk="0">
                  <a:moveTo>
                    <a:pt x="1268" y="0"/>
                  </a:moveTo>
                  <a:lnTo>
                    <a:pt x="1268" y="0"/>
                  </a:lnTo>
                  <a:cubicBezTo>
                    <a:pt x="968" y="134"/>
                    <a:pt x="634" y="267"/>
                    <a:pt x="334" y="367"/>
                  </a:cubicBezTo>
                  <a:cubicBezTo>
                    <a:pt x="301" y="567"/>
                    <a:pt x="267" y="734"/>
                    <a:pt x="234" y="901"/>
                  </a:cubicBezTo>
                  <a:cubicBezTo>
                    <a:pt x="167" y="1301"/>
                    <a:pt x="67" y="1701"/>
                    <a:pt x="0" y="2102"/>
                  </a:cubicBezTo>
                  <a:cubicBezTo>
                    <a:pt x="334" y="2002"/>
                    <a:pt x="668" y="1901"/>
                    <a:pt x="968" y="1768"/>
                  </a:cubicBezTo>
                  <a:cubicBezTo>
                    <a:pt x="1001" y="1668"/>
                    <a:pt x="1001" y="1568"/>
                    <a:pt x="1034" y="1468"/>
                  </a:cubicBezTo>
                  <a:cubicBezTo>
                    <a:pt x="1101" y="1001"/>
                    <a:pt x="1168" y="500"/>
                    <a:pt x="1268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9" name="Google Shape;5499;g20fcb8cc693_0_0"/>
            <p:cNvSpPr/>
            <p:nvPr/>
          </p:nvSpPr>
          <p:spPr>
            <a:xfrm>
              <a:off x="1149174" y="2491246"/>
              <a:ext cx="86301" cy="146180"/>
            </a:xfrm>
            <a:custGeom>
              <a:avLst/>
              <a:gdLst/>
              <a:ahLst/>
              <a:cxnLst/>
              <a:rect l="l" t="t" r="r" b="b"/>
              <a:pathLst>
                <a:path w="1202" h="2036" extrusionOk="0">
                  <a:moveTo>
                    <a:pt x="1201" y="0"/>
                  </a:moveTo>
                  <a:lnTo>
                    <a:pt x="1201" y="0"/>
                  </a:lnTo>
                  <a:cubicBezTo>
                    <a:pt x="934" y="100"/>
                    <a:pt x="634" y="167"/>
                    <a:pt x="334" y="234"/>
                  </a:cubicBezTo>
                  <a:cubicBezTo>
                    <a:pt x="234" y="834"/>
                    <a:pt x="101" y="1435"/>
                    <a:pt x="0" y="2035"/>
                  </a:cubicBezTo>
                  <a:lnTo>
                    <a:pt x="1201" y="0"/>
                  </a:ln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0" name="Google Shape;5500;g20fcb8cc693_0_0"/>
            <p:cNvSpPr/>
            <p:nvPr/>
          </p:nvSpPr>
          <p:spPr>
            <a:xfrm>
              <a:off x="1201875" y="2304426"/>
              <a:ext cx="71941" cy="47961"/>
            </a:xfrm>
            <a:custGeom>
              <a:avLst/>
              <a:gdLst/>
              <a:ahLst/>
              <a:cxnLst/>
              <a:rect l="l" t="t" r="r" b="b"/>
              <a:pathLst>
                <a:path w="1002" h="668" extrusionOk="0">
                  <a:moveTo>
                    <a:pt x="1001" y="0"/>
                  </a:moveTo>
                  <a:lnTo>
                    <a:pt x="1001" y="0"/>
                  </a:lnTo>
                  <a:cubicBezTo>
                    <a:pt x="667" y="134"/>
                    <a:pt x="367" y="267"/>
                    <a:pt x="34" y="401"/>
                  </a:cubicBezTo>
                  <a:cubicBezTo>
                    <a:pt x="34" y="501"/>
                    <a:pt x="0" y="567"/>
                    <a:pt x="0" y="668"/>
                  </a:cubicBezTo>
                  <a:cubicBezTo>
                    <a:pt x="301" y="534"/>
                    <a:pt x="634" y="401"/>
                    <a:pt x="934" y="267"/>
                  </a:cubicBezTo>
                  <a:cubicBezTo>
                    <a:pt x="968" y="201"/>
                    <a:pt x="968" y="100"/>
                    <a:pt x="10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1" name="Google Shape;5501;g20fcb8cc693_0_0"/>
            <p:cNvSpPr/>
            <p:nvPr/>
          </p:nvSpPr>
          <p:spPr>
            <a:xfrm>
              <a:off x="1776695" y="2395395"/>
              <a:ext cx="83859" cy="98291"/>
            </a:xfrm>
            <a:custGeom>
              <a:avLst/>
              <a:gdLst/>
              <a:ahLst/>
              <a:cxnLst/>
              <a:rect l="l" t="t" r="r" b="b"/>
              <a:pathLst>
                <a:path w="1168" h="1369" extrusionOk="0">
                  <a:moveTo>
                    <a:pt x="567" y="1"/>
                  </a:moveTo>
                  <a:cubicBezTo>
                    <a:pt x="367" y="234"/>
                    <a:pt x="200" y="468"/>
                    <a:pt x="0" y="701"/>
                  </a:cubicBezTo>
                  <a:cubicBezTo>
                    <a:pt x="200" y="902"/>
                    <a:pt x="400" y="1135"/>
                    <a:pt x="600" y="1369"/>
                  </a:cubicBezTo>
                  <a:cubicBezTo>
                    <a:pt x="767" y="1168"/>
                    <a:pt x="934" y="935"/>
                    <a:pt x="1134" y="735"/>
                  </a:cubicBezTo>
                  <a:cubicBezTo>
                    <a:pt x="1134" y="701"/>
                    <a:pt x="1168" y="668"/>
                    <a:pt x="1168" y="668"/>
                  </a:cubicBezTo>
                  <a:cubicBezTo>
                    <a:pt x="967" y="435"/>
                    <a:pt x="767" y="201"/>
                    <a:pt x="567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2" name="Google Shape;5502;g20fcb8cc693_0_0"/>
            <p:cNvSpPr/>
            <p:nvPr/>
          </p:nvSpPr>
          <p:spPr>
            <a:xfrm>
              <a:off x="1700014" y="2589394"/>
              <a:ext cx="31232" cy="62392"/>
            </a:xfrm>
            <a:custGeom>
              <a:avLst/>
              <a:gdLst/>
              <a:ahLst/>
              <a:cxnLst/>
              <a:rect l="l" t="t" r="r" b="b"/>
              <a:pathLst>
                <a:path w="435" h="869" extrusionOk="0">
                  <a:moveTo>
                    <a:pt x="134" y="1"/>
                  </a:moveTo>
                  <a:lnTo>
                    <a:pt x="1" y="768"/>
                  </a:lnTo>
                  <a:cubicBezTo>
                    <a:pt x="1" y="801"/>
                    <a:pt x="34" y="835"/>
                    <a:pt x="34" y="868"/>
                  </a:cubicBezTo>
                  <a:cubicBezTo>
                    <a:pt x="167" y="668"/>
                    <a:pt x="301" y="468"/>
                    <a:pt x="434" y="268"/>
                  </a:cubicBezTo>
                  <a:cubicBezTo>
                    <a:pt x="334" y="168"/>
                    <a:pt x="234" y="68"/>
                    <a:pt x="1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3" name="Google Shape;5503;g20fcb8cc693_0_0"/>
            <p:cNvSpPr/>
            <p:nvPr/>
          </p:nvSpPr>
          <p:spPr>
            <a:xfrm>
              <a:off x="1712004" y="2457716"/>
              <a:ext cx="98291" cy="138928"/>
            </a:xfrm>
            <a:custGeom>
              <a:avLst/>
              <a:gdLst/>
              <a:ahLst/>
              <a:cxnLst/>
              <a:rect l="l" t="t" r="r" b="b"/>
              <a:pathLst>
                <a:path w="1369" h="1935" extrusionOk="0">
                  <a:moveTo>
                    <a:pt x="768" y="0"/>
                  </a:moveTo>
                  <a:cubicBezTo>
                    <a:pt x="634" y="134"/>
                    <a:pt x="501" y="300"/>
                    <a:pt x="367" y="467"/>
                  </a:cubicBezTo>
                  <a:cubicBezTo>
                    <a:pt x="301" y="534"/>
                    <a:pt x="234" y="634"/>
                    <a:pt x="167" y="734"/>
                  </a:cubicBezTo>
                  <a:lnTo>
                    <a:pt x="0" y="1568"/>
                  </a:lnTo>
                  <a:cubicBezTo>
                    <a:pt x="134" y="1668"/>
                    <a:pt x="267" y="1802"/>
                    <a:pt x="367" y="1935"/>
                  </a:cubicBezTo>
                  <a:cubicBezTo>
                    <a:pt x="601" y="1601"/>
                    <a:pt x="868" y="1301"/>
                    <a:pt x="1101" y="968"/>
                  </a:cubicBezTo>
                  <a:cubicBezTo>
                    <a:pt x="1201" y="868"/>
                    <a:pt x="1268" y="767"/>
                    <a:pt x="1368" y="667"/>
                  </a:cubicBezTo>
                  <a:cubicBezTo>
                    <a:pt x="1168" y="434"/>
                    <a:pt x="968" y="200"/>
                    <a:pt x="768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4" name="Google Shape;5504;g20fcb8cc693_0_0"/>
            <p:cNvSpPr/>
            <p:nvPr/>
          </p:nvSpPr>
          <p:spPr>
            <a:xfrm>
              <a:off x="1793424" y="2728325"/>
              <a:ext cx="88670" cy="129379"/>
            </a:xfrm>
            <a:custGeom>
              <a:avLst/>
              <a:gdLst/>
              <a:ahLst/>
              <a:cxnLst/>
              <a:rect l="l" t="t" r="r" b="b"/>
              <a:pathLst>
                <a:path w="1235" h="1802" extrusionOk="0">
                  <a:moveTo>
                    <a:pt x="634" y="1"/>
                  </a:moveTo>
                  <a:cubicBezTo>
                    <a:pt x="434" y="334"/>
                    <a:pt x="234" y="701"/>
                    <a:pt x="1" y="1035"/>
                  </a:cubicBezTo>
                  <a:cubicBezTo>
                    <a:pt x="201" y="1302"/>
                    <a:pt x="401" y="1568"/>
                    <a:pt x="601" y="1802"/>
                  </a:cubicBezTo>
                  <a:cubicBezTo>
                    <a:pt x="801" y="1435"/>
                    <a:pt x="1035" y="1101"/>
                    <a:pt x="1235" y="734"/>
                  </a:cubicBezTo>
                  <a:cubicBezTo>
                    <a:pt x="1035" y="501"/>
                    <a:pt x="834" y="234"/>
                    <a:pt x="6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5" name="Google Shape;5505;g20fcb8cc693_0_0"/>
            <p:cNvSpPr/>
            <p:nvPr/>
          </p:nvSpPr>
          <p:spPr>
            <a:xfrm>
              <a:off x="1915553" y="2548685"/>
              <a:ext cx="81490" cy="103101"/>
            </a:xfrm>
            <a:custGeom>
              <a:avLst/>
              <a:gdLst/>
              <a:ahLst/>
              <a:cxnLst/>
              <a:rect l="l" t="t" r="r" b="b"/>
              <a:pathLst>
                <a:path w="1135" h="1436" extrusionOk="0">
                  <a:moveTo>
                    <a:pt x="534" y="1"/>
                  </a:moveTo>
                  <a:cubicBezTo>
                    <a:pt x="368" y="268"/>
                    <a:pt x="201" y="535"/>
                    <a:pt x="1" y="801"/>
                  </a:cubicBezTo>
                  <a:cubicBezTo>
                    <a:pt x="234" y="1035"/>
                    <a:pt x="434" y="1235"/>
                    <a:pt x="668" y="1435"/>
                  </a:cubicBezTo>
                  <a:cubicBezTo>
                    <a:pt x="835" y="1202"/>
                    <a:pt x="968" y="968"/>
                    <a:pt x="1135" y="735"/>
                  </a:cubicBezTo>
                  <a:cubicBezTo>
                    <a:pt x="935" y="501"/>
                    <a:pt x="735" y="234"/>
                    <a:pt x="534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6" name="Google Shape;5506;g20fcb8cc693_0_0"/>
            <p:cNvSpPr/>
            <p:nvPr/>
          </p:nvSpPr>
          <p:spPr>
            <a:xfrm>
              <a:off x="1848493" y="2620555"/>
              <a:ext cx="105471" cy="146180"/>
            </a:xfrm>
            <a:custGeom>
              <a:avLst/>
              <a:gdLst/>
              <a:ahLst/>
              <a:cxnLst/>
              <a:rect l="l" t="t" r="r" b="b"/>
              <a:pathLst>
                <a:path w="1469" h="2036" extrusionOk="0">
                  <a:moveTo>
                    <a:pt x="835" y="1"/>
                  </a:moveTo>
                  <a:cubicBezTo>
                    <a:pt x="534" y="434"/>
                    <a:pt x="268" y="868"/>
                    <a:pt x="1" y="1301"/>
                  </a:cubicBezTo>
                  <a:cubicBezTo>
                    <a:pt x="201" y="1535"/>
                    <a:pt x="401" y="1802"/>
                    <a:pt x="601" y="2035"/>
                  </a:cubicBezTo>
                  <a:cubicBezTo>
                    <a:pt x="901" y="1568"/>
                    <a:pt x="1168" y="1101"/>
                    <a:pt x="1468" y="634"/>
                  </a:cubicBezTo>
                  <a:cubicBezTo>
                    <a:pt x="1268" y="434"/>
                    <a:pt x="1035" y="234"/>
                    <a:pt x="835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7" name="Google Shape;5507;g20fcb8cc693_0_0"/>
            <p:cNvSpPr/>
            <p:nvPr/>
          </p:nvSpPr>
          <p:spPr>
            <a:xfrm>
              <a:off x="2044935" y="2692425"/>
              <a:ext cx="67131" cy="88670"/>
            </a:xfrm>
            <a:custGeom>
              <a:avLst/>
              <a:gdLst/>
              <a:ahLst/>
              <a:cxnLst/>
              <a:rect l="l" t="t" r="r" b="b"/>
              <a:pathLst>
                <a:path w="935" h="1235" extrusionOk="0">
                  <a:moveTo>
                    <a:pt x="367" y="0"/>
                  </a:moveTo>
                  <a:cubicBezTo>
                    <a:pt x="234" y="200"/>
                    <a:pt x="133" y="367"/>
                    <a:pt x="0" y="534"/>
                  </a:cubicBezTo>
                  <a:cubicBezTo>
                    <a:pt x="133" y="701"/>
                    <a:pt x="267" y="834"/>
                    <a:pt x="400" y="968"/>
                  </a:cubicBezTo>
                  <a:cubicBezTo>
                    <a:pt x="467" y="1068"/>
                    <a:pt x="534" y="1168"/>
                    <a:pt x="600" y="1234"/>
                  </a:cubicBezTo>
                  <a:cubicBezTo>
                    <a:pt x="701" y="1068"/>
                    <a:pt x="834" y="934"/>
                    <a:pt x="934" y="767"/>
                  </a:cubicBezTo>
                  <a:cubicBezTo>
                    <a:pt x="734" y="501"/>
                    <a:pt x="534" y="267"/>
                    <a:pt x="367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8" name="Google Shape;5508;g20fcb8cc693_0_0"/>
            <p:cNvSpPr/>
            <p:nvPr/>
          </p:nvSpPr>
          <p:spPr>
            <a:xfrm>
              <a:off x="1965884" y="2747495"/>
              <a:ext cx="112650" cy="160539"/>
            </a:xfrm>
            <a:custGeom>
              <a:avLst/>
              <a:gdLst/>
              <a:ahLst/>
              <a:cxnLst/>
              <a:rect l="l" t="t" r="r" b="b"/>
              <a:pathLst>
                <a:path w="1569" h="2236" extrusionOk="0">
                  <a:moveTo>
                    <a:pt x="968" y="0"/>
                  </a:moveTo>
                  <a:cubicBezTo>
                    <a:pt x="634" y="501"/>
                    <a:pt x="300" y="1001"/>
                    <a:pt x="0" y="1502"/>
                  </a:cubicBezTo>
                  <a:cubicBezTo>
                    <a:pt x="34" y="1568"/>
                    <a:pt x="100" y="1635"/>
                    <a:pt x="134" y="1702"/>
                  </a:cubicBezTo>
                  <a:cubicBezTo>
                    <a:pt x="300" y="1868"/>
                    <a:pt x="434" y="2035"/>
                    <a:pt x="601" y="2235"/>
                  </a:cubicBezTo>
                  <a:cubicBezTo>
                    <a:pt x="901" y="1702"/>
                    <a:pt x="1234" y="1168"/>
                    <a:pt x="1568" y="668"/>
                  </a:cubicBezTo>
                  <a:cubicBezTo>
                    <a:pt x="1368" y="434"/>
                    <a:pt x="1168" y="201"/>
                    <a:pt x="968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9" name="Google Shape;5509;g20fcb8cc693_0_0"/>
            <p:cNvSpPr/>
            <p:nvPr/>
          </p:nvSpPr>
          <p:spPr>
            <a:xfrm>
              <a:off x="1913184" y="2869624"/>
              <a:ext cx="86301" cy="117461"/>
            </a:xfrm>
            <a:custGeom>
              <a:avLst/>
              <a:gdLst/>
              <a:ahLst/>
              <a:cxnLst/>
              <a:rect l="l" t="t" r="r" b="b"/>
              <a:pathLst>
                <a:path w="1202" h="1636" extrusionOk="0">
                  <a:moveTo>
                    <a:pt x="601" y="1"/>
                  </a:moveTo>
                  <a:cubicBezTo>
                    <a:pt x="401" y="334"/>
                    <a:pt x="201" y="668"/>
                    <a:pt x="0" y="1001"/>
                  </a:cubicBezTo>
                  <a:cubicBezTo>
                    <a:pt x="201" y="1235"/>
                    <a:pt x="434" y="1435"/>
                    <a:pt x="634" y="1635"/>
                  </a:cubicBezTo>
                  <a:cubicBezTo>
                    <a:pt x="834" y="1335"/>
                    <a:pt x="1001" y="1035"/>
                    <a:pt x="1201" y="735"/>
                  </a:cubicBezTo>
                  <a:cubicBezTo>
                    <a:pt x="1101" y="601"/>
                    <a:pt x="1001" y="501"/>
                    <a:pt x="934" y="368"/>
                  </a:cubicBezTo>
                  <a:cubicBezTo>
                    <a:pt x="801" y="268"/>
                    <a:pt x="701" y="134"/>
                    <a:pt x="6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0" name="Google Shape;5510;g20fcb8cc693_0_0"/>
            <p:cNvSpPr/>
            <p:nvPr/>
          </p:nvSpPr>
          <p:spPr>
            <a:xfrm>
              <a:off x="2097563" y="2903154"/>
              <a:ext cx="112650" cy="143810"/>
            </a:xfrm>
            <a:custGeom>
              <a:avLst/>
              <a:gdLst/>
              <a:ahLst/>
              <a:cxnLst/>
              <a:rect l="l" t="t" r="r" b="b"/>
              <a:pathLst>
                <a:path w="1569" h="2003" extrusionOk="0">
                  <a:moveTo>
                    <a:pt x="1002" y="1"/>
                  </a:moveTo>
                  <a:cubicBezTo>
                    <a:pt x="835" y="201"/>
                    <a:pt x="701" y="368"/>
                    <a:pt x="568" y="534"/>
                  </a:cubicBezTo>
                  <a:cubicBezTo>
                    <a:pt x="368" y="835"/>
                    <a:pt x="168" y="1101"/>
                    <a:pt x="1" y="1435"/>
                  </a:cubicBezTo>
                  <a:cubicBezTo>
                    <a:pt x="201" y="1635"/>
                    <a:pt x="401" y="1835"/>
                    <a:pt x="635" y="2002"/>
                  </a:cubicBezTo>
                  <a:cubicBezTo>
                    <a:pt x="768" y="1835"/>
                    <a:pt x="868" y="1635"/>
                    <a:pt x="1002" y="1468"/>
                  </a:cubicBezTo>
                  <a:cubicBezTo>
                    <a:pt x="1168" y="1202"/>
                    <a:pt x="1369" y="968"/>
                    <a:pt x="1569" y="735"/>
                  </a:cubicBezTo>
                  <a:cubicBezTo>
                    <a:pt x="1369" y="501"/>
                    <a:pt x="1168" y="268"/>
                    <a:pt x="1002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1" name="Google Shape;5511;g20fcb8cc693_0_0"/>
            <p:cNvSpPr/>
            <p:nvPr/>
          </p:nvSpPr>
          <p:spPr>
            <a:xfrm>
              <a:off x="2059294" y="3018103"/>
              <a:ext cx="76680" cy="86301"/>
            </a:xfrm>
            <a:custGeom>
              <a:avLst/>
              <a:gdLst/>
              <a:ahLst/>
              <a:cxnLst/>
              <a:rect l="l" t="t" r="r" b="b"/>
              <a:pathLst>
                <a:path w="1068" h="1202" extrusionOk="0">
                  <a:moveTo>
                    <a:pt x="400" y="1"/>
                  </a:moveTo>
                  <a:cubicBezTo>
                    <a:pt x="267" y="234"/>
                    <a:pt x="134" y="468"/>
                    <a:pt x="0" y="701"/>
                  </a:cubicBezTo>
                  <a:cubicBezTo>
                    <a:pt x="234" y="868"/>
                    <a:pt x="467" y="1035"/>
                    <a:pt x="701" y="1202"/>
                  </a:cubicBezTo>
                  <a:cubicBezTo>
                    <a:pt x="834" y="1002"/>
                    <a:pt x="934" y="801"/>
                    <a:pt x="1068" y="601"/>
                  </a:cubicBezTo>
                  <a:cubicBezTo>
                    <a:pt x="834" y="401"/>
                    <a:pt x="601" y="234"/>
                    <a:pt x="400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2" name="Google Shape;5512;g20fcb8cc693_0_0"/>
            <p:cNvSpPr/>
            <p:nvPr/>
          </p:nvSpPr>
          <p:spPr>
            <a:xfrm>
              <a:off x="2181429" y="2869830"/>
              <a:ext cx="59879" cy="74310"/>
            </a:xfrm>
            <a:custGeom>
              <a:avLst/>
              <a:gdLst/>
              <a:ahLst/>
              <a:cxnLst/>
              <a:rect l="l" t="t" r="r" b="b"/>
              <a:pathLst>
                <a:path w="834" h="1035" extrusionOk="0">
                  <a:moveTo>
                    <a:pt x="300" y="0"/>
                  </a:moveTo>
                  <a:cubicBezTo>
                    <a:pt x="200" y="134"/>
                    <a:pt x="100" y="234"/>
                    <a:pt x="0" y="334"/>
                  </a:cubicBezTo>
                  <a:cubicBezTo>
                    <a:pt x="200" y="567"/>
                    <a:pt x="367" y="834"/>
                    <a:pt x="567" y="1034"/>
                  </a:cubicBezTo>
                  <a:cubicBezTo>
                    <a:pt x="667" y="934"/>
                    <a:pt x="734" y="834"/>
                    <a:pt x="834" y="734"/>
                  </a:cubicBezTo>
                  <a:cubicBezTo>
                    <a:pt x="667" y="501"/>
                    <a:pt x="467" y="267"/>
                    <a:pt x="300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3" name="Google Shape;5513;g20fcb8cc693_0_0"/>
            <p:cNvSpPr/>
            <p:nvPr/>
          </p:nvSpPr>
          <p:spPr>
            <a:xfrm>
              <a:off x="2305928" y="3013499"/>
              <a:ext cx="59951" cy="69572"/>
            </a:xfrm>
            <a:custGeom>
              <a:avLst/>
              <a:gdLst/>
              <a:ahLst/>
              <a:cxnLst/>
              <a:rect l="l" t="t" r="r" b="b"/>
              <a:pathLst>
                <a:path w="835" h="969" extrusionOk="0">
                  <a:moveTo>
                    <a:pt x="201" y="1"/>
                  </a:moveTo>
                  <a:cubicBezTo>
                    <a:pt x="134" y="101"/>
                    <a:pt x="67" y="234"/>
                    <a:pt x="1" y="334"/>
                  </a:cubicBezTo>
                  <a:cubicBezTo>
                    <a:pt x="201" y="534"/>
                    <a:pt x="434" y="768"/>
                    <a:pt x="668" y="968"/>
                  </a:cubicBezTo>
                  <a:cubicBezTo>
                    <a:pt x="701" y="835"/>
                    <a:pt x="768" y="735"/>
                    <a:pt x="835" y="635"/>
                  </a:cubicBezTo>
                  <a:cubicBezTo>
                    <a:pt x="601" y="434"/>
                    <a:pt x="401" y="201"/>
                    <a:pt x="2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4" name="Google Shape;5514;g20fcb8cc693_0_0"/>
            <p:cNvSpPr/>
            <p:nvPr/>
          </p:nvSpPr>
          <p:spPr>
            <a:xfrm>
              <a:off x="2226809" y="3135703"/>
              <a:ext cx="79121" cy="62392"/>
            </a:xfrm>
            <a:custGeom>
              <a:avLst/>
              <a:gdLst/>
              <a:ahLst/>
              <a:cxnLst/>
              <a:rect l="l" t="t" r="r" b="b"/>
              <a:pathLst>
                <a:path w="1102" h="869" extrusionOk="0">
                  <a:moveTo>
                    <a:pt x="301" y="1"/>
                  </a:moveTo>
                  <a:cubicBezTo>
                    <a:pt x="201" y="168"/>
                    <a:pt x="101" y="335"/>
                    <a:pt x="0" y="501"/>
                  </a:cubicBezTo>
                  <a:cubicBezTo>
                    <a:pt x="267" y="635"/>
                    <a:pt x="534" y="735"/>
                    <a:pt x="834" y="868"/>
                  </a:cubicBezTo>
                  <a:cubicBezTo>
                    <a:pt x="901" y="735"/>
                    <a:pt x="1001" y="601"/>
                    <a:pt x="1101" y="435"/>
                  </a:cubicBezTo>
                  <a:cubicBezTo>
                    <a:pt x="834" y="301"/>
                    <a:pt x="568" y="168"/>
                    <a:pt x="3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5" name="Google Shape;5515;g20fcb8cc693_0_0"/>
            <p:cNvSpPr/>
            <p:nvPr/>
          </p:nvSpPr>
          <p:spPr>
            <a:xfrm>
              <a:off x="2255669" y="3051839"/>
              <a:ext cx="88670" cy="100660"/>
            </a:xfrm>
            <a:custGeom>
              <a:avLst/>
              <a:gdLst/>
              <a:ahLst/>
              <a:cxnLst/>
              <a:rect l="l" t="t" r="r" b="b"/>
              <a:pathLst>
                <a:path w="1235" h="1402" extrusionOk="0">
                  <a:moveTo>
                    <a:pt x="567" y="0"/>
                  </a:moveTo>
                  <a:cubicBezTo>
                    <a:pt x="400" y="334"/>
                    <a:pt x="200" y="668"/>
                    <a:pt x="0" y="968"/>
                  </a:cubicBezTo>
                  <a:cubicBezTo>
                    <a:pt x="267" y="1135"/>
                    <a:pt x="500" y="1268"/>
                    <a:pt x="767" y="1401"/>
                  </a:cubicBezTo>
                  <a:cubicBezTo>
                    <a:pt x="934" y="1168"/>
                    <a:pt x="1101" y="901"/>
                    <a:pt x="1234" y="634"/>
                  </a:cubicBezTo>
                  <a:cubicBezTo>
                    <a:pt x="1001" y="434"/>
                    <a:pt x="801" y="201"/>
                    <a:pt x="567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6" name="Google Shape;5516;g20fcb8cc693_0_0"/>
            <p:cNvSpPr/>
            <p:nvPr/>
          </p:nvSpPr>
          <p:spPr>
            <a:xfrm>
              <a:off x="461774" y="2460085"/>
              <a:ext cx="93480" cy="107840"/>
            </a:xfrm>
            <a:custGeom>
              <a:avLst/>
              <a:gdLst/>
              <a:ahLst/>
              <a:cxnLst/>
              <a:rect l="l" t="t" r="r" b="b"/>
              <a:pathLst>
                <a:path w="1302" h="1502" extrusionOk="0">
                  <a:moveTo>
                    <a:pt x="101" y="1"/>
                  </a:moveTo>
                  <a:cubicBezTo>
                    <a:pt x="68" y="67"/>
                    <a:pt x="34" y="167"/>
                    <a:pt x="1" y="234"/>
                  </a:cubicBezTo>
                  <a:cubicBezTo>
                    <a:pt x="368" y="734"/>
                    <a:pt x="768" y="1135"/>
                    <a:pt x="1202" y="1502"/>
                  </a:cubicBezTo>
                  <a:cubicBezTo>
                    <a:pt x="1235" y="1435"/>
                    <a:pt x="1269" y="1335"/>
                    <a:pt x="1302" y="1268"/>
                  </a:cubicBezTo>
                  <a:cubicBezTo>
                    <a:pt x="835" y="901"/>
                    <a:pt x="468" y="501"/>
                    <a:pt x="1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7" name="Google Shape;5517;g20fcb8cc693_0_0"/>
            <p:cNvSpPr/>
            <p:nvPr/>
          </p:nvSpPr>
          <p:spPr>
            <a:xfrm>
              <a:off x="603146" y="2589394"/>
              <a:ext cx="143739" cy="69572"/>
            </a:xfrm>
            <a:custGeom>
              <a:avLst/>
              <a:gdLst/>
              <a:ahLst/>
              <a:cxnLst/>
              <a:rect l="l" t="t" r="r" b="b"/>
              <a:pathLst>
                <a:path w="2002" h="969" extrusionOk="0">
                  <a:moveTo>
                    <a:pt x="67" y="1"/>
                  </a:moveTo>
                  <a:cubicBezTo>
                    <a:pt x="67" y="68"/>
                    <a:pt x="33" y="134"/>
                    <a:pt x="0" y="201"/>
                  </a:cubicBezTo>
                  <a:cubicBezTo>
                    <a:pt x="567" y="535"/>
                    <a:pt x="1201" y="801"/>
                    <a:pt x="1935" y="968"/>
                  </a:cubicBezTo>
                  <a:cubicBezTo>
                    <a:pt x="1968" y="868"/>
                    <a:pt x="1968" y="801"/>
                    <a:pt x="2001" y="735"/>
                  </a:cubicBezTo>
                  <a:cubicBezTo>
                    <a:pt x="1268" y="568"/>
                    <a:pt x="634" y="334"/>
                    <a:pt x="67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8" name="Google Shape;5518;g20fcb8cc693_0_0"/>
            <p:cNvSpPr/>
            <p:nvPr/>
          </p:nvSpPr>
          <p:spPr>
            <a:xfrm>
              <a:off x="806695" y="2654085"/>
              <a:ext cx="160539" cy="28791"/>
            </a:xfrm>
            <a:custGeom>
              <a:avLst/>
              <a:gdLst/>
              <a:ahLst/>
              <a:cxnLst/>
              <a:rect l="l" t="t" r="r" b="b"/>
              <a:pathLst>
                <a:path w="2236" h="401" extrusionOk="0">
                  <a:moveTo>
                    <a:pt x="34" y="1"/>
                  </a:moveTo>
                  <a:cubicBezTo>
                    <a:pt x="34" y="67"/>
                    <a:pt x="0" y="134"/>
                    <a:pt x="0" y="234"/>
                  </a:cubicBezTo>
                  <a:cubicBezTo>
                    <a:pt x="701" y="334"/>
                    <a:pt x="1435" y="401"/>
                    <a:pt x="2202" y="401"/>
                  </a:cubicBezTo>
                  <a:cubicBezTo>
                    <a:pt x="2202" y="301"/>
                    <a:pt x="2235" y="234"/>
                    <a:pt x="2235" y="167"/>
                  </a:cubicBezTo>
                  <a:cubicBezTo>
                    <a:pt x="1501" y="167"/>
                    <a:pt x="768" y="101"/>
                    <a:pt x="34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9" name="Google Shape;5519;g20fcb8cc693_0_0"/>
            <p:cNvSpPr/>
            <p:nvPr/>
          </p:nvSpPr>
          <p:spPr>
            <a:xfrm>
              <a:off x="386744" y="2347792"/>
              <a:ext cx="41571" cy="66843"/>
            </a:xfrm>
            <a:custGeom>
              <a:avLst/>
              <a:gdLst/>
              <a:ahLst/>
              <a:cxnLst/>
              <a:rect l="l" t="t" r="r" b="b"/>
              <a:pathLst>
                <a:path w="579" h="931" extrusionOk="0">
                  <a:moveTo>
                    <a:pt x="149" y="1"/>
                  </a:moveTo>
                  <a:cubicBezTo>
                    <a:pt x="75" y="1"/>
                    <a:pt x="1" y="75"/>
                    <a:pt x="45" y="164"/>
                  </a:cubicBezTo>
                  <a:cubicBezTo>
                    <a:pt x="179" y="430"/>
                    <a:pt x="312" y="697"/>
                    <a:pt x="446" y="931"/>
                  </a:cubicBezTo>
                  <a:cubicBezTo>
                    <a:pt x="479" y="864"/>
                    <a:pt x="546" y="764"/>
                    <a:pt x="579" y="697"/>
                  </a:cubicBezTo>
                  <a:cubicBezTo>
                    <a:pt x="446" y="497"/>
                    <a:pt x="345" y="264"/>
                    <a:pt x="245" y="64"/>
                  </a:cubicBezTo>
                  <a:cubicBezTo>
                    <a:pt x="223" y="19"/>
                    <a:pt x="186" y="1"/>
                    <a:pt x="149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0" name="Google Shape;5520;g20fcb8cc693_0_0"/>
            <p:cNvSpPr/>
            <p:nvPr/>
          </p:nvSpPr>
          <p:spPr>
            <a:xfrm>
              <a:off x="1031784" y="2644536"/>
              <a:ext cx="112650" cy="33601"/>
            </a:xfrm>
            <a:custGeom>
              <a:avLst/>
              <a:gdLst/>
              <a:ahLst/>
              <a:cxnLst/>
              <a:rect l="l" t="t" r="r" b="b"/>
              <a:pathLst>
                <a:path w="1569" h="468" extrusionOk="0">
                  <a:moveTo>
                    <a:pt x="1569" y="0"/>
                  </a:moveTo>
                  <a:lnTo>
                    <a:pt x="1569" y="0"/>
                  </a:lnTo>
                  <a:cubicBezTo>
                    <a:pt x="1068" y="134"/>
                    <a:pt x="568" y="200"/>
                    <a:pt x="34" y="267"/>
                  </a:cubicBezTo>
                  <a:cubicBezTo>
                    <a:pt x="34" y="334"/>
                    <a:pt x="1" y="400"/>
                    <a:pt x="1" y="467"/>
                  </a:cubicBezTo>
                  <a:cubicBezTo>
                    <a:pt x="201" y="467"/>
                    <a:pt x="401" y="434"/>
                    <a:pt x="601" y="400"/>
                  </a:cubicBezTo>
                  <a:cubicBezTo>
                    <a:pt x="935" y="300"/>
                    <a:pt x="1235" y="200"/>
                    <a:pt x="1535" y="67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1" name="Google Shape;5521;g20fcb8cc693_0_0"/>
            <p:cNvSpPr/>
            <p:nvPr/>
          </p:nvSpPr>
          <p:spPr>
            <a:xfrm>
              <a:off x="418695" y="2397836"/>
              <a:ext cx="50402" cy="79121"/>
            </a:xfrm>
            <a:custGeom>
              <a:avLst/>
              <a:gdLst/>
              <a:ahLst/>
              <a:cxnLst/>
              <a:rect l="l" t="t" r="r" b="b"/>
              <a:pathLst>
                <a:path w="702" h="1102" extrusionOk="0">
                  <a:moveTo>
                    <a:pt x="134" y="0"/>
                  </a:moveTo>
                  <a:cubicBezTo>
                    <a:pt x="101" y="67"/>
                    <a:pt x="34" y="167"/>
                    <a:pt x="1" y="234"/>
                  </a:cubicBezTo>
                  <a:cubicBezTo>
                    <a:pt x="201" y="534"/>
                    <a:pt x="401" y="834"/>
                    <a:pt x="601" y="1101"/>
                  </a:cubicBezTo>
                  <a:cubicBezTo>
                    <a:pt x="634" y="1034"/>
                    <a:pt x="668" y="934"/>
                    <a:pt x="701" y="868"/>
                  </a:cubicBezTo>
                  <a:cubicBezTo>
                    <a:pt x="501" y="601"/>
                    <a:pt x="301" y="301"/>
                    <a:pt x="1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2" name="Google Shape;5522;g20fcb8cc693_0_0"/>
            <p:cNvSpPr/>
            <p:nvPr/>
          </p:nvSpPr>
          <p:spPr>
            <a:xfrm>
              <a:off x="548004" y="2551126"/>
              <a:ext cx="59951" cy="52771"/>
            </a:xfrm>
            <a:custGeom>
              <a:avLst/>
              <a:gdLst/>
              <a:ahLst/>
              <a:cxnLst/>
              <a:rect l="l" t="t" r="r" b="b"/>
              <a:pathLst>
                <a:path w="835" h="735" extrusionOk="0">
                  <a:moveTo>
                    <a:pt x="101" y="0"/>
                  </a:moveTo>
                  <a:cubicBezTo>
                    <a:pt x="68" y="67"/>
                    <a:pt x="34" y="167"/>
                    <a:pt x="1" y="234"/>
                  </a:cubicBezTo>
                  <a:cubicBezTo>
                    <a:pt x="234" y="434"/>
                    <a:pt x="501" y="601"/>
                    <a:pt x="768" y="734"/>
                  </a:cubicBezTo>
                  <a:cubicBezTo>
                    <a:pt x="801" y="667"/>
                    <a:pt x="835" y="601"/>
                    <a:pt x="835" y="534"/>
                  </a:cubicBezTo>
                  <a:cubicBezTo>
                    <a:pt x="568" y="367"/>
                    <a:pt x="334" y="200"/>
                    <a:pt x="1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3" name="Google Shape;5523;g20fcb8cc693_0_0"/>
            <p:cNvSpPr/>
            <p:nvPr/>
          </p:nvSpPr>
          <p:spPr>
            <a:xfrm>
              <a:off x="742004" y="2642094"/>
              <a:ext cx="67131" cy="28863"/>
            </a:xfrm>
            <a:custGeom>
              <a:avLst/>
              <a:gdLst/>
              <a:ahLst/>
              <a:cxnLst/>
              <a:rect l="l" t="t" r="r" b="b"/>
              <a:pathLst>
                <a:path w="935" h="402" extrusionOk="0">
                  <a:moveTo>
                    <a:pt x="67" y="1"/>
                  </a:moveTo>
                  <a:cubicBezTo>
                    <a:pt x="34" y="67"/>
                    <a:pt x="34" y="134"/>
                    <a:pt x="1" y="234"/>
                  </a:cubicBezTo>
                  <a:cubicBezTo>
                    <a:pt x="101" y="234"/>
                    <a:pt x="168" y="268"/>
                    <a:pt x="268" y="268"/>
                  </a:cubicBezTo>
                  <a:cubicBezTo>
                    <a:pt x="468" y="334"/>
                    <a:pt x="668" y="368"/>
                    <a:pt x="901" y="401"/>
                  </a:cubicBezTo>
                  <a:cubicBezTo>
                    <a:pt x="901" y="301"/>
                    <a:pt x="935" y="234"/>
                    <a:pt x="935" y="168"/>
                  </a:cubicBezTo>
                  <a:cubicBezTo>
                    <a:pt x="735" y="134"/>
                    <a:pt x="534" y="101"/>
                    <a:pt x="334" y="67"/>
                  </a:cubicBezTo>
                  <a:cubicBezTo>
                    <a:pt x="234" y="34"/>
                    <a:pt x="168" y="34"/>
                    <a:pt x="67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4" name="Google Shape;5524;g20fcb8cc693_0_0"/>
            <p:cNvSpPr/>
            <p:nvPr/>
          </p:nvSpPr>
          <p:spPr>
            <a:xfrm>
              <a:off x="964724" y="2663634"/>
              <a:ext cx="69572" cy="19242"/>
            </a:xfrm>
            <a:custGeom>
              <a:avLst/>
              <a:gdLst/>
              <a:ahLst/>
              <a:cxnLst/>
              <a:rect l="l" t="t" r="r" b="b"/>
              <a:pathLst>
                <a:path w="969" h="268" extrusionOk="0">
                  <a:moveTo>
                    <a:pt x="968" y="1"/>
                  </a:moveTo>
                  <a:cubicBezTo>
                    <a:pt x="668" y="1"/>
                    <a:pt x="368" y="34"/>
                    <a:pt x="34" y="34"/>
                  </a:cubicBezTo>
                  <a:cubicBezTo>
                    <a:pt x="34" y="101"/>
                    <a:pt x="1" y="168"/>
                    <a:pt x="1" y="268"/>
                  </a:cubicBezTo>
                  <a:cubicBezTo>
                    <a:pt x="301" y="268"/>
                    <a:pt x="601" y="234"/>
                    <a:pt x="935" y="201"/>
                  </a:cubicBezTo>
                  <a:cubicBezTo>
                    <a:pt x="935" y="134"/>
                    <a:pt x="968" y="68"/>
                    <a:pt x="968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5" name="Google Shape;5525;g20fcb8cc693_0_0"/>
            <p:cNvSpPr/>
            <p:nvPr/>
          </p:nvSpPr>
          <p:spPr>
            <a:xfrm>
              <a:off x="643855" y="2479255"/>
              <a:ext cx="141369" cy="50330"/>
            </a:xfrm>
            <a:custGeom>
              <a:avLst/>
              <a:gdLst/>
              <a:ahLst/>
              <a:cxnLst/>
              <a:rect l="l" t="t" r="r" b="b"/>
              <a:pathLst>
                <a:path w="1969" h="701" extrusionOk="0">
                  <a:moveTo>
                    <a:pt x="67" y="0"/>
                  </a:moveTo>
                  <a:cubicBezTo>
                    <a:pt x="67" y="67"/>
                    <a:pt x="33" y="134"/>
                    <a:pt x="0" y="201"/>
                  </a:cubicBezTo>
                  <a:cubicBezTo>
                    <a:pt x="601" y="467"/>
                    <a:pt x="1234" y="634"/>
                    <a:pt x="1901" y="701"/>
                  </a:cubicBezTo>
                  <a:cubicBezTo>
                    <a:pt x="1935" y="634"/>
                    <a:pt x="1935" y="568"/>
                    <a:pt x="1968" y="501"/>
                  </a:cubicBezTo>
                  <a:cubicBezTo>
                    <a:pt x="1334" y="401"/>
                    <a:pt x="667" y="267"/>
                    <a:pt x="67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6" name="Google Shape;5526;g20fcb8cc693_0_0"/>
            <p:cNvSpPr/>
            <p:nvPr/>
          </p:nvSpPr>
          <p:spPr>
            <a:xfrm>
              <a:off x="845035" y="2517596"/>
              <a:ext cx="162909" cy="17734"/>
            </a:xfrm>
            <a:custGeom>
              <a:avLst/>
              <a:gdLst/>
              <a:ahLst/>
              <a:cxnLst/>
              <a:rect l="l" t="t" r="r" b="b"/>
              <a:pathLst>
                <a:path w="2269" h="247" extrusionOk="0">
                  <a:moveTo>
                    <a:pt x="2268" y="0"/>
                  </a:moveTo>
                  <a:lnTo>
                    <a:pt x="2268" y="0"/>
                  </a:lnTo>
                  <a:cubicBezTo>
                    <a:pt x="1535" y="34"/>
                    <a:pt x="834" y="34"/>
                    <a:pt x="200" y="34"/>
                  </a:cubicBezTo>
                  <a:lnTo>
                    <a:pt x="67" y="34"/>
                  </a:lnTo>
                  <a:cubicBezTo>
                    <a:pt x="67" y="100"/>
                    <a:pt x="33" y="167"/>
                    <a:pt x="0" y="234"/>
                  </a:cubicBezTo>
                  <a:cubicBezTo>
                    <a:pt x="197" y="243"/>
                    <a:pt x="393" y="247"/>
                    <a:pt x="590" y="247"/>
                  </a:cubicBezTo>
                  <a:cubicBezTo>
                    <a:pt x="1127" y="247"/>
                    <a:pt x="1664" y="216"/>
                    <a:pt x="2202" y="167"/>
                  </a:cubicBezTo>
                  <a:cubicBezTo>
                    <a:pt x="2235" y="100"/>
                    <a:pt x="2235" y="67"/>
                    <a:pt x="2268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7" name="Google Shape;5527;g20fcb8cc693_0_0"/>
            <p:cNvSpPr/>
            <p:nvPr/>
          </p:nvSpPr>
          <p:spPr>
            <a:xfrm>
              <a:off x="392129" y="2254885"/>
              <a:ext cx="67346" cy="85511"/>
            </a:xfrm>
            <a:custGeom>
              <a:avLst/>
              <a:gdLst/>
              <a:ahLst/>
              <a:cxnLst/>
              <a:rect l="l" t="t" r="r" b="b"/>
              <a:pathLst>
                <a:path w="938" h="1191" extrusionOk="0">
                  <a:moveTo>
                    <a:pt x="164" y="0"/>
                  </a:moveTo>
                  <a:cubicBezTo>
                    <a:pt x="77" y="0"/>
                    <a:pt x="0" y="87"/>
                    <a:pt x="70" y="157"/>
                  </a:cubicBezTo>
                  <a:cubicBezTo>
                    <a:pt x="304" y="490"/>
                    <a:pt x="571" y="857"/>
                    <a:pt x="838" y="1191"/>
                  </a:cubicBezTo>
                  <a:cubicBezTo>
                    <a:pt x="871" y="1091"/>
                    <a:pt x="904" y="1024"/>
                    <a:pt x="938" y="957"/>
                  </a:cubicBezTo>
                  <a:cubicBezTo>
                    <a:pt x="704" y="657"/>
                    <a:pt x="471" y="357"/>
                    <a:pt x="270" y="57"/>
                  </a:cubicBezTo>
                  <a:cubicBezTo>
                    <a:pt x="240" y="16"/>
                    <a:pt x="201" y="0"/>
                    <a:pt x="16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8" name="Google Shape;5528;g20fcb8cc693_0_0"/>
            <p:cNvSpPr/>
            <p:nvPr/>
          </p:nvSpPr>
          <p:spPr>
            <a:xfrm>
              <a:off x="1072565" y="2493615"/>
              <a:ext cx="103029" cy="28791"/>
            </a:xfrm>
            <a:custGeom>
              <a:avLst/>
              <a:gdLst/>
              <a:ahLst/>
              <a:cxnLst/>
              <a:rect l="l" t="t" r="r" b="b"/>
              <a:pathLst>
                <a:path w="1435" h="401" extrusionOk="0">
                  <a:moveTo>
                    <a:pt x="1434" y="1"/>
                  </a:moveTo>
                  <a:lnTo>
                    <a:pt x="1434" y="1"/>
                  </a:lnTo>
                  <a:cubicBezTo>
                    <a:pt x="1001" y="101"/>
                    <a:pt x="534" y="201"/>
                    <a:pt x="33" y="234"/>
                  </a:cubicBezTo>
                  <a:cubicBezTo>
                    <a:pt x="33" y="301"/>
                    <a:pt x="0" y="334"/>
                    <a:pt x="0" y="401"/>
                  </a:cubicBezTo>
                  <a:cubicBezTo>
                    <a:pt x="167" y="368"/>
                    <a:pt x="334" y="368"/>
                    <a:pt x="467" y="334"/>
                  </a:cubicBezTo>
                  <a:cubicBezTo>
                    <a:pt x="801" y="301"/>
                    <a:pt x="1101" y="267"/>
                    <a:pt x="1401" y="201"/>
                  </a:cubicBezTo>
                  <a:cubicBezTo>
                    <a:pt x="1401" y="134"/>
                    <a:pt x="1434" y="67"/>
                    <a:pt x="1434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9" name="Google Shape;5529;g20fcb8cc693_0_0"/>
            <p:cNvSpPr/>
            <p:nvPr/>
          </p:nvSpPr>
          <p:spPr>
            <a:xfrm>
              <a:off x="1244954" y="2469706"/>
              <a:ext cx="2513" cy="4810"/>
            </a:xfrm>
            <a:custGeom>
              <a:avLst/>
              <a:gdLst/>
              <a:ahLst/>
              <a:cxnLst/>
              <a:rect l="l" t="t" r="r" b="b"/>
              <a:pathLst>
                <a:path w="35" h="67" extrusionOk="0">
                  <a:moveTo>
                    <a:pt x="1" y="0"/>
                  </a:moveTo>
                  <a:cubicBezTo>
                    <a:pt x="1" y="33"/>
                    <a:pt x="1" y="67"/>
                    <a:pt x="1" y="6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0" name="Google Shape;5530;g20fcb8cc693_0_0"/>
            <p:cNvSpPr/>
            <p:nvPr/>
          </p:nvSpPr>
          <p:spPr>
            <a:xfrm>
              <a:off x="500114" y="2376296"/>
              <a:ext cx="93480" cy="88670"/>
            </a:xfrm>
            <a:custGeom>
              <a:avLst/>
              <a:gdLst/>
              <a:ahLst/>
              <a:cxnLst/>
              <a:rect l="l" t="t" r="r" b="b"/>
              <a:pathLst>
                <a:path w="1302" h="1235" extrusionOk="0">
                  <a:moveTo>
                    <a:pt x="101" y="0"/>
                  </a:moveTo>
                  <a:cubicBezTo>
                    <a:pt x="67" y="67"/>
                    <a:pt x="34" y="167"/>
                    <a:pt x="1" y="234"/>
                  </a:cubicBezTo>
                  <a:cubicBezTo>
                    <a:pt x="301" y="567"/>
                    <a:pt x="634" y="867"/>
                    <a:pt x="1001" y="1101"/>
                  </a:cubicBezTo>
                  <a:cubicBezTo>
                    <a:pt x="1068" y="1168"/>
                    <a:pt x="1135" y="1201"/>
                    <a:pt x="1202" y="1234"/>
                  </a:cubicBezTo>
                  <a:cubicBezTo>
                    <a:pt x="1235" y="1168"/>
                    <a:pt x="1268" y="1101"/>
                    <a:pt x="1302" y="1034"/>
                  </a:cubicBezTo>
                  <a:cubicBezTo>
                    <a:pt x="835" y="734"/>
                    <a:pt x="434" y="367"/>
                    <a:pt x="1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1" name="Google Shape;5531;g20fcb8cc693_0_0"/>
            <p:cNvSpPr/>
            <p:nvPr/>
          </p:nvSpPr>
          <p:spPr>
            <a:xfrm>
              <a:off x="452225" y="2323596"/>
              <a:ext cx="55140" cy="69500"/>
            </a:xfrm>
            <a:custGeom>
              <a:avLst/>
              <a:gdLst/>
              <a:ahLst/>
              <a:cxnLst/>
              <a:rect l="l" t="t" r="r" b="b"/>
              <a:pathLst>
                <a:path w="768" h="968" extrusionOk="0">
                  <a:moveTo>
                    <a:pt x="101" y="0"/>
                  </a:moveTo>
                  <a:cubicBezTo>
                    <a:pt x="67" y="67"/>
                    <a:pt x="34" y="134"/>
                    <a:pt x="1" y="234"/>
                  </a:cubicBezTo>
                  <a:cubicBezTo>
                    <a:pt x="201" y="467"/>
                    <a:pt x="434" y="734"/>
                    <a:pt x="668" y="968"/>
                  </a:cubicBezTo>
                  <a:cubicBezTo>
                    <a:pt x="701" y="901"/>
                    <a:pt x="734" y="801"/>
                    <a:pt x="768" y="734"/>
                  </a:cubicBezTo>
                  <a:cubicBezTo>
                    <a:pt x="534" y="501"/>
                    <a:pt x="301" y="234"/>
                    <a:pt x="1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2" name="Google Shape;5532;g20fcb8cc693_0_0"/>
            <p:cNvSpPr/>
            <p:nvPr/>
          </p:nvSpPr>
          <p:spPr>
            <a:xfrm>
              <a:off x="586345" y="2450536"/>
              <a:ext cx="62320" cy="43150"/>
            </a:xfrm>
            <a:custGeom>
              <a:avLst/>
              <a:gdLst/>
              <a:ahLst/>
              <a:cxnLst/>
              <a:rect l="l" t="t" r="r" b="b"/>
              <a:pathLst>
                <a:path w="868" h="601" extrusionOk="0">
                  <a:moveTo>
                    <a:pt x="101" y="0"/>
                  </a:moveTo>
                  <a:cubicBezTo>
                    <a:pt x="67" y="67"/>
                    <a:pt x="34" y="134"/>
                    <a:pt x="1" y="200"/>
                  </a:cubicBezTo>
                  <a:cubicBezTo>
                    <a:pt x="267" y="367"/>
                    <a:pt x="534" y="501"/>
                    <a:pt x="801" y="601"/>
                  </a:cubicBezTo>
                  <a:cubicBezTo>
                    <a:pt x="834" y="534"/>
                    <a:pt x="868" y="467"/>
                    <a:pt x="868" y="400"/>
                  </a:cubicBezTo>
                  <a:cubicBezTo>
                    <a:pt x="701" y="334"/>
                    <a:pt x="501" y="234"/>
                    <a:pt x="301" y="134"/>
                  </a:cubicBezTo>
                  <a:cubicBezTo>
                    <a:pt x="234" y="67"/>
                    <a:pt x="167" y="34"/>
                    <a:pt x="1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3" name="Google Shape;5533;g20fcb8cc693_0_0"/>
            <p:cNvSpPr/>
            <p:nvPr/>
          </p:nvSpPr>
          <p:spPr>
            <a:xfrm>
              <a:off x="780345" y="2515155"/>
              <a:ext cx="69500" cy="19242"/>
            </a:xfrm>
            <a:custGeom>
              <a:avLst/>
              <a:gdLst/>
              <a:ahLst/>
              <a:cxnLst/>
              <a:rect l="l" t="t" r="r" b="b"/>
              <a:pathLst>
                <a:path w="968" h="268" extrusionOk="0">
                  <a:moveTo>
                    <a:pt x="67" y="1"/>
                  </a:moveTo>
                  <a:cubicBezTo>
                    <a:pt x="34" y="68"/>
                    <a:pt x="34" y="134"/>
                    <a:pt x="0" y="201"/>
                  </a:cubicBezTo>
                  <a:cubicBezTo>
                    <a:pt x="167" y="234"/>
                    <a:pt x="334" y="234"/>
                    <a:pt x="534" y="268"/>
                  </a:cubicBezTo>
                  <a:lnTo>
                    <a:pt x="901" y="268"/>
                  </a:lnTo>
                  <a:cubicBezTo>
                    <a:pt x="934" y="201"/>
                    <a:pt x="968" y="134"/>
                    <a:pt x="968" y="68"/>
                  </a:cubicBezTo>
                  <a:cubicBezTo>
                    <a:pt x="668" y="34"/>
                    <a:pt x="367" y="34"/>
                    <a:pt x="67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4" name="Google Shape;5534;g20fcb8cc693_0_0"/>
            <p:cNvSpPr/>
            <p:nvPr/>
          </p:nvSpPr>
          <p:spPr>
            <a:xfrm>
              <a:off x="1003064" y="2510416"/>
              <a:ext cx="71941" cy="19170"/>
            </a:xfrm>
            <a:custGeom>
              <a:avLst/>
              <a:gdLst/>
              <a:ahLst/>
              <a:cxnLst/>
              <a:rect l="l" t="t" r="r" b="b"/>
              <a:pathLst>
                <a:path w="1002" h="267" extrusionOk="0">
                  <a:moveTo>
                    <a:pt x="1001" y="0"/>
                  </a:moveTo>
                  <a:lnTo>
                    <a:pt x="1001" y="0"/>
                  </a:lnTo>
                  <a:cubicBezTo>
                    <a:pt x="701" y="67"/>
                    <a:pt x="368" y="67"/>
                    <a:pt x="67" y="100"/>
                  </a:cubicBezTo>
                  <a:cubicBezTo>
                    <a:pt x="34" y="167"/>
                    <a:pt x="34" y="200"/>
                    <a:pt x="1" y="267"/>
                  </a:cubicBezTo>
                  <a:cubicBezTo>
                    <a:pt x="334" y="234"/>
                    <a:pt x="668" y="200"/>
                    <a:pt x="968" y="167"/>
                  </a:cubicBezTo>
                  <a:cubicBezTo>
                    <a:pt x="968" y="100"/>
                    <a:pt x="1001" y="67"/>
                    <a:pt x="10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5" name="Google Shape;5535;g20fcb8cc693_0_0"/>
            <p:cNvSpPr/>
            <p:nvPr/>
          </p:nvSpPr>
          <p:spPr>
            <a:xfrm>
              <a:off x="1173155" y="2469706"/>
              <a:ext cx="71869" cy="38340"/>
            </a:xfrm>
            <a:custGeom>
              <a:avLst/>
              <a:gdLst/>
              <a:ahLst/>
              <a:cxnLst/>
              <a:rect l="l" t="t" r="r" b="b"/>
              <a:pathLst>
                <a:path w="1001" h="534" extrusionOk="0">
                  <a:moveTo>
                    <a:pt x="1001" y="0"/>
                  </a:moveTo>
                  <a:cubicBezTo>
                    <a:pt x="701" y="133"/>
                    <a:pt x="367" y="234"/>
                    <a:pt x="33" y="334"/>
                  </a:cubicBezTo>
                  <a:cubicBezTo>
                    <a:pt x="33" y="400"/>
                    <a:pt x="0" y="467"/>
                    <a:pt x="0" y="534"/>
                  </a:cubicBezTo>
                  <a:cubicBezTo>
                    <a:pt x="300" y="467"/>
                    <a:pt x="600" y="400"/>
                    <a:pt x="867" y="300"/>
                  </a:cubicBezTo>
                  <a:lnTo>
                    <a:pt x="1001" y="67"/>
                  </a:lnTo>
                  <a:cubicBezTo>
                    <a:pt x="1001" y="67"/>
                    <a:pt x="1001" y="33"/>
                    <a:pt x="10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6" name="Google Shape;5536;g20fcb8cc693_0_0"/>
            <p:cNvSpPr/>
            <p:nvPr/>
          </p:nvSpPr>
          <p:spPr>
            <a:xfrm>
              <a:off x="1266493" y="2303421"/>
              <a:ext cx="65838" cy="39417"/>
            </a:xfrm>
            <a:custGeom>
              <a:avLst/>
              <a:gdLst/>
              <a:ahLst/>
              <a:cxnLst/>
              <a:rect l="l" t="t" r="r" b="b"/>
              <a:pathLst>
                <a:path w="917" h="549" extrusionOk="0">
                  <a:moveTo>
                    <a:pt x="755" y="1"/>
                  </a:moveTo>
                  <a:cubicBezTo>
                    <a:pt x="738" y="1"/>
                    <a:pt x="720" y="5"/>
                    <a:pt x="701" y="14"/>
                  </a:cubicBezTo>
                  <a:cubicBezTo>
                    <a:pt x="501" y="114"/>
                    <a:pt x="268" y="215"/>
                    <a:pt x="34" y="281"/>
                  </a:cubicBezTo>
                  <a:cubicBezTo>
                    <a:pt x="34" y="381"/>
                    <a:pt x="1" y="481"/>
                    <a:pt x="1" y="548"/>
                  </a:cubicBezTo>
                  <a:cubicBezTo>
                    <a:pt x="268" y="448"/>
                    <a:pt x="535" y="315"/>
                    <a:pt x="802" y="215"/>
                  </a:cubicBezTo>
                  <a:cubicBezTo>
                    <a:pt x="916" y="157"/>
                    <a:pt x="858" y="1"/>
                    <a:pt x="75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7" name="Google Shape;5537;g20fcb8cc693_0_0"/>
            <p:cNvSpPr/>
            <p:nvPr/>
          </p:nvSpPr>
          <p:spPr>
            <a:xfrm>
              <a:off x="679755" y="2381035"/>
              <a:ext cx="136559" cy="45591"/>
            </a:xfrm>
            <a:custGeom>
              <a:avLst/>
              <a:gdLst/>
              <a:ahLst/>
              <a:cxnLst/>
              <a:rect l="l" t="t" r="r" b="b"/>
              <a:pathLst>
                <a:path w="1902" h="635" extrusionOk="0">
                  <a:moveTo>
                    <a:pt x="101" y="1"/>
                  </a:moveTo>
                  <a:cubicBezTo>
                    <a:pt x="67" y="68"/>
                    <a:pt x="34" y="168"/>
                    <a:pt x="0" y="234"/>
                  </a:cubicBezTo>
                  <a:cubicBezTo>
                    <a:pt x="601" y="434"/>
                    <a:pt x="1201" y="568"/>
                    <a:pt x="1835" y="635"/>
                  </a:cubicBezTo>
                  <a:cubicBezTo>
                    <a:pt x="1868" y="568"/>
                    <a:pt x="1868" y="501"/>
                    <a:pt x="1902" y="401"/>
                  </a:cubicBezTo>
                  <a:cubicBezTo>
                    <a:pt x="1301" y="334"/>
                    <a:pt x="668" y="201"/>
                    <a:pt x="1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8" name="Google Shape;5538;g20fcb8cc693_0_0"/>
            <p:cNvSpPr/>
            <p:nvPr/>
          </p:nvSpPr>
          <p:spPr>
            <a:xfrm>
              <a:off x="878565" y="2397836"/>
              <a:ext cx="162909" cy="33601"/>
            </a:xfrm>
            <a:custGeom>
              <a:avLst/>
              <a:gdLst/>
              <a:ahLst/>
              <a:cxnLst/>
              <a:rect l="l" t="t" r="r" b="b"/>
              <a:pathLst>
                <a:path w="2269" h="468" extrusionOk="0">
                  <a:moveTo>
                    <a:pt x="2268" y="0"/>
                  </a:moveTo>
                  <a:lnTo>
                    <a:pt x="2268" y="0"/>
                  </a:lnTo>
                  <a:cubicBezTo>
                    <a:pt x="1535" y="167"/>
                    <a:pt x="801" y="234"/>
                    <a:pt x="67" y="234"/>
                  </a:cubicBezTo>
                  <a:cubicBezTo>
                    <a:pt x="33" y="301"/>
                    <a:pt x="0" y="367"/>
                    <a:pt x="0" y="467"/>
                  </a:cubicBezTo>
                  <a:cubicBezTo>
                    <a:pt x="734" y="467"/>
                    <a:pt x="1468" y="401"/>
                    <a:pt x="2202" y="234"/>
                  </a:cubicBezTo>
                  <a:cubicBezTo>
                    <a:pt x="2235" y="167"/>
                    <a:pt x="2268" y="100"/>
                    <a:pt x="2268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9" name="Google Shape;5539;g20fcb8cc693_0_0"/>
            <p:cNvSpPr/>
            <p:nvPr/>
          </p:nvSpPr>
          <p:spPr>
            <a:xfrm>
              <a:off x="410653" y="2223150"/>
              <a:ext cx="249999" cy="150775"/>
            </a:xfrm>
            <a:custGeom>
              <a:avLst/>
              <a:gdLst/>
              <a:ahLst/>
              <a:cxnLst/>
              <a:rect l="l" t="t" r="r" b="b"/>
              <a:pathLst>
                <a:path w="3482" h="2100" extrusionOk="0">
                  <a:moveTo>
                    <a:pt x="175" y="1"/>
                  </a:moveTo>
                  <a:cubicBezTo>
                    <a:pt x="86" y="1"/>
                    <a:pt x="1" y="120"/>
                    <a:pt x="79" y="198"/>
                  </a:cubicBezTo>
                  <a:cubicBezTo>
                    <a:pt x="346" y="432"/>
                    <a:pt x="613" y="665"/>
                    <a:pt x="913" y="899"/>
                  </a:cubicBezTo>
                  <a:cubicBezTo>
                    <a:pt x="946" y="832"/>
                    <a:pt x="980" y="765"/>
                    <a:pt x="980" y="699"/>
                  </a:cubicBezTo>
                  <a:cubicBezTo>
                    <a:pt x="1213" y="899"/>
                    <a:pt x="1480" y="1066"/>
                    <a:pt x="1714" y="1232"/>
                  </a:cubicBezTo>
                  <a:cubicBezTo>
                    <a:pt x="1714" y="1299"/>
                    <a:pt x="1680" y="1366"/>
                    <a:pt x="1647" y="1433"/>
                  </a:cubicBezTo>
                  <a:cubicBezTo>
                    <a:pt x="2047" y="1666"/>
                    <a:pt x="2481" y="1900"/>
                    <a:pt x="2915" y="2100"/>
                  </a:cubicBezTo>
                  <a:cubicBezTo>
                    <a:pt x="2948" y="2033"/>
                    <a:pt x="2981" y="1966"/>
                    <a:pt x="3015" y="1900"/>
                  </a:cubicBezTo>
                  <a:cubicBezTo>
                    <a:pt x="3148" y="1966"/>
                    <a:pt x="3315" y="2033"/>
                    <a:pt x="3482" y="2066"/>
                  </a:cubicBezTo>
                  <a:cubicBezTo>
                    <a:pt x="2281" y="1633"/>
                    <a:pt x="1180" y="932"/>
                    <a:pt x="246" y="32"/>
                  </a:cubicBezTo>
                  <a:cubicBezTo>
                    <a:pt x="224" y="10"/>
                    <a:pt x="199" y="1"/>
                    <a:pt x="175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0" name="Google Shape;5540;g20fcb8cc693_0_0"/>
            <p:cNvSpPr/>
            <p:nvPr/>
          </p:nvSpPr>
          <p:spPr>
            <a:xfrm>
              <a:off x="1108465" y="2352316"/>
              <a:ext cx="93480" cy="45591"/>
            </a:xfrm>
            <a:custGeom>
              <a:avLst/>
              <a:gdLst/>
              <a:ahLst/>
              <a:cxnLst/>
              <a:rect l="l" t="t" r="r" b="b"/>
              <a:pathLst>
                <a:path w="1302" h="635" extrusionOk="0">
                  <a:moveTo>
                    <a:pt x="1301" y="1"/>
                  </a:moveTo>
                  <a:lnTo>
                    <a:pt x="1301" y="1"/>
                  </a:lnTo>
                  <a:cubicBezTo>
                    <a:pt x="901" y="134"/>
                    <a:pt x="501" y="267"/>
                    <a:pt x="100" y="401"/>
                  </a:cubicBezTo>
                  <a:cubicBezTo>
                    <a:pt x="67" y="468"/>
                    <a:pt x="34" y="568"/>
                    <a:pt x="0" y="634"/>
                  </a:cubicBezTo>
                  <a:cubicBezTo>
                    <a:pt x="434" y="534"/>
                    <a:pt x="834" y="401"/>
                    <a:pt x="1268" y="234"/>
                  </a:cubicBezTo>
                  <a:cubicBezTo>
                    <a:pt x="1268" y="167"/>
                    <a:pt x="1301" y="67"/>
                    <a:pt x="13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1" name="Google Shape;5541;g20fcb8cc693_0_0"/>
            <p:cNvSpPr/>
            <p:nvPr/>
          </p:nvSpPr>
          <p:spPr>
            <a:xfrm>
              <a:off x="476206" y="2273265"/>
              <a:ext cx="57510" cy="52771"/>
            </a:xfrm>
            <a:custGeom>
              <a:avLst/>
              <a:gdLst/>
              <a:ahLst/>
              <a:cxnLst/>
              <a:rect l="l" t="t" r="r" b="b"/>
              <a:pathLst>
                <a:path w="801" h="735" extrusionOk="0">
                  <a:moveTo>
                    <a:pt x="67" y="1"/>
                  </a:moveTo>
                  <a:cubicBezTo>
                    <a:pt x="67" y="67"/>
                    <a:pt x="33" y="134"/>
                    <a:pt x="0" y="201"/>
                  </a:cubicBezTo>
                  <a:cubicBezTo>
                    <a:pt x="234" y="401"/>
                    <a:pt x="467" y="568"/>
                    <a:pt x="734" y="735"/>
                  </a:cubicBezTo>
                  <a:cubicBezTo>
                    <a:pt x="767" y="668"/>
                    <a:pt x="801" y="601"/>
                    <a:pt x="801" y="534"/>
                  </a:cubicBezTo>
                  <a:cubicBezTo>
                    <a:pt x="567" y="368"/>
                    <a:pt x="300" y="201"/>
                    <a:pt x="67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2" name="Google Shape;5542;g20fcb8cc693_0_0"/>
            <p:cNvSpPr/>
            <p:nvPr/>
          </p:nvSpPr>
          <p:spPr>
            <a:xfrm>
              <a:off x="619875" y="2359495"/>
              <a:ext cx="67131" cy="38412"/>
            </a:xfrm>
            <a:custGeom>
              <a:avLst/>
              <a:gdLst/>
              <a:ahLst/>
              <a:cxnLst/>
              <a:rect l="l" t="t" r="r" b="b"/>
              <a:pathLst>
                <a:path w="935" h="535" extrusionOk="0">
                  <a:moveTo>
                    <a:pt x="101" y="1"/>
                  </a:moveTo>
                  <a:cubicBezTo>
                    <a:pt x="67" y="67"/>
                    <a:pt x="34" y="134"/>
                    <a:pt x="1" y="201"/>
                  </a:cubicBezTo>
                  <a:cubicBezTo>
                    <a:pt x="301" y="334"/>
                    <a:pt x="568" y="434"/>
                    <a:pt x="834" y="534"/>
                  </a:cubicBezTo>
                  <a:cubicBezTo>
                    <a:pt x="868" y="468"/>
                    <a:pt x="901" y="368"/>
                    <a:pt x="935" y="301"/>
                  </a:cubicBezTo>
                  <a:cubicBezTo>
                    <a:pt x="801" y="267"/>
                    <a:pt x="668" y="234"/>
                    <a:pt x="568" y="167"/>
                  </a:cubicBezTo>
                  <a:cubicBezTo>
                    <a:pt x="401" y="134"/>
                    <a:pt x="234" y="67"/>
                    <a:pt x="1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3" name="Google Shape;5543;g20fcb8cc693_0_0"/>
            <p:cNvSpPr/>
            <p:nvPr/>
          </p:nvSpPr>
          <p:spPr>
            <a:xfrm>
              <a:off x="811505" y="2409826"/>
              <a:ext cx="71869" cy="21611"/>
            </a:xfrm>
            <a:custGeom>
              <a:avLst/>
              <a:gdLst/>
              <a:ahLst/>
              <a:cxnLst/>
              <a:rect l="l" t="t" r="r" b="b"/>
              <a:pathLst>
                <a:path w="1001" h="301" extrusionOk="0">
                  <a:moveTo>
                    <a:pt x="67" y="0"/>
                  </a:moveTo>
                  <a:cubicBezTo>
                    <a:pt x="33" y="100"/>
                    <a:pt x="33" y="167"/>
                    <a:pt x="0" y="234"/>
                  </a:cubicBezTo>
                  <a:lnTo>
                    <a:pt x="134" y="234"/>
                  </a:lnTo>
                  <a:cubicBezTo>
                    <a:pt x="400" y="267"/>
                    <a:pt x="667" y="300"/>
                    <a:pt x="934" y="300"/>
                  </a:cubicBezTo>
                  <a:cubicBezTo>
                    <a:pt x="934" y="200"/>
                    <a:pt x="967" y="134"/>
                    <a:pt x="1001" y="67"/>
                  </a:cubicBezTo>
                  <a:cubicBezTo>
                    <a:pt x="801" y="67"/>
                    <a:pt x="601" y="67"/>
                    <a:pt x="400" y="33"/>
                  </a:cubicBezTo>
                  <a:cubicBezTo>
                    <a:pt x="300" y="33"/>
                    <a:pt x="200" y="33"/>
                    <a:pt x="67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4" name="Google Shape;5544;g20fcb8cc693_0_0"/>
            <p:cNvSpPr/>
            <p:nvPr/>
          </p:nvSpPr>
          <p:spPr>
            <a:xfrm>
              <a:off x="1036594" y="2381035"/>
              <a:ext cx="79121" cy="33601"/>
            </a:xfrm>
            <a:custGeom>
              <a:avLst/>
              <a:gdLst/>
              <a:ahLst/>
              <a:cxnLst/>
              <a:rect l="l" t="t" r="r" b="b"/>
              <a:pathLst>
                <a:path w="1102" h="468" extrusionOk="0">
                  <a:moveTo>
                    <a:pt x="1101" y="1"/>
                  </a:moveTo>
                  <a:cubicBezTo>
                    <a:pt x="768" y="101"/>
                    <a:pt x="401" y="168"/>
                    <a:pt x="67" y="234"/>
                  </a:cubicBezTo>
                  <a:cubicBezTo>
                    <a:pt x="67" y="334"/>
                    <a:pt x="34" y="401"/>
                    <a:pt x="1" y="468"/>
                  </a:cubicBezTo>
                  <a:cubicBezTo>
                    <a:pt x="334" y="401"/>
                    <a:pt x="668" y="334"/>
                    <a:pt x="1001" y="234"/>
                  </a:cubicBezTo>
                  <a:cubicBezTo>
                    <a:pt x="1035" y="168"/>
                    <a:pt x="1068" y="68"/>
                    <a:pt x="11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5" name="Google Shape;5545;g20fcb8cc693_0_0"/>
            <p:cNvSpPr/>
            <p:nvPr/>
          </p:nvSpPr>
          <p:spPr>
            <a:xfrm>
              <a:off x="1199433" y="2323596"/>
              <a:ext cx="69572" cy="45591"/>
            </a:xfrm>
            <a:custGeom>
              <a:avLst/>
              <a:gdLst/>
              <a:ahLst/>
              <a:cxnLst/>
              <a:rect l="l" t="t" r="r" b="b"/>
              <a:pathLst>
                <a:path w="969" h="635" extrusionOk="0">
                  <a:moveTo>
                    <a:pt x="968" y="0"/>
                  </a:moveTo>
                  <a:lnTo>
                    <a:pt x="968" y="0"/>
                  </a:lnTo>
                  <a:cubicBezTo>
                    <a:pt x="668" y="134"/>
                    <a:pt x="368" y="267"/>
                    <a:pt x="34" y="401"/>
                  </a:cubicBezTo>
                  <a:cubicBezTo>
                    <a:pt x="34" y="467"/>
                    <a:pt x="1" y="567"/>
                    <a:pt x="1" y="634"/>
                  </a:cubicBezTo>
                  <a:cubicBezTo>
                    <a:pt x="301" y="534"/>
                    <a:pt x="635" y="401"/>
                    <a:pt x="935" y="267"/>
                  </a:cubicBezTo>
                  <a:cubicBezTo>
                    <a:pt x="935" y="200"/>
                    <a:pt x="968" y="100"/>
                    <a:pt x="968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6" name="Google Shape;5546;g20fcb8cc693_0_0"/>
            <p:cNvSpPr/>
            <p:nvPr/>
          </p:nvSpPr>
          <p:spPr>
            <a:xfrm>
              <a:off x="2138278" y="3049470"/>
              <a:ext cx="117461" cy="86229"/>
            </a:xfrm>
            <a:custGeom>
              <a:avLst/>
              <a:gdLst/>
              <a:ahLst/>
              <a:cxnLst/>
              <a:rect l="l" t="t" r="r" b="b"/>
              <a:pathLst>
                <a:path w="1636" h="1201" extrusionOk="0">
                  <a:moveTo>
                    <a:pt x="101" y="0"/>
                  </a:moveTo>
                  <a:cubicBezTo>
                    <a:pt x="67" y="67"/>
                    <a:pt x="34" y="134"/>
                    <a:pt x="1" y="200"/>
                  </a:cubicBezTo>
                  <a:cubicBezTo>
                    <a:pt x="468" y="567"/>
                    <a:pt x="1001" y="901"/>
                    <a:pt x="1502" y="1201"/>
                  </a:cubicBezTo>
                  <a:cubicBezTo>
                    <a:pt x="1568" y="1134"/>
                    <a:pt x="1602" y="1068"/>
                    <a:pt x="1635" y="1001"/>
                  </a:cubicBezTo>
                  <a:cubicBezTo>
                    <a:pt x="1201" y="767"/>
                    <a:pt x="768" y="500"/>
                    <a:pt x="368" y="200"/>
                  </a:cubicBezTo>
                  <a:cubicBezTo>
                    <a:pt x="267" y="134"/>
                    <a:pt x="201" y="67"/>
                    <a:pt x="1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7" name="Google Shape;5547;g20fcb8cc693_0_0"/>
            <p:cNvSpPr/>
            <p:nvPr/>
          </p:nvSpPr>
          <p:spPr>
            <a:xfrm>
              <a:off x="1731174" y="2596574"/>
              <a:ext cx="117389" cy="131820"/>
            </a:xfrm>
            <a:custGeom>
              <a:avLst/>
              <a:gdLst/>
              <a:ahLst/>
              <a:cxnLst/>
              <a:rect l="l" t="t" r="r" b="b"/>
              <a:pathLst>
                <a:path w="1635" h="1836" extrusionOk="0">
                  <a:moveTo>
                    <a:pt x="100" y="1"/>
                  </a:moveTo>
                  <a:cubicBezTo>
                    <a:pt x="67" y="34"/>
                    <a:pt x="34" y="101"/>
                    <a:pt x="0" y="168"/>
                  </a:cubicBezTo>
                  <a:cubicBezTo>
                    <a:pt x="501" y="701"/>
                    <a:pt x="1001" y="1269"/>
                    <a:pt x="1501" y="1836"/>
                  </a:cubicBezTo>
                  <a:cubicBezTo>
                    <a:pt x="1535" y="1769"/>
                    <a:pt x="1601" y="1702"/>
                    <a:pt x="1635" y="1635"/>
                  </a:cubicBezTo>
                  <a:cubicBezTo>
                    <a:pt x="1134" y="1068"/>
                    <a:pt x="634" y="501"/>
                    <a:pt x="100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8" name="Google Shape;5548;g20fcb8cc693_0_0"/>
            <p:cNvSpPr/>
            <p:nvPr/>
          </p:nvSpPr>
          <p:spPr>
            <a:xfrm>
              <a:off x="1882023" y="2766665"/>
              <a:ext cx="83931" cy="103029"/>
            </a:xfrm>
            <a:custGeom>
              <a:avLst/>
              <a:gdLst/>
              <a:ahLst/>
              <a:cxnLst/>
              <a:rect l="l" t="t" r="r" b="b"/>
              <a:pathLst>
                <a:path w="1169" h="1435" extrusionOk="0">
                  <a:moveTo>
                    <a:pt x="134" y="0"/>
                  </a:moveTo>
                  <a:cubicBezTo>
                    <a:pt x="101" y="67"/>
                    <a:pt x="67" y="134"/>
                    <a:pt x="1" y="200"/>
                  </a:cubicBezTo>
                  <a:cubicBezTo>
                    <a:pt x="368" y="601"/>
                    <a:pt x="701" y="1034"/>
                    <a:pt x="1035" y="1435"/>
                  </a:cubicBezTo>
                  <a:cubicBezTo>
                    <a:pt x="1068" y="1368"/>
                    <a:pt x="1102" y="1301"/>
                    <a:pt x="1168" y="1235"/>
                  </a:cubicBezTo>
                  <a:cubicBezTo>
                    <a:pt x="801" y="834"/>
                    <a:pt x="468" y="401"/>
                    <a:pt x="1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9" name="Google Shape;5549;g20fcb8cc693_0_0"/>
            <p:cNvSpPr/>
            <p:nvPr/>
          </p:nvSpPr>
          <p:spPr>
            <a:xfrm>
              <a:off x="1999414" y="2907964"/>
              <a:ext cx="98219" cy="110209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134" y="0"/>
                  </a:moveTo>
                  <a:cubicBezTo>
                    <a:pt x="100" y="67"/>
                    <a:pt x="34" y="134"/>
                    <a:pt x="0" y="201"/>
                  </a:cubicBezTo>
                  <a:cubicBezTo>
                    <a:pt x="401" y="668"/>
                    <a:pt x="801" y="1135"/>
                    <a:pt x="1234" y="1535"/>
                  </a:cubicBezTo>
                  <a:cubicBezTo>
                    <a:pt x="1268" y="1468"/>
                    <a:pt x="1301" y="1401"/>
                    <a:pt x="1368" y="1368"/>
                  </a:cubicBezTo>
                  <a:cubicBezTo>
                    <a:pt x="934" y="934"/>
                    <a:pt x="501" y="467"/>
                    <a:pt x="1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0" name="Google Shape;5550;g20fcb8cc693_0_0"/>
            <p:cNvSpPr/>
            <p:nvPr/>
          </p:nvSpPr>
          <p:spPr>
            <a:xfrm>
              <a:off x="1627569" y="2506682"/>
              <a:ext cx="84506" cy="82783"/>
            </a:xfrm>
            <a:custGeom>
              <a:avLst/>
              <a:gdLst/>
              <a:ahLst/>
              <a:cxnLst/>
              <a:rect l="l" t="t" r="r" b="b"/>
              <a:pathLst>
                <a:path w="1177" h="1153" extrusionOk="0">
                  <a:moveTo>
                    <a:pt x="182" y="1"/>
                  </a:moveTo>
                  <a:cubicBezTo>
                    <a:pt x="90" y="1"/>
                    <a:pt x="0" y="104"/>
                    <a:pt x="109" y="186"/>
                  </a:cubicBezTo>
                  <a:cubicBezTo>
                    <a:pt x="443" y="486"/>
                    <a:pt x="809" y="819"/>
                    <a:pt x="1143" y="1153"/>
                  </a:cubicBezTo>
                  <a:lnTo>
                    <a:pt x="1176" y="886"/>
                  </a:lnTo>
                  <a:cubicBezTo>
                    <a:pt x="876" y="586"/>
                    <a:pt x="576" y="286"/>
                    <a:pt x="242" y="19"/>
                  </a:cubicBezTo>
                  <a:cubicBezTo>
                    <a:pt x="224" y="6"/>
                    <a:pt x="203" y="1"/>
                    <a:pt x="182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1" name="Google Shape;5551;g20fcb8cc693_0_0"/>
            <p:cNvSpPr/>
            <p:nvPr/>
          </p:nvSpPr>
          <p:spPr>
            <a:xfrm>
              <a:off x="2306009" y="3151791"/>
              <a:ext cx="94844" cy="60884"/>
            </a:xfrm>
            <a:custGeom>
              <a:avLst/>
              <a:gdLst/>
              <a:ahLst/>
              <a:cxnLst/>
              <a:rect l="l" t="t" r="r" b="b"/>
              <a:pathLst>
                <a:path w="1321" h="848" extrusionOk="0">
                  <a:moveTo>
                    <a:pt x="100" y="0"/>
                  </a:moveTo>
                  <a:cubicBezTo>
                    <a:pt x="67" y="67"/>
                    <a:pt x="34" y="134"/>
                    <a:pt x="0" y="201"/>
                  </a:cubicBezTo>
                  <a:cubicBezTo>
                    <a:pt x="367" y="401"/>
                    <a:pt x="734" y="634"/>
                    <a:pt x="1101" y="834"/>
                  </a:cubicBezTo>
                  <a:cubicBezTo>
                    <a:pt x="1120" y="844"/>
                    <a:pt x="1138" y="848"/>
                    <a:pt x="1155" y="848"/>
                  </a:cubicBezTo>
                  <a:cubicBezTo>
                    <a:pt x="1258" y="848"/>
                    <a:pt x="1321" y="692"/>
                    <a:pt x="1234" y="634"/>
                  </a:cubicBezTo>
                  <a:cubicBezTo>
                    <a:pt x="868" y="434"/>
                    <a:pt x="467" y="234"/>
                    <a:pt x="100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2" name="Google Shape;5552;g20fcb8cc693_0_0"/>
            <p:cNvSpPr/>
            <p:nvPr/>
          </p:nvSpPr>
          <p:spPr>
            <a:xfrm>
              <a:off x="1709635" y="2570296"/>
              <a:ext cx="28791" cy="38340"/>
            </a:xfrm>
            <a:custGeom>
              <a:avLst/>
              <a:gdLst/>
              <a:ahLst/>
              <a:cxnLst/>
              <a:rect l="l" t="t" r="r" b="b"/>
              <a:pathLst>
                <a:path w="401" h="534" extrusionOk="0">
                  <a:moveTo>
                    <a:pt x="33" y="0"/>
                  </a:moveTo>
                  <a:lnTo>
                    <a:pt x="0" y="267"/>
                  </a:lnTo>
                  <a:cubicBezTo>
                    <a:pt x="100" y="334"/>
                    <a:pt x="200" y="434"/>
                    <a:pt x="300" y="534"/>
                  </a:cubicBezTo>
                  <a:cubicBezTo>
                    <a:pt x="334" y="467"/>
                    <a:pt x="367" y="400"/>
                    <a:pt x="400" y="367"/>
                  </a:cubicBezTo>
                  <a:cubicBezTo>
                    <a:pt x="300" y="234"/>
                    <a:pt x="167" y="100"/>
                    <a:pt x="33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3" name="Google Shape;5553;g20fcb8cc693_0_0"/>
            <p:cNvSpPr/>
            <p:nvPr/>
          </p:nvSpPr>
          <p:spPr>
            <a:xfrm>
              <a:off x="1838944" y="2713965"/>
              <a:ext cx="52771" cy="67131"/>
            </a:xfrm>
            <a:custGeom>
              <a:avLst/>
              <a:gdLst/>
              <a:ahLst/>
              <a:cxnLst/>
              <a:rect l="l" t="t" r="r" b="b"/>
              <a:pathLst>
                <a:path w="735" h="935" extrusionOk="0">
                  <a:moveTo>
                    <a:pt x="134" y="0"/>
                  </a:moveTo>
                  <a:cubicBezTo>
                    <a:pt x="100" y="67"/>
                    <a:pt x="34" y="134"/>
                    <a:pt x="0" y="201"/>
                  </a:cubicBezTo>
                  <a:cubicBezTo>
                    <a:pt x="200" y="434"/>
                    <a:pt x="401" y="701"/>
                    <a:pt x="601" y="934"/>
                  </a:cubicBezTo>
                  <a:cubicBezTo>
                    <a:pt x="667" y="868"/>
                    <a:pt x="701" y="801"/>
                    <a:pt x="734" y="734"/>
                  </a:cubicBezTo>
                  <a:cubicBezTo>
                    <a:pt x="534" y="501"/>
                    <a:pt x="334" y="234"/>
                    <a:pt x="1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4" name="Google Shape;5554;g20fcb8cc693_0_0"/>
            <p:cNvSpPr/>
            <p:nvPr/>
          </p:nvSpPr>
          <p:spPr>
            <a:xfrm>
              <a:off x="1956263" y="2855264"/>
              <a:ext cx="52771" cy="67131"/>
            </a:xfrm>
            <a:custGeom>
              <a:avLst/>
              <a:gdLst/>
              <a:ahLst/>
              <a:cxnLst/>
              <a:rect l="l" t="t" r="r" b="b"/>
              <a:pathLst>
                <a:path w="735" h="935" extrusionOk="0">
                  <a:moveTo>
                    <a:pt x="134" y="1"/>
                  </a:moveTo>
                  <a:cubicBezTo>
                    <a:pt x="68" y="67"/>
                    <a:pt x="34" y="134"/>
                    <a:pt x="1" y="201"/>
                  </a:cubicBezTo>
                  <a:cubicBezTo>
                    <a:pt x="101" y="334"/>
                    <a:pt x="201" y="468"/>
                    <a:pt x="334" y="568"/>
                  </a:cubicBezTo>
                  <a:cubicBezTo>
                    <a:pt x="401" y="701"/>
                    <a:pt x="501" y="801"/>
                    <a:pt x="601" y="935"/>
                  </a:cubicBezTo>
                  <a:cubicBezTo>
                    <a:pt x="635" y="868"/>
                    <a:pt x="701" y="801"/>
                    <a:pt x="735" y="734"/>
                  </a:cubicBezTo>
                  <a:cubicBezTo>
                    <a:pt x="568" y="534"/>
                    <a:pt x="434" y="367"/>
                    <a:pt x="268" y="201"/>
                  </a:cubicBezTo>
                  <a:cubicBezTo>
                    <a:pt x="234" y="134"/>
                    <a:pt x="168" y="67"/>
                    <a:pt x="1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5" name="Google Shape;5555;g20fcb8cc693_0_0"/>
            <p:cNvSpPr/>
            <p:nvPr/>
          </p:nvSpPr>
          <p:spPr>
            <a:xfrm>
              <a:off x="2088014" y="3006185"/>
              <a:ext cx="55140" cy="5514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134" y="0"/>
                  </a:moveTo>
                  <a:cubicBezTo>
                    <a:pt x="67" y="33"/>
                    <a:pt x="34" y="100"/>
                    <a:pt x="0" y="167"/>
                  </a:cubicBezTo>
                  <a:cubicBezTo>
                    <a:pt x="201" y="400"/>
                    <a:pt x="434" y="567"/>
                    <a:pt x="668" y="767"/>
                  </a:cubicBezTo>
                  <a:cubicBezTo>
                    <a:pt x="701" y="701"/>
                    <a:pt x="734" y="634"/>
                    <a:pt x="768" y="567"/>
                  </a:cubicBezTo>
                  <a:cubicBezTo>
                    <a:pt x="534" y="400"/>
                    <a:pt x="334" y="200"/>
                    <a:pt x="1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6" name="Google Shape;5556;g20fcb8cc693_0_0"/>
            <p:cNvSpPr/>
            <p:nvPr/>
          </p:nvSpPr>
          <p:spPr>
            <a:xfrm>
              <a:off x="2246948" y="3118768"/>
              <a:ext cx="64761" cy="45591"/>
            </a:xfrm>
            <a:custGeom>
              <a:avLst/>
              <a:gdLst/>
              <a:ahLst/>
              <a:cxnLst/>
              <a:rect l="l" t="t" r="r" b="b"/>
              <a:pathLst>
                <a:path w="902" h="635" extrusionOk="0">
                  <a:moveTo>
                    <a:pt x="134" y="1"/>
                  </a:moveTo>
                  <a:cubicBezTo>
                    <a:pt x="101" y="68"/>
                    <a:pt x="67" y="134"/>
                    <a:pt x="1" y="201"/>
                  </a:cubicBezTo>
                  <a:cubicBezTo>
                    <a:pt x="268" y="368"/>
                    <a:pt x="534" y="501"/>
                    <a:pt x="801" y="635"/>
                  </a:cubicBezTo>
                  <a:cubicBezTo>
                    <a:pt x="835" y="568"/>
                    <a:pt x="868" y="501"/>
                    <a:pt x="901" y="434"/>
                  </a:cubicBezTo>
                  <a:cubicBezTo>
                    <a:pt x="634" y="301"/>
                    <a:pt x="401" y="168"/>
                    <a:pt x="1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7" name="Google Shape;5557;g20fcb8cc693_0_0"/>
            <p:cNvSpPr/>
            <p:nvPr/>
          </p:nvSpPr>
          <p:spPr>
            <a:xfrm>
              <a:off x="1682710" y="2369547"/>
              <a:ext cx="94055" cy="88239"/>
            </a:xfrm>
            <a:custGeom>
              <a:avLst/>
              <a:gdLst/>
              <a:ahLst/>
              <a:cxnLst/>
              <a:rect l="l" t="t" r="r" b="b"/>
              <a:pathLst>
                <a:path w="1310" h="1229" extrusionOk="0">
                  <a:moveTo>
                    <a:pt x="137" y="0"/>
                  </a:moveTo>
                  <a:cubicBezTo>
                    <a:pt x="45" y="0"/>
                    <a:pt x="0" y="147"/>
                    <a:pt x="108" y="228"/>
                  </a:cubicBezTo>
                  <a:cubicBezTo>
                    <a:pt x="508" y="494"/>
                    <a:pt x="842" y="861"/>
                    <a:pt x="1176" y="1228"/>
                  </a:cubicBezTo>
                  <a:cubicBezTo>
                    <a:pt x="1209" y="1162"/>
                    <a:pt x="1276" y="1095"/>
                    <a:pt x="1309" y="1061"/>
                  </a:cubicBezTo>
                  <a:cubicBezTo>
                    <a:pt x="975" y="661"/>
                    <a:pt x="609" y="328"/>
                    <a:pt x="208" y="27"/>
                  </a:cubicBezTo>
                  <a:cubicBezTo>
                    <a:pt x="183" y="8"/>
                    <a:pt x="158" y="0"/>
                    <a:pt x="137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8" name="Google Shape;5558;g20fcb8cc693_0_0"/>
            <p:cNvSpPr/>
            <p:nvPr/>
          </p:nvSpPr>
          <p:spPr>
            <a:xfrm>
              <a:off x="1810225" y="2493615"/>
              <a:ext cx="105399" cy="127010"/>
            </a:xfrm>
            <a:custGeom>
              <a:avLst/>
              <a:gdLst/>
              <a:ahLst/>
              <a:cxnLst/>
              <a:rect l="l" t="t" r="r" b="b"/>
              <a:pathLst>
                <a:path w="1468" h="1769" extrusionOk="0">
                  <a:moveTo>
                    <a:pt x="133" y="1"/>
                  </a:moveTo>
                  <a:cubicBezTo>
                    <a:pt x="67" y="67"/>
                    <a:pt x="33" y="134"/>
                    <a:pt x="0" y="167"/>
                  </a:cubicBezTo>
                  <a:cubicBezTo>
                    <a:pt x="400" y="668"/>
                    <a:pt x="801" y="1201"/>
                    <a:pt x="1234" y="1668"/>
                  </a:cubicBezTo>
                  <a:cubicBezTo>
                    <a:pt x="1268" y="1702"/>
                    <a:pt x="1334" y="1735"/>
                    <a:pt x="1368" y="1769"/>
                  </a:cubicBezTo>
                  <a:cubicBezTo>
                    <a:pt x="1401" y="1702"/>
                    <a:pt x="1434" y="1635"/>
                    <a:pt x="1468" y="1568"/>
                  </a:cubicBezTo>
                  <a:cubicBezTo>
                    <a:pt x="1334" y="1402"/>
                    <a:pt x="1168" y="1235"/>
                    <a:pt x="1001" y="1068"/>
                  </a:cubicBezTo>
                  <a:cubicBezTo>
                    <a:pt x="701" y="734"/>
                    <a:pt x="434" y="368"/>
                    <a:pt x="133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9" name="Google Shape;5559;g20fcb8cc693_0_0"/>
            <p:cNvSpPr/>
            <p:nvPr/>
          </p:nvSpPr>
          <p:spPr>
            <a:xfrm>
              <a:off x="2212518" y="2944069"/>
              <a:ext cx="93480" cy="107840"/>
            </a:xfrm>
            <a:custGeom>
              <a:avLst/>
              <a:gdLst/>
              <a:ahLst/>
              <a:cxnLst/>
              <a:rect l="l" t="t" r="r" b="b"/>
              <a:pathLst>
                <a:path w="1302" h="1502" extrusionOk="0">
                  <a:moveTo>
                    <a:pt x="134" y="0"/>
                  </a:moveTo>
                  <a:cubicBezTo>
                    <a:pt x="101" y="67"/>
                    <a:pt x="34" y="134"/>
                    <a:pt x="1" y="201"/>
                  </a:cubicBezTo>
                  <a:cubicBezTo>
                    <a:pt x="368" y="634"/>
                    <a:pt x="768" y="1068"/>
                    <a:pt x="1168" y="1501"/>
                  </a:cubicBezTo>
                  <a:cubicBezTo>
                    <a:pt x="1202" y="1435"/>
                    <a:pt x="1268" y="1368"/>
                    <a:pt x="1302" y="1301"/>
                  </a:cubicBezTo>
                  <a:cubicBezTo>
                    <a:pt x="901" y="901"/>
                    <a:pt x="501" y="467"/>
                    <a:pt x="1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0" name="Google Shape;5560;g20fcb8cc693_0_0"/>
            <p:cNvSpPr/>
            <p:nvPr/>
          </p:nvSpPr>
          <p:spPr>
            <a:xfrm>
              <a:off x="1953894" y="2651716"/>
              <a:ext cx="91111" cy="95850"/>
            </a:xfrm>
            <a:custGeom>
              <a:avLst/>
              <a:gdLst/>
              <a:ahLst/>
              <a:cxnLst/>
              <a:rect l="l" t="t" r="r" b="b"/>
              <a:pathLst>
                <a:path w="1269" h="1335" extrusionOk="0">
                  <a:moveTo>
                    <a:pt x="134" y="0"/>
                  </a:moveTo>
                  <a:cubicBezTo>
                    <a:pt x="101" y="67"/>
                    <a:pt x="34" y="134"/>
                    <a:pt x="0" y="200"/>
                  </a:cubicBezTo>
                  <a:cubicBezTo>
                    <a:pt x="401" y="567"/>
                    <a:pt x="768" y="934"/>
                    <a:pt x="1135" y="1334"/>
                  </a:cubicBezTo>
                  <a:cubicBezTo>
                    <a:pt x="1168" y="1268"/>
                    <a:pt x="1235" y="1201"/>
                    <a:pt x="1268" y="1101"/>
                  </a:cubicBezTo>
                  <a:cubicBezTo>
                    <a:pt x="901" y="734"/>
                    <a:pt x="501" y="367"/>
                    <a:pt x="1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1" name="Google Shape;5561;g20fcb8cc693_0_0"/>
            <p:cNvSpPr/>
            <p:nvPr/>
          </p:nvSpPr>
          <p:spPr>
            <a:xfrm>
              <a:off x="2344269" y="3083000"/>
              <a:ext cx="116025" cy="88239"/>
            </a:xfrm>
            <a:custGeom>
              <a:avLst/>
              <a:gdLst/>
              <a:ahLst/>
              <a:cxnLst/>
              <a:rect l="l" t="t" r="r" b="b"/>
              <a:pathLst>
                <a:path w="1616" h="1229" extrusionOk="0">
                  <a:moveTo>
                    <a:pt x="134" y="0"/>
                  </a:moveTo>
                  <a:cubicBezTo>
                    <a:pt x="67" y="67"/>
                    <a:pt x="34" y="134"/>
                    <a:pt x="0" y="200"/>
                  </a:cubicBezTo>
                  <a:cubicBezTo>
                    <a:pt x="434" y="567"/>
                    <a:pt x="901" y="901"/>
                    <a:pt x="1401" y="1201"/>
                  </a:cubicBezTo>
                  <a:cubicBezTo>
                    <a:pt x="1427" y="1220"/>
                    <a:pt x="1452" y="1229"/>
                    <a:pt x="1474" y="1229"/>
                  </a:cubicBezTo>
                  <a:cubicBezTo>
                    <a:pt x="1566" y="1229"/>
                    <a:pt x="1615" y="1088"/>
                    <a:pt x="1535" y="1034"/>
                  </a:cubicBezTo>
                  <a:cubicBezTo>
                    <a:pt x="1001" y="734"/>
                    <a:pt x="567" y="367"/>
                    <a:pt x="134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2" name="Google Shape;5562;g20fcb8cc693_0_0"/>
            <p:cNvSpPr/>
            <p:nvPr/>
          </p:nvSpPr>
          <p:spPr>
            <a:xfrm>
              <a:off x="2078465" y="2781025"/>
              <a:ext cx="100660" cy="122199"/>
            </a:xfrm>
            <a:custGeom>
              <a:avLst/>
              <a:gdLst/>
              <a:ahLst/>
              <a:cxnLst/>
              <a:rect l="l" t="t" r="r" b="b"/>
              <a:pathLst>
                <a:path w="1402" h="1702" extrusionOk="0">
                  <a:moveTo>
                    <a:pt x="133" y="0"/>
                  </a:moveTo>
                  <a:cubicBezTo>
                    <a:pt x="100" y="67"/>
                    <a:pt x="67" y="134"/>
                    <a:pt x="0" y="201"/>
                  </a:cubicBezTo>
                  <a:cubicBezTo>
                    <a:pt x="67" y="234"/>
                    <a:pt x="100" y="267"/>
                    <a:pt x="133" y="334"/>
                  </a:cubicBezTo>
                  <a:cubicBezTo>
                    <a:pt x="500" y="768"/>
                    <a:pt x="867" y="1268"/>
                    <a:pt x="1268" y="1702"/>
                  </a:cubicBezTo>
                  <a:cubicBezTo>
                    <a:pt x="1301" y="1668"/>
                    <a:pt x="1334" y="1602"/>
                    <a:pt x="1401" y="1535"/>
                  </a:cubicBezTo>
                  <a:cubicBezTo>
                    <a:pt x="1001" y="1035"/>
                    <a:pt x="567" y="501"/>
                    <a:pt x="133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3" name="Google Shape;5563;g20fcb8cc693_0_0"/>
            <p:cNvSpPr/>
            <p:nvPr/>
          </p:nvSpPr>
          <p:spPr>
            <a:xfrm>
              <a:off x="1767074" y="2445726"/>
              <a:ext cx="52771" cy="59951"/>
            </a:xfrm>
            <a:custGeom>
              <a:avLst/>
              <a:gdLst/>
              <a:ahLst/>
              <a:cxnLst/>
              <a:rect l="l" t="t" r="r" b="b"/>
              <a:pathLst>
                <a:path w="735" h="835" extrusionOk="0">
                  <a:moveTo>
                    <a:pt x="134" y="0"/>
                  </a:moveTo>
                  <a:cubicBezTo>
                    <a:pt x="101" y="34"/>
                    <a:pt x="34" y="101"/>
                    <a:pt x="1" y="167"/>
                  </a:cubicBezTo>
                  <a:cubicBezTo>
                    <a:pt x="201" y="367"/>
                    <a:pt x="401" y="601"/>
                    <a:pt x="601" y="834"/>
                  </a:cubicBezTo>
                  <a:cubicBezTo>
                    <a:pt x="634" y="801"/>
                    <a:pt x="668" y="734"/>
                    <a:pt x="734" y="668"/>
                  </a:cubicBezTo>
                  <a:cubicBezTo>
                    <a:pt x="534" y="434"/>
                    <a:pt x="334" y="201"/>
                    <a:pt x="1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4" name="Google Shape;5564;g20fcb8cc693_0_0"/>
            <p:cNvSpPr/>
            <p:nvPr/>
          </p:nvSpPr>
          <p:spPr>
            <a:xfrm>
              <a:off x="1908373" y="2606195"/>
              <a:ext cx="55140" cy="59951"/>
            </a:xfrm>
            <a:custGeom>
              <a:avLst/>
              <a:gdLst/>
              <a:ahLst/>
              <a:cxnLst/>
              <a:rect l="l" t="t" r="r" b="b"/>
              <a:pathLst>
                <a:path w="768" h="835" extrusionOk="0">
                  <a:moveTo>
                    <a:pt x="101" y="0"/>
                  </a:moveTo>
                  <a:lnTo>
                    <a:pt x="1" y="201"/>
                  </a:lnTo>
                  <a:cubicBezTo>
                    <a:pt x="201" y="434"/>
                    <a:pt x="434" y="634"/>
                    <a:pt x="634" y="834"/>
                  </a:cubicBezTo>
                  <a:cubicBezTo>
                    <a:pt x="668" y="768"/>
                    <a:pt x="735" y="701"/>
                    <a:pt x="768" y="634"/>
                  </a:cubicBezTo>
                  <a:cubicBezTo>
                    <a:pt x="534" y="434"/>
                    <a:pt x="334" y="234"/>
                    <a:pt x="1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5" name="Google Shape;5565;g20fcb8cc693_0_0"/>
            <p:cNvSpPr/>
            <p:nvPr/>
          </p:nvSpPr>
          <p:spPr>
            <a:xfrm>
              <a:off x="2035314" y="2730694"/>
              <a:ext cx="52771" cy="64761"/>
            </a:xfrm>
            <a:custGeom>
              <a:avLst/>
              <a:gdLst/>
              <a:ahLst/>
              <a:cxnLst/>
              <a:rect l="l" t="t" r="r" b="b"/>
              <a:pathLst>
                <a:path w="735" h="902" extrusionOk="0">
                  <a:moveTo>
                    <a:pt x="134" y="1"/>
                  </a:moveTo>
                  <a:cubicBezTo>
                    <a:pt x="101" y="68"/>
                    <a:pt x="34" y="168"/>
                    <a:pt x="1" y="234"/>
                  </a:cubicBezTo>
                  <a:cubicBezTo>
                    <a:pt x="201" y="435"/>
                    <a:pt x="401" y="668"/>
                    <a:pt x="601" y="902"/>
                  </a:cubicBezTo>
                  <a:cubicBezTo>
                    <a:pt x="668" y="835"/>
                    <a:pt x="701" y="768"/>
                    <a:pt x="734" y="701"/>
                  </a:cubicBezTo>
                  <a:cubicBezTo>
                    <a:pt x="668" y="601"/>
                    <a:pt x="601" y="535"/>
                    <a:pt x="534" y="435"/>
                  </a:cubicBezTo>
                  <a:cubicBezTo>
                    <a:pt x="401" y="301"/>
                    <a:pt x="267" y="168"/>
                    <a:pt x="1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6" name="Google Shape;5566;g20fcb8cc693_0_0"/>
            <p:cNvSpPr/>
            <p:nvPr/>
          </p:nvSpPr>
          <p:spPr>
            <a:xfrm>
              <a:off x="2171808" y="2893739"/>
              <a:ext cx="50402" cy="64761"/>
            </a:xfrm>
            <a:custGeom>
              <a:avLst/>
              <a:gdLst/>
              <a:ahLst/>
              <a:cxnLst/>
              <a:rect l="l" t="t" r="r" b="b"/>
              <a:pathLst>
                <a:path w="702" h="902" extrusionOk="0">
                  <a:moveTo>
                    <a:pt x="134" y="1"/>
                  </a:moveTo>
                  <a:cubicBezTo>
                    <a:pt x="67" y="68"/>
                    <a:pt x="34" y="134"/>
                    <a:pt x="1" y="168"/>
                  </a:cubicBezTo>
                  <a:cubicBezTo>
                    <a:pt x="167" y="435"/>
                    <a:pt x="368" y="668"/>
                    <a:pt x="568" y="902"/>
                  </a:cubicBezTo>
                  <a:cubicBezTo>
                    <a:pt x="601" y="835"/>
                    <a:pt x="668" y="768"/>
                    <a:pt x="701" y="701"/>
                  </a:cubicBezTo>
                  <a:cubicBezTo>
                    <a:pt x="501" y="468"/>
                    <a:pt x="334" y="234"/>
                    <a:pt x="1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7" name="Google Shape;5567;g20fcb8cc693_0_0"/>
            <p:cNvSpPr/>
            <p:nvPr/>
          </p:nvSpPr>
          <p:spPr>
            <a:xfrm>
              <a:off x="2296379" y="3037479"/>
              <a:ext cx="57510" cy="59951"/>
            </a:xfrm>
            <a:custGeom>
              <a:avLst/>
              <a:gdLst/>
              <a:ahLst/>
              <a:cxnLst/>
              <a:rect l="l" t="t" r="r" b="b"/>
              <a:pathLst>
                <a:path w="801" h="835" extrusionOk="0">
                  <a:moveTo>
                    <a:pt x="134" y="0"/>
                  </a:moveTo>
                  <a:cubicBezTo>
                    <a:pt x="100" y="67"/>
                    <a:pt x="34" y="134"/>
                    <a:pt x="0" y="200"/>
                  </a:cubicBezTo>
                  <a:cubicBezTo>
                    <a:pt x="234" y="401"/>
                    <a:pt x="434" y="634"/>
                    <a:pt x="667" y="834"/>
                  </a:cubicBezTo>
                  <a:cubicBezTo>
                    <a:pt x="701" y="768"/>
                    <a:pt x="734" y="701"/>
                    <a:pt x="801" y="634"/>
                  </a:cubicBezTo>
                  <a:cubicBezTo>
                    <a:pt x="567" y="434"/>
                    <a:pt x="334" y="200"/>
                    <a:pt x="1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8" name="Google Shape;5568;g20fcb8cc693_0_0"/>
            <p:cNvSpPr/>
            <p:nvPr/>
          </p:nvSpPr>
          <p:spPr>
            <a:xfrm>
              <a:off x="1410234" y="2321155"/>
              <a:ext cx="397615" cy="1123344"/>
            </a:xfrm>
            <a:custGeom>
              <a:avLst/>
              <a:gdLst/>
              <a:ahLst/>
              <a:cxnLst/>
              <a:rect l="l" t="t" r="r" b="b"/>
              <a:pathLst>
                <a:path w="5538" h="15646" extrusionOk="0">
                  <a:moveTo>
                    <a:pt x="4670" y="1"/>
                  </a:moveTo>
                  <a:cubicBezTo>
                    <a:pt x="4070" y="835"/>
                    <a:pt x="3536" y="1702"/>
                    <a:pt x="3169" y="2669"/>
                  </a:cubicBezTo>
                  <a:cubicBezTo>
                    <a:pt x="2936" y="3237"/>
                    <a:pt x="2736" y="3804"/>
                    <a:pt x="2536" y="4371"/>
                  </a:cubicBezTo>
                  <a:cubicBezTo>
                    <a:pt x="2435" y="4638"/>
                    <a:pt x="2335" y="4938"/>
                    <a:pt x="2235" y="5205"/>
                  </a:cubicBezTo>
                  <a:cubicBezTo>
                    <a:pt x="2035" y="5772"/>
                    <a:pt x="1802" y="6339"/>
                    <a:pt x="1602" y="6939"/>
                  </a:cubicBezTo>
                  <a:cubicBezTo>
                    <a:pt x="1563" y="7016"/>
                    <a:pt x="1496" y="7048"/>
                    <a:pt x="1431" y="7048"/>
                  </a:cubicBezTo>
                  <a:cubicBezTo>
                    <a:pt x="1326" y="7048"/>
                    <a:pt x="1227" y="6963"/>
                    <a:pt x="1268" y="6839"/>
                  </a:cubicBezTo>
                  <a:cubicBezTo>
                    <a:pt x="1301" y="6405"/>
                    <a:pt x="1235" y="5905"/>
                    <a:pt x="1135" y="5405"/>
                  </a:cubicBezTo>
                  <a:cubicBezTo>
                    <a:pt x="968" y="5905"/>
                    <a:pt x="801" y="6439"/>
                    <a:pt x="668" y="6939"/>
                  </a:cubicBezTo>
                  <a:cubicBezTo>
                    <a:pt x="601" y="7239"/>
                    <a:pt x="501" y="7540"/>
                    <a:pt x="467" y="7840"/>
                  </a:cubicBezTo>
                  <a:cubicBezTo>
                    <a:pt x="301" y="8574"/>
                    <a:pt x="167" y="9308"/>
                    <a:pt x="100" y="10041"/>
                  </a:cubicBezTo>
                  <a:cubicBezTo>
                    <a:pt x="100" y="10075"/>
                    <a:pt x="100" y="10075"/>
                    <a:pt x="100" y="10075"/>
                  </a:cubicBezTo>
                  <a:cubicBezTo>
                    <a:pt x="67" y="10375"/>
                    <a:pt x="34" y="10675"/>
                    <a:pt x="0" y="10942"/>
                  </a:cubicBezTo>
                  <a:cubicBezTo>
                    <a:pt x="0" y="11442"/>
                    <a:pt x="0" y="11909"/>
                    <a:pt x="100" y="12376"/>
                  </a:cubicBezTo>
                  <a:cubicBezTo>
                    <a:pt x="167" y="12777"/>
                    <a:pt x="301" y="13144"/>
                    <a:pt x="434" y="13511"/>
                  </a:cubicBezTo>
                  <a:cubicBezTo>
                    <a:pt x="567" y="13811"/>
                    <a:pt x="701" y="14111"/>
                    <a:pt x="868" y="14411"/>
                  </a:cubicBezTo>
                  <a:cubicBezTo>
                    <a:pt x="1101" y="14812"/>
                    <a:pt x="1368" y="15245"/>
                    <a:pt x="1635" y="15645"/>
                  </a:cubicBezTo>
                  <a:cubicBezTo>
                    <a:pt x="1968" y="15479"/>
                    <a:pt x="2302" y="15312"/>
                    <a:pt x="2636" y="15178"/>
                  </a:cubicBezTo>
                  <a:cubicBezTo>
                    <a:pt x="2702" y="15145"/>
                    <a:pt x="2769" y="15112"/>
                    <a:pt x="2836" y="15078"/>
                  </a:cubicBezTo>
                  <a:cubicBezTo>
                    <a:pt x="3336" y="14812"/>
                    <a:pt x="3836" y="14578"/>
                    <a:pt x="4337" y="14345"/>
                  </a:cubicBezTo>
                  <a:cubicBezTo>
                    <a:pt x="4404" y="14311"/>
                    <a:pt x="4470" y="14278"/>
                    <a:pt x="4537" y="14244"/>
                  </a:cubicBezTo>
                  <a:cubicBezTo>
                    <a:pt x="4670" y="14178"/>
                    <a:pt x="4770" y="14144"/>
                    <a:pt x="4904" y="14078"/>
                  </a:cubicBezTo>
                  <a:cubicBezTo>
                    <a:pt x="5004" y="14044"/>
                    <a:pt x="5104" y="13978"/>
                    <a:pt x="5137" y="13877"/>
                  </a:cubicBezTo>
                  <a:cubicBezTo>
                    <a:pt x="5204" y="13744"/>
                    <a:pt x="5137" y="13577"/>
                    <a:pt x="5037" y="13444"/>
                  </a:cubicBezTo>
                  <a:cubicBezTo>
                    <a:pt x="5037" y="13410"/>
                    <a:pt x="5004" y="13377"/>
                    <a:pt x="4971" y="13344"/>
                  </a:cubicBezTo>
                  <a:cubicBezTo>
                    <a:pt x="4837" y="13110"/>
                    <a:pt x="4670" y="12843"/>
                    <a:pt x="4570" y="12577"/>
                  </a:cubicBezTo>
                  <a:cubicBezTo>
                    <a:pt x="4337" y="12076"/>
                    <a:pt x="4170" y="11576"/>
                    <a:pt x="4037" y="11042"/>
                  </a:cubicBezTo>
                  <a:cubicBezTo>
                    <a:pt x="3970" y="10742"/>
                    <a:pt x="3937" y="10475"/>
                    <a:pt x="3903" y="10175"/>
                  </a:cubicBezTo>
                  <a:cubicBezTo>
                    <a:pt x="3836" y="9608"/>
                    <a:pt x="3836" y="9007"/>
                    <a:pt x="3903" y="8440"/>
                  </a:cubicBezTo>
                  <a:cubicBezTo>
                    <a:pt x="3937" y="8140"/>
                    <a:pt x="3970" y="7840"/>
                    <a:pt x="4037" y="7540"/>
                  </a:cubicBezTo>
                  <a:cubicBezTo>
                    <a:pt x="4103" y="7273"/>
                    <a:pt x="4170" y="7039"/>
                    <a:pt x="4270" y="6772"/>
                  </a:cubicBezTo>
                  <a:cubicBezTo>
                    <a:pt x="4404" y="6405"/>
                    <a:pt x="4570" y="6039"/>
                    <a:pt x="4704" y="5672"/>
                  </a:cubicBezTo>
                  <a:cubicBezTo>
                    <a:pt x="4837" y="5371"/>
                    <a:pt x="4971" y="5105"/>
                    <a:pt x="5071" y="4838"/>
                  </a:cubicBezTo>
                  <a:cubicBezTo>
                    <a:pt x="5237" y="4371"/>
                    <a:pt x="5371" y="3904"/>
                    <a:pt x="5438" y="3403"/>
                  </a:cubicBezTo>
                  <a:cubicBezTo>
                    <a:pt x="5538" y="2269"/>
                    <a:pt x="4904" y="234"/>
                    <a:pt x="4904" y="234"/>
                  </a:cubicBezTo>
                  <a:lnTo>
                    <a:pt x="4670" y="1"/>
                  </a:lnTo>
                  <a:close/>
                </a:path>
              </a:pathLst>
            </a:custGeom>
            <a:solidFill>
              <a:srgbClr val="75A7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9" name="Google Shape;5569;g20fcb8cc693_0_0"/>
            <p:cNvSpPr/>
            <p:nvPr/>
          </p:nvSpPr>
          <p:spPr>
            <a:xfrm>
              <a:off x="1441395" y="3283973"/>
              <a:ext cx="124569" cy="71941"/>
            </a:xfrm>
            <a:custGeom>
              <a:avLst/>
              <a:gdLst/>
              <a:ahLst/>
              <a:cxnLst/>
              <a:rect l="l" t="t" r="r" b="b"/>
              <a:pathLst>
                <a:path w="1735" h="1002" extrusionOk="0">
                  <a:moveTo>
                    <a:pt x="1434" y="0"/>
                  </a:moveTo>
                  <a:cubicBezTo>
                    <a:pt x="1053" y="55"/>
                    <a:pt x="650" y="109"/>
                    <a:pt x="260" y="109"/>
                  </a:cubicBezTo>
                  <a:cubicBezTo>
                    <a:pt x="173" y="109"/>
                    <a:pt x="86" y="107"/>
                    <a:pt x="0" y="101"/>
                  </a:cubicBezTo>
                  <a:lnTo>
                    <a:pt x="0" y="101"/>
                  </a:lnTo>
                  <a:cubicBezTo>
                    <a:pt x="133" y="401"/>
                    <a:pt x="267" y="701"/>
                    <a:pt x="434" y="1001"/>
                  </a:cubicBezTo>
                  <a:cubicBezTo>
                    <a:pt x="901" y="968"/>
                    <a:pt x="1334" y="901"/>
                    <a:pt x="1735" y="834"/>
                  </a:cubicBezTo>
                  <a:cubicBezTo>
                    <a:pt x="1601" y="568"/>
                    <a:pt x="1501" y="267"/>
                    <a:pt x="14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0" name="Google Shape;5570;g20fcb8cc693_0_0"/>
            <p:cNvSpPr/>
            <p:nvPr/>
          </p:nvSpPr>
          <p:spPr>
            <a:xfrm>
              <a:off x="1697644" y="3224093"/>
              <a:ext cx="69500" cy="79121"/>
            </a:xfrm>
            <a:custGeom>
              <a:avLst/>
              <a:gdLst/>
              <a:ahLst/>
              <a:cxnLst/>
              <a:rect l="l" t="t" r="r" b="b"/>
              <a:pathLst>
                <a:path w="968" h="1102" extrusionOk="0">
                  <a:moveTo>
                    <a:pt x="567" y="1"/>
                  </a:moveTo>
                  <a:cubicBezTo>
                    <a:pt x="367" y="67"/>
                    <a:pt x="200" y="167"/>
                    <a:pt x="0" y="234"/>
                  </a:cubicBezTo>
                  <a:cubicBezTo>
                    <a:pt x="67" y="534"/>
                    <a:pt x="167" y="801"/>
                    <a:pt x="267" y="1101"/>
                  </a:cubicBezTo>
                  <a:cubicBezTo>
                    <a:pt x="501" y="1001"/>
                    <a:pt x="734" y="901"/>
                    <a:pt x="968" y="768"/>
                  </a:cubicBezTo>
                  <a:cubicBezTo>
                    <a:pt x="834" y="534"/>
                    <a:pt x="667" y="267"/>
                    <a:pt x="567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1" name="Google Shape;5571;g20fcb8cc693_0_0"/>
            <p:cNvSpPr/>
            <p:nvPr/>
          </p:nvSpPr>
          <p:spPr>
            <a:xfrm>
              <a:off x="1558714" y="3248074"/>
              <a:ext cx="143739" cy="93480"/>
            </a:xfrm>
            <a:custGeom>
              <a:avLst/>
              <a:gdLst/>
              <a:ahLst/>
              <a:cxnLst/>
              <a:rect l="l" t="t" r="r" b="b"/>
              <a:pathLst>
                <a:path w="2002" h="1302" extrusionOk="0">
                  <a:moveTo>
                    <a:pt x="1735" y="0"/>
                  </a:moveTo>
                  <a:cubicBezTo>
                    <a:pt x="1435" y="100"/>
                    <a:pt x="1168" y="200"/>
                    <a:pt x="868" y="267"/>
                  </a:cubicBezTo>
                  <a:cubicBezTo>
                    <a:pt x="634" y="334"/>
                    <a:pt x="334" y="400"/>
                    <a:pt x="1" y="467"/>
                  </a:cubicBezTo>
                  <a:cubicBezTo>
                    <a:pt x="101" y="734"/>
                    <a:pt x="201" y="1034"/>
                    <a:pt x="301" y="1301"/>
                  </a:cubicBezTo>
                  <a:cubicBezTo>
                    <a:pt x="401" y="1301"/>
                    <a:pt x="468" y="1268"/>
                    <a:pt x="534" y="1268"/>
                  </a:cubicBezTo>
                  <a:cubicBezTo>
                    <a:pt x="1035" y="1168"/>
                    <a:pt x="1535" y="1034"/>
                    <a:pt x="2002" y="834"/>
                  </a:cubicBezTo>
                  <a:cubicBezTo>
                    <a:pt x="1902" y="567"/>
                    <a:pt x="1802" y="267"/>
                    <a:pt x="1735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2" name="Google Shape;5572;g20fcb8cc693_0_0"/>
            <p:cNvSpPr/>
            <p:nvPr/>
          </p:nvSpPr>
          <p:spPr>
            <a:xfrm>
              <a:off x="1676105" y="3051633"/>
              <a:ext cx="23980" cy="64761"/>
            </a:xfrm>
            <a:custGeom>
              <a:avLst/>
              <a:gdLst/>
              <a:ahLst/>
              <a:cxnLst/>
              <a:rect l="l" t="t" r="r" b="b"/>
              <a:pathLst>
                <a:path w="334" h="902" extrusionOk="0">
                  <a:moveTo>
                    <a:pt x="200" y="1"/>
                  </a:moveTo>
                  <a:cubicBezTo>
                    <a:pt x="133" y="1"/>
                    <a:pt x="67" y="1"/>
                    <a:pt x="0" y="34"/>
                  </a:cubicBezTo>
                  <a:cubicBezTo>
                    <a:pt x="0" y="334"/>
                    <a:pt x="0" y="635"/>
                    <a:pt x="33" y="901"/>
                  </a:cubicBezTo>
                  <a:cubicBezTo>
                    <a:pt x="133" y="901"/>
                    <a:pt x="234" y="901"/>
                    <a:pt x="334" y="868"/>
                  </a:cubicBezTo>
                  <a:cubicBezTo>
                    <a:pt x="267" y="568"/>
                    <a:pt x="234" y="301"/>
                    <a:pt x="200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3" name="Google Shape;5573;g20fcb8cc693_0_0"/>
            <p:cNvSpPr/>
            <p:nvPr/>
          </p:nvSpPr>
          <p:spPr>
            <a:xfrm>
              <a:off x="1534733" y="3056444"/>
              <a:ext cx="127010" cy="68064"/>
            </a:xfrm>
            <a:custGeom>
              <a:avLst/>
              <a:gdLst/>
              <a:ahLst/>
              <a:cxnLst/>
              <a:rect l="l" t="t" r="r" b="b"/>
              <a:pathLst>
                <a:path w="1769" h="948" extrusionOk="0">
                  <a:moveTo>
                    <a:pt x="1736" y="1"/>
                  </a:moveTo>
                  <a:cubicBezTo>
                    <a:pt x="1403" y="40"/>
                    <a:pt x="1071" y="56"/>
                    <a:pt x="732" y="56"/>
                  </a:cubicBezTo>
                  <a:cubicBezTo>
                    <a:pt x="493" y="56"/>
                    <a:pt x="250" y="48"/>
                    <a:pt x="1" y="34"/>
                  </a:cubicBezTo>
                  <a:cubicBezTo>
                    <a:pt x="1" y="334"/>
                    <a:pt x="1" y="634"/>
                    <a:pt x="1" y="935"/>
                  </a:cubicBezTo>
                  <a:cubicBezTo>
                    <a:pt x="162" y="944"/>
                    <a:pt x="323" y="948"/>
                    <a:pt x="483" y="948"/>
                  </a:cubicBezTo>
                  <a:cubicBezTo>
                    <a:pt x="921" y="948"/>
                    <a:pt x="1354" y="917"/>
                    <a:pt x="1769" y="868"/>
                  </a:cubicBezTo>
                  <a:cubicBezTo>
                    <a:pt x="1769" y="601"/>
                    <a:pt x="1736" y="301"/>
                    <a:pt x="1736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4" name="Google Shape;5574;g20fcb8cc693_0_0"/>
            <p:cNvSpPr/>
            <p:nvPr/>
          </p:nvSpPr>
          <p:spPr>
            <a:xfrm>
              <a:off x="1410234" y="3042084"/>
              <a:ext cx="110209" cy="81490"/>
            </a:xfrm>
            <a:custGeom>
              <a:avLst/>
              <a:gdLst/>
              <a:ahLst/>
              <a:cxnLst/>
              <a:rect l="l" t="t" r="r" b="b"/>
              <a:pathLst>
                <a:path w="1535" h="1135" extrusionOk="0">
                  <a:moveTo>
                    <a:pt x="100" y="0"/>
                  </a:moveTo>
                  <a:cubicBezTo>
                    <a:pt x="100" y="34"/>
                    <a:pt x="100" y="34"/>
                    <a:pt x="67" y="34"/>
                  </a:cubicBezTo>
                  <a:cubicBezTo>
                    <a:pt x="67" y="334"/>
                    <a:pt x="34" y="634"/>
                    <a:pt x="0" y="901"/>
                  </a:cubicBezTo>
                  <a:cubicBezTo>
                    <a:pt x="501" y="1034"/>
                    <a:pt x="1001" y="1101"/>
                    <a:pt x="1535" y="1135"/>
                  </a:cubicBezTo>
                  <a:cubicBezTo>
                    <a:pt x="1501" y="834"/>
                    <a:pt x="1501" y="534"/>
                    <a:pt x="1535" y="234"/>
                  </a:cubicBezTo>
                  <a:cubicBezTo>
                    <a:pt x="1034" y="201"/>
                    <a:pt x="567" y="100"/>
                    <a:pt x="100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5" name="Google Shape;5575;g20fcb8cc693_0_0"/>
            <p:cNvSpPr/>
            <p:nvPr/>
          </p:nvSpPr>
          <p:spPr>
            <a:xfrm>
              <a:off x="1443764" y="2819365"/>
              <a:ext cx="103029" cy="91039"/>
            </a:xfrm>
            <a:custGeom>
              <a:avLst/>
              <a:gdLst/>
              <a:ahLst/>
              <a:cxnLst/>
              <a:rect l="l" t="t" r="r" b="b"/>
              <a:pathLst>
                <a:path w="1435" h="1268" extrusionOk="0">
                  <a:moveTo>
                    <a:pt x="201" y="0"/>
                  </a:moveTo>
                  <a:cubicBezTo>
                    <a:pt x="134" y="300"/>
                    <a:pt x="34" y="601"/>
                    <a:pt x="0" y="901"/>
                  </a:cubicBezTo>
                  <a:cubicBezTo>
                    <a:pt x="434" y="1034"/>
                    <a:pt x="868" y="1168"/>
                    <a:pt x="1268" y="1268"/>
                  </a:cubicBezTo>
                  <a:cubicBezTo>
                    <a:pt x="1335" y="968"/>
                    <a:pt x="1368" y="667"/>
                    <a:pt x="1435" y="367"/>
                  </a:cubicBezTo>
                  <a:cubicBezTo>
                    <a:pt x="1034" y="267"/>
                    <a:pt x="601" y="167"/>
                    <a:pt x="201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6" name="Google Shape;5576;g20fcb8cc693_0_0"/>
            <p:cNvSpPr/>
            <p:nvPr/>
          </p:nvSpPr>
          <p:spPr>
            <a:xfrm>
              <a:off x="1551534" y="2850454"/>
              <a:ext cx="122199" cy="76752"/>
            </a:xfrm>
            <a:custGeom>
              <a:avLst/>
              <a:gdLst/>
              <a:ahLst/>
              <a:cxnLst/>
              <a:rect l="l" t="t" r="r" b="b"/>
              <a:pathLst>
                <a:path w="1702" h="1069" extrusionOk="0">
                  <a:moveTo>
                    <a:pt x="167" y="1"/>
                  </a:moveTo>
                  <a:cubicBezTo>
                    <a:pt x="101" y="268"/>
                    <a:pt x="34" y="568"/>
                    <a:pt x="0" y="868"/>
                  </a:cubicBezTo>
                  <a:cubicBezTo>
                    <a:pt x="534" y="968"/>
                    <a:pt x="1068" y="1035"/>
                    <a:pt x="1602" y="1068"/>
                  </a:cubicBezTo>
                  <a:cubicBezTo>
                    <a:pt x="1635" y="768"/>
                    <a:pt x="1668" y="468"/>
                    <a:pt x="1702" y="168"/>
                  </a:cubicBezTo>
                  <a:cubicBezTo>
                    <a:pt x="1168" y="134"/>
                    <a:pt x="668" y="101"/>
                    <a:pt x="167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7" name="Google Shape;5577;g20fcb8cc693_0_0"/>
            <p:cNvSpPr/>
            <p:nvPr/>
          </p:nvSpPr>
          <p:spPr>
            <a:xfrm>
              <a:off x="1680844" y="2862444"/>
              <a:ext cx="19242" cy="64761"/>
            </a:xfrm>
            <a:custGeom>
              <a:avLst/>
              <a:gdLst/>
              <a:ahLst/>
              <a:cxnLst/>
              <a:rect l="l" t="t" r="r" b="b"/>
              <a:pathLst>
                <a:path w="268" h="902" extrusionOk="0">
                  <a:moveTo>
                    <a:pt x="101" y="1"/>
                  </a:moveTo>
                  <a:cubicBezTo>
                    <a:pt x="67" y="301"/>
                    <a:pt x="34" y="601"/>
                    <a:pt x="1" y="901"/>
                  </a:cubicBezTo>
                  <a:lnTo>
                    <a:pt x="134" y="901"/>
                  </a:lnTo>
                  <a:cubicBezTo>
                    <a:pt x="168" y="601"/>
                    <a:pt x="201" y="301"/>
                    <a:pt x="268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8" name="Google Shape;5578;g20fcb8cc693_0_0"/>
            <p:cNvSpPr/>
            <p:nvPr/>
          </p:nvSpPr>
          <p:spPr>
            <a:xfrm>
              <a:off x="1570704" y="2634915"/>
              <a:ext cx="129379" cy="83931"/>
            </a:xfrm>
            <a:custGeom>
              <a:avLst/>
              <a:gdLst/>
              <a:ahLst/>
              <a:cxnLst/>
              <a:rect l="l" t="t" r="r" b="b"/>
              <a:pathLst>
                <a:path w="1802" h="1169" extrusionOk="0">
                  <a:moveTo>
                    <a:pt x="301" y="1"/>
                  </a:moveTo>
                  <a:cubicBezTo>
                    <a:pt x="200" y="268"/>
                    <a:pt x="100" y="568"/>
                    <a:pt x="0" y="835"/>
                  </a:cubicBezTo>
                  <a:cubicBezTo>
                    <a:pt x="534" y="1001"/>
                    <a:pt x="1101" y="1101"/>
                    <a:pt x="1668" y="1168"/>
                  </a:cubicBezTo>
                  <a:lnTo>
                    <a:pt x="1702" y="1168"/>
                  </a:lnTo>
                  <a:cubicBezTo>
                    <a:pt x="1735" y="901"/>
                    <a:pt x="1768" y="601"/>
                    <a:pt x="1802" y="301"/>
                  </a:cubicBezTo>
                  <a:cubicBezTo>
                    <a:pt x="1735" y="301"/>
                    <a:pt x="1668" y="301"/>
                    <a:pt x="1601" y="268"/>
                  </a:cubicBezTo>
                  <a:cubicBezTo>
                    <a:pt x="1168" y="201"/>
                    <a:pt x="734" y="101"/>
                    <a:pt x="301" y="1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9" name="Google Shape;5579;g20fcb8cc693_0_0"/>
            <p:cNvSpPr/>
            <p:nvPr/>
          </p:nvSpPr>
          <p:spPr>
            <a:xfrm>
              <a:off x="1707194" y="2658895"/>
              <a:ext cx="67131" cy="69500"/>
            </a:xfrm>
            <a:custGeom>
              <a:avLst/>
              <a:gdLst/>
              <a:ahLst/>
              <a:cxnLst/>
              <a:rect l="l" t="t" r="r" b="b"/>
              <a:pathLst>
                <a:path w="935" h="968" extrusionOk="0">
                  <a:moveTo>
                    <a:pt x="134" y="0"/>
                  </a:moveTo>
                  <a:cubicBezTo>
                    <a:pt x="101" y="300"/>
                    <a:pt x="67" y="601"/>
                    <a:pt x="1" y="868"/>
                  </a:cubicBezTo>
                  <a:cubicBezTo>
                    <a:pt x="201" y="901"/>
                    <a:pt x="401" y="934"/>
                    <a:pt x="568" y="968"/>
                  </a:cubicBezTo>
                  <a:cubicBezTo>
                    <a:pt x="701" y="667"/>
                    <a:pt x="835" y="401"/>
                    <a:pt x="935" y="134"/>
                  </a:cubicBezTo>
                  <a:cubicBezTo>
                    <a:pt x="668" y="100"/>
                    <a:pt x="401" y="34"/>
                    <a:pt x="134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0" name="Google Shape;5580;g20fcb8cc693_0_0"/>
            <p:cNvSpPr/>
            <p:nvPr/>
          </p:nvSpPr>
          <p:spPr>
            <a:xfrm>
              <a:off x="1546724" y="2751156"/>
              <a:ext cx="38771" cy="99368"/>
            </a:xfrm>
            <a:custGeom>
              <a:avLst/>
              <a:gdLst/>
              <a:ahLst/>
              <a:cxnLst/>
              <a:rect l="l" t="t" r="r" b="b"/>
              <a:pathLst>
                <a:path w="540" h="1384" extrusionOk="0">
                  <a:moveTo>
                    <a:pt x="411" y="1"/>
                  </a:moveTo>
                  <a:cubicBezTo>
                    <a:pt x="364" y="1"/>
                    <a:pt x="315" y="27"/>
                    <a:pt x="301" y="83"/>
                  </a:cubicBezTo>
                  <a:cubicBezTo>
                    <a:pt x="201" y="483"/>
                    <a:pt x="101" y="917"/>
                    <a:pt x="1" y="1317"/>
                  </a:cubicBezTo>
                  <a:cubicBezTo>
                    <a:pt x="67" y="1350"/>
                    <a:pt x="168" y="1350"/>
                    <a:pt x="234" y="1384"/>
                  </a:cubicBezTo>
                  <a:cubicBezTo>
                    <a:pt x="301" y="950"/>
                    <a:pt x="401" y="550"/>
                    <a:pt x="501" y="150"/>
                  </a:cubicBezTo>
                  <a:cubicBezTo>
                    <a:pt x="540" y="52"/>
                    <a:pt x="477" y="1"/>
                    <a:pt x="41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1" name="Google Shape;5581;g20fcb8cc693_0_0"/>
            <p:cNvSpPr/>
            <p:nvPr/>
          </p:nvSpPr>
          <p:spPr>
            <a:xfrm>
              <a:off x="1520373" y="2910334"/>
              <a:ext cx="31232" cy="148549"/>
            </a:xfrm>
            <a:custGeom>
              <a:avLst/>
              <a:gdLst/>
              <a:ahLst/>
              <a:cxnLst/>
              <a:rect l="l" t="t" r="r" b="b"/>
              <a:pathLst>
                <a:path w="435" h="2069" extrusionOk="0">
                  <a:moveTo>
                    <a:pt x="201" y="1"/>
                  </a:moveTo>
                  <a:cubicBezTo>
                    <a:pt x="101" y="668"/>
                    <a:pt x="1" y="1368"/>
                    <a:pt x="1" y="2069"/>
                  </a:cubicBezTo>
                  <a:lnTo>
                    <a:pt x="201" y="2069"/>
                  </a:lnTo>
                  <a:cubicBezTo>
                    <a:pt x="234" y="1402"/>
                    <a:pt x="301" y="701"/>
                    <a:pt x="434" y="34"/>
                  </a:cubicBezTo>
                  <a:cubicBezTo>
                    <a:pt x="368" y="34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2" name="Google Shape;5582;g20fcb8cc693_0_0"/>
            <p:cNvSpPr/>
            <p:nvPr/>
          </p:nvSpPr>
          <p:spPr>
            <a:xfrm>
              <a:off x="1520373" y="3123504"/>
              <a:ext cx="38412" cy="160539"/>
            </a:xfrm>
            <a:custGeom>
              <a:avLst/>
              <a:gdLst/>
              <a:ahLst/>
              <a:cxnLst/>
              <a:rect l="l" t="t" r="r" b="b"/>
              <a:pathLst>
                <a:path w="535" h="2236" extrusionOk="0">
                  <a:moveTo>
                    <a:pt x="1" y="1"/>
                  </a:moveTo>
                  <a:cubicBezTo>
                    <a:pt x="34" y="768"/>
                    <a:pt x="134" y="1502"/>
                    <a:pt x="334" y="2235"/>
                  </a:cubicBezTo>
                  <a:cubicBezTo>
                    <a:pt x="401" y="2235"/>
                    <a:pt x="468" y="2202"/>
                    <a:pt x="535" y="2202"/>
                  </a:cubicBezTo>
                  <a:cubicBezTo>
                    <a:pt x="334" y="1502"/>
                    <a:pt x="234" y="768"/>
                    <a:pt x="201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3" name="Google Shape;5583;g20fcb8cc693_0_0"/>
            <p:cNvSpPr/>
            <p:nvPr/>
          </p:nvSpPr>
          <p:spPr>
            <a:xfrm>
              <a:off x="1565894" y="3341484"/>
              <a:ext cx="47961" cy="69500"/>
            </a:xfrm>
            <a:custGeom>
              <a:avLst/>
              <a:gdLst/>
              <a:ahLst/>
              <a:cxnLst/>
              <a:rect l="l" t="t" r="r" b="b"/>
              <a:pathLst>
                <a:path w="668" h="968" extrusionOk="0">
                  <a:moveTo>
                    <a:pt x="201" y="0"/>
                  </a:moveTo>
                  <a:cubicBezTo>
                    <a:pt x="134" y="0"/>
                    <a:pt x="67" y="33"/>
                    <a:pt x="1" y="33"/>
                  </a:cubicBezTo>
                  <a:cubicBezTo>
                    <a:pt x="134" y="367"/>
                    <a:pt x="267" y="667"/>
                    <a:pt x="468" y="967"/>
                  </a:cubicBezTo>
                  <a:cubicBezTo>
                    <a:pt x="534" y="934"/>
                    <a:pt x="601" y="901"/>
                    <a:pt x="668" y="867"/>
                  </a:cubicBezTo>
                  <a:cubicBezTo>
                    <a:pt x="501" y="567"/>
                    <a:pt x="334" y="300"/>
                    <a:pt x="2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4" name="Google Shape;5584;g20fcb8cc693_0_0"/>
            <p:cNvSpPr/>
            <p:nvPr/>
          </p:nvSpPr>
          <p:spPr>
            <a:xfrm>
              <a:off x="1544354" y="3281604"/>
              <a:ext cx="35971" cy="62320"/>
            </a:xfrm>
            <a:custGeom>
              <a:avLst/>
              <a:gdLst/>
              <a:ahLst/>
              <a:cxnLst/>
              <a:rect l="l" t="t" r="r" b="b"/>
              <a:pathLst>
                <a:path w="501" h="868" extrusionOk="0">
                  <a:moveTo>
                    <a:pt x="201" y="0"/>
                  </a:moveTo>
                  <a:cubicBezTo>
                    <a:pt x="134" y="0"/>
                    <a:pt x="67" y="33"/>
                    <a:pt x="0" y="33"/>
                  </a:cubicBezTo>
                  <a:cubicBezTo>
                    <a:pt x="67" y="300"/>
                    <a:pt x="167" y="601"/>
                    <a:pt x="301" y="867"/>
                  </a:cubicBezTo>
                  <a:cubicBezTo>
                    <a:pt x="367" y="867"/>
                    <a:pt x="434" y="834"/>
                    <a:pt x="501" y="834"/>
                  </a:cubicBezTo>
                  <a:cubicBezTo>
                    <a:pt x="401" y="567"/>
                    <a:pt x="301" y="267"/>
                    <a:pt x="201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5" name="Google Shape;5585;g20fcb8cc693_0_0"/>
            <p:cNvSpPr/>
            <p:nvPr/>
          </p:nvSpPr>
          <p:spPr>
            <a:xfrm>
              <a:off x="1518004" y="3058813"/>
              <a:ext cx="16801" cy="64761"/>
            </a:xfrm>
            <a:custGeom>
              <a:avLst/>
              <a:gdLst/>
              <a:ahLst/>
              <a:cxnLst/>
              <a:rect l="l" t="t" r="r" b="b"/>
              <a:pathLst>
                <a:path w="234" h="902" extrusionOk="0">
                  <a:moveTo>
                    <a:pt x="34" y="1"/>
                  </a:moveTo>
                  <a:cubicBezTo>
                    <a:pt x="0" y="301"/>
                    <a:pt x="0" y="601"/>
                    <a:pt x="34" y="902"/>
                  </a:cubicBezTo>
                  <a:lnTo>
                    <a:pt x="234" y="902"/>
                  </a:lnTo>
                  <a:cubicBezTo>
                    <a:pt x="234" y="601"/>
                    <a:pt x="234" y="301"/>
                    <a:pt x="234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6" name="Google Shape;5586;g20fcb8cc693_0_0"/>
            <p:cNvSpPr/>
            <p:nvPr/>
          </p:nvSpPr>
          <p:spPr>
            <a:xfrm>
              <a:off x="1534733" y="2845715"/>
              <a:ext cx="28863" cy="67131"/>
            </a:xfrm>
            <a:custGeom>
              <a:avLst/>
              <a:gdLst/>
              <a:ahLst/>
              <a:cxnLst/>
              <a:rect l="l" t="t" r="r" b="b"/>
              <a:pathLst>
                <a:path w="402" h="935" extrusionOk="0">
                  <a:moveTo>
                    <a:pt x="168" y="0"/>
                  </a:moveTo>
                  <a:cubicBezTo>
                    <a:pt x="101" y="300"/>
                    <a:pt x="68" y="601"/>
                    <a:pt x="1" y="901"/>
                  </a:cubicBezTo>
                  <a:cubicBezTo>
                    <a:pt x="101" y="901"/>
                    <a:pt x="168" y="934"/>
                    <a:pt x="234" y="934"/>
                  </a:cubicBezTo>
                  <a:cubicBezTo>
                    <a:pt x="268" y="634"/>
                    <a:pt x="335" y="334"/>
                    <a:pt x="401" y="67"/>
                  </a:cubicBezTo>
                  <a:cubicBezTo>
                    <a:pt x="335" y="33"/>
                    <a:pt x="234" y="33"/>
                    <a:pt x="168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7" name="Google Shape;5587;g20fcb8cc693_0_0"/>
            <p:cNvSpPr/>
            <p:nvPr/>
          </p:nvSpPr>
          <p:spPr>
            <a:xfrm>
              <a:off x="1659304" y="2927135"/>
              <a:ext cx="21611" cy="129379"/>
            </a:xfrm>
            <a:custGeom>
              <a:avLst/>
              <a:gdLst/>
              <a:ahLst/>
              <a:cxnLst/>
              <a:rect l="l" t="t" r="r" b="b"/>
              <a:pathLst>
                <a:path w="301" h="1802" extrusionOk="0">
                  <a:moveTo>
                    <a:pt x="101" y="0"/>
                  </a:moveTo>
                  <a:cubicBezTo>
                    <a:pt x="34" y="601"/>
                    <a:pt x="1" y="1201"/>
                    <a:pt x="1" y="1802"/>
                  </a:cubicBezTo>
                  <a:cubicBezTo>
                    <a:pt x="67" y="1768"/>
                    <a:pt x="167" y="1768"/>
                    <a:pt x="234" y="1768"/>
                  </a:cubicBezTo>
                  <a:cubicBezTo>
                    <a:pt x="234" y="1168"/>
                    <a:pt x="267" y="601"/>
                    <a:pt x="3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8" name="Google Shape;5588;g20fcb8cc693_0_0"/>
            <p:cNvSpPr/>
            <p:nvPr/>
          </p:nvSpPr>
          <p:spPr>
            <a:xfrm>
              <a:off x="1700014" y="2606195"/>
              <a:ext cx="22832" cy="52771"/>
            </a:xfrm>
            <a:custGeom>
              <a:avLst/>
              <a:gdLst/>
              <a:ahLst/>
              <a:cxnLst/>
              <a:rect l="l" t="t" r="r" b="b"/>
              <a:pathLst>
                <a:path w="318" h="735" extrusionOk="0">
                  <a:moveTo>
                    <a:pt x="213" y="0"/>
                  </a:moveTo>
                  <a:cubicBezTo>
                    <a:pt x="159" y="0"/>
                    <a:pt x="101" y="34"/>
                    <a:pt x="101" y="100"/>
                  </a:cubicBezTo>
                  <a:cubicBezTo>
                    <a:pt x="67" y="301"/>
                    <a:pt x="34" y="501"/>
                    <a:pt x="1" y="701"/>
                  </a:cubicBezTo>
                  <a:cubicBezTo>
                    <a:pt x="101" y="734"/>
                    <a:pt x="167" y="734"/>
                    <a:pt x="234" y="734"/>
                  </a:cubicBezTo>
                  <a:cubicBezTo>
                    <a:pt x="267" y="534"/>
                    <a:pt x="301" y="301"/>
                    <a:pt x="301" y="100"/>
                  </a:cubicBezTo>
                  <a:cubicBezTo>
                    <a:pt x="317" y="34"/>
                    <a:pt x="267" y="0"/>
                    <a:pt x="213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9" name="Google Shape;5589;g20fcb8cc693_0_0"/>
            <p:cNvSpPr/>
            <p:nvPr/>
          </p:nvSpPr>
          <p:spPr>
            <a:xfrm>
              <a:off x="1702383" y="3303144"/>
              <a:ext cx="33601" cy="47961"/>
            </a:xfrm>
            <a:custGeom>
              <a:avLst/>
              <a:gdLst/>
              <a:ahLst/>
              <a:cxnLst/>
              <a:rect l="l" t="t" r="r" b="b"/>
              <a:pathLst>
                <a:path w="468" h="668" extrusionOk="0">
                  <a:moveTo>
                    <a:pt x="201" y="0"/>
                  </a:moveTo>
                  <a:cubicBezTo>
                    <a:pt x="134" y="0"/>
                    <a:pt x="68" y="34"/>
                    <a:pt x="1" y="67"/>
                  </a:cubicBezTo>
                  <a:cubicBezTo>
                    <a:pt x="101" y="267"/>
                    <a:pt x="168" y="467"/>
                    <a:pt x="268" y="668"/>
                  </a:cubicBezTo>
                  <a:cubicBezTo>
                    <a:pt x="335" y="634"/>
                    <a:pt x="401" y="601"/>
                    <a:pt x="468" y="567"/>
                  </a:cubicBezTo>
                  <a:cubicBezTo>
                    <a:pt x="368" y="367"/>
                    <a:pt x="301" y="200"/>
                    <a:pt x="201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0" name="Google Shape;5590;g20fcb8cc693_0_0"/>
            <p:cNvSpPr/>
            <p:nvPr/>
          </p:nvSpPr>
          <p:spPr>
            <a:xfrm>
              <a:off x="1673664" y="2718775"/>
              <a:ext cx="33601" cy="143739"/>
            </a:xfrm>
            <a:custGeom>
              <a:avLst/>
              <a:gdLst/>
              <a:ahLst/>
              <a:cxnLst/>
              <a:rect l="l" t="t" r="r" b="b"/>
              <a:pathLst>
                <a:path w="468" h="2002" extrusionOk="0">
                  <a:moveTo>
                    <a:pt x="268" y="0"/>
                  </a:moveTo>
                  <a:cubicBezTo>
                    <a:pt x="167" y="667"/>
                    <a:pt x="67" y="1334"/>
                    <a:pt x="1" y="2002"/>
                  </a:cubicBezTo>
                  <a:lnTo>
                    <a:pt x="201" y="2002"/>
                  </a:lnTo>
                  <a:cubicBezTo>
                    <a:pt x="301" y="1334"/>
                    <a:pt x="401" y="701"/>
                    <a:pt x="468" y="34"/>
                  </a:cubicBezTo>
                  <a:cubicBezTo>
                    <a:pt x="401" y="34"/>
                    <a:pt x="334" y="34"/>
                    <a:pt x="268" y="0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1" name="Google Shape;5591;g20fcb8cc693_0_0"/>
            <p:cNvSpPr/>
            <p:nvPr/>
          </p:nvSpPr>
          <p:spPr>
            <a:xfrm>
              <a:off x="1661673" y="3116324"/>
              <a:ext cx="36042" cy="131820"/>
            </a:xfrm>
            <a:custGeom>
              <a:avLst/>
              <a:gdLst/>
              <a:ahLst/>
              <a:cxnLst/>
              <a:rect l="l" t="t" r="r" b="b"/>
              <a:pathLst>
                <a:path w="502" h="1836" extrusionOk="0">
                  <a:moveTo>
                    <a:pt x="234" y="0"/>
                  </a:moveTo>
                  <a:cubicBezTo>
                    <a:pt x="168" y="34"/>
                    <a:pt x="68" y="34"/>
                    <a:pt x="1" y="34"/>
                  </a:cubicBezTo>
                  <a:cubicBezTo>
                    <a:pt x="68" y="634"/>
                    <a:pt x="134" y="1235"/>
                    <a:pt x="301" y="1835"/>
                  </a:cubicBezTo>
                  <a:cubicBezTo>
                    <a:pt x="368" y="1802"/>
                    <a:pt x="435" y="1768"/>
                    <a:pt x="501" y="1735"/>
                  </a:cubicBezTo>
                  <a:cubicBezTo>
                    <a:pt x="368" y="1168"/>
                    <a:pt x="268" y="601"/>
                    <a:pt x="234" y="34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2" name="Google Shape;5592;g20fcb8cc693_0_0"/>
            <p:cNvSpPr/>
            <p:nvPr/>
          </p:nvSpPr>
          <p:spPr>
            <a:xfrm>
              <a:off x="1683285" y="3240894"/>
              <a:ext cx="33601" cy="67131"/>
            </a:xfrm>
            <a:custGeom>
              <a:avLst/>
              <a:gdLst/>
              <a:ahLst/>
              <a:cxnLst/>
              <a:rect l="l" t="t" r="r" b="b"/>
              <a:pathLst>
                <a:path w="468" h="935" extrusionOk="0">
                  <a:moveTo>
                    <a:pt x="200" y="0"/>
                  </a:moveTo>
                  <a:cubicBezTo>
                    <a:pt x="134" y="33"/>
                    <a:pt x="67" y="67"/>
                    <a:pt x="0" y="100"/>
                  </a:cubicBezTo>
                  <a:cubicBezTo>
                    <a:pt x="67" y="367"/>
                    <a:pt x="167" y="667"/>
                    <a:pt x="267" y="934"/>
                  </a:cubicBezTo>
                  <a:cubicBezTo>
                    <a:pt x="334" y="901"/>
                    <a:pt x="400" y="867"/>
                    <a:pt x="467" y="867"/>
                  </a:cubicBezTo>
                  <a:cubicBezTo>
                    <a:pt x="367" y="567"/>
                    <a:pt x="267" y="300"/>
                    <a:pt x="200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3" name="Google Shape;5593;g20fcb8cc693_0_0"/>
            <p:cNvSpPr/>
            <p:nvPr/>
          </p:nvSpPr>
          <p:spPr>
            <a:xfrm>
              <a:off x="1659304" y="3054074"/>
              <a:ext cx="19242" cy="64690"/>
            </a:xfrm>
            <a:custGeom>
              <a:avLst/>
              <a:gdLst/>
              <a:ahLst/>
              <a:cxnLst/>
              <a:rect l="l" t="t" r="r" b="b"/>
              <a:pathLst>
                <a:path w="268" h="901" extrusionOk="0">
                  <a:moveTo>
                    <a:pt x="234" y="0"/>
                  </a:moveTo>
                  <a:cubicBezTo>
                    <a:pt x="167" y="0"/>
                    <a:pt x="67" y="0"/>
                    <a:pt x="1" y="34"/>
                  </a:cubicBezTo>
                  <a:cubicBezTo>
                    <a:pt x="1" y="334"/>
                    <a:pt x="34" y="634"/>
                    <a:pt x="34" y="901"/>
                  </a:cubicBezTo>
                  <a:cubicBezTo>
                    <a:pt x="101" y="901"/>
                    <a:pt x="201" y="901"/>
                    <a:pt x="267" y="867"/>
                  </a:cubicBezTo>
                  <a:cubicBezTo>
                    <a:pt x="234" y="601"/>
                    <a:pt x="234" y="300"/>
                    <a:pt x="234" y="0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4" name="Google Shape;5594;g20fcb8cc693_0_0"/>
            <p:cNvSpPr/>
            <p:nvPr/>
          </p:nvSpPr>
          <p:spPr>
            <a:xfrm>
              <a:off x="1666484" y="2862444"/>
              <a:ext cx="21611" cy="64761"/>
            </a:xfrm>
            <a:custGeom>
              <a:avLst/>
              <a:gdLst/>
              <a:ahLst/>
              <a:cxnLst/>
              <a:rect l="l" t="t" r="r" b="b"/>
              <a:pathLst>
                <a:path w="301" h="902" extrusionOk="0">
                  <a:moveTo>
                    <a:pt x="101" y="1"/>
                  </a:moveTo>
                  <a:cubicBezTo>
                    <a:pt x="67" y="301"/>
                    <a:pt x="34" y="601"/>
                    <a:pt x="1" y="901"/>
                  </a:cubicBezTo>
                  <a:lnTo>
                    <a:pt x="201" y="901"/>
                  </a:lnTo>
                  <a:cubicBezTo>
                    <a:pt x="234" y="601"/>
                    <a:pt x="267" y="301"/>
                    <a:pt x="3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5" name="Google Shape;5595;g20fcb8cc693_0_0"/>
            <p:cNvSpPr/>
            <p:nvPr/>
          </p:nvSpPr>
          <p:spPr>
            <a:xfrm>
              <a:off x="1692834" y="2656454"/>
              <a:ext cx="24052" cy="64761"/>
            </a:xfrm>
            <a:custGeom>
              <a:avLst/>
              <a:gdLst/>
              <a:ahLst/>
              <a:cxnLst/>
              <a:rect l="l" t="t" r="r" b="b"/>
              <a:pathLst>
                <a:path w="335" h="902" extrusionOk="0">
                  <a:moveTo>
                    <a:pt x="101" y="1"/>
                  </a:moveTo>
                  <a:cubicBezTo>
                    <a:pt x="67" y="301"/>
                    <a:pt x="34" y="601"/>
                    <a:pt x="1" y="868"/>
                  </a:cubicBezTo>
                  <a:cubicBezTo>
                    <a:pt x="67" y="902"/>
                    <a:pt x="134" y="902"/>
                    <a:pt x="201" y="902"/>
                  </a:cubicBezTo>
                  <a:cubicBezTo>
                    <a:pt x="267" y="635"/>
                    <a:pt x="301" y="334"/>
                    <a:pt x="334" y="34"/>
                  </a:cubicBezTo>
                  <a:cubicBezTo>
                    <a:pt x="267" y="34"/>
                    <a:pt x="201" y="34"/>
                    <a:pt x="101" y="1"/>
                  </a:cubicBezTo>
                  <a:close/>
                </a:path>
              </a:pathLst>
            </a:custGeom>
            <a:solidFill>
              <a:srgbClr val="88A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6" name="Google Shape;5596;g20fcb8cc693_0_0"/>
            <p:cNvSpPr/>
            <p:nvPr/>
          </p:nvSpPr>
          <p:spPr>
            <a:xfrm>
              <a:off x="1412604" y="1877009"/>
              <a:ext cx="368896" cy="381963"/>
            </a:xfrm>
            <a:custGeom>
              <a:avLst/>
              <a:gdLst/>
              <a:ahLst/>
              <a:cxnLst/>
              <a:rect l="l" t="t" r="r" b="b"/>
              <a:pathLst>
                <a:path w="5138" h="5320" extrusionOk="0">
                  <a:moveTo>
                    <a:pt x="3787" y="0"/>
                  </a:moveTo>
                  <a:cubicBezTo>
                    <a:pt x="3704" y="0"/>
                    <a:pt x="3619" y="7"/>
                    <a:pt x="3537" y="16"/>
                  </a:cubicBezTo>
                  <a:cubicBezTo>
                    <a:pt x="2536" y="83"/>
                    <a:pt x="1535" y="249"/>
                    <a:pt x="568" y="516"/>
                  </a:cubicBezTo>
                  <a:cubicBezTo>
                    <a:pt x="534" y="550"/>
                    <a:pt x="501" y="550"/>
                    <a:pt x="468" y="550"/>
                  </a:cubicBezTo>
                  <a:cubicBezTo>
                    <a:pt x="468" y="550"/>
                    <a:pt x="1" y="716"/>
                    <a:pt x="1" y="1050"/>
                  </a:cubicBezTo>
                  <a:cubicBezTo>
                    <a:pt x="34" y="1550"/>
                    <a:pt x="67" y="2084"/>
                    <a:pt x="168" y="2584"/>
                  </a:cubicBezTo>
                  <a:cubicBezTo>
                    <a:pt x="234" y="3118"/>
                    <a:pt x="368" y="3685"/>
                    <a:pt x="501" y="4219"/>
                  </a:cubicBezTo>
                  <a:cubicBezTo>
                    <a:pt x="568" y="4419"/>
                    <a:pt x="601" y="4652"/>
                    <a:pt x="768" y="4819"/>
                  </a:cubicBezTo>
                  <a:cubicBezTo>
                    <a:pt x="1068" y="5286"/>
                    <a:pt x="1735" y="5320"/>
                    <a:pt x="2269" y="5320"/>
                  </a:cubicBezTo>
                  <a:lnTo>
                    <a:pt x="2869" y="5320"/>
                  </a:lnTo>
                  <a:cubicBezTo>
                    <a:pt x="3270" y="5320"/>
                    <a:pt x="3637" y="5320"/>
                    <a:pt x="4004" y="5220"/>
                  </a:cubicBezTo>
                  <a:cubicBezTo>
                    <a:pt x="4371" y="5119"/>
                    <a:pt x="4737" y="4919"/>
                    <a:pt x="4938" y="4586"/>
                  </a:cubicBezTo>
                  <a:cubicBezTo>
                    <a:pt x="5138" y="4252"/>
                    <a:pt x="5138" y="3819"/>
                    <a:pt x="4904" y="3518"/>
                  </a:cubicBezTo>
                  <a:cubicBezTo>
                    <a:pt x="4804" y="3418"/>
                    <a:pt x="4671" y="3318"/>
                    <a:pt x="4604" y="3218"/>
                  </a:cubicBezTo>
                  <a:cubicBezTo>
                    <a:pt x="4537" y="3085"/>
                    <a:pt x="4537" y="2885"/>
                    <a:pt x="4537" y="2751"/>
                  </a:cubicBezTo>
                  <a:cubicBezTo>
                    <a:pt x="4571" y="2117"/>
                    <a:pt x="4571" y="1484"/>
                    <a:pt x="4537" y="850"/>
                  </a:cubicBezTo>
                  <a:cubicBezTo>
                    <a:pt x="4537" y="616"/>
                    <a:pt x="4504" y="383"/>
                    <a:pt x="4337" y="216"/>
                  </a:cubicBezTo>
                  <a:cubicBezTo>
                    <a:pt x="4216" y="47"/>
                    <a:pt x="4007" y="0"/>
                    <a:pt x="3787" y="0"/>
                  </a:cubicBezTo>
                  <a:close/>
                </a:path>
              </a:pathLst>
            </a:custGeom>
            <a:solidFill>
              <a:srgbClr val="8C52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7" name="Google Shape;5597;g20fcb8cc693_0_0"/>
            <p:cNvSpPr/>
            <p:nvPr/>
          </p:nvSpPr>
          <p:spPr>
            <a:xfrm>
              <a:off x="1496465" y="2163126"/>
              <a:ext cx="170088" cy="188971"/>
            </a:xfrm>
            <a:custGeom>
              <a:avLst/>
              <a:gdLst/>
              <a:ahLst/>
              <a:cxnLst/>
              <a:rect l="l" t="t" r="r" b="b"/>
              <a:pathLst>
                <a:path w="2369" h="2632" extrusionOk="0">
                  <a:moveTo>
                    <a:pt x="267" y="0"/>
                  </a:moveTo>
                  <a:lnTo>
                    <a:pt x="0" y="2135"/>
                  </a:lnTo>
                  <a:cubicBezTo>
                    <a:pt x="568" y="2524"/>
                    <a:pt x="1076" y="2631"/>
                    <a:pt x="1464" y="2631"/>
                  </a:cubicBezTo>
                  <a:cubicBezTo>
                    <a:pt x="1941" y="2631"/>
                    <a:pt x="2235" y="2469"/>
                    <a:pt x="2235" y="2469"/>
                  </a:cubicBezTo>
                  <a:lnTo>
                    <a:pt x="2269" y="1768"/>
                  </a:lnTo>
                  <a:lnTo>
                    <a:pt x="2302" y="1335"/>
                  </a:lnTo>
                  <a:lnTo>
                    <a:pt x="2369" y="334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8C52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8" name="Google Shape;5598;g20fcb8cc693_0_0"/>
            <p:cNvSpPr/>
            <p:nvPr/>
          </p:nvSpPr>
          <p:spPr>
            <a:xfrm>
              <a:off x="1256944" y="2246915"/>
              <a:ext cx="287477" cy="598863"/>
            </a:xfrm>
            <a:custGeom>
              <a:avLst/>
              <a:gdLst/>
              <a:ahLst/>
              <a:cxnLst/>
              <a:rect l="l" t="t" r="r" b="b"/>
              <a:pathLst>
                <a:path w="4004" h="8341" extrusionOk="0">
                  <a:moveTo>
                    <a:pt x="1602" y="1"/>
                  </a:moveTo>
                  <a:lnTo>
                    <a:pt x="1" y="768"/>
                  </a:lnTo>
                  <a:lnTo>
                    <a:pt x="301" y="1035"/>
                  </a:lnTo>
                  <a:lnTo>
                    <a:pt x="2269" y="2803"/>
                  </a:lnTo>
                  <a:lnTo>
                    <a:pt x="2035" y="2936"/>
                  </a:lnTo>
                  <a:lnTo>
                    <a:pt x="968" y="3503"/>
                  </a:lnTo>
                  <a:lnTo>
                    <a:pt x="1068" y="3737"/>
                  </a:lnTo>
                  <a:lnTo>
                    <a:pt x="3536" y="8340"/>
                  </a:lnTo>
                  <a:lnTo>
                    <a:pt x="3570" y="8340"/>
                  </a:lnTo>
                  <a:cubicBezTo>
                    <a:pt x="3570" y="8340"/>
                    <a:pt x="3570" y="8340"/>
                    <a:pt x="3570" y="8273"/>
                  </a:cubicBezTo>
                  <a:cubicBezTo>
                    <a:pt x="3636" y="7673"/>
                    <a:pt x="4003" y="3703"/>
                    <a:pt x="2302" y="935"/>
                  </a:cubicBezTo>
                  <a:cubicBezTo>
                    <a:pt x="2102" y="601"/>
                    <a:pt x="1869" y="301"/>
                    <a:pt x="1602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9" name="Google Shape;5599;g20fcb8cc693_0_0"/>
            <p:cNvSpPr/>
            <p:nvPr/>
          </p:nvSpPr>
          <p:spPr>
            <a:xfrm>
              <a:off x="1513194" y="2318786"/>
              <a:ext cx="309016" cy="526994"/>
            </a:xfrm>
            <a:custGeom>
              <a:avLst/>
              <a:gdLst/>
              <a:ahLst/>
              <a:cxnLst/>
              <a:rect l="l" t="t" r="r" b="b"/>
              <a:pathLst>
                <a:path w="4304" h="7340" extrusionOk="0">
                  <a:moveTo>
                    <a:pt x="3170" y="1"/>
                  </a:moveTo>
                  <a:cubicBezTo>
                    <a:pt x="2936" y="134"/>
                    <a:pt x="2736" y="334"/>
                    <a:pt x="2569" y="534"/>
                  </a:cubicBezTo>
                  <a:cubicBezTo>
                    <a:pt x="701" y="2536"/>
                    <a:pt x="67" y="6672"/>
                    <a:pt x="1" y="7272"/>
                  </a:cubicBezTo>
                  <a:cubicBezTo>
                    <a:pt x="1" y="7339"/>
                    <a:pt x="1" y="7339"/>
                    <a:pt x="1" y="7339"/>
                  </a:cubicBezTo>
                  <a:lnTo>
                    <a:pt x="2769" y="3970"/>
                  </a:lnTo>
                  <a:lnTo>
                    <a:pt x="3170" y="3503"/>
                  </a:lnTo>
                  <a:lnTo>
                    <a:pt x="2302" y="2636"/>
                  </a:lnTo>
                  <a:lnTo>
                    <a:pt x="2036" y="2336"/>
                  </a:lnTo>
                  <a:lnTo>
                    <a:pt x="3904" y="1402"/>
                  </a:lnTo>
                  <a:lnTo>
                    <a:pt x="4304" y="1235"/>
                  </a:lnTo>
                  <a:lnTo>
                    <a:pt x="3170" y="1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0" name="Google Shape;5600;g20fcb8cc693_0_0"/>
            <p:cNvSpPr/>
            <p:nvPr/>
          </p:nvSpPr>
          <p:spPr>
            <a:xfrm>
              <a:off x="1556345" y="2328335"/>
              <a:ext cx="67131" cy="81562"/>
            </a:xfrm>
            <a:custGeom>
              <a:avLst/>
              <a:gdLst/>
              <a:ahLst/>
              <a:cxnLst/>
              <a:rect l="l" t="t" r="r" b="b"/>
              <a:pathLst>
                <a:path w="935" h="1136" extrusionOk="0">
                  <a:moveTo>
                    <a:pt x="200" y="1"/>
                  </a:moveTo>
                  <a:lnTo>
                    <a:pt x="0" y="201"/>
                  </a:lnTo>
                  <a:cubicBezTo>
                    <a:pt x="0" y="234"/>
                    <a:pt x="200" y="1102"/>
                    <a:pt x="200" y="1102"/>
                  </a:cubicBezTo>
                  <a:lnTo>
                    <a:pt x="567" y="1135"/>
                  </a:lnTo>
                  <a:lnTo>
                    <a:pt x="934" y="401"/>
                  </a:lnTo>
                  <a:lnTo>
                    <a:pt x="534" y="1"/>
                  </a:ln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1" name="Google Shape;5601;g20fcb8cc693_0_0"/>
            <p:cNvSpPr/>
            <p:nvPr/>
          </p:nvSpPr>
          <p:spPr>
            <a:xfrm>
              <a:off x="1455755" y="2263716"/>
              <a:ext cx="127010" cy="146180"/>
            </a:xfrm>
            <a:custGeom>
              <a:avLst/>
              <a:gdLst/>
              <a:ahLst/>
              <a:cxnLst/>
              <a:rect l="l" t="t" r="r" b="b"/>
              <a:pathLst>
                <a:path w="1769" h="2036" extrusionOk="0">
                  <a:moveTo>
                    <a:pt x="601" y="0"/>
                  </a:moveTo>
                  <a:lnTo>
                    <a:pt x="0" y="567"/>
                  </a:lnTo>
                  <a:lnTo>
                    <a:pt x="1101" y="2035"/>
                  </a:lnTo>
                  <a:lnTo>
                    <a:pt x="1768" y="868"/>
                  </a:lnTo>
                  <a:cubicBezTo>
                    <a:pt x="1768" y="868"/>
                    <a:pt x="601" y="67"/>
                    <a:pt x="601" y="0"/>
                  </a:cubicBezTo>
                  <a:close/>
                </a:path>
              </a:pathLst>
            </a:custGeom>
            <a:solidFill>
              <a:srgbClr val="F4EB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2" name="Google Shape;5602;g20fcb8cc693_0_0"/>
            <p:cNvSpPr/>
            <p:nvPr/>
          </p:nvSpPr>
          <p:spPr>
            <a:xfrm>
              <a:off x="1580254" y="2292436"/>
              <a:ext cx="105471" cy="119830"/>
            </a:xfrm>
            <a:custGeom>
              <a:avLst/>
              <a:gdLst/>
              <a:ahLst/>
              <a:cxnLst/>
              <a:rect l="l" t="t" r="r" b="b"/>
              <a:pathLst>
                <a:path w="1469" h="1669" extrusionOk="0">
                  <a:moveTo>
                    <a:pt x="1168" y="1"/>
                  </a:moveTo>
                  <a:cubicBezTo>
                    <a:pt x="1168" y="1"/>
                    <a:pt x="1" y="468"/>
                    <a:pt x="1" y="501"/>
                  </a:cubicBezTo>
                  <a:cubicBezTo>
                    <a:pt x="34" y="501"/>
                    <a:pt x="501" y="1668"/>
                    <a:pt x="501" y="1668"/>
                  </a:cubicBezTo>
                  <a:lnTo>
                    <a:pt x="1468" y="801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rgbClr val="F4EB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3" name="Google Shape;5603;g20fcb8cc693_0_0"/>
            <p:cNvSpPr/>
            <p:nvPr/>
          </p:nvSpPr>
          <p:spPr>
            <a:xfrm>
              <a:off x="2351034" y="3068434"/>
              <a:ext cx="222788" cy="172529"/>
            </a:xfrm>
            <a:custGeom>
              <a:avLst/>
              <a:gdLst/>
              <a:ahLst/>
              <a:cxnLst/>
              <a:rect l="l" t="t" r="r" b="b"/>
              <a:pathLst>
                <a:path w="3103" h="2403" extrusionOk="0">
                  <a:moveTo>
                    <a:pt x="1968" y="0"/>
                  </a:moveTo>
                  <a:lnTo>
                    <a:pt x="0" y="2135"/>
                  </a:lnTo>
                  <a:lnTo>
                    <a:pt x="901" y="2402"/>
                  </a:lnTo>
                  <a:cubicBezTo>
                    <a:pt x="1034" y="2369"/>
                    <a:pt x="3103" y="834"/>
                    <a:pt x="3103" y="834"/>
                  </a:cubicBezTo>
                  <a:lnTo>
                    <a:pt x="1968" y="0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4" name="Google Shape;5604;g20fcb8cc693_0_0"/>
            <p:cNvSpPr/>
            <p:nvPr/>
          </p:nvSpPr>
          <p:spPr>
            <a:xfrm>
              <a:off x="322915" y="2134407"/>
              <a:ext cx="138928" cy="292216"/>
            </a:xfrm>
            <a:custGeom>
              <a:avLst/>
              <a:gdLst/>
              <a:ahLst/>
              <a:cxnLst/>
              <a:rect l="l" t="t" r="r" b="b"/>
              <a:pathLst>
                <a:path w="1935" h="4070" extrusionOk="0">
                  <a:moveTo>
                    <a:pt x="767" y="0"/>
                  </a:moveTo>
                  <a:lnTo>
                    <a:pt x="0" y="3102"/>
                  </a:lnTo>
                  <a:lnTo>
                    <a:pt x="534" y="4070"/>
                  </a:lnTo>
                  <a:lnTo>
                    <a:pt x="1935" y="1168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5" name="Google Shape;5605;g20fcb8cc693_0_0"/>
            <p:cNvSpPr/>
            <p:nvPr/>
          </p:nvSpPr>
          <p:spPr>
            <a:xfrm>
              <a:off x="1553903" y="2146326"/>
              <a:ext cx="174899" cy="65695"/>
            </a:xfrm>
            <a:custGeom>
              <a:avLst/>
              <a:gdLst/>
              <a:ahLst/>
              <a:cxnLst/>
              <a:rect l="l" t="t" r="r" b="b"/>
              <a:pathLst>
                <a:path w="2436" h="915" extrusionOk="0">
                  <a:moveTo>
                    <a:pt x="2436" y="1"/>
                  </a:moveTo>
                  <a:lnTo>
                    <a:pt x="1" y="134"/>
                  </a:lnTo>
                  <a:cubicBezTo>
                    <a:pt x="1" y="134"/>
                    <a:pt x="406" y="915"/>
                    <a:pt x="1188" y="915"/>
                  </a:cubicBezTo>
                  <a:cubicBezTo>
                    <a:pt x="1246" y="915"/>
                    <a:pt x="1306" y="911"/>
                    <a:pt x="1368" y="901"/>
                  </a:cubicBezTo>
                  <a:cubicBezTo>
                    <a:pt x="2302" y="735"/>
                    <a:pt x="2436" y="1"/>
                    <a:pt x="2436" y="1"/>
                  </a:cubicBezTo>
                  <a:close/>
                </a:path>
              </a:pathLst>
            </a:custGeom>
            <a:solidFill>
              <a:srgbClr val="F4EB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6" name="Google Shape;5606;g20fcb8cc693_0_0"/>
            <p:cNvSpPr/>
            <p:nvPr/>
          </p:nvSpPr>
          <p:spPr>
            <a:xfrm>
              <a:off x="1527553" y="2033817"/>
              <a:ext cx="59951" cy="59879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35" y="0"/>
                  </a:moveTo>
                  <a:cubicBezTo>
                    <a:pt x="201" y="0"/>
                    <a:pt x="1" y="167"/>
                    <a:pt x="1" y="400"/>
                  </a:cubicBezTo>
                  <a:cubicBezTo>
                    <a:pt x="1" y="634"/>
                    <a:pt x="201" y="834"/>
                    <a:pt x="435" y="834"/>
                  </a:cubicBezTo>
                  <a:cubicBezTo>
                    <a:pt x="668" y="834"/>
                    <a:pt x="835" y="634"/>
                    <a:pt x="835" y="400"/>
                  </a:cubicBezTo>
                  <a:cubicBezTo>
                    <a:pt x="835" y="167"/>
                    <a:pt x="668" y="0"/>
                    <a:pt x="435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7" name="Google Shape;5607;g20fcb8cc693_0_0"/>
            <p:cNvSpPr/>
            <p:nvPr/>
          </p:nvSpPr>
          <p:spPr>
            <a:xfrm>
              <a:off x="1661673" y="2017016"/>
              <a:ext cx="59951" cy="59951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01" y="1"/>
                  </a:moveTo>
                  <a:cubicBezTo>
                    <a:pt x="168" y="1"/>
                    <a:pt x="1" y="201"/>
                    <a:pt x="1" y="434"/>
                  </a:cubicBezTo>
                  <a:cubicBezTo>
                    <a:pt x="1" y="668"/>
                    <a:pt x="168" y="834"/>
                    <a:pt x="401" y="834"/>
                  </a:cubicBezTo>
                  <a:cubicBezTo>
                    <a:pt x="635" y="834"/>
                    <a:pt x="835" y="668"/>
                    <a:pt x="835" y="434"/>
                  </a:cubicBezTo>
                  <a:cubicBezTo>
                    <a:pt x="835" y="201"/>
                    <a:pt x="635" y="1"/>
                    <a:pt x="401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8" name="Google Shape;5608;g20fcb8cc693_0_0"/>
            <p:cNvSpPr/>
            <p:nvPr/>
          </p:nvSpPr>
          <p:spPr>
            <a:xfrm>
              <a:off x="1558714" y="2251726"/>
              <a:ext cx="103029" cy="38412"/>
            </a:xfrm>
            <a:custGeom>
              <a:avLst/>
              <a:gdLst/>
              <a:ahLst/>
              <a:cxnLst/>
              <a:rect l="l" t="t" r="r" b="b"/>
              <a:pathLst>
                <a:path w="1435" h="535" extrusionOk="0">
                  <a:moveTo>
                    <a:pt x="1" y="1"/>
                  </a:moveTo>
                  <a:cubicBezTo>
                    <a:pt x="434" y="301"/>
                    <a:pt x="935" y="468"/>
                    <a:pt x="1402" y="534"/>
                  </a:cubicBezTo>
                  <a:lnTo>
                    <a:pt x="1435" y="101"/>
                  </a:lnTo>
                  <a:lnTo>
                    <a:pt x="1435" y="101"/>
                  </a:lnTo>
                  <a:cubicBezTo>
                    <a:pt x="1279" y="114"/>
                    <a:pt x="1131" y="119"/>
                    <a:pt x="995" y="119"/>
                  </a:cubicBezTo>
                  <a:cubicBezTo>
                    <a:pt x="432" y="119"/>
                    <a:pt x="54" y="27"/>
                    <a:pt x="1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9" name="Google Shape;5609;g20fcb8cc693_0_0"/>
            <p:cNvSpPr/>
            <p:nvPr/>
          </p:nvSpPr>
          <p:spPr>
            <a:xfrm>
              <a:off x="1623405" y="2007467"/>
              <a:ext cx="38340" cy="122199"/>
            </a:xfrm>
            <a:custGeom>
              <a:avLst/>
              <a:gdLst/>
              <a:ahLst/>
              <a:cxnLst/>
              <a:rect l="l" t="t" r="r" b="b"/>
              <a:pathLst>
                <a:path w="534" h="1702" extrusionOk="0">
                  <a:moveTo>
                    <a:pt x="255" y="0"/>
                  </a:moveTo>
                  <a:cubicBezTo>
                    <a:pt x="200" y="0"/>
                    <a:pt x="150" y="33"/>
                    <a:pt x="167" y="100"/>
                  </a:cubicBezTo>
                  <a:cubicBezTo>
                    <a:pt x="167" y="367"/>
                    <a:pt x="200" y="634"/>
                    <a:pt x="267" y="901"/>
                  </a:cubicBezTo>
                  <a:cubicBezTo>
                    <a:pt x="267" y="1001"/>
                    <a:pt x="367" y="1201"/>
                    <a:pt x="334" y="1334"/>
                  </a:cubicBezTo>
                  <a:cubicBezTo>
                    <a:pt x="334" y="1501"/>
                    <a:pt x="167" y="1535"/>
                    <a:pt x="34" y="1635"/>
                  </a:cubicBezTo>
                  <a:cubicBezTo>
                    <a:pt x="0" y="1635"/>
                    <a:pt x="34" y="1701"/>
                    <a:pt x="67" y="1701"/>
                  </a:cubicBezTo>
                  <a:cubicBezTo>
                    <a:pt x="234" y="1668"/>
                    <a:pt x="501" y="1635"/>
                    <a:pt x="534" y="1401"/>
                  </a:cubicBezTo>
                  <a:cubicBezTo>
                    <a:pt x="534" y="1201"/>
                    <a:pt x="434" y="967"/>
                    <a:pt x="400" y="767"/>
                  </a:cubicBezTo>
                  <a:cubicBezTo>
                    <a:pt x="367" y="534"/>
                    <a:pt x="367" y="334"/>
                    <a:pt x="367" y="100"/>
                  </a:cubicBezTo>
                  <a:cubicBezTo>
                    <a:pt x="367" y="33"/>
                    <a:pt x="309" y="0"/>
                    <a:pt x="255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0" name="Google Shape;5610;g20fcb8cc693_0_0"/>
            <p:cNvSpPr/>
            <p:nvPr/>
          </p:nvSpPr>
          <p:spPr>
            <a:xfrm>
              <a:off x="1484474" y="2026566"/>
              <a:ext cx="2441" cy="2513"/>
            </a:xfrm>
            <a:custGeom>
              <a:avLst/>
              <a:gdLst/>
              <a:ahLst/>
              <a:cxnLst/>
              <a:rect l="l" t="t" r="r" b="b"/>
              <a:pathLst>
                <a:path w="34" h="35" extrusionOk="0">
                  <a:moveTo>
                    <a:pt x="34" y="1"/>
                  </a:moveTo>
                  <a:cubicBezTo>
                    <a:pt x="0" y="1"/>
                    <a:pt x="0" y="34"/>
                    <a:pt x="34" y="34"/>
                  </a:cubicBezTo>
                  <a:cubicBezTo>
                    <a:pt x="34" y="34"/>
                    <a:pt x="34" y="1"/>
                    <a:pt x="34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1" name="Google Shape;5611;g20fcb8cc693_0_0"/>
            <p:cNvSpPr/>
            <p:nvPr/>
          </p:nvSpPr>
          <p:spPr>
            <a:xfrm>
              <a:off x="1477869" y="1983558"/>
              <a:ext cx="92906" cy="51192"/>
            </a:xfrm>
            <a:custGeom>
              <a:avLst/>
              <a:gdLst/>
              <a:ahLst/>
              <a:cxnLst/>
              <a:rect l="l" t="t" r="r" b="b"/>
              <a:pathLst>
                <a:path w="1294" h="713" extrusionOk="0">
                  <a:moveTo>
                    <a:pt x="971" y="0"/>
                  </a:moveTo>
                  <a:cubicBezTo>
                    <a:pt x="804" y="0"/>
                    <a:pt x="621" y="57"/>
                    <a:pt x="493" y="100"/>
                  </a:cubicBezTo>
                  <a:cubicBezTo>
                    <a:pt x="293" y="200"/>
                    <a:pt x="92" y="366"/>
                    <a:pt x="26" y="600"/>
                  </a:cubicBezTo>
                  <a:cubicBezTo>
                    <a:pt x="1" y="675"/>
                    <a:pt x="51" y="713"/>
                    <a:pt x="105" y="713"/>
                  </a:cubicBezTo>
                  <a:cubicBezTo>
                    <a:pt x="124" y="713"/>
                    <a:pt x="142" y="708"/>
                    <a:pt x="159" y="700"/>
                  </a:cubicBezTo>
                  <a:cubicBezTo>
                    <a:pt x="326" y="567"/>
                    <a:pt x="459" y="433"/>
                    <a:pt x="660" y="366"/>
                  </a:cubicBezTo>
                  <a:cubicBezTo>
                    <a:pt x="743" y="333"/>
                    <a:pt x="835" y="333"/>
                    <a:pt x="926" y="333"/>
                  </a:cubicBezTo>
                  <a:cubicBezTo>
                    <a:pt x="1018" y="333"/>
                    <a:pt x="1110" y="333"/>
                    <a:pt x="1193" y="300"/>
                  </a:cubicBezTo>
                  <a:cubicBezTo>
                    <a:pt x="1293" y="266"/>
                    <a:pt x="1293" y="133"/>
                    <a:pt x="1227" y="66"/>
                  </a:cubicBezTo>
                  <a:cubicBezTo>
                    <a:pt x="1155" y="18"/>
                    <a:pt x="1065" y="0"/>
                    <a:pt x="971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2" name="Google Shape;5612;g20fcb8cc693_0_0"/>
            <p:cNvSpPr/>
            <p:nvPr/>
          </p:nvSpPr>
          <p:spPr>
            <a:xfrm>
              <a:off x="1652124" y="1973004"/>
              <a:ext cx="69500" cy="20103"/>
            </a:xfrm>
            <a:custGeom>
              <a:avLst/>
              <a:gdLst/>
              <a:ahLst/>
              <a:cxnLst/>
              <a:rect l="l" t="t" r="r" b="b"/>
              <a:pathLst>
                <a:path w="968" h="280" extrusionOk="0">
                  <a:moveTo>
                    <a:pt x="464" y="0"/>
                  </a:moveTo>
                  <a:cubicBezTo>
                    <a:pt x="301" y="0"/>
                    <a:pt x="140" y="41"/>
                    <a:pt x="34" y="147"/>
                  </a:cubicBezTo>
                  <a:cubicBezTo>
                    <a:pt x="0" y="180"/>
                    <a:pt x="34" y="213"/>
                    <a:pt x="67" y="213"/>
                  </a:cubicBezTo>
                  <a:cubicBezTo>
                    <a:pt x="156" y="213"/>
                    <a:pt x="245" y="198"/>
                    <a:pt x="324" y="198"/>
                  </a:cubicBezTo>
                  <a:cubicBezTo>
                    <a:pt x="364" y="198"/>
                    <a:pt x="401" y="202"/>
                    <a:pt x="434" y="213"/>
                  </a:cubicBezTo>
                  <a:cubicBezTo>
                    <a:pt x="568" y="213"/>
                    <a:pt x="701" y="280"/>
                    <a:pt x="834" y="280"/>
                  </a:cubicBezTo>
                  <a:cubicBezTo>
                    <a:pt x="934" y="280"/>
                    <a:pt x="968" y="113"/>
                    <a:pt x="868" y="80"/>
                  </a:cubicBezTo>
                  <a:cubicBezTo>
                    <a:pt x="758" y="33"/>
                    <a:pt x="610" y="0"/>
                    <a:pt x="464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3" name="Google Shape;5613;g20fcb8cc693_0_0"/>
            <p:cNvSpPr/>
            <p:nvPr/>
          </p:nvSpPr>
          <p:spPr>
            <a:xfrm>
              <a:off x="1362345" y="2056434"/>
              <a:ext cx="117389" cy="123492"/>
            </a:xfrm>
            <a:custGeom>
              <a:avLst/>
              <a:gdLst/>
              <a:ahLst/>
              <a:cxnLst/>
              <a:rect l="l" t="t" r="r" b="b"/>
              <a:pathLst>
                <a:path w="1635" h="1720" extrusionOk="0">
                  <a:moveTo>
                    <a:pt x="617" y="0"/>
                  </a:moveTo>
                  <a:cubicBezTo>
                    <a:pt x="552" y="0"/>
                    <a:pt x="489" y="7"/>
                    <a:pt x="434" y="19"/>
                  </a:cubicBezTo>
                  <a:cubicBezTo>
                    <a:pt x="334" y="52"/>
                    <a:pt x="234" y="85"/>
                    <a:pt x="167" y="152"/>
                  </a:cubicBezTo>
                  <a:cubicBezTo>
                    <a:pt x="34" y="252"/>
                    <a:pt x="0" y="452"/>
                    <a:pt x="34" y="619"/>
                  </a:cubicBezTo>
                  <a:cubicBezTo>
                    <a:pt x="34" y="886"/>
                    <a:pt x="100" y="1153"/>
                    <a:pt x="267" y="1353"/>
                  </a:cubicBezTo>
                  <a:cubicBezTo>
                    <a:pt x="434" y="1553"/>
                    <a:pt x="701" y="1720"/>
                    <a:pt x="968" y="1720"/>
                  </a:cubicBezTo>
                  <a:cubicBezTo>
                    <a:pt x="1234" y="1720"/>
                    <a:pt x="1501" y="1586"/>
                    <a:pt x="1635" y="1386"/>
                  </a:cubicBezTo>
                  <a:lnTo>
                    <a:pt x="968" y="119"/>
                  </a:lnTo>
                  <a:cubicBezTo>
                    <a:pt x="879" y="30"/>
                    <a:pt x="745" y="0"/>
                    <a:pt x="617" y="0"/>
                  </a:cubicBezTo>
                  <a:close/>
                </a:path>
              </a:pathLst>
            </a:custGeom>
            <a:solidFill>
              <a:srgbClr val="8C52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4" name="Google Shape;5614;g20fcb8cc693_0_0"/>
            <p:cNvSpPr/>
            <p:nvPr/>
          </p:nvSpPr>
          <p:spPr>
            <a:xfrm>
              <a:off x="1412604" y="1914057"/>
              <a:ext cx="98291" cy="225157"/>
            </a:xfrm>
            <a:custGeom>
              <a:avLst/>
              <a:gdLst/>
              <a:ahLst/>
              <a:cxnLst/>
              <a:rect l="l" t="t" r="r" b="b"/>
              <a:pathLst>
                <a:path w="1369" h="3136" extrusionOk="0">
                  <a:moveTo>
                    <a:pt x="568" y="0"/>
                  </a:moveTo>
                  <a:cubicBezTo>
                    <a:pt x="534" y="34"/>
                    <a:pt x="501" y="34"/>
                    <a:pt x="468" y="34"/>
                  </a:cubicBezTo>
                  <a:cubicBezTo>
                    <a:pt x="468" y="34"/>
                    <a:pt x="1" y="200"/>
                    <a:pt x="1" y="534"/>
                  </a:cubicBezTo>
                  <a:cubicBezTo>
                    <a:pt x="34" y="1034"/>
                    <a:pt x="67" y="1568"/>
                    <a:pt x="168" y="2068"/>
                  </a:cubicBezTo>
                  <a:cubicBezTo>
                    <a:pt x="234" y="2268"/>
                    <a:pt x="434" y="3136"/>
                    <a:pt x="501" y="3136"/>
                  </a:cubicBezTo>
                  <a:cubicBezTo>
                    <a:pt x="534" y="3102"/>
                    <a:pt x="1368" y="2902"/>
                    <a:pt x="1368" y="2902"/>
                  </a:cubicBezTo>
                  <a:lnTo>
                    <a:pt x="501" y="1801"/>
                  </a:lnTo>
                  <a:cubicBezTo>
                    <a:pt x="501" y="1801"/>
                    <a:pt x="801" y="1401"/>
                    <a:pt x="735" y="934"/>
                  </a:cubicBezTo>
                  <a:cubicBezTo>
                    <a:pt x="668" y="634"/>
                    <a:pt x="601" y="234"/>
                    <a:pt x="568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5" name="Google Shape;5615;g20fcb8cc693_0_0"/>
            <p:cNvSpPr/>
            <p:nvPr/>
          </p:nvSpPr>
          <p:spPr>
            <a:xfrm>
              <a:off x="1446134" y="2131966"/>
              <a:ext cx="71941" cy="19242"/>
            </a:xfrm>
            <a:custGeom>
              <a:avLst/>
              <a:gdLst/>
              <a:ahLst/>
              <a:cxnLst/>
              <a:rect l="l" t="t" r="r" b="b"/>
              <a:pathLst>
                <a:path w="1002" h="268" extrusionOk="0">
                  <a:moveTo>
                    <a:pt x="935" y="1"/>
                  </a:moveTo>
                  <a:cubicBezTo>
                    <a:pt x="768" y="34"/>
                    <a:pt x="601" y="67"/>
                    <a:pt x="468" y="101"/>
                  </a:cubicBezTo>
                  <a:cubicBezTo>
                    <a:pt x="301" y="134"/>
                    <a:pt x="168" y="167"/>
                    <a:pt x="1" y="234"/>
                  </a:cubicBezTo>
                  <a:cubicBezTo>
                    <a:pt x="1" y="234"/>
                    <a:pt x="1" y="268"/>
                    <a:pt x="34" y="268"/>
                  </a:cubicBezTo>
                  <a:cubicBezTo>
                    <a:pt x="168" y="268"/>
                    <a:pt x="334" y="234"/>
                    <a:pt x="501" y="201"/>
                  </a:cubicBezTo>
                  <a:cubicBezTo>
                    <a:pt x="635" y="167"/>
                    <a:pt x="801" y="167"/>
                    <a:pt x="935" y="101"/>
                  </a:cubicBezTo>
                  <a:cubicBezTo>
                    <a:pt x="1001" y="67"/>
                    <a:pt x="968" y="1"/>
                    <a:pt x="935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6" name="Google Shape;5616;g20fcb8cc693_0_0"/>
            <p:cNvSpPr/>
            <p:nvPr/>
          </p:nvSpPr>
          <p:spPr>
            <a:xfrm>
              <a:off x="1391064" y="3008554"/>
              <a:ext cx="64761" cy="67131"/>
            </a:xfrm>
            <a:custGeom>
              <a:avLst/>
              <a:gdLst/>
              <a:ahLst/>
              <a:cxnLst/>
              <a:rect l="l" t="t" r="r" b="b"/>
              <a:pathLst>
                <a:path w="902" h="935" extrusionOk="0">
                  <a:moveTo>
                    <a:pt x="434" y="0"/>
                  </a:moveTo>
                  <a:cubicBezTo>
                    <a:pt x="201" y="0"/>
                    <a:pt x="1" y="201"/>
                    <a:pt x="1" y="434"/>
                  </a:cubicBezTo>
                  <a:lnTo>
                    <a:pt x="1" y="467"/>
                  </a:lnTo>
                  <a:cubicBezTo>
                    <a:pt x="1" y="701"/>
                    <a:pt x="201" y="934"/>
                    <a:pt x="434" y="934"/>
                  </a:cubicBezTo>
                  <a:cubicBezTo>
                    <a:pt x="668" y="901"/>
                    <a:pt x="901" y="734"/>
                    <a:pt x="901" y="467"/>
                  </a:cubicBezTo>
                  <a:lnTo>
                    <a:pt x="901" y="434"/>
                  </a:lnTo>
                  <a:cubicBezTo>
                    <a:pt x="901" y="201"/>
                    <a:pt x="668" y="0"/>
                    <a:pt x="434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7" name="Google Shape;5617;g20fcb8cc693_0_0"/>
            <p:cNvSpPr/>
            <p:nvPr/>
          </p:nvSpPr>
          <p:spPr>
            <a:xfrm>
              <a:off x="1450944" y="2864814"/>
              <a:ext cx="64761" cy="69572"/>
            </a:xfrm>
            <a:custGeom>
              <a:avLst/>
              <a:gdLst/>
              <a:ahLst/>
              <a:cxnLst/>
              <a:rect l="l" t="t" r="r" b="b"/>
              <a:pathLst>
                <a:path w="902" h="969" extrusionOk="0">
                  <a:moveTo>
                    <a:pt x="434" y="1"/>
                  </a:moveTo>
                  <a:cubicBezTo>
                    <a:pt x="201" y="1"/>
                    <a:pt x="0" y="201"/>
                    <a:pt x="0" y="435"/>
                  </a:cubicBezTo>
                  <a:lnTo>
                    <a:pt x="0" y="501"/>
                  </a:lnTo>
                  <a:cubicBezTo>
                    <a:pt x="0" y="735"/>
                    <a:pt x="201" y="968"/>
                    <a:pt x="434" y="968"/>
                  </a:cubicBezTo>
                  <a:cubicBezTo>
                    <a:pt x="668" y="935"/>
                    <a:pt x="901" y="768"/>
                    <a:pt x="901" y="501"/>
                  </a:cubicBezTo>
                  <a:lnTo>
                    <a:pt x="901" y="435"/>
                  </a:lnTo>
                  <a:cubicBezTo>
                    <a:pt x="901" y="201"/>
                    <a:pt x="668" y="1"/>
                    <a:pt x="434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8" name="Google Shape;5618;g20fcb8cc693_0_0"/>
            <p:cNvSpPr/>
            <p:nvPr/>
          </p:nvSpPr>
          <p:spPr>
            <a:xfrm>
              <a:off x="2439633" y="3106775"/>
              <a:ext cx="81490" cy="64690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1" y="0"/>
                    <a:pt x="1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9" name="Google Shape;5619;g20fcb8cc693_0_0"/>
            <p:cNvSpPr/>
            <p:nvPr/>
          </p:nvSpPr>
          <p:spPr>
            <a:xfrm>
              <a:off x="351635" y="2218196"/>
              <a:ext cx="83931" cy="64761"/>
            </a:xfrm>
            <a:custGeom>
              <a:avLst/>
              <a:gdLst/>
              <a:ahLst/>
              <a:cxnLst/>
              <a:rect l="l" t="t" r="r" b="b"/>
              <a:pathLst>
                <a:path w="1169" h="902" extrusionOk="0">
                  <a:moveTo>
                    <a:pt x="568" y="1"/>
                  </a:moveTo>
                  <a:cubicBezTo>
                    <a:pt x="1" y="1"/>
                    <a:pt x="1" y="901"/>
                    <a:pt x="568" y="901"/>
                  </a:cubicBezTo>
                  <a:cubicBezTo>
                    <a:pt x="1168" y="901"/>
                    <a:pt x="1168" y="1"/>
                    <a:pt x="568" y="1"/>
                  </a:cubicBezTo>
                  <a:close/>
                </a:path>
              </a:pathLst>
            </a:custGeom>
            <a:solidFill>
              <a:srgbClr val="2A29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0" name="Google Shape;5620;g20fcb8cc693_0_0"/>
            <p:cNvSpPr/>
            <p:nvPr/>
          </p:nvSpPr>
          <p:spPr>
            <a:xfrm>
              <a:off x="1134815" y="1682292"/>
              <a:ext cx="864657" cy="457565"/>
            </a:xfrm>
            <a:custGeom>
              <a:avLst/>
              <a:gdLst/>
              <a:ahLst/>
              <a:cxnLst/>
              <a:rect l="l" t="t" r="r" b="b"/>
              <a:pathLst>
                <a:path w="12043" h="6373" extrusionOk="0">
                  <a:moveTo>
                    <a:pt x="6409" y="0"/>
                  </a:moveTo>
                  <a:cubicBezTo>
                    <a:pt x="5391" y="0"/>
                    <a:pt x="4388" y="245"/>
                    <a:pt x="3436" y="626"/>
                  </a:cubicBezTo>
                  <a:cubicBezTo>
                    <a:pt x="2302" y="1093"/>
                    <a:pt x="1235" y="1861"/>
                    <a:pt x="701" y="2995"/>
                  </a:cubicBezTo>
                  <a:cubicBezTo>
                    <a:pt x="234" y="4062"/>
                    <a:pt x="167" y="5530"/>
                    <a:pt x="1101" y="6364"/>
                  </a:cubicBezTo>
                  <a:cubicBezTo>
                    <a:pt x="1114" y="6370"/>
                    <a:pt x="1125" y="6373"/>
                    <a:pt x="1135" y="6373"/>
                  </a:cubicBezTo>
                  <a:cubicBezTo>
                    <a:pt x="1178" y="6373"/>
                    <a:pt x="1195" y="6324"/>
                    <a:pt x="1168" y="6297"/>
                  </a:cubicBezTo>
                  <a:cubicBezTo>
                    <a:pt x="0" y="5230"/>
                    <a:pt x="467" y="3328"/>
                    <a:pt x="1401" y="2294"/>
                  </a:cubicBezTo>
                  <a:cubicBezTo>
                    <a:pt x="2402" y="1160"/>
                    <a:pt x="4003" y="593"/>
                    <a:pt x="5438" y="359"/>
                  </a:cubicBezTo>
                  <a:cubicBezTo>
                    <a:pt x="5745" y="302"/>
                    <a:pt x="6045" y="277"/>
                    <a:pt x="6341" y="277"/>
                  </a:cubicBezTo>
                  <a:cubicBezTo>
                    <a:pt x="6912" y="277"/>
                    <a:pt x="7468" y="373"/>
                    <a:pt x="8039" y="526"/>
                  </a:cubicBezTo>
                  <a:cubicBezTo>
                    <a:pt x="8807" y="760"/>
                    <a:pt x="9674" y="960"/>
                    <a:pt x="10308" y="1460"/>
                  </a:cubicBezTo>
                  <a:cubicBezTo>
                    <a:pt x="11408" y="2328"/>
                    <a:pt x="11675" y="3895"/>
                    <a:pt x="11775" y="5230"/>
                  </a:cubicBezTo>
                  <a:cubicBezTo>
                    <a:pt x="11775" y="5313"/>
                    <a:pt x="11842" y="5355"/>
                    <a:pt x="11909" y="5355"/>
                  </a:cubicBezTo>
                  <a:cubicBezTo>
                    <a:pt x="11976" y="5355"/>
                    <a:pt x="12042" y="5313"/>
                    <a:pt x="12042" y="5230"/>
                  </a:cubicBezTo>
                  <a:cubicBezTo>
                    <a:pt x="11942" y="4062"/>
                    <a:pt x="11775" y="2828"/>
                    <a:pt x="11075" y="1894"/>
                  </a:cubicBezTo>
                  <a:cubicBezTo>
                    <a:pt x="10274" y="793"/>
                    <a:pt x="8873" y="426"/>
                    <a:pt x="7639" y="126"/>
                  </a:cubicBezTo>
                  <a:cubicBezTo>
                    <a:pt x="7228" y="40"/>
                    <a:pt x="6817" y="0"/>
                    <a:pt x="6409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1" name="Google Shape;5621;g20fcb8cc693_0_0"/>
            <p:cNvSpPr/>
            <p:nvPr/>
          </p:nvSpPr>
          <p:spPr>
            <a:xfrm>
              <a:off x="1161165" y="1699667"/>
              <a:ext cx="826317" cy="420805"/>
            </a:xfrm>
            <a:custGeom>
              <a:avLst/>
              <a:gdLst/>
              <a:ahLst/>
              <a:cxnLst/>
              <a:rect l="l" t="t" r="r" b="b"/>
              <a:pathLst>
                <a:path w="11509" h="5861" extrusionOk="0">
                  <a:moveTo>
                    <a:pt x="6305" y="1"/>
                  </a:moveTo>
                  <a:cubicBezTo>
                    <a:pt x="6271" y="1"/>
                    <a:pt x="6238" y="17"/>
                    <a:pt x="6205" y="51"/>
                  </a:cubicBezTo>
                  <a:cubicBezTo>
                    <a:pt x="5963" y="382"/>
                    <a:pt x="5722" y="741"/>
                    <a:pt x="5481" y="1103"/>
                  </a:cubicBezTo>
                  <a:lnTo>
                    <a:pt x="5481" y="1103"/>
                  </a:lnTo>
                  <a:cubicBezTo>
                    <a:pt x="5177" y="825"/>
                    <a:pt x="4874" y="524"/>
                    <a:pt x="4570" y="251"/>
                  </a:cubicBezTo>
                  <a:cubicBezTo>
                    <a:pt x="4545" y="225"/>
                    <a:pt x="4519" y="215"/>
                    <a:pt x="4496" y="215"/>
                  </a:cubicBezTo>
                  <a:cubicBezTo>
                    <a:pt x="4457" y="215"/>
                    <a:pt x="4424" y="243"/>
                    <a:pt x="4403" y="284"/>
                  </a:cubicBezTo>
                  <a:cubicBezTo>
                    <a:pt x="4251" y="740"/>
                    <a:pt x="4155" y="1196"/>
                    <a:pt x="4114" y="1652"/>
                  </a:cubicBezTo>
                  <a:lnTo>
                    <a:pt x="4114" y="1652"/>
                  </a:lnTo>
                  <a:cubicBezTo>
                    <a:pt x="3654" y="1403"/>
                    <a:pt x="3195" y="1130"/>
                    <a:pt x="2736" y="885"/>
                  </a:cubicBezTo>
                  <a:cubicBezTo>
                    <a:pt x="2723" y="879"/>
                    <a:pt x="2710" y="876"/>
                    <a:pt x="2696" y="876"/>
                  </a:cubicBezTo>
                  <a:cubicBezTo>
                    <a:pt x="2637" y="876"/>
                    <a:pt x="2575" y="930"/>
                    <a:pt x="2602" y="985"/>
                  </a:cubicBezTo>
                  <a:cubicBezTo>
                    <a:pt x="2688" y="1300"/>
                    <a:pt x="2774" y="1639"/>
                    <a:pt x="2839" y="1961"/>
                  </a:cubicBezTo>
                  <a:lnTo>
                    <a:pt x="2839" y="1961"/>
                  </a:lnTo>
                  <a:cubicBezTo>
                    <a:pt x="2348" y="1869"/>
                    <a:pt x="1858" y="1774"/>
                    <a:pt x="1368" y="1652"/>
                  </a:cubicBezTo>
                  <a:cubicBezTo>
                    <a:pt x="1301" y="1652"/>
                    <a:pt x="1201" y="1719"/>
                    <a:pt x="1268" y="1819"/>
                  </a:cubicBezTo>
                  <a:cubicBezTo>
                    <a:pt x="1445" y="2114"/>
                    <a:pt x="1648" y="2409"/>
                    <a:pt x="1855" y="2681"/>
                  </a:cubicBezTo>
                  <a:lnTo>
                    <a:pt x="1855" y="2681"/>
                  </a:lnTo>
                  <a:cubicBezTo>
                    <a:pt x="1562" y="2751"/>
                    <a:pt x="1279" y="2786"/>
                    <a:pt x="992" y="2786"/>
                  </a:cubicBezTo>
                  <a:cubicBezTo>
                    <a:pt x="830" y="2786"/>
                    <a:pt x="667" y="2775"/>
                    <a:pt x="501" y="2753"/>
                  </a:cubicBezTo>
                  <a:cubicBezTo>
                    <a:pt x="434" y="2753"/>
                    <a:pt x="401" y="2853"/>
                    <a:pt x="434" y="2919"/>
                  </a:cubicBezTo>
                  <a:lnTo>
                    <a:pt x="1245" y="3701"/>
                  </a:lnTo>
                  <a:lnTo>
                    <a:pt x="1245" y="3701"/>
                  </a:lnTo>
                  <a:cubicBezTo>
                    <a:pt x="880" y="3833"/>
                    <a:pt x="490" y="3890"/>
                    <a:pt x="100" y="3920"/>
                  </a:cubicBezTo>
                  <a:cubicBezTo>
                    <a:pt x="0" y="3954"/>
                    <a:pt x="0" y="4054"/>
                    <a:pt x="67" y="4087"/>
                  </a:cubicBezTo>
                  <a:cubicBezTo>
                    <a:pt x="325" y="4259"/>
                    <a:pt x="583" y="4455"/>
                    <a:pt x="862" y="4634"/>
                  </a:cubicBezTo>
                  <a:lnTo>
                    <a:pt x="862" y="4634"/>
                  </a:lnTo>
                  <a:cubicBezTo>
                    <a:pt x="616" y="4718"/>
                    <a:pt x="387" y="4798"/>
                    <a:pt x="134" y="4854"/>
                  </a:cubicBezTo>
                  <a:cubicBezTo>
                    <a:pt x="34" y="4854"/>
                    <a:pt x="34" y="4988"/>
                    <a:pt x="134" y="5021"/>
                  </a:cubicBezTo>
                  <a:cubicBezTo>
                    <a:pt x="502" y="5163"/>
                    <a:pt x="846" y="5304"/>
                    <a:pt x="1228" y="5446"/>
                  </a:cubicBezTo>
                  <a:lnTo>
                    <a:pt x="1228" y="5446"/>
                  </a:lnTo>
                  <a:cubicBezTo>
                    <a:pt x="997" y="5547"/>
                    <a:pt x="765" y="5644"/>
                    <a:pt x="534" y="5721"/>
                  </a:cubicBezTo>
                  <a:cubicBezTo>
                    <a:pt x="445" y="5751"/>
                    <a:pt x="462" y="5860"/>
                    <a:pt x="537" y="5860"/>
                  </a:cubicBezTo>
                  <a:cubicBezTo>
                    <a:pt x="546" y="5860"/>
                    <a:pt x="556" y="5859"/>
                    <a:pt x="567" y="5855"/>
                  </a:cubicBezTo>
                  <a:cubicBezTo>
                    <a:pt x="868" y="5755"/>
                    <a:pt x="1168" y="5621"/>
                    <a:pt x="1468" y="5521"/>
                  </a:cubicBezTo>
                  <a:cubicBezTo>
                    <a:pt x="1535" y="5488"/>
                    <a:pt x="1535" y="5388"/>
                    <a:pt x="1468" y="5355"/>
                  </a:cubicBezTo>
                  <a:cubicBezTo>
                    <a:pt x="1121" y="5221"/>
                    <a:pt x="775" y="5088"/>
                    <a:pt x="428" y="4955"/>
                  </a:cubicBezTo>
                  <a:lnTo>
                    <a:pt x="428" y="4955"/>
                  </a:lnTo>
                  <a:cubicBezTo>
                    <a:pt x="641" y="4893"/>
                    <a:pt x="854" y="4816"/>
                    <a:pt x="1068" y="4721"/>
                  </a:cubicBezTo>
                  <a:cubicBezTo>
                    <a:pt x="1134" y="4687"/>
                    <a:pt x="1134" y="4587"/>
                    <a:pt x="1068" y="4587"/>
                  </a:cubicBezTo>
                  <a:cubicBezTo>
                    <a:pt x="830" y="4402"/>
                    <a:pt x="592" y="4238"/>
                    <a:pt x="337" y="4078"/>
                  </a:cubicBezTo>
                  <a:lnTo>
                    <a:pt x="337" y="4078"/>
                  </a:lnTo>
                  <a:cubicBezTo>
                    <a:pt x="716" y="4051"/>
                    <a:pt x="1075" y="3958"/>
                    <a:pt x="1435" y="3820"/>
                  </a:cubicBezTo>
                  <a:cubicBezTo>
                    <a:pt x="1501" y="3787"/>
                    <a:pt x="1501" y="3720"/>
                    <a:pt x="1468" y="3653"/>
                  </a:cubicBezTo>
                  <a:cubicBezTo>
                    <a:pt x="1222" y="3408"/>
                    <a:pt x="977" y="3184"/>
                    <a:pt x="731" y="2947"/>
                  </a:cubicBezTo>
                  <a:lnTo>
                    <a:pt x="731" y="2947"/>
                  </a:lnTo>
                  <a:cubicBezTo>
                    <a:pt x="861" y="2957"/>
                    <a:pt x="990" y="2963"/>
                    <a:pt x="1118" y="2963"/>
                  </a:cubicBezTo>
                  <a:cubicBezTo>
                    <a:pt x="1421" y="2963"/>
                    <a:pt x="1722" y="2931"/>
                    <a:pt x="2035" y="2853"/>
                  </a:cubicBezTo>
                  <a:cubicBezTo>
                    <a:pt x="2068" y="2819"/>
                    <a:pt x="2102" y="2753"/>
                    <a:pt x="2068" y="2719"/>
                  </a:cubicBezTo>
                  <a:cubicBezTo>
                    <a:pt x="1904" y="2445"/>
                    <a:pt x="1716" y="2170"/>
                    <a:pt x="1544" y="1896"/>
                  </a:cubicBezTo>
                  <a:lnTo>
                    <a:pt x="1544" y="1896"/>
                  </a:lnTo>
                  <a:lnTo>
                    <a:pt x="2936" y="2186"/>
                  </a:lnTo>
                  <a:cubicBezTo>
                    <a:pt x="3002" y="2186"/>
                    <a:pt x="3069" y="2152"/>
                    <a:pt x="3036" y="2052"/>
                  </a:cubicBezTo>
                  <a:cubicBezTo>
                    <a:pt x="3010" y="1764"/>
                    <a:pt x="2942" y="1476"/>
                    <a:pt x="2866" y="1188"/>
                  </a:cubicBezTo>
                  <a:lnTo>
                    <a:pt x="2866" y="1188"/>
                  </a:lnTo>
                  <a:cubicBezTo>
                    <a:pt x="3289" y="1434"/>
                    <a:pt x="3713" y="1660"/>
                    <a:pt x="4137" y="1885"/>
                  </a:cubicBezTo>
                  <a:cubicBezTo>
                    <a:pt x="4154" y="1894"/>
                    <a:pt x="4175" y="1898"/>
                    <a:pt x="4195" y="1898"/>
                  </a:cubicBezTo>
                  <a:cubicBezTo>
                    <a:pt x="4250" y="1898"/>
                    <a:pt x="4303" y="1868"/>
                    <a:pt x="4303" y="1819"/>
                  </a:cubicBezTo>
                  <a:cubicBezTo>
                    <a:pt x="4333" y="1341"/>
                    <a:pt x="4416" y="917"/>
                    <a:pt x="4553" y="499"/>
                  </a:cubicBezTo>
                  <a:lnTo>
                    <a:pt x="4553" y="499"/>
                  </a:lnTo>
                  <a:cubicBezTo>
                    <a:pt x="4848" y="788"/>
                    <a:pt x="5143" y="1053"/>
                    <a:pt x="5437" y="1318"/>
                  </a:cubicBezTo>
                  <a:cubicBezTo>
                    <a:pt x="5452" y="1347"/>
                    <a:pt x="5478" y="1357"/>
                    <a:pt x="5505" y="1357"/>
                  </a:cubicBezTo>
                  <a:cubicBezTo>
                    <a:pt x="5543" y="1357"/>
                    <a:pt x="5585" y="1338"/>
                    <a:pt x="5604" y="1318"/>
                  </a:cubicBezTo>
                  <a:cubicBezTo>
                    <a:pt x="5838" y="968"/>
                    <a:pt x="6072" y="617"/>
                    <a:pt x="6306" y="288"/>
                  </a:cubicBezTo>
                  <a:lnTo>
                    <a:pt x="6306" y="288"/>
                  </a:lnTo>
                  <a:cubicBezTo>
                    <a:pt x="6566" y="650"/>
                    <a:pt x="6802" y="1034"/>
                    <a:pt x="7039" y="1418"/>
                  </a:cubicBezTo>
                  <a:cubicBezTo>
                    <a:pt x="7058" y="1457"/>
                    <a:pt x="7101" y="1474"/>
                    <a:pt x="7139" y="1474"/>
                  </a:cubicBezTo>
                  <a:cubicBezTo>
                    <a:pt x="7166" y="1474"/>
                    <a:pt x="7192" y="1466"/>
                    <a:pt x="7205" y="1452"/>
                  </a:cubicBezTo>
                  <a:cubicBezTo>
                    <a:pt x="7454" y="1176"/>
                    <a:pt x="7702" y="923"/>
                    <a:pt x="7950" y="674"/>
                  </a:cubicBezTo>
                  <a:lnTo>
                    <a:pt x="7950" y="674"/>
                  </a:lnTo>
                  <a:cubicBezTo>
                    <a:pt x="8017" y="1043"/>
                    <a:pt x="8073" y="1635"/>
                    <a:pt x="8406" y="1719"/>
                  </a:cubicBezTo>
                  <a:cubicBezTo>
                    <a:pt x="8432" y="1725"/>
                    <a:pt x="8457" y="1728"/>
                    <a:pt x="8483" y="1728"/>
                  </a:cubicBezTo>
                  <a:cubicBezTo>
                    <a:pt x="8591" y="1728"/>
                    <a:pt x="8699" y="1679"/>
                    <a:pt x="8807" y="1652"/>
                  </a:cubicBezTo>
                  <a:cubicBezTo>
                    <a:pt x="9055" y="1552"/>
                    <a:pt x="9285" y="1435"/>
                    <a:pt x="9524" y="1312"/>
                  </a:cubicBezTo>
                  <a:lnTo>
                    <a:pt x="9524" y="1312"/>
                  </a:lnTo>
                  <a:cubicBezTo>
                    <a:pt x="9426" y="1562"/>
                    <a:pt x="9365" y="1822"/>
                    <a:pt x="9340" y="2119"/>
                  </a:cubicBezTo>
                  <a:cubicBezTo>
                    <a:pt x="9340" y="2152"/>
                    <a:pt x="9407" y="2219"/>
                    <a:pt x="9440" y="2219"/>
                  </a:cubicBezTo>
                  <a:lnTo>
                    <a:pt x="10547" y="2219"/>
                  </a:lnTo>
                  <a:cubicBezTo>
                    <a:pt x="10356" y="2473"/>
                    <a:pt x="10165" y="2741"/>
                    <a:pt x="9974" y="2986"/>
                  </a:cubicBezTo>
                  <a:cubicBezTo>
                    <a:pt x="9941" y="3053"/>
                    <a:pt x="9974" y="3120"/>
                    <a:pt x="10041" y="3153"/>
                  </a:cubicBezTo>
                  <a:cubicBezTo>
                    <a:pt x="10340" y="3180"/>
                    <a:pt x="10617" y="3230"/>
                    <a:pt x="10908" y="3283"/>
                  </a:cubicBezTo>
                  <a:lnTo>
                    <a:pt x="10908" y="3283"/>
                  </a:lnTo>
                  <a:cubicBezTo>
                    <a:pt x="10710" y="3473"/>
                    <a:pt x="10498" y="3663"/>
                    <a:pt x="10308" y="3853"/>
                  </a:cubicBezTo>
                  <a:cubicBezTo>
                    <a:pt x="10241" y="3887"/>
                    <a:pt x="10241" y="3987"/>
                    <a:pt x="10308" y="4020"/>
                  </a:cubicBezTo>
                  <a:cubicBezTo>
                    <a:pt x="10578" y="4129"/>
                    <a:pt x="10849" y="4237"/>
                    <a:pt x="11138" y="4310"/>
                  </a:cubicBezTo>
                  <a:lnTo>
                    <a:pt x="11138" y="4310"/>
                  </a:lnTo>
                  <a:cubicBezTo>
                    <a:pt x="10926" y="4503"/>
                    <a:pt x="10728" y="4701"/>
                    <a:pt x="10508" y="4921"/>
                  </a:cubicBezTo>
                  <a:cubicBezTo>
                    <a:pt x="10403" y="4999"/>
                    <a:pt x="10483" y="5119"/>
                    <a:pt x="10586" y="5119"/>
                  </a:cubicBezTo>
                  <a:cubicBezTo>
                    <a:pt x="10615" y="5119"/>
                    <a:pt x="10646" y="5109"/>
                    <a:pt x="10675" y="5088"/>
                  </a:cubicBezTo>
                  <a:cubicBezTo>
                    <a:pt x="10941" y="4821"/>
                    <a:pt x="11175" y="4587"/>
                    <a:pt x="11442" y="4320"/>
                  </a:cubicBezTo>
                  <a:cubicBezTo>
                    <a:pt x="11508" y="4287"/>
                    <a:pt x="11475" y="4154"/>
                    <a:pt x="11408" y="4154"/>
                  </a:cubicBezTo>
                  <a:cubicBezTo>
                    <a:pt x="11098" y="4069"/>
                    <a:pt x="10835" y="3984"/>
                    <a:pt x="10559" y="3879"/>
                  </a:cubicBezTo>
                  <a:lnTo>
                    <a:pt x="10559" y="3879"/>
                  </a:lnTo>
                  <a:lnTo>
                    <a:pt x="11208" y="3286"/>
                  </a:lnTo>
                  <a:cubicBezTo>
                    <a:pt x="11275" y="3253"/>
                    <a:pt x="11242" y="3120"/>
                    <a:pt x="11175" y="3120"/>
                  </a:cubicBezTo>
                  <a:cubicBezTo>
                    <a:pt x="10864" y="3063"/>
                    <a:pt x="10553" y="3006"/>
                    <a:pt x="10262" y="2970"/>
                  </a:cubicBezTo>
                  <a:lnTo>
                    <a:pt x="10262" y="2970"/>
                  </a:lnTo>
                  <a:cubicBezTo>
                    <a:pt x="10459" y="2702"/>
                    <a:pt x="10638" y="2414"/>
                    <a:pt x="10841" y="2152"/>
                  </a:cubicBezTo>
                  <a:cubicBezTo>
                    <a:pt x="10908" y="2086"/>
                    <a:pt x="10841" y="1985"/>
                    <a:pt x="10775" y="1985"/>
                  </a:cubicBezTo>
                  <a:cubicBezTo>
                    <a:pt x="10378" y="2016"/>
                    <a:pt x="9953" y="2019"/>
                    <a:pt x="9551" y="2019"/>
                  </a:cubicBezTo>
                  <a:lnTo>
                    <a:pt x="9551" y="2019"/>
                  </a:lnTo>
                  <a:cubicBezTo>
                    <a:pt x="9593" y="1696"/>
                    <a:pt x="9686" y="1424"/>
                    <a:pt x="9807" y="1152"/>
                  </a:cubicBezTo>
                  <a:cubicBezTo>
                    <a:pt x="9859" y="1074"/>
                    <a:pt x="9811" y="996"/>
                    <a:pt x="9740" y="996"/>
                  </a:cubicBezTo>
                  <a:cubicBezTo>
                    <a:pt x="9719" y="996"/>
                    <a:pt x="9696" y="1003"/>
                    <a:pt x="9674" y="1018"/>
                  </a:cubicBezTo>
                  <a:cubicBezTo>
                    <a:pt x="9507" y="1085"/>
                    <a:pt x="9307" y="1185"/>
                    <a:pt x="9107" y="1252"/>
                  </a:cubicBezTo>
                  <a:cubicBezTo>
                    <a:pt x="8973" y="1318"/>
                    <a:pt x="8740" y="1485"/>
                    <a:pt x="8606" y="1485"/>
                  </a:cubicBezTo>
                  <a:cubicBezTo>
                    <a:pt x="8206" y="1485"/>
                    <a:pt x="8173" y="685"/>
                    <a:pt x="8106" y="418"/>
                  </a:cubicBezTo>
                  <a:cubicBezTo>
                    <a:pt x="8106" y="376"/>
                    <a:pt x="8068" y="348"/>
                    <a:pt x="8023" y="348"/>
                  </a:cubicBezTo>
                  <a:cubicBezTo>
                    <a:pt x="7995" y="348"/>
                    <a:pt x="7965" y="359"/>
                    <a:pt x="7939" y="384"/>
                  </a:cubicBezTo>
                  <a:cubicBezTo>
                    <a:pt x="7668" y="656"/>
                    <a:pt x="7423" y="927"/>
                    <a:pt x="7157" y="1199"/>
                  </a:cubicBezTo>
                  <a:lnTo>
                    <a:pt x="7157" y="1199"/>
                  </a:lnTo>
                  <a:cubicBezTo>
                    <a:pt x="6890" y="805"/>
                    <a:pt x="6647" y="414"/>
                    <a:pt x="6405" y="51"/>
                  </a:cubicBezTo>
                  <a:cubicBezTo>
                    <a:pt x="6371" y="17"/>
                    <a:pt x="6338" y="1"/>
                    <a:pt x="6305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2" name="Google Shape;5622;g20fcb8cc693_0_0"/>
            <p:cNvSpPr/>
            <p:nvPr/>
          </p:nvSpPr>
          <p:spPr>
            <a:xfrm>
              <a:off x="1266493" y="2048177"/>
              <a:ext cx="31232" cy="23980"/>
            </a:xfrm>
            <a:custGeom>
              <a:avLst/>
              <a:gdLst/>
              <a:ahLst/>
              <a:cxnLst/>
              <a:rect l="l" t="t" r="r" b="b"/>
              <a:pathLst>
                <a:path w="435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35" y="334"/>
                    <a:pt x="435" y="0"/>
                    <a:pt x="234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3" name="Google Shape;5623;g20fcb8cc693_0_0"/>
            <p:cNvSpPr/>
            <p:nvPr/>
          </p:nvSpPr>
          <p:spPr>
            <a:xfrm>
              <a:off x="1278484" y="1976307"/>
              <a:ext cx="28863" cy="21611"/>
            </a:xfrm>
            <a:custGeom>
              <a:avLst/>
              <a:gdLst/>
              <a:ahLst/>
              <a:cxnLst/>
              <a:rect l="l" t="t" r="r" b="b"/>
              <a:pathLst>
                <a:path w="402" h="301" extrusionOk="0">
                  <a:moveTo>
                    <a:pt x="201" y="0"/>
                  </a:moveTo>
                  <a:cubicBezTo>
                    <a:pt x="1" y="0"/>
                    <a:pt x="1" y="301"/>
                    <a:pt x="201" y="301"/>
                  </a:cubicBezTo>
                  <a:cubicBezTo>
                    <a:pt x="401" y="301"/>
                    <a:pt x="401" y="0"/>
                    <a:pt x="201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4" name="Google Shape;5624;g20fcb8cc693_0_0"/>
            <p:cNvSpPr/>
            <p:nvPr/>
          </p:nvSpPr>
          <p:spPr>
            <a:xfrm>
              <a:off x="1340805" y="1897256"/>
              <a:ext cx="33601" cy="24052"/>
            </a:xfrm>
            <a:custGeom>
              <a:avLst/>
              <a:gdLst/>
              <a:ahLst/>
              <a:cxnLst/>
              <a:rect l="l" t="t" r="r" b="b"/>
              <a:pathLst>
                <a:path w="468" h="335" extrusionOk="0">
                  <a:moveTo>
                    <a:pt x="234" y="1"/>
                  </a:moveTo>
                  <a:cubicBezTo>
                    <a:pt x="0" y="1"/>
                    <a:pt x="0" y="334"/>
                    <a:pt x="234" y="334"/>
                  </a:cubicBezTo>
                  <a:cubicBezTo>
                    <a:pt x="434" y="334"/>
                    <a:pt x="467" y="1"/>
                    <a:pt x="234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5" name="Google Shape;5625;g20fcb8cc693_0_0"/>
            <p:cNvSpPr/>
            <p:nvPr/>
          </p:nvSpPr>
          <p:spPr>
            <a:xfrm>
              <a:off x="1417414" y="1865737"/>
              <a:ext cx="16801" cy="16442"/>
            </a:xfrm>
            <a:custGeom>
              <a:avLst/>
              <a:gdLst/>
              <a:ahLst/>
              <a:cxnLst/>
              <a:rect l="l" t="t" r="r" b="b"/>
              <a:pathLst>
                <a:path w="234" h="229" extrusionOk="0">
                  <a:moveTo>
                    <a:pt x="143" y="1"/>
                  </a:moveTo>
                  <a:cubicBezTo>
                    <a:pt x="124" y="1"/>
                    <a:pt x="104" y="7"/>
                    <a:pt x="82" y="17"/>
                  </a:cubicBezTo>
                  <a:lnTo>
                    <a:pt x="82" y="17"/>
                  </a:lnTo>
                  <a:cubicBezTo>
                    <a:pt x="76" y="13"/>
                    <a:pt x="69" y="11"/>
                    <a:pt x="63" y="11"/>
                  </a:cubicBezTo>
                  <a:cubicBezTo>
                    <a:pt x="32" y="11"/>
                    <a:pt x="0" y="50"/>
                    <a:pt x="0" y="73"/>
                  </a:cubicBezTo>
                  <a:cubicBezTo>
                    <a:pt x="0" y="139"/>
                    <a:pt x="0" y="206"/>
                    <a:pt x="67" y="206"/>
                  </a:cubicBezTo>
                  <a:cubicBezTo>
                    <a:pt x="95" y="220"/>
                    <a:pt x="122" y="228"/>
                    <a:pt x="148" y="228"/>
                  </a:cubicBezTo>
                  <a:cubicBezTo>
                    <a:pt x="183" y="228"/>
                    <a:pt x="214" y="212"/>
                    <a:pt x="234" y="173"/>
                  </a:cubicBezTo>
                  <a:cubicBezTo>
                    <a:pt x="234" y="139"/>
                    <a:pt x="234" y="73"/>
                    <a:pt x="201" y="39"/>
                  </a:cubicBezTo>
                  <a:cubicBezTo>
                    <a:pt x="186" y="11"/>
                    <a:pt x="166" y="1"/>
                    <a:pt x="143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6" name="Google Shape;5626;g20fcb8cc693_0_0"/>
            <p:cNvSpPr/>
            <p:nvPr/>
          </p:nvSpPr>
          <p:spPr>
            <a:xfrm>
              <a:off x="1518004" y="1823017"/>
              <a:ext cx="31232" cy="24052"/>
            </a:xfrm>
            <a:custGeom>
              <a:avLst/>
              <a:gdLst/>
              <a:ahLst/>
              <a:cxnLst/>
              <a:rect l="l" t="t" r="r" b="b"/>
              <a:pathLst>
                <a:path w="435" h="335" extrusionOk="0">
                  <a:moveTo>
                    <a:pt x="234" y="1"/>
                  </a:moveTo>
                  <a:cubicBezTo>
                    <a:pt x="0" y="1"/>
                    <a:pt x="0" y="334"/>
                    <a:pt x="234" y="334"/>
                  </a:cubicBezTo>
                  <a:cubicBezTo>
                    <a:pt x="434" y="334"/>
                    <a:pt x="434" y="1"/>
                    <a:pt x="234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7" name="Google Shape;5627;g20fcb8cc693_0_0"/>
            <p:cNvSpPr/>
            <p:nvPr/>
          </p:nvSpPr>
          <p:spPr>
            <a:xfrm>
              <a:off x="1630584" y="1815837"/>
              <a:ext cx="28791" cy="21611"/>
            </a:xfrm>
            <a:custGeom>
              <a:avLst/>
              <a:gdLst/>
              <a:ahLst/>
              <a:cxnLst/>
              <a:rect l="l" t="t" r="r" b="b"/>
              <a:pathLst>
                <a:path w="401" h="301" extrusionOk="0">
                  <a:moveTo>
                    <a:pt x="200" y="1"/>
                  </a:moveTo>
                  <a:cubicBezTo>
                    <a:pt x="0" y="1"/>
                    <a:pt x="0" y="301"/>
                    <a:pt x="200" y="301"/>
                  </a:cubicBezTo>
                  <a:cubicBezTo>
                    <a:pt x="401" y="301"/>
                    <a:pt x="401" y="1"/>
                    <a:pt x="200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8" name="Google Shape;5628;g20fcb8cc693_0_0"/>
            <p:cNvSpPr/>
            <p:nvPr/>
          </p:nvSpPr>
          <p:spPr>
            <a:xfrm>
              <a:off x="1731174" y="1846998"/>
              <a:ext cx="31160" cy="21611"/>
            </a:xfrm>
            <a:custGeom>
              <a:avLst/>
              <a:gdLst/>
              <a:ahLst/>
              <a:cxnLst/>
              <a:rect l="l" t="t" r="r" b="b"/>
              <a:pathLst>
                <a:path w="434" h="301" extrusionOk="0">
                  <a:moveTo>
                    <a:pt x="200" y="0"/>
                  </a:moveTo>
                  <a:cubicBezTo>
                    <a:pt x="0" y="0"/>
                    <a:pt x="0" y="300"/>
                    <a:pt x="200" y="300"/>
                  </a:cubicBezTo>
                  <a:cubicBezTo>
                    <a:pt x="434" y="300"/>
                    <a:pt x="434" y="0"/>
                    <a:pt x="200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9" name="Google Shape;5629;g20fcb8cc693_0_0"/>
            <p:cNvSpPr/>
            <p:nvPr/>
          </p:nvSpPr>
          <p:spPr>
            <a:xfrm>
              <a:off x="1795793" y="1887707"/>
              <a:ext cx="31232" cy="23980"/>
            </a:xfrm>
            <a:custGeom>
              <a:avLst/>
              <a:gdLst/>
              <a:ahLst/>
              <a:cxnLst/>
              <a:rect l="l" t="t" r="r" b="b"/>
              <a:pathLst>
                <a:path w="435" h="334" extrusionOk="0">
                  <a:moveTo>
                    <a:pt x="201" y="0"/>
                  </a:moveTo>
                  <a:cubicBezTo>
                    <a:pt x="1" y="0"/>
                    <a:pt x="1" y="334"/>
                    <a:pt x="201" y="334"/>
                  </a:cubicBezTo>
                  <a:cubicBezTo>
                    <a:pt x="435" y="334"/>
                    <a:pt x="435" y="0"/>
                    <a:pt x="201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0" name="Google Shape;5630;g20fcb8cc693_0_0"/>
            <p:cNvSpPr/>
            <p:nvPr/>
          </p:nvSpPr>
          <p:spPr>
            <a:xfrm>
              <a:off x="1819774" y="1952326"/>
              <a:ext cx="33601" cy="24052"/>
            </a:xfrm>
            <a:custGeom>
              <a:avLst/>
              <a:gdLst/>
              <a:ahLst/>
              <a:cxnLst/>
              <a:rect l="l" t="t" r="r" b="b"/>
              <a:pathLst>
                <a:path w="468" h="335" extrusionOk="0">
                  <a:moveTo>
                    <a:pt x="234" y="1"/>
                  </a:moveTo>
                  <a:cubicBezTo>
                    <a:pt x="0" y="1"/>
                    <a:pt x="0" y="334"/>
                    <a:pt x="234" y="334"/>
                  </a:cubicBezTo>
                  <a:cubicBezTo>
                    <a:pt x="434" y="334"/>
                    <a:pt x="467" y="1"/>
                    <a:pt x="234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1" name="Google Shape;5631;g20fcb8cc693_0_0"/>
            <p:cNvSpPr/>
            <p:nvPr/>
          </p:nvSpPr>
          <p:spPr>
            <a:xfrm>
              <a:off x="1846124" y="2019386"/>
              <a:ext cx="31232" cy="24052"/>
            </a:xfrm>
            <a:custGeom>
              <a:avLst/>
              <a:gdLst/>
              <a:ahLst/>
              <a:cxnLst/>
              <a:rect l="l" t="t" r="r" b="b"/>
              <a:pathLst>
                <a:path w="435" h="335" extrusionOk="0">
                  <a:moveTo>
                    <a:pt x="234" y="1"/>
                  </a:moveTo>
                  <a:cubicBezTo>
                    <a:pt x="0" y="1"/>
                    <a:pt x="0" y="334"/>
                    <a:pt x="234" y="334"/>
                  </a:cubicBezTo>
                  <a:cubicBezTo>
                    <a:pt x="434" y="334"/>
                    <a:pt x="434" y="1"/>
                    <a:pt x="234" y="1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2" name="Google Shape;5632;g20fcb8cc693_0_0"/>
            <p:cNvSpPr/>
            <p:nvPr/>
          </p:nvSpPr>
          <p:spPr>
            <a:xfrm>
              <a:off x="267846" y="1788769"/>
              <a:ext cx="282667" cy="292718"/>
            </a:xfrm>
            <a:custGeom>
              <a:avLst/>
              <a:gdLst/>
              <a:ahLst/>
              <a:cxnLst/>
              <a:rect l="l" t="t" r="r" b="b"/>
              <a:pathLst>
                <a:path w="3937" h="4077" extrusionOk="0">
                  <a:moveTo>
                    <a:pt x="478" y="1"/>
                  </a:moveTo>
                  <a:cubicBezTo>
                    <a:pt x="404" y="1"/>
                    <a:pt x="332" y="23"/>
                    <a:pt x="267" y="77"/>
                  </a:cubicBezTo>
                  <a:cubicBezTo>
                    <a:pt x="234" y="144"/>
                    <a:pt x="200" y="211"/>
                    <a:pt x="200" y="277"/>
                  </a:cubicBezTo>
                  <a:cubicBezTo>
                    <a:pt x="0" y="1045"/>
                    <a:pt x="334" y="1879"/>
                    <a:pt x="867" y="2446"/>
                  </a:cubicBezTo>
                  <a:cubicBezTo>
                    <a:pt x="1401" y="3013"/>
                    <a:pt x="2135" y="3413"/>
                    <a:pt x="2835" y="3780"/>
                  </a:cubicBezTo>
                  <a:cubicBezTo>
                    <a:pt x="3100" y="3939"/>
                    <a:pt x="3386" y="4077"/>
                    <a:pt x="3693" y="4077"/>
                  </a:cubicBezTo>
                  <a:cubicBezTo>
                    <a:pt x="3773" y="4077"/>
                    <a:pt x="3854" y="4067"/>
                    <a:pt x="3936" y="4047"/>
                  </a:cubicBezTo>
                  <a:lnTo>
                    <a:pt x="3769" y="3580"/>
                  </a:lnTo>
                  <a:cubicBezTo>
                    <a:pt x="2969" y="2346"/>
                    <a:pt x="2035" y="1211"/>
                    <a:pt x="934" y="211"/>
                  </a:cubicBezTo>
                  <a:cubicBezTo>
                    <a:pt x="799" y="98"/>
                    <a:pt x="633" y="1"/>
                    <a:pt x="478" y="1"/>
                  </a:cubicBezTo>
                  <a:close/>
                </a:path>
              </a:pathLst>
            </a:custGeom>
            <a:solidFill>
              <a:srgbClr val="DD90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3" name="Google Shape;5633;g20fcb8cc693_0_0"/>
            <p:cNvSpPr/>
            <p:nvPr/>
          </p:nvSpPr>
          <p:spPr>
            <a:xfrm>
              <a:off x="593525" y="2886425"/>
              <a:ext cx="191699" cy="378014"/>
            </a:xfrm>
            <a:custGeom>
              <a:avLst/>
              <a:gdLst/>
              <a:ahLst/>
              <a:cxnLst/>
              <a:rect l="l" t="t" r="r" b="b"/>
              <a:pathLst>
                <a:path w="2670" h="5265" extrusionOk="0">
                  <a:moveTo>
                    <a:pt x="2269" y="0"/>
                  </a:moveTo>
                  <a:cubicBezTo>
                    <a:pt x="1635" y="467"/>
                    <a:pt x="1101" y="1034"/>
                    <a:pt x="668" y="1701"/>
                  </a:cubicBezTo>
                  <a:cubicBezTo>
                    <a:pt x="301" y="2235"/>
                    <a:pt x="1" y="2869"/>
                    <a:pt x="1" y="3536"/>
                  </a:cubicBezTo>
                  <a:cubicBezTo>
                    <a:pt x="1" y="4203"/>
                    <a:pt x="334" y="4870"/>
                    <a:pt x="935" y="5171"/>
                  </a:cubicBezTo>
                  <a:cubicBezTo>
                    <a:pt x="1053" y="5218"/>
                    <a:pt x="1170" y="5265"/>
                    <a:pt x="1300" y="5265"/>
                  </a:cubicBezTo>
                  <a:cubicBezTo>
                    <a:pt x="1354" y="5265"/>
                    <a:pt x="1410" y="5257"/>
                    <a:pt x="1468" y="5237"/>
                  </a:cubicBezTo>
                  <a:cubicBezTo>
                    <a:pt x="1702" y="5171"/>
                    <a:pt x="1869" y="4970"/>
                    <a:pt x="1969" y="4770"/>
                  </a:cubicBezTo>
                  <a:cubicBezTo>
                    <a:pt x="2669" y="3436"/>
                    <a:pt x="1869" y="1735"/>
                    <a:pt x="2469" y="367"/>
                  </a:cubicBezTo>
                  <a:lnTo>
                    <a:pt x="2269" y="0"/>
                  </a:lnTo>
                  <a:close/>
                </a:path>
              </a:pathLst>
            </a:custGeom>
            <a:solidFill>
              <a:srgbClr val="D155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4" name="Google Shape;5634;g20fcb8cc693_0_0"/>
            <p:cNvSpPr/>
            <p:nvPr/>
          </p:nvSpPr>
          <p:spPr>
            <a:xfrm>
              <a:off x="167256" y="2805364"/>
              <a:ext cx="402425" cy="304780"/>
            </a:xfrm>
            <a:custGeom>
              <a:avLst/>
              <a:gdLst/>
              <a:ahLst/>
              <a:cxnLst/>
              <a:rect l="l" t="t" r="r" b="b"/>
              <a:pathLst>
                <a:path w="5605" h="4245" extrusionOk="0">
                  <a:moveTo>
                    <a:pt x="3687" y="0"/>
                  </a:moveTo>
                  <a:cubicBezTo>
                    <a:pt x="2891" y="0"/>
                    <a:pt x="2109" y="145"/>
                    <a:pt x="1434" y="562"/>
                  </a:cubicBezTo>
                  <a:cubicBezTo>
                    <a:pt x="567" y="1096"/>
                    <a:pt x="33" y="2097"/>
                    <a:pt x="0" y="3131"/>
                  </a:cubicBezTo>
                  <a:cubicBezTo>
                    <a:pt x="0" y="3564"/>
                    <a:pt x="167" y="4131"/>
                    <a:pt x="634" y="4231"/>
                  </a:cubicBezTo>
                  <a:cubicBezTo>
                    <a:pt x="674" y="4240"/>
                    <a:pt x="713" y="4244"/>
                    <a:pt x="753" y="4244"/>
                  </a:cubicBezTo>
                  <a:cubicBezTo>
                    <a:pt x="1012" y="4244"/>
                    <a:pt x="1261" y="4067"/>
                    <a:pt x="1434" y="3864"/>
                  </a:cubicBezTo>
                  <a:cubicBezTo>
                    <a:pt x="1635" y="3631"/>
                    <a:pt x="1735" y="3331"/>
                    <a:pt x="1868" y="3031"/>
                  </a:cubicBezTo>
                  <a:cubicBezTo>
                    <a:pt x="2535" y="1630"/>
                    <a:pt x="4036" y="629"/>
                    <a:pt x="5604" y="562"/>
                  </a:cubicBezTo>
                  <a:lnTo>
                    <a:pt x="5304" y="162"/>
                  </a:lnTo>
                  <a:cubicBezTo>
                    <a:pt x="4777" y="67"/>
                    <a:pt x="4228" y="0"/>
                    <a:pt x="3687" y="0"/>
                  </a:cubicBez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5" name="Google Shape;5635;g20fcb8cc693_0_0"/>
            <p:cNvSpPr/>
            <p:nvPr/>
          </p:nvSpPr>
          <p:spPr>
            <a:xfrm>
              <a:off x="605515" y="1709432"/>
              <a:ext cx="498203" cy="549538"/>
            </a:xfrm>
            <a:custGeom>
              <a:avLst/>
              <a:gdLst/>
              <a:ahLst/>
              <a:cxnLst/>
              <a:rect l="l" t="t" r="r" b="b"/>
              <a:pathLst>
                <a:path w="6939" h="7654" extrusionOk="0">
                  <a:moveTo>
                    <a:pt x="1865" y="0"/>
                  </a:moveTo>
                  <a:cubicBezTo>
                    <a:pt x="1673" y="0"/>
                    <a:pt x="1481" y="28"/>
                    <a:pt x="1301" y="82"/>
                  </a:cubicBezTo>
                  <a:cubicBezTo>
                    <a:pt x="834" y="182"/>
                    <a:pt x="434" y="482"/>
                    <a:pt x="234" y="882"/>
                  </a:cubicBezTo>
                  <a:cubicBezTo>
                    <a:pt x="0" y="1382"/>
                    <a:pt x="67" y="1950"/>
                    <a:pt x="234" y="2450"/>
                  </a:cubicBezTo>
                  <a:cubicBezTo>
                    <a:pt x="1068" y="5352"/>
                    <a:pt x="3903" y="7587"/>
                    <a:pt x="6939" y="7654"/>
                  </a:cubicBezTo>
                  <a:lnTo>
                    <a:pt x="6638" y="7353"/>
                  </a:lnTo>
                  <a:cubicBezTo>
                    <a:pt x="4904" y="6286"/>
                    <a:pt x="3703" y="4385"/>
                    <a:pt x="3570" y="2350"/>
                  </a:cubicBezTo>
                  <a:cubicBezTo>
                    <a:pt x="3503" y="1749"/>
                    <a:pt x="3536" y="1116"/>
                    <a:pt x="3203" y="615"/>
                  </a:cubicBezTo>
                  <a:cubicBezTo>
                    <a:pt x="2910" y="201"/>
                    <a:pt x="2386" y="0"/>
                    <a:pt x="1865" y="0"/>
                  </a:cubicBezTo>
                  <a:close/>
                </a:path>
              </a:pathLst>
            </a:custGeom>
            <a:solidFill>
              <a:srgbClr val="5562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37" name="Google Shape;5637;g20fcb8cc693_0_0"/>
          <p:cNvSpPr txBox="1"/>
          <p:nvPr/>
        </p:nvSpPr>
        <p:spPr>
          <a:xfrm>
            <a:off x="2370268" y="579556"/>
            <a:ext cx="576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 b="1" i="0" u="none" strike="noStrike" cap="none" dirty="0">
                <a:solidFill>
                  <a:srgbClr val="00B050"/>
                </a:solidFill>
                <a:latin typeface="Patua One"/>
                <a:ea typeface="Patua One"/>
                <a:cs typeface="Patua One"/>
                <a:sym typeface="Patua One"/>
              </a:rPr>
              <a:t>PASSING THE BALL</a:t>
            </a:r>
            <a:endParaRPr sz="3600" b="1" i="0" u="none" strike="noStrike" cap="none" dirty="0">
              <a:solidFill>
                <a:srgbClr val="00B050"/>
              </a:solidFill>
              <a:latin typeface="Patua One"/>
              <a:ea typeface="Patua One"/>
              <a:cs typeface="Patua One"/>
              <a:sym typeface="Patua One"/>
            </a:endParaRPr>
          </a:p>
        </p:txBody>
      </p:sp>
      <p:sp>
        <p:nvSpPr>
          <p:cNvPr id="3" name="Google Shape;5637;g20fcb8cc693_0_0">
            <a:extLst>
              <a:ext uri="{FF2B5EF4-FFF2-40B4-BE49-F238E27FC236}">
                <a16:creationId xmlns:a16="http://schemas.microsoft.com/office/drawing/2014/main" id="{1C7DBAA6-0922-F74F-EDA0-B326D46B4E10}"/>
              </a:ext>
            </a:extLst>
          </p:cNvPr>
          <p:cNvSpPr txBox="1"/>
          <p:nvPr/>
        </p:nvSpPr>
        <p:spPr>
          <a:xfrm>
            <a:off x="2990545" y="1331612"/>
            <a:ext cx="576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200" dirty="0">
                <a:solidFill>
                  <a:schemeClr val="tx1"/>
                </a:solidFill>
                <a:latin typeface="Patua One"/>
                <a:ea typeface="Patua One"/>
                <a:cs typeface="Patua One"/>
                <a:sym typeface="Patua One"/>
              </a:rPr>
              <a:t>Rules of Game</a:t>
            </a:r>
            <a:endParaRPr sz="3200" b="0" i="0" u="none" strike="noStrike" cap="none" dirty="0">
              <a:solidFill>
                <a:schemeClr val="tx1"/>
              </a:solidFill>
              <a:latin typeface="Patua One"/>
              <a:ea typeface="Patua One"/>
              <a:cs typeface="Patua One"/>
              <a:sym typeface="Patua One"/>
            </a:endParaRPr>
          </a:p>
        </p:txBody>
      </p:sp>
    </p:spTree>
    <p:extLst>
      <p:ext uri="{BB962C8B-B14F-4D97-AF65-F5344CB8AC3E}">
        <p14:creationId xmlns:p14="http://schemas.microsoft.com/office/powerpoint/2010/main" val="390373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37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0CF096-CC83-D11F-E3D0-34C4D9C51DE0}"/>
              </a:ext>
            </a:extLst>
          </p:cNvPr>
          <p:cNvSpPr txBox="1"/>
          <p:nvPr/>
        </p:nvSpPr>
        <p:spPr>
          <a:xfrm>
            <a:off x="188071" y="112265"/>
            <a:ext cx="7344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Ex 3. </a:t>
            </a: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Complete the sentences with suitable comparative forms of the adverbs from the box.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3BF15BD-3CD5-98F8-2442-A543B41C6792}"/>
              </a:ext>
            </a:extLst>
          </p:cNvPr>
          <p:cNvSpPr/>
          <p:nvPr/>
        </p:nvSpPr>
        <p:spPr>
          <a:xfrm>
            <a:off x="1728061" y="537307"/>
            <a:ext cx="5494149" cy="5656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4B3A73-2246-657F-D950-D9B18AA7D418}"/>
              </a:ext>
            </a:extLst>
          </p:cNvPr>
          <p:cNvSpPr txBox="1"/>
          <p:nvPr/>
        </p:nvSpPr>
        <p:spPr>
          <a:xfrm>
            <a:off x="1797804" y="589318"/>
            <a:ext cx="827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early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88874D-8751-CCF4-0EB1-586E454788D3}"/>
              </a:ext>
            </a:extLst>
          </p:cNvPr>
          <p:cNvSpPr txBox="1"/>
          <p:nvPr/>
        </p:nvSpPr>
        <p:spPr>
          <a:xfrm>
            <a:off x="2695018" y="58931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soundly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DA43AF-32E1-CE51-61C6-6BEE12522A03}"/>
              </a:ext>
            </a:extLst>
          </p:cNvPr>
          <p:cNvSpPr txBox="1"/>
          <p:nvPr/>
        </p:nvSpPr>
        <p:spPr>
          <a:xfrm>
            <a:off x="3858330" y="589317"/>
            <a:ext cx="640710" cy="47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fast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3CE914-EF34-1958-9714-3338C88377B0}"/>
              </a:ext>
            </a:extLst>
          </p:cNvPr>
          <p:cNvSpPr txBox="1"/>
          <p:nvPr/>
        </p:nvSpPr>
        <p:spPr>
          <a:xfrm>
            <a:off x="4604503" y="589317"/>
            <a:ext cx="1345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carefully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41509F-4524-64D3-2575-8530E9B5C5BC}"/>
              </a:ext>
            </a:extLst>
          </p:cNvPr>
          <p:cNvSpPr txBox="1"/>
          <p:nvPr/>
        </p:nvSpPr>
        <p:spPr>
          <a:xfrm>
            <a:off x="6039030" y="589316"/>
            <a:ext cx="107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Patrick Hand" panose="00000500000000000000" pitchFamily="2" charset="0"/>
              </a:rPr>
              <a:t>quietly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26E827-FBDF-1706-49D5-68DFEC03941F}"/>
              </a:ext>
            </a:extLst>
          </p:cNvPr>
          <p:cNvSpPr txBox="1"/>
          <p:nvPr/>
        </p:nvSpPr>
        <p:spPr>
          <a:xfrm>
            <a:off x="650927" y="1245193"/>
            <a:ext cx="827609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1. </a:t>
            </a:r>
            <a:r>
              <a:rPr lang="en-US" sz="2400" dirty="0">
                <a:latin typeface="Patrick Hand" panose="00000500000000000000" pitchFamily="2" charset="0"/>
              </a:rPr>
              <a:t>After his accident last month, he is driving _____________ now.</a:t>
            </a:r>
          </a:p>
          <a:p>
            <a:endParaRPr lang="en-US" sz="1200" dirty="0">
              <a:latin typeface="Patrick Hand" panose="00000500000000000000" pitchFamily="2" charset="0"/>
            </a:endParaRPr>
          </a:p>
          <a:p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2. </a:t>
            </a:r>
            <a:r>
              <a:rPr lang="en-US" sz="2400" dirty="0">
                <a:latin typeface="Patrick Hand" panose="00000500000000000000" pitchFamily="2" charset="0"/>
              </a:rPr>
              <a:t>A horse can run ______ than a buffalo.</a:t>
            </a:r>
          </a:p>
          <a:p>
            <a:endParaRPr lang="en-US" sz="1200" dirty="0">
              <a:latin typeface="Patrick Hand" panose="00000500000000000000" pitchFamily="2" charset="0"/>
            </a:endParaRPr>
          </a:p>
          <a:p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3. </a:t>
            </a:r>
            <a:r>
              <a:rPr lang="en-US" sz="2400" dirty="0">
                <a:latin typeface="Patrick Hand" panose="00000500000000000000" pitchFamily="2" charset="0"/>
              </a:rPr>
              <a:t>You’re too loud. Can you speak a bit ____________?</a:t>
            </a:r>
          </a:p>
          <a:p>
            <a:endParaRPr lang="en-US" sz="1200" dirty="0">
              <a:latin typeface="Patrick Hand" panose="00000500000000000000" pitchFamily="2" charset="0"/>
            </a:endParaRPr>
          </a:p>
          <a:p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4. </a:t>
            </a:r>
            <a:r>
              <a:rPr lang="en-US" sz="2400" dirty="0">
                <a:latin typeface="Patrick Hand" panose="00000500000000000000" pitchFamily="2" charset="0"/>
              </a:rPr>
              <a:t>After working hard all day on the farm, we slept ____________ than ever before.</a:t>
            </a:r>
          </a:p>
          <a:p>
            <a:endParaRPr lang="en-US" sz="1200" dirty="0">
              <a:latin typeface="Patrick Hand" panose="00000500000000000000" pitchFamily="2" charset="0"/>
            </a:endParaRPr>
          </a:p>
          <a:p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5. </a:t>
            </a:r>
            <a:r>
              <a:rPr lang="en-US" sz="2400" dirty="0">
                <a:latin typeface="Patrick Hand" panose="00000500000000000000" pitchFamily="2" charset="0"/>
              </a:rPr>
              <a:t>The farmers started harvesting their crops ______ than expected. 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DDA35F4-1A73-2420-F238-5FA3C4F27827}"/>
              </a:ext>
            </a:extLst>
          </p:cNvPr>
          <p:cNvCxnSpPr>
            <a:cxnSpLocks/>
          </p:cNvCxnSpPr>
          <p:nvPr/>
        </p:nvCxnSpPr>
        <p:spPr>
          <a:xfrm>
            <a:off x="959208" y="1627322"/>
            <a:ext cx="19777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144923-5F9B-86BB-9B42-D9806070E543}"/>
              </a:ext>
            </a:extLst>
          </p:cNvPr>
          <p:cNvCxnSpPr>
            <a:cxnSpLocks/>
          </p:cNvCxnSpPr>
          <p:nvPr/>
        </p:nvCxnSpPr>
        <p:spPr>
          <a:xfrm>
            <a:off x="4893194" y="1627322"/>
            <a:ext cx="7946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0881E4B-6200-581D-B1BA-B9E932F42C70}"/>
              </a:ext>
            </a:extLst>
          </p:cNvPr>
          <p:cNvSpPr txBox="1"/>
          <p:nvPr/>
        </p:nvSpPr>
        <p:spPr>
          <a:xfrm>
            <a:off x="5780868" y="1155004"/>
            <a:ext cx="21164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carefully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A7F6A6-AA1E-96C0-F470-E10A80B64C5A}"/>
              </a:ext>
            </a:extLst>
          </p:cNvPr>
          <p:cNvCxnSpPr>
            <a:cxnSpLocks/>
          </p:cNvCxnSpPr>
          <p:nvPr/>
        </p:nvCxnSpPr>
        <p:spPr>
          <a:xfrm>
            <a:off x="1222678" y="2174929"/>
            <a:ext cx="6448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2A99F2-0AF3-4EFB-5897-82477FEA9343}"/>
              </a:ext>
            </a:extLst>
          </p:cNvPr>
          <p:cNvCxnSpPr>
            <a:cxnSpLocks/>
          </p:cNvCxnSpPr>
          <p:nvPr/>
        </p:nvCxnSpPr>
        <p:spPr>
          <a:xfrm>
            <a:off x="2326536" y="2177512"/>
            <a:ext cx="4321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0A9D573-584D-2126-05EB-9BE7F96246F4}"/>
              </a:ext>
            </a:extLst>
          </p:cNvPr>
          <p:cNvCxnSpPr>
            <a:cxnSpLocks/>
          </p:cNvCxnSpPr>
          <p:nvPr/>
        </p:nvCxnSpPr>
        <p:spPr>
          <a:xfrm>
            <a:off x="4677113" y="2174929"/>
            <a:ext cx="786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2E758E4-2949-5BFF-A386-8382F058E031}"/>
              </a:ext>
            </a:extLst>
          </p:cNvPr>
          <p:cNvSpPr txBox="1"/>
          <p:nvPr/>
        </p:nvSpPr>
        <p:spPr>
          <a:xfrm>
            <a:off x="2758698" y="1717512"/>
            <a:ext cx="11918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faster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0F87357-51B5-6F40-D330-E83F868D0274}"/>
              </a:ext>
            </a:extLst>
          </p:cNvPr>
          <p:cNvCxnSpPr>
            <a:cxnSpLocks/>
          </p:cNvCxnSpPr>
          <p:nvPr/>
        </p:nvCxnSpPr>
        <p:spPr>
          <a:xfrm>
            <a:off x="1797804" y="2745440"/>
            <a:ext cx="82747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FACDC9-CBB0-5813-D986-97CFDD3DA07D}"/>
              </a:ext>
            </a:extLst>
          </p:cNvPr>
          <p:cNvCxnSpPr>
            <a:cxnSpLocks/>
          </p:cNvCxnSpPr>
          <p:nvPr/>
        </p:nvCxnSpPr>
        <p:spPr>
          <a:xfrm>
            <a:off x="3726652" y="2729598"/>
            <a:ext cx="6128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23AC2AF-5291-279E-868D-7F2C5AEBF432}"/>
              </a:ext>
            </a:extLst>
          </p:cNvPr>
          <p:cNvSpPr txBox="1"/>
          <p:nvPr/>
        </p:nvSpPr>
        <p:spPr>
          <a:xfrm>
            <a:off x="5021451" y="2272868"/>
            <a:ext cx="1986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quietly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088E952-B82A-C002-5F06-2BF96D5B51E6}"/>
              </a:ext>
            </a:extLst>
          </p:cNvPr>
          <p:cNvCxnSpPr>
            <a:cxnSpLocks/>
          </p:cNvCxnSpPr>
          <p:nvPr/>
        </p:nvCxnSpPr>
        <p:spPr>
          <a:xfrm>
            <a:off x="970333" y="3269799"/>
            <a:ext cx="28879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8044A49-301C-B8B4-D5F9-E67290C83FB0}"/>
              </a:ext>
            </a:extLst>
          </p:cNvPr>
          <p:cNvCxnSpPr>
            <a:cxnSpLocks/>
          </p:cNvCxnSpPr>
          <p:nvPr/>
        </p:nvCxnSpPr>
        <p:spPr>
          <a:xfrm>
            <a:off x="5687878" y="3269799"/>
            <a:ext cx="5889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455BC5B-3BDC-C93E-AC37-EA22DCAAE2AD}"/>
              </a:ext>
            </a:extLst>
          </p:cNvPr>
          <p:cNvSpPr txBox="1"/>
          <p:nvPr/>
        </p:nvSpPr>
        <p:spPr>
          <a:xfrm>
            <a:off x="6431797" y="2804323"/>
            <a:ext cx="18783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soundly 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56F9A6-7991-DE6C-E884-E41B720EA7D6}"/>
              </a:ext>
            </a:extLst>
          </p:cNvPr>
          <p:cNvSpPr txBox="1"/>
          <p:nvPr/>
        </p:nvSpPr>
        <p:spPr>
          <a:xfrm>
            <a:off x="6244939" y="3379206"/>
            <a:ext cx="2241319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Patrick Hand" panose="00000500000000000000" pitchFamily="2" charset="0"/>
              </a:rPr>
              <a:t>sleep soundly: </a:t>
            </a:r>
            <a:r>
              <a:rPr lang="en-US" sz="2000" dirty="0" err="1">
                <a:latin typeface="Patrick Hand" panose="00000500000000000000" pitchFamily="2" charset="0"/>
              </a:rPr>
              <a:t>ngủ</a:t>
            </a:r>
            <a:r>
              <a:rPr lang="en-US" sz="2000" dirty="0">
                <a:latin typeface="Patrick Hand" panose="00000500000000000000" pitchFamily="2" charset="0"/>
              </a:rPr>
              <a:t> </a:t>
            </a:r>
            <a:r>
              <a:rPr lang="en-US" sz="2000" dirty="0" err="1">
                <a:latin typeface="Patrick Hand" panose="00000500000000000000" pitchFamily="2" charset="0"/>
              </a:rPr>
              <a:t>sâu</a:t>
            </a:r>
            <a:endParaRPr lang="en-US" sz="2000" dirty="0">
              <a:latin typeface="Patrick Hand" panose="00000500000000000000" pitchFamily="2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90D603A-BEF0-1416-3C1F-D4AB0A70E325}"/>
              </a:ext>
            </a:extLst>
          </p:cNvPr>
          <p:cNvCxnSpPr>
            <a:cxnSpLocks/>
          </p:cNvCxnSpPr>
          <p:nvPr/>
        </p:nvCxnSpPr>
        <p:spPr>
          <a:xfrm>
            <a:off x="3344976" y="4181616"/>
            <a:ext cx="1154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EDA09D-6C55-963F-826D-2F11C70321C6}"/>
              </a:ext>
            </a:extLst>
          </p:cNvPr>
          <p:cNvCxnSpPr>
            <a:cxnSpLocks/>
          </p:cNvCxnSpPr>
          <p:nvPr/>
        </p:nvCxnSpPr>
        <p:spPr>
          <a:xfrm>
            <a:off x="5203836" y="4181616"/>
            <a:ext cx="5770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FCB6DD4-60BB-CB0D-04FD-7EEE45AF7CB7}"/>
              </a:ext>
            </a:extLst>
          </p:cNvPr>
          <p:cNvSpPr txBox="1"/>
          <p:nvPr/>
        </p:nvSpPr>
        <p:spPr>
          <a:xfrm>
            <a:off x="5863912" y="3742274"/>
            <a:ext cx="11357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earlier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8" grpId="0"/>
      <p:bldP spid="18" grpId="1"/>
      <p:bldP spid="25" grpId="0"/>
      <p:bldP spid="25" grpId="1"/>
      <p:bldP spid="31" grpId="0"/>
      <p:bldP spid="31" grpId="1"/>
      <p:bldP spid="38" grpId="0"/>
      <p:bldP spid="38" grpId="1"/>
      <p:bldP spid="39" grpId="0" animBg="1"/>
      <p:bldP spid="44" grpId="0"/>
      <p:bldP spid="4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BC5DF7B-A9D4-592E-912E-DC8001C58D8A}"/>
              </a:ext>
            </a:extLst>
          </p:cNvPr>
          <p:cNvSpPr txBox="1"/>
          <p:nvPr/>
        </p:nvSpPr>
        <p:spPr>
          <a:xfrm>
            <a:off x="691766" y="205255"/>
            <a:ext cx="7964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Ex 4.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Patrick Hand" panose="00000500000000000000" pitchFamily="2" charset="0"/>
              </a:rPr>
              <a:t>Read the situations and complete the sentences using the comparative forms of the adverbs in brackets. 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80E2005-250A-6E88-91AE-3DDB80602DB1}"/>
              </a:ext>
            </a:extLst>
          </p:cNvPr>
          <p:cNvSpPr txBox="1"/>
          <p:nvPr/>
        </p:nvSpPr>
        <p:spPr>
          <a:xfrm>
            <a:off x="691766" y="913141"/>
            <a:ext cx="786329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0702A"/>
                </a:solidFill>
                <a:latin typeface="Patrick Hand" panose="00000500000000000000" pitchFamily="2" charset="0"/>
              </a:rPr>
              <a:t>1. </a:t>
            </a:r>
            <a:r>
              <a:rPr lang="en-US" sz="2000" dirty="0">
                <a:latin typeface="Patrick Hand" panose="00000500000000000000" pitchFamily="2" charset="0"/>
              </a:rPr>
              <a:t>The red car can run 200 km/h while the black car can run 160 km/h.</a:t>
            </a:r>
          </a:p>
          <a:p>
            <a:r>
              <a:rPr lang="en-US" sz="2000" dirty="0">
                <a:latin typeface="Patrick Hand" panose="00000500000000000000" pitchFamily="2" charset="0"/>
                <a:sym typeface="Wingdings 3" panose="05040102010807070707" pitchFamily="18" charset="2"/>
              </a:rPr>
              <a:t> </a:t>
            </a:r>
            <a:r>
              <a:rPr lang="en-US" sz="2000" dirty="0">
                <a:latin typeface="Patrick Hand" panose="00000500000000000000" pitchFamily="2" charset="0"/>
              </a:rPr>
              <a:t>The red car can run _______________________. (fast)</a:t>
            </a:r>
          </a:p>
          <a:p>
            <a:r>
              <a:rPr lang="en-US" sz="2000" b="1" dirty="0">
                <a:solidFill>
                  <a:srgbClr val="E0702A"/>
                </a:solidFill>
                <a:latin typeface="Patrick Hand" panose="00000500000000000000" pitchFamily="2" charset="0"/>
              </a:rPr>
              <a:t>2. </a:t>
            </a:r>
            <a:r>
              <a:rPr lang="en-US" sz="2000" dirty="0">
                <a:latin typeface="Patrick Hand" panose="00000500000000000000" pitchFamily="2" charset="0"/>
              </a:rPr>
              <a:t>Nick can jump 1.5 m high while Tom can jump only 1.3 m.</a:t>
            </a:r>
          </a:p>
          <a:p>
            <a:pPr marL="342900" indent="-342900">
              <a:buFont typeface="Wingdings 3" panose="05040102010807070707" pitchFamily="18" charset="2"/>
              <a:buChar char="&quot;"/>
            </a:pPr>
            <a:r>
              <a:rPr lang="en-US" sz="2000" dirty="0">
                <a:latin typeface="Patrick Hand" panose="00000500000000000000" pitchFamily="2" charset="0"/>
              </a:rPr>
              <a:t>Nick can jump ___________________. (high)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3. </a:t>
            </a:r>
            <a:r>
              <a:rPr lang="en-US" sz="2000" dirty="0">
                <a:latin typeface="Patrick Hand" panose="00000500000000000000" pitchFamily="2" charset="0"/>
              </a:rPr>
              <a:t>Mai and </a:t>
            </a:r>
            <a:r>
              <a:rPr lang="en-US" sz="2000" dirty="0" err="1">
                <a:latin typeface="Patrick Hand" panose="00000500000000000000" pitchFamily="2" charset="0"/>
              </a:rPr>
              <a:t>Hoa</a:t>
            </a:r>
            <a:r>
              <a:rPr lang="en-US" sz="2000" dirty="0">
                <a:latin typeface="Patrick Hand" panose="00000500000000000000" pitchFamily="2" charset="0"/>
              </a:rPr>
              <a:t> both did well on the exam. Hoa got 80% of the answers correct and Mai got 90%.</a:t>
            </a:r>
          </a:p>
          <a:p>
            <a:pPr marL="457200" indent="-457200">
              <a:buFont typeface="Wingdings 3" panose="05040102010807070707" pitchFamily="18" charset="2"/>
              <a:buChar char="&quot;"/>
            </a:pPr>
            <a:r>
              <a:rPr lang="en-US" sz="2000" dirty="0">
                <a:latin typeface="Patrick Hand" panose="00000500000000000000" pitchFamily="2" charset="0"/>
              </a:rPr>
              <a:t>Mai did ___________________________. (well)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4. </a:t>
            </a:r>
            <a:r>
              <a:rPr lang="en-US" sz="2000" dirty="0">
                <a:latin typeface="Patrick Hand" panose="00000500000000000000" pitchFamily="2" charset="0"/>
              </a:rPr>
              <a:t>My dad expected the workers to arrive at 7 a.m., but they arrived at 6:30 a.m.</a:t>
            </a:r>
          </a:p>
          <a:p>
            <a:pPr marL="457200" indent="-457200">
              <a:buFont typeface="Wingdings 3" panose="05040102010807070707" pitchFamily="18" charset="2"/>
              <a:buChar char="&quot;"/>
            </a:pPr>
            <a:r>
              <a:rPr lang="en-US" sz="2000" dirty="0">
                <a:latin typeface="Patrick Hand" panose="00000500000000000000" pitchFamily="2" charset="0"/>
              </a:rPr>
              <a:t>The workers arrived __________________________. (early)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5. </a:t>
            </a:r>
            <a:r>
              <a:rPr lang="en-US" sz="2000" dirty="0">
                <a:latin typeface="Patrick Hand" panose="00000500000000000000" pitchFamily="2" charset="0"/>
              </a:rPr>
              <a:t>The buses run every 15 minutes. The trains run every 30 minutes.</a:t>
            </a:r>
          </a:p>
          <a:p>
            <a:r>
              <a:rPr lang="en-US" sz="2000" dirty="0">
                <a:latin typeface="Patrick Hand" panose="00000500000000000000" pitchFamily="2" charset="0"/>
                <a:sym typeface="Wingdings 3" panose="05040102010807070707" pitchFamily="18" charset="2"/>
              </a:rPr>
              <a:t> </a:t>
            </a:r>
            <a:r>
              <a:rPr lang="en-US" sz="2000" dirty="0">
                <a:latin typeface="Patrick Hand" panose="00000500000000000000" pitchFamily="2" charset="0"/>
              </a:rPr>
              <a:t>The buses run ____________________________. (frequently)</a:t>
            </a:r>
            <a:endParaRPr lang="vi-VN" sz="2000" dirty="0">
              <a:latin typeface="Patrick Hand" panose="00000500000000000000" pitchFamily="2" charset="0"/>
            </a:endParaRPr>
          </a:p>
          <a:p>
            <a:endParaRPr lang="en-US" sz="2000" dirty="0">
              <a:latin typeface="Patrick Han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309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BC5DF7B-A9D4-592E-912E-DC8001C58D8A}"/>
              </a:ext>
            </a:extLst>
          </p:cNvPr>
          <p:cNvSpPr txBox="1"/>
          <p:nvPr/>
        </p:nvSpPr>
        <p:spPr>
          <a:xfrm>
            <a:off x="691766" y="205255"/>
            <a:ext cx="7964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Ex 4.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Patrick Hand" panose="00000500000000000000" pitchFamily="2" charset="0"/>
              </a:rPr>
              <a:t>Read the situations and complete the sentences using the comparative forms of the adverbs in brackets. 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80E2005-250A-6E88-91AE-3DDB80602DB1}"/>
              </a:ext>
            </a:extLst>
          </p:cNvPr>
          <p:cNvSpPr txBox="1"/>
          <p:nvPr/>
        </p:nvSpPr>
        <p:spPr>
          <a:xfrm>
            <a:off x="691766" y="913141"/>
            <a:ext cx="8095773" cy="280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1. </a:t>
            </a:r>
            <a:r>
              <a:rPr lang="en-US" sz="2400" dirty="0">
                <a:latin typeface="Patrick Hand" panose="00000500000000000000" pitchFamily="2" charset="0"/>
              </a:rPr>
              <a:t>The red car can run 200 km/h while the black car can run 160 km/h.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Patrick Hand" panose="00000500000000000000" pitchFamily="2" charset="0"/>
                <a:sym typeface="Wingdings 3" panose="05040102010807070707" pitchFamily="18" charset="2"/>
              </a:rPr>
              <a:t> </a:t>
            </a:r>
            <a:r>
              <a:rPr lang="en-US" sz="2400" dirty="0">
                <a:latin typeface="Patrick Hand" panose="00000500000000000000" pitchFamily="2" charset="0"/>
              </a:rPr>
              <a:t>The red car can run _______________________. (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fast</a:t>
            </a:r>
            <a:r>
              <a:rPr lang="en-US" sz="2400" dirty="0">
                <a:latin typeface="Patrick Hand" panose="00000500000000000000" pitchFamily="2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rgbClr val="E0702A"/>
              </a:solidFill>
              <a:latin typeface="Patrick Hand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0702A"/>
                </a:solidFill>
                <a:latin typeface="Patrick Hand" panose="00000500000000000000" pitchFamily="2" charset="0"/>
              </a:rPr>
              <a:t>2. </a:t>
            </a:r>
            <a:r>
              <a:rPr lang="en-US" sz="2400" dirty="0">
                <a:latin typeface="Patrick Hand" panose="00000500000000000000" pitchFamily="2" charset="0"/>
              </a:rPr>
              <a:t>Nick can jump 1.5 m high while Tom can jump only 1.3 m.</a:t>
            </a:r>
          </a:p>
          <a:p>
            <a:pPr marL="342900" indent="-342900">
              <a:lnSpc>
                <a:spcPct val="150000"/>
              </a:lnSpc>
              <a:buFont typeface="Wingdings 3" panose="05040102010807070707" pitchFamily="18" charset="2"/>
              <a:buChar char="&quot;"/>
            </a:pPr>
            <a:r>
              <a:rPr lang="en-US" sz="2400" dirty="0">
                <a:latin typeface="Patrick Hand" panose="00000500000000000000" pitchFamily="2" charset="0"/>
              </a:rPr>
              <a:t>Nick can jump ___________________. (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high</a:t>
            </a:r>
            <a:r>
              <a:rPr lang="en-US" sz="2400" dirty="0">
                <a:latin typeface="Patrick Hand" panose="00000500000000000000" pitchFamily="2" charset="0"/>
              </a:rPr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993EAF-5636-BA02-2E1F-350C5F7FAD52}"/>
              </a:ext>
            </a:extLst>
          </p:cNvPr>
          <p:cNvSpPr txBox="1"/>
          <p:nvPr/>
        </p:nvSpPr>
        <p:spPr>
          <a:xfrm>
            <a:off x="1394847" y="1046551"/>
            <a:ext cx="973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red 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838F6-E146-B00A-B161-C476554713DC}"/>
              </a:ext>
            </a:extLst>
          </p:cNvPr>
          <p:cNvSpPr txBox="1"/>
          <p:nvPr/>
        </p:nvSpPr>
        <p:spPr>
          <a:xfrm>
            <a:off x="3151322" y="1054300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200 km/h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B3754E-C029-3986-BDA6-CE4FE0A5D73F}"/>
              </a:ext>
            </a:extLst>
          </p:cNvPr>
          <p:cNvSpPr txBox="1"/>
          <p:nvPr/>
        </p:nvSpPr>
        <p:spPr>
          <a:xfrm>
            <a:off x="5336752" y="1046550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black car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77AFC1-4087-F71C-E8C5-ED601CB76DE6}"/>
              </a:ext>
            </a:extLst>
          </p:cNvPr>
          <p:cNvSpPr txBox="1"/>
          <p:nvPr/>
        </p:nvSpPr>
        <p:spPr>
          <a:xfrm>
            <a:off x="7271231" y="1046549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160 km/h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A35977-765C-FD8B-61C6-8AC192214502}"/>
              </a:ext>
            </a:extLst>
          </p:cNvPr>
          <p:cNvSpPr txBox="1"/>
          <p:nvPr/>
        </p:nvSpPr>
        <p:spPr>
          <a:xfrm>
            <a:off x="3598948" y="1523740"/>
            <a:ext cx="3475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faster than the black car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8DC1BE-3A61-B397-BD71-909F33B543C5}"/>
              </a:ext>
            </a:extLst>
          </p:cNvPr>
          <p:cNvSpPr txBox="1"/>
          <p:nvPr/>
        </p:nvSpPr>
        <p:spPr>
          <a:xfrm>
            <a:off x="958312" y="2695994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Nick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2CCFEA-C7E3-A46E-3BBC-466E464B4AB5}"/>
              </a:ext>
            </a:extLst>
          </p:cNvPr>
          <p:cNvSpPr txBox="1"/>
          <p:nvPr/>
        </p:nvSpPr>
        <p:spPr>
          <a:xfrm>
            <a:off x="2552055" y="2703742"/>
            <a:ext cx="130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1.5 m high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CF5102-6DE9-0E4D-D539-B2CCB96CFEC9}"/>
              </a:ext>
            </a:extLst>
          </p:cNvPr>
          <p:cNvSpPr txBox="1"/>
          <p:nvPr/>
        </p:nvSpPr>
        <p:spPr>
          <a:xfrm>
            <a:off x="4342604" y="2703742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Tom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D442FE-81EF-58A3-738A-DDCEEF534736}"/>
              </a:ext>
            </a:extLst>
          </p:cNvPr>
          <p:cNvSpPr txBox="1"/>
          <p:nvPr/>
        </p:nvSpPr>
        <p:spPr>
          <a:xfrm>
            <a:off x="6474750" y="2695993"/>
            <a:ext cx="78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1.3 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D4BFD3-7D17-ECD4-1228-104B8944BFD2}"/>
              </a:ext>
            </a:extLst>
          </p:cNvPr>
          <p:cNvSpPr txBox="1"/>
          <p:nvPr/>
        </p:nvSpPr>
        <p:spPr>
          <a:xfrm>
            <a:off x="2741206" y="3165407"/>
            <a:ext cx="3475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higher than Tom (can)</a:t>
            </a:r>
          </a:p>
        </p:txBody>
      </p:sp>
    </p:spTree>
    <p:extLst>
      <p:ext uri="{BB962C8B-B14F-4D97-AF65-F5344CB8AC3E}">
        <p14:creationId xmlns:p14="http://schemas.microsoft.com/office/powerpoint/2010/main" val="80931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80E2005-250A-6E88-91AE-3DDB80602DB1}"/>
              </a:ext>
            </a:extLst>
          </p:cNvPr>
          <p:cNvSpPr txBox="1"/>
          <p:nvPr/>
        </p:nvSpPr>
        <p:spPr>
          <a:xfrm>
            <a:off x="643178" y="316028"/>
            <a:ext cx="8260597" cy="4466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3. </a:t>
            </a:r>
            <a:r>
              <a:rPr lang="en-US" sz="2400" dirty="0">
                <a:latin typeface="Patrick Hand" panose="00000500000000000000" pitchFamily="2" charset="0"/>
              </a:rPr>
              <a:t>Mai and Hoa both did well on the exam. Hoa got 80% of the answers correct and Mai got 90%.</a:t>
            </a:r>
          </a:p>
          <a:p>
            <a:pPr marL="457200" indent="-457200">
              <a:lnSpc>
                <a:spcPct val="114000"/>
              </a:lnSpc>
              <a:buFont typeface="Wingdings 3" panose="05040102010807070707" pitchFamily="18" charset="2"/>
              <a:buChar char="&quot;"/>
            </a:pPr>
            <a:r>
              <a:rPr lang="en-US" sz="2400" dirty="0">
                <a:latin typeface="Patrick Hand" panose="00000500000000000000" pitchFamily="2" charset="0"/>
              </a:rPr>
              <a:t>Mai did _________________________. (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well</a:t>
            </a:r>
            <a:r>
              <a:rPr lang="en-US" sz="2400" dirty="0">
                <a:latin typeface="Patrick Hand" panose="00000500000000000000" pitchFamily="2" charset="0"/>
              </a:rPr>
              <a:t>)</a:t>
            </a:r>
          </a:p>
          <a:p>
            <a:pPr>
              <a:lnSpc>
                <a:spcPct val="114000"/>
              </a:lnSpc>
            </a:pPr>
            <a:endParaRPr lang="en-US" sz="1200" b="1" dirty="0">
              <a:solidFill>
                <a:schemeClr val="accent1"/>
              </a:solidFill>
              <a:latin typeface="Patrick Hand" panose="00000500000000000000" pitchFamily="2" charset="0"/>
            </a:endParaRPr>
          </a:p>
          <a:p>
            <a:pPr>
              <a:lnSpc>
                <a:spcPct val="114000"/>
              </a:lnSpc>
            </a:pP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4. </a:t>
            </a:r>
            <a:r>
              <a:rPr lang="en-US" sz="2400" dirty="0">
                <a:latin typeface="Patrick Hand" panose="00000500000000000000" pitchFamily="2" charset="0"/>
              </a:rPr>
              <a:t>My dad expected the workers to arrive at 7 a.m., but they arrived at 6:30 a.m.</a:t>
            </a:r>
          </a:p>
          <a:p>
            <a:pPr marL="457200" indent="-457200">
              <a:lnSpc>
                <a:spcPct val="114000"/>
              </a:lnSpc>
              <a:buFont typeface="Wingdings 3" panose="05040102010807070707" pitchFamily="18" charset="2"/>
              <a:buChar char="&quot;"/>
            </a:pPr>
            <a:r>
              <a:rPr lang="en-US" sz="2400" dirty="0">
                <a:latin typeface="Patrick Hand" panose="00000500000000000000" pitchFamily="2" charset="0"/>
              </a:rPr>
              <a:t>The workers arrived _________________________. (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early</a:t>
            </a:r>
            <a:r>
              <a:rPr lang="en-US" sz="2400" dirty="0">
                <a:latin typeface="Patrick Hand" panose="00000500000000000000" pitchFamily="2" charset="0"/>
              </a:rPr>
              <a:t>)</a:t>
            </a:r>
          </a:p>
          <a:p>
            <a:pPr>
              <a:lnSpc>
                <a:spcPct val="114000"/>
              </a:lnSpc>
            </a:pPr>
            <a:endParaRPr lang="en-US" sz="1200" b="1" dirty="0">
              <a:solidFill>
                <a:schemeClr val="accent1"/>
              </a:solidFill>
              <a:latin typeface="Patrick Hand" panose="00000500000000000000" pitchFamily="2" charset="0"/>
            </a:endParaRPr>
          </a:p>
          <a:p>
            <a:pPr>
              <a:lnSpc>
                <a:spcPct val="114000"/>
              </a:lnSpc>
            </a:pP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5. </a:t>
            </a:r>
            <a:r>
              <a:rPr lang="en-US" sz="2400" dirty="0">
                <a:latin typeface="Patrick Hand" panose="00000500000000000000" pitchFamily="2" charset="0"/>
              </a:rPr>
              <a:t>The buses run every 15 minutes. The trains run every 30 minutes.</a:t>
            </a:r>
          </a:p>
          <a:p>
            <a:pPr>
              <a:lnSpc>
                <a:spcPct val="114000"/>
              </a:lnSpc>
            </a:pPr>
            <a:endParaRPr lang="en-US" sz="1000" dirty="0">
              <a:latin typeface="Patrick Hand" panose="00000500000000000000" pitchFamily="2" charset="0"/>
            </a:endParaRPr>
          </a:p>
          <a:p>
            <a:pPr>
              <a:lnSpc>
                <a:spcPct val="114000"/>
              </a:lnSpc>
            </a:pPr>
            <a:r>
              <a:rPr lang="en-US" sz="2400" dirty="0">
                <a:latin typeface="Patrick Hand" panose="00000500000000000000" pitchFamily="2" charset="0"/>
                <a:sym typeface="Wingdings 3" panose="05040102010807070707" pitchFamily="18" charset="2"/>
              </a:rPr>
              <a:t> </a:t>
            </a:r>
            <a:r>
              <a:rPr lang="en-US" sz="2400" dirty="0">
                <a:latin typeface="Patrick Hand" panose="00000500000000000000" pitchFamily="2" charset="0"/>
              </a:rPr>
              <a:t>The buses run _________________________. (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frequently</a:t>
            </a:r>
            <a:r>
              <a:rPr lang="en-US" sz="2400" dirty="0">
                <a:latin typeface="Patrick Hand" panose="00000500000000000000" pitchFamily="2" charset="0"/>
              </a:rPr>
              <a:t>)</a:t>
            </a:r>
            <a:endParaRPr lang="vi-VN" sz="2400" dirty="0">
              <a:latin typeface="Patrick Hand" panose="00000500000000000000" pitchFamily="2" charset="0"/>
            </a:endParaRPr>
          </a:p>
          <a:p>
            <a:pPr>
              <a:lnSpc>
                <a:spcPct val="114000"/>
              </a:lnSpc>
            </a:pPr>
            <a:endParaRPr lang="en-US" sz="2400" dirty="0">
              <a:latin typeface="Patrick Hand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9D793-4DF4-95E9-4AE7-3C200321814C}"/>
              </a:ext>
            </a:extLst>
          </p:cNvPr>
          <p:cNvSpPr txBox="1"/>
          <p:nvPr/>
        </p:nvSpPr>
        <p:spPr>
          <a:xfrm>
            <a:off x="5156236" y="354773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Hoa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422F8F-7DB8-C711-CA5F-027768BAD5C8}"/>
              </a:ext>
            </a:extLst>
          </p:cNvPr>
          <p:cNvSpPr txBox="1"/>
          <p:nvPr/>
        </p:nvSpPr>
        <p:spPr>
          <a:xfrm>
            <a:off x="6021558" y="354773"/>
            <a:ext cx="652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80%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B680F1-583E-D986-D971-4C0E3ED905AF}"/>
              </a:ext>
            </a:extLst>
          </p:cNvPr>
          <p:cNvSpPr txBox="1"/>
          <p:nvPr/>
        </p:nvSpPr>
        <p:spPr>
          <a:xfrm>
            <a:off x="1981666" y="739648"/>
            <a:ext cx="556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Mai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C9FF9E-C38A-BF02-E417-2061C01212AE}"/>
              </a:ext>
            </a:extLst>
          </p:cNvPr>
          <p:cNvSpPr txBox="1"/>
          <p:nvPr/>
        </p:nvSpPr>
        <p:spPr>
          <a:xfrm>
            <a:off x="2846456" y="747396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90%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4332E-41AD-E396-D999-B2F236698A1D}"/>
              </a:ext>
            </a:extLst>
          </p:cNvPr>
          <p:cNvSpPr txBox="1"/>
          <p:nvPr/>
        </p:nvSpPr>
        <p:spPr>
          <a:xfrm>
            <a:off x="1960624" y="1124739"/>
            <a:ext cx="4219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better on the exam than Hoa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2A07D2-36C8-2289-22FA-FC5174C8B6A2}"/>
              </a:ext>
            </a:extLst>
          </p:cNvPr>
          <p:cNvSpPr txBox="1"/>
          <p:nvPr/>
        </p:nvSpPr>
        <p:spPr>
          <a:xfrm>
            <a:off x="891618" y="1825683"/>
            <a:ext cx="2048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My dad expected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0ADEB0-1DF7-6785-9F2E-9D4294512AD0}"/>
              </a:ext>
            </a:extLst>
          </p:cNvPr>
          <p:cNvSpPr txBox="1"/>
          <p:nvPr/>
        </p:nvSpPr>
        <p:spPr>
          <a:xfrm>
            <a:off x="5114981" y="1817933"/>
            <a:ext cx="1165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at 7 a.m.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70F5C9-1B44-DB80-F22A-BB01FCB6D7C2}"/>
              </a:ext>
            </a:extLst>
          </p:cNvPr>
          <p:cNvSpPr txBox="1"/>
          <p:nvPr/>
        </p:nvSpPr>
        <p:spPr>
          <a:xfrm>
            <a:off x="638056" y="2249949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6:30 </a:t>
            </a:r>
            <a:r>
              <a:rPr lang="en-US" sz="2400" b="1" dirty="0" err="1">
                <a:highlight>
                  <a:srgbClr val="FCC386"/>
                </a:highlight>
                <a:latin typeface="Patrick Hand" panose="00000500000000000000" pitchFamily="2" charset="0"/>
              </a:rPr>
              <a:t>a.m</a:t>
            </a:r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98E535-F4AD-D2CF-DFFE-9D915CF10D39}"/>
              </a:ext>
            </a:extLst>
          </p:cNvPr>
          <p:cNvSpPr txBox="1"/>
          <p:nvPr/>
        </p:nvSpPr>
        <p:spPr>
          <a:xfrm>
            <a:off x="3333002" y="2579499"/>
            <a:ext cx="4219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earlier than my dad expected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71A77C-DFBB-3E25-413B-FFFAA9F72CCE}"/>
              </a:ext>
            </a:extLst>
          </p:cNvPr>
          <p:cNvSpPr txBox="1"/>
          <p:nvPr/>
        </p:nvSpPr>
        <p:spPr>
          <a:xfrm>
            <a:off x="1373914" y="3266261"/>
            <a:ext cx="793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buses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DFBF6D-952B-B5A1-67B7-6C350639A99A}"/>
              </a:ext>
            </a:extLst>
          </p:cNvPr>
          <p:cNvSpPr txBox="1"/>
          <p:nvPr/>
        </p:nvSpPr>
        <p:spPr>
          <a:xfrm>
            <a:off x="2489153" y="3274009"/>
            <a:ext cx="2071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every 15 minutes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B280A3-9461-AD31-0CEE-0202A07F0891}"/>
              </a:ext>
            </a:extLst>
          </p:cNvPr>
          <p:cNvSpPr txBox="1"/>
          <p:nvPr/>
        </p:nvSpPr>
        <p:spPr>
          <a:xfrm>
            <a:off x="4949351" y="3274009"/>
            <a:ext cx="856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trains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80CF55-FBD5-032E-F95F-21FB07AD727F}"/>
              </a:ext>
            </a:extLst>
          </p:cNvPr>
          <p:cNvSpPr txBox="1"/>
          <p:nvPr/>
        </p:nvSpPr>
        <p:spPr>
          <a:xfrm>
            <a:off x="6137797" y="3281758"/>
            <a:ext cx="2105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CC386"/>
                </a:highlight>
                <a:latin typeface="Patrick Hand" panose="00000500000000000000" pitchFamily="2" charset="0"/>
              </a:rPr>
              <a:t>every 30 minutes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CC5781-47DB-F61B-ED38-ACF55DB134D8}"/>
              </a:ext>
            </a:extLst>
          </p:cNvPr>
          <p:cNvSpPr txBox="1"/>
          <p:nvPr/>
        </p:nvSpPr>
        <p:spPr>
          <a:xfrm>
            <a:off x="2663946" y="3774420"/>
            <a:ext cx="4219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C00000"/>
                </a:solidFill>
                <a:latin typeface="Patrick Hand" panose="00000500000000000000" pitchFamily="2" charset="0"/>
              </a:rPr>
              <a:t>more frequently than the trains</a:t>
            </a:r>
          </a:p>
        </p:txBody>
      </p:sp>
    </p:spTree>
    <p:extLst>
      <p:ext uri="{BB962C8B-B14F-4D97-AF65-F5344CB8AC3E}">
        <p14:creationId xmlns:p14="http://schemas.microsoft.com/office/powerpoint/2010/main" val="299711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8" grpId="1"/>
      <p:bldP spid="9" grpId="0"/>
      <p:bldP spid="10" grpId="0"/>
      <p:bldP spid="11" grpId="0"/>
      <p:bldP spid="12" grpId="0"/>
      <p:bldP spid="12" grpId="1"/>
      <p:bldP spid="13" grpId="0"/>
      <p:bldP spid="14" grpId="0"/>
      <p:bldP spid="15" grpId="0"/>
      <p:bldP spid="16" grpId="0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7DBE2D3-9FB6-DE44-EC94-291562C5AF9D}"/>
              </a:ext>
            </a:extLst>
          </p:cNvPr>
          <p:cNvSpPr txBox="1"/>
          <p:nvPr/>
        </p:nvSpPr>
        <p:spPr>
          <a:xfrm>
            <a:off x="188071" y="112265"/>
            <a:ext cx="8162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Ex 5.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Work in pairs. Ask and answer to find out who: </a:t>
            </a:r>
          </a:p>
        </p:txBody>
      </p:sp>
      <p:sp>
        <p:nvSpPr>
          <p:cNvPr id="15" name="Hộp Văn bản 4">
            <a:extLst>
              <a:ext uri="{FF2B5EF4-FFF2-40B4-BE49-F238E27FC236}">
                <a16:creationId xmlns:a16="http://schemas.microsoft.com/office/drawing/2014/main" id="{03A7F78B-C0CE-9861-9C00-A3CDD180E2C6}"/>
              </a:ext>
            </a:extLst>
          </p:cNvPr>
          <p:cNvSpPr txBox="1"/>
          <p:nvPr/>
        </p:nvSpPr>
        <p:spPr>
          <a:xfrm>
            <a:off x="731026" y="500914"/>
            <a:ext cx="4011456" cy="2254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Patrick Hand" panose="00000500000000000000" pitchFamily="2" charset="0"/>
              </a:rPr>
              <a:t>– can run faster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Patrick Hand" panose="00000500000000000000" pitchFamily="2" charset="0"/>
              </a:rPr>
              <a:t>– can jump higher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Patrick Hand" panose="00000500000000000000" pitchFamily="2" charset="0"/>
              </a:rPr>
              <a:t>– stays up later at night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Patrick Hand" panose="00000500000000000000" pitchFamily="2" charset="0"/>
              </a:rPr>
              <a:t>– gets up earlier in the morning</a:t>
            </a:r>
            <a:endParaRPr lang="vi-VN" sz="2400" dirty="0">
              <a:latin typeface="Patrick Hand" panose="00000500000000000000" pitchFamily="2" charset="0"/>
            </a:endParaRP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5C26D839-846A-651F-FD17-C712E5E0956C}"/>
              </a:ext>
            </a:extLst>
          </p:cNvPr>
          <p:cNvSpPr/>
          <p:nvPr/>
        </p:nvSpPr>
        <p:spPr>
          <a:xfrm>
            <a:off x="4417017" y="738291"/>
            <a:ext cx="3037668" cy="461665"/>
          </a:xfrm>
          <a:prstGeom prst="wedgeRoundRectCallout">
            <a:avLst>
              <a:gd name="adj1" fmla="val -46598"/>
              <a:gd name="adj2" fmla="val 10949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Patrick Hand" panose="00000500000000000000" pitchFamily="2" charset="0"/>
              </a:rPr>
              <a:t>How fast can you run?</a:t>
            </a: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3D9FB82C-5910-306D-4928-A82018160078}"/>
              </a:ext>
            </a:extLst>
          </p:cNvPr>
          <p:cNvSpPr/>
          <p:nvPr/>
        </p:nvSpPr>
        <p:spPr>
          <a:xfrm>
            <a:off x="5067948" y="1481360"/>
            <a:ext cx="3890074" cy="461666"/>
          </a:xfrm>
          <a:prstGeom prst="wedgeRoundRectCallout">
            <a:avLst>
              <a:gd name="adj1" fmla="val 49065"/>
              <a:gd name="adj2" fmla="val 11621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Patrick Hand" panose="00000500000000000000" pitchFamily="2" charset="0"/>
              </a:rPr>
              <a:t>I can run 15 </a:t>
            </a:r>
            <a:r>
              <a:rPr lang="en-US" sz="2400" dirty="0" err="1">
                <a:solidFill>
                  <a:schemeClr val="tx1"/>
                </a:solidFill>
                <a:latin typeface="Patrick Hand" panose="00000500000000000000" pitchFamily="2" charset="0"/>
              </a:rPr>
              <a:t>kilometres</a:t>
            </a:r>
            <a:r>
              <a:rPr lang="en-US" sz="2400" dirty="0">
                <a:solidFill>
                  <a:schemeClr val="tx1"/>
                </a:solidFill>
                <a:latin typeface="Patrick Hand" panose="00000500000000000000" pitchFamily="2" charset="0"/>
              </a:rPr>
              <a:t> an hour.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8307FEDA-E3E4-E84C-55E9-C0B12625E4EC}"/>
              </a:ext>
            </a:extLst>
          </p:cNvPr>
          <p:cNvSpPr/>
          <p:nvPr/>
        </p:nvSpPr>
        <p:spPr>
          <a:xfrm>
            <a:off x="4548753" y="2246846"/>
            <a:ext cx="3778980" cy="508981"/>
          </a:xfrm>
          <a:prstGeom prst="wedgeRoundRectCallout">
            <a:avLst>
              <a:gd name="adj1" fmla="val -42531"/>
              <a:gd name="adj2" fmla="val 92225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Patrick Hand" panose="00000500000000000000" pitchFamily="2" charset="0"/>
              </a:rPr>
              <a:t>OK, you can run faster than me. 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6501228-028C-A27A-3F3A-B875E63C0B14}"/>
              </a:ext>
            </a:extLst>
          </p:cNvPr>
          <p:cNvSpPr/>
          <p:nvPr/>
        </p:nvSpPr>
        <p:spPr>
          <a:xfrm>
            <a:off x="2531104" y="3447771"/>
            <a:ext cx="4081792" cy="7098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Patrick Hand" panose="00000500000000000000" pitchFamily="2" charset="0"/>
              </a:rPr>
              <a:t>Report the result!</a:t>
            </a:r>
          </a:p>
        </p:txBody>
      </p:sp>
      <p:pic>
        <p:nvPicPr>
          <p:cNvPr id="21" name="3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71DB3743-77F3-3A2B-8A09-9D2F8E4DEE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49024" y="3311372"/>
            <a:ext cx="1747003" cy="98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102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19" grpId="0" animBg="1"/>
      <p:bldP spid="20" grpId="0" animBg="1"/>
      <p:bldP spid="2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BDF48-6ACE-8340-9D75-03ED0B9EF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11" y="-6763"/>
            <a:ext cx="7704000" cy="63450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			Rotary Hot Pot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F65774-E8B4-6048-8617-2904DA04DA08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18C8F65-B200-F24B-A54F-1122D97C1D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7C72B0E-21A5-B248-9CCD-F2CAE3CC416D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9BAD6E9-D025-0342-93BC-3AEE9AB96D0E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43DE750-AF91-264D-BCD0-0847F128E1E5}"/>
              </a:ext>
            </a:extLst>
          </p:cNvPr>
          <p:cNvSpPr>
            <a:spLocks noGrp="1"/>
          </p:cNvSpPr>
          <p:nvPr>
            <p:ph type="title" idx="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02CD921F-3999-0248-BF6D-F41129FB895E}"/>
              </a:ext>
            </a:extLst>
          </p:cNvPr>
          <p:cNvSpPr>
            <a:spLocks noGrp="1"/>
          </p:cNvSpPr>
          <p:nvPr>
            <p:ph type="subTitle" idx="6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989662-EC5F-584A-8447-12C32CEDC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" y="549234"/>
            <a:ext cx="8972550" cy="5143500"/>
          </a:xfrm>
          <a:prstGeom prst="rect">
            <a:avLst/>
          </a:prstGeom>
        </p:spPr>
      </p:pic>
      <p:pic>
        <p:nvPicPr>
          <p:cNvPr id="13" name="3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A0214AE3-CC16-2D43-B0C3-E88A15F92B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0000" y="136393"/>
            <a:ext cx="1747003" cy="98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5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10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6" name="Google Shape;7866;p50"/>
          <p:cNvSpPr txBox="1">
            <a:spLocks noGrp="1"/>
          </p:cNvSpPr>
          <p:nvPr>
            <p:ph type="title" idx="8"/>
          </p:nvPr>
        </p:nvSpPr>
        <p:spPr>
          <a:xfrm>
            <a:off x="720000" y="193300"/>
            <a:ext cx="7704000" cy="7466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latin typeface="Patrick Hand" panose="00000500000000000000" pitchFamily="2" charset="0"/>
              </a:rPr>
              <a:t>RECAP</a:t>
            </a:r>
            <a:r>
              <a:rPr lang="en-US" sz="5400" dirty="0">
                <a:solidFill>
                  <a:schemeClr val="accent6"/>
                </a:solidFill>
                <a:latin typeface="Patrick Hand" panose="00000500000000000000" pitchFamily="2" charset="0"/>
              </a:rPr>
              <a:t> </a:t>
            </a:r>
            <a:endParaRPr sz="5400" dirty="0">
              <a:solidFill>
                <a:schemeClr val="accent6"/>
              </a:solidFill>
              <a:latin typeface="Patrick Hand" panose="000005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3EB9189-D8B0-8090-D115-14BF3643DFCB}"/>
              </a:ext>
            </a:extLst>
          </p:cNvPr>
          <p:cNvSpPr/>
          <p:nvPr/>
        </p:nvSpPr>
        <p:spPr>
          <a:xfrm>
            <a:off x="643178" y="1580692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0389AC7-543B-1E84-4CFB-CD671CA98BAF}"/>
              </a:ext>
            </a:extLst>
          </p:cNvPr>
          <p:cNvSpPr/>
          <p:nvPr/>
        </p:nvSpPr>
        <p:spPr>
          <a:xfrm>
            <a:off x="643177" y="2639874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036BFA-144C-0DC6-C7ED-F82D525810C8}"/>
              </a:ext>
            </a:extLst>
          </p:cNvPr>
          <p:cNvSpPr txBox="1"/>
          <p:nvPr/>
        </p:nvSpPr>
        <p:spPr>
          <a:xfrm>
            <a:off x="1201118" y="1559086"/>
            <a:ext cx="69942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My sister speaks English much ____ than I do. </a:t>
            </a:r>
          </a:p>
          <a:p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A. </a:t>
            </a:r>
            <a:r>
              <a:rPr lang="en-US" sz="2400" dirty="0">
                <a:latin typeface="Patrick Hand" panose="00000500000000000000" pitchFamily="2" charset="0"/>
              </a:rPr>
              <a:t>more fluent 	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B. </a:t>
            </a:r>
            <a:r>
              <a:rPr lang="en-US" sz="2400" dirty="0">
                <a:latin typeface="Patrick Hand" panose="00000500000000000000" pitchFamily="2" charset="0"/>
              </a:rPr>
              <a:t>more fluently 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C.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Patrick Hand" panose="00000500000000000000" pitchFamily="2" charset="0"/>
              </a:rPr>
              <a:t> </a:t>
            </a:r>
            <a:r>
              <a:rPr lang="en-US" sz="2400" dirty="0">
                <a:latin typeface="Patrick Hand" panose="00000500000000000000" pitchFamily="2" charset="0"/>
              </a:rPr>
              <a:t>fluently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35A73D-6B7B-5D3B-7FBF-75B9F4B335AC}"/>
              </a:ext>
            </a:extLst>
          </p:cNvPr>
          <p:cNvSpPr txBox="1"/>
          <p:nvPr/>
        </p:nvSpPr>
        <p:spPr>
          <a:xfrm>
            <a:off x="1975342" y="977569"/>
            <a:ext cx="5205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Patrick Hand" panose="00000500000000000000" pitchFamily="2" charset="0"/>
              </a:rPr>
              <a:t>Choose the correct answer.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C7D094-DC67-192E-AE17-6116A46E0D9E}"/>
              </a:ext>
            </a:extLst>
          </p:cNvPr>
          <p:cNvSpPr txBox="1"/>
          <p:nvPr/>
        </p:nvSpPr>
        <p:spPr>
          <a:xfrm>
            <a:off x="1201117" y="2509935"/>
            <a:ext cx="778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My grandmother always gets up ____ than me. </a:t>
            </a:r>
          </a:p>
          <a:p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A. </a:t>
            </a:r>
            <a:r>
              <a:rPr lang="en-US" sz="2400" dirty="0">
                <a:latin typeface="Patrick Hand" panose="00000500000000000000" pitchFamily="2" charset="0"/>
              </a:rPr>
              <a:t>more early 	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B. </a:t>
            </a:r>
            <a:r>
              <a:rPr lang="en-US" sz="2400" dirty="0">
                <a:latin typeface="Patrick Hand" panose="00000500000000000000" pitchFamily="2" charset="0"/>
              </a:rPr>
              <a:t>early		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C.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Patrick Hand" panose="00000500000000000000" pitchFamily="2" charset="0"/>
              </a:rPr>
              <a:t> </a:t>
            </a:r>
            <a:r>
              <a:rPr lang="en-US" sz="2400" dirty="0">
                <a:latin typeface="Patrick Hand" panose="00000500000000000000" pitchFamily="2" charset="0"/>
              </a:rPr>
              <a:t>earlier	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AC71639-7011-9A97-D8B7-1ED301B836C0}"/>
              </a:ext>
            </a:extLst>
          </p:cNvPr>
          <p:cNvSpPr/>
          <p:nvPr/>
        </p:nvSpPr>
        <p:spPr>
          <a:xfrm>
            <a:off x="643177" y="3590723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4E62A4-B9FE-79AC-EB88-6C57191964EB}"/>
              </a:ext>
            </a:extLst>
          </p:cNvPr>
          <p:cNvSpPr txBox="1"/>
          <p:nvPr/>
        </p:nvSpPr>
        <p:spPr>
          <a:xfrm>
            <a:off x="1201117" y="3460784"/>
            <a:ext cx="778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Patrick Hand" panose="00000500000000000000" pitchFamily="2" charset="0"/>
              </a:rPr>
              <a:t>My mother can cook ____ than I can. </a:t>
            </a:r>
          </a:p>
          <a:p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A. </a:t>
            </a:r>
            <a:r>
              <a:rPr lang="en-US" sz="2400" dirty="0">
                <a:latin typeface="Patrick Hand" panose="00000500000000000000" pitchFamily="2" charset="0"/>
              </a:rPr>
              <a:t>more badly 	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B. </a:t>
            </a:r>
            <a:r>
              <a:rPr lang="en-US" sz="2400" dirty="0">
                <a:latin typeface="Patrick Hand" panose="00000500000000000000" pitchFamily="2" charset="0"/>
              </a:rPr>
              <a:t>better		</a:t>
            </a:r>
            <a:r>
              <a:rPr lang="en-US" sz="2400" b="1" dirty="0">
                <a:solidFill>
                  <a:schemeClr val="accent1"/>
                </a:solidFill>
                <a:latin typeface="Patrick Hand" panose="00000500000000000000" pitchFamily="2" charset="0"/>
              </a:rPr>
              <a:t>C.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Patrick Hand" panose="00000500000000000000" pitchFamily="2" charset="0"/>
              </a:rPr>
              <a:t> </a:t>
            </a:r>
            <a:r>
              <a:rPr lang="en-US" sz="2400" dirty="0" err="1">
                <a:latin typeface="Patrick Hand" panose="00000500000000000000" pitchFamily="2" charset="0"/>
              </a:rPr>
              <a:t>weller</a:t>
            </a:r>
            <a:r>
              <a:rPr lang="en-US" sz="2400" dirty="0">
                <a:latin typeface="Patrick Hand" panose="00000500000000000000" pitchFamily="2" charset="0"/>
              </a:rPr>
              <a:t>	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5B30B03-D63F-7F3E-E438-C51C41EBC86C}"/>
              </a:ext>
            </a:extLst>
          </p:cNvPr>
          <p:cNvSpPr/>
          <p:nvPr/>
        </p:nvSpPr>
        <p:spPr>
          <a:xfrm>
            <a:off x="3905572" y="1974584"/>
            <a:ext cx="402956" cy="40295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1D1E97A-92D0-EC4F-8838-B9168A449949}"/>
              </a:ext>
            </a:extLst>
          </p:cNvPr>
          <p:cNvSpPr/>
          <p:nvPr/>
        </p:nvSpPr>
        <p:spPr>
          <a:xfrm>
            <a:off x="6646189" y="2929665"/>
            <a:ext cx="402956" cy="40295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C35F399-1F26-2C3D-2C55-A045AAC1907A}"/>
              </a:ext>
            </a:extLst>
          </p:cNvPr>
          <p:cNvSpPr/>
          <p:nvPr/>
        </p:nvSpPr>
        <p:spPr>
          <a:xfrm>
            <a:off x="3905572" y="3876282"/>
            <a:ext cx="402956" cy="40295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63F69-1D13-FE4B-BAD9-C653774C8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60E11-4061-A64C-9FD1-F8EE4A80A0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y2mate.com - Gasca Zurli  A ram sam sam zurli cantecepentrucopii_720p">
            <a:hlinkClick r:id="" action="ppaction://media"/>
            <a:extLst>
              <a:ext uri="{FF2B5EF4-FFF2-40B4-BE49-F238E27FC236}">
                <a16:creationId xmlns:a16="http://schemas.microsoft.com/office/drawing/2014/main" id="{DB94DE62-CB37-8F41-BA4E-19C1790C60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3" y="6350"/>
            <a:ext cx="9144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04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5990;g1d4e7795c56_0_4"/>
          <p:cNvSpPr txBox="1"/>
          <p:nvPr/>
        </p:nvSpPr>
        <p:spPr>
          <a:xfrm>
            <a:off x="-48900" y="-2900"/>
            <a:ext cx="9191098" cy="6770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en-US" sz="3200" b="1" dirty="0">
                <a:latin typeface="Laila" panose="020B0604020202020204" charset="0"/>
                <a:ea typeface="Montserrat"/>
                <a:cs typeface="Laila" panose="020B0604020202020204" charset="0"/>
                <a:sym typeface="Montserrat"/>
              </a:rPr>
              <a:t>Consolidation</a:t>
            </a:r>
            <a:endParaRPr sz="3200" dirty="0">
              <a:latin typeface="Laila" panose="020B0604020202020204" charset="0"/>
              <a:ea typeface="Montserrat"/>
              <a:cs typeface="Laila" panose="020B0604020202020204" charset="0"/>
              <a:sym typeface="Montserrat"/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07F89989-50D8-4FD1-B2BD-962608853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547" y="396430"/>
            <a:ext cx="1081627" cy="1081627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4E4DF863-95B2-4B9F-A0E9-A4794B24C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454" y="360528"/>
            <a:ext cx="1116832" cy="111683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82960C25-7911-8359-A773-09514746EBA0}"/>
              </a:ext>
            </a:extLst>
          </p:cNvPr>
          <p:cNvGrpSpPr/>
          <p:nvPr/>
        </p:nvGrpSpPr>
        <p:grpSpPr>
          <a:xfrm>
            <a:off x="-81358" y="1197640"/>
            <a:ext cx="5692298" cy="1661087"/>
            <a:chOff x="1002066" y="1114324"/>
            <a:chExt cx="3135506" cy="1661087"/>
          </a:xfrm>
        </p:grpSpPr>
        <p:sp>
          <p:nvSpPr>
            <p:cNvPr id="2" name="Callout: Down Arrow 1">
              <a:extLst>
                <a:ext uri="{FF2B5EF4-FFF2-40B4-BE49-F238E27FC236}">
                  <a16:creationId xmlns:a16="http://schemas.microsoft.com/office/drawing/2014/main" id="{1F4E51F5-F4A2-46DE-95FD-6C9415853B53}"/>
                </a:ext>
              </a:extLst>
            </p:cNvPr>
            <p:cNvSpPr/>
            <p:nvPr/>
          </p:nvSpPr>
          <p:spPr>
            <a:xfrm>
              <a:off x="1532510" y="1114324"/>
              <a:ext cx="2073700" cy="1081626"/>
            </a:xfrm>
            <a:prstGeom prst="downArrowCallout">
              <a:avLst/>
            </a:prstGeom>
            <a:solidFill>
              <a:srgbClr val="B7D89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3" name="Google Shape;6604;g210b6babdd8_0_347">
              <a:extLst>
                <a:ext uri="{FF2B5EF4-FFF2-40B4-BE49-F238E27FC236}">
                  <a16:creationId xmlns:a16="http://schemas.microsoft.com/office/drawing/2014/main" id="{81732787-D9B5-44A3-A9AC-6080563DCFAB}"/>
                </a:ext>
              </a:extLst>
            </p:cNvPr>
            <p:cNvSpPr txBox="1"/>
            <p:nvPr/>
          </p:nvSpPr>
          <p:spPr>
            <a:xfrm>
              <a:off x="1267536" y="1182919"/>
              <a:ext cx="2487878" cy="6770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ctr"/>
              <a:endParaRPr sz="3200" dirty="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5ECF6DE-ACCA-FBF2-C8EE-A60192D648FB}"/>
                </a:ext>
              </a:extLst>
            </p:cNvPr>
            <p:cNvSpPr/>
            <p:nvPr/>
          </p:nvSpPr>
          <p:spPr>
            <a:xfrm>
              <a:off x="1148861" y="1913269"/>
              <a:ext cx="2850763" cy="309231"/>
            </a:xfrm>
            <a:prstGeom prst="rect">
              <a:avLst/>
            </a:prstGeom>
            <a:solidFill>
              <a:srgbClr val="B7D8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Arrow: Down 13">
              <a:extLst>
                <a:ext uri="{FF2B5EF4-FFF2-40B4-BE49-F238E27FC236}">
                  <a16:creationId xmlns:a16="http://schemas.microsoft.com/office/drawing/2014/main" id="{5FCC9EAF-DDE2-8585-F4E7-D7C1745F88A0}"/>
                </a:ext>
              </a:extLst>
            </p:cNvPr>
            <p:cNvSpPr/>
            <p:nvPr/>
          </p:nvSpPr>
          <p:spPr>
            <a:xfrm>
              <a:off x="1002066" y="2019299"/>
              <a:ext cx="545052" cy="741333"/>
            </a:xfrm>
            <a:prstGeom prst="downArrow">
              <a:avLst/>
            </a:prstGeom>
            <a:solidFill>
              <a:srgbClr val="B7D8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3E6D50B8-9486-06F4-EF93-FE996A72B56E}"/>
                </a:ext>
              </a:extLst>
            </p:cNvPr>
            <p:cNvSpPr/>
            <p:nvPr/>
          </p:nvSpPr>
          <p:spPr>
            <a:xfrm>
              <a:off x="3592520" y="2034078"/>
              <a:ext cx="545052" cy="741333"/>
            </a:xfrm>
            <a:prstGeom prst="downArrow">
              <a:avLst/>
            </a:prstGeom>
            <a:solidFill>
              <a:srgbClr val="B7D8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7413D4-253D-120B-1B2F-A14F739EF886}"/>
              </a:ext>
            </a:extLst>
          </p:cNvPr>
          <p:cNvGrpSpPr/>
          <p:nvPr/>
        </p:nvGrpSpPr>
        <p:grpSpPr>
          <a:xfrm>
            <a:off x="5398200" y="1179872"/>
            <a:ext cx="3531347" cy="1664076"/>
            <a:chOff x="5683418" y="1084692"/>
            <a:chExt cx="2069838" cy="1664076"/>
          </a:xfrm>
        </p:grpSpPr>
        <p:sp>
          <p:nvSpPr>
            <p:cNvPr id="10" name="Callout: Down Arrow 9">
              <a:extLst>
                <a:ext uri="{FF2B5EF4-FFF2-40B4-BE49-F238E27FC236}">
                  <a16:creationId xmlns:a16="http://schemas.microsoft.com/office/drawing/2014/main" id="{0A280319-5DC4-414C-8A6C-07DB9FBF6B51}"/>
                </a:ext>
              </a:extLst>
            </p:cNvPr>
            <p:cNvSpPr/>
            <p:nvPr/>
          </p:nvSpPr>
          <p:spPr>
            <a:xfrm>
              <a:off x="5683418" y="1084692"/>
              <a:ext cx="2069838" cy="1081626"/>
            </a:xfrm>
            <a:prstGeom prst="downArrowCallout">
              <a:avLst/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Arrow: Down 20">
              <a:extLst>
                <a:ext uri="{FF2B5EF4-FFF2-40B4-BE49-F238E27FC236}">
                  <a16:creationId xmlns:a16="http://schemas.microsoft.com/office/drawing/2014/main" id="{E185FB51-C3B0-2259-C9CD-FE94D68C20E3}"/>
                </a:ext>
              </a:extLst>
            </p:cNvPr>
            <p:cNvSpPr/>
            <p:nvPr/>
          </p:nvSpPr>
          <p:spPr>
            <a:xfrm>
              <a:off x="6444553" y="1859339"/>
              <a:ext cx="545052" cy="889429"/>
            </a:xfrm>
            <a:prstGeom prst="downArrow">
              <a:avLst/>
            </a:prstGeom>
            <a:solidFill>
              <a:srgbClr val="C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4BC12B12-6BC5-3A8F-979D-1754E1B8F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18" y="2858727"/>
            <a:ext cx="10414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3E4F34DE-E93D-8D4C-ABD2-280ACE5434F2}"/>
              </a:ext>
            </a:extLst>
          </p:cNvPr>
          <p:cNvSpPr/>
          <p:nvPr/>
        </p:nvSpPr>
        <p:spPr>
          <a:xfrm>
            <a:off x="219659" y="3093148"/>
            <a:ext cx="2033436" cy="44484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short adv </a:t>
            </a:r>
            <a:r>
              <a:rPr lang="en-US" sz="2400" b="1" dirty="0">
                <a:solidFill>
                  <a:schemeClr val="tx1"/>
                </a:solidFill>
                <a:latin typeface="Patrick Hand" panose="00000500000000000000" pitchFamily="2" charset="0"/>
              </a:rPr>
              <a:t>+ </a:t>
            </a:r>
            <a:r>
              <a:rPr lang="en-US" sz="2400" b="1" dirty="0">
                <a:solidFill>
                  <a:srgbClr val="FF0000"/>
                </a:solidFill>
                <a:latin typeface="Patrick Hand" panose="00000500000000000000" pitchFamily="2" charset="0"/>
              </a:rPr>
              <a:t>er</a:t>
            </a:r>
            <a:r>
              <a:rPr lang="en-US" sz="2400" b="1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endParaRPr lang="en-US" sz="2400" dirty="0">
              <a:solidFill>
                <a:schemeClr val="tx1"/>
              </a:solidFill>
              <a:latin typeface="Patrick Hand" panose="00000500000000000000" pitchFamily="2" charset="0"/>
            </a:endParaRPr>
          </a:p>
        </p:txBody>
      </p:sp>
      <p:sp>
        <p:nvSpPr>
          <p:cNvPr id="27" name="Rectangle: Rounded Corners 10">
            <a:extLst>
              <a:ext uri="{FF2B5EF4-FFF2-40B4-BE49-F238E27FC236}">
                <a16:creationId xmlns:a16="http://schemas.microsoft.com/office/drawing/2014/main" id="{E9D7853C-F1B8-7741-83F1-494608696E87}"/>
              </a:ext>
            </a:extLst>
          </p:cNvPr>
          <p:cNvSpPr/>
          <p:nvPr/>
        </p:nvSpPr>
        <p:spPr>
          <a:xfrm>
            <a:off x="2990671" y="3093148"/>
            <a:ext cx="2369834" cy="44484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Patrick Hand" panose="00000500000000000000" pitchFamily="2" charset="0"/>
              </a:rPr>
              <a:t>more</a:t>
            </a:r>
            <a:r>
              <a:rPr lang="en-US" sz="2400" b="1" dirty="0">
                <a:solidFill>
                  <a:schemeClr val="tx1"/>
                </a:solidFill>
                <a:latin typeface="Patrick Hand" panose="00000500000000000000" pitchFamily="2" charset="0"/>
              </a:rPr>
              <a:t> + </a:t>
            </a:r>
            <a:r>
              <a:rPr lang="en-US" sz="24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long adv</a:t>
            </a:r>
            <a:endParaRPr lang="en-US" sz="2400" dirty="0">
              <a:solidFill>
                <a:schemeClr val="accent6"/>
              </a:solidFill>
              <a:latin typeface="Patrick Hand" panose="00000500000000000000" pitchFamily="2" charset="0"/>
            </a:endParaRPr>
          </a:p>
        </p:txBody>
      </p:sp>
      <p:sp>
        <p:nvSpPr>
          <p:cNvPr id="28" name="Title 2">
            <a:extLst>
              <a:ext uri="{FF2B5EF4-FFF2-40B4-BE49-F238E27FC236}">
                <a16:creationId xmlns:a16="http://schemas.microsoft.com/office/drawing/2014/main" id="{E5AD2919-9D5E-B543-A513-937AAA343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358" y="1305884"/>
            <a:ext cx="5778000" cy="475875"/>
          </a:xfrm>
        </p:spPr>
        <p:txBody>
          <a:bodyPr/>
          <a:lstStyle/>
          <a:p>
            <a:pPr algn="ctr"/>
            <a:r>
              <a:rPr lang="en-US" sz="2100" dirty="0">
                <a:solidFill>
                  <a:srgbClr val="FF0000"/>
                </a:solidFill>
                <a:latin typeface="Patrick Hand" panose="00000500000000000000" pitchFamily="2" charset="0"/>
              </a:rPr>
              <a:t>COMPARATIVE FORMS OF ADVERBS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0ABB79-295E-154B-A7DB-22C61A24FDD3}"/>
              </a:ext>
            </a:extLst>
          </p:cNvPr>
          <p:cNvSpPr/>
          <p:nvPr/>
        </p:nvSpPr>
        <p:spPr>
          <a:xfrm>
            <a:off x="5616457" y="1262934"/>
            <a:ext cx="2860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Patrick Hand" panose="00000500000000000000" pitchFamily="2" charset="0"/>
              </a:rPr>
              <a:t>Some irregular adverbs:</a:t>
            </a:r>
          </a:p>
        </p:txBody>
      </p:sp>
      <p:sp>
        <p:nvSpPr>
          <p:cNvPr id="29" name="Rectangle: Rounded Corners 13">
            <a:extLst>
              <a:ext uri="{FF2B5EF4-FFF2-40B4-BE49-F238E27FC236}">
                <a16:creationId xmlns:a16="http://schemas.microsoft.com/office/drawing/2014/main" id="{802B536B-1A51-184B-A5C8-8EEAC6CBDD1C}"/>
              </a:ext>
            </a:extLst>
          </p:cNvPr>
          <p:cNvSpPr/>
          <p:nvPr/>
        </p:nvSpPr>
        <p:spPr>
          <a:xfrm>
            <a:off x="5846164" y="2987011"/>
            <a:ext cx="2135414" cy="6748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well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  <a:sym typeface="Wingdings 3" panose="05040102010807070707" pitchFamily="18" charset="2"/>
              </a:rPr>
              <a:t>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better</a:t>
            </a:r>
            <a:endParaRPr lang="en-US" sz="21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  <p:sp>
        <p:nvSpPr>
          <p:cNvPr id="30" name="Rectangle: Rounded Corners 14">
            <a:extLst>
              <a:ext uri="{FF2B5EF4-FFF2-40B4-BE49-F238E27FC236}">
                <a16:creationId xmlns:a16="http://schemas.microsoft.com/office/drawing/2014/main" id="{EF880B80-0D86-A34F-96A9-0CB956CDB857}"/>
              </a:ext>
            </a:extLst>
          </p:cNvPr>
          <p:cNvSpPr/>
          <p:nvPr/>
        </p:nvSpPr>
        <p:spPr>
          <a:xfrm>
            <a:off x="5846164" y="4111739"/>
            <a:ext cx="2176936" cy="39241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badly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  <a:sym typeface="Wingdings 3" panose="05040102010807070707" pitchFamily="18" charset="2"/>
              </a:rPr>
              <a:t></a:t>
            </a:r>
            <a:r>
              <a:rPr lang="en-US" sz="2100" dirty="0">
                <a:solidFill>
                  <a:schemeClr val="tx1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Patrick Hand" panose="00000500000000000000" pitchFamily="2" charset="0"/>
                <a:sym typeface="Wingdings" panose="05000000000000000000" pitchFamily="2" charset="2"/>
              </a:rPr>
              <a:t>worse</a:t>
            </a:r>
            <a:endParaRPr lang="en-US" sz="21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840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9" name="Google Shape;2789;p75"/>
          <p:cNvSpPr txBox="1">
            <a:spLocks noGrp="1"/>
          </p:cNvSpPr>
          <p:nvPr>
            <p:ph type="title"/>
          </p:nvPr>
        </p:nvSpPr>
        <p:spPr>
          <a:xfrm>
            <a:off x="1229700" y="545750"/>
            <a:ext cx="6678300" cy="42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</a:rPr>
              <a:t>HOMEWORK </a:t>
            </a:r>
            <a:endParaRPr sz="5400" dirty="0">
              <a:solidFill>
                <a:schemeClr val="dk2"/>
              </a:solidFill>
            </a:endParaRPr>
          </a:p>
        </p:txBody>
      </p:sp>
      <p:sp>
        <p:nvSpPr>
          <p:cNvPr id="2790" name="Google Shape;2790;p75"/>
          <p:cNvSpPr txBox="1">
            <a:spLocks noGrp="1"/>
          </p:cNvSpPr>
          <p:nvPr>
            <p:ph type="subTitle" idx="2"/>
          </p:nvPr>
        </p:nvSpPr>
        <p:spPr>
          <a:xfrm>
            <a:off x="2532661" y="1680107"/>
            <a:ext cx="4285800" cy="23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bg2">
                    <a:lumMod val="50000"/>
                  </a:schemeClr>
                </a:solidFill>
              </a:rPr>
              <a:t>Learn by heart the grammar</a:t>
            </a:r>
            <a:endParaRPr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793" name="Google Shape;2793;p75"/>
          <p:cNvGrpSpPr/>
          <p:nvPr/>
        </p:nvGrpSpPr>
        <p:grpSpPr>
          <a:xfrm>
            <a:off x="377478" y="2035822"/>
            <a:ext cx="931531" cy="3105304"/>
            <a:chOff x="591090" y="1835641"/>
            <a:chExt cx="991412" cy="3304922"/>
          </a:xfrm>
        </p:grpSpPr>
        <p:sp>
          <p:nvSpPr>
            <p:cNvPr id="2794" name="Google Shape;2794;p75"/>
            <p:cNvSpPr/>
            <p:nvPr/>
          </p:nvSpPr>
          <p:spPr>
            <a:xfrm>
              <a:off x="1057750" y="3683692"/>
              <a:ext cx="433944" cy="1331973"/>
            </a:xfrm>
            <a:custGeom>
              <a:avLst/>
              <a:gdLst/>
              <a:ahLst/>
              <a:cxnLst/>
              <a:rect l="l" t="t" r="r" b="b"/>
              <a:pathLst>
                <a:path w="10107" h="31023" extrusionOk="0">
                  <a:moveTo>
                    <a:pt x="10107" y="0"/>
                  </a:moveTo>
                  <a:lnTo>
                    <a:pt x="10107" y="0"/>
                  </a:lnTo>
                  <a:cubicBezTo>
                    <a:pt x="6023" y="4701"/>
                    <a:pt x="2792" y="10106"/>
                    <a:pt x="618" y="15952"/>
                  </a:cubicBezTo>
                  <a:lnTo>
                    <a:pt x="1" y="31023"/>
                  </a:lnTo>
                  <a:cubicBezTo>
                    <a:pt x="2968" y="20535"/>
                    <a:pt x="6346" y="10194"/>
                    <a:pt x="101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75"/>
            <p:cNvSpPr/>
            <p:nvPr/>
          </p:nvSpPr>
          <p:spPr>
            <a:xfrm>
              <a:off x="930362" y="1844228"/>
              <a:ext cx="237173" cy="742131"/>
            </a:xfrm>
            <a:custGeom>
              <a:avLst/>
              <a:gdLst/>
              <a:ahLst/>
              <a:cxnLst/>
              <a:rect l="l" t="t" r="r" b="b"/>
              <a:pathLst>
                <a:path w="5524" h="17285" extrusionOk="0">
                  <a:moveTo>
                    <a:pt x="2733" y="0"/>
                  </a:moveTo>
                  <a:cubicBezTo>
                    <a:pt x="2664" y="0"/>
                    <a:pt x="2596" y="13"/>
                    <a:pt x="2527" y="40"/>
                  </a:cubicBezTo>
                  <a:cubicBezTo>
                    <a:pt x="2292" y="187"/>
                    <a:pt x="2116" y="393"/>
                    <a:pt x="2057" y="657"/>
                  </a:cubicBezTo>
                  <a:cubicBezTo>
                    <a:pt x="559" y="4035"/>
                    <a:pt x="1" y="7766"/>
                    <a:pt x="500" y="11468"/>
                  </a:cubicBezTo>
                  <a:cubicBezTo>
                    <a:pt x="765" y="13612"/>
                    <a:pt x="1499" y="15875"/>
                    <a:pt x="3174" y="17285"/>
                  </a:cubicBezTo>
                  <a:lnTo>
                    <a:pt x="5230" y="15757"/>
                  </a:lnTo>
                  <a:cubicBezTo>
                    <a:pt x="5524" y="12261"/>
                    <a:pt x="5436" y="8706"/>
                    <a:pt x="4936" y="5210"/>
                  </a:cubicBezTo>
                  <a:cubicBezTo>
                    <a:pt x="4731" y="3683"/>
                    <a:pt x="4437" y="2096"/>
                    <a:pt x="3673" y="745"/>
                  </a:cubicBezTo>
                  <a:cubicBezTo>
                    <a:pt x="3474" y="373"/>
                    <a:pt x="3108" y="0"/>
                    <a:pt x="27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75"/>
            <p:cNvSpPr/>
            <p:nvPr/>
          </p:nvSpPr>
          <p:spPr>
            <a:xfrm>
              <a:off x="1030014" y="1835641"/>
              <a:ext cx="35378" cy="25675"/>
            </a:xfrm>
            <a:custGeom>
              <a:avLst/>
              <a:gdLst/>
              <a:ahLst/>
              <a:cxnLst/>
              <a:rect l="l" t="t" r="r" b="b"/>
              <a:pathLst>
                <a:path w="824" h="598" extrusionOk="0">
                  <a:moveTo>
                    <a:pt x="447" y="0"/>
                  </a:moveTo>
                  <a:cubicBezTo>
                    <a:pt x="425" y="0"/>
                    <a:pt x="404" y="2"/>
                    <a:pt x="383" y="5"/>
                  </a:cubicBezTo>
                  <a:cubicBezTo>
                    <a:pt x="148" y="5"/>
                    <a:pt x="1" y="181"/>
                    <a:pt x="1" y="328"/>
                  </a:cubicBezTo>
                  <a:cubicBezTo>
                    <a:pt x="27" y="486"/>
                    <a:pt x="195" y="597"/>
                    <a:pt x="378" y="597"/>
                  </a:cubicBezTo>
                  <a:cubicBezTo>
                    <a:pt x="399" y="597"/>
                    <a:pt x="420" y="596"/>
                    <a:pt x="441" y="593"/>
                  </a:cubicBezTo>
                  <a:cubicBezTo>
                    <a:pt x="647" y="563"/>
                    <a:pt x="823" y="416"/>
                    <a:pt x="823" y="240"/>
                  </a:cubicBezTo>
                  <a:cubicBezTo>
                    <a:pt x="797" y="108"/>
                    <a:pt x="629" y="0"/>
                    <a:pt x="4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75"/>
            <p:cNvSpPr/>
            <p:nvPr/>
          </p:nvSpPr>
          <p:spPr>
            <a:xfrm>
              <a:off x="1059983" y="1859513"/>
              <a:ext cx="33146" cy="27049"/>
            </a:xfrm>
            <a:custGeom>
              <a:avLst/>
              <a:gdLst/>
              <a:ahLst/>
              <a:cxnLst/>
              <a:rect l="l" t="t" r="r" b="b"/>
              <a:pathLst>
                <a:path w="772" h="630" extrusionOk="0">
                  <a:moveTo>
                    <a:pt x="486" y="0"/>
                  </a:moveTo>
                  <a:cubicBezTo>
                    <a:pt x="282" y="0"/>
                    <a:pt x="0" y="248"/>
                    <a:pt x="213" y="418"/>
                  </a:cubicBezTo>
                  <a:cubicBezTo>
                    <a:pt x="278" y="548"/>
                    <a:pt x="405" y="629"/>
                    <a:pt x="515" y="629"/>
                  </a:cubicBezTo>
                  <a:cubicBezTo>
                    <a:pt x="555" y="629"/>
                    <a:pt x="593" y="618"/>
                    <a:pt x="625" y="595"/>
                  </a:cubicBezTo>
                  <a:cubicBezTo>
                    <a:pt x="772" y="536"/>
                    <a:pt x="772" y="330"/>
                    <a:pt x="654" y="125"/>
                  </a:cubicBezTo>
                  <a:cubicBezTo>
                    <a:pt x="630" y="36"/>
                    <a:pt x="563" y="0"/>
                    <a:pt x="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75"/>
            <p:cNvSpPr/>
            <p:nvPr/>
          </p:nvSpPr>
          <p:spPr>
            <a:xfrm>
              <a:off x="1035081" y="1864665"/>
              <a:ext cx="27779" cy="34434"/>
            </a:xfrm>
            <a:custGeom>
              <a:avLst/>
              <a:gdLst/>
              <a:ahLst/>
              <a:cxnLst/>
              <a:rect l="l" t="t" r="r" b="b"/>
              <a:pathLst>
                <a:path w="647" h="802" extrusionOk="0">
                  <a:moveTo>
                    <a:pt x="309" y="1"/>
                  </a:moveTo>
                  <a:cubicBezTo>
                    <a:pt x="294" y="1"/>
                    <a:pt x="280" y="2"/>
                    <a:pt x="265" y="5"/>
                  </a:cubicBezTo>
                  <a:cubicBezTo>
                    <a:pt x="118" y="34"/>
                    <a:pt x="0" y="210"/>
                    <a:pt x="59" y="445"/>
                  </a:cubicBezTo>
                  <a:cubicBezTo>
                    <a:pt x="86" y="660"/>
                    <a:pt x="236" y="802"/>
                    <a:pt x="373" y="802"/>
                  </a:cubicBezTo>
                  <a:cubicBezTo>
                    <a:pt x="386" y="802"/>
                    <a:pt x="399" y="800"/>
                    <a:pt x="411" y="798"/>
                  </a:cubicBezTo>
                  <a:cubicBezTo>
                    <a:pt x="558" y="798"/>
                    <a:pt x="646" y="592"/>
                    <a:pt x="617" y="357"/>
                  </a:cubicBezTo>
                  <a:cubicBezTo>
                    <a:pt x="590" y="142"/>
                    <a:pt x="465" y="1"/>
                    <a:pt x="3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75"/>
            <p:cNvSpPr/>
            <p:nvPr/>
          </p:nvSpPr>
          <p:spPr>
            <a:xfrm>
              <a:off x="1007302" y="1860415"/>
              <a:ext cx="29067" cy="31600"/>
            </a:xfrm>
            <a:custGeom>
              <a:avLst/>
              <a:gdLst/>
              <a:ahLst/>
              <a:cxnLst/>
              <a:rect l="l" t="t" r="r" b="b"/>
              <a:pathLst>
                <a:path w="677" h="736" extrusionOk="0">
                  <a:moveTo>
                    <a:pt x="420" y="0"/>
                  </a:moveTo>
                  <a:cubicBezTo>
                    <a:pt x="294" y="0"/>
                    <a:pt x="162" y="106"/>
                    <a:pt x="89" y="251"/>
                  </a:cubicBezTo>
                  <a:cubicBezTo>
                    <a:pt x="1" y="427"/>
                    <a:pt x="30" y="603"/>
                    <a:pt x="177" y="721"/>
                  </a:cubicBezTo>
                  <a:cubicBezTo>
                    <a:pt x="203" y="731"/>
                    <a:pt x="230" y="736"/>
                    <a:pt x="257" y="736"/>
                  </a:cubicBezTo>
                  <a:cubicBezTo>
                    <a:pt x="384" y="736"/>
                    <a:pt x="516" y="631"/>
                    <a:pt x="588" y="486"/>
                  </a:cubicBezTo>
                  <a:cubicBezTo>
                    <a:pt x="677" y="280"/>
                    <a:pt x="618" y="74"/>
                    <a:pt x="500" y="16"/>
                  </a:cubicBezTo>
                  <a:cubicBezTo>
                    <a:pt x="474" y="5"/>
                    <a:pt x="447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75"/>
            <p:cNvSpPr/>
            <p:nvPr/>
          </p:nvSpPr>
          <p:spPr>
            <a:xfrm>
              <a:off x="1088063" y="1889825"/>
              <a:ext cx="25246" cy="28294"/>
            </a:xfrm>
            <a:custGeom>
              <a:avLst/>
              <a:gdLst/>
              <a:ahLst/>
              <a:cxnLst/>
              <a:rect l="l" t="t" r="r" b="b"/>
              <a:pathLst>
                <a:path w="588" h="659" extrusionOk="0">
                  <a:moveTo>
                    <a:pt x="222" y="1"/>
                  </a:moveTo>
                  <a:cubicBezTo>
                    <a:pt x="207" y="1"/>
                    <a:pt x="191" y="3"/>
                    <a:pt x="176" y="6"/>
                  </a:cubicBezTo>
                  <a:cubicBezTo>
                    <a:pt x="29" y="94"/>
                    <a:pt x="0" y="271"/>
                    <a:pt x="59" y="418"/>
                  </a:cubicBezTo>
                  <a:cubicBezTo>
                    <a:pt x="136" y="571"/>
                    <a:pt x="257" y="658"/>
                    <a:pt x="365" y="658"/>
                  </a:cubicBezTo>
                  <a:cubicBezTo>
                    <a:pt x="381" y="658"/>
                    <a:pt x="396" y="656"/>
                    <a:pt x="411" y="653"/>
                  </a:cubicBezTo>
                  <a:cubicBezTo>
                    <a:pt x="529" y="535"/>
                    <a:pt x="588" y="388"/>
                    <a:pt x="499" y="241"/>
                  </a:cubicBezTo>
                  <a:cubicBezTo>
                    <a:pt x="448" y="87"/>
                    <a:pt x="330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75"/>
            <p:cNvSpPr/>
            <p:nvPr/>
          </p:nvSpPr>
          <p:spPr>
            <a:xfrm>
              <a:off x="1017392" y="1898670"/>
              <a:ext cx="22756" cy="26963"/>
            </a:xfrm>
            <a:custGeom>
              <a:avLst/>
              <a:gdLst/>
              <a:ahLst/>
              <a:cxnLst/>
              <a:rect l="l" t="t" r="r" b="b"/>
              <a:pathLst>
                <a:path w="530" h="628" extrusionOk="0">
                  <a:moveTo>
                    <a:pt x="279" y="0"/>
                  </a:moveTo>
                  <a:cubicBezTo>
                    <a:pt x="178" y="0"/>
                    <a:pt x="85" y="87"/>
                    <a:pt x="60" y="241"/>
                  </a:cubicBezTo>
                  <a:cubicBezTo>
                    <a:pt x="1" y="417"/>
                    <a:pt x="60" y="593"/>
                    <a:pt x="207" y="623"/>
                  </a:cubicBezTo>
                  <a:cubicBezTo>
                    <a:pt x="219" y="626"/>
                    <a:pt x="231" y="627"/>
                    <a:pt x="243" y="627"/>
                  </a:cubicBezTo>
                  <a:cubicBezTo>
                    <a:pt x="347" y="627"/>
                    <a:pt x="445" y="517"/>
                    <a:pt x="471" y="358"/>
                  </a:cubicBezTo>
                  <a:cubicBezTo>
                    <a:pt x="530" y="212"/>
                    <a:pt x="471" y="65"/>
                    <a:pt x="324" y="6"/>
                  </a:cubicBezTo>
                  <a:cubicBezTo>
                    <a:pt x="309" y="2"/>
                    <a:pt x="294" y="0"/>
                    <a:pt x="2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75"/>
            <p:cNvSpPr/>
            <p:nvPr/>
          </p:nvSpPr>
          <p:spPr>
            <a:xfrm>
              <a:off x="989656" y="1896995"/>
              <a:ext cx="27779" cy="30355"/>
            </a:xfrm>
            <a:custGeom>
              <a:avLst/>
              <a:gdLst/>
              <a:ahLst/>
              <a:cxnLst/>
              <a:rect l="l" t="t" r="r" b="b"/>
              <a:pathLst>
                <a:path w="647" h="707" extrusionOk="0">
                  <a:moveTo>
                    <a:pt x="393" y="0"/>
                  </a:moveTo>
                  <a:cubicBezTo>
                    <a:pt x="274" y="0"/>
                    <a:pt x="161" y="106"/>
                    <a:pt x="89" y="251"/>
                  </a:cubicBezTo>
                  <a:cubicBezTo>
                    <a:pt x="1" y="397"/>
                    <a:pt x="30" y="574"/>
                    <a:pt x="177" y="691"/>
                  </a:cubicBezTo>
                  <a:cubicBezTo>
                    <a:pt x="198" y="702"/>
                    <a:pt x="220" y="706"/>
                    <a:pt x="244" y="706"/>
                  </a:cubicBezTo>
                  <a:cubicBezTo>
                    <a:pt x="354" y="706"/>
                    <a:pt x="486" y="601"/>
                    <a:pt x="559" y="456"/>
                  </a:cubicBezTo>
                  <a:cubicBezTo>
                    <a:pt x="647" y="309"/>
                    <a:pt x="588" y="133"/>
                    <a:pt x="471" y="16"/>
                  </a:cubicBezTo>
                  <a:cubicBezTo>
                    <a:pt x="445" y="5"/>
                    <a:pt x="419" y="0"/>
                    <a:pt x="3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75"/>
            <p:cNvSpPr/>
            <p:nvPr/>
          </p:nvSpPr>
          <p:spPr>
            <a:xfrm>
              <a:off x="1065350" y="1892401"/>
              <a:ext cx="22713" cy="26963"/>
            </a:xfrm>
            <a:custGeom>
              <a:avLst/>
              <a:gdLst/>
              <a:ahLst/>
              <a:cxnLst/>
              <a:rect l="l" t="t" r="r" b="b"/>
              <a:pathLst>
                <a:path w="529" h="628" extrusionOk="0">
                  <a:moveTo>
                    <a:pt x="213" y="1"/>
                  </a:moveTo>
                  <a:cubicBezTo>
                    <a:pt x="201" y="1"/>
                    <a:pt x="189" y="2"/>
                    <a:pt x="176" y="5"/>
                  </a:cubicBezTo>
                  <a:cubicBezTo>
                    <a:pt x="59" y="64"/>
                    <a:pt x="0" y="211"/>
                    <a:pt x="30" y="387"/>
                  </a:cubicBezTo>
                  <a:cubicBezTo>
                    <a:pt x="55" y="541"/>
                    <a:pt x="170" y="628"/>
                    <a:pt x="277" y="628"/>
                  </a:cubicBezTo>
                  <a:cubicBezTo>
                    <a:pt x="293" y="628"/>
                    <a:pt x="308" y="626"/>
                    <a:pt x="323" y="622"/>
                  </a:cubicBezTo>
                  <a:cubicBezTo>
                    <a:pt x="470" y="563"/>
                    <a:pt x="529" y="416"/>
                    <a:pt x="470" y="269"/>
                  </a:cubicBezTo>
                  <a:cubicBezTo>
                    <a:pt x="418" y="111"/>
                    <a:pt x="318" y="1"/>
                    <a:pt x="2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75"/>
            <p:cNvSpPr/>
            <p:nvPr/>
          </p:nvSpPr>
          <p:spPr>
            <a:xfrm>
              <a:off x="1042637" y="1905196"/>
              <a:ext cx="22756" cy="31600"/>
            </a:xfrm>
            <a:custGeom>
              <a:avLst/>
              <a:gdLst/>
              <a:ahLst/>
              <a:cxnLst/>
              <a:rect l="l" t="t" r="r" b="b"/>
              <a:pathLst>
                <a:path w="530" h="736" extrusionOk="0">
                  <a:moveTo>
                    <a:pt x="265" y="1"/>
                  </a:moveTo>
                  <a:cubicBezTo>
                    <a:pt x="118" y="1"/>
                    <a:pt x="0" y="177"/>
                    <a:pt x="0" y="383"/>
                  </a:cubicBezTo>
                  <a:cubicBezTo>
                    <a:pt x="30" y="559"/>
                    <a:pt x="147" y="735"/>
                    <a:pt x="265" y="735"/>
                  </a:cubicBezTo>
                  <a:cubicBezTo>
                    <a:pt x="412" y="706"/>
                    <a:pt x="529" y="588"/>
                    <a:pt x="529" y="383"/>
                  </a:cubicBezTo>
                  <a:cubicBezTo>
                    <a:pt x="500" y="148"/>
                    <a:pt x="382" y="1"/>
                    <a:pt x="2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75"/>
            <p:cNvSpPr/>
            <p:nvPr/>
          </p:nvSpPr>
          <p:spPr>
            <a:xfrm>
              <a:off x="1096864" y="1922713"/>
              <a:ext cx="27779" cy="34434"/>
            </a:xfrm>
            <a:custGeom>
              <a:avLst/>
              <a:gdLst/>
              <a:ahLst/>
              <a:cxnLst/>
              <a:rect l="l" t="t" r="r" b="b"/>
              <a:pathLst>
                <a:path w="647" h="802" extrusionOk="0">
                  <a:moveTo>
                    <a:pt x="274" y="0"/>
                  </a:moveTo>
                  <a:cubicBezTo>
                    <a:pt x="261" y="0"/>
                    <a:pt x="248" y="2"/>
                    <a:pt x="236" y="4"/>
                  </a:cubicBezTo>
                  <a:cubicBezTo>
                    <a:pt x="89" y="33"/>
                    <a:pt x="1" y="239"/>
                    <a:pt x="59" y="474"/>
                  </a:cubicBezTo>
                  <a:cubicBezTo>
                    <a:pt x="86" y="662"/>
                    <a:pt x="236" y="801"/>
                    <a:pt x="374" y="801"/>
                  </a:cubicBezTo>
                  <a:cubicBezTo>
                    <a:pt x="387" y="801"/>
                    <a:pt x="399" y="800"/>
                    <a:pt x="412" y="797"/>
                  </a:cubicBezTo>
                  <a:cubicBezTo>
                    <a:pt x="559" y="768"/>
                    <a:pt x="647" y="562"/>
                    <a:pt x="588" y="327"/>
                  </a:cubicBezTo>
                  <a:cubicBezTo>
                    <a:pt x="561" y="139"/>
                    <a:pt x="412" y="0"/>
                    <a:pt x="2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75"/>
            <p:cNvSpPr/>
            <p:nvPr/>
          </p:nvSpPr>
          <p:spPr>
            <a:xfrm>
              <a:off x="1009835" y="1930270"/>
              <a:ext cx="30312" cy="36924"/>
            </a:xfrm>
            <a:custGeom>
              <a:avLst/>
              <a:gdLst/>
              <a:ahLst/>
              <a:cxnLst/>
              <a:rect l="l" t="t" r="r" b="b"/>
              <a:pathLst>
                <a:path w="706" h="860" extrusionOk="0">
                  <a:moveTo>
                    <a:pt x="396" y="1"/>
                  </a:moveTo>
                  <a:cubicBezTo>
                    <a:pt x="236" y="1"/>
                    <a:pt x="86" y="142"/>
                    <a:pt x="59" y="357"/>
                  </a:cubicBezTo>
                  <a:cubicBezTo>
                    <a:pt x="1" y="592"/>
                    <a:pt x="89" y="827"/>
                    <a:pt x="236" y="856"/>
                  </a:cubicBezTo>
                  <a:cubicBezTo>
                    <a:pt x="249" y="858"/>
                    <a:pt x="262" y="860"/>
                    <a:pt x="275" y="860"/>
                  </a:cubicBezTo>
                  <a:cubicBezTo>
                    <a:pt x="437" y="860"/>
                    <a:pt x="592" y="694"/>
                    <a:pt x="647" y="504"/>
                  </a:cubicBezTo>
                  <a:cubicBezTo>
                    <a:pt x="706" y="269"/>
                    <a:pt x="618" y="4"/>
                    <a:pt x="441" y="4"/>
                  </a:cubicBezTo>
                  <a:cubicBezTo>
                    <a:pt x="426" y="2"/>
                    <a:pt x="411" y="1"/>
                    <a:pt x="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75"/>
            <p:cNvSpPr/>
            <p:nvPr/>
          </p:nvSpPr>
          <p:spPr>
            <a:xfrm>
              <a:off x="973254" y="1934220"/>
              <a:ext cx="34090" cy="35336"/>
            </a:xfrm>
            <a:custGeom>
              <a:avLst/>
              <a:gdLst/>
              <a:ahLst/>
              <a:cxnLst/>
              <a:rect l="l" t="t" r="r" b="b"/>
              <a:pathLst>
                <a:path w="794" h="823" extrusionOk="0">
                  <a:moveTo>
                    <a:pt x="453" y="1"/>
                  </a:moveTo>
                  <a:cubicBezTo>
                    <a:pt x="325" y="1"/>
                    <a:pt x="186" y="112"/>
                    <a:pt x="118" y="294"/>
                  </a:cubicBezTo>
                  <a:cubicBezTo>
                    <a:pt x="1" y="471"/>
                    <a:pt x="30" y="706"/>
                    <a:pt x="206" y="794"/>
                  </a:cubicBezTo>
                  <a:cubicBezTo>
                    <a:pt x="246" y="814"/>
                    <a:pt x="287" y="823"/>
                    <a:pt x="328" y="823"/>
                  </a:cubicBezTo>
                  <a:cubicBezTo>
                    <a:pt x="469" y="823"/>
                    <a:pt x="608" y="711"/>
                    <a:pt x="676" y="529"/>
                  </a:cubicBezTo>
                  <a:cubicBezTo>
                    <a:pt x="794" y="353"/>
                    <a:pt x="735" y="118"/>
                    <a:pt x="559" y="30"/>
                  </a:cubicBezTo>
                  <a:cubicBezTo>
                    <a:pt x="526" y="10"/>
                    <a:pt x="490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75"/>
            <p:cNvSpPr/>
            <p:nvPr/>
          </p:nvSpPr>
          <p:spPr>
            <a:xfrm>
              <a:off x="1066595" y="1926492"/>
              <a:ext cx="27779" cy="33146"/>
            </a:xfrm>
            <a:custGeom>
              <a:avLst/>
              <a:gdLst/>
              <a:ahLst/>
              <a:cxnLst/>
              <a:rect l="l" t="t" r="r" b="b"/>
              <a:pathLst>
                <a:path w="647" h="772" extrusionOk="0">
                  <a:moveTo>
                    <a:pt x="303" y="0"/>
                  </a:moveTo>
                  <a:cubicBezTo>
                    <a:pt x="290" y="0"/>
                    <a:pt x="278" y="2"/>
                    <a:pt x="265" y="4"/>
                  </a:cubicBezTo>
                  <a:cubicBezTo>
                    <a:pt x="89" y="34"/>
                    <a:pt x="1" y="239"/>
                    <a:pt x="59" y="445"/>
                  </a:cubicBezTo>
                  <a:cubicBezTo>
                    <a:pt x="113" y="633"/>
                    <a:pt x="240" y="772"/>
                    <a:pt x="374" y="772"/>
                  </a:cubicBezTo>
                  <a:cubicBezTo>
                    <a:pt x="387" y="772"/>
                    <a:pt x="399" y="771"/>
                    <a:pt x="412" y="768"/>
                  </a:cubicBezTo>
                  <a:cubicBezTo>
                    <a:pt x="559" y="739"/>
                    <a:pt x="647" y="562"/>
                    <a:pt x="588" y="327"/>
                  </a:cubicBezTo>
                  <a:cubicBezTo>
                    <a:pt x="561" y="139"/>
                    <a:pt x="436" y="0"/>
                    <a:pt x="3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75"/>
            <p:cNvSpPr/>
            <p:nvPr/>
          </p:nvSpPr>
          <p:spPr>
            <a:xfrm>
              <a:off x="1041392" y="1945469"/>
              <a:ext cx="29024" cy="39243"/>
            </a:xfrm>
            <a:custGeom>
              <a:avLst/>
              <a:gdLst/>
              <a:ahLst/>
              <a:cxnLst/>
              <a:rect l="l" t="t" r="r" b="b"/>
              <a:pathLst>
                <a:path w="676" h="914" extrusionOk="0">
                  <a:moveTo>
                    <a:pt x="357" y="0"/>
                  </a:moveTo>
                  <a:cubicBezTo>
                    <a:pt x="346" y="0"/>
                    <a:pt x="334" y="1"/>
                    <a:pt x="323" y="3"/>
                  </a:cubicBezTo>
                  <a:cubicBezTo>
                    <a:pt x="147" y="3"/>
                    <a:pt x="0" y="209"/>
                    <a:pt x="0" y="473"/>
                  </a:cubicBezTo>
                  <a:cubicBezTo>
                    <a:pt x="29" y="737"/>
                    <a:pt x="176" y="914"/>
                    <a:pt x="353" y="914"/>
                  </a:cubicBezTo>
                  <a:cubicBezTo>
                    <a:pt x="558" y="914"/>
                    <a:pt x="676" y="708"/>
                    <a:pt x="676" y="444"/>
                  </a:cubicBezTo>
                  <a:cubicBezTo>
                    <a:pt x="676" y="196"/>
                    <a:pt x="521" y="0"/>
                    <a:pt x="3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75"/>
            <p:cNvSpPr/>
            <p:nvPr/>
          </p:nvSpPr>
          <p:spPr>
            <a:xfrm>
              <a:off x="1104421" y="1961398"/>
              <a:ext cx="32845" cy="37353"/>
            </a:xfrm>
            <a:custGeom>
              <a:avLst/>
              <a:gdLst/>
              <a:ahLst/>
              <a:cxnLst/>
              <a:rect l="l" t="t" r="r" b="b"/>
              <a:pathLst>
                <a:path w="765" h="870" extrusionOk="0">
                  <a:moveTo>
                    <a:pt x="334" y="1"/>
                  </a:moveTo>
                  <a:cubicBezTo>
                    <a:pt x="310" y="1"/>
                    <a:pt x="287" y="5"/>
                    <a:pt x="265" y="14"/>
                  </a:cubicBezTo>
                  <a:cubicBezTo>
                    <a:pt x="60" y="102"/>
                    <a:pt x="1" y="337"/>
                    <a:pt x="60" y="513"/>
                  </a:cubicBezTo>
                  <a:cubicBezTo>
                    <a:pt x="113" y="728"/>
                    <a:pt x="290" y="869"/>
                    <a:pt x="455" y="869"/>
                  </a:cubicBezTo>
                  <a:cubicBezTo>
                    <a:pt x="470" y="869"/>
                    <a:pt x="485" y="868"/>
                    <a:pt x="500" y="866"/>
                  </a:cubicBezTo>
                  <a:cubicBezTo>
                    <a:pt x="677" y="748"/>
                    <a:pt x="765" y="543"/>
                    <a:pt x="677" y="337"/>
                  </a:cubicBezTo>
                  <a:cubicBezTo>
                    <a:pt x="627" y="137"/>
                    <a:pt x="470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75"/>
            <p:cNvSpPr/>
            <p:nvPr/>
          </p:nvSpPr>
          <p:spPr>
            <a:xfrm>
              <a:off x="993434" y="1968096"/>
              <a:ext cx="25289" cy="33017"/>
            </a:xfrm>
            <a:custGeom>
              <a:avLst/>
              <a:gdLst/>
              <a:ahLst/>
              <a:cxnLst/>
              <a:rect l="l" t="t" r="r" b="b"/>
              <a:pathLst>
                <a:path w="589" h="769" extrusionOk="0">
                  <a:moveTo>
                    <a:pt x="316" y="1"/>
                  </a:moveTo>
                  <a:cubicBezTo>
                    <a:pt x="182" y="1"/>
                    <a:pt x="57" y="140"/>
                    <a:pt x="30" y="328"/>
                  </a:cubicBezTo>
                  <a:cubicBezTo>
                    <a:pt x="1" y="563"/>
                    <a:pt x="89" y="739"/>
                    <a:pt x="236" y="768"/>
                  </a:cubicBezTo>
                  <a:cubicBezTo>
                    <a:pt x="383" y="768"/>
                    <a:pt x="529" y="622"/>
                    <a:pt x="559" y="416"/>
                  </a:cubicBezTo>
                  <a:cubicBezTo>
                    <a:pt x="588" y="210"/>
                    <a:pt x="500" y="34"/>
                    <a:pt x="353" y="5"/>
                  </a:cubicBezTo>
                  <a:cubicBezTo>
                    <a:pt x="341" y="2"/>
                    <a:pt x="328" y="1"/>
                    <a:pt x="3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75"/>
            <p:cNvSpPr/>
            <p:nvPr/>
          </p:nvSpPr>
          <p:spPr>
            <a:xfrm>
              <a:off x="961919" y="1978228"/>
              <a:ext cx="30312" cy="37268"/>
            </a:xfrm>
            <a:custGeom>
              <a:avLst/>
              <a:gdLst/>
              <a:ahLst/>
              <a:cxnLst/>
              <a:rect l="l" t="t" r="r" b="b"/>
              <a:pathLst>
                <a:path w="706" h="868" extrusionOk="0">
                  <a:moveTo>
                    <a:pt x="402" y="0"/>
                  </a:moveTo>
                  <a:cubicBezTo>
                    <a:pt x="239" y="0"/>
                    <a:pt x="84" y="168"/>
                    <a:pt x="30" y="386"/>
                  </a:cubicBezTo>
                  <a:cubicBezTo>
                    <a:pt x="0" y="591"/>
                    <a:pt x="88" y="826"/>
                    <a:pt x="235" y="856"/>
                  </a:cubicBezTo>
                  <a:cubicBezTo>
                    <a:pt x="258" y="863"/>
                    <a:pt x="282" y="867"/>
                    <a:pt x="305" y="867"/>
                  </a:cubicBezTo>
                  <a:cubicBezTo>
                    <a:pt x="456" y="867"/>
                    <a:pt x="596" y="707"/>
                    <a:pt x="647" y="503"/>
                  </a:cubicBezTo>
                  <a:cubicBezTo>
                    <a:pt x="705" y="268"/>
                    <a:pt x="617" y="33"/>
                    <a:pt x="441" y="4"/>
                  </a:cubicBezTo>
                  <a:cubicBezTo>
                    <a:pt x="428" y="2"/>
                    <a:pt x="415" y="0"/>
                    <a:pt x="4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75"/>
            <p:cNvSpPr/>
            <p:nvPr/>
          </p:nvSpPr>
          <p:spPr>
            <a:xfrm>
              <a:off x="1071661" y="1964360"/>
              <a:ext cx="32802" cy="41905"/>
            </a:xfrm>
            <a:custGeom>
              <a:avLst/>
              <a:gdLst/>
              <a:ahLst/>
              <a:cxnLst/>
              <a:rect l="l" t="t" r="r" b="b"/>
              <a:pathLst>
                <a:path w="764" h="976" extrusionOk="0">
                  <a:moveTo>
                    <a:pt x="362" y="1"/>
                  </a:moveTo>
                  <a:cubicBezTo>
                    <a:pt x="349" y="1"/>
                    <a:pt x="336" y="2"/>
                    <a:pt x="323" y="4"/>
                  </a:cubicBezTo>
                  <a:cubicBezTo>
                    <a:pt x="147" y="33"/>
                    <a:pt x="0" y="239"/>
                    <a:pt x="29" y="532"/>
                  </a:cubicBezTo>
                  <a:cubicBezTo>
                    <a:pt x="57" y="780"/>
                    <a:pt x="213" y="976"/>
                    <a:pt x="402" y="976"/>
                  </a:cubicBezTo>
                  <a:cubicBezTo>
                    <a:pt x="415" y="976"/>
                    <a:pt x="428" y="975"/>
                    <a:pt x="441" y="973"/>
                  </a:cubicBezTo>
                  <a:cubicBezTo>
                    <a:pt x="617" y="973"/>
                    <a:pt x="764" y="738"/>
                    <a:pt x="735" y="474"/>
                  </a:cubicBezTo>
                  <a:cubicBezTo>
                    <a:pt x="707" y="199"/>
                    <a:pt x="551" y="1"/>
                    <a:pt x="3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75"/>
            <p:cNvSpPr/>
            <p:nvPr/>
          </p:nvSpPr>
          <p:spPr>
            <a:xfrm>
              <a:off x="1036326" y="1989735"/>
              <a:ext cx="36624" cy="49332"/>
            </a:xfrm>
            <a:custGeom>
              <a:avLst/>
              <a:gdLst/>
              <a:ahLst/>
              <a:cxnLst/>
              <a:rect l="l" t="t" r="r" b="b"/>
              <a:pathLst>
                <a:path w="853" h="1149" extrusionOk="0">
                  <a:moveTo>
                    <a:pt x="471" y="0"/>
                  </a:moveTo>
                  <a:cubicBezTo>
                    <a:pt x="236" y="0"/>
                    <a:pt x="30" y="235"/>
                    <a:pt x="1" y="558"/>
                  </a:cubicBezTo>
                  <a:cubicBezTo>
                    <a:pt x="1" y="881"/>
                    <a:pt x="147" y="1146"/>
                    <a:pt x="382" y="1146"/>
                  </a:cubicBezTo>
                  <a:cubicBezTo>
                    <a:pt x="394" y="1147"/>
                    <a:pt x="406" y="1148"/>
                    <a:pt x="418" y="1148"/>
                  </a:cubicBezTo>
                  <a:cubicBezTo>
                    <a:pt x="635" y="1148"/>
                    <a:pt x="795" y="896"/>
                    <a:pt x="823" y="617"/>
                  </a:cubicBezTo>
                  <a:cubicBezTo>
                    <a:pt x="852" y="294"/>
                    <a:pt x="676" y="29"/>
                    <a:pt x="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75"/>
            <p:cNvSpPr/>
            <p:nvPr/>
          </p:nvSpPr>
          <p:spPr>
            <a:xfrm>
              <a:off x="1022458" y="1972046"/>
              <a:ext cx="17689" cy="24172"/>
            </a:xfrm>
            <a:custGeom>
              <a:avLst/>
              <a:gdLst/>
              <a:ahLst/>
              <a:cxnLst/>
              <a:rect l="l" t="t" r="r" b="b"/>
              <a:pathLst>
                <a:path w="412" h="563" extrusionOk="0">
                  <a:moveTo>
                    <a:pt x="235" y="1"/>
                  </a:moveTo>
                  <a:cubicBezTo>
                    <a:pt x="118" y="1"/>
                    <a:pt x="0" y="118"/>
                    <a:pt x="0" y="265"/>
                  </a:cubicBezTo>
                  <a:cubicBezTo>
                    <a:pt x="0" y="441"/>
                    <a:pt x="89" y="559"/>
                    <a:pt x="206" y="559"/>
                  </a:cubicBezTo>
                  <a:cubicBezTo>
                    <a:pt x="216" y="562"/>
                    <a:pt x="226" y="563"/>
                    <a:pt x="236" y="563"/>
                  </a:cubicBezTo>
                  <a:cubicBezTo>
                    <a:pt x="338" y="563"/>
                    <a:pt x="412" y="429"/>
                    <a:pt x="412" y="295"/>
                  </a:cubicBezTo>
                  <a:cubicBezTo>
                    <a:pt x="412" y="148"/>
                    <a:pt x="324" y="1"/>
                    <a:pt x="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75"/>
            <p:cNvSpPr/>
            <p:nvPr/>
          </p:nvSpPr>
          <p:spPr>
            <a:xfrm>
              <a:off x="993434" y="2004762"/>
              <a:ext cx="37912" cy="50706"/>
            </a:xfrm>
            <a:custGeom>
              <a:avLst/>
              <a:gdLst/>
              <a:ahLst/>
              <a:cxnLst/>
              <a:rect l="l" t="t" r="r" b="b"/>
              <a:pathLst>
                <a:path w="883" h="1181" extrusionOk="0">
                  <a:moveTo>
                    <a:pt x="490" y="0"/>
                  </a:moveTo>
                  <a:cubicBezTo>
                    <a:pt x="269" y="0"/>
                    <a:pt x="58" y="227"/>
                    <a:pt x="30" y="531"/>
                  </a:cubicBezTo>
                  <a:cubicBezTo>
                    <a:pt x="1" y="855"/>
                    <a:pt x="118" y="1119"/>
                    <a:pt x="353" y="1178"/>
                  </a:cubicBezTo>
                  <a:cubicBezTo>
                    <a:pt x="367" y="1179"/>
                    <a:pt x="380" y="1180"/>
                    <a:pt x="393" y="1180"/>
                  </a:cubicBezTo>
                  <a:cubicBezTo>
                    <a:pt x="614" y="1180"/>
                    <a:pt x="825" y="954"/>
                    <a:pt x="853" y="649"/>
                  </a:cubicBezTo>
                  <a:cubicBezTo>
                    <a:pt x="882" y="326"/>
                    <a:pt x="735" y="32"/>
                    <a:pt x="529" y="3"/>
                  </a:cubicBezTo>
                  <a:cubicBezTo>
                    <a:pt x="516" y="1"/>
                    <a:pt x="503" y="0"/>
                    <a:pt x="4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75"/>
            <p:cNvSpPr/>
            <p:nvPr/>
          </p:nvSpPr>
          <p:spPr>
            <a:xfrm>
              <a:off x="1071661" y="2012404"/>
              <a:ext cx="35336" cy="49246"/>
            </a:xfrm>
            <a:custGeom>
              <a:avLst/>
              <a:gdLst/>
              <a:ahLst/>
              <a:cxnLst/>
              <a:rect l="l" t="t" r="r" b="b"/>
              <a:pathLst>
                <a:path w="823" h="1147" extrusionOk="0">
                  <a:moveTo>
                    <a:pt x="411" y="1"/>
                  </a:moveTo>
                  <a:cubicBezTo>
                    <a:pt x="176" y="1"/>
                    <a:pt x="0" y="236"/>
                    <a:pt x="0" y="559"/>
                  </a:cubicBezTo>
                  <a:cubicBezTo>
                    <a:pt x="0" y="882"/>
                    <a:pt x="176" y="1147"/>
                    <a:pt x="411" y="1147"/>
                  </a:cubicBezTo>
                  <a:cubicBezTo>
                    <a:pt x="646" y="1147"/>
                    <a:pt x="823" y="882"/>
                    <a:pt x="823" y="559"/>
                  </a:cubicBezTo>
                  <a:cubicBezTo>
                    <a:pt x="823" y="236"/>
                    <a:pt x="646" y="1"/>
                    <a:pt x="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75"/>
            <p:cNvSpPr/>
            <p:nvPr/>
          </p:nvSpPr>
          <p:spPr>
            <a:xfrm>
              <a:off x="1110732" y="2006093"/>
              <a:ext cx="32845" cy="42935"/>
            </a:xfrm>
            <a:custGeom>
              <a:avLst/>
              <a:gdLst/>
              <a:ahLst/>
              <a:cxnLst/>
              <a:rect l="l" t="t" r="r" b="b"/>
              <a:pathLst>
                <a:path w="765" h="1000" extrusionOk="0">
                  <a:moveTo>
                    <a:pt x="324" y="1"/>
                  </a:moveTo>
                  <a:cubicBezTo>
                    <a:pt x="148" y="30"/>
                    <a:pt x="1" y="265"/>
                    <a:pt x="30" y="530"/>
                  </a:cubicBezTo>
                  <a:cubicBezTo>
                    <a:pt x="60" y="794"/>
                    <a:pt x="236" y="1000"/>
                    <a:pt x="412" y="1000"/>
                  </a:cubicBezTo>
                  <a:cubicBezTo>
                    <a:pt x="618" y="970"/>
                    <a:pt x="765" y="735"/>
                    <a:pt x="735" y="471"/>
                  </a:cubicBezTo>
                  <a:cubicBezTo>
                    <a:pt x="706" y="207"/>
                    <a:pt x="530" y="1"/>
                    <a:pt x="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75"/>
            <p:cNvSpPr/>
            <p:nvPr/>
          </p:nvSpPr>
          <p:spPr>
            <a:xfrm>
              <a:off x="1115799" y="2052763"/>
              <a:ext cx="35336" cy="50534"/>
            </a:xfrm>
            <a:custGeom>
              <a:avLst/>
              <a:gdLst/>
              <a:ahLst/>
              <a:cxnLst/>
              <a:rect l="l" t="t" r="r" b="b"/>
              <a:pathLst>
                <a:path w="823" h="1177" extrusionOk="0">
                  <a:moveTo>
                    <a:pt x="412" y="1"/>
                  </a:moveTo>
                  <a:cubicBezTo>
                    <a:pt x="177" y="1"/>
                    <a:pt x="0" y="265"/>
                    <a:pt x="0" y="589"/>
                  </a:cubicBezTo>
                  <a:cubicBezTo>
                    <a:pt x="0" y="912"/>
                    <a:pt x="206" y="1176"/>
                    <a:pt x="412" y="1176"/>
                  </a:cubicBezTo>
                  <a:cubicBezTo>
                    <a:pt x="647" y="1147"/>
                    <a:pt x="823" y="912"/>
                    <a:pt x="823" y="589"/>
                  </a:cubicBezTo>
                  <a:cubicBezTo>
                    <a:pt x="823" y="265"/>
                    <a:pt x="617" y="1"/>
                    <a:pt x="4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75"/>
            <p:cNvSpPr/>
            <p:nvPr/>
          </p:nvSpPr>
          <p:spPr>
            <a:xfrm>
              <a:off x="951830" y="2020863"/>
              <a:ext cx="41647" cy="49762"/>
            </a:xfrm>
            <a:custGeom>
              <a:avLst/>
              <a:gdLst/>
              <a:ahLst/>
              <a:cxnLst/>
              <a:rect l="l" t="t" r="r" b="b"/>
              <a:pathLst>
                <a:path w="970" h="1159" extrusionOk="0">
                  <a:moveTo>
                    <a:pt x="523" y="0"/>
                  </a:moveTo>
                  <a:cubicBezTo>
                    <a:pt x="335" y="0"/>
                    <a:pt x="138" y="216"/>
                    <a:pt x="59" y="480"/>
                  </a:cubicBezTo>
                  <a:cubicBezTo>
                    <a:pt x="0" y="803"/>
                    <a:pt x="118" y="1096"/>
                    <a:pt x="353" y="1155"/>
                  </a:cubicBezTo>
                  <a:cubicBezTo>
                    <a:pt x="366" y="1157"/>
                    <a:pt x="379" y="1158"/>
                    <a:pt x="392" y="1158"/>
                  </a:cubicBezTo>
                  <a:cubicBezTo>
                    <a:pt x="588" y="1158"/>
                    <a:pt x="799" y="958"/>
                    <a:pt x="882" y="656"/>
                  </a:cubicBezTo>
                  <a:cubicBezTo>
                    <a:pt x="970" y="362"/>
                    <a:pt x="823" y="68"/>
                    <a:pt x="588" y="10"/>
                  </a:cubicBezTo>
                  <a:cubicBezTo>
                    <a:pt x="566" y="3"/>
                    <a:pt x="545" y="0"/>
                    <a:pt x="5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75"/>
            <p:cNvSpPr/>
            <p:nvPr/>
          </p:nvSpPr>
          <p:spPr>
            <a:xfrm>
              <a:off x="1026236" y="2042674"/>
              <a:ext cx="29067" cy="39157"/>
            </a:xfrm>
            <a:custGeom>
              <a:avLst/>
              <a:gdLst/>
              <a:ahLst/>
              <a:cxnLst/>
              <a:rect l="l" t="t" r="r" b="b"/>
              <a:pathLst>
                <a:path w="677" h="912" extrusionOk="0">
                  <a:moveTo>
                    <a:pt x="382" y="1"/>
                  </a:moveTo>
                  <a:cubicBezTo>
                    <a:pt x="177" y="1"/>
                    <a:pt x="30" y="207"/>
                    <a:pt x="1" y="442"/>
                  </a:cubicBezTo>
                  <a:cubicBezTo>
                    <a:pt x="1" y="706"/>
                    <a:pt x="118" y="912"/>
                    <a:pt x="294" y="912"/>
                  </a:cubicBezTo>
                  <a:cubicBezTo>
                    <a:pt x="471" y="912"/>
                    <a:pt x="647" y="735"/>
                    <a:pt x="676" y="471"/>
                  </a:cubicBezTo>
                  <a:cubicBezTo>
                    <a:pt x="676" y="236"/>
                    <a:pt x="559" y="30"/>
                    <a:pt x="3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75"/>
            <p:cNvSpPr/>
            <p:nvPr/>
          </p:nvSpPr>
          <p:spPr>
            <a:xfrm>
              <a:off x="983344" y="2058989"/>
              <a:ext cx="31600" cy="40659"/>
            </a:xfrm>
            <a:custGeom>
              <a:avLst/>
              <a:gdLst/>
              <a:ahLst/>
              <a:cxnLst/>
              <a:rect l="l" t="t" r="r" b="b"/>
              <a:pathLst>
                <a:path w="736" h="947" extrusionOk="0">
                  <a:moveTo>
                    <a:pt x="402" y="0"/>
                  </a:moveTo>
                  <a:cubicBezTo>
                    <a:pt x="214" y="0"/>
                    <a:pt x="58" y="196"/>
                    <a:pt x="30" y="444"/>
                  </a:cubicBezTo>
                  <a:cubicBezTo>
                    <a:pt x="1" y="708"/>
                    <a:pt x="118" y="943"/>
                    <a:pt x="294" y="943"/>
                  </a:cubicBezTo>
                  <a:cubicBezTo>
                    <a:pt x="307" y="945"/>
                    <a:pt x="320" y="946"/>
                    <a:pt x="333" y="946"/>
                  </a:cubicBezTo>
                  <a:cubicBezTo>
                    <a:pt x="496" y="946"/>
                    <a:pt x="651" y="777"/>
                    <a:pt x="706" y="532"/>
                  </a:cubicBezTo>
                  <a:cubicBezTo>
                    <a:pt x="735" y="267"/>
                    <a:pt x="618" y="32"/>
                    <a:pt x="441" y="3"/>
                  </a:cubicBezTo>
                  <a:cubicBezTo>
                    <a:pt x="428" y="1"/>
                    <a:pt x="415" y="0"/>
                    <a:pt x="4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75"/>
            <p:cNvSpPr/>
            <p:nvPr/>
          </p:nvSpPr>
          <p:spPr>
            <a:xfrm>
              <a:off x="1082996" y="2090503"/>
              <a:ext cx="35378" cy="46842"/>
            </a:xfrm>
            <a:custGeom>
              <a:avLst/>
              <a:gdLst/>
              <a:ahLst/>
              <a:cxnLst/>
              <a:rect l="l" t="t" r="r" b="b"/>
              <a:pathLst>
                <a:path w="824" h="1091" extrusionOk="0">
                  <a:moveTo>
                    <a:pt x="406" y="1"/>
                  </a:moveTo>
                  <a:cubicBezTo>
                    <a:pt x="213" y="1"/>
                    <a:pt x="30" y="226"/>
                    <a:pt x="30" y="503"/>
                  </a:cubicBezTo>
                  <a:cubicBezTo>
                    <a:pt x="0" y="826"/>
                    <a:pt x="147" y="1090"/>
                    <a:pt x="382" y="1090"/>
                  </a:cubicBezTo>
                  <a:cubicBezTo>
                    <a:pt x="588" y="1090"/>
                    <a:pt x="823" y="885"/>
                    <a:pt x="823" y="561"/>
                  </a:cubicBezTo>
                  <a:cubicBezTo>
                    <a:pt x="823" y="268"/>
                    <a:pt x="647" y="33"/>
                    <a:pt x="441" y="3"/>
                  </a:cubicBezTo>
                  <a:cubicBezTo>
                    <a:pt x="429" y="2"/>
                    <a:pt x="418" y="1"/>
                    <a:pt x="4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75"/>
            <p:cNvSpPr/>
            <p:nvPr/>
          </p:nvSpPr>
          <p:spPr>
            <a:xfrm>
              <a:off x="1120822" y="2109523"/>
              <a:ext cx="39157" cy="54313"/>
            </a:xfrm>
            <a:custGeom>
              <a:avLst/>
              <a:gdLst/>
              <a:ahLst/>
              <a:cxnLst/>
              <a:rect l="l" t="t" r="r" b="b"/>
              <a:pathLst>
                <a:path w="912" h="1265" extrusionOk="0">
                  <a:moveTo>
                    <a:pt x="441" y="1"/>
                  </a:moveTo>
                  <a:cubicBezTo>
                    <a:pt x="177" y="1"/>
                    <a:pt x="1" y="295"/>
                    <a:pt x="1" y="647"/>
                  </a:cubicBezTo>
                  <a:cubicBezTo>
                    <a:pt x="1" y="1000"/>
                    <a:pt x="206" y="1264"/>
                    <a:pt x="441" y="1264"/>
                  </a:cubicBezTo>
                  <a:cubicBezTo>
                    <a:pt x="706" y="1264"/>
                    <a:pt x="912" y="970"/>
                    <a:pt x="882" y="647"/>
                  </a:cubicBezTo>
                  <a:cubicBezTo>
                    <a:pt x="882" y="295"/>
                    <a:pt x="677" y="1"/>
                    <a:pt x="4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75"/>
            <p:cNvSpPr/>
            <p:nvPr/>
          </p:nvSpPr>
          <p:spPr>
            <a:xfrm>
              <a:off x="941740" y="2076378"/>
              <a:ext cx="39114" cy="48474"/>
            </a:xfrm>
            <a:custGeom>
              <a:avLst/>
              <a:gdLst/>
              <a:ahLst/>
              <a:cxnLst/>
              <a:rect l="l" t="t" r="r" b="b"/>
              <a:pathLst>
                <a:path w="911" h="1129" extrusionOk="0">
                  <a:moveTo>
                    <a:pt x="464" y="0"/>
                  </a:moveTo>
                  <a:cubicBezTo>
                    <a:pt x="277" y="0"/>
                    <a:pt x="85" y="219"/>
                    <a:pt x="59" y="509"/>
                  </a:cubicBezTo>
                  <a:cubicBezTo>
                    <a:pt x="0" y="832"/>
                    <a:pt x="147" y="1096"/>
                    <a:pt x="382" y="1125"/>
                  </a:cubicBezTo>
                  <a:cubicBezTo>
                    <a:pt x="395" y="1127"/>
                    <a:pt x="408" y="1128"/>
                    <a:pt x="422" y="1128"/>
                  </a:cubicBezTo>
                  <a:cubicBezTo>
                    <a:pt x="617" y="1128"/>
                    <a:pt x="825" y="929"/>
                    <a:pt x="852" y="626"/>
                  </a:cubicBezTo>
                  <a:cubicBezTo>
                    <a:pt x="911" y="303"/>
                    <a:pt x="764" y="39"/>
                    <a:pt x="529" y="9"/>
                  </a:cubicBezTo>
                  <a:cubicBezTo>
                    <a:pt x="508" y="3"/>
                    <a:pt x="486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75"/>
            <p:cNvSpPr/>
            <p:nvPr/>
          </p:nvSpPr>
          <p:spPr>
            <a:xfrm>
              <a:off x="1053972" y="2062767"/>
              <a:ext cx="34090" cy="43150"/>
            </a:xfrm>
            <a:custGeom>
              <a:avLst/>
              <a:gdLst/>
              <a:ahLst/>
              <a:cxnLst/>
              <a:rect l="l" t="t" r="r" b="b"/>
              <a:pathLst>
                <a:path w="794" h="1005" extrusionOk="0">
                  <a:moveTo>
                    <a:pt x="432" y="0"/>
                  </a:moveTo>
                  <a:cubicBezTo>
                    <a:pt x="243" y="0"/>
                    <a:pt x="85" y="196"/>
                    <a:pt x="30" y="444"/>
                  </a:cubicBezTo>
                  <a:cubicBezTo>
                    <a:pt x="1" y="708"/>
                    <a:pt x="118" y="972"/>
                    <a:pt x="324" y="1002"/>
                  </a:cubicBezTo>
                  <a:cubicBezTo>
                    <a:pt x="335" y="1004"/>
                    <a:pt x="347" y="1005"/>
                    <a:pt x="358" y="1005"/>
                  </a:cubicBezTo>
                  <a:cubicBezTo>
                    <a:pt x="526" y="1005"/>
                    <a:pt x="708" y="807"/>
                    <a:pt x="735" y="532"/>
                  </a:cubicBezTo>
                  <a:cubicBezTo>
                    <a:pt x="794" y="267"/>
                    <a:pt x="647" y="32"/>
                    <a:pt x="471" y="3"/>
                  </a:cubicBezTo>
                  <a:cubicBezTo>
                    <a:pt x="458" y="1"/>
                    <a:pt x="445" y="0"/>
                    <a:pt x="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75"/>
            <p:cNvSpPr/>
            <p:nvPr/>
          </p:nvSpPr>
          <p:spPr>
            <a:xfrm>
              <a:off x="1013613" y="2086725"/>
              <a:ext cx="37912" cy="49461"/>
            </a:xfrm>
            <a:custGeom>
              <a:avLst/>
              <a:gdLst/>
              <a:ahLst/>
              <a:cxnLst/>
              <a:rect l="l" t="t" r="r" b="b"/>
              <a:pathLst>
                <a:path w="883" h="1152" extrusionOk="0">
                  <a:moveTo>
                    <a:pt x="490" y="1"/>
                  </a:moveTo>
                  <a:cubicBezTo>
                    <a:pt x="272" y="1"/>
                    <a:pt x="87" y="225"/>
                    <a:pt x="59" y="503"/>
                  </a:cubicBezTo>
                  <a:cubicBezTo>
                    <a:pt x="1" y="826"/>
                    <a:pt x="148" y="1090"/>
                    <a:pt x="353" y="1149"/>
                  </a:cubicBezTo>
                  <a:cubicBezTo>
                    <a:pt x="367" y="1151"/>
                    <a:pt x="380" y="1151"/>
                    <a:pt x="393" y="1151"/>
                  </a:cubicBezTo>
                  <a:cubicBezTo>
                    <a:pt x="611" y="1151"/>
                    <a:pt x="797" y="925"/>
                    <a:pt x="853" y="620"/>
                  </a:cubicBezTo>
                  <a:cubicBezTo>
                    <a:pt x="882" y="326"/>
                    <a:pt x="735" y="33"/>
                    <a:pt x="530" y="3"/>
                  </a:cubicBezTo>
                  <a:cubicBezTo>
                    <a:pt x="516" y="1"/>
                    <a:pt x="503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75"/>
            <p:cNvSpPr/>
            <p:nvPr/>
          </p:nvSpPr>
          <p:spPr>
            <a:xfrm>
              <a:off x="973254" y="2110726"/>
              <a:ext cx="41690" cy="54442"/>
            </a:xfrm>
            <a:custGeom>
              <a:avLst/>
              <a:gdLst/>
              <a:ahLst/>
              <a:cxnLst/>
              <a:rect l="l" t="t" r="r" b="b"/>
              <a:pathLst>
                <a:path w="971" h="1268" extrusionOk="0">
                  <a:moveTo>
                    <a:pt x="494" y="0"/>
                  </a:moveTo>
                  <a:cubicBezTo>
                    <a:pt x="271" y="0"/>
                    <a:pt x="58" y="255"/>
                    <a:pt x="30" y="590"/>
                  </a:cubicBezTo>
                  <a:cubicBezTo>
                    <a:pt x="1" y="942"/>
                    <a:pt x="177" y="1236"/>
                    <a:pt x="412" y="1266"/>
                  </a:cubicBezTo>
                  <a:cubicBezTo>
                    <a:pt x="425" y="1267"/>
                    <a:pt x="439" y="1268"/>
                    <a:pt x="452" y="1268"/>
                  </a:cubicBezTo>
                  <a:cubicBezTo>
                    <a:pt x="700" y="1268"/>
                    <a:pt x="913" y="1013"/>
                    <a:pt x="941" y="678"/>
                  </a:cubicBezTo>
                  <a:cubicBezTo>
                    <a:pt x="970" y="325"/>
                    <a:pt x="794" y="2"/>
                    <a:pt x="529" y="2"/>
                  </a:cubicBezTo>
                  <a:cubicBezTo>
                    <a:pt x="517" y="1"/>
                    <a:pt x="506" y="0"/>
                    <a:pt x="4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75"/>
            <p:cNvSpPr/>
            <p:nvPr/>
          </p:nvSpPr>
          <p:spPr>
            <a:xfrm>
              <a:off x="1046416" y="2115835"/>
              <a:ext cx="36624" cy="48001"/>
            </a:xfrm>
            <a:custGeom>
              <a:avLst/>
              <a:gdLst/>
              <a:ahLst/>
              <a:cxnLst/>
              <a:rect l="l" t="t" r="r" b="b"/>
              <a:pathLst>
                <a:path w="853" h="1118" extrusionOk="0">
                  <a:moveTo>
                    <a:pt x="471" y="1"/>
                  </a:moveTo>
                  <a:cubicBezTo>
                    <a:pt x="265" y="1"/>
                    <a:pt x="59" y="206"/>
                    <a:pt x="30" y="530"/>
                  </a:cubicBezTo>
                  <a:cubicBezTo>
                    <a:pt x="1" y="823"/>
                    <a:pt x="147" y="1088"/>
                    <a:pt x="353" y="1117"/>
                  </a:cubicBezTo>
                  <a:cubicBezTo>
                    <a:pt x="588" y="1117"/>
                    <a:pt x="764" y="882"/>
                    <a:pt x="794" y="588"/>
                  </a:cubicBezTo>
                  <a:cubicBezTo>
                    <a:pt x="852" y="295"/>
                    <a:pt x="676" y="30"/>
                    <a:pt x="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75"/>
            <p:cNvSpPr/>
            <p:nvPr/>
          </p:nvSpPr>
          <p:spPr>
            <a:xfrm>
              <a:off x="1079218" y="2144773"/>
              <a:ext cx="45425" cy="59508"/>
            </a:xfrm>
            <a:custGeom>
              <a:avLst/>
              <a:gdLst/>
              <a:ahLst/>
              <a:cxnLst/>
              <a:rect l="l" t="t" r="r" b="b"/>
              <a:pathLst>
                <a:path w="1058" h="1386" extrusionOk="0">
                  <a:moveTo>
                    <a:pt x="551" y="0"/>
                  </a:moveTo>
                  <a:cubicBezTo>
                    <a:pt x="300" y="0"/>
                    <a:pt x="58" y="285"/>
                    <a:pt x="30" y="649"/>
                  </a:cubicBezTo>
                  <a:cubicBezTo>
                    <a:pt x="0" y="1001"/>
                    <a:pt x="177" y="1354"/>
                    <a:pt x="441" y="1383"/>
                  </a:cubicBezTo>
                  <a:cubicBezTo>
                    <a:pt x="455" y="1385"/>
                    <a:pt x="468" y="1385"/>
                    <a:pt x="481" y="1385"/>
                  </a:cubicBezTo>
                  <a:cubicBezTo>
                    <a:pt x="756" y="1385"/>
                    <a:pt x="971" y="1101"/>
                    <a:pt x="999" y="737"/>
                  </a:cubicBezTo>
                  <a:cubicBezTo>
                    <a:pt x="1058" y="384"/>
                    <a:pt x="852" y="32"/>
                    <a:pt x="588" y="3"/>
                  </a:cubicBezTo>
                  <a:cubicBezTo>
                    <a:pt x="576" y="1"/>
                    <a:pt x="563" y="0"/>
                    <a:pt x="5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75"/>
            <p:cNvSpPr/>
            <p:nvPr/>
          </p:nvSpPr>
          <p:spPr>
            <a:xfrm>
              <a:off x="927872" y="2173797"/>
              <a:ext cx="45425" cy="59379"/>
            </a:xfrm>
            <a:custGeom>
              <a:avLst/>
              <a:gdLst/>
              <a:ahLst/>
              <a:cxnLst/>
              <a:rect l="l" t="t" r="r" b="b"/>
              <a:pathLst>
                <a:path w="1058" h="1383" extrusionOk="0">
                  <a:moveTo>
                    <a:pt x="551" y="0"/>
                  </a:moveTo>
                  <a:cubicBezTo>
                    <a:pt x="302" y="0"/>
                    <a:pt x="85" y="284"/>
                    <a:pt x="29" y="649"/>
                  </a:cubicBezTo>
                  <a:cubicBezTo>
                    <a:pt x="0" y="1001"/>
                    <a:pt x="176" y="1354"/>
                    <a:pt x="441" y="1383"/>
                  </a:cubicBezTo>
                  <a:cubicBezTo>
                    <a:pt x="735" y="1383"/>
                    <a:pt x="970" y="1089"/>
                    <a:pt x="999" y="737"/>
                  </a:cubicBezTo>
                  <a:cubicBezTo>
                    <a:pt x="1058" y="355"/>
                    <a:pt x="852" y="32"/>
                    <a:pt x="588" y="2"/>
                  </a:cubicBezTo>
                  <a:cubicBezTo>
                    <a:pt x="575" y="1"/>
                    <a:pt x="563" y="0"/>
                    <a:pt x="5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75"/>
            <p:cNvSpPr/>
            <p:nvPr/>
          </p:nvSpPr>
          <p:spPr>
            <a:xfrm>
              <a:off x="940452" y="2132107"/>
              <a:ext cx="27822" cy="36752"/>
            </a:xfrm>
            <a:custGeom>
              <a:avLst/>
              <a:gdLst/>
              <a:ahLst/>
              <a:cxnLst/>
              <a:rect l="l" t="t" r="r" b="b"/>
              <a:pathLst>
                <a:path w="648" h="856" extrusionOk="0">
                  <a:moveTo>
                    <a:pt x="321" y="1"/>
                  </a:moveTo>
                  <a:cubicBezTo>
                    <a:pt x="182" y="1"/>
                    <a:pt x="30" y="168"/>
                    <a:pt x="30" y="386"/>
                  </a:cubicBezTo>
                  <a:cubicBezTo>
                    <a:pt x="1" y="621"/>
                    <a:pt x="118" y="856"/>
                    <a:pt x="295" y="856"/>
                  </a:cubicBezTo>
                  <a:cubicBezTo>
                    <a:pt x="442" y="856"/>
                    <a:pt x="618" y="679"/>
                    <a:pt x="618" y="444"/>
                  </a:cubicBezTo>
                  <a:cubicBezTo>
                    <a:pt x="647" y="209"/>
                    <a:pt x="530" y="4"/>
                    <a:pt x="353" y="4"/>
                  </a:cubicBezTo>
                  <a:cubicBezTo>
                    <a:pt x="343" y="2"/>
                    <a:pt x="332" y="1"/>
                    <a:pt x="3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75"/>
            <p:cNvSpPr/>
            <p:nvPr/>
          </p:nvSpPr>
          <p:spPr>
            <a:xfrm>
              <a:off x="1011080" y="2146104"/>
              <a:ext cx="36624" cy="48087"/>
            </a:xfrm>
            <a:custGeom>
              <a:avLst/>
              <a:gdLst/>
              <a:ahLst/>
              <a:cxnLst/>
              <a:rect l="l" t="t" r="r" b="b"/>
              <a:pathLst>
                <a:path w="853" h="1120" extrusionOk="0">
                  <a:moveTo>
                    <a:pt x="471" y="1"/>
                  </a:moveTo>
                  <a:cubicBezTo>
                    <a:pt x="265" y="1"/>
                    <a:pt x="60" y="236"/>
                    <a:pt x="30" y="530"/>
                  </a:cubicBezTo>
                  <a:cubicBezTo>
                    <a:pt x="1" y="853"/>
                    <a:pt x="148" y="1117"/>
                    <a:pt x="383" y="1117"/>
                  </a:cubicBezTo>
                  <a:cubicBezTo>
                    <a:pt x="395" y="1119"/>
                    <a:pt x="406" y="1120"/>
                    <a:pt x="418" y="1120"/>
                  </a:cubicBezTo>
                  <a:cubicBezTo>
                    <a:pt x="611" y="1120"/>
                    <a:pt x="796" y="895"/>
                    <a:pt x="824" y="618"/>
                  </a:cubicBezTo>
                  <a:cubicBezTo>
                    <a:pt x="853" y="295"/>
                    <a:pt x="706" y="30"/>
                    <a:pt x="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75"/>
            <p:cNvSpPr/>
            <p:nvPr/>
          </p:nvSpPr>
          <p:spPr>
            <a:xfrm>
              <a:off x="978321" y="2172509"/>
              <a:ext cx="30312" cy="39371"/>
            </a:xfrm>
            <a:custGeom>
              <a:avLst/>
              <a:gdLst/>
              <a:ahLst/>
              <a:cxnLst/>
              <a:rect l="l" t="t" r="r" b="b"/>
              <a:pathLst>
                <a:path w="706" h="917" extrusionOk="0">
                  <a:moveTo>
                    <a:pt x="348" y="0"/>
                  </a:moveTo>
                  <a:cubicBezTo>
                    <a:pt x="187" y="0"/>
                    <a:pt x="57" y="194"/>
                    <a:pt x="30" y="414"/>
                  </a:cubicBezTo>
                  <a:cubicBezTo>
                    <a:pt x="0" y="679"/>
                    <a:pt x="118" y="914"/>
                    <a:pt x="294" y="914"/>
                  </a:cubicBezTo>
                  <a:cubicBezTo>
                    <a:pt x="305" y="915"/>
                    <a:pt x="317" y="916"/>
                    <a:pt x="328" y="916"/>
                  </a:cubicBezTo>
                  <a:cubicBezTo>
                    <a:pt x="492" y="916"/>
                    <a:pt x="648" y="722"/>
                    <a:pt x="676" y="502"/>
                  </a:cubicBezTo>
                  <a:cubicBezTo>
                    <a:pt x="705" y="238"/>
                    <a:pt x="558" y="32"/>
                    <a:pt x="382" y="3"/>
                  </a:cubicBezTo>
                  <a:cubicBezTo>
                    <a:pt x="371" y="1"/>
                    <a:pt x="360" y="0"/>
                    <a:pt x="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75"/>
            <p:cNvSpPr/>
            <p:nvPr/>
          </p:nvSpPr>
          <p:spPr>
            <a:xfrm>
              <a:off x="1048949" y="2171350"/>
              <a:ext cx="26534" cy="34262"/>
            </a:xfrm>
            <a:custGeom>
              <a:avLst/>
              <a:gdLst/>
              <a:ahLst/>
              <a:cxnLst/>
              <a:rect l="l" t="t" r="r" b="b"/>
              <a:pathLst>
                <a:path w="618" h="798" extrusionOk="0">
                  <a:moveTo>
                    <a:pt x="353" y="0"/>
                  </a:moveTo>
                  <a:cubicBezTo>
                    <a:pt x="206" y="0"/>
                    <a:pt x="59" y="147"/>
                    <a:pt x="30" y="382"/>
                  </a:cubicBezTo>
                  <a:cubicBezTo>
                    <a:pt x="0" y="588"/>
                    <a:pt x="118" y="794"/>
                    <a:pt x="294" y="794"/>
                  </a:cubicBezTo>
                  <a:cubicBezTo>
                    <a:pt x="307" y="796"/>
                    <a:pt x="319" y="797"/>
                    <a:pt x="332" y="797"/>
                  </a:cubicBezTo>
                  <a:cubicBezTo>
                    <a:pt x="465" y="797"/>
                    <a:pt x="590" y="656"/>
                    <a:pt x="617" y="441"/>
                  </a:cubicBezTo>
                  <a:cubicBezTo>
                    <a:pt x="617" y="206"/>
                    <a:pt x="529" y="30"/>
                    <a:pt x="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75"/>
            <p:cNvSpPr/>
            <p:nvPr/>
          </p:nvSpPr>
          <p:spPr>
            <a:xfrm>
              <a:off x="1057750" y="2205397"/>
              <a:ext cx="44223" cy="58177"/>
            </a:xfrm>
            <a:custGeom>
              <a:avLst/>
              <a:gdLst/>
              <a:ahLst/>
              <a:cxnLst/>
              <a:rect l="l" t="t" r="r" b="b"/>
              <a:pathLst>
                <a:path w="1030" h="1355" extrusionOk="0">
                  <a:moveTo>
                    <a:pt x="588" y="1"/>
                  </a:moveTo>
                  <a:cubicBezTo>
                    <a:pt x="324" y="1"/>
                    <a:pt x="89" y="265"/>
                    <a:pt x="30" y="618"/>
                  </a:cubicBezTo>
                  <a:cubicBezTo>
                    <a:pt x="1" y="999"/>
                    <a:pt x="177" y="1323"/>
                    <a:pt x="442" y="1352"/>
                  </a:cubicBezTo>
                  <a:cubicBezTo>
                    <a:pt x="454" y="1353"/>
                    <a:pt x="466" y="1354"/>
                    <a:pt x="478" y="1354"/>
                  </a:cubicBezTo>
                  <a:cubicBezTo>
                    <a:pt x="727" y="1354"/>
                    <a:pt x="944" y="1071"/>
                    <a:pt x="1000" y="735"/>
                  </a:cubicBezTo>
                  <a:cubicBezTo>
                    <a:pt x="1029" y="353"/>
                    <a:pt x="853" y="30"/>
                    <a:pt x="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75"/>
            <p:cNvSpPr/>
            <p:nvPr/>
          </p:nvSpPr>
          <p:spPr>
            <a:xfrm>
              <a:off x="1108242" y="2195222"/>
              <a:ext cx="44180" cy="56975"/>
            </a:xfrm>
            <a:custGeom>
              <a:avLst/>
              <a:gdLst/>
              <a:ahLst/>
              <a:cxnLst/>
              <a:rect l="l" t="t" r="r" b="b"/>
              <a:pathLst>
                <a:path w="1029" h="1327" extrusionOk="0">
                  <a:moveTo>
                    <a:pt x="548" y="0"/>
                  </a:moveTo>
                  <a:cubicBezTo>
                    <a:pt x="300" y="0"/>
                    <a:pt x="87" y="257"/>
                    <a:pt x="59" y="620"/>
                  </a:cubicBezTo>
                  <a:cubicBezTo>
                    <a:pt x="0" y="972"/>
                    <a:pt x="206" y="1295"/>
                    <a:pt x="470" y="1325"/>
                  </a:cubicBezTo>
                  <a:cubicBezTo>
                    <a:pt x="481" y="1326"/>
                    <a:pt x="492" y="1327"/>
                    <a:pt x="503" y="1327"/>
                  </a:cubicBezTo>
                  <a:cubicBezTo>
                    <a:pt x="729" y="1327"/>
                    <a:pt x="971" y="1044"/>
                    <a:pt x="999" y="708"/>
                  </a:cubicBezTo>
                  <a:cubicBezTo>
                    <a:pt x="1028" y="326"/>
                    <a:pt x="852" y="3"/>
                    <a:pt x="588" y="3"/>
                  </a:cubicBezTo>
                  <a:cubicBezTo>
                    <a:pt x="574" y="1"/>
                    <a:pt x="561" y="0"/>
                    <a:pt x="5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75"/>
            <p:cNvSpPr/>
            <p:nvPr/>
          </p:nvSpPr>
          <p:spPr>
            <a:xfrm>
              <a:off x="1003524" y="2200288"/>
              <a:ext cx="49246" cy="64531"/>
            </a:xfrm>
            <a:custGeom>
              <a:avLst/>
              <a:gdLst/>
              <a:ahLst/>
              <a:cxnLst/>
              <a:rect l="l" t="t" r="r" b="b"/>
              <a:pathLst>
                <a:path w="1147" h="1503" extrusionOk="0">
                  <a:moveTo>
                    <a:pt x="610" y="0"/>
                  </a:moveTo>
                  <a:cubicBezTo>
                    <a:pt x="331" y="0"/>
                    <a:pt x="86" y="313"/>
                    <a:pt x="30" y="707"/>
                  </a:cubicBezTo>
                  <a:cubicBezTo>
                    <a:pt x="1" y="1118"/>
                    <a:pt x="206" y="1471"/>
                    <a:pt x="500" y="1500"/>
                  </a:cubicBezTo>
                  <a:cubicBezTo>
                    <a:pt x="513" y="1502"/>
                    <a:pt x="525" y="1502"/>
                    <a:pt x="537" y="1502"/>
                  </a:cubicBezTo>
                  <a:cubicBezTo>
                    <a:pt x="816" y="1502"/>
                    <a:pt x="1061" y="1189"/>
                    <a:pt x="1117" y="795"/>
                  </a:cubicBezTo>
                  <a:cubicBezTo>
                    <a:pt x="1146" y="384"/>
                    <a:pt x="941" y="61"/>
                    <a:pt x="647" y="2"/>
                  </a:cubicBezTo>
                  <a:cubicBezTo>
                    <a:pt x="635" y="1"/>
                    <a:pt x="622" y="0"/>
                    <a:pt x="6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75"/>
            <p:cNvSpPr/>
            <p:nvPr/>
          </p:nvSpPr>
          <p:spPr>
            <a:xfrm>
              <a:off x="963165" y="2219179"/>
              <a:ext cx="35378" cy="49418"/>
            </a:xfrm>
            <a:custGeom>
              <a:avLst/>
              <a:gdLst/>
              <a:ahLst/>
              <a:cxnLst/>
              <a:rect l="l" t="t" r="r" b="b"/>
              <a:pathLst>
                <a:path w="824" h="1151" extrusionOk="0">
                  <a:moveTo>
                    <a:pt x="406" y="0"/>
                  </a:moveTo>
                  <a:cubicBezTo>
                    <a:pt x="210" y="0"/>
                    <a:pt x="1" y="227"/>
                    <a:pt x="1" y="532"/>
                  </a:cubicBezTo>
                  <a:cubicBezTo>
                    <a:pt x="1" y="855"/>
                    <a:pt x="118" y="1119"/>
                    <a:pt x="353" y="1149"/>
                  </a:cubicBezTo>
                  <a:cubicBezTo>
                    <a:pt x="366" y="1150"/>
                    <a:pt x="380" y="1151"/>
                    <a:pt x="393" y="1151"/>
                  </a:cubicBezTo>
                  <a:cubicBezTo>
                    <a:pt x="614" y="1151"/>
                    <a:pt x="823" y="925"/>
                    <a:pt x="823" y="620"/>
                  </a:cubicBezTo>
                  <a:cubicBezTo>
                    <a:pt x="823" y="297"/>
                    <a:pt x="676" y="3"/>
                    <a:pt x="441" y="3"/>
                  </a:cubicBezTo>
                  <a:cubicBezTo>
                    <a:pt x="430" y="1"/>
                    <a:pt x="418" y="0"/>
                    <a:pt x="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75"/>
            <p:cNvSpPr/>
            <p:nvPr/>
          </p:nvSpPr>
          <p:spPr>
            <a:xfrm>
              <a:off x="937962" y="2272161"/>
              <a:ext cx="49204" cy="64531"/>
            </a:xfrm>
            <a:custGeom>
              <a:avLst/>
              <a:gdLst/>
              <a:ahLst/>
              <a:cxnLst/>
              <a:rect l="l" t="t" r="r" b="b"/>
              <a:pathLst>
                <a:path w="1146" h="1503" extrusionOk="0">
                  <a:moveTo>
                    <a:pt x="606" y="1"/>
                  </a:moveTo>
                  <a:cubicBezTo>
                    <a:pt x="329" y="1"/>
                    <a:pt x="87" y="287"/>
                    <a:pt x="59" y="708"/>
                  </a:cubicBezTo>
                  <a:cubicBezTo>
                    <a:pt x="0" y="1148"/>
                    <a:pt x="206" y="1472"/>
                    <a:pt x="500" y="1501"/>
                  </a:cubicBezTo>
                  <a:cubicBezTo>
                    <a:pt x="513" y="1502"/>
                    <a:pt x="526" y="1503"/>
                    <a:pt x="540" y="1503"/>
                  </a:cubicBezTo>
                  <a:cubicBezTo>
                    <a:pt x="817" y="1503"/>
                    <a:pt x="1060" y="1216"/>
                    <a:pt x="1116" y="796"/>
                  </a:cubicBezTo>
                  <a:cubicBezTo>
                    <a:pt x="1146" y="385"/>
                    <a:pt x="940" y="61"/>
                    <a:pt x="646" y="3"/>
                  </a:cubicBezTo>
                  <a:cubicBezTo>
                    <a:pt x="633" y="1"/>
                    <a:pt x="619" y="1"/>
                    <a:pt x="6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75"/>
            <p:cNvSpPr/>
            <p:nvPr/>
          </p:nvSpPr>
          <p:spPr>
            <a:xfrm>
              <a:off x="1023703" y="2263188"/>
              <a:ext cx="59336" cy="76038"/>
            </a:xfrm>
            <a:custGeom>
              <a:avLst/>
              <a:gdLst/>
              <a:ahLst/>
              <a:cxnLst/>
              <a:rect l="l" t="t" r="r" b="b"/>
              <a:pathLst>
                <a:path w="1382" h="1771" extrusionOk="0">
                  <a:moveTo>
                    <a:pt x="717" y="0"/>
                  </a:moveTo>
                  <a:cubicBezTo>
                    <a:pt x="369" y="0"/>
                    <a:pt x="87" y="363"/>
                    <a:pt x="60" y="829"/>
                  </a:cubicBezTo>
                  <a:cubicBezTo>
                    <a:pt x="1" y="1299"/>
                    <a:pt x="236" y="1739"/>
                    <a:pt x="588" y="1769"/>
                  </a:cubicBezTo>
                  <a:cubicBezTo>
                    <a:pt x="601" y="1770"/>
                    <a:pt x="614" y="1770"/>
                    <a:pt x="626" y="1770"/>
                  </a:cubicBezTo>
                  <a:cubicBezTo>
                    <a:pt x="938" y="1770"/>
                    <a:pt x="1266" y="1426"/>
                    <a:pt x="1323" y="946"/>
                  </a:cubicBezTo>
                  <a:cubicBezTo>
                    <a:pt x="1381" y="447"/>
                    <a:pt x="1146" y="35"/>
                    <a:pt x="794" y="6"/>
                  </a:cubicBezTo>
                  <a:cubicBezTo>
                    <a:pt x="768" y="2"/>
                    <a:pt x="742" y="0"/>
                    <a:pt x="7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75"/>
            <p:cNvSpPr/>
            <p:nvPr/>
          </p:nvSpPr>
          <p:spPr>
            <a:xfrm>
              <a:off x="988410" y="2265807"/>
              <a:ext cx="32802" cy="43193"/>
            </a:xfrm>
            <a:custGeom>
              <a:avLst/>
              <a:gdLst/>
              <a:ahLst/>
              <a:cxnLst/>
              <a:rect l="l" t="t" r="r" b="b"/>
              <a:pathLst>
                <a:path w="764" h="1006" extrusionOk="0">
                  <a:moveTo>
                    <a:pt x="402" y="1"/>
                  </a:moveTo>
                  <a:cubicBezTo>
                    <a:pt x="213" y="1"/>
                    <a:pt x="57" y="199"/>
                    <a:pt x="30" y="474"/>
                  </a:cubicBezTo>
                  <a:cubicBezTo>
                    <a:pt x="0" y="738"/>
                    <a:pt x="147" y="973"/>
                    <a:pt x="353" y="1003"/>
                  </a:cubicBezTo>
                  <a:cubicBezTo>
                    <a:pt x="364" y="1004"/>
                    <a:pt x="375" y="1005"/>
                    <a:pt x="387" y="1005"/>
                  </a:cubicBezTo>
                  <a:cubicBezTo>
                    <a:pt x="554" y="1005"/>
                    <a:pt x="735" y="808"/>
                    <a:pt x="735" y="533"/>
                  </a:cubicBezTo>
                  <a:cubicBezTo>
                    <a:pt x="764" y="268"/>
                    <a:pt x="646" y="4"/>
                    <a:pt x="441" y="4"/>
                  </a:cubicBezTo>
                  <a:cubicBezTo>
                    <a:pt x="428" y="2"/>
                    <a:pt x="415" y="1"/>
                    <a:pt x="4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75"/>
            <p:cNvSpPr/>
            <p:nvPr/>
          </p:nvSpPr>
          <p:spPr>
            <a:xfrm>
              <a:off x="1086774" y="2262157"/>
              <a:ext cx="32845" cy="44180"/>
            </a:xfrm>
            <a:custGeom>
              <a:avLst/>
              <a:gdLst/>
              <a:ahLst/>
              <a:cxnLst/>
              <a:rect l="l" t="t" r="r" b="b"/>
              <a:pathLst>
                <a:path w="765" h="1029" extrusionOk="0">
                  <a:moveTo>
                    <a:pt x="441" y="1"/>
                  </a:moveTo>
                  <a:cubicBezTo>
                    <a:pt x="236" y="1"/>
                    <a:pt x="59" y="206"/>
                    <a:pt x="30" y="471"/>
                  </a:cubicBezTo>
                  <a:cubicBezTo>
                    <a:pt x="1" y="764"/>
                    <a:pt x="148" y="1029"/>
                    <a:pt x="324" y="1029"/>
                  </a:cubicBezTo>
                  <a:cubicBezTo>
                    <a:pt x="529" y="1029"/>
                    <a:pt x="706" y="823"/>
                    <a:pt x="735" y="559"/>
                  </a:cubicBezTo>
                  <a:cubicBezTo>
                    <a:pt x="764" y="265"/>
                    <a:pt x="647" y="30"/>
                    <a:pt x="4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75"/>
            <p:cNvSpPr/>
            <p:nvPr/>
          </p:nvSpPr>
          <p:spPr>
            <a:xfrm>
              <a:off x="979566" y="2317586"/>
              <a:ext cx="51780" cy="68310"/>
            </a:xfrm>
            <a:custGeom>
              <a:avLst/>
              <a:gdLst/>
              <a:ahLst/>
              <a:cxnLst/>
              <a:rect l="l" t="t" r="r" b="b"/>
              <a:pathLst>
                <a:path w="1206" h="1591" extrusionOk="0">
                  <a:moveTo>
                    <a:pt x="636" y="0"/>
                  </a:moveTo>
                  <a:cubicBezTo>
                    <a:pt x="331" y="0"/>
                    <a:pt x="86" y="315"/>
                    <a:pt x="30" y="737"/>
                  </a:cubicBezTo>
                  <a:cubicBezTo>
                    <a:pt x="1" y="1177"/>
                    <a:pt x="206" y="1559"/>
                    <a:pt x="529" y="1589"/>
                  </a:cubicBezTo>
                  <a:cubicBezTo>
                    <a:pt x="541" y="1590"/>
                    <a:pt x="552" y="1590"/>
                    <a:pt x="564" y="1590"/>
                  </a:cubicBezTo>
                  <a:cubicBezTo>
                    <a:pt x="846" y="1590"/>
                    <a:pt x="1118" y="1249"/>
                    <a:pt x="1146" y="854"/>
                  </a:cubicBezTo>
                  <a:cubicBezTo>
                    <a:pt x="1205" y="414"/>
                    <a:pt x="970" y="32"/>
                    <a:pt x="676" y="2"/>
                  </a:cubicBezTo>
                  <a:cubicBezTo>
                    <a:pt x="663" y="1"/>
                    <a:pt x="649" y="0"/>
                    <a:pt x="6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75"/>
            <p:cNvSpPr/>
            <p:nvPr/>
          </p:nvSpPr>
          <p:spPr>
            <a:xfrm>
              <a:off x="1030014" y="2345365"/>
              <a:ext cx="66893" cy="88446"/>
            </a:xfrm>
            <a:custGeom>
              <a:avLst/>
              <a:gdLst/>
              <a:ahLst/>
              <a:cxnLst/>
              <a:rect l="l" t="t" r="r" b="b"/>
              <a:pathLst>
                <a:path w="1558" h="2060" extrusionOk="0">
                  <a:moveTo>
                    <a:pt x="841" y="0"/>
                  </a:moveTo>
                  <a:cubicBezTo>
                    <a:pt x="447" y="0"/>
                    <a:pt x="116" y="402"/>
                    <a:pt x="59" y="942"/>
                  </a:cubicBezTo>
                  <a:cubicBezTo>
                    <a:pt x="1" y="1529"/>
                    <a:pt x="265" y="1999"/>
                    <a:pt x="676" y="2058"/>
                  </a:cubicBezTo>
                  <a:cubicBezTo>
                    <a:pt x="690" y="2059"/>
                    <a:pt x="704" y="2059"/>
                    <a:pt x="718" y="2059"/>
                  </a:cubicBezTo>
                  <a:cubicBezTo>
                    <a:pt x="1111" y="2059"/>
                    <a:pt x="1442" y="1656"/>
                    <a:pt x="1499" y="1089"/>
                  </a:cubicBezTo>
                  <a:cubicBezTo>
                    <a:pt x="1558" y="530"/>
                    <a:pt x="1293" y="31"/>
                    <a:pt x="882" y="2"/>
                  </a:cubicBezTo>
                  <a:cubicBezTo>
                    <a:pt x="868" y="1"/>
                    <a:pt x="854" y="0"/>
                    <a:pt x="8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75"/>
            <p:cNvSpPr/>
            <p:nvPr/>
          </p:nvSpPr>
          <p:spPr>
            <a:xfrm>
              <a:off x="1036326" y="2441196"/>
              <a:ext cx="54270" cy="70843"/>
            </a:xfrm>
            <a:custGeom>
              <a:avLst/>
              <a:gdLst/>
              <a:ahLst/>
              <a:cxnLst/>
              <a:rect l="l" t="t" r="r" b="b"/>
              <a:pathLst>
                <a:path w="1264" h="1650" extrusionOk="0">
                  <a:moveTo>
                    <a:pt x="697" y="1"/>
                  </a:moveTo>
                  <a:cubicBezTo>
                    <a:pt x="387" y="1"/>
                    <a:pt x="88" y="343"/>
                    <a:pt x="59" y="766"/>
                  </a:cubicBezTo>
                  <a:cubicBezTo>
                    <a:pt x="1" y="1236"/>
                    <a:pt x="236" y="1618"/>
                    <a:pt x="559" y="1647"/>
                  </a:cubicBezTo>
                  <a:cubicBezTo>
                    <a:pt x="571" y="1649"/>
                    <a:pt x="584" y="1649"/>
                    <a:pt x="596" y="1649"/>
                  </a:cubicBezTo>
                  <a:cubicBezTo>
                    <a:pt x="904" y="1649"/>
                    <a:pt x="1178" y="1307"/>
                    <a:pt x="1234" y="884"/>
                  </a:cubicBezTo>
                  <a:cubicBezTo>
                    <a:pt x="1264" y="443"/>
                    <a:pt x="1058" y="32"/>
                    <a:pt x="735" y="2"/>
                  </a:cubicBezTo>
                  <a:cubicBezTo>
                    <a:pt x="722" y="1"/>
                    <a:pt x="710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75"/>
            <p:cNvSpPr/>
            <p:nvPr/>
          </p:nvSpPr>
          <p:spPr>
            <a:xfrm>
              <a:off x="994722" y="2413417"/>
              <a:ext cx="42892" cy="56889"/>
            </a:xfrm>
            <a:custGeom>
              <a:avLst/>
              <a:gdLst/>
              <a:ahLst/>
              <a:cxnLst/>
              <a:rect l="l" t="t" r="r" b="b"/>
              <a:pathLst>
                <a:path w="999" h="1325" extrusionOk="0">
                  <a:moveTo>
                    <a:pt x="522" y="1"/>
                  </a:moveTo>
                  <a:cubicBezTo>
                    <a:pt x="300" y="1"/>
                    <a:pt x="85" y="257"/>
                    <a:pt x="29" y="620"/>
                  </a:cubicBezTo>
                  <a:cubicBezTo>
                    <a:pt x="0" y="972"/>
                    <a:pt x="176" y="1296"/>
                    <a:pt x="441" y="1325"/>
                  </a:cubicBezTo>
                  <a:cubicBezTo>
                    <a:pt x="705" y="1325"/>
                    <a:pt x="940" y="1061"/>
                    <a:pt x="970" y="708"/>
                  </a:cubicBezTo>
                  <a:cubicBezTo>
                    <a:pt x="999" y="326"/>
                    <a:pt x="823" y="32"/>
                    <a:pt x="558" y="3"/>
                  </a:cubicBezTo>
                  <a:cubicBezTo>
                    <a:pt x="546" y="1"/>
                    <a:pt x="534" y="1"/>
                    <a:pt x="5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75"/>
            <p:cNvSpPr/>
            <p:nvPr/>
          </p:nvSpPr>
          <p:spPr>
            <a:xfrm>
              <a:off x="1066595" y="1983423"/>
              <a:ext cx="160233" cy="616804"/>
            </a:xfrm>
            <a:custGeom>
              <a:avLst/>
              <a:gdLst/>
              <a:ahLst/>
              <a:cxnLst/>
              <a:rect l="l" t="t" r="r" b="b"/>
              <a:pathLst>
                <a:path w="3732" h="14366" extrusionOk="0">
                  <a:moveTo>
                    <a:pt x="3732" y="0"/>
                  </a:moveTo>
                  <a:lnTo>
                    <a:pt x="1146" y="5964"/>
                  </a:lnTo>
                  <a:cubicBezTo>
                    <a:pt x="764" y="6728"/>
                    <a:pt x="500" y="7550"/>
                    <a:pt x="324" y="8373"/>
                  </a:cubicBezTo>
                  <a:cubicBezTo>
                    <a:pt x="236" y="8931"/>
                    <a:pt x="177" y="9489"/>
                    <a:pt x="206" y="10018"/>
                  </a:cubicBezTo>
                  <a:cubicBezTo>
                    <a:pt x="177" y="11340"/>
                    <a:pt x="1" y="12926"/>
                    <a:pt x="177" y="14219"/>
                  </a:cubicBezTo>
                  <a:lnTo>
                    <a:pt x="794" y="14366"/>
                  </a:lnTo>
                  <a:cubicBezTo>
                    <a:pt x="1381" y="14101"/>
                    <a:pt x="1793" y="13896"/>
                    <a:pt x="2263" y="12926"/>
                  </a:cubicBezTo>
                  <a:cubicBezTo>
                    <a:pt x="3467" y="10429"/>
                    <a:pt x="3320" y="4671"/>
                    <a:pt x="3467" y="2850"/>
                  </a:cubicBezTo>
                  <a:cubicBezTo>
                    <a:pt x="3555" y="1880"/>
                    <a:pt x="3643" y="940"/>
                    <a:pt x="37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75"/>
            <p:cNvSpPr/>
            <p:nvPr/>
          </p:nvSpPr>
          <p:spPr>
            <a:xfrm>
              <a:off x="891291" y="2105745"/>
              <a:ext cx="225795" cy="499119"/>
            </a:xfrm>
            <a:custGeom>
              <a:avLst/>
              <a:gdLst/>
              <a:ahLst/>
              <a:cxnLst/>
              <a:rect l="l" t="t" r="r" b="b"/>
              <a:pathLst>
                <a:path w="5259" h="11625" extrusionOk="0">
                  <a:moveTo>
                    <a:pt x="294" y="1"/>
                  </a:moveTo>
                  <a:cubicBezTo>
                    <a:pt x="88" y="1587"/>
                    <a:pt x="0" y="3174"/>
                    <a:pt x="88" y="4789"/>
                  </a:cubicBezTo>
                  <a:cubicBezTo>
                    <a:pt x="176" y="6405"/>
                    <a:pt x="411" y="8050"/>
                    <a:pt x="1087" y="9372"/>
                  </a:cubicBezTo>
                  <a:cubicBezTo>
                    <a:pt x="1621" y="10416"/>
                    <a:pt x="2813" y="11624"/>
                    <a:pt x="4159" y="11624"/>
                  </a:cubicBezTo>
                  <a:cubicBezTo>
                    <a:pt x="4518" y="11624"/>
                    <a:pt x="4888" y="11538"/>
                    <a:pt x="5259" y="11341"/>
                  </a:cubicBezTo>
                  <a:lnTo>
                    <a:pt x="4260" y="10136"/>
                  </a:lnTo>
                  <a:cubicBezTo>
                    <a:pt x="2879" y="8491"/>
                    <a:pt x="1498" y="3673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75"/>
            <p:cNvSpPr/>
            <p:nvPr/>
          </p:nvSpPr>
          <p:spPr>
            <a:xfrm>
              <a:off x="948051" y="2260912"/>
              <a:ext cx="175347" cy="344425"/>
            </a:xfrm>
            <a:custGeom>
              <a:avLst/>
              <a:gdLst/>
              <a:ahLst/>
              <a:cxnLst/>
              <a:rect l="l" t="t" r="r" b="b"/>
              <a:pathLst>
                <a:path w="4084" h="8022" extrusionOk="0">
                  <a:moveTo>
                    <a:pt x="646" y="0"/>
                  </a:moveTo>
                  <a:lnTo>
                    <a:pt x="646" y="0"/>
                  </a:lnTo>
                  <a:cubicBezTo>
                    <a:pt x="940" y="617"/>
                    <a:pt x="764" y="1322"/>
                    <a:pt x="558" y="1969"/>
                  </a:cubicBezTo>
                  <a:cubicBezTo>
                    <a:pt x="206" y="2938"/>
                    <a:pt x="29" y="3966"/>
                    <a:pt x="0" y="5024"/>
                  </a:cubicBezTo>
                  <a:cubicBezTo>
                    <a:pt x="29" y="6052"/>
                    <a:pt x="470" y="7139"/>
                    <a:pt x="1351" y="7697"/>
                  </a:cubicBezTo>
                  <a:lnTo>
                    <a:pt x="1910" y="7903"/>
                  </a:lnTo>
                  <a:cubicBezTo>
                    <a:pt x="2178" y="7981"/>
                    <a:pt x="2455" y="8021"/>
                    <a:pt x="2733" y="8021"/>
                  </a:cubicBezTo>
                  <a:cubicBezTo>
                    <a:pt x="3184" y="8021"/>
                    <a:pt x="3636" y="7915"/>
                    <a:pt x="4054" y="7697"/>
                  </a:cubicBezTo>
                  <a:cubicBezTo>
                    <a:pt x="4084" y="7051"/>
                    <a:pt x="3496" y="6698"/>
                    <a:pt x="3143" y="6170"/>
                  </a:cubicBezTo>
                  <a:cubicBezTo>
                    <a:pt x="2791" y="5611"/>
                    <a:pt x="2350" y="5141"/>
                    <a:pt x="2027" y="4583"/>
                  </a:cubicBezTo>
                  <a:cubicBezTo>
                    <a:pt x="1733" y="4025"/>
                    <a:pt x="1528" y="3437"/>
                    <a:pt x="1410" y="2850"/>
                  </a:cubicBezTo>
                  <a:cubicBezTo>
                    <a:pt x="1263" y="1851"/>
                    <a:pt x="1381" y="705"/>
                    <a:pt x="6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75"/>
            <p:cNvSpPr/>
            <p:nvPr/>
          </p:nvSpPr>
          <p:spPr>
            <a:xfrm>
              <a:off x="1245720" y="2689361"/>
              <a:ext cx="309046" cy="719376"/>
            </a:xfrm>
            <a:custGeom>
              <a:avLst/>
              <a:gdLst/>
              <a:ahLst/>
              <a:cxnLst/>
              <a:rect l="l" t="t" r="r" b="b"/>
              <a:pathLst>
                <a:path w="7198" h="16755" extrusionOk="0">
                  <a:moveTo>
                    <a:pt x="5848" y="1"/>
                  </a:moveTo>
                  <a:cubicBezTo>
                    <a:pt x="5517" y="1"/>
                    <a:pt x="5147" y="247"/>
                    <a:pt x="4906" y="509"/>
                  </a:cubicBezTo>
                  <a:cubicBezTo>
                    <a:pt x="3849" y="1684"/>
                    <a:pt x="3202" y="3153"/>
                    <a:pt x="2674" y="4622"/>
                  </a:cubicBezTo>
                  <a:cubicBezTo>
                    <a:pt x="1381" y="7912"/>
                    <a:pt x="500" y="11320"/>
                    <a:pt x="0" y="14816"/>
                  </a:cubicBezTo>
                  <a:lnTo>
                    <a:pt x="1675" y="16755"/>
                  </a:lnTo>
                  <a:cubicBezTo>
                    <a:pt x="3614" y="15756"/>
                    <a:pt x="4818" y="13729"/>
                    <a:pt x="5582" y="11673"/>
                  </a:cubicBezTo>
                  <a:cubicBezTo>
                    <a:pt x="6875" y="8206"/>
                    <a:pt x="7198" y="4446"/>
                    <a:pt x="6493" y="803"/>
                  </a:cubicBezTo>
                  <a:cubicBezTo>
                    <a:pt x="6463" y="538"/>
                    <a:pt x="6346" y="303"/>
                    <a:pt x="6169" y="98"/>
                  </a:cubicBezTo>
                  <a:cubicBezTo>
                    <a:pt x="6072" y="30"/>
                    <a:pt x="5962" y="1"/>
                    <a:pt x="58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75"/>
            <p:cNvSpPr/>
            <p:nvPr/>
          </p:nvSpPr>
          <p:spPr>
            <a:xfrm>
              <a:off x="1482850" y="2680430"/>
              <a:ext cx="37869" cy="27521"/>
            </a:xfrm>
            <a:custGeom>
              <a:avLst/>
              <a:gdLst/>
              <a:ahLst/>
              <a:cxnLst/>
              <a:rect l="l" t="t" r="r" b="b"/>
              <a:pathLst>
                <a:path w="882" h="641" extrusionOk="0">
                  <a:moveTo>
                    <a:pt x="342" y="1"/>
                  </a:moveTo>
                  <a:cubicBezTo>
                    <a:pt x="210" y="1"/>
                    <a:pt x="99" y="67"/>
                    <a:pt x="59" y="188"/>
                  </a:cubicBezTo>
                  <a:cubicBezTo>
                    <a:pt x="0" y="335"/>
                    <a:pt x="147" y="511"/>
                    <a:pt x="353" y="600"/>
                  </a:cubicBezTo>
                  <a:cubicBezTo>
                    <a:pt x="407" y="627"/>
                    <a:pt x="465" y="640"/>
                    <a:pt x="521" y="640"/>
                  </a:cubicBezTo>
                  <a:cubicBezTo>
                    <a:pt x="648" y="640"/>
                    <a:pt x="771" y="574"/>
                    <a:pt x="852" y="453"/>
                  </a:cubicBezTo>
                  <a:cubicBezTo>
                    <a:pt x="881" y="306"/>
                    <a:pt x="764" y="100"/>
                    <a:pt x="529" y="41"/>
                  </a:cubicBezTo>
                  <a:cubicBezTo>
                    <a:pt x="465" y="14"/>
                    <a:pt x="402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75"/>
            <p:cNvSpPr/>
            <p:nvPr/>
          </p:nvSpPr>
          <p:spPr>
            <a:xfrm>
              <a:off x="1450048" y="2697432"/>
              <a:ext cx="35593" cy="26019"/>
            </a:xfrm>
            <a:custGeom>
              <a:avLst/>
              <a:gdLst/>
              <a:ahLst/>
              <a:cxnLst/>
              <a:rect l="l" t="t" r="r" b="b"/>
              <a:pathLst>
                <a:path w="829" h="606" extrusionOk="0">
                  <a:moveTo>
                    <a:pt x="334" y="1"/>
                  </a:moveTo>
                  <a:cubicBezTo>
                    <a:pt x="269" y="1"/>
                    <a:pt x="211" y="33"/>
                    <a:pt x="177" y="115"/>
                  </a:cubicBezTo>
                  <a:cubicBezTo>
                    <a:pt x="59" y="204"/>
                    <a:pt x="0" y="409"/>
                    <a:pt x="88" y="556"/>
                  </a:cubicBezTo>
                  <a:cubicBezTo>
                    <a:pt x="155" y="589"/>
                    <a:pt x="221" y="606"/>
                    <a:pt x="284" y="606"/>
                  </a:cubicBezTo>
                  <a:cubicBezTo>
                    <a:pt x="389" y="606"/>
                    <a:pt x="485" y="560"/>
                    <a:pt x="559" y="468"/>
                  </a:cubicBezTo>
                  <a:cubicBezTo>
                    <a:pt x="829" y="355"/>
                    <a:pt x="546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75"/>
            <p:cNvSpPr/>
            <p:nvPr/>
          </p:nvSpPr>
          <p:spPr>
            <a:xfrm>
              <a:off x="1475250" y="2709282"/>
              <a:ext cx="31600" cy="34133"/>
            </a:xfrm>
            <a:custGeom>
              <a:avLst/>
              <a:gdLst/>
              <a:ahLst/>
              <a:cxnLst/>
              <a:rect l="l" t="t" r="r" b="b"/>
              <a:pathLst>
                <a:path w="736" h="795" extrusionOk="0">
                  <a:moveTo>
                    <a:pt x="448" y="1"/>
                  </a:moveTo>
                  <a:cubicBezTo>
                    <a:pt x="315" y="1"/>
                    <a:pt x="162" y="110"/>
                    <a:pt x="89" y="280"/>
                  </a:cubicBezTo>
                  <a:cubicBezTo>
                    <a:pt x="1" y="486"/>
                    <a:pt x="60" y="721"/>
                    <a:pt x="207" y="779"/>
                  </a:cubicBezTo>
                  <a:cubicBezTo>
                    <a:pt x="232" y="790"/>
                    <a:pt x="259" y="795"/>
                    <a:pt x="288" y="795"/>
                  </a:cubicBezTo>
                  <a:cubicBezTo>
                    <a:pt x="422" y="795"/>
                    <a:pt x="574" y="685"/>
                    <a:pt x="647" y="515"/>
                  </a:cubicBezTo>
                  <a:cubicBezTo>
                    <a:pt x="735" y="339"/>
                    <a:pt x="677" y="133"/>
                    <a:pt x="530" y="16"/>
                  </a:cubicBezTo>
                  <a:cubicBezTo>
                    <a:pt x="504" y="5"/>
                    <a:pt x="477" y="1"/>
                    <a:pt x="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75"/>
            <p:cNvSpPr/>
            <p:nvPr/>
          </p:nvSpPr>
          <p:spPr>
            <a:xfrm>
              <a:off x="1506808" y="2711944"/>
              <a:ext cx="26534" cy="32072"/>
            </a:xfrm>
            <a:custGeom>
              <a:avLst/>
              <a:gdLst/>
              <a:ahLst/>
              <a:cxnLst/>
              <a:rect l="l" t="t" r="r" b="b"/>
              <a:pathLst>
                <a:path w="618" h="747" extrusionOk="0">
                  <a:moveTo>
                    <a:pt x="294" y="1"/>
                  </a:moveTo>
                  <a:cubicBezTo>
                    <a:pt x="274" y="1"/>
                    <a:pt x="255" y="5"/>
                    <a:pt x="235" y="12"/>
                  </a:cubicBezTo>
                  <a:cubicBezTo>
                    <a:pt x="88" y="42"/>
                    <a:pt x="0" y="218"/>
                    <a:pt x="30" y="424"/>
                  </a:cubicBezTo>
                  <a:cubicBezTo>
                    <a:pt x="88" y="629"/>
                    <a:pt x="235" y="747"/>
                    <a:pt x="382" y="747"/>
                  </a:cubicBezTo>
                  <a:cubicBezTo>
                    <a:pt x="529" y="717"/>
                    <a:pt x="617" y="541"/>
                    <a:pt x="588" y="336"/>
                  </a:cubicBezTo>
                  <a:cubicBezTo>
                    <a:pt x="537" y="157"/>
                    <a:pt x="420" y="1"/>
                    <a:pt x="2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75"/>
            <p:cNvSpPr/>
            <p:nvPr/>
          </p:nvSpPr>
          <p:spPr>
            <a:xfrm>
              <a:off x="1423557" y="2723537"/>
              <a:ext cx="26534" cy="25804"/>
            </a:xfrm>
            <a:custGeom>
              <a:avLst/>
              <a:gdLst/>
              <a:ahLst/>
              <a:cxnLst/>
              <a:rect l="l" t="t" r="r" b="b"/>
              <a:pathLst>
                <a:path w="618" h="601" extrusionOk="0">
                  <a:moveTo>
                    <a:pt x="389" y="0"/>
                  </a:moveTo>
                  <a:cubicBezTo>
                    <a:pt x="289" y="0"/>
                    <a:pt x="181" y="70"/>
                    <a:pt x="118" y="154"/>
                  </a:cubicBezTo>
                  <a:cubicBezTo>
                    <a:pt x="0" y="271"/>
                    <a:pt x="0" y="447"/>
                    <a:pt x="118" y="565"/>
                  </a:cubicBezTo>
                  <a:cubicBezTo>
                    <a:pt x="151" y="590"/>
                    <a:pt x="189" y="601"/>
                    <a:pt x="229" y="601"/>
                  </a:cubicBezTo>
                  <a:cubicBezTo>
                    <a:pt x="328" y="601"/>
                    <a:pt x="437" y="532"/>
                    <a:pt x="500" y="447"/>
                  </a:cubicBezTo>
                  <a:cubicBezTo>
                    <a:pt x="617" y="330"/>
                    <a:pt x="617" y="124"/>
                    <a:pt x="500" y="36"/>
                  </a:cubicBezTo>
                  <a:cubicBezTo>
                    <a:pt x="467" y="11"/>
                    <a:pt x="428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75"/>
            <p:cNvSpPr/>
            <p:nvPr/>
          </p:nvSpPr>
          <p:spPr>
            <a:xfrm>
              <a:off x="1495430" y="2746507"/>
              <a:ext cx="18977" cy="27779"/>
            </a:xfrm>
            <a:custGeom>
              <a:avLst/>
              <a:gdLst/>
              <a:ahLst/>
              <a:cxnLst/>
              <a:rect l="l" t="t" r="r" b="b"/>
              <a:pathLst>
                <a:path w="442" h="647" extrusionOk="0">
                  <a:moveTo>
                    <a:pt x="236" y="1"/>
                  </a:moveTo>
                  <a:cubicBezTo>
                    <a:pt x="89" y="1"/>
                    <a:pt x="1" y="147"/>
                    <a:pt x="1" y="324"/>
                  </a:cubicBezTo>
                  <a:cubicBezTo>
                    <a:pt x="1" y="500"/>
                    <a:pt x="118" y="647"/>
                    <a:pt x="236" y="647"/>
                  </a:cubicBezTo>
                  <a:cubicBezTo>
                    <a:pt x="353" y="647"/>
                    <a:pt x="442" y="500"/>
                    <a:pt x="442" y="324"/>
                  </a:cubicBezTo>
                  <a:cubicBezTo>
                    <a:pt x="442" y="147"/>
                    <a:pt x="353" y="1"/>
                    <a:pt x="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75"/>
            <p:cNvSpPr/>
            <p:nvPr/>
          </p:nvSpPr>
          <p:spPr>
            <a:xfrm>
              <a:off x="1518142" y="2751359"/>
              <a:ext cx="24001" cy="29453"/>
            </a:xfrm>
            <a:custGeom>
              <a:avLst/>
              <a:gdLst/>
              <a:ahLst/>
              <a:cxnLst/>
              <a:rect l="l" t="t" r="r" b="b"/>
              <a:pathLst>
                <a:path w="559" h="686" extrusionOk="0">
                  <a:moveTo>
                    <a:pt x="251" y="1"/>
                  </a:moveTo>
                  <a:cubicBezTo>
                    <a:pt x="236" y="1"/>
                    <a:pt x="221" y="2"/>
                    <a:pt x="206" y="5"/>
                  </a:cubicBezTo>
                  <a:cubicBezTo>
                    <a:pt x="59" y="5"/>
                    <a:pt x="1" y="211"/>
                    <a:pt x="30" y="387"/>
                  </a:cubicBezTo>
                  <a:cubicBezTo>
                    <a:pt x="56" y="572"/>
                    <a:pt x="178" y="685"/>
                    <a:pt x="308" y="685"/>
                  </a:cubicBezTo>
                  <a:cubicBezTo>
                    <a:pt x="323" y="685"/>
                    <a:pt x="338" y="684"/>
                    <a:pt x="353" y="681"/>
                  </a:cubicBezTo>
                  <a:cubicBezTo>
                    <a:pt x="471" y="681"/>
                    <a:pt x="559" y="475"/>
                    <a:pt x="530" y="299"/>
                  </a:cubicBezTo>
                  <a:cubicBezTo>
                    <a:pt x="503" y="114"/>
                    <a:pt x="382" y="1"/>
                    <a:pt x="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75"/>
            <p:cNvSpPr/>
            <p:nvPr/>
          </p:nvSpPr>
          <p:spPr>
            <a:xfrm>
              <a:off x="1448759" y="2731866"/>
              <a:ext cx="24044" cy="25589"/>
            </a:xfrm>
            <a:custGeom>
              <a:avLst/>
              <a:gdLst/>
              <a:ahLst/>
              <a:cxnLst/>
              <a:rect l="l" t="t" r="r" b="b"/>
              <a:pathLst>
                <a:path w="560" h="596" extrusionOk="0">
                  <a:moveTo>
                    <a:pt x="334" y="0"/>
                  </a:moveTo>
                  <a:cubicBezTo>
                    <a:pt x="235" y="0"/>
                    <a:pt x="129" y="79"/>
                    <a:pt x="60" y="195"/>
                  </a:cubicBezTo>
                  <a:cubicBezTo>
                    <a:pt x="1" y="312"/>
                    <a:pt x="30" y="488"/>
                    <a:pt x="118" y="577"/>
                  </a:cubicBezTo>
                  <a:cubicBezTo>
                    <a:pt x="144" y="589"/>
                    <a:pt x="170" y="595"/>
                    <a:pt x="197" y="595"/>
                  </a:cubicBezTo>
                  <a:cubicBezTo>
                    <a:pt x="296" y="595"/>
                    <a:pt x="402" y="516"/>
                    <a:pt x="471" y="400"/>
                  </a:cubicBezTo>
                  <a:cubicBezTo>
                    <a:pt x="559" y="283"/>
                    <a:pt x="530" y="107"/>
                    <a:pt x="412" y="18"/>
                  </a:cubicBezTo>
                  <a:cubicBezTo>
                    <a:pt x="387" y="6"/>
                    <a:pt x="36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75"/>
            <p:cNvSpPr/>
            <p:nvPr/>
          </p:nvSpPr>
          <p:spPr>
            <a:xfrm>
              <a:off x="1465161" y="2748482"/>
              <a:ext cx="26534" cy="29797"/>
            </a:xfrm>
            <a:custGeom>
              <a:avLst/>
              <a:gdLst/>
              <a:ahLst/>
              <a:cxnLst/>
              <a:rect l="l" t="t" r="r" b="b"/>
              <a:pathLst>
                <a:path w="618" h="694" extrusionOk="0">
                  <a:moveTo>
                    <a:pt x="345" y="0"/>
                  </a:moveTo>
                  <a:cubicBezTo>
                    <a:pt x="222" y="0"/>
                    <a:pt x="109" y="128"/>
                    <a:pt x="60" y="278"/>
                  </a:cubicBezTo>
                  <a:cubicBezTo>
                    <a:pt x="1" y="425"/>
                    <a:pt x="60" y="601"/>
                    <a:pt x="236" y="689"/>
                  </a:cubicBezTo>
                  <a:cubicBezTo>
                    <a:pt x="248" y="692"/>
                    <a:pt x="260" y="694"/>
                    <a:pt x="273" y="694"/>
                  </a:cubicBezTo>
                  <a:cubicBezTo>
                    <a:pt x="383" y="694"/>
                    <a:pt x="506" y="583"/>
                    <a:pt x="559" y="425"/>
                  </a:cubicBezTo>
                  <a:cubicBezTo>
                    <a:pt x="618" y="248"/>
                    <a:pt x="559" y="72"/>
                    <a:pt x="412" y="13"/>
                  </a:cubicBezTo>
                  <a:cubicBezTo>
                    <a:pt x="390" y="4"/>
                    <a:pt x="367" y="0"/>
                    <a:pt x="3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75"/>
            <p:cNvSpPr/>
            <p:nvPr/>
          </p:nvSpPr>
          <p:spPr>
            <a:xfrm>
              <a:off x="1403377" y="2752776"/>
              <a:ext cx="31557" cy="32888"/>
            </a:xfrm>
            <a:custGeom>
              <a:avLst/>
              <a:gdLst/>
              <a:ahLst/>
              <a:cxnLst/>
              <a:rect l="l" t="t" r="r" b="b"/>
              <a:pathLst>
                <a:path w="735" h="766" extrusionOk="0">
                  <a:moveTo>
                    <a:pt x="448" y="1"/>
                  </a:moveTo>
                  <a:cubicBezTo>
                    <a:pt x="322" y="1"/>
                    <a:pt x="185" y="101"/>
                    <a:pt x="118" y="237"/>
                  </a:cubicBezTo>
                  <a:cubicBezTo>
                    <a:pt x="0" y="413"/>
                    <a:pt x="30" y="618"/>
                    <a:pt x="206" y="736"/>
                  </a:cubicBezTo>
                  <a:cubicBezTo>
                    <a:pt x="233" y="756"/>
                    <a:pt x="265" y="766"/>
                    <a:pt x="298" y="766"/>
                  </a:cubicBezTo>
                  <a:cubicBezTo>
                    <a:pt x="412" y="766"/>
                    <a:pt x="549" y="659"/>
                    <a:pt x="617" y="501"/>
                  </a:cubicBezTo>
                  <a:cubicBezTo>
                    <a:pt x="735" y="354"/>
                    <a:pt x="705" y="148"/>
                    <a:pt x="559" y="31"/>
                  </a:cubicBezTo>
                  <a:cubicBezTo>
                    <a:pt x="524" y="10"/>
                    <a:pt x="487" y="1"/>
                    <a:pt x="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75"/>
            <p:cNvSpPr/>
            <p:nvPr/>
          </p:nvSpPr>
          <p:spPr>
            <a:xfrm>
              <a:off x="1487873" y="2778064"/>
              <a:ext cx="26534" cy="37869"/>
            </a:xfrm>
            <a:custGeom>
              <a:avLst/>
              <a:gdLst/>
              <a:ahLst/>
              <a:cxnLst/>
              <a:rect l="l" t="t" r="r" b="b"/>
              <a:pathLst>
                <a:path w="618" h="882" extrusionOk="0">
                  <a:moveTo>
                    <a:pt x="294" y="0"/>
                  </a:moveTo>
                  <a:cubicBezTo>
                    <a:pt x="118" y="0"/>
                    <a:pt x="1" y="206"/>
                    <a:pt x="1" y="441"/>
                  </a:cubicBezTo>
                  <a:cubicBezTo>
                    <a:pt x="1" y="676"/>
                    <a:pt x="148" y="881"/>
                    <a:pt x="294" y="881"/>
                  </a:cubicBezTo>
                  <a:cubicBezTo>
                    <a:pt x="471" y="881"/>
                    <a:pt x="618" y="676"/>
                    <a:pt x="618" y="441"/>
                  </a:cubicBezTo>
                  <a:cubicBezTo>
                    <a:pt x="618" y="206"/>
                    <a:pt x="471" y="0"/>
                    <a:pt x="2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75"/>
            <p:cNvSpPr/>
            <p:nvPr/>
          </p:nvSpPr>
          <p:spPr>
            <a:xfrm>
              <a:off x="1519430" y="2789270"/>
              <a:ext cx="30312" cy="36924"/>
            </a:xfrm>
            <a:custGeom>
              <a:avLst/>
              <a:gdLst/>
              <a:ahLst/>
              <a:cxnLst/>
              <a:rect l="l" t="t" r="r" b="b"/>
              <a:pathLst>
                <a:path w="706" h="860" extrusionOk="0">
                  <a:moveTo>
                    <a:pt x="327" y="0"/>
                  </a:moveTo>
                  <a:cubicBezTo>
                    <a:pt x="316" y="0"/>
                    <a:pt x="305" y="1"/>
                    <a:pt x="294" y="3"/>
                  </a:cubicBezTo>
                  <a:cubicBezTo>
                    <a:pt x="118" y="33"/>
                    <a:pt x="0" y="238"/>
                    <a:pt x="59" y="503"/>
                  </a:cubicBezTo>
                  <a:cubicBezTo>
                    <a:pt x="86" y="718"/>
                    <a:pt x="236" y="859"/>
                    <a:pt x="396" y="859"/>
                  </a:cubicBezTo>
                  <a:cubicBezTo>
                    <a:pt x="411" y="859"/>
                    <a:pt x="426" y="858"/>
                    <a:pt x="441" y="855"/>
                  </a:cubicBezTo>
                  <a:cubicBezTo>
                    <a:pt x="588" y="826"/>
                    <a:pt x="705" y="620"/>
                    <a:pt x="646" y="385"/>
                  </a:cubicBezTo>
                  <a:cubicBezTo>
                    <a:pt x="619" y="168"/>
                    <a:pt x="466" y="0"/>
                    <a:pt x="3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75"/>
            <p:cNvSpPr/>
            <p:nvPr/>
          </p:nvSpPr>
          <p:spPr>
            <a:xfrm>
              <a:off x="1432401" y="2762264"/>
              <a:ext cx="29024" cy="32888"/>
            </a:xfrm>
            <a:custGeom>
              <a:avLst/>
              <a:gdLst/>
              <a:ahLst/>
              <a:cxnLst/>
              <a:rect l="l" t="t" r="r" b="b"/>
              <a:pathLst>
                <a:path w="676" h="766" extrusionOk="0">
                  <a:moveTo>
                    <a:pt x="421" y="0"/>
                  </a:moveTo>
                  <a:cubicBezTo>
                    <a:pt x="294" y="0"/>
                    <a:pt x="161" y="110"/>
                    <a:pt x="88" y="280"/>
                  </a:cubicBezTo>
                  <a:cubicBezTo>
                    <a:pt x="0" y="427"/>
                    <a:pt x="29" y="632"/>
                    <a:pt x="176" y="750"/>
                  </a:cubicBezTo>
                  <a:cubicBezTo>
                    <a:pt x="202" y="760"/>
                    <a:pt x="229" y="765"/>
                    <a:pt x="256" y="765"/>
                  </a:cubicBezTo>
                  <a:cubicBezTo>
                    <a:pt x="383" y="765"/>
                    <a:pt x="515" y="660"/>
                    <a:pt x="588" y="515"/>
                  </a:cubicBezTo>
                  <a:cubicBezTo>
                    <a:pt x="676" y="339"/>
                    <a:pt x="646" y="133"/>
                    <a:pt x="499" y="16"/>
                  </a:cubicBezTo>
                  <a:cubicBezTo>
                    <a:pt x="474" y="5"/>
                    <a:pt x="447" y="0"/>
                    <a:pt x="4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75"/>
            <p:cNvSpPr/>
            <p:nvPr/>
          </p:nvSpPr>
          <p:spPr>
            <a:xfrm>
              <a:off x="1450048" y="2786394"/>
              <a:ext cx="32845" cy="38856"/>
            </a:xfrm>
            <a:custGeom>
              <a:avLst/>
              <a:gdLst/>
              <a:ahLst/>
              <a:cxnLst/>
              <a:rect l="l" t="t" r="r" b="b"/>
              <a:pathLst>
                <a:path w="765" h="905" extrusionOk="0">
                  <a:moveTo>
                    <a:pt x="430" y="0"/>
                  </a:moveTo>
                  <a:cubicBezTo>
                    <a:pt x="279" y="0"/>
                    <a:pt x="136" y="160"/>
                    <a:pt x="59" y="364"/>
                  </a:cubicBezTo>
                  <a:cubicBezTo>
                    <a:pt x="0" y="629"/>
                    <a:pt x="88" y="864"/>
                    <a:pt x="265" y="893"/>
                  </a:cubicBezTo>
                  <a:cubicBezTo>
                    <a:pt x="288" y="901"/>
                    <a:pt x="312" y="904"/>
                    <a:pt x="335" y="904"/>
                  </a:cubicBezTo>
                  <a:cubicBezTo>
                    <a:pt x="493" y="904"/>
                    <a:pt x="654" y="745"/>
                    <a:pt x="705" y="540"/>
                  </a:cubicBezTo>
                  <a:cubicBezTo>
                    <a:pt x="764" y="276"/>
                    <a:pt x="676" y="41"/>
                    <a:pt x="500" y="12"/>
                  </a:cubicBezTo>
                  <a:cubicBezTo>
                    <a:pt x="477" y="4"/>
                    <a:pt x="453" y="0"/>
                    <a:pt x="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75"/>
            <p:cNvSpPr/>
            <p:nvPr/>
          </p:nvSpPr>
          <p:spPr>
            <a:xfrm>
              <a:off x="1383198" y="2788626"/>
              <a:ext cx="38470" cy="35078"/>
            </a:xfrm>
            <a:custGeom>
              <a:avLst/>
              <a:gdLst/>
              <a:ahLst/>
              <a:cxnLst/>
              <a:rect l="l" t="t" r="r" b="b"/>
              <a:pathLst>
                <a:path w="896" h="817" extrusionOk="0">
                  <a:moveTo>
                    <a:pt x="518" y="1"/>
                  </a:moveTo>
                  <a:cubicBezTo>
                    <a:pt x="379" y="1"/>
                    <a:pt x="211" y="90"/>
                    <a:pt x="118" y="253"/>
                  </a:cubicBezTo>
                  <a:cubicBezTo>
                    <a:pt x="0" y="430"/>
                    <a:pt x="30" y="665"/>
                    <a:pt x="206" y="812"/>
                  </a:cubicBezTo>
                  <a:cubicBezTo>
                    <a:pt x="227" y="815"/>
                    <a:pt x="248" y="816"/>
                    <a:pt x="269" y="816"/>
                  </a:cubicBezTo>
                  <a:cubicBezTo>
                    <a:pt x="646" y="816"/>
                    <a:pt x="896" y="325"/>
                    <a:pt x="617" y="18"/>
                  </a:cubicBezTo>
                  <a:cubicBezTo>
                    <a:pt x="587" y="6"/>
                    <a:pt x="554" y="1"/>
                    <a:pt x="5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75"/>
            <p:cNvSpPr/>
            <p:nvPr/>
          </p:nvSpPr>
          <p:spPr>
            <a:xfrm>
              <a:off x="1497963" y="2819540"/>
              <a:ext cx="25289" cy="32974"/>
            </a:xfrm>
            <a:custGeom>
              <a:avLst/>
              <a:gdLst/>
              <a:ahLst/>
              <a:cxnLst/>
              <a:rect l="l" t="t" r="r" b="b"/>
              <a:pathLst>
                <a:path w="589" h="768" extrusionOk="0">
                  <a:moveTo>
                    <a:pt x="292" y="0"/>
                  </a:moveTo>
                  <a:cubicBezTo>
                    <a:pt x="160" y="0"/>
                    <a:pt x="57" y="166"/>
                    <a:pt x="30" y="356"/>
                  </a:cubicBezTo>
                  <a:cubicBezTo>
                    <a:pt x="1" y="591"/>
                    <a:pt x="118" y="738"/>
                    <a:pt x="265" y="767"/>
                  </a:cubicBezTo>
                  <a:cubicBezTo>
                    <a:pt x="412" y="767"/>
                    <a:pt x="559" y="620"/>
                    <a:pt x="559" y="385"/>
                  </a:cubicBezTo>
                  <a:cubicBezTo>
                    <a:pt x="588" y="180"/>
                    <a:pt x="471" y="4"/>
                    <a:pt x="324" y="4"/>
                  </a:cubicBezTo>
                  <a:cubicBezTo>
                    <a:pt x="313" y="1"/>
                    <a:pt x="302" y="0"/>
                    <a:pt x="2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75"/>
            <p:cNvSpPr/>
            <p:nvPr/>
          </p:nvSpPr>
          <p:spPr>
            <a:xfrm>
              <a:off x="1523209" y="2836069"/>
              <a:ext cx="26534" cy="37869"/>
            </a:xfrm>
            <a:custGeom>
              <a:avLst/>
              <a:gdLst/>
              <a:ahLst/>
              <a:cxnLst/>
              <a:rect l="l" t="t" r="r" b="b"/>
              <a:pathLst>
                <a:path w="618" h="882" extrusionOk="0">
                  <a:moveTo>
                    <a:pt x="323" y="0"/>
                  </a:moveTo>
                  <a:cubicBezTo>
                    <a:pt x="147" y="0"/>
                    <a:pt x="0" y="206"/>
                    <a:pt x="0" y="441"/>
                  </a:cubicBezTo>
                  <a:cubicBezTo>
                    <a:pt x="0" y="676"/>
                    <a:pt x="147" y="882"/>
                    <a:pt x="323" y="882"/>
                  </a:cubicBezTo>
                  <a:cubicBezTo>
                    <a:pt x="500" y="882"/>
                    <a:pt x="617" y="676"/>
                    <a:pt x="617" y="441"/>
                  </a:cubicBezTo>
                  <a:cubicBezTo>
                    <a:pt x="617" y="206"/>
                    <a:pt x="470" y="0"/>
                    <a:pt x="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75"/>
            <p:cNvSpPr/>
            <p:nvPr/>
          </p:nvSpPr>
          <p:spPr>
            <a:xfrm>
              <a:off x="1413467" y="2797686"/>
              <a:ext cx="36624" cy="41518"/>
            </a:xfrm>
            <a:custGeom>
              <a:avLst/>
              <a:gdLst/>
              <a:ahLst/>
              <a:cxnLst/>
              <a:rect l="l" t="t" r="r" b="b"/>
              <a:pathLst>
                <a:path w="853" h="967" extrusionOk="0">
                  <a:moveTo>
                    <a:pt x="477" y="0"/>
                  </a:moveTo>
                  <a:cubicBezTo>
                    <a:pt x="317" y="0"/>
                    <a:pt x="139" y="140"/>
                    <a:pt x="89" y="366"/>
                  </a:cubicBezTo>
                  <a:cubicBezTo>
                    <a:pt x="0" y="659"/>
                    <a:pt x="59" y="894"/>
                    <a:pt x="265" y="953"/>
                  </a:cubicBezTo>
                  <a:cubicBezTo>
                    <a:pt x="291" y="962"/>
                    <a:pt x="317" y="966"/>
                    <a:pt x="344" y="966"/>
                  </a:cubicBezTo>
                  <a:cubicBezTo>
                    <a:pt x="499" y="966"/>
                    <a:pt x="660" y="826"/>
                    <a:pt x="735" y="601"/>
                  </a:cubicBezTo>
                  <a:cubicBezTo>
                    <a:pt x="852" y="366"/>
                    <a:pt x="764" y="131"/>
                    <a:pt x="559" y="13"/>
                  </a:cubicBezTo>
                  <a:cubicBezTo>
                    <a:pt x="533" y="4"/>
                    <a:pt x="505" y="0"/>
                    <a:pt x="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75"/>
            <p:cNvSpPr/>
            <p:nvPr/>
          </p:nvSpPr>
          <p:spPr>
            <a:xfrm>
              <a:off x="1437425" y="2829672"/>
              <a:ext cx="39157" cy="49461"/>
            </a:xfrm>
            <a:custGeom>
              <a:avLst/>
              <a:gdLst/>
              <a:ahLst/>
              <a:cxnLst/>
              <a:rect l="l" t="t" r="r" b="b"/>
              <a:pathLst>
                <a:path w="912" h="1152" extrusionOk="0">
                  <a:moveTo>
                    <a:pt x="519" y="0"/>
                  </a:moveTo>
                  <a:cubicBezTo>
                    <a:pt x="301" y="0"/>
                    <a:pt x="115" y="225"/>
                    <a:pt x="59" y="502"/>
                  </a:cubicBezTo>
                  <a:cubicBezTo>
                    <a:pt x="1" y="825"/>
                    <a:pt x="147" y="1119"/>
                    <a:pt x="382" y="1148"/>
                  </a:cubicBezTo>
                  <a:cubicBezTo>
                    <a:pt x="396" y="1150"/>
                    <a:pt x="409" y="1151"/>
                    <a:pt x="422" y="1151"/>
                  </a:cubicBezTo>
                  <a:cubicBezTo>
                    <a:pt x="617" y="1151"/>
                    <a:pt x="827" y="951"/>
                    <a:pt x="882" y="649"/>
                  </a:cubicBezTo>
                  <a:cubicBezTo>
                    <a:pt x="911" y="326"/>
                    <a:pt x="794" y="61"/>
                    <a:pt x="559" y="3"/>
                  </a:cubicBezTo>
                  <a:cubicBezTo>
                    <a:pt x="545" y="1"/>
                    <a:pt x="53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75"/>
            <p:cNvSpPr/>
            <p:nvPr/>
          </p:nvSpPr>
          <p:spPr>
            <a:xfrm>
              <a:off x="1476538" y="2818209"/>
              <a:ext cx="18934" cy="24387"/>
            </a:xfrm>
            <a:custGeom>
              <a:avLst/>
              <a:gdLst/>
              <a:ahLst/>
              <a:cxnLst/>
              <a:rect l="l" t="t" r="r" b="b"/>
              <a:pathLst>
                <a:path w="441" h="568" extrusionOk="0">
                  <a:moveTo>
                    <a:pt x="257" y="1"/>
                  </a:moveTo>
                  <a:cubicBezTo>
                    <a:pt x="153" y="1"/>
                    <a:pt x="56" y="109"/>
                    <a:pt x="30" y="240"/>
                  </a:cubicBezTo>
                  <a:cubicBezTo>
                    <a:pt x="0" y="387"/>
                    <a:pt x="59" y="534"/>
                    <a:pt x="177" y="563"/>
                  </a:cubicBezTo>
                  <a:cubicBezTo>
                    <a:pt x="189" y="566"/>
                    <a:pt x="201" y="568"/>
                    <a:pt x="213" y="568"/>
                  </a:cubicBezTo>
                  <a:cubicBezTo>
                    <a:pt x="317" y="568"/>
                    <a:pt x="412" y="460"/>
                    <a:pt x="412" y="328"/>
                  </a:cubicBezTo>
                  <a:cubicBezTo>
                    <a:pt x="441" y="152"/>
                    <a:pt x="382" y="5"/>
                    <a:pt x="294" y="5"/>
                  </a:cubicBezTo>
                  <a:cubicBezTo>
                    <a:pt x="282" y="2"/>
                    <a:pt x="270" y="1"/>
                    <a:pt x="2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75"/>
            <p:cNvSpPr/>
            <p:nvPr/>
          </p:nvSpPr>
          <p:spPr>
            <a:xfrm>
              <a:off x="1397066" y="2843497"/>
              <a:ext cx="40402" cy="49504"/>
            </a:xfrm>
            <a:custGeom>
              <a:avLst/>
              <a:gdLst/>
              <a:ahLst/>
              <a:cxnLst/>
              <a:rect l="l" t="t" r="r" b="b"/>
              <a:pathLst>
                <a:path w="941" h="1153" extrusionOk="0">
                  <a:moveTo>
                    <a:pt x="548" y="1"/>
                  </a:moveTo>
                  <a:cubicBezTo>
                    <a:pt x="353" y="1"/>
                    <a:pt x="142" y="199"/>
                    <a:pt x="59" y="474"/>
                  </a:cubicBezTo>
                  <a:cubicBezTo>
                    <a:pt x="0" y="797"/>
                    <a:pt x="147" y="1091"/>
                    <a:pt x="353" y="1149"/>
                  </a:cubicBezTo>
                  <a:cubicBezTo>
                    <a:pt x="366" y="1151"/>
                    <a:pt x="379" y="1152"/>
                    <a:pt x="393" y="1152"/>
                  </a:cubicBezTo>
                  <a:cubicBezTo>
                    <a:pt x="588" y="1152"/>
                    <a:pt x="799" y="954"/>
                    <a:pt x="882" y="679"/>
                  </a:cubicBezTo>
                  <a:cubicBezTo>
                    <a:pt x="941" y="356"/>
                    <a:pt x="823" y="62"/>
                    <a:pt x="588" y="4"/>
                  </a:cubicBezTo>
                  <a:cubicBezTo>
                    <a:pt x="575" y="2"/>
                    <a:pt x="562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75"/>
            <p:cNvSpPr/>
            <p:nvPr/>
          </p:nvSpPr>
          <p:spPr>
            <a:xfrm>
              <a:off x="1365551" y="2829200"/>
              <a:ext cx="36581" cy="41518"/>
            </a:xfrm>
            <a:custGeom>
              <a:avLst/>
              <a:gdLst/>
              <a:ahLst/>
              <a:cxnLst/>
              <a:rect l="l" t="t" r="r" b="b"/>
              <a:pathLst>
                <a:path w="852" h="967" extrusionOk="0">
                  <a:moveTo>
                    <a:pt x="497" y="1"/>
                  </a:moveTo>
                  <a:cubicBezTo>
                    <a:pt x="324" y="1"/>
                    <a:pt x="163" y="141"/>
                    <a:pt x="88" y="366"/>
                  </a:cubicBezTo>
                  <a:cubicBezTo>
                    <a:pt x="0" y="660"/>
                    <a:pt x="88" y="895"/>
                    <a:pt x="264" y="954"/>
                  </a:cubicBezTo>
                  <a:cubicBezTo>
                    <a:pt x="290" y="962"/>
                    <a:pt x="318" y="966"/>
                    <a:pt x="346" y="966"/>
                  </a:cubicBezTo>
                  <a:cubicBezTo>
                    <a:pt x="507" y="966"/>
                    <a:pt x="689" y="826"/>
                    <a:pt x="764" y="601"/>
                  </a:cubicBezTo>
                  <a:cubicBezTo>
                    <a:pt x="852" y="366"/>
                    <a:pt x="764" y="131"/>
                    <a:pt x="588" y="14"/>
                  </a:cubicBezTo>
                  <a:cubicBezTo>
                    <a:pt x="557" y="5"/>
                    <a:pt x="527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75"/>
            <p:cNvSpPr/>
            <p:nvPr/>
          </p:nvSpPr>
          <p:spPr>
            <a:xfrm>
              <a:off x="1345372" y="2873466"/>
              <a:ext cx="41647" cy="49805"/>
            </a:xfrm>
            <a:custGeom>
              <a:avLst/>
              <a:gdLst/>
              <a:ahLst/>
              <a:cxnLst/>
              <a:rect l="l" t="t" r="r" b="b"/>
              <a:pathLst>
                <a:path w="970" h="1160" extrusionOk="0">
                  <a:moveTo>
                    <a:pt x="544" y="1"/>
                  </a:moveTo>
                  <a:cubicBezTo>
                    <a:pt x="353" y="1"/>
                    <a:pt x="140" y="195"/>
                    <a:pt x="88" y="481"/>
                  </a:cubicBezTo>
                  <a:cubicBezTo>
                    <a:pt x="0" y="804"/>
                    <a:pt x="118" y="1098"/>
                    <a:pt x="353" y="1156"/>
                  </a:cubicBezTo>
                  <a:cubicBezTo>
                    <a:pt x="366" y="1158"/>
                    <a:pt x="379" y="1159"/>
                    <a:pt x="392" y="1159"/>
                  </a:cubicBezTo>
                  <a:cubicBezTo>
                    <a:pt x="588" y="1159"/>
                    <a:pt x="799" y="961"/>
                    <a:pt x="881" y="686"/>
                  </a:cubicBezTo>
                  <a:cubicBezTo>
                    <a:pt x="969" y="363"/>
                    <a:pt x="852" y="69"/>
                    <a:pt x="617" y="11"/>
                  </a:cubicBezTo>
                  <a:cubicBezTo>
                    <a:pt x="593" y="4"/>
                    <a:pt x="569" y="1"/>
                    <a:pt x="5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75"/>
            <p:cNvSpPr/>
            <p:nvPr/>
          </p:nvSpPr>
          <p:spPr>
            <a:xfrm>
              <a:off x="1513119" y="2878876"/>
              <a:ext cx="35336" cy="49289"/>
            </a:xfrm>
            <a:custGeom>
              <a:avLst/>
              <a:gdLst/>
              <a:ahLst/>
              <a:cxnLst/>
              <a:rect l="l" t="t" r="r" b="b"/>
              <a:pathLst>
                <a:path w="823" h="1148" extrusionOk="0">
                  <a:moveTo>
                    <a:pt x="376" y="0"/>
                  </a:moveTo>
                  <a:cubicBezTo>
                    <a:pt x="159" y="0"/>
                    <a:pt x="0" y="254"/>
                    <a:pt x="0" y="560"/>
                  </a:cubicBezTo>
                  <a:cubicBezTo>
                    <a:pt x="0" y="884"/>
                    <a:pt x="176" y="1148"/>
                    <a:pt x="411" y="1148"/>
                  </a:cubicBezTo>
                  <a:cubicBezTo>
                    <a:pt x="617" y="1148"/>
                    <a:pt x="823" y="884"/>
                    <a:pt x="823" y="560"/>
                  </a:cubicBezTo>
                  <a:cubicBezTo>
                    <a:pt x="823" y="237"/>
                    <a:pt x="647" y="2"/>
                    <a:pt x="411" y="2"/>
                  </a:cubicBezTo>
                  <a:cubicBezTo>
                    <a:pt x="399" y="1"/>
                    <a:pt x="388" y="0"/>
                    <a:pt x="3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75"/>
            <p:cNvSpPr/>
            <p:nvPr/>
          </p:nvSpPr>
          <p:spPr>
            <a:xfrm>
              <a:off x="1371820" y="2917947"/>
              <a:ext cx="36624" cy="46928"/>
            </a:xfrm>
            <a:custGeom>
              <a:avLst/>
              <a:gdLst/>
              <a:ahLst/>
              <a:cxnLst/>
              <a:rect l="l" t="t" r="r" b="b"/>
              <a:pathLst>
                <a:path w="853" h="1093" extrusionOk="0">
                  <a:moveTo>
                    <a:pt x="465" y="0"/>
                  </a:moveTo>
                  <a:cubicBezTo>
                    <a:pt x="272" y="0"/>
                    <a:pt x="86" y="225"/>
                    <a:pt x="30" y="502"/>
                  </a:cubicBezTo>
                  <a:cubicBezTo>
                    <a:pt x="1" y="796"/>
                    <a:pt x="118" y="1031"/>
                    <a:pt x="324" y="1090"/>
                  </a:cubicBezTo>
                  <a:cubicBezTo>
                    <a:pt x="337" y="1092"/>
                    <a:pt x="350" y="1093"/>
                    <a:pt x="364" y="1093"/>
                  </a:cubicBezTo>
                  <a:cubicBezTo>
                    <a:pt x="559" y="1093"/>
                    <a:pt x="767" y="895"/>
                    <a:pt x="794" y="620"/>
                  </a:cubicBezTo>
                  <a:cubicBezTo>
                    <a:pt x="853" y="326"/>
                    <a:pt x="706" y="62"/>
                    <a:pt x="500" y="3"/>
                  </a:cubicBezTo>
                  <a:cubicBezTo>
                    <a:pt x="489" y="1"/>
                    <a:pt x="477" y="0"/>
                    <a:pt x="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75"/>
            <p:cNvSpPr/>
            <p:nvPr/>
          </p:nvSpPr>
          <p:spPr>
            <a:xfrm>
              <a:off x="1323904" y="2926491"/>
              <a:ext cx="44180" cy="55043"/>
            </a:xfrm>
            <a:custGeom>
              <a:avLst/>
              <a:gdLst/>
              <a:ahLst/>
              <a:cxnLst/>
              <a:rect l="l" t="t" r="r" b="b"/>
              <a:pathLst>
                <a:path w="1029" h="1282" extrusionOk="0">
                  <a:moveTo>
                    <a:pt x="603" y="1"/>
                  </a:moveTo>
                  <a:cubicBezTo>
                    <a:pt x="389" y="1"/>
                    <a:pt x="168" y="222"/>
                    <a:pt x="89" y="538"/>
                  </a:cubicBezTo>
                  <a:cubicBezTo>
                    <a:pt x="1" y="862"/>
                    <a:pt x="118" y="1214"/>
                    <a:pt x="382" y="1273"/>
                  </a:cubicBezTo>
                  <a:cubicBezTo>
                    <a:pt x="407" y="1279"/>
                    <a:pt x="431" y="1282"/>
                    <a:pt x="456" y="1282"/>
                  </a:cubicBezTo>
                  <a:cubicBezTo>
                    <a:pt x="670" y="1282"/>
                    <a:pt x="891" y="1060"/>
                    <a:pt x="970" y="744"/>
                  </a:cubicBezTo>
                  <a:cubicBezTo>
                    <a:pt x="1029" y="421"/>
                    <a:pt x="911" y="98"/>
                    <a:pt x="676" y="10"/>
                  </a:cubicBezTo>
                  <a:cubicBezTo>
                    <a:pt x="652" y="4"/>
                    <a:pt x="627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75"/>
            <p:cNvSpPr/>
            <p:nvPr/>
          </p:nvSpPr>
          <p:spPr>
            <a:xfrm>
              <a:off x="1509341" y="2934348"/>
              <a:ext cx="37869" cy="49461"/>
            </a:xfrm>
            <a:custGeom>
              <a:avLst/>
              <a:gdLst/>
              <a:ahLst/>
              <a:cxnLst/>
              <a:rect l="l" t="t" r="r" b="b"/>
              <a:pathLst>
                <a:path w="882" h="1152" extrusionOk="0">
                  <a:moveTo>
                    <a:pt x="464" y="1"/>
                  </a:moveTo>
                  <a:cubicBezTo>
                    <a:pt x="244" y="1"/>
                    <a:pt x="57" y="253"/>
                    <a:pt x="29" y="532"/>
                  </a:cubicBezTo>
                  <a:cubicBezTo>
                    <a:pt x="0" y="855"/>
                    <a:pt x="176" y="1149"/>
                    <a:pt x="382" y="1149"/>
                  </a:cubicBezTo>
                  <a:cubicBezTo>
                    <a:pt x="395" y="1150"/>
                    <a:pt x="408" y="1151"/>
                    <a:pt x="422" y="1151"/>
                  </a:cubicBezTo>
                  <a:cubicBezTo>
                    <a:pt x="640" y="1151"/>
                    <a:pt x="824" y="925"/>
                    <a:pt x="852" y="620"/>
                  </a:cubicBezTo>
                  <a:cubicBezTo>
                    <a:pt x="881" y="297"/>
                    <a:pt x="735" y="32"/>
                    <a:pt x="499" y="3"/>
                  </a:cubicBezTo>
                  <a:cubicBezTo>
                    <a:pt x="487" y="1"/>
                    <a:pt x="476" y="1"/>
                    <a:pt x="4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75"/>
            <p:cNvSpPr/>
            <p:nvPr/>
          </p:nvSpPr>
          <p:spPr>
            <a:xfrm>
              <a:off x="1408401" y="2896608"/>
              <a:ext cx="34133" cy="43064"/>
            </a:xfrm>
            <a:custGeom>
              <a:avLst/>
              <a:gdLst/>
              <a:ahLst/>
              <a:cxnLst/>
              <a:rect l="l" t="t" r="r" b="b"/>
              <a:pathLst>
                <a:path w="795" h="1003" extrusionOk="0">
                  <a:moveTo>
                    <a:pt x="442" y="1"/>
                  </a:moveTo>
                  <a:cubicBezTo>
                    <a:pt x="236" y="1"/>
                    <a:pt x="89" y="206"/>
                    <a:pt x="30" y="471"/>
                  </a:cubicBezTo>
                  <a:cubicBezTo>
                    <a:pt x="1" y="764"/>
                    <a:pt x="177" y="999"/>
                    <a:pt x="353" y="999"/>
                  </a:cubicBezTo>
                  <a:cubicBezTo>
                    <a:pt x="367" y="1001"/>
                    <a:pt x="380" y="1002"/>
                    <a:pt x="392" y="1002"/>
                  </a:cubicBezTo>
                  <a:cubicBezTo>
                    <a:pt x="581" y="1002"/>
                    <a:pt x="737" y="804"/>
                    <a:pt x="765" y="529"/>
                  </a:cubicBezTo>
                  <a:cubicBezTo>
                    <a:pt x="794" y="265"/>
                    <a:pt x="647" y="30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75"/>
            <p:cNvSpPr/>
            <p:nvPr/>
          </p:nvSpPr>
          <p:spPr>
            <a:xfrm>
              <a:off x="1466449" y="2960839"/>
              <a:ext cx="42935" cy="54485"/>
            </a:xfrm>
            <a:custGeom>
              <a:avLst/>
              <a:gdLst/>
              <a:ahLst/>
              <a:cxnLst/>
              <a:rect l="l" t="t" r="r" b="b"/>
              <a:pathLst>
                <a:path w="1000" h="1269" extrusionOk="0">
                  <a:moveTo>
                    <a:pt x="552" y="1"/>
                  </a:moveTo>
                  <a:cubicBezTo>
                    <a:pt x="329" y="1"/>
                    <a:pt x="115" y="256"/>
                    <a:pt x="59" y="590"/>
                  </a:cubicBezTo>
                  <a:cubicBezTo>
                    <a:pt x="0" y="913"/>
                    <a:pt x="206" y="1237"/>
                    <a:pt x="441" y="1266"/>
                  </a:cubicBezTo>
                  <a:cubicBezTo>
                    <a:pt x="453" y="1268"/>
                    <a:pt x="465" y="1268"/>
                    <a:pt x="477" y="1268"/>
                  </a:cubicBezTo>
                  <a:cubicBezTo>
                    <a:pt x="699" y="1268"/>
                    <a:pt x="914" y="1015"/>
                    <a:pt x="970" y="708"/>
                  </a:cubicBezTo>
                  <a:cubicBezTo>
                    <a:pt x="999" y="355"/>
                    <a:pt x="852" y="32"/>
                    <a:pt x="588" y="3"/>
                  </a:cubicBezTo>
                  <a:cubicBezTo>
                    <a:pt x="576" y="1"/>
                    <a:pt x="564" y="1"/>
                    <a:pt x="5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75"/>
            <p:cNvSpPr/>
            <p:nvPr/>
          </p:nvSpPr>
          <p:spPr>
            <a:xfrm>
              <a:off x="1400844" y="2950749"/>
              <a:ext cx="36624" cy="46928"/>
            </a:xfrm>
            <a:custGeom>
              <a:avLst/>
              <a:gdLst/>
              <a:ahLst/>
              <a:cxnLst/>
              <a:rect l="l" t="t" r="r" b="b"/>
              <a:pathLst>
                <a:path w="853" h="1093" extrusionOk="0">
                  <a:moveTo>
                    <a:pt x="465" y="0"/>
                  </a:moveTo>
                  <a:cubicBezTo>
                    <a:pt x="272" y="0"/>
                    <a:pt x="87" y="225"/>
                    <a:pt x="59" y="502"/>
                  </a:cubicBezTo>
                  <a:cubicBezTo>
                    <a:pt x="1" y="796"/>
                    <a:pt x="147" y="1060"/>
                    <a:pt x="353" y="1090"/>
                  </a:cubicBezTo>
                  <a:cubicBezTo>
                    <a:pt x="366" y="1091"/>
                    <a:pt x="380" y="1092"/>
                    <a:pt x="393" y="1092"/>
                  </a:cubicBezTo>
                  <a:cubicBezTo>
                    <a:pt x="611" y="1092"/>
                    <a:pt x="795" y="867"/>
                    <a:pt x="823" y="590"/>
                  </a:cubicBezTo>
                  <a:cubicBezTo>
                    <a:pt x="853" y="297"/>
                    <a:pt x="706" y="32"/>
                    <a:pt x="500" y="3"/>
                  </a:cubicBezTo>
                  <a:cubicBezTo>
                    <a:pt x="488" y="1"/>
                    <a:pt x="477" y="0"/>
                    <a:pt x="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75"/>
            <p:cNvSpPr/>
            <p:nvPr/>
          </p:nvSpPr>
          <p:spPr>
            <a:xfrm>
              <a:off x="1351640" y="2970928"/>
              <a:ext cx="46713" cy="58263"/>
            </a:xfrm>
            <a:custGeom>
              <a:avLst/>
              <a:gdLst/>
              <a:ahLst/>
              <a:cxnLst/>
              <a:rect l="l" t="t" r="r" b="b"/>
              <a:pathLst>
                <a:path w="1088" h="1357" extrusionOk="0">
                  <a:moveTo>
                    <a:pt x="607" y="1"/>
                  </a:moveTo>
                  <a:cubicBezTo>
                    <a:pt x="356" y="1"/>
                    <a:pt x="115" y="257"/>
                    <a:pt x="60" y="620"/>
                  </a:cubicBezTo>
                  <a:cubicBezTo>
                    <a:pt x="1" y="1002"/>
                    <a:pt x="207" y="1325"/>
                    <a:pt x="471" y="1354"/>
                  </a:cubicBezTo>
                  <a:cubicBezTo>
                    <a:pt x="484" y="1356"/>
                    <a:pt x="498" y="1356"/>
                    <a:pt x="511" y="1356"/>
                  </a:cubicBezTo>
                  <a:cubicBezTo>
                    <a:pt x="762" y="1356"/>
                    <a:pt x="1001" y="1100"/>
                    <a:pt x="1029" y="737"/>
                  </a:cubicBezTo>
                  <a:cubicBezTo>
                    <a:pt x="1088" y="355"/>
                    <a:pt x="912" y="32"/>
                    <a:pt x="647" y="3"/>
                  </a:cubicBezTo>
                  <a:cubicBezTo>
                    <a:pt x="634" y="1"/>
                    <a:pt x="620" y="1"/>
                    <a:pt x="6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75"/>
            <p:cNvSpPr/>
            <p:nvPr/>
          </p:nvSpPr>
          <p:spPr>
            <a:xfrm>
              <a:off x="1492940" y="3032755"/>
              <a:ext cx="46713" cy="58220"/>
            </a:xfrm>
            <a:custGeom>
              <a:avLst/>
              <a:gdLst/>
              <a:ahLst/>
              <a:cxnLst/>
              <a:rect l="l" t="t" r="r" b="b"/>
              <a:pathLst>
                <a:path w="1088" h="1356" extrusionOk="0">
                  <a:moveTo>
                    <a:pt x="602" y="0"/>
                  </a:moveTo>
                  <a:cubicBezTo>
                    <a:pt x="329" y="0"/>
                    <a:pt x="115" y="257"/>
                    <a:pt x="59" y="619"/>
                  </a:cubicBezTo>
                  <a:cubicBezTo>
                    <a:pt x="0" y="1001"/>
                    <a:pt x="176" y="1324"/>
                    <a:pt x="441" y="1354"/>
                  </a:cubicBezTo>
                  <a:cubicBezTo>
                    <a:pt x="456" y="1355"/>
                    <a:pt x="471" y="1356"/>
                    <a:pt x="485" y="1356"/>
                  </a:cubicBezTo>
                  <a:cubicBezTo>
                    <a:pt x="758" y="1356"/>
                    <a:pt x="973" y="1099"/>
                    <a:pt x="1028" y="737"/>
                  </a:cubicBezTo>
                  <a:cubicBezTo>
                    <a:pt x="1087" y="355"/>
                    <a:pt x="911" y="32"/>
                    <a:pt x="646" y="2"/>
                  </a:cubicBezTo>
                  <a:cubicBezTo>
                    <a:pt x="632" y="1"/>
                    <a:pt x="617" y="0"/>
                    <a:pt x="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75"/>
            <p:cNvSpPr/>
            <p:nvPr/>
          </p:nvSpPr>
          <p:spPr>
            <a:xfrm>
              <a:off x="1509341" y="2991065"/>
              <a:ext cx="30312" cy="36881"/>
            </a:xfrm>
            <a:custGeom>
              <a:avLst/>
              <a:gdLst/>
              <a:ahLst/>
              <a:cxnLst/>
              <a:rect l="l" t="t" r="r" b="b"/>
              <a:pathLst>
                <a:path w="706" h="859" extrusionOk="0">
                  <a:moveTo>
                    <a:pt x="373" y="1"/>
                  </a:moveTo>
                  <a:cubicBezTo>
                    <a:pt x="214" y="1"/>
                    <a:pt x="86" y="168"/>
                    <a:pt x="59" y="386"/>
                  </a:cubicBezTo>
                  <a:cubicBezTo>
                    <a:pt x="0" y="621"/>
                    <a:pt x="118" y="826"/>
                    <a:pt x="294" y="856"/>
                  </a:cubicBezTo>
                  <a:cubicBezTo>
                    <a:pt x="307" y="858"/>
                    <a:pt x="320" y="859"/>
                    <a:pt x="332" y="859"/>
                  </a:cubicBezTo>
                  <a:cubicBezTo>
                    <a:pt x="491" y="859"/>
                    <a:pt x="621" y="692"/>
                    <a:pt x="676" y="474"/>
                  </a:cubicBezTo>
                  <a:cubicBezTo>
                    <a:pt x="705" y="239"/>
                    <a:pt x="588" y="33"/>
                    <a:pt x="411" y="4"/>
                  </a:cubicBezTo>
                  <a:cubicBezTo>
                    <a:pt x="398" y="2"/>
                    <a:pt x="386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75"/>
            <p:cNvSpPr/>
            <p:nvPr/>
          </p:nvSpPr>
          <p:spPr>
            <a:xfrm>
              <a:off x="1427335" y="2988575"/>
              <a:ext cx="37869" cy="46928"/>
            </a:xfrm>
            <a:custGeom>
              <a:avLst/>
              <a:gdLst/>
              <a:ahLst/>
              <a:cxnLst/>
              <a:rect l="l" t="t" r="r" b="b"/>
              <a:pathLst>
                <a:path w="882" h="1093" extrusionOk="0">
                  <a:moveTo>
                    <a:pt x="461" y="0"/>
                  </a:moveTo>
                  <a:cubicBezTo>
                    <a:pt x="269" y="0"/>
                    <a:pt x="87" y="200"/>
                    <a:pt x="59" y="503"/>
                  </a:cubicBezTo>
                  <a:cubicBezTo>
                    <a:pt x="1" y="796"/>
                    <a:pt x="147" y="1090"/>
                    <a:pt x="382" y="1090"/>
                  </a:cubicBezTo>
                  <a:cubicBezTo>
                    <a:pt x="396" y="1092"/>
                    <a:pt x="409" y="1093"/>
                    <a:pt x="422" y="1093"/>
                  </a:cubicBezTo>
                  <a:cubicBezTo>
                    <a:pt x="613" y="1093"/>
                    <a:pt x="796" y="893"/>
                    <a:pt x="823" y="591"/>
                  </a:cubicBezTo>
                  <a:cubicBezTo>
                    <a:pt x="882" y="297"/>
                    <a:pt x="735" y="32"/>
                    <a:pt x="500" y="3"/>
                  </a:cubicBezTo>
                  <a:cubicBezTo>
                    <a:pt x="487" y="1"/>
                    <a:pt x="474" y="0"/>
                    <a:pt x="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75"/>
            <p:cNvSpPr/>
            <p:nvPr/>
          </p:nvSpPr>
          <p:spPr>
            <a:xfrm>
              <a:off x="1462670" y="3021377"/>
              <a:ext cx="27779" cy="39371"/>
            </a:xfrm>
            <a:custGeom>
              <a:avLst/>
              <a:gdLst/>
              <a:ahLst/>
              <a:cxnLst/>
              <a:rect l="l" t="t" r="r" b="b"/>
              <a:pathLst>
                <a:path w="647" h="917" extrusionOk="0">
                  <a:moveTo>
                    <a:pt x="348" y="0"/>
                  </a:moveTo>
                  <a:cubicBezTo>
                    <a:pt x="184" y="0"/>
                    <a:pt x="28" y="194"/>
                    <a:pt x="0" y="414"/>
                  </a:cubicBezTo>
                  <a:cubicBezTo>
                    <a:pt x="0" y="679"/>
                    <a:pt x="88" y="884"/>
                    <a:pt x="294" y="914"/>
                  </a:cubicBezTo>
                  <a:cubicBezTo>
                    <a:pt x="307" y="916"/>
                    <a:pt x="320" y="917"/>
                    <a:pt x="332" y="917"/>
                  </a:cubicBezTo>
                  <a:cubicBezTo>
                    <a:pt x="495" y="917"/>
                    <a:pt x="646" y="747"/>
                    <a:pt x="646" y="502"/>
                  </a:cubicBezTo>
                  <a:cubicBezTo>
                    <a:pt x="646" y="267"/>
                    <a:pt x="558" y="32"/>
                    <a:pt x="382" y="3"/>
                  </a:cubicBezTo>
                  <a:cubicBezTo>
                    <a:pt x="371" y="1"/>
                    <a:pt x="359" y="0"/>
                    <a:pt x="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75"/>
            <p:cNvSpPr/>
            <p:nvPr/>
          </p:nvSpPr>
          <p:spPr>
            <a:xfrm>
              <a:off x="1395821" y="3004933"/>
              <a:ext cx="27779" cy="34262"/>
            </a:xfrm>
            <a:custGeom>
              <a:avLst/>
              <a:gdLst/>
              <a:ahLst/>
              <a:cxnLst/>
              <a:rect l="l" t="t" r="r" b="b"/>
              <a:pathLst>
                <a:path w="647" h="798" extrusionOk="0">
                  <a:moveTo>
                    <a:pt x="349" y="1"/>
                  </a:moveTo>
                  <a:cubicBezTo>
                    <a:pt x="210" y="1"/>
                    <a:pt x="57" y="166"/>
                    <a:pt x="29" y="357"/>
                  </a:cubicBezTo>
                  <a:cubicBezTo>
                    <a:pt x="0" y="592"/>
                    <a:pt x="118" y="797"/>
                    <a:pt x="264" y="797"/>
                  </a:cubicBezTo>
                  <a:cubicBezTo>
                    <a:pt x="441" y="797"/>
                    <a:pt x="588" y="650"/>
                    <a:pt x="617" y="445"/>
                  </a:cubicBezTo>
                  <a:cubicBezTo>
                    <a:pt x="646" y="210"/>
                    <a:pt x="529" y="33"/>
                    <a:pt x="382" y="4"/>
                  </a:cubicBezTo>
                  <a:cubicBezTo>
                    <a:pt x="371" y="2"/>
                    <a:pt x="360" y="1"/>
                    <a:pt x="3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75"/>
            <p:cNvSpPr/>
            <p:nvPr/>
          </p:nvSpPr>
          <p:spPr>
            <a:xfrm>
              <a:off x="1361730" y="3033785"/>
              <a:ext cx="42935" cy="57189"/>
            </a:xfrm>
            <a:custGeom>
              <a:avLst/>
              <a:gdLst/>
              <a:ahLst/>
              <a:cxnLst/>
              <a:rect l="l" t="t" r="r" b="b"/>
              <a:pathLst>
                <a:path w="1000" h="1332" extrusionOk="0">
                  <a:moveTo>
                    <a:pt x="527" y="0"/>
                  </a:moveTo>
                  <a:cubicBezTo>
                    <a:pt x="309" y="0"/>
                    <a:pt x="84" y="273"/>
                    <a:pt x="30" y="595"/>
                  </a:cubicBezTo>
                  <a:cubicBezTo>
                    <a:pt x="1" y="948"/>
                    <a:pt x="148" y="1300"/>
                    <a:pt x="412" y="1330"/>
                  </a:cubicBezTo>
                  <a:cubicBezTo>
                    <a:pt x="426" y="1331"/>
                    <a:pt x="439" y="1332"/>
                    <a:pt x="452" y="1332"/>
                  </a:cubicBezTo>
                  <a:cubicBezTo>
                    <a:pt x="700" y="1332"/>
                    <a:pt x="915" y="1077"/>
                    <a:pt x="970" y="742"/>
                  </a:cubicBezTo>
                  <a:cubicBezTo>
                    <a:pt x="1000" y="360"/>
                    <a:pt x="853" y="37"/>
                    <a:pt x="588" y="8"/>
                  </a:cubicBezTo>
                  <a:cubicBezTo>
                    <a:pt x="568" y="3"/>
                    <a:pt x="548" y="0"/>
                    <a:pt x="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75"/>
            <p:cNvSpPr/>
            <p:nvPr/>
          </p:nvSpPr>
          <p:spPr>
            <a:xfrm>
              <a:off x="1313815" y="3011287"/>
              <a:ext cx="45468" cy="58263"/>
            </a:xfrm>
            <a:custGeom>
              <a:avLst/>
              <a:gdLst/>
              <a:ahLst/>
              <a:cxnLst/>
              <a:rect l="l" t="t" r="r" b="b"/>
              <a:pathLst>
                <a:path w="1059" h="1357" extrusionOk="0">
                  <a:moveTo>
                    <a:pt x="577" y="1"/>
                  </a:moveTo>
                  <a:cubicBezTo>
                    <a:pt x="330" y="1"/>
                    <a:pt x="115" y="257"/>
                    <a:pt x="59" y="620"/>
                  </a:cubicBezTo>
                  <a:cubicBezTo>
                    <a:pt x="1" y="972"/>
                    <a:pt x="177" y="1325"/>
                    <a:pt x="441" y="1354"/>
                  </a:cubicBezTo>
                  <a:cubicBezTo>
                    <a:pt x="455" y="1356"/>
                    <a:pt x="468" y="1356"/>
                    <a:pt x="481" y="1356"/>
                  </a:cubicBezTo>
                  <a:cubicBezTo>
                    <a:pt x="729" y="1356"/>
                    <a:pt x="944" y="1100"/>
                    <a:pt x="999" y="737"/>
                  </a:cubicBezTo>
                  <a:cubicBezTo>
                    <a:pt x="1058" y="385"/>
                    <a:pt x="882" y="62"/>
                    <a:pt x="617" y="3"/>
                  </a:cubicBezTo>
                  <a:cubicBezTo>
                    <a:pt x="604" y="1"/>
                    <a:pt x="591" y="1"/>
                    <a:pt x="5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75"/>
            <p:cNvSpPr/>
            <p:nvPr/>
          </p:nvSpPr>
          <p:spPr>
            <a:xfrm>
              <a:off x="1408401" y="3040311"/>
              <a:ext cx="50492" cy="64746"/>
            </a:xfrm>
            <a:custGeom>
              <a:avLst/>
              <a:gdLst/>
              <a:ahLst/>
              <a:cxnLst/>
              <a:rect l="l" t="t" r="r" b="b"/>
              <a:pathLst>
                <a:path w="1176" h="1508" extrusionOk="0">
                  <a:moveTo>
                    <a:pt x="636" y="1"/>
                  </a:moveTo>
                  <a:cubicBezTo>
                    <a:pt x="359" y="1"/>
                    <a:pt x="116" y="286"/>
                    <a:pt x="60" y="678"/>
                  </a:cubicBezTo>
                  <a:cubicBezTo>
                    <a:pt x="1" y="1119"/>
                    <a:pt x="207" y="1471"/>
                    <a:pt x="500" y="1501"/>
                  </a:cubicBezTo>
                  <a:cubicBezTo>
                    <a:pt x="524" y="1505"/>
                    <a:pt x="547" y="1508"/>
                    <a:pt x="570" y="1508"/>
                  </a:cubicBezTo>
                  <a:cubicBezTo>
                    <a:pt x="835" y="1508"/>
                    <a:pt x="1063" y="1204"/>
                    <a:pt x="1117" y="825"/>
                  </a:cubicBezTo>
                  <a:cubicBezTo>
                    <a:pt x="1176" y="414"/>
                    <a:pt x="970" y="61"/>
                    <a:pt x="677" y="3"/>
                  </a:cubicBezTo>
                  <a:cubicBezTo>
                    <a:pt x="663" y="1"/>
                    <a:pt x="650" y="1"/>
                    <a:pt x="6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75"/>
            <p:cNvSpPr/>
            <p:nvPr/>
          </p:nvSpPr>
          <p:spPr>
            <a:xfrm>
              <a:off x="1458849" y="3069292"/>
              <a:ext cx="37912" cy="49461"/>
            </a:xfrm>
            <a:custGeom>
              <a:avLst/>
              <a:gdLst/>
              <a:ahLst/>
              <a:cxnLst/>
              <a:rect l="l" t="t" r="r" b="b"/>
              <a:pathLst>
                <a:path w="883" h="1152" extrusionOk="0">
                  <a:moveTo>
                    <a:pt x="465" y="1"/>
                  </a:moveTo>
                  <a:cubicBezTo>
                    <a:pt x="272" y="1"/>
                    <a:pt x="86" y="227"/>
                    <a:pt x="30" y="532"/>
                  </a:cubicBezTo>
                  <a:cubicBezTo>
                    <a:pt x="1" y="826"/>
                    <a:pt x="118" y="1120"/>
                    <a:pt x="383" y="1149"/>
                  </a:cubicBezTo>
                  <a:cubicBezTo>
                    <a:pt x="395" y="1151"/>
                    <a:pt x="406" y="1151"/>
                    <a:pt x="418" y="1151"/>
                  </a:cubicBezTo>
                  <a:cubicBezTo>
                    <a:pt x="614" y="1151"/>
                    <a:pt x="825" y="925"/>
                    <a:pt x="853" y="620"/>
                  </a:cubicBezTo>
                  <a:cubicBezTo>
                    <a:pt x="882" y="326"/>
                    <a:pt x="735" y="33"/>
                    <a:pt x="500" y="3"/>
                  </a:cubicBezTo>
                  <a:cubicBezTo>
                    <a:pt x="489" y="2"/>
                    <a:pt x="477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75"/>
            <p:cNvSpPr/>
            <p:nvPr/>
          </p:nvSpPr>
          <p:spPr>
            <a:xfrm>
              <a:off x="1456359" y="3125881"/>
              <a:ext cx="49204" cy="63716"/>
            </a:xfrm>
            <a:custGeom>
              <a:avLst/>
              <a:gdLst/>
              <a:ahLst/>
              <a:cxnLst/>
              <a:rect l="l" t="t" r="r" b="b"/>
              <a:pathLst>
                <a:path w="1146" h="1484" extrusionOk="0">
                  <a:moveTo>
                    <a:pt x="606" y="0"/>
                  </a:moveTo>
                  <a:cubicBezTo>
                    <a:pt x="337" y="0"/>
                    <a:pt x="86" y="304"/>
                    <a:pt x="59" y="683"/>
                  </a:cubicBezTo>
                  <a:cubicBezTo>
                    <a:pt x="0" y="1094"/>
                    <a:pt x="206" y="1447"/>
                    <a:pt x="470" y="1476"/>
                  </a:cubicBezTo>
                  <a:cubicBezTo>
                    <a:pt x="494" y="1481"/>
                    <a:pt x="517" y="1483"/>
                    <a:pt x="540" y="1483"/>
                  </a:cubicBezTo>
                  <a:cubicBezTo>
                    <a:pt x="809" y="1483"/>
                    <a:pt x="1062" y="1179"/>
                    <a:pt x="1117" y="800"/>
                  </a:cubicBezTo>
                  <a:cubicBezTo>
                    <a:pt x="1146" y="389"/>
                    <a:pt x="970" y="37"/>
                    <a:pt x="676" y="7"/>
                  </a:cubicBezTo>
                  <a:cubicBezTo>
                    <a:pt x="653" y="3"/>
                    <a:pt x="629" y="0"/>
                    <a:pt x="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75"/>
            <p:cNvSpPr/>
            <p:nvPr/>
          </p:nvSpPr>
          <p:spPr>
            <a:xfrm>
              <a:off x="1365551" y="3095826"/>
              <a:ext cx="59293" cy="76081"/>
            </a:xfrm>
            <a:custGeom>
              <a:avLst/>
              <a:gdLst/>
              <a:ahLst/>
              <a:cxnLst/>
              <a:rect l="l" t="t" r="r" b="b"/>
              <a:pathLst>
                <a:path w="1381" h="1772" extrusionOk="0">
                  <a:moveTo>
                    <a:pt x="752" y="0"/>
                  </a:moveTo>
                  <a:cubicBezTo>
                    <a:pt x="416" y="0"/>
                    <a:pt x="115" y="344"/>
                    <a:pt x="59" y="795"/>
                  </a:cubicBezTo>
                  <a:cubicBezTo>
                    <a:pt x="0" y="1295"/>
                    <a:pt x="235" y="1735"/>
                    <a:pt x="588" y="1765"/>
                  </a:cubicBezTo>
                  <a:cubicBezTo>
                    <a:pt x="611" y="1769"/>
                    <a:pt x="635" y="1771"/>
                    <a:pt x="658" y="1771"/>
                  </a:cubicBezTo>
                  <a:cubicBezTo>
                    <a:pt x="957" y="1771"/>
                    <a:pt x="1240" y="1435"/>
                    <a:pt x="1322" y="972"/>
                  </a:cubicBezTo>
                  <a:cubicBezTo>
                    <a:pt x="1381" y="502"/>
                    <a:pt x="1146" y="61"/>
                    <a:pt x="793" y="2"/>
                  </a:cubicBezTo>
                  <a:cubicBezTo>
                    <a:pt x="779" y="1"/>
                    <a:pt x="766" y="0"/>
                    <a:pt x="7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75"/>
            <p:cNvSpPr/>
            <p:nvPr/>
          </p:nvSpPr>
          <p:spPr>
            <a:xfrm>
              <a:off x="1427335" y="3109651"/>
              <a:ext cx="34090" cy="43150"/>
            </a:xfrm>
            <a:custGeom>
              <a:avLst/>
              <a:gdLst/>
              <a:ahLst/>
              <a:cxnLst/>
              <a:rect l="l" t="t" r="r" b="b"/>
              <a:pathLst>
                <a:path w="794" h="1005" extrusionOk="0">
                  <a:moveTo>
                    <a:pt x="407" y="1"/>
                  </a:moveTo>
                  <a:cubicBezTo>
                    <a:pt x="239" y="1"/>
                    <a:pt x="57" y="198"/>
                    <a:pt x="30" y="473"/>
                  </a:cubicBezTo>
                  <a:cubicBezTo>
                    <a:pt x="1" y="738"/>
                    <a:pt x="118" y="973"/>
                    <a:pt x="324" y="1002"/>
                  </a:cubicBezTo>
                  <a:cubicBezTo>
                    <a:pt x="335" y="1004"/>
                    <a:pt x="346" y="1005"/>
                    <a:pt x="358" y="1005"/>
                  </a:cubicBezTo>
                  <a:cubicBezTo>
                    <a:pt x="522" y="1005"/>
                    <a:pt x="680" y="809"/>
                    <a:pt x="735" y="562"/>
                  </a:cubicBezTo>
                  <a:cubicBezTo>
                    <a:pt x="794" y="268"/>
                    <a:pt x="647" y="33"/>
                    <a:pt x="441" y="3"/>
                  </a:cubicBezTo>
                  <a:cubicBezTo>
                    <a:pt x="430" y="1"/>
                    <a:pt x="419" y="1"/>
                    <a:pt x="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75"/>
            <p:cNvSpPr/>
            <p:nvPr/>
          </p:nvSpPr>
          <p:spPr>
            <a:xfrm>
              <a:off x="1331461" y="3084448"/>
              <a:ext cx="34133" cy="43150"/>
            </a:xfrm>
            <a:custGeom>
              <a:avLst/>
              <a:gdLst/>
              <a:ahLst/>
              <a:cxnLst/>
              <a:rect l="l" t="t" r="r" b="b"/>
              <a:pathLst>
                <a:path w="795" h="1005" extrusionOk="0">
                  <a:moveTo>
                    <a:pt x="432" y="0"/>
                  </a:moveTo>
                  <a:cubicBezTo>
                    <a:pt x="243" y="0"/>
                    <a:pt x="87" y="198"/>
                    <a:pt x="60" y="473"/>
                  </a:cubicBezTo>
                  <a:cubicBezTo>
                    <a:pt x="1" y="737"/>
                    <a:pt x="148" y="972"/>
                    <a:pt x="324" y="1002"/>
                  </a:cubicBezTo>
                  <a:cubicBezTo>
                    <a:pt x="337" y="1004"/>
                    <a:pt x="350" y="1004"/>
                    <a:pt x="363" y="1004"/>
                  </a:cubicBezTo>
                  <a:cubicBezTo>
                    <a:pt x="555" y="1004"/>
                    <a:pt x="737" y="808"/>
                    <a:pt x="765" y="561"/>
                  </a:cubicBezTo>
                  <a:cubicBezTo>
                    <a:pt x="794" y="267"/>
                    <a:pt x="677" y="32"/>
                    <a:pt x="471" y="3"/>
                  </a:cubicBezTo>
                  <a:cubicBezTo>
                    <a:pt x="458" y="1"/>
                    <a:pt x="445" y="0"/>
                    <a:pt x="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75"/>
            <p:cNvSpPr/>
            <p:nvPr/>
          </p:nvSpPr>
          <p:spPr>
            <a:xfrm>
              <a:off x="1403377" y="3160143"/>
              <a:ext cx="53025" cy="68310"/>
            </a:xfrm>
            <a:custGeom>
              <a:avLst/>
              <a:gdLst/>
              <a:ahLst/>
              <a:cxnLst/>
              <a:rect l="l" t="t" r="r" b="b"/>
              <a:pathLst>
                <a:path w="1235" h="1591" extrusionOk="0">
                  <a:moveTo>
                    <a:pt x="668" y="1"/>
                  </a:moveTo>
                  <a:cubicBezTo>
                    <a:pt x="387" y="1"/>
                    <a:pt x="115" y="314"/>
                    <a:pt x="59" y="708"/>
                  </a:cubicBezTo>
                  <a:cubicBezTo>
                    <a:pt x="0" y="1148"/>
                    <a:pt x="206" y="1530"/>
                    <a:pt x="500" y="1589"/>
                  </a:cubicBezTo>
                  <a:cubicBezTo>
                    <a:pt x="513" y="1590"/>
                    <a:pt x="527" y="1591"/>
                    <a:pt x="541" y="1591"/>
                  </a:cubicBezTo>
                  <a:cubicBezTo>
                    <a:pt x="847" y="1591"/>
                    <a:pt x="1119" y="1276"/>
                    <a:pt x="1175" y="854"/>
                  </a:cubicBezTo>
                  <a:cubicBezTo>
                    <a:pt x="1234" y="443"/>
                    <a:pt x="1029" y="61"/>
                    <a:pt x="705" y="2"/>
                  </a:cubicBezTo>
                  <a:cubicBezTo>
                    <a:pt x="693" y="1"/>
                    <a:pt x="681" y="1"/>
                    <a:pt x="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75"/>
            <p:cNvSpPr/>
            <p:nvPr/>
          </p:nvSpPr>
          <p:spPr>
            <a:xfrm>
              <a:off x="1330216" y="3174054"/>
              <a:ext cx="68138" cy="87373"/>
            </a:xfrm>
            <a:custGeom>
              <a:avLst/>
              <a:gdLst/>
              <a:ahLst/>
              <a:cxnLst/>
              <a:rect l="l" t="t" r="r" b="b"/>
              <a:pathLst>
                <a:path w="1587" h="2035" extrusionOk="0">
                  <a:moveTo>
                    <a:pt x="873" y="0"/>
                  </a:moveTo>
                  <a:cubicBezTo>
                    <a:pt x="504" y="0"/>
                    <a:pt x="144" y="402"/>
                    <a:pt x="59" y="942"/>
                  </a:cubicBezTo>
                  <a:cubicBezTo>
                    <a:pt x="0" y="1500"/>
                    <a:pt x="265" y="1970"/>
                    <a:pt x="647" y="2029"/>
                  </a:cubicBezTo>
                  <a:cubicBezTo>
                    <a:pt x="673" y="2032"/>
                    <a:pt x="699" y="2034"/>
                    <a:pt x="725" y="2034"/>
                  </a:cubicBezTo>
                  <a:cubicBezTo>
                    <a:pt x="1106" y="2034"/>
                    <a:pt x="1444" y="1640"/>
                    <a:pt x="1499" y="1118"/>
                  </a:cubicBezTo>
                  <a:cubicBezTo>
                    <a:pt x="1587" y="560"/>
                    <a:pt x="1322" y="60"/>
                    <a:pt x="911" y="2"/>
                  </a:cubicBezTo>
                  <a:cubicBezTo>
                    <a:pt x="898" y="1"/>
                    <a:pt x="885" y="0"/>
                    <a:pt x="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75"/>
            <p:cNvSpPr/>
            <p:nvPr/>
          </p:nvSpPr>
          <p:spPr>
            <a:xfrm>
              <a:off x="1316348" y="3267352"/>
              <a:ext cx="55515" cy="70843"/>
            </a:xfrm>
            <a:custGeom>
              <a:avLst/>
              <a:gdLst/>
              <a:ahLst/>
              <a:cxnLst/>
              <a:rect l="l" t="t" r="r" b="b"/>
              <a:pathLst>
                <a:path w="1293" h="1650" extrusionOk="0">
                  <a:moveTo>
                    <a:pt x="694" y="1"/>
                  </a:moveTo>
                  <a:cubicBezTo>
                    <a:pt x="387" y="1"/>
                    <a:pt x="115" y="315"/>
                    <a:pt x="59" y="737"/>
                  </a:cubicBezTo>
                  <a:cubicBezTo>
                    <a:pt x="0" y="1178"/>
                    <a:pt x="206" y="1589"/>
                    <a:pt x="529" y="1648"/>
                  </a:cubicBezTo>
                  <a:cubicBezTo>
                    <a:pt x="543" y="1649"/>
                    <a:pt x="556" y="1650"/>
                    <a:pt x="570" y="1650"/>
                  </a:cubicBezTo>
                  <a:cubicBezTo>
                    <a:pt x="879" y="1650"/>
                    <a:pt x="1178" y="1335"/>
                    <a:pt x="1234" y="913"/>
                  </a:cubicBezTo>
                  <a:cubicBezTo>
                    <a:pt x="1293" y="473"/>
                    <a:pt x="1058" y="61"/>
                    <a:pt x="735" y="3"/>
                  </a:cubicBezTo>
                  <a:cubicBezTo>
                    <a:pt x="721" y="1"/>
                    <a:pt x="707" y="1"/>
                    <a:pt x="6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75"/>
            <p:cNvSpPr/>
            <p:nvPr/>
          </p:nvSpPr>
          <p:spPr>
            <a:xfrm>
              <a:off x="1376886" y="3249448"/>
              <a:ext cx="42935" cy="57490"/>
            </a:xfrm>
            <a:custGeom>
              <a:avLst/>
              <a:gdLst/>
              <a:ahLst/>
              <a:cxnLst/>
              <a:rect l="l" t="t" r="r" b="b"/>
              <a:pathLst>
                <a:path w="1000" h="1339" extrusionOk="0">
                  <a:moveTo>
                    <a:pt x="527" y="1"/>
                  </a:moveTo>
                  <a:cubicBezTo>
                    <a:pt x="309" y="1"/>
                    <a:pt x="83" y="274"/>
                    <a:pt x="30" y="596"/>
                  </a:cubicBezTo>
                  <a:cubicBezTo>
                    <a:pt x="0" y="978"/>
                    <a:pt x="147" y="1301"/>
                    <a:pt x="412" y="1330"/>
                  </a:cubicBezTo>
                  <a:cubicBezTo>
                    <a:pt x="436" y="1336"/>
                    <a:pt x="461" y="1338"/>
                    <a:pt x="485" y="1338"/>
                  </a:cubicBezTo>
                  <a:cubicBezTo>
                    <a:pt x="719" y="1338"/>
                    <a:pt x="917" y="1089"/>
                    <a:pt x="970" y="743"/>
                  </a:cubicBezTo>
                  <a:cubicBezTo>
                    <a:pt x="999" y="390"/>
                    <a:pt x="852" y="67"/>
                    <a:pt x="588" y="8"/>
                  </a:cubicBezTo>
                  <a:cubicBezTo>
                    <a:pt x="568" y="3"/>
                    <a:pt x="547" y="1"/>
                    <a:pt x="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75"/>
            <p:cNvSpPr/>
            <p:nvPr/>
          </p:nvSpPr>
          <p:spPr>
            <a:xfrm>
              <a:off x="1212918" y="2785621"/>
              <a:ext cx="145077" cy="628182"/>
            </a:xfrm>
            <a:custGeom>
              <a:avLst/>
              <a:gdLst/>
              <a:ahLst/>
              <a:cxnLst/>
              <a:rect l="l" t="t" r="r" b="b"/>
              <a:pathLst>
                <a:path w="3379" h="14631" extrusionOk="0">
                  <a:moveTo>
                    <a:pt x="1969" y="0"/>
                  </a:moveTo>
                  <a:cubicBezTo>
                    <a:pt x="1822" y="940"/>
                    <a:pt x="1822" y="1910"/>
                    <a:pt x="1557" y="2821"/>
                  </a:cubicBezTo>
                  <a:cubicBezTo>
                    <a:pt x="206" y="7286"/>
                    <a:pt x="0" y="11869"/>
                    <a:pt x="470" y="13073"/>
                  </a:cubicBezTo>
                  <a:cubicBezTo>
                    <a:pt x="970" y="14307"/>
                    <a:pt x="1058" y="14278"/>
                    <a:pt x="1557" y="14630"/>
                  </a:cubicBezTo>
                  <a:lnTo>
                    <a:pt x="2233" y="14630"/>
                  </a:lnTo>
                  <a:cubicBezTo>
                    <a:pt x="2674" y="13426"/>
                    <a:pt x="2850" y="11839"/>
                    <a:pt x="3144" y="10576"/>
                  </a:cubicBezTo>
                  <a:cubicBezTo>
                    <a:pt x="3261" y="10018"/>
                    <a:pt x="3349" y="9489"/>
                    <a:pt x="3379" y="8931"/>
                  </a:cubicBezTo>
                  <a:cubicBezTo>
                    <a:pt x="3379" y="8079"/>
                    <a:pt x="3291" y="7198"/>
                    <a:pt x="3114" y="6375"/>
                  </a:cubicBezTo>
                  <a:cubicBezTo>
                    <a:pt x="2732" y="4260"/>
                    <a:pt x="2351" y="2115"/>
                    <a:pt x="1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75"/>
            <p:cNvSpPr/>
            <p:nvPr/>
          </p:nvSpPr>
          <p:spPr>
            <a:xfrm>
              <a:off x="1267144" y="2977326"/>
              <a:ext cx="315358" cy="451504"/>
            </a:xfrm>
            <a:custGeom>
              <a:avLst/>
              <a:gdLst/>
              <a:ahLst/>
              <a:cxnLst/>
              <a:rect l="l" t="t" r="r" b="b"/>
              <a:pathLst>
                <a:path w="7345" h="10516" extrusionOk="0">
                  <a:moveTo>
                    <a:pt x="7345" y="1"/>
                  </a:moveTo>
                  <a:lnTo>
                    <a:pt x="7345" y="1"/>
                  </a:lnTo>
                  <a:cubicBezTo>
                    <a:pt x="5377" y="3291"/>
                    <a:pt x="2938" y="7668"/>
                    <a:pt x="1234" y="8961"/>
                  </a:cubicBezTo>
                  <a:lnTo>
                    <a:pt x="1" y="9930"/>
                  </a:lnTo>
                  <a:cubicBezTo>
                    <a:pt x="472" y="10347"/>
                    <a:pt x="996" y="10515"/>
                    <a:pt x="1524" y="10515"/>
                  </a:cubicBezTo>
                  <a:cubicBezTo>
                    <a:pt x="2670" y="10515"/>
                    <a:pt x="3831" y="9716"/>
                    <a:pt x="4495" y="8931"/>
                  </a:cubicBezTo>
                  <a:cubicBezTo>
                    <a:pt x="5435" y="7815"/>
                    <a:pt x="6052" y="6258"/>
                    <a:pt x="6493" y="4701"/>
                  </a:cubicBezTo>
                  <a:cubicBezTo>
                    <a:pt x="6934" y="3173"/>
                    <a:pt x="7227" y="1587"/>
                    <a:pt x="7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75"/>
            <p:cNvSpPr/>
            <p:nvPr/>
          </p:nvSpPr>
          <p:spPr>
            <a:xfrm>
              <a:off x="1262121" y="3112313"/>
              <a:ext cx="215705" cy="318234"/>
            </a:xfrm>
            <a:custGeom>
              <a:avLst/>
              <a:gdLst/>
              <a:ahLst/>
              <a:cxnLst/>
              <a:rect l="l" t="t" r="r" b="b"/>
              <a:pathLst>
                <a:path w="5024" h="7412" extrusionOk="0">
                  <a:moveTo>
                    <a:pt x="5024" y="0"/>
                  </a:moveTo>
                  <a:cubicBezTo>
                    <a:pt x="4172" y="529"/>
                    <a:pt x="4025" y="1675"/>
                    <a:pt x="3643" y="2585"/>
                  </a:cubicBezTo>
                  <a:cubicBezTo>
                    <a:pt x="3408" y="3143"/>
                    <a:pt x="3085" y="3672"/>
                    <a:pt x="2673" y="4113"/>
                  </a:cubicBezTo>
                  <a:cubicBezTo>
                    <a:pt x="2203" y="4612"/>
                    <a:pt x="1675" y="4994"/>
                    <a:pt x="1205" y="5435"/>
                  </a:cubicBezTo>
                  <a:cubicBezTo>
                    <a:pt x="735" y="5876"/>
                    <a:pt x="118" y="6081"/>
                    <a:pt x="0" y="6698"/>
                  </a:cubicBezTo>
                  <a:cubicBezTo>
                    <a:pt x="507" y="7152"/>
                    <a:pt x="1159" y="7411"/>
                    <a:pt x="1824" y="7411"/>
                  </a:cubicBezTo>
                  <a:cubicBezTo>
                    <a:pt x="1892" y="7411"/>
                    <a:pt x="1960" y="7409"/>
                    <a:pt x="2027" y="7403"/>
                  </a:cubicBezTo>
                  <a:lnTo>
                    <a:pt x="2615" y="7344"/>
                  </a:lnTo>
                  <a:cubicBezTo>
                    <a:pt x="3584" y="6992"/>
                    <a:pt x="4260" y="6022"/>
                    <a:pt x="4524" y="5024"/>
                  </a:cubicBezTo>
                  <a:cubicBezTo>
                    <a:pt x="4759" y="3995"/>
                    <a:pt x="4789" y="2967"/>
                    <a:pt x="4671" y="1910"/>
                  </a:cubicBezTo>
                  <a:cubicBezTo>
                    <a:pt x="4642" y="1263"/>
                    <a:pt x="4612" y="529"/>
                    <a:pt x="50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75"/>
            <p:cNvSpPr/>
            <p:nvPr/>
          </p:nvSpPr>
          <p:spPr>
            <a:xfrm>
              <a:off x="1038859" y="2508733"/>
              <a:ext cx="94629" cy="2457428"/>
            </a:xfrm>
            <a:custGeom>
              <a:avLst/>
              <a:gdLst/>
              <a:ahLst/>
              <a:cxnLst/>
              <a:rect l="l" t="t" r="r" b="b"/>
              <a:pathLst>
                <a:path w="2204" h="57236" extrusionOk="0">
                  <a:moveTo>
                    <a:pt x="393" y="1"/>
                  </a:moveTo>
                  <a:cubicBezTo>
                    <a:pt x="191" y="1"/>
                    <a:pt x="0" y="133"/>
                    <a:pt x="30" y="398"/>
                  </a:cubicBezTo>
                  <a:cubicBezTo>
                    <a:pt x="705" y="8183"/>
                    <a:pt x="1175" y="15968"/>
                    <a:pt x="1293" y="23753"/>
                  </a:cubicBezTo>
                  <a:cubicBezTo>
                    <a:pt x="1410" y="30627"/>
                    <a:pt x="1264" y="37501"/>
                    <a:pt x="970" y="44376"/>
                  </a:cubicBezTo>
                  <a:cubicBezTo>
                    <a:pt x="793" y="48547"/>
                    <a:pt x="558" y="52690"/>
                    <a:pt x="323" y="56861"/>
                  </a:cubicBezTo>
                  <a:cubicBezTo>
                    <a:pt x="309" y="57111"/>
                    <a:pt x="500" y="57236"/>
                    <a:pt x="698" y="57236"/>
                  </a:cubicBezTo>
                  <a:cubicBezTo>
                    <a:pt x="896" y="57236"/>
                    <a:pt x="1102" y="57111"/>
                    <a:pt x="1117" y="56861"/>
                  </a:cubicBezTo>
                  <a:cubicBezTo>
                    <a:pt x="1528" y="49664"/>
                    <a:pt x="1910" y="42496"/>
                    <a:pt x="2057" y="35298"/>
                  </a:cubicBezTo>
                  <a:cubicBezTo>
                    <a:pt x="2204" y="28247"/>
                    <a:pt x="2115" y="21226"/>
                    <a:pt x="1763" y="14176"/>
                  </a:cubicBezTo>
                  <a:cubicBezTo>
                    <a:pt x="1557" y="9593"/>
                    <a:pt x="1234" y="4980"/>
                    <a:pt x="823" y="398"/>
                  </a:cubicBezTo>
                  <a:cubicBezTo>
                    <a:pt x="808" y="133"/>
                    <a:pt x="595" y="1"/>
                    <a:pt x="3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75"/>
            <p:cNvSpPr/>
            <p:nvPr/>
          </p:nvSpPr>
          <p:spPr>
            <a:xfrm>
              <a:off x="952044" y="3345923"/>
              <a:ext cx="405435" cy="1618650"/>
            </a:xfrm>
            <a:custGeom>
              <a:avLst/>
              <a:gdLst/>
              <a:ahLst/>
              <a:cxnLst/>
              <a:rect l="l" t="t" r="r" b="b"/>
              <a:pathLst>
                <a:path w="9443" h="37700" extrusionOk="0">
                  <a:moveTo>
                    <a:pt x="8971" y="1"/>
                  </a:moveTo>
                  <a:cubicBezTo>
                    <a:pt x="8809" y="1"/>
                    <a:pt x="8644" y="87"/>
                    <a:pt x="8573" y="288"/>
                  </a:cubicBezTo>
                  <a:cubicBezTo>
                    <a:pt x="6928" y="5047"/>
                    <a:pt x="5577" y="9953"/>
                    <a:pt x="4490" y="14888"/>
                  </a:cubicBezTo>
                  <a:cubicBezTo>
                    <a:pt x="3491" y="19412"/>
                    <a:pt x="2727" y="23966"/>
                    <a:pt x="1846" y="28520"/>
                  </a:cubicBezTo>
                  <a:cubicBezTo>
                    <a:pt x="1288" y="31399"/>
                    <a:pt x="700" y="34307"/>
                    <a:pt x="54" y="37215"/>
                  </a:cubicBezTo>
                  <a:cubicBezTo>
                    <a:pt x="0" y="37501"/>
                    <a:pt x="261" y="37700"/>
                    <a:pt x="494" y="37700"/>
                  </a:cubicBezTo>
                  <a:cubicBezTo>
                    <a:pt x="645" y="37700"/>
                    <a:pt x="783" y="37617"/>
                    <a:pt x="818" y="37421"/>
                  </a:cubicBezTo>
                  <a:cubicBezTo>
                    <a:pt x="2933" y="27961"/>
                    <a:pt x="4226" y="18326"/>
                    <a:pt x="6752" y="8954"/>
                  </a:cubicBezTo>
                  <a:cubicBezTo>
                    <a:pt x="7516" y="6104"/>
                    <a:pt x="8368" y="3284"/>
                    <a:pt x="9337" y="493"/>
                  </a:cubicBezTo>
                  <a:cubicBezTo>
                    <a:pt x="9443" y="194"/>
                    <a:pt x="9211" y="1"/>
                    <a:pt x="89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75"/>
            <p:cNvSpPr/>
            <p:nvPr/>
          </p:nvSpPr>
          <p:spPr>
            <a:xfrm>
              <a:off x="669275" y="2697304"/>
              <a:ext cx="526040" cy="2078741"/>
            </a:xfrm>
            <a:custGeom>
              <a:avLst/>
              <a:gdLst/>
              <a:ahLst/>
              <a:cxnLst/>
              <a:rect l="l" t="t" r="r" b="b"/>
              <a:pathLst>
                <a:path w="12252" h="48416" extrusionOk="0">
                  <a:moveTo>
                    <a:pt x="1" y="1"/>
                  </a:moveTo>
                  <a:lnTo>
                    <a:pt x="1" y="1"/>
                  </a:lnTo>
                  <a:cubicBezTo>
                    <a:pt x="2028" y="13309"/>
                    <a:pt x="5729" y="23767"/>
                    <a:pt x="6287" y="37457"/>
                  </a:cubicBezTo>
                  <a:lnTo>
                    <a:pt x="9137" y="48415"/>
                  </a:lnTo>
                  <a:cubicBezTo>
                    <a:pt x="12251" y="28997"/>
                    <a:pt x="7316" y="17716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75"/>
            <p:cNvSpPr/>
            <p:nvPr/>
          </p:nvSpPr>
          <p:spPr>
            <a:xfrm>
              <a:off x="591090" y="3306551"/>
              <a:ext cx="485638" cy="1828945"/>
            </a:xfrm>
            <a:custGeom>
              <a:avLst/>
              <a:gdLst/>
              <a:ahLst/>
              <a:cxnLst/>
              <a:rect l="l" t="t" r="r" b="b"/>
              <a:pathLst>
                <a:path w="11311" h="42598" extrusionOk="0">
                  <a:moveTo>
                    <a:pt x="0" y="0"/>
                  </a:moveTo>
                  <a:lnTo>
                    <a:pt x="9195" y="42598"/>
                  </a:lnTo>
                  <a:lnTo>
                    <a:pt x="11311" y="34401"/>
                  </a:lnTo>
                  <a:cubicBezTo>
                    <a:pt x="10547" y="21857"/>
                    <a:pt x="6346" y="1089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75"/>
            <p:cNvSpPr/>
            <p:nvPr/>
          </p:nvSpPr>
          <p:spPr>
            <a:xfrm>
              <a:off x="983344" y="4364770"/>
              <a:ext cx="503327" cy="775793"/>
            </a:xfrm>
            <a:custGeom>
              <a:avLst/>
              <a:gdLst/>
              <a:ahLst/>
              <a:cxnLst/>
              <a:rect l="l" t="t" r="r" b="b"/>
              <a:pathLst>
                <a:path w="11723" h="18069" extrusionOk="0">
                  <a:moveTo>
                    <a:pt x="11722" y="1"/>
                  </a:moveTo>
                  <a:cubicBezTo>
                    <a:pt x="6757" y="2880"/>
                    <a:pt x="2880" y="7287"/>
                    <a:pt x="647" y="12575"/>
                  </a:cubicBezTo>
                  <a:lnTo>
                    <a:pt x="1" y="18068"/>
                  </a:lnTo>
                  <a:cubicBezTo>
                    <a:pt x="3585" y="11840"/>
                    <a:pt x="7492" y="5818"/>
                    <a:pt x="11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8" name="Google Shape;2908;p75"/>
          <p:cNvGrpSpPr/>
          <p:nvPr/>
        </p:nvGrpSpPr>
        <p:grpSpPr>
          <a:xfrm>
            <a:off x="7880424" y="2852977"/>
            <a:ext cx="686255" cy="2287667"/>
            <a:chOff x="591090" y="1835641"/>
            <a:chExt cx="991412" cy="3304922"/>
          </a:xfrm>
        </p:grpSpPr>
        <p:sp>
          <p:nvSpPr>
            <p:cNvPr id="2909" name="Google Shape;2909;p75"/>
            <p:cNvSpPr/>
            <p:nvPr/>
          </p:nvSpPr>
          <p:spPr>
            <a:xfrm>
              <a:off x="1057750" y="3683692"/>
              <a:ext cx="433944" cy="1331973"/>
            </a:xfrm>
            <a:custGeom>
              <a:avLst/>
              <a:gdLst/>
              <a:ahLst/>
              <a:cxnLst/>
              <a:rect l="l" t="t" r="r" b="b"/>
              <a:pathLst>
                <a:path w="10107" h="31023" extrusionOk="0">
                  <a:moveTo>
                    <a:pt x="10107" y="0"/>
                  </a:moveTo>
                  <a:lnTo>
                    <a:pt x="10107" y="0"/>
                  </a:lnTo>
                  <a:cubicBezTo>
                    <a:pt x="6023" y="4701"/>
                    <a:pt x="2792" y="10106"/>
                    <a:pt x="618" y="15952"/>
                  </a:cubicBezTo>
                  <a:lnTo>
                    <a:pt x="1" y="31023"/>
                  </a:lnTo>
                  <a:cubicBezTo>
                    <a:pt x="2968" y="20535"/>
                    <a:pt x="6346" y="10194"/>
                    <a:pt x="101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75"/>
            <p:cNvSpPr/>
            <p:nvPr/>
          </p:nvSpPr>
          <p:spPr>
            <a:xfrm>
              <a:off x="930362" y="1844228"/>
              <a:ext cx="237173" cy="742131"/>
            </a:xfrm>
            <a:custGeom>
              <a:avLst/>
              <a:gdLst/>
              <a:ahLst/>
              <a:cxnLst/>
              <a:rect l="l" t="t" r="r" b="b"/>
              <a:pathLst>
                <a:path w="5524" h="17285" extrusionOk="0">
                  <a:moveTo>
                    <a:pt x="2733" y="0"/>
                  </a:moveTo>
                  <a:cubicBezTo>
                    <a:pt x="2664" y="0"/>
                    <a:pt x="2596" y="13"/>
                    <a:pt x="2527" y="40"/>
                  </a:cubicBezTo>
                  <a:cubicBezTo>
                    <a:pt x="2292" y="187"/>
                    <a:pt x="2116" y="393"/>
                    <a:pt x="2057" y="657"/>
                  </a:cubicBezTo>
                  <a:cubicBezTo>
                    <a:pt x="559" y="4035"/>
                    <a:pt x="1" y="7766"/>
                    <a:pt x="500" y="11468"/>
                  </a:cubicBezTo>
                  <a:cubicBezTo>
                    <a:pt x="765" y="13612"/>
                    <a:pt x="1499" y="15875"/>
                    <a:pt x="3174" y="17285"/>
                  </a:cubicBezTo>
                  <a:lnTo>
                    <a:pt x="5230" y="15757"/>
                  </a:lnTo>
                  <a:cubicBezTo>
                    <a:pt x="5524" y="12261"/>
                    <a:pt x="5436" y="8706"/>
                    <a:pt x="4936" y="5210"/>
                  </a:cubicBezTo>
                  <a:cubicBezTo>
                    <a:pt x="4731" y="3683"/>
                    <a:pt x="4437" y="2096"/>
                    <a:pt x="3673" y="745"/>
                  </a:cubicBezTo>
                  <a:cubicBezTo>
                    <a:pt x="3474" y="373"/>
                    <a:pt x="3108" y="0"/>
                    <a:pt x="27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75"/>
            <p:cNvSpPr/>
            <p:nvPr/>
          </p:nvSpPr>
          <p:spPr>
            <a:xfrm>
              <a:off x="1030014" y="1835641"/>
              <a:ext cx="35378" cy="25675"/>
            </a:xfrm>
            <a:custGeom>
              <a:avLst/>
              <a:gdLst/>
              <a:ahLst/>
              <a:cxnLst/>
              <a:rect l="l" t="t" r="r" b="b"/>
              <a:pathLst>
                <a:path w="824" h="598" extrusionOk="0">
                  <a:moveTo>
                    <a:pt x="447" y="0"/>
                  </a:moveTo>
                  <a:cubicBezTo>
                    <a:pt x="425" y="0"/>
                    <a:pt x="404" y="2"/>
                    <a:pt x="383" y="5"/>
                  </a:cubicBezTo>
                  <a:cubicBezTo>
                    <a:pt x="148" y="5"/>
                    <a:pt x="1" y="181"/>
                    <a:pt x="1" y="328"/>
                  </a:cubicBezTo>
                  <a:cubicBezTo>
                    <a:pt x="27" y="486"/>
                    <a:pt x="195" y="597"/>
                    <a:pt x="378" y="597"/>
                  </a:cubicBezTo>
                  <a:cubicBezTo>
                    <a:pt x="399" y="597"/>
                    <a:pt x="420" y="596"/>
                    <a:pt x="441" y="593"/>
                  </a:cubicBezTo>
                  <a:cubicBezTo>
                    <a:pt x="647" y="563"/>
                    <a:pt x="823" y="416"/>
                    <a:pt x="823" y="240"/>
                  </a:cubicBezTo>
                  <a:cubicBezTo>
                    <a:pt x="797" y="108"/>
                    <a:pt x="629" y="0"/>
                    <a:pt x="4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75"/>
            <p:cNvSpPr/>
            <p:nvPr/>
          </p:nvSpPr>
          <p:spPr>
            <a:xfrm>
              <a:off x="1059983" y="1859513"/>
              <a:ext cx="33146" cy="27049"/>
            </a:xfrm>
            <a:custGeom>
              <a:avLst/>
              <a:gdLst/>
              <a:ahLst/>
              <a:cxnLst/>
              <a:rect l="l" t="t" r="r" b="b"/>
              <a:pathLst>
                <a:path w="772" h="630" extrusionOk="0">
                  <a:moveTo>
                    <a:pt x="486" y="0"/>
                  </a:moveTo>
                  <a:cubicBezTo>
                    <a:pt x="282" y="0"/>
                    <a:pt x="0" y="248"/>
                    <a:pt x="213" y="418"/>
                  </a:cubicBezTo>
                  <a:cubicBezTo>
                    <a:pt x="278" y="548"/>
                    <a:pt x="405" y="629"/>
                    <a:pt x="515" y="629"/>
                  </a:cubicBezTo>
                  <a:cubicBezTo>
                    <a:pt x="555" y="629"/>
                    <a:pt x="593" y="618"/>
                    <a:pt x="625" y="595"/>
                  </a:cubicBezTo>
                  <a:cubicBezTo>
                    <a:pt x="772" y="536"/>
                    <a:pt x="772" y="330"/>
                    <a:pt x="654" y="125"/>
                  </a:cubicBezTo>
                  <a:cubicBezTo>
                    <a:pt x="630" y="36"/>
                    <a:pt x="563" y="0"/>
                    <a:pt x="4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75"/>
            <p:cNvSpPr/>
            <p:nvPr/>
          </p:nvSpPr>
          <p:spPr>
            <a:xfrm>
              <a:off x="1035081" y="1864665"/>
              <a:ext cx="27779" cy="34434"/>
            </a:xfrm>
            <a:custGeom>
              <a:avLst/>
              <a:gdLst/>
              <a:ahLst/>
              <a:cxnLst/>
              <a:rect l="l" t="t" r="r" b="b"/>
              <a:pathLst>
                <a:path w="647" h="802" extrusionOk="0">
                  <a:moveTo>
                    <a:pt x="309" y="1"/>
                  </a:moveTo>
                  <a:cubicBezTo>
                    <a:pt x="294" y="1"/>
                    <a:pt x="280" y="2"/>
                    <a:pt x="265" y="5"/>
                  </a:cubicBezTo>
                  <a:cubicBezTo>
                    <a:pt x="118" y="34"/>
                    <a:pt x="0" y="210"/>
                    <a:pt x="59" y="445"/>
                  </a:cubicBezTo>
                  <a:cubicBezTo>
                    <a:pt x="86" y="660"/>
                    <a:pt x="236" y="802"/>
                    <a:pt x="373" y="802"/>
                  </a:cubicBezTo>
                  <a:cubicBezTo>
                    <a:pt x="386" y="802"/>
                    <a:pt x="399" y="800"/>
                    <a:pt x="411" y="798"/>
                  </a:cubicBezTo>
                  <a:cubicBezTo>
                    <a:pt x="558" y="798"/>
                    <a:pt x="646" y="592"/>
                    <a:pt x="617" y="357"/>
                  </a:cubicBezTo>
                  <a:cubicBezTo>
                    <a:pt x="590" y="142"/>
                    <a:pt x="465" y="1"/>
                    <a:pt x="3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75"/>
            <p:cNvSpPr/>
            <p:nvPr/>
          </p:nvSpPr>
          <p:spPr>
            <a:xfrm>
              <a:off x="1007302" y="1860415"/>
              <a:ext cx="29067" cy="31600"/>
            </a:xfrm>
            <a:custGeom>
              <a:avLst/>
              <a:gdLst/>
              <a:ahLst/>
              <a:cxnLst/>
              <a:rect l="l" t="t" r="r" b="b"/>
              <a:pathLst>
                <a:path w="677" h="736" extrusionOk="0">
                  <a:moveTo>
                    <a:pt x="420" y="0"/>
                  </a:moveTo>
                  <a:cubicBezTo>
                    <a:pt x="294" y="0"/>
                    <a:pt x="162" y="106"/>
                    <a:pt x="89" y="251"/>
                  </a:cubicBezTo>
                  <a:cubicBezTo>
                    <a:pt x="1" y="427"/>
                    <a:pt x="30" y="603"/>
                    <a:pt x="177" y="721"/>
                  </a:cubicBezTo>
                  <a:cubicBezTo>
                    <a:pt x="203" y="731"/>
                    <a:pt x="230" y="736"/>
                    <a:pt x="257" y="736"/>
                  </a:cubicBezTo>
                  <a:cubicBezTo>
                    <a:pt x="384" y="736"/>
                    <a:pt x="516" y="631"/>
                    <a:pt x="588" y="486"/>
                  </a:cubicBezTo>
                  <a:cubicBezTo>
                    <a:pt x="677" y="280"/>
                    <a:pt x="618" y="74"/>
                    <a:pt x="500" y="16"/>
                  </a:cubicBezTo>
                  <a:cubicBezTo>
                    <a:pt x="474" y="5"/>
                    <a:pt x="447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75"/>
            <p:cNvSpPr/>
            <p:nvPr/>
          </p:nvSpPr>
          <p:spPr>
            <a:xfrm>
              <a:off x="1088063" y="1889825"/>
              <a:ext cx="25246" cy="28294"/>
            </a:xfrm>
            <a:custGeom>
              <a:avLst/>
              <a:gdLst/>
              <a:ahLst/>
              <a:cxnLst/>
              <a:rect l="l" t="t" r="r" b="b"/>
              <a:pathLst>
                <a:path w="588" h="659" extrusionOk="0">
                  <a:moveTo>
                    <a:pt x="222" y="1"/>
                  </a:moveTo>
                  <a:cubicBezTo>
                    <a:pt x="207" y="1"/>
                    <a:pt x="191" y="3"/>
                    <a:pt x="176" y="6"/>
                  </a:cubicBezTo>
                  <a:cubicBezTo>
                    <a:pt x="29" y="94"/>
                    <a:pt x="0" y="271"/>
                    <a:pt x="59" y="418"/>
                  </a:cubicBezTo>
                  <a:cubicBezTo>
                    <a:pt x="136" y="571"/>
                    <a:pt x="257" y="658"/>
                    <a:pt x="365" y="658"/>
                  </a:cubicBezTo>
                  <a:cubicBezTo>
                    <a:pt x="381" y="658"/>
                    <a:pt x="396" y="656"/>
                    <a:pt x="411" y="653"/>
                  </a:cubicBezTo>
                  <a:cubicBezTo>
                    <a:pt x="529" y="535"/>
                    <a:pt x="588" y="388"/>
                    <a:pt x="499" y="241"/>
                  </a:cubicBezTo>
                  <a:cubicBezTo>
                    <a:pt x="448" y="87"/>
                    <a:pt x="330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75"/>
            <p:cNvSpPr/>
            <p:nvPr/>
          </p:nvSpPr>
          <p:spPr>
            <a:xfrm>
              <a:off x="1017392" y="1898670"/>
              <a:ext cx="22756" cy="26963"/>
            </a:xfrm>
            <a:custGeom>
              <a:avLst/>
              <a:gdLst/>
              <a:ahLst/>
              <a:cxnLst/>
              <a:rect l="l" t="t" r="r" b="b"/>
              <a:pathLst>
                <a:path w="530" h="628" extrusionOk="0">
                  <a:moveTo>
                    <a:pt x="279" y="0"/>
                  </a:moveTo>
                  <a:cubicBezTo>
                    <a:pt x="178" y="0"/>
                    <a:pt x="85" y="87"/>
                    <a:pt x="60" y="241"/>
                  </a:cubicBezTo>
                  <a:cubicBezTo>
                    <a:pt x="1" y="417"/>
                    <a:pt x="60" y="593"/>
                    <a:pt x="207" y="623"/>
                  </a:cubicBezTo>
                  <a:cubicBezTo>
                    <a:pt x="219" y="626"/>
                    <a:pt x="231" y="627"/>
                    <a:pt x="243" y="627"/>
                  </a:cubicBezTo>
                  <a:cubicBezTo>
                    <a:pt x="347" y="627"/>
                    <a:pt x="445" y="517"/>
                    <a:pt x="471" y="358"/>
                  </a:cubicBezTo>
                  <a:cubicBezTo>
                    <a:pt x="530" y="212"/>
                    <a:pt x="471" y="65"/>
                    <a:pt x="324" y="6"/>
                  </a:cubicBezTo>
                  <a:cubicBezTo>
                    <a:pt x="309" y="2"/>
                    <a:pt x="294" y="0"/>
                    <a:pt x="2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75"/>
            <p:cNvSpPr/>
            <p:nvPr/>
          </p:nvSpPr>
          <p:spPr>
            <a:xfrm>
              <a:off x="989656" y="1896995"/>
              <a:ext cx="27779" cy="30355"/>
            </a:xfrm>
            <a:custGeom>
              <a:avLst/>
              <a:gdLst/>
              <a:ahLst/>
              <a:cxnLst/>
              <a:rect l="l" t="t" r="r" b="b"/>
              <a:pathLst>
                <a:path w="647" h="707" extrusionOk="0">
                  <a:moveTo>
                    <a:pt x="393" y="0"/>
                  </a:moveTo>
                  <a:cubicBezTo>
                    <a:pt x="274" y="0"/>
                    <a:pt x="161" y="106"/>
                    <a:pt x="89" y="251"/>
                  </a:cubicBezTo>
                  <a:cubicBezTo>
                    <a:pt x="1" y="397"/>
                    <a:pt x="30" y="574"/>
                    <a:pt x="177" y="691"/>
                  </a:cubicBezTo>
                  <a:cubicBezTo>
                    <a:pt x="198" y="702"/>
                    <a:pt x="220" y="706"/>
                    <a:pt x="244" y="706"/>
                  </a:cubicBezTo>
                  <a:cubicBezTo>
                    <a:pt x="354" y="706"/>
                    <a:pt x="486" y="601"/>
                    <a:pt x="559" y="456"/>
                  </a:cubicBezTo>
                  <a:cubicBezTo>
                    <a:pt x="647" y="309"/>
                    <a:pt x="588" y="133"/>
                    <a:pt x="471" y="16"/>
                  </a:cubicBezTo>
                  <a:cubicBezTo>
                    <a:pt x="445" y="5"/>
                    <a:pt x="419" y="0"/>
                    <a:pt x="3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75"/>
            <p:cNvSpPr/>
            <p:nvPr/>
          </p:nvSpPr>
          <p:spPr>
            <a:xfrm>
              <a:off x="1065350" y="1892401"/>
              <a:ext cx="22713" cy="26963"/>
            </a:xfrm>
            <a:custGeom>
              <a:avLst/>
              <a:gdLst/>
              <a:ahLst/>
              <a:cxnLst/>
              <a:rect l="l" t="t" r="r" b="b"/>
              <a:pathLst>
                <a:path w="529" h="628" extrusionOk="0">
                  <a:moveTo>
                    <a:pt x="213" y="1"/>
                  </a:moveTo>
                  <a:cubicBezTo>
                    <a:pt x="201" y="1"/>
                    <a:pt x="189" y="2"/>
                    <a:pt x="176" y="5"/>
                  </a:cubicBezTo>
                  <a:cubicBezTo>
                    <a:pt x="59" y="64"/>
                    <a:pt x="0" y="211"/>
                    <a:pt x="30" y="387"/>
                  </a:cubicBezTo>
                  <a:cubicBezTo>
                    <a:pt x="55" y="541"/>
                    <a:pt x="170" y="628"/>
                    <a:pt x="277" y="628"/>
                  </a:cubicBezTo>
                  <a:cubicBezTo>
                    <a:pt x="293" y="628"/>
                    <a:pt x="308" y="626"/>
                    <a:pt x="323" y="622"/>
                  </a:cubicBezTo>
                  <a:cubicBezTo>
                    <a:pt x="470" y="563"/>
                    <a:pt x="529" y="416"/>
                    <a:pt x="470" y="269"/>
                  </a:cubicBezTo>
                  <a:cubicBezTo>
                    <a:pt x="418" y="111"/>
                    <a:pt x="318" y="1"/>
                    <a:pt x="2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75"/>
            <p:cNvSpPr/>
            <p:nvPr/>
          </p:nvSpPr>
          <p:spPr>
            <a:xfrm>
              <a:off x="1042637" y="1905196"/>
              <a:ext cx="22756" cy="31600"/>
            </a:xfrm>
            <a:custGeom>
              <a:avLst/>
              <a:gdLst/>
              <a:ahLst/>
              <a:cxnLst/>
              <a:rect l="l" t="t" r="r" b="b"/>
              <a:pathLst>
                <a:path w="530" h="736" extrusionOk="0">
                  <a:moveTo>
                    <a:pt x="265" y="1"/>
                  </a:moveTo>
                  <a:cubicBezTo>
                    <a:pt x="118" y="1"/>
                    <a:pt x="0" y="177"/>
                    <a:pt x="0" y="383"/>
                  </a:cubicBezTo>
                  <a:cubicBezTo>
                    <a:pt x="30" y="559"/>
                    <a:pt x="147" y="735"/>
                    <a:pt x="265" y="735"/>
                  </a:cubicBezTo>
                  <a:cubicBezTo>
                    <a:pt x="412" y="706"/>
                    <a:pt x="529" y="588"/>
                    <a:pt x="529" y="383"/>
                  </a:cubicBezTo>
                  <a:cubicBezTo>
                    <a:pt x="500" y="148"/>
                    <a:pt x="382" y="1"/>
                    <a:pt x="2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75"/>
            <p:cNvSpPr/>
            <p:nvPr/>
          </p:nvSpPr>
          <p:spPr>
            <a:xfrm>
              <a:off x="1096864" y="1922713"/>
              <a:ext cx="27779" cy="34434"/>
            </a:xfrm>
            <a:custGeom>
              <a:avLst/>
              <a:gdLst/>
              <a:ahLst/>
              <a:cxnLst/>
              <a:rect l="l" t="t" r="r" b="b"/>
              <a:pathLst>
                <a:path w="647" h="802" extrusionOk="0">
                  <a:moveTo>
                    <a:pt x="274" y="0"/>
                  </a:moveTo>
                  <a:cubicBezTo>
                    <a:pt x="261" y="0"/>
                    <a:pt x="248" y="2"/>
                    <a:pt x="236" y="4"/>
                  </a:cubicBezTo>
                  <a:cubicBezTo>
                    <a:pt x="89" y="33"/>
                    <a:pt x="1" y="239"/>
                    <a:pt x="59" y="474"/>
                  </a:cubicBezTo>
                  <a:cubicBezTo>
                    <a:pt x="86" y="662"/>
                    <a:pt x="236" y="801"/>
                    <a:pt x="374" y="801"/>
                  </a:cubicBezTo>
                  <a:cubicBezTo>
                    <a:pt x="387" y="801"/>
                    <a:pt x="399" y="800"/>
                    <a:pt x="412" y="797"/>
                  </a:cubicBezTo>
                  <a:cubicBezTo>
                    <a:pt x="559" y="768"/>
                    <a:pt x="647" y="562"/>
                    <a:pt x="588" y="327"/>
                  </a:cubicBezTo>
                  <a:cubicBezTo>
                    <a:pt x="561" y="139"/>
                    <a:pt x="412" y="0"/>
                    <a:pt x="2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75"/>
            <p:cNvSpPr/>
            <p:nvPr/>
          </p:nvSpPr>
          <p:spPr>
            <a:xfrm>
              <a:off x="1009835" y="1930270"/>
              <a:ext cx="30312" cy="36924"/>
            </a:xfrm>
            <a:custGeom>
              <a:avLst/>
              <a:gdLst/>
              <a:ahLst/>
              <a:cxnLst/>
              <a:rect l="l" t="t" r="r" b="b"/>
              <a:pathLst>
                <a:path w="706" h="860" extrusionOk="0">
                  <a:moveTo>
                    <a:pt x="396" y="1"/>
                  </a:moveTo>
                  <a:cubicBezTo>
                    <a:pt x="236" y="1"/>
                    <a:pt x="86" y="142"/>
                    <a:pt x="59" y="357"/>
                  </a:cubicBezTo>
                  <a:cubicBezTo>
                    <a:pt x="1" y="592"/>
                    <a:pt x="89" y="827"/>
                    <a:pt x="236" y="856"/>
                  </a:cubicBezTo>
                  <a:cubicBezTo>
                    <a:pt x="249" y="858"/>
                    <a:pt x="262" y="860"/>
                    <a:pt x="275" y="860"/>
                  </a:cubicBezTo>
                  <a:cubicBezTo>
                    <a:pt x="437" y="860"/>
                    <a:pt x="592" y="694"/>
                    <a:pt x="647" y="504"/>
                  </a:cubicBezTo>
                  <a:cubicBezTo>
                    <a:pt x="706" y="269"/>
                    <a:pt x="618" y="4"/>
                    <a:pt x="441" y="4"/>
                  </a:cubicBezTo>
                  <a:cubicBezTo>
                    <a:pt x="426" y="2"/>
                    <a:pt x="411" y="1"/>
                    <a:pt x="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75"/>
            <p:cNvSpPr/>
            <p:nvPr/>
          </p:nvSpPr>
          <p:spPr>
            <a:xfrm>
              <a:off x="973254" y="1934220"/>
              <a:ext cx="34090" cy="35336"/>
            </a:xfrm>
            <a:custGeom>
              <a:avLst/>
              <a:gdLst/>
              <a:ahLst/>
              <a:cxnLst/>
              <a:rect l="l" t="t" r="r" b="b"/>
              <a:pathLst>
                <a:path w="794" h="823" extrusionOk="0">
                  <a:moveTo>
                    <a:pt x="453" y="1"/>
                  </a:moveTo>
                  <a:cubicBezTo>
                    <a:pt x="325" y="1"/>
                    <a:pt x="186" y="112"/>
                    <a:pt x="118" y="294"/>
                  </a:cubicBezTo>
                  <a:cubicBezTo>
                    <a:pt x="1" y="471"/>
                    <a:pt x="30" y="706"/>
                    <a:pt x="206" y="794"/>
                  </a:cubicBezTo>
                  <a:cubicBezTo>
                    <a:pt x="246" y="814"/>
                    <a:pt x="287" y="823"/>
                    <a:pt x="328" y="823"/>
                  </a:cubicBezTo>
                  <a:cubicBezTo>
                    <a:pt x="469" y="823"/>
                    <a:pt x="608" y="711"/>
                    <a:pt x="676" y="529"/>
                  </a:cubicBezTo>
                  <a:cubicBezTo>
                    <a:pt x="794" y="353"/>
                    <a:pt x="735" y="118"/>
                    <a:pt x="559" y="30"/>
                  </a:cubicBezTo>
                  <a:cubicBezTo>
                    <a:pt x="526" y="10"/>
                    <a:pt x="490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75"/>
            <p:cNvSpPr/>
            <p:nvPr/>
          </p:nvSpPr>
          <p:spPr>
            <a:xfrm>
              <a:off x="1066595" y="1926492"/>
              <a:ext cx="27779" cy="33146"/>
            </a:xfrm>
            <a:custGeom>
              <a:avLst/>
              <a:gdLst/>
              <a:ahLst/>
              <a:cxnLst/>
              <a:rect l="l" t="t" r="r" b="b"/>
              <a:pathLst>
                <a:path w="647" h="772" extrusionOk="0">
                  <a:moveTo>
                    <a:pt x="303" y="0"/>
                  </a:moveTo>
                  <a:cubicBezTo>
                    <a:pt x="290" y="0"/>
                    <a:pt x="278" y="2"/>
                    <a:pt x="265" y="4"/>
                  </a:cubicBezTo>
                  <a:cubicBezTo>
                    <a:pt x="89" y="34"/>
                    <a:pt x="1" y="239"/>
                    <a:pt x="59" y="445"/>
                  </a:cubicBezTo>
                  <a:cubicBezTo>
                    <a:pt x="113" y="633"/>
                    <a:pt x="240" y="772"/>
                    <a:pt x="374" y="772"/>
                  </a:cubicBezTo>
                  <a:cubicBezTo>
                    <a:pt x="387" y="772"/>
                    <a:pt x="399" y="771"/>
                    <a:pt x="412" y="768"/>
                  </a:cubicBezTo>
                  <a:cubicBezTo>
                    <a:pt x="559" y="739"/>
                    <a:pt x="647" y="562"/>
                    <a:pt x="588" y="327"/>
                  </a:cubicBezTo>
                  <a:cubicBezTo>
                    <a:pt x="561" y="139"/>
                    <a:pt x="436" y="0"/>
                    <a:pt x="3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75"/>
            <p:cNvSpPr/>
            <p:nvPr/>
          </p:nvSpPr>
          <p:spPr>
            <a:xfrm>
              <a:off x="1041392" y="1945469"/>
              <a:ext cx="29024" cy="39243"/>
            </a:xfrm>
            <a:custGeom>
              <a:avLst/>
              <a:gdLst/>
              <a:ahLst/>
              <a:cxnLst/>
              <a:rect l="l" t="t" r="r" b="b"/>
              <a:pathLst>
                <a:path w="676" h="914" extrusionOk="0">
                  <a:moveTo>
                    <a:pt x="357" y="0"/>
                  </a:moveTo>
                  <a:cubicBezTo>
                    <a:pt x="346" y="0"/>
                    <a:pt x="334" y="1"/>
                    <a:pt x="323" y="3"/>
                  </a:cubicBezTo>
                  <a:cubicBezTo>
                    <a:pt x="147" y="3"/>
                    <a:pt x="0" y="209"/>
                    <a:pt x="0" y="473"/>
                  </a:cubicBezTo>
                  <a:cubicBezTo>
                    <a:pt x="29" y="737"/>
                    <a:pt x="176" y="914"/>
                    <a:pt x="353" y="914"/>
                  </a:cubicBezTo>
                  <a:cubicBezTo>
                    <a:pt x="558" y="914"/>
                    <a:pt x="676" y="708"/>
                    <a:pt x="676" y="444"/>
                  </a:cubicBezTo>
                  <a:cubicBezTo>
                    <a:pt x="676" y="196"/>
                    <a:pt x="521" y="0"/>
                    <a:pt x="3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75"/>
            <p:cNvSpPr/>
            <p:nvPr/>
          </p:nvSpPr>
          <p:spPr>
            <a:xfrm>
              <a:off x="1104421" y="1961398"/>
              <a:ext cx="32845" cy="37353"/>
            </a:xfrm>
            <a:custGeom>
              <a:avLst/>
              <a:gdLst/>
              <a:ahLst/>
              <a:cxnLst/>
              <a:rect l="l" t="t" r="r" b="b"/>
              <a:pathLst>
                <a:path w="765" h="870" extrusionOk="0">
                  <a:moveTo>
                    <a:pt x="334" y="1"/>
                  </a:moveTo>
                  <a:cubicBezTo>
                    <a:pt x="310" y="1"/>
                    <a:pt x="287" y="5"/>
                    <a:pt x="265" y="14"/>
                  </a:cubicBezTo>
                  <a:cubicBezTo>
                    <a:pt x="60" y="102"/>
                    <a:pt x="1" y="337"/>
                    <a:pt x="60" y="513"/>
                  </a:cubicBezTo>
                  <a:cubicBezTo>
                    <a:pt x="113" y="728"/>
                    <a:pt x="290" y="869"/>
                    <a:pt x="455" y="869"/>
                  </a:cubicBezTo>
                  <a:cubicBezTo>
                    <a:pt x="470" y="869"/>
                    <a:pt x="485" y="868"/>
                    <a:pt x="500" y="866"/>
                  </a:cubicBezTo>
                  <a:cubicBezTo>
                    <a:pt x="677" y="748"/>
                    <a:pt x="765" y="543"/>
                    <a:pt x="677" y="337"/>
                  </a:cubicBezTo>
                  <a:cubicBezTo>
                    <a:pt x="627" y="137"/>
                    <a:pt x="470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75"/>
            <p:cNvSpPr/>
            <p:nvPr/>
          </p:nvSpPr>
          <p:spPr>
            <a:xfrm>
              <a:off x="993434" y="1968096"/>
              <a:ext cx="25289" cy="33017"/>
            </a:xfrm>
            <a:custGeom>
              <a:avLst/>
              <a:gdLst/>
              <a:ahLst/>
              <a:cxnLst/>
              <a:rect l="l" t="t" r="r" b="b"/>
              <a:pathLst>
                <a:path w="589" h="769" extrusionOk="0">
                  <a:moveTo>
                    <a:pt x="316" y="1"/>
                  </a:moveTo>
                  <a:cubicBezTo>
                    <a:pt x="182" y="1"/>
                    <a:pt x="57" y="140"/>
                    <a:pt x="30" y="328"/>
                  </a:cubicBezTo>
                  <a:cubicBezTo>
                    <a:pt x="1" y="563"/>
                    <a:pt x="89" y="739"/>
                    <a:pt x="236" y="768"/>
                  </a:cubicBezTo>
                  <a:cubicBezTo>
                    <a:pt x="383" y="768"/>
                    <a:pt x="529" y="622"/>
                    <a:pt x="559" y="416"/>
                  </a:cubicBezTo>
                  <a:cubicBezTo>
                    <a:pt x="588" y="210"/>
                    <a:pt x="500" y="34"/>
                    <a:pt x="353" y="5"/>
                  </a:cubicBezTo>
                  <a:cubicBezTo>
                    <a:pt x="341" y="2"/>
                    <a:pt x="328" y="1"/>
                    <a:pt x="3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75"/>
            <p:cNvSpPr/>
            <p:nvPr/>
          </p:nvSpPr>
          <p:spPr>
            <a:xfrm>
              <a:off x="961919" y="1978228"/>
              <a:ext cx="30312" cy="37268"/>
            </a:xfrm>
            <a:custGeom>
              <a:avLst/>
              <a:gdLst/>
              <a:ahLst/>
              <a:cxnLst/>
              <a:rect l="l" t="t" r="r" b="b"/>
              <a:pathLst>
                <a:path w="706" h="868" extrusionOk="0">
                  <a:moveTo>
                    <a:pt x="402" y="0"/>
                  </a:moveTo>
                  <a:cubicBezTo>
                    <a:pt x="239" y="0"/>
                    <a:pt x="84" y="168"/>
                    <a:pt x="30" y="386"/>
                  </a:cubicBezTo>
                  <a:cubicBezTo>
                    <a:pt x="0" y="591"/>
                    <a:pt x="88" y="826"/>
                    <a:pt x="235" y="856"/>
                  </a:cubicBezTo>
                  <a:cubicBezTo>
                    <a:pt x="258" y="863"/>
                    <a:pt x="282" y="867"/>
                    <a:pt x="305" y="867"/>
                  </a:cubicBezTo>
                  <a:cubicBezTo>
                    <a:pt x="456" y="867"/>
                    <a:pt x="596" y="707"/>
                    <a:pt x="647" y="503"/>
                  </a:cubicBezTo>
                  <a:cubicBezTo>
                    <a:pt x="705" y="268"/>
                    <a:pt x="617" y="33"/>
                    <a:pt x="441" y="4"/>
                  </a:cubicBezTo>
                  <a:cubicBezTo>
                    <a:pt x="428" y="2"/>
                    <a:pt x="415" y="0"/>
                    <a:pt x="4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75"/>
            <p:cNvSpPr/>
            <p:nvPr/>
          </p:nvSpPr>
          <p:spPr>
            <a:xfrm>
              <a:off x="1071661" y="1964360"/>
              <a:ext cx="32802" cy="41905"/>
            </a:xfrm>
            <a:custGeom>
              <a:avLst/>
              <a:gdLst/>
              <a:ahLst/>
              <a:cxnLst/>
              <a:rect l="l" t="t" r="r" b="b"/>
              <a:pathLst>
                <a:path w="764" h="976" extrusionOk="0">
                  <a:moveTo>
                    <a:pt x="362" y="1"/>
                  </a:moveTo>
                  <a:cubicBezTo>
                    <a:pt x="349" y="1"/>
                    <a:pt x="336" y="2"/>
                    <a:pt x="323" y="4"/>
                  </a:cubicBezTo>
                  <a:cubicBezTo>
                    <a:pt x="147" y="33"/>
                    <a:pt x="0" y="239"/>
                    <a:pt x="29" y="532"/>
                  </a:cubicBezTo>
                  <a:cubicBezTo>
                    <a:pt x="57" y="780"/>
                    <a:pt x="213" y="976"/>
                    <a:pt x="402" y="976"/>
                  </a:cubicBezTo>
                  <a:cubicBezTo>
                    <a:pt x="415" y="976"/>
                    <a:pt x="428" y="975"/>
                    <a:pt x="441" y="973"/>
                  </a:cubicBezTo>
                  <a:cubicBezTo>
                    <a:pt x="617" y="973"/>
                    <a:pt x="764" y="738"/>
                    <a:pt x="735" y="474"/>
                  </a:cubicBezTo>
                  <a:cubicBezTo>
                    <a:pt x="707" y="199"/>
                    <a:pt x="551" y="1"/>
                    <a:pt x="3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75"/>
            <p:cNvSpPr/>
            <p:nvPr/>
          </p:nvSpPr>
          <p:spPr>
            <a:xfrm>
              <a:off x="1036326" y="1989735"/>
              <a:ext cx="36624" cy="49332"/>
            </a:xfrm>
            <a:custGeom>
              <a:avLst/>
              <a:gdLst/>
              <a:ahLst/>
              <a:cxnLst/>
              <a:rect l="l" t="t" r="r" b="b"/>
              <a:pathLst>
                <a:path w="853" h="1149" extrusionOk="0">
                  <a:moveTo>
                    <a:pt x="471" y="0"/>
                  </a:moveTo>
                  <a:cubicBezTo>
                    <a:pt x="236" y="0"/>
                    <a:pt x="30" y="235"/>
                    <a:pt x="1" y="558"/>
                  </a:cubicBezTo>
                  <a:cubicBezTo>
                    <a:pt x="1" y="881"/>
                    <a:pt x="147" y="1146"/>
                    <a:pt x="382" y="1146"/>
                  </a:cubicBezTo>
                  <a:cubicBezTo>
                    <a:pt x="394" y="1147"/>
                    <a:pt x="406" y="1148"/>
                    <a:pt x="418" y="1148"/>
                  </a:cubicBezTo>
                  <a:cubicBezTo>
                    <a:pt x="635" y="1148"/>
                    <a:pt x="795" y="896"/>
                    <a:pt x="823" y="617"/>
                  </a:cubicBezTo>
                  <a:cubicBezTo>
                    <a:pt x="852" y="294"/>
                    <a:pt x="676" y="29"/>
                    <a:pt x="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75"/>
            <p:cNvSpPr/>
            <p:nvPr/>
          </p:nvSpPr>
          <p:spPr>
            <a:xfrm>
              <a:off x="1022458" y="1972046"/>
              <a:ext cx="17689" cy="24172"/>
            </a:xfrm>
            <a:custGeom>
              <a:avLst/>
              <a:gdLst/>
              <a:ahLst/>
              <a:cxnLst/>
              <a:rect l="l" t="t" r="r" b="b"/>
              <a:pathLst>
                <a:path w="412" h="563" extrusionOk="0">
                  <a:moveTo>
                    <a:pt x="235" y="1"/>
                  </a:moveTo>
                  <a:cubicBezTo>
                    <a:pt x="118" y="1"/>
                    <a:pt x="0" y="118"/>
                    <a:pt x="0" y="265"/>
                  </a:cubicBezTo>
                  <a:cubicBezTo>
                    <a:pt x="0" y="441"/>
                    <a:pt x="89" y="559"/>
                    <a:pt x="206" y="559"/>
                  </a:cubicBezTo>
                  <a:cubicBezTo>
                    <a:pt x="216" y="562"/>
                    <a:pt x="226" y="563"/>
                    <a:pt x="236" y="563"/>
                  </a:cubicBezTo>
                  <a:cubicBezTo>
                    <a:pt x="338" y="563"/>
                    <a:pt x="412" y="429"/>
                    <a:pt x="412" y="295"/>
                  </a:cubicBezTo>
                  <a:cubicBezTo>
                    <a:pt x="412" y="148"/>
                    <a:pt x="324" y="1"/>
                    <a:pt x="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75"/>
            <p:cNvSpPr/>
            <p:nvPr/>
          </p:nvSpPr>
          <p:spPr>
            <a:xfrm>
              <a:off x="993434" y="2004762"/>
              <a:ext cx="37912" cy="50706"/>
            </a:xfrm>
            <a:custGeom>
              <a:avLst/>
              <a:gdLst/>
              <a:ahLst/>
              <a:cxnLst/>
              <a:rect l="l" t="t" r="r" b="b"/>
              <a:pathLst>
                <a:path w="883" h="1181" extrusionOk="0">
                  <a:moveTo>
                    <a:pt x="490" y="0"/>
                  </a:moveTo>
                  <a:cubicBezTo>
                    <a:pt x="269" y="0"/>
                    <a:pt x="58" y="227"/>
                    <a:pt x="30" y="531"/>
                  </a:cubicBezTo>
                  <a:cubicBezTo>
                    <a:pt x="1" y="855"/>
                    <a:pt x="118" y="1119"/>
                    <a:pt x="353" y="1178"/>
                  </a:cubicBezTo>
                  <a:cubicBezTo>
                    <a:pt x="367" y="1179"/>
                    <a:pt x="380" y="1180"/>
                    <a:pt x="393" y="1180"/>
                  </a:cubicBezTo>
                  <a:cubicBezTo>
                    <a:pt x="614" y="1180"/>
                    <a:pt x="825" y="954"/>
                    <a:pt x="853" y="649"/>
                  </a:cubicBezTo>
                  <a:cubicBezTo>
                    <a:pt x="882" y="326"/>
                    <a:pt x="735" y="32"/>
                    <a:pt x="529" y="3"/>
                  </a:cubicBezTo>
                  <a:cubicBezTo>
                    <a:pt x="516" y="1"/>
                    <a:pt x="503" y="0"/>
                    <a:pt x="4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75"/>
            <p:cNvSpPr/>
            <p:nvPr/>
          </p:nvSpPr>
          <p:spPr>
            <a:xfrm>
              <a:off x="1071661" y="2012404"/>
              <a:ext cx="35336" cy="49246"/>
            </a:xfrm>
            <a:custGeom>
              <a:avLst/>
              <a:gdLst/>
              <a:ahLst/>
              <a:cxnLst/>
              <a:rect l="l" t="t" r="r" b="b"/>
              <a:pathLst>
                <a:path w="823" h="1147" extrusionOk="0">
                  <a:moveTo>
                    <a:pt x="411" y="1"/>
                  </a:moveTo>
                  <a:cubicBezTo>
                    <a:pt x="176" y="1"/>
                    <a:pt x="0" y="236"/>
                    <a:pt x="0" y="559"/>
                  </a:cubicBezTo>
                  <a:cubicBezTo>
                    <a:pt x="0" y="882"/>
                    <a:pt x="176" y="1147"/>
                    <a:pt x="411" y="1147"/>
                  </a:cubicBezTo>
                  <a:cubicBezTo>
                    <a:pt x="646" y="1147"/>
                    <a:pt x="823" y="882"/>
                    <a:pt x="823" y="559"/>
                  </a:cubicBezTo>
                  <a:cubicBezTo>
                    <a:pt x="823" y="236"/>
                    <a:pt x="646" y="1"/>
                    <a:pt x="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75"/>
            <p:cNvSpPr/>
            <p:nvPr/>
          </p:nvSpPr>
          <p:spPr>
            <a:xfrm>
              <a:off x="1110732" y="2006093"/>
              <a:ext cx="32845" cy="42935"/>
            </a:xfrm>
            <a:custGeom>
              <a:avLst/>
              <a:gdLst/>
              <a:ahLst/>
              <a:cxnLst/>
              <a:rect l="l" t="t" r="r" b="b"/>
              <a:pathLst>
                <a:path w="765" h="1000" extrusionOk="0">
                  <a:moveTo>
                    <a:pt x="324" y="1"/>
                  </a:moveTo>
                  <a:cubicBezTo>
                    <a:pt x="148" y="30"/>
                    <a:pt x="1" y="265"/>
                    <a:pt x="30" y="530"/>
                  </a:cubicBezTo>
                  <a:cubicBezTo>
                    <a:pt x="60" y="794"/>
                    <a:pt x="236" y="1000"/>
                    <a:pt x="412" y="1000"/>
                  </a:cubicBezTo>
                  <a:cubicBezTo>
                    <a:pt x="618" y="970"/>
                    <a:pt x="765" y="735"/>
                    <a:pt x="735" y="471"/>
                  </a:cubicBezTo>
                  <a:cubicBezTo>
                    <a:pt x="706" y="207"/>
                    <a:pt x="530" y="1"/>
                    <a:pt x="3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75"/>
            <p:cNvSpPr/>
            <p:nvPr/>
          </p:nvSpPr>
          <p:spPr>
            <a:xfrm>
              <a:off x="1115799" y="2052763"/>
              <a:ext cx="35336" cy="50534"/>
            </a:xfrm>
            <a:custGeom>
              <a:avLst/>
              <a:gdLst/>
              <a:ahLst/>
              <a:cxnLst/>
              <a:rect l="l" t="t" r="r" b="b"/>
              <a:pathLst>
                <a:path w="823" h="1177" extrusionOk="0">
                  <a:moveTo>
                    <a:pt x="412" y="1"/>
                  </a:moveTo>
                  <a:cubicBezTo>
                    <a:pt x="177" y="1"/>
                    <a:pt x="0" y="265"/>
                    <a:pt x="0" y="589"/>
                  </a:cubicBezTo>
                  <a:cubicBezTo>
                    <a:pt x="0" y="912"/>
                    <a:pt x="206" y="1176"/>
                    <a:pt x="412" y="1176"/>
                  </a:cubicBezTo>
                  <a:cubicBezTo>
                    <a:pt x="647" y="1147"/>
                    <a:pt x="823" y="912"/>
                    <a:pt x="823" y="589"/>
                  </a:cubicBezTo>
                  <a:cubicBezTo>
                    <a:pt x="823" y="265"/>
                    <a:pt x="617" y="1"/>
                    <a:pt x="4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75"/>
            <p:cNvSpPr/>
            <p:nvPr/>
          </p:nvSpPr>
          <p:spPr>
            <a:xfrm>
              <a:off x="951830" y="2020863"/>
              <a:ext cx="41647" cy="49762"/>
            </a:xfrm>
            <a:custGeom>
              <a:avLst/>
              <a:gdLst/>
              <a:ahLst/>
              <a:cxnLst/>
              <a:rect l="l" t="t" r="r" b="b"/>
              <a:pathLst>
                <a:path w="970" h="1159" extrusionOk="0">
                  <a:moveTo>
                    <a:pt x="523" y="0"/>
                  </a:moveTo>
                  <a:cubicBezTo>
                    <a:pt x="335" y="0"/>
                    <a:pt x="138" y="216"/>
                    <a:pt x="59" y="480"/>
                  </a:cubicBezTo>
                  <a:cubicBezTo>
                    <a:pt x="0" y="803"/>
                    <a:pt x="118" y="1096"/>
                    <a:pt x="353" y="1155"/>
                  </a:cubicBezTo>
                  <a:cubicBezTo>
                    <a:pt x="366" y="1157"/>
                    <a:pt x="379" y="1158"/>
                    <a:pt x="392" y="1158"/>
                  </a:cubicBezTo>
                  <a:cubicBezTo>
                    <a:pt x="588" y="1158"/>
                    <a:pt x="799" y="958"/>
                    <a:pt x="882" y="656"/>
                  </a:cubicBezTo>
                  <a:cubicBezTo>
                    <a:pt x="970" y="362"/>
                    <a:pt x="823" y="68"/>
                    <a:pt x="588" y="10"/>
                  </a:cubicBezTo>
                  <a:cubicBezTo>
                    <a:pt x="566" y="3"/>
                    <a:pt x="545" y="0"/>
                    <a:pt x="5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75"/>
            <p:cNvSpPr/>
            <p:nvPr/>
          </p:nvSpPr>
          <p:spPr>
            <a:xfrm>
              <a:off x="1026236" y="2042674"/>
              <a:ext cx="29067" cy="39157"/>
            </a:xfrm>
            <a:custGeom>
              <a:avLst/>
              <a:gdLst/>
              <a:ahLst/>
              <a:cxnLst/>
              <a:rect l="l" t="t" r="r" b="b"/>
              <a:pathLst>
                <a:path w="677" h="912" extrusionOk="0">
                  <a:moveTo>
                    <a:pt x="382" y="1"/>
                  </a:moveTo>
                  <a:cubicBezTo>
                    <a:pt x="177" y="1"/>
                    <a:pt x="30" y="207"/>
                    <a:pt x="1" y="442"/>
                  </a:cubicBezTo>
                  <a:cubicBezTo>
                    <a:pt x="1" y="706"/>
                    <a:pt x="118" y="912"/>
                    <a:pt x="294" y="912"/>
                  </a:cubicBezTo>
                  <a:cubicBezTo>
                    <a:pt x="471" y="912"/>
                    <a:pt x="647" y="735"/>
                    <a:pt x="676" y="471"/>
                  </a:cubicBezTo>
                  <a:cubicBezTo>
                    <a:pt x="676" y="236"/>
                    <a:pt x="559" y="30"/>
                    <a:pt x="3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75"/>
            <p:cNvSpPr/>
            <p:nvPr/>
          </p:nvSpPr>
          <p:spPr>
            <a:xfrm>
              <a:off x="983344" y="2058989"/>
              <a:ext cx="31600" cy="40659"/>
            </a:xfrm>
            <a:custGeom>
              <a:avLst/>
              <a:gdLst/>
              <a:ahLst/>
              <a:cxnLst/>
              <a:rect l="l" t="t" r="r" b="b"/>
              <a:pathLst>
                <a:path w="736" h="947" extrusionOk="0">
                  <a:moveTo>
                    <a:pt x="402" y="0"/>
                  </a:moveTo>
                  <a:cubicBezTo>
                    <a:pt x="214" y="0"/>
                    <a:pt x="58" y="196"/>
                    <a:pt x="30" y="444"/>
                  </a:cubicBezTo>
                  <a:cubicBezTo>
                    <a:pt x="1" y="708"/>
                    <a:pt x="118" y="943"/>
                    <a:pt x="294" y="943"/>
                  </a:cubicBezTo>
                  <a:cubicBezTo>
                    <a:pt x="307" y="945"/>
                    <a:pt x="320" y="946"/>
                    <a:pt x="333" y="946"/>
                  </a:cubicBezTo>
                  <a:cubicBezTo>
                    <a:pt x="496" y="946"/>
                    <a:pt x="651" y="777"/>
                    <a:pt x="706" y="532"/>
                  </a:cubicBezTo>
                  <a:cubicBezTo>
                    <a:pt x="735" y="267"/>
                    <a:pt x="618" y="32"/>
                    <a:pt x="441" y="3"/>
                  </a:cubicBezTo>
                  <a:cubicBezTo>
                    <a:pt x="428" y="1"/>
                    <a:pt x="415" y="0"/>
                    <a:pt x="4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75"/>
            <p:cNvSpPr/>
            <p:nvPr/>
          </p:nvSpPr>
          <p:spPr>
            <a:xfrm>
              <a:off x="1082996" y="2090503"/>
              <a:ext cx="35378" cy="46842"/>
            </a:xfrm>
            <a:custGeom>
              <a:avLst/>
              <a:gdLst/>
              <a:ahLst/>
              <a:cxnLst/>
              <a:rect l="l" t="t" r="r" b="b"/>
              <a:pathLst>
                <a:path w="824" h="1091" extrusionOk="0">
                  <a:moveTo>
                    <a:pt x="406" y="1"/>
                  </a:moveTo>
                  <a:cubicBezTo>
                    <a:pt x="213" y="1"/>
                    <a:pt x="30" y="226"/>
                    <a:pt x="30" y="503"/>
                  </a:cubicBezTo>
                  <a:cubicBezTo>
                    <a:pt x="0" y="826"/>
                    <a:pt x="147" y="1090"/>
                    <a:pt x="382" y="1090"/>
                  </a:cubicBezTo>
                  <a:cubicBezTo>
                    <a:pt x="588" y="1090"/>
                    <a:pt x="823" y="885"/>
                    <a:pt x="823" y="561"/>
                  </a:cubicBezTo>
                  <a:cubicBezTo>
                    <a:pt x="823" y="268"/>
                    <a:pt x="647" y="33"/>
                    <a:pt x="441" y="3"/>
                  </a:cubicBezTo>
                  <a:cubicBezTo>
                    <a:pt x="429" y="2"/>
                    <a:pt x="418" y="1"/>
                    <a:pt x="4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75"/>
            <p:cNvSpPr/>
            <p:nvPr/>
          </p:nvSpPr>
          <p:spPr>
            <a:xfrm>
              <a:off x="1120822" y="2109523"/>
              <a:ext cx="39157" cy="54313"/>
            </a:xfrm>
            <a:custGeom>
              <a:avLst/>
              <a:gdLst/>
              <a:ahLst/>
              <a:cxnLst/>
              <a:rect l="l" t="t" r="r" b="b"/>
              <a:pathLst>
                <a:path w="912" h="1265" extrusionOk="0">
                  <a:moveTo>
                    <a:pt x="441" y="1"/>
                  </a:moveTo>
                  <a:cubicBezTo>
                    <a:pt x="177" y="1"/>
                    <a:pt x="1" y="295"/>
                    <a:pt x="1" y="647"/>
                  </a:cubicBezTo>
                  <a:cubicBezTo>
                    <a:pt x="1" y="1000"/>
                    <a:pt x="206" y="1264"/>
                    <a:pt x="441" y="1264"/>
                  </a:cubicBezTo>
                  <a:cubicBezTo>
                    <a:pt x="706" y="1264"/>
                    <a:pt x="912" y="970"/>
                    <a:pt x="882" y="647"/>
                  </a:cubicBezTo>
                  <a:cubicBezTo>
                    <a:pt x="882" y="295"/>
                    <a:pt x="677" y="1"/>
                    <a:pt x="4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75"/>
            <p:cNvSpPr/>
            <p:nvPr/>
          </p:nvSpPr>
          <p:spPr>
            <a:xfrm>
              <a:off x="941740" y="2076378"/>
              <a:ext cx="39114" cy="48474"/>
            </a:xfrm>
            <a:custGeom>
              <a:avLst/>
              <a:gdLst/>
              <a:ahLst/>
              <a:cxnLst/>
              <a:rect l="l" t="t" r="r" b="b"/>
              <a:pathLst>
                <a:path w="911" h="1129" extrusionOk="0">
                  <a:moveTo>
                    <a:pt x="464" y="0"/>
                  </a:moveTo>
                  <a:cubicBezTo>
                    <a:pt x="277" y="0"/>
                    <a:pt x="85" y="219"/>
                    <a:pt x="59" y="509"/>
                  </a:cubicBezTo>
                  <a:cubicBezTo>
                    <a:pt x="0" y="832"/>
                    <a:pt x="147" y="1096"/>
                    <a:pt x="382" y="1125"/>
                  </a:cubicBezTo>
                  <a:cubicBezTo>
                    <a:pt x="395" y="1127"/>
                    <a:pt x="408" y="1128"/>
                    <a:pt x="422" y="1128"/>
                  </a:cubicBezTo>
                  <a:cubicBezTo>
                    <a:pt x="617" y="1128"/>
                    <a:pt x="825" y="929"/>
                    <a:pt x="852" y="626"/>
                  </a:cubicBezTo>
                  <a:cubicBezTo>
                    <a:pt x="911" y="303"/>
                    <a:pt x="764" y="39"/>
                    <a:pt x="529" y="9"/>
                  </a:cubicBezTo>
                  <a:cubicBezTo>
                    <a:pt x="508" y="3"/>
                    <a:pt x="486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75"/>
            <p:cNvSpPr/>
            <p:nvPr/>
          </p:nvSpPr>
          <p:spPr>
            <a:xfrm>
              <a:off x="1053972" y="2062767"/>
              <a:ext cx="34090" cy="43150"/>
            </a:xfrm>
            <a:custGeom>
              <a:avLst/>
              <a:gdLst/>
              <a:ahLst/>
              <a:cxnLst/>
              <a:rect l="l" t="t" r="r" b="b"/>
              <a:pathLst>
                <a:path w="794" h="1005" extrusionOk="0">
                  <a:moveTo>
                    <a:pt x="432" y="0"/>
                  </a:moveTo>
                  <a:cubicBezTo>
                    <a:pt x="243" y="0"/>
                    <a:pt x="85" y="196"/>
                    <a:pt x="30" y="444"/>
                  </a:cubicBezTo>
                  <a:cubicBezTo>
                    <a:pt x="1" y="708"/>
                    <a:pt x="118" y="972"/>
                    <a:pt x="324" y="1002"/>
                  </a:cubicBezTo>
                  <a:cubicBezTo>
                    <a:pt x="335" y="1004"/>
                    <a:pt x="347" y="1005"/>
                    <a:pt x="358" y="1005"/>
                  </a:cubicBezTo>
                  <a:cubicBezTo>
                    <a:pt x="526" y="1005"/>
                    <a:pt x="708" y="807"/>
                    <a:pt x="735" y="532"/>
                  </a:cubicBezTo>
                  <a:cubicBezTo>
                    <a:pt x="794" y="267"/>
                    <a:pt x="647" y="32"/>
                    <a:pt x="471" y="3"/>
                  </a:cubicBezTo>
                  <a:cubicBezTo>
                    <a:pt x="458" y="1"/>
                    <a:pt x="445" y="0"/>
                    <a:pt x="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75"/>
            <p:cNvSpPr/>
            <p:nvPr/>
          </p:nvSpPr>
          <p:spPr>
            <a:xfrm>
              <a:off x="1013613" y="2086725"/>
              <a:ext cx="37912" cy="49461"/>
            </a:xfrm>
            <a:custGeom>
              <a:avLst/>
              <a:gdLst/>
              <a:ahLst/>
              <a:cxnLst/>
              <a:rect l="l" t="t" r="r" b="b"/>
              <a:pathLst>
                <a:path w="883" h="1152" extrusionOk="0">
                  <a:moveTo>
                    <a:pt x="490" y="1"/>
                  </a:moveTo>
                  <a:cubicBezTo>
                    <a:pt x="272" y="1"/>
                    <a:pt x="87" y="225"/>
                    <a:pt x="59" y="503"/>
                  </a:cubicBezTo>
                  <a:cubicBezTo>
                    <a:pt x="1" y="826"/>
                    <a:pt x="148" y="1090"/>
                    <a:pt x="353" y="1149"/>
                  </a:cubicBezTo>
                  <a:cubicBezTo>
                    <a:pt x="367" y="1151"/>
                    <a:pt x="380" y="1151"/>
                    <a:pt x="393" y="1151"/>
                  </a:cubicBezTo>
                  <a:cubicBezTo>
                    <a:pt x="611" y="1151"/>
                    <a:pt x="797" y="925"/>
                    <a:pt x="853" y="620"/>
                  </a:cubicBezTo>
                  <a:cubicBezTo>
                    <a:pt x="882" y="326"/>
                    <a:pt x="735" y="33"/>
                    <a:pt x="530" y="3"/>
                  </a:cubicBezTo>
                  <a:cubicBezTo>
                    <a:pt x="516" y="1"/>
                    <a:pt x="503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75"/>
            <p:cNvSpPr/>
            <p:nvPr/>
          </p:nvSpPr>
          <p:spPr>
            <a:xfrm>
              <a:off x="973254" y="2110726"/>
              <a:ext cx="41690" cy="54442"/>
            </a:xfrm>
            <a:custGeom>
              <a:avLst/>
              <a:gdLst/>
              <a:ahLst/>
              <a:cxnLst/>
              <a:rect l="l" t="t" r="r" b="b"/>
              <a:pathLst>
                <a:path w="971" h="1268" extrusionOk="0">
                  <a:moveTo>
                    <a:pt x="494" y="0"/>
                  </a:moveTo>
                  <a:cubicBezTo>
                    <a:pt x="271" y="0"/>
                    <a:pt x="58" y="255"/>
                    <a:pt x="30" y="590"/>
                  </a:cubicBezTo>
                  <a:cubicBezTo>
                    <a:pt x="1" y="942"/>
                    <a:pt x="177" y="1236"/>
                    <a:pt x="412" y="1266"/>
                  </a:cubicBezTo>
                  <a:cubicBezTo>
                    <a:pt x="425" y="1267"/>
                    <a:pt x="439" y="1268"/>
                    <a:pt x="452" y="1268"/>
                  </a:cubicBezTo>
                  <a:cubicBezTo>
                    <a:pt x="700" y="1268"/>
                    <a:pt x="913" y="1013"/>
                    <a:pt x="941" y="678"/>
                  </a:cubicBezTo>
                  <a:cubicBezTo>
                    <a:pt x="970" y="325"/>
                    <a:pt x="794" y="2"/>
                    <a:pt x="529" y="2"/>
                  </a:cubicBezTo>
                  <a:cubicBezTo>
                    <a:pt x="517" y="1"/>
                    <a:pt x="506" y="0"/>
                    <a:pt x="4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75"/>
            <p:cNvSpPr/>
            <p:nvPr/>
          </p:nvSpPr>
          <p:spPr>
            <a:xfrm>
              <a:off x="1046416" y="2115835"/>
              <a:ext cx="36624" cy="48001"/>
            </a:xfrm>
            <a:custGeom>
              <a:avLst/>
              <a:gdLst/>
              <a:ahLst/>
              <a:cxnLst/>
              <a:rect l="l" t="t" r="r" b="b"/>
              <a:pathLst>
                <a:path w="853" h="1118" extrusionOk="0">
                  <a:moveTo>
                    <a:pt x="471" y="1"/>
                  </a:moveTo>
                  <a:cubicBezTo>
                    <a:pt x="265" y="1"/>
                    <a:pt x="59" y="206"/>
                    <a:pt x="30" y="530"/>
                  </a:cubicBezTo>
                  <a:cubicBezTo>
                    <a:pt x="1" y="823"/>
                    <a:pt x="147" y="1088"/>
                    <a:pt x="353" y="1117"/>
                  </a:cubicBezTo>
                  <a:cubicBezTo>
                    <a:pt x="588" y="1117"/>
                    <a:pt x="764" y="882"/>
                    <a:pt x="794" y="588"/>
                  </a:cubicBezTo>
                  <a:cubicBezTo>
                    <a:pt x="852" y="295"/>
                    <a:pt x="676" y="30"/>
                    <a:pt x="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75"/>
            <p:cNvSpPr/>
            <p:nvPr/>
          </p:nvSpPr>
          <p:spPr>
            <a:xfrm>
              <a:off x="1079218" y="2144773"/>
              <a:ext cx="45425" cy="59508"/>
            </a:xfrm>
            <a:custGeom>
              <a:avLst/>
              <a:gdLst/>
              <a:ahLst/>
              <a:cxnLst/>
              <a:rect l="l" t="t" r="r" b="b"/>
              <a:pathLst>
                <a:path w="1058" h="1386" extrusionOk="0">
                  <a:moveTo>
                    <a:pt x="551" y="0"/>
                  </a:moveTo>
                  <a:cubicBezTo>
                    <a:pt x="300" y="0"/>
                    <a:pt x="58" y="285"/>
                    <a:pt x="30" y="649"/>
                  </a:cubicBezTo>
                  <a:cubicBezTo>
                    <a:pt x="0" y="1001"/>
                    <a:pt x="177" y="1354"/>
                    <a:pt x="441" y="1383"/>
                  </a:cubicBezTo>
                  <a:cubicBezTo>
                    <a:pt x="455" y="1385"/>
                    <a:pt x="468" y="1385"/>
                    <a:pt x="481" y="1385"/>
                  </a:cubicBezTo>
                  <a:cubicBezTo>
                    <a:pt x="756" y="1385"/>
                    <a:pt x="971" y="1101"/>
                    <a:pt x="999" y="737"/>
                  </a:cubicBezTo>
                  <a:cubicBezTo>
                    <a:pt x="1058" y="384"/>
                    <a:pt x="852" y="32"/>
                    <a:pt x="588" y="3"/>
                  </a:cubicBezTo>
                  <a:cubicBezTo>
                    <a:pt x="576" y="1"/>
                    <a:pt x="563" y="0"/>
                    <a:pt x="5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75"/>
            <p:cNvSpPr/>
            <p:nvPr/>
          </p:nvSpPr>
          <p:spPr>
            <a:xfrm>
              <a:off x="927872" y="2173797"/>
              <a:ext cx="45425" cy="59379"/>
            </a:xfrm>
            <a:custGeom>
              <a:avLst/>
              <a:gdLst/>
              <a:ahLst/>
              <a:cxnLst/>
              <a:rect l="l" t="t" r="r" b="b"/>
              <a:pathLst>
                <a:path w="1058" h="1383" extrusionOk="0">
                  <a:moveTo>
                    <a:pt x="551" y="0"/>
                  </a:moveTo>
                  <a:cubicBezTo>
                    <a:pt x="302" y="0"/>
                    <a:pt x="85" y="284"/>
                    <a:pt x="29" y="649"/>
                  </a:cubicBezTo>
                  <a:cubicBezTo>
                    <a:pt x="0" y="1001"/>
                    <a:pt x="176" y="1354"/>
                    <a:pt x="441" y="1383"/>
                  </a:cubicBezTo>
                  <a:cubicBezTo>
                    <a:pt x="735" y="1383"/>
                    <a:pt x="970" y="1089"/>
                    <a:pt x="999" y="737"/>
                  </a:cubicBezTo>
                  <a:cubicBezTo>
                    <a:pt x="1058" y="355"/>
                    <a:pt x="852" y="32"/>
                    <a:pt x="588" y="2"/>
                  </a:cubicBezTo>
                  <a:cubicBezTo>
                    <a:pt x="575" y="1"/>
                    <a:pt x="563" y="0"/>
                    <a:pt x="5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75"/>
            <p:cNvSpPr/>
            <p:nvPr/>
          </p:nvSpPr>
          <p:spPr>
            <a:xfrm>
              <a:off x="940452" y="2132107"/>
              <a:ext cx="27822" cy="36752"/>
            </a:xfrm>
            <a:custGeom>
              <a:avLst/>
              <a:gdLst/>
              <a:ahLst/>
              <a:cxnLst/>
              <a:rect l="l" t="t" r="r" b="b"/>
              <a:pathLst>
                <a:path w="648" h="856" extrusionOk="0">
                  <a:moveTo>
                    <a:pt x="321" y="1"/>
                  </a:moveTo>
                  <a:cubicBezTo>
                    <a:pt x="182" y="1"/>
                    <a:pt x="30" y="168"/>
                    <a:pt x="30" y="386"/>
                  </a:cubicBezTo>
                  <a:cubicBezTo>
                    <a:pt x="1" y="621"/>
                    <a:pt x="118" y="856"/>
                    <a:pt x="295" y="856"/>
                  </a:cubicBezTo>
                  <a:cubicBezTo>
                    <a:pt x="442" y="856"/>
                    <a:pt x="618" y="679"/>
                    <a:pt x="618" y="444"/>
                  </a:cubicBezTo>
                  <a:cubicBezTo>
                    <a:pt x="647" y="209"/>
                    <a:pt x="530" y="4"/>
                    <a:pt x="353" y="4"/>
                  </a:cubicBezTo>
                  <a:cubicBezTo>
                    <a:pt x="343" y="2"/>
                    <a:pt x="332" y="1"/>
                    <a:pt x="3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75"/>
            <p:cNvSpPr/>
            <p:nvPr/>
          </p:nvSpPr>
          <p:spPr>
            <a:xfrm>
              <a:off x="1011080" y="2146104"/>
              <a:ext cx="36624" cy="48087"/>
            </a:xfrm>
            <a:custGeom>
              <a:avLst/>
              <a:gdLst/>
              <a:ahLst/>
              <a:cxnLst/>
              <a:rect l="l" t="t" r="r" b="b"/>
              <a:pathLst>
                <a:path w="853" h="1120" extrusionOk="0">
                  <a:moveTo>
                    <a:pt x="471" y="1"/>
                  </a:moveTo>
                  <a:cubicBezTo>
                    <a:pt x="265" y="1"/>
                    <a:pt x="60" y="236"/>
                    <a:pt x="30" y="530"/>
                  </a:cubicBezTo>
                  <a:cubicBezTo>
                    <a:pt x="1" y="853"/>
                    <a:pt x="148" y="1117"/>
                    <a:pt x="383" y="1117"/>
                  </a:cubicBezTo>
                  <a:cubicBezTo>
                    <a:pt x="395" y="1119"/>
                    <a:pt x="406" y="1120"/>
                    <a:pt x="418" y="1120"/>
                  </a:cubicBezTo>
                  <a:cubicBezTo>
                    <a:pt x="611" y="1120"/>
                    <a:pt x="796" y="895"/>
                    <a:pt x="824" y="618"/>
                  </a:cubicBezTo>
                  <a:cubicBezTo>
                    <a:pt x="853" y="295"/>
                    <a:pt x="706" y="30"/>
                    <a:pt x="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75"/>
            <p:cNvSpPr/>
            <p:nvPr/>
          </p:nvSpPr>
          <p:spPr>
            <a:xfrm>
              <a:off x="978321" y="2172509"/>
              <a:ext cx="30312" cy="39371"/>
            </a:xfrm>
            <a:custGeom>
              <a:avLst/>
              <a:gdLst/>
              <a:ahLst/>
              <a:cxnLst/>
              <a:rect l="l" t="t" r="r" b="b"/>
              <a:pathLst>
                <a:path w="706" h="917" extrusionOk="0">
                  <a:moveTo>
                    <a:pt x="348" y="0"/>
                  </a:moveTo>
                  <a:cubicBezTo>
                    <a:pt x="187" y="0"/>
                    <a:pt x="57" y="194"/>
                    <a:pt x="30" y="414"/>
                  </a:cubicBezTo>
                  <a:cubicBezTo>
                    <a:pt x="0" y="679"/>
                    <a:pt x="118" y="914"/>
                    <a:pt x="294" y="914"/>
                  </a:cubicBezTo>
                  <a:cubicBezTo>
                    <a:pt x="305" y="915"/>
                    <a:pt x="317" y="916"/>
                    <a:pt x="328" y="916"/>
                  </a:cubicBezTo>
                  <a:cubicBezTo>
                    <a:pt x="492" y="916"/>
                    <a:pt x="648" y="722"/>
                    <a:pt x="676" y="502"/>
                  </a:cubicBezTo>
                  <a:cubicBezTo>
                    <a:pt x="705" y="238"/>
                    <a:pt x="558" y="32"/>
                    <a:pt x="382" y="3"/>
                  </a:cubicBezTo>
                  <a:cubicBezTo>
                    <a:pt x="371" y="1"/>
                    <a:pt x="360" y="0"/>
                    <a:pt x="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75"/>
            <p:cNvSpPr/>
            <p:nvPr/>
          </p:nvSpPr>
          <p:spPr>
            <a:xfrm>
              <a:off x="1048949" y="2171350"/>
              <a:ext cx="26534" cy="34262"/>
            </a:xfrm>
            <a:custGeom>
              <a:avLst/>
              <a:gdLst/>
              <a:ahLst/>
              <a:cxnLst/>
              <a:rect l="l" t="t" r="r" b="b"/>
              <a:pathLst>
                <a:path w="618" h="798" extrusionOk="0">
                  <a:moveTo>
                    <a:pt x="353" y="0"/>
                  </a:moveTo>
                  <a:cubicBezTo>
                    <a:pt x="206" y="0"/>
                    <a:pt x="59" y="147"/>
                    <a:pt x="30" y="382"/>
                  </a:cubicBezTo>
                  <a:cubicBezTo>
                    <a:pt x="0" y="588"/>
                    <a:pt x="118" y="794"/>
                    <a:pt x="294" y="794"/>
                  </a:cubicBezTo>
                  <a:cubicBezTo>
                    <a:pt x="307" y="796"/>
                    <a:pt x="319" y="797"/>
                    <a:pt x="332" y="797"/>
                  </a:cubicBezTo>
                  <a:cubicBezTo>
                    <a:pt x="465" y="797"/>
                    <a:pt x="590" y="656"/>
                    <a:pt x="617" y="441"/>
                  </a:cubicBezTo>
                  <a:cubicBezTo>
                    <a:pt x="617" y="206"/>
                    <a:pt x="529" y="30"/>
                    <a:pt x="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75"/>
            <p:cNvSpPr/>
            <p:nvPr/>
          </p:nvSpPr>
          <p:spPr>
            <a:xfrm>
              <a:off x="1057750" y="2205397"/>
              <a:ext cx="44223" cy="58177"/>
            </a:xfrm>
            <a:custGeom>
              <a:avLst/>
              <a:gdLst/>
              <a:ahLst/>
              <a:cxnLst/>
              <a:rect l="l" t="t" r="r" b="b"/>
              <a:pathLst>
                <a:path w="1030" h="1355" extrusionOk="0">
                  <a:moveTo>
                    <a:pt x="588" y="1"/>
                  </a:moveTo>
                  <a:cubicBezTo>
                    <a:pt x="324" y="1"/>
                    <a:pt x="89" y="265"/>
                    <a:pt x="30" y="618"/>
                  </a:cubicBezTo>
                  <a:cubicBezTo>
                    <a:pt x="1" y="999"/>
                    <a:pt x="177" y="1323"/>
                    <a:pt x="442" y="1352"/>
                  </a:cubicBezTo>
                  <a:cubicBezTo>
                    <a:pt x="454" y="1353"/>
                    <a:pt x="466" y="1354"/>
                    <a:pt x="478" y="1354"/>
                  </a:cubicBezTo>
                  <a:cubicBezTo>
                    <a:pt x="727" y="1354"/>
                    <a:pt x="944" y="1071"/>
                    <a:pt x="1000" y="735"/>
                  </a:cubicBezTo>
                  <a:cubicBezTo>
                    <a:pt x="1029" y="353"/>
                    <a:pt x="853" y="30"/>
                    <a:pt x="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75"/>
            <p:cNvSpPr/>
            <p:nvPr/>
          </p:nvSpPr>
          <p:spPr>
            <a:xfrm>
              <a:off x="1108242" y="2195222"/>
              <a:ext cx="44180" cy="56975"/>
            </a:xfrm>
            <a:custGeom>
              <a:avLst/>
              <a:gdLst/>
              <a:ahLst/>
              <a:cxnLst/>
              <a:rect l="l" t="t" r="r" b="b"/>
              <a:pathLst>
                <a:path w="1029" h="1327" extrusionOk="0">
                  <a:moveTo>
                    <a:pt x="548" y="0"/>
                  </a:moveTo>
                  <a:cubicBezTo>
                    <a:pt x="300" y="0"/>
                    <a:pt x="87" y="257"/>
                    <a:pt x="59" y="620"/>
                  </a:cubicBezTo>
                  <a:cubicBezTo>
                    <a:pt x="0" y="972"/>
                    <a:pt x="206" y="1295"/>
                    <a:pt x="470" y="1325"/>
                  </a:cubicBezTo>
                  <a:cubicBezTo>
                    <a:pt x="481" y="1326"/>
                    <a:pt x="492" y="1327"/>
                    <a:pt x="503" y="1327"/>
                  </a:cubicBezTo>
                  <a:cubicBezTo>
                    <a:pt x="729" y="1327"/>
                    <a:pt x="971" y="1044"/>
                    <a:pt x="999" y="708"/>
                  </a:cubicBezTo>
                  <a:cubicBezTo>
                    <a:pt x="1028" y="326"/>
                    <a:pt x="852" y="3"/>
                    <a:pt x="588" y="3"/>
                  </a:cubicBezTo>
                  <a:cubicBezTo>
                    <a:pt x="574" y="1"/>
                    <a:pt x="561" y="0"/>
                    <a:pt x="5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75"/>
            <p:cNvSpPr/>
            <p:nvPr/>
          </p:nvSpPr>
          <p:spPr>
            <a:xfrm>
              <a:off x="1003524" y="2200288"/>
              <a:ext cx="49246" cy="64531"/>
            </a:xfrm>
            <a:custGeom>
              <a:avLst/>
              <a:gdLst/>
              <a:ahLst/>
              <a:cxnLst/>
              <a:rect l="l" t="t" r="r" b="b"/>
              <a:pathLst>
                <a:path w="1147" h="1503" extrusionOk="0">
                  <a:moveTo>
                    <a:pt x="610" y="0"/>
                  </a:moveTo>
                  <a:cubicBezTo>
                    <a:pt x="331" y="0"/>
                    <a:pt x="86" y="313"/>
                    <a:pt x="30" y="707"/>
                  </a:cubicBezTo>
                  <a:cubicBezTo>
                    <a:pt x="1" y="1118"/>
                    <a:pt x="206" y="1471"/>
                    <a:pt x="500" y="1500"/>
                  </a:cubicBezTo>
                  <a:cubicBezTo>
                    <a:pt x="513" y="1502"/>
                    <a:pt x="525" y="1502"/>
                    <a:pt x="537" y="1502"/>
                  </a:cubicBezTo>
                  <a:cubicBezTo>
                    <a:pt x="816" y="1502"/>
                    <a:pt x="1061" y="1189"/>
                    <a:pt x="1117" y="795"/>
                  </a:cubicBezTo>
                  <a:cubicBezTo>
                    <a:pt x="1146" y="384"/>
                    <a:pt x="941" y="61"/>
                    <a:pt x="647" y="2"/>
                  </a:cubicBezTo>
                  <a:cubicBezTo>
                    <a:pt x="635" y="1"/>
                    <a:pt x="622" y="0"/>
                    <a:pt x="6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75"/>
            <p:cNvSpPr/>
            <p:nvPr/>
          </p:nvSpPr>
          <p:spPr>
            <a:xfrm>
              <a:off x="963165" y="2219179"/>
              <a:ext cx="35378" cy="49418"/>
            </a:xfrm>
            <a:custGeom>
              <a:avLst/>
              <a:gdLst/>
              <a:ahLst/>
              <a:cxnLst/>
              <a:rect l="l" t="t" r="r" b="b"/>
              <a:pathLst>
                <a:path w="824" h="1151" extrusionOk="0">
                  <a:moveTo>
                    <a:pt x="406" y="0"/>
                  </a:moveTo>
                  <a:cubicBezTo>
                    <a:pt x="210" y="0"/>
                    <a:pt x="1" y="227"/>
                    <a:pt x="1" y="532"/>
                  </a:cubicBezTo>
                  <a:cubicBezTo>
                    <a:pt x="1" y="855"/>
                    <a:pt x="118" y="1119"/>
                    <a:pt x="353" y="1149"/>
                  </a:cubicBezTo>
                  <a:cubicBezTo>
                    <a:pt x="366" y="1150"/>
                    <a:pt x="380" y="1151"/>
                    <a:pt x="393" y="1151"/>
                  </a:cubicBezTo>
                  <a:cubicBezTo>
                    <a:pt x="614" y="1151"/>
                    <a:pt x="823" y="925"/>
                    <a:pt x="823" y="620"/>
                  </a:cubicBezTo>
                  <a:cubicBezTo>
                    <a:pt x="823" y="297"/>
                    <a:pt x="676" y="3"/>
                    <a:pt x="441" y="3"/>
                  </a:cubicBezTo>
                  <a:cubicBezTo>
                    <a:pt x="430" y="1"/>
                    <a:pt x="418" y="0"/>
                    <a:pt x="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75"/>
            <p:cNvSpPr/>
            <p:nvPr/>
          </p:nvSpPr>
          <p:spPr>
            <a:xfrm>
              <a:off x="937962" y="2272161"/>
              <a:ext cx="49204" cy="64531"/>
            </a:xfrm>
            <a:custGeom>
              <a:avLst/>
              <a:gdLst/>
              <a:ahLst/>
              <a:cxnLst/>
              <a:rect l="l" t="t" r="r" b="b"/>
              <a:pathLst>
                <a:path w="1146" h="1503" extrusionOk="0">
                  <a:moveTo>
                    <a:pt x="606" y="1"/>
                  </a:moveTo>
                  <a:cubicBezTo>
                    <a:pt x="329" y="1"/>
                    <a:pt x="87" y="287"/>
                    <a:pt x="59" y="708"/>
                  </a:cubicBezTo>
                  <a:cubicBezTo>
                    <a:pt x="0" y="1148"/>
                    <a:pt x="206" y="1472"/>
                    <a:pt x="500" y="1501"/>
                  </a:cubicBezTo>
                  <a:cubicBezTo>
                    <a:pt x="513" y="1502"/>
                    <a:pt x="526" y="1503"/>
                    <a:pt x="540" y="1503"/>
                  </a:cubicBezTo>
                  <a:cubicBezTo>
                    <a:pt x="817" y="1503"/>
                    <a:pt x="1060" y="1216"/>
                    <a:pt x="1116" y="796"/>
                  </a:cubicBezTo>
                  <a:cubicBezTo>
                    <a:pt x="1146" y="385"/>
                    <a:pt x="940" y="61"/>
                    <a:pt x="646" y="3"/>
                  </a:cubicBezTo>
                  <a:cubicBezTo>
                    <a:pt x="633" y="1"/>
                    <a:pt x="619" y="1"/>
                    <a:pt x="6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75"/>
            <p:cNvSpPr/>
            <p:nvPr/>
          </p:nvSpPr>
          <p:spPr>
            <a:xfrm>
              <a:off x="1023703" y="2263188"/>
              <a:ext cx="59336" cy="76038"/>
            </a:xfrm>
            <a:custGeom>
              <a:avLst/>
              <a:gdLst/>
              <a:ahLst/>
              <a:cxnLst/>
              <a:rect l="l" t="t" r="r" b="b"/>
              <a:pathLst>
                <a:path w="1382" h="1771" extrusionOk="0">
                  <a:moveTo>
                    <a:pt x="717" y="0"/>
                  </a:moveTo>
                  <a:cubicBezTo>
                    <a:pt x="369" y="0"/>
                    <a:pt x="87" y="363"/>
                    <a:pt x="60" y="829"/>
                  </a:cubicBezTo>
                  <a:cubicBezTo>
                    <a:pt x="1" y="1299"/>
                    <a:pt x="236" y="1739"/>
                    <a:pt x="588" y="1769"/>
                  </a:cubicBezTo>
                  <a:cubicBezTo>
                    <a:pt x="601" y="1770"/>
                    <a:pt x="614" y="1770"/>
                    <a:pt x="626" y="1770"/>
                  </a:cubicBezTo>
                  <a:cubicBezTo>
                    <a:pt x="938" y="1770"/>
                    <a:pt x="1266" y="1426"/>
                    <a:pt x="1323" y="946"/>
                  </a:cubicBezTo>
                  <a:cubicBezTo>
                    <a:pt x="1381" y="447"/>
                    <a:pt x="1146" y="35"/>
                    <a:pt x="794" y="6"/>
                  </a:cubicBezTo>
                  <a:cubicBezTo>
                    <a:pt x="768" y="2"/>
                    <a:pt x="742" y="0"/>
                    <a:pt x="7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75"/>
            <p:cNvSpPr/>
            <p:nvPr/>
          </p:nvSpPr>
          <p:spPr>
            <a:xfrm>
              <a:off x="988410" y="2265807"/>
              <a:ext cx="32802" cy="43193"/>
            </a:xfrm>
            <a:custGeom>
              <a:avLst/>
              <a:gdLst/>
              <a:ahLst/>
              <a:cxnLst/>
              <a:rect l="l" t="t" r="r" b="b"/>
              <a:pathLst>
                <a:path w="764" h="1006" extrusionOk="0">
                  <a:moveTo>
                    <a:pt x="402" y="1"/>
                  </a:moveTo>
                  <a:cubicBezTo>
                    <a:pt x="213" y="1"/>
                    <a:pt x="57" y="199"/>
                    <a:pt x="30" y="474"/>
                  </a:cubicBezTo>
                  <a:cubicBezTo>
                    <a:pt x="0" y="738"/>
                    <a:pt x="147" y="973"/>
                    <a:pt x="353" y="1003"/>
                  </a:cubicBezTo>
                  <a:cubicBezTo>
                    <a:pt x="364" y="1004"/>
                    <a:pt x="375" y="1005"/>
                    <a:pt x="387" y="1005"/>
                  </a:cubicBezTo>
                  <a:cubicBezTo>
                    <a:pt x="554" y="1005"/>
                    <a:pt x="735" y="808"/>
                    <a:pt x="735" y="533"/>
                  </a:cubicBezTo>
                  <a:cubicBezTo>
                    <a:pt x="764" y="268"/>
                    <a:pt x="646" y="4"/>
                    <a:pt x="441" y="4"/>
                  </a:cubicBezTo>
                  <a:cubicBezTo>
                    <a:pt x="428" y="2"/>
                    <a:pt x="415" y="1"/>
                    <a:pt x="4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75"/>
            <p:cNvSpPr/>
            <p:nvPr/>
          </p:nvSpPr>
          <p:spPr>
            <a:xfrm>
              <a:off x="1086774" y="2262157"/>
              <a:ext cx="32845" cy="44180"/>
            </a:xfrm>
            <a:custGeom>
              <a:avLst/>
              <a:gdLst/>
              <a:ahLst/>
              <a:cxnLst/>
              <a:rect l="l" t="t" r="r" b="b"/>
              <a:pathLst>
                <a:path w="765" h="1029" extrusionOk="0">
                  <a:moveTo>
                    <a:pt x="441" y="1"/>
                  </a:moveTo>
                  <a:cubicBezTo>
                    <a:pt x="236" y="1"/>
                    <a:pt x="59" y="206"/>
                    <a:pt x="30" y="471"/>
                  </a:cubicBezTo>
                  <a:cubicBezTo>
                    <a:pt x="1" y="764"/>
                    <a:pt x="148" y="1029"/>
                    <a:pt x="324" y="1029"/>
                  </a:cubicBezTo>
                  <a:cubicBezTo>
                    <a:pt x="529" y="1029"/>
                    <a:pt x="706" y="823"/>
                    <a:pt x="735" y="559"/>
                  </a:cubicBezTo>
                  <a:cubicBezTo>
                    <a:pt x="764" y="265"/>
                    <a:pt x="647" y="30"/>
                    <a:pt x="4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75"/>
            <p:cNvSpPr/>
            <p:nvPr/>
          </p:nvSpPr>
          <p:spPr>
            <a:xfrm>
              <a:off x="979566" y="2317586"/>
              <a:ext cx="51780" cy="68310"/>
            </a:xfrm>
            <a:custGeom>
              <a:avLst/>
              <a:gdLst/>
              <a:ahLst/>
              <a:cxnLst/>
              <a:rect l="l" t="t" r="r" b="b"/>
              <a:pathLst>
                <a:path w="1206" h="1591" extrusionOk="0">
                  <a:moveTo>
                    <a:pt x="636" y="0"/>
                  </a:moveTo>
                  <a:cubicBezTo>
                    <a:pt x="331" y="0"/>
                    <a:pt x="86" y="315"/>
                    <a:pt x="30" y="737"/>
                  </a:cubicBezTo>
                  <a:cubicBezTo>
                    <a:pt x="1" y="1177"/>
                    <a:pt x="206" y="1559"/>
                    <a:pt x="529" y="1589"/>
                  </a:cubicBezTo>
                  <a:cubicBezTo>
                    <a:pt x="541" y="1590"/>
                    <a:pt x="552" y="1590"/>
                    <a:pt x="564" y="1590"/>
                  </a:cubicBezTo>
                  <a:cubicBezTo>
                    <a:pt x="846" y="1590"/>
                    <a:pt x="1118" y="1249"/>
                    <a:pt x="1146" y="854"/>
                  </a:cubicBezTo>
                  <a:cubicBezTo>
                    <a:pt x="1205" y="414"/>
                    <a:pt x="970" y="32"/>
                    <a:pt x="676" y="2"/>
                  </a:cubicBezTo>
                  <a:cubicBezTo>
                    <a:pt x="663" y="1"/>
                    <a:pt x="649" y="0"/>
                    <a:pt x="6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75"/>
            <p:cNvSpPr/>
            <p:nvPr/>
          </p:nvSpPr>
          <p:spPr>
            <a:xfrm>
              <a:off x="1030014" y="2345365"/>
              <a:ext cx="66893" cy="88446"/>
            </a:xfrm>
            <a:custGeom>
              <a:avLst/>
              <a:gdLst/>
              <a:ahLst/>
              <a:cxnLst/>
              <a:rect l="l" t="t" r="r" b="b"/>
              <a:pathLst>
                <a:path w="1558" h="2060" extrusionOk="0">
                  <a:moveTo>
                    <a:pt x="841" y="0"/>
                  </a:moveTo>
                  <a:cubicBezTo>
                    <a:pt x="447" y="0"/>
                    <a:pt x="116" y="402"/>
                    <a:pt x="59" y="942"/>
                  </a:cubicBezTo>
                  <a:cubicBezTo>
                    <a:pt x="1" y="1529"/>
                    <a:pt x="265" y="1999"/>
                    <a:pt x="676" y="2058"/>
                  </a:cubicBezTo>
                  <a:cubicBezTo>
                    <a:pt x="690" y="2059"/>
                    <a:pt x="704" y="2059"/>
                    <a:pt x="718" y="2059"/>
                  </a:cubicBezTo>
                  <a:cubicBezTo>
                    <a:pt x="1111" y="2059"/>
                    <a:pt x="1442" y="1656"/>
                    <a:pt x="1499" y="1089"/>
                  </a:cubicBezTo>
                  <a:cubicBezTo>
                    <a:pt x="1558" y="530"/>
                    <a:pt x="1293" y="31"/>
                    <a:pt x="882" y="2"/>
                  </a:cubicBezTo>
                  <a:cubicBezTo>
                    <a:pt x="868" y="1"/>
                    <a:pt x="854" y="0"/>
                    <a:pt x="8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75"/>
            <p:cNvSpPr/>
            <p:nvPr/>
          </p:nvSpPr>
          <p:spPr>
            <a:xfrm>
              <a:off x="1036326" y="2441196"/>
              <a:ext cx="54270" cy="70843"/>
            </a:xfrm>
            <a:custGeom>
              <a:avLst/>
              <a:gdLst/>
              <a:ahLst/>
              <a:cxnLst/>
              <a:rect l="l" t="t" r="r" b="b"/>
              <a:pathLst>
                <a:path w="1264" h="1650" extrusionOk="0">
                  <a:moveTo>
                    <a:pt x="697" y="1"/>
                  </a:moveTo>
                  <a:cubicBezTo>
                    <a:pt x="387" y="1"/>
                    <a:pt x="88" y="343"/>
                    <a:pt x="59" y="766"/>
                  </a:cubicBezTo>
                  <a:cubicBezTo>
                    <a:pt x="1" y="1236"/>
                    <a:pt x="236" y="1618"/>
                    <a:pt x="559" y="1647"/>
                  </a:cubicBezTo>
                  <a:cubicBezTo>
                    <a:pt x="571" y="1649"/>
                    <a:pt x="584" y="1649"/>
                    <a:pt x="596" y="1649"/>
                  </a:cubicBezTo>
                  <a:cubicBezTo>
                    <a:pt x="904" y="1649"/>
                    <a:pt x="1178" y="1307"/>
                    <a:pt x="1234" y="884"/>
                  </a:cubicBezTo>
                  <a:cubicBezTo>
                    <a:pt x="1264" y="443"/>
                    <a:pt x="1058" y="32"/>
                    <a:pt x="735" y="2"/>
                  </a:cubicBezTo>
                  <a:cubicBezTo>
                    <a:pt x="722" y="1"/>
                    <a:pt x="710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75"/>
            <p:cNvSpPr/>
            <p:nvPr/>
          </p:nvSpPr>
          <p:spPr>
            <a:xfrm>
              <a:off x="994722" y="2413417"/>
              <a:ext cx="42892" cy="56889"/>
            </a:xfrm>
            <a:custGeom>
              <a:avLst/>
              <a:gdLst/>
              <a:ahLst/>
              <a:cxnLst/>
              <a:rect l="l" t="t" r="r" b="b"/>
              <a:pathLst>
                <a:path w="999" h="1325" extrusionOk="0">
                  <a:moveTo>
                    <a:pt x="522" y="1"/>
                  </a:moveTo>
                  <a:cubicBezTo>
                    <a:pt x="300" y="1"/>
                    <a:pt x="85" y="257"/>
                    <a:pt x="29" y="620"/>
                  </a:cubicBezTo>
                  <a:cubicBezTo>
                    <a:pt x="0" y="972"/>
                    <a:pt x="176" y="1296"/>
                    <a:pt x="441" y="1325"/>
                  </a:cubicBezTo>
                  <a:cubicBezTo>
                    <a:pt x="705" y="1325"/>
                    <a:pt x="940" y="1061"/>
                    <a:pt x="970" y="708"/>
                  </a:cubicBezTo>
                  <a:cubicBezTo>
                    <a:pt x="999" y="326"/>
                    <a:pt x="823" y="32"/>
                    <a:pt x="558" y="3"/>
                  </a:cubicBezTo>
                  <a:cubicBezTo>
                    <a:pt x="546" y="1"/>
                    <a:pt x="534" y="1"/>
                    <a:pt x="5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75"/>
            <p:cNvSpPr/>
            <p:nvPr/>
          </p:nvSpPr>
          <p:spPr>
            <a:xfrm>
              <a:off x="1066595" y="1983423"/>
              <a:ext cx="160233" cy="616804"/>
            </a:xfrm>
            <a:custGeom>
              <a:avLst/>
              <a:gdLst/>
              <a:ahLst/>
              <a:cxnLst/>
              <a:rect l="l" t="t" r="r" b="b"/>
              <a:pathLst>
                <a:path w="3732" h="14366" extrusionOk="0">
                  <a:moveTo>
                    <a:pt x="3732" y="0"/>
                  </a:moveTo>
                  <a:lnTo>
                    <a:pt x="1146" y="5964"/>
                  </a:lnTo>
                  <a:cubicBezTo>
                    <a:pt x="764" y="6728"/>
                    <a:pt x="500" y="7550"/>
                    <a:pt x="324" y="8373"/>
                  </a:cubicBezTo>
                  <a:cubicBezTo>
                    <a:pt x="236" y="8931"/>
                    <a:pt x="177" y="9489"/>
                    <a:pt x="206" y="10018"/>
                  </a:cubicBezTo>
                  <a:cubicBezTo>
                    <a:pt x="177" y="11340"/>
                    <a:pt x="1" y="12926"/>
                    <a:pt x="177" y="14219"/>
                  </a:cubicBezTo>
                  <a:lnTo>
                    <a:pt x="794" y="14366"/>
                  </a:lnTo>
                  <a:cubicBezTo>
                    <a:pt x="1381" y="14101"/>
                    <a:pt x="1793" y="13896"/>
                    <a:pt x="2263" y="12926"/>
                  </a:cubicBezTo>
                  <a:cubicBezTo>
                    <a:pt x="3467" y="10429"/>
                    <a:pt x="3320" y="4671"/>
                    <a:pt x="3467" y="2850"/>
                  </a:cubicBezTo>
                  <a:cubicBezTo>
                    <a:pt x="3555" y="1880"/>
                    <a:pt x="3643" y="940"/>
                    <a:pt x="37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75"/>
            <p:cNvSpPr/>
            <p:nvPr/>
          </p:nvSpPr>
          <p:spPr>
            <a:xfrm>
              <a:off x="891291" y="2105745"/>
              <a:ext cx="225795" cy="499119"/>
            </a:xfrm>
            <a:custGeom>
              <a:avLst/>
              <a:gdLst/>
              <a:ahLst/>
              <a:cxnLst/>
              <a:rect l="l" t="t" r="r" b="b"/>
              <a:pathLst>
                <a:path w="5259" h="11625" extrusionOk="0">
                  <a:moveTo>
                    <a:pt x="294" y="1"/>
                  </a:moveTo>
                  <a:cubicBezTo>
                    <a:pt x="88" y="1587"/>
                    <a:pt x="0" y="3174"/>
                    <a:pt x="88" y="4789"/>
                  </a:cubicBezTo>
                  <a:cubicBezTo>
                    <a:pt x="176" y="6405"/>
                    <a:pt x="411" y="8050"/>
                    <a:pt x="1087" y="9372"/>
                  </a:cubicBezTo>
                  <a:cubicBezTo>
                    <a:pt x="1621" y="10416"/>
                    <a:pt x="2813" y="11624"/>
                    <a:pt x="4159" y="11624"/>
                  </a:cubicBezTo>
                  <a:cubicBezTo>
                    <a:pt x="4518" y="11624"/>
                    <a:pt x="4888" y="11538"/>
                    <a:pt x="5259" y="11341"/>
                  </a:cubicBezTo>
                  <a:lnTo>
                    <a:pt x="4260" y="10136"/>
                  </a:lnTo>
                  <a:cubicBezTo>
                    <a:pt x="2879" y="8491"/>
                    <a:pt x="1498" y="3673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75"/>
            <p:cNvSpPr/>
            <p:nvPr/>
          </p:nvSpPr>
          <p:spPr>
            <a:xfrm>
              <a:off x="948051" y="2260912"/>
              <a:ext cx="175347" cy="344425"/>
            </a:xfrm>
            <a:custGeom>
              <a:avLst/>
              <a:gdLst/>
              <a:ahLst/>
              <a:cxnLst/>
              <a:rect l="l" t="t" r="r" b="b"/>
              <a:pathLst>
                <a:path w="4084" h="8022" extrusionOk="0">
                  <a:moveTo>
                    <a:pt x="646" y="0"/>
                  </a:moveTo>
                  <a:lnTo>
                    <a:pt x="646" y="0"/>
                  </a:lnTo>
                  <a:cubicBezTo>
                    <a:pt x="940" y="617"/>
                    <a:pt x="764" y="1322"/>
                    <a:pt x="558" y="1969"/>
                  </a:cubicBezTo>
                  <a:cubicBezTo>
                    <a:pt x="206" y="2938"/>
                    <a:pt x="29" y="3966"/>
                    <a:pt x="0" y="5024"/>
                  </a:cubicBezTo>
                  <a:cubicBezTo>
                    <a:pt x="29" y="6052"/>
                    <a:pt x="470" y="7139"/>
                    <a:pt x="1351" y="7697"/>
                  </a:cubicBezTo>
                  <a:lnTo>
                    <a:pt x="1910" y="7903"/>
                  </a:lnTo>
                  <a:cubicBezTo>
                    <a:pt x="2178" y="7981"/>
                    <a:pt x="2455" y="8021"/>
                    <a:pt x="2733" y="8021"/>
                  </a:cubicBezTo>
                  <a:cubicBezTo>
                    <a:pt x="3184" y="8021"/>
                    <a:pt x="3636" y="7915"/>
                    <a:pt x="4054" y="7697"/>
                  </a:cubicBezTo>
                  <a:cubicBezTo>
                    <a:pt x="4084" y="7051"/>
                    <a:pt x="3496" y="6698"/>
                    <a:pt x="3143" y="6170"/>
                  </a:cubicBezTo>
                  <a:cubicBezTo>
                    <a:pt x="2791" y="5611"/>
                    <a:pt x="2350" y="5141"/>
                    <a:pt x="2027" y="4583"/>
                  </a:cubicBezTo>
                  <a:cubicBezTo>
                    <a:pt x="1733" y="4025"/>
                    <a:pt x="1528" y="3437"/>
                    <a:pt x="1410" y="2850"/>
                  </a:cubicBezTo>
                  <a:cubicBezTo>
                    <a:pt x="1263" y="1851"/>
                    <a:pt x="1381" y="705"/>
                    <a:pt x="6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75"/>
            <p:cNvSpPr/>
            <p:nvPr/>
          </p:nvSpPr>
          <p:spPr>
            <a:xfrm>
              <a:off x="1245720" y="2689361"/>
              <a:ext cx="309046" cy="719376"/>
            </a:xfrm>
            <a:custGeom>
              <a:avLst/>
              <a:gdLst/>
              <a:ahLst/>
              <a:cxnLst/>
              <a:rect l="l" t="t" r="r" b="b"/>
              <a:pathLst>
                <a:path w="7198" h="16755" extrusionOk="0">
                  <a:moveTo>
                    <a:pt x="5848" y="1"/>
                  </a:moveTo>
                  <a:cubicBezTo>
                    <a:pt x="5517" y="1"/>
                    <a:pt x="5147" y="247"/>
                    <a:pt x="4906" y="509"/>
                  </a:cubicBezTo>
                  <a:cubicBezTo>
                    <a:pt x="3849" y="1684"/>
                    <a:pt x="3202" y="3153"/>
                    <a:pt x="2674" y="4622"/>
                  </a:cubicBezTo>
                  <a:cubicBezTo>
                    <a:pt x="1381" y="7912"/>
                    <a:pt x="500" y="11320"/>
                    <a:pt x="0" y="14816"/>
                  </a:cubicBezTo>
                  <a:lnTo>
                    <a:pt x="1675" y="16755"/>
                  </a:lnTo>
                  <a:cubicBezTo>
                    <a:pt x="3614" y="15756"/>
                    <a:pt x="4818" y="13729"/>
                    <a:pt x="5582" y="11673"/>
                  </a:cubicBezTo>
                  <a:cubicBezTo>
                    <a:pt x="6875" y="8206"/>
                    <a:pt x="7198" y="4446"/>
                    <a:pt x="6493" y="803"/>
                  </a:cubicBezTo>
                  <a:cubicBezTo>
                    <a:pt x="6463" y="538"/>
                    <a:pt x="6346" y="303"/>
                    <a:pt x="6169" y="98"/>
                  </a:cubicBezTo>
                  <a:cubicBezTo>
                    <a:pt x="6072" y="30"/>
                    <a:pt x="5962" y="1"/>
                    <a:pt x="58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75"/>
            <p:cNvSpPr/>
            <p:nvPr/>
          </p:nvSpPr>
          <p:spPr>
            <a:xfrm>
              <a:off x="1482850" y="2680430"/>
              <a:ext cx="37869" cy="27521"/>
            </a:xfrm>
            <a:custGeom>
              <a:avLst/>
              <a:gdLst/>
              <a:ahLst/>
              <a:cxnLst/>
              <a:rect l="l" t="t" r="r" b="b"/>
              <a:pathLst>
                <a:path w="882" h="641" extrusionOk="0">
                  <a:moveTo>
                    <a:pt x="342" y="1"/>
                  </a:moveTo>
                  <a:cubicBezTo>
                    <a:pt x="210" y="1"/>
                    <a:pt x="99" y="67"/>
                    <a:pt x="59" y="188"/>
                  </a:cubicBezTo>
                  <a:cubicBezTo>
                    <a:pt x="0" y="335"/>
                    <a:pt x="147" y="511"/>
                    <a:pt x="353" y="600"/>
                  </a:cubicBezTo>
                  <a:cubicBezTo>
                    <a:pt x="407" y="627"/>
                    <a:pt x="465" y="640"/>
                    <a:pt x="521" y="640"/>
                  </a:cubicBezTo>
                  <a:cubicBezTo>
                    <a:pt x="648" y="640"/>
                    <a:pt x="771" y="574"/>
                    <a:pt x="852" y="453"/>
                  </a:cubicBezTo>
                  <a:cubicBezTo>
                    <a:pt x="881" y="306"/>
                    <a:pt x="764" y="100"/>
                    <a:pt x="529" y="41"/>
                  </a:cubicBezTo>
                  <a:cubicBezTo>
                    <a:pt x="465" y="14"/>
                    <a:pt x="402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75"/>
            <p:cNvSpPr/>
            <p:nvPr/>
          </p:nvSpPr>
          <p:spPr>
            <a:xfrm>
              <a:off x="1450048" y="2697432"/>
              <a:ext cx="35593" cy="26019"/>
            </a:xfrm>
            <a:custGeom>
              <a:avLst/>
              <a:gdLst/>
              <a:ahLst/>
              <a:cxnLst/>
              <a:rect l="l" t="t" r="r" b="b"/>
              <a:pathLst>
                <a:path w="829" h="606" extrusionOk="0">
                  <a:moveTo>
                    <a:pt x="334" y="1"/>
                  </a:moveTo>
                  <a:cubicBezTo>
                    <a:pt x="269" y="1"/>
                    <a:pt x="211" y="33"/>
                    <a:pt x="177" y="115"/>
                  </a:cubicBezTo>
                  <a:cubicBezTo>
                    <a:pt x="59" y="204"/>
                    <a:pt x="0" y="409"/>
                    <a:pt x="88" y="556"/>
                  </a:cubicBezTo>
                  <a:cubicBezTo>
                    <a:pt x="155" y="589"/>
                    <a:pt x="221" y="606"/>
                    <a:pt x="284" y="606"/>
                  </a:cubicBezTo>
                  <a:cubicBezTo>
                    <a:pt x="389" y="606"/>
                    <a:pt x="485" y="560"/>
                    <a:pt x="559" y="468"/>
                  </a:cubicBezTo>
                  <a:cubicBezTo>
                    <a:pt x="829" y="355"/>
                    <a:pt x="546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75"/>
            <p:cNvSpPr/>
            <p:nvPr/>
          </p:nvSpPr>
          <p:spPr>
            <a:xfrm>
              <a:off x="1475250" y="2709282"/>
              <a:ext cx="31600" cy="34133"/>
            </a:xfrm>
            <a:custGeom>
              <a:avLst/>
              <a:gdLst/>
              <a:ahLst/>
              <a:cxnLst/>
              <a:rect l="l" t="t" r="r" b="b"/>
              <a:pathLst>
                <a:path w="736" h="795" extrusionOk="0">
                  <a:moveTo>
                    <a:pt x="448" y="1"/>
                  </a:moveTo>
                  <a:cubicBezTo>
                    <a:pt x="315" y="1"/>
                    <a:pt x="162" y="110"/>
                    <a:pt x="89" y="280"/>
                  </a:cubicBezTo>
                  <a:cubicBezTo>
                    <a:pt x="1" y="486"/>
                    <a:pt x="60" y="721"/>
                    <a:pt x="207" y="779"/>
                  </a:cubicBezTo>
                  <a:cubicBezTo>
                    <a:pt x="232" y="790"/>
                    <a:pt x="259" y="795"/>
                    <a:pt x="288" y="795"/>
                  </a:cubicBezTo>
                  <a:cubicBezTo>
                    <a:pt x="422" y="795"/>
                    <a:pt x="574" y="685"/>
                    <a:pt x="647" y="515"/>
                  </a:cubicBezTo>
                  <a:cubicBezTo>
                    <a:pt x="735" y="339"/>
                    <a:pt x="677" y="133"/>
                    <a:pt x="530" y="16"/>
                  </a:cubicBezTo>
                  <a:cubicBezTo>
                    <a:pt x="504" y="5"/>
                    <a:pt x="477" y="1"/>
                    <a:pt x="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75"/>
            <p:cNvSpPr/>
            <p:nvPr/>
          </p:nvSpPr>
          <p:spPr>
            <a:xfrm>
              <a:off x="1506808" y="2711944"/>
              <a:ext cx="26534" cy="32072"/>
            </a:xfrm>
            <a:custGeom>
              <a:avLst/>
              <a:gdLst/>
              <a:ahLst/>
              <a:cxnLst/>
              <a:rect l="l" t="t" r="r" b="b"/>
              <a:pathLst>
                <a:path w="618" h="747" extrusionOk="0">
                  <a:moveTo>
                    <a:pt x="294" y="1"/>
                  </a:moveTo>
                  <a:cubicBezTo>
                    <a:pt x="274" y="1"/>
                    <a:pt x="255" y="5"/>
                    <a:pt x="235" y="12"/>
                  </a:cubicBezTo>
                  <a:cubicBezTo>
                    <a:pt x="88" y="42"/>
                    <a:pt x="0" y="218"/>
                    <a:pt x="30" y="424"/>
                  </a:cubicBezTo>
                  <a:cubicBezTo>
                    <a:pt x="88" y="629"/>
                    <a:pt x="235" y="747"/>
                    <a:pt x="382" y="747"/>
                  </a:cubicBezTo>
                  <a:cubicBezTo>
                    <a:pt x="529" y="717"/>
                    <a:pt x="617" y="541"/>
                    <a:pt x="588" y="336"/>
                  </a:cubicBezTo>
                  <a:cubicBezTo>
                    <a:pt x="537" y="157"/>
                    <a:pt x="420" y="1"/>
                    <a:pt x="2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75"/>
            <p:cNvSpPr/>
            <p:nvPr/>
          </p:nvSpPr>
          <p:spPr>
            <a:xfrm>
              <a:off x="1423557" y="2723537"/>
              <a:ext cx="26534" cy="25804"/>
            </a:xfrm>
            <a:custGeom>
              <a:avLst/>
              <a:gdLst/>
              <a:ahLst/>
              <a:cxnLst/>
              <a:rect l="l" t="t" r="r" b="b"/>
              <a:pathLst>
                <a:path w="618" h="601" extrusionOk="0">
                  <a:moveTo>
                    <a:pt x="389" y="0"/>
                  </a:moveTo>
                  <a:cubicBezTo>
                    <a:pt x="289" y="0"/>
                    <a:pt x="181" y="70"/>
                    <a:pt x="118" y="154"/>
                  </a:cubicBezTo>
                  <a:cubicBezTo>
                    <a:pt x="0" y="271"/>
                    <a:pt x="0" y="447"/>
                    <a:pt x="118" y="565"/>
                  </a:cubicBezTo>
                  <a:cubicBezTo>
                    <a:pt x="151" y="590"/>
                    <a:pt x="189" y="601"/>
                    <a:pt x="229" y="601"/>
                  </a:cubicBezTo>
                  <a:cubicBezTo>
                    <a:pt x="328" y="601"/>
                    <a:pt x="437" y="532"/>
                    <a:pt x="500" y="447"/>
                  </a:cubicBezTo>
                  <a:cubicBezTo>
                    <a:pt x="617" y="330"/>
                    <a:pt x="617" y="124"/>
                    <a:pt x="500" y="36"/>
                  </a:cubicBezTo>
                  <a:cubicBezTo>
                    <a:pt x="467" y="11"/>
                    <a:pt x="428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75"/>
            <p:cNvSpPr/>
            <p:nvPr/>
          </p:nvSpPr>
          <p:spPr>
            <a:xfrm>
              <a:off x="1495430" y="2746507"/>
              <a:ext cx="18977" cy="27779"/>
            </a:xfrm>
            <a:custGeom>
              <a:avLst/>
              <a:gdLst/>
              <a:ahLst/>
              <a:cxnLst/>
              <a:rect l="l" t="t" r="r" b="b"/>
              <a:pathLst>
                <a:path w="442" h="647" extrusionOk="0">
                  <a:moveTo>
                    <a:pt x="236" y="1"/>
                  </a:moveTo>
                  <a:cubicBezTo>
                    <a:pt x="89" y="1"/>
                    <a:pt x="1" y="147"/>
                    <a:pt x="1" y="324"/>
                  </a:cubicBezTo>
                  <a:cubicBezTo>
                    <a:pt x="1" y="500"/>
                    <a:pt x="118" y="647"/>
                    <a:pt x="236" y="647"/>
                  </a:cubicBezTo>
                  <a:cubicBezTo>
                    <a:pt x="353" y="647"/>
                    <a:pt x="442" y="500"/>
                    <a:pt x="442" y="324"/>
                  </a:cubicBezTo>
                  <a:cubicBezTo>
                    <a:pt x="442" y="147"/>
                    <a:pt x="353" y="1"/>
                    <a:pt x="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75"/>
            <p:cNvSpPr/>
            <p:nvPr/>
          </p:nvSpPr>
          <p:spPr>
            <a:xfrm>
              <a:off x="1518142" y="2751359"/>
              <a:ext cx="24001" cy="29453"/>
            </a:xfrm>
            <a:custGeom>
              <a:avLst/>
              <a:gdLst/>
              <a:ahLst/>
              <a:cxnLst/>
              <a:rect l="l" t="t" r="r" b="b"/>
              <a:pathLst>
                <a:path w="559" h="686" extrusionOk="0">
                  <a:moveTo>
                    <a:pt x="251" y="1"/>
                  </a:moveTo>
                  <a:cubicBezTo>
                    <a:pt x="236" y="1"/>
                    <a:pt x="221" y="2"/>
                    <a:pt x="206" y="5"/>
                  </a:cubicBezTo>
                  <a:cubicBezTo>
                    <a:pt x="59" y="5"/>
                    <a:pt x="1" y="211"/>
                    <a:pt x="30" y="387"/>
                  </a:cubicBezTo>
                  <a:cubicBezTo>
                    <a:pt x="56" y="572"/>
                    <a:pt x="178" y="685"/>
                    <a:pt x="308" y="685"/>
                  </a:cubicBezTo>
                  <a:cubicBezTo>
                    <a:pt x="323" y="685"/>
                    <a:pt x="338" y="684"/>
                    <a:pt x="353" y="681"/>
                  </a:cubicBezTo>
                  <a:cubicBezTo>
                    <a:pt x="471" y="681"/>
                    <a:pt x="559" y="475"/>
                    <a:pt x="530" y="299"/>
                  </a:cubicBezTo>
                  <a:cubicBezTo>
                    <a:pt x="503" y="114"/>
                    <a:pt x="382" y="1"/>
                    <a:pt x="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75"/>
            <p:cNvSpPr/>
            <p:nvPr/>
          </p:nvSpPr>
          <p:spPr>
            <a:xfrm>
              <a:off x="1448759" y="2731866"/>
              <a:ext cx="24044" cy="25589"/>
            </a:xfrm>
            <a:custGeom>
              <a:avLst/>
              <a:gdLst/>
              <a:ahLst/>
              <a:cxnLst/>
              <a:rect l="l" t="t" r="r" b="b"/>
              <a:pathLst>
                <a:path w="560" h="596" extrusionOk="0">
                  <a:moveTo>
                    <a:pt x="334" y="0"/>
                  </a:moveTo>
                  <a:cubicBezTo>
                    <a:pt x="235" y="0"/>
                    <a:pt x="129" y="79"/>
                    <a:pt x="60" y="195"/>
                  </a:cubicBezTo>
                  <a:cubicBezTo>
                    <a:pt x="1" y="312"/>
                    <a:pt x="30" y="488"/>
                    <a:pt x="118" y="577"/>
                  </a:cubicBezTo>
                  <a:cubicBezTo>
                    <a:pt x="144" y="589"/>
                    <a:pt x="170" y="595"/>
                    <a:pt x="197" y="595"/>
                  </a:cubicBezTo>
                  <a:cubicBezTo>
                    <a:pt x="296" y="595"/>
                    <a:pt x="402" y="516"/>
                    <a:pt x="471" y="400"/>
                  </a:cubicBezTo>
                  <a:cubicBezTo>
                    <a:pt x="559" y="283"/>
                    <a:pt x="530" y="107"/>
                    <a:pt x="412" y="18"/>
                  </a:cubicBezTo>
                  <a:cubicBezTo>
                    <a:pt x="387" y="6"/>
                    <a:pt x="36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75"/>
            <p:cNvSpPr/>
            <p:nvPr/>
          </p:nvSpPr>
          <p:spPr>
            <a:xfrm>
              <a:off x="1465161" y="2748482"/>
              <a:ext cx="26534" cy="29797"/>
            </a:xfrm>
            <a:custGeom>
              <a:avLst/>
              <a:gdLst/>
              <a:ahLst/>
              <a:cxnLst/>
              <a:rect l="l" t="t" r="r" b="b"/>
              <a:pathLst>
                <a:path w="618" h="694" extrusionOk="0">
                  <a:moveTo>
                    <a:pt x="345" y="0"/>
                  </a:moveTo>
                  <a:cubicBezTo>
                    <a:pt x="222" y="0"/>
                    <a:pt x="109" y="128"/>
                    <a:pt x="60" y="278"/>
                  </a:cubicBezTo>
                  <a:cubicBezTo>
                    <a:pt x="1" y="425"/>
                    <a:pt x="60" y="601"/>
                    <a:pt x="236" y="689"/>
                  </a:cubicBezTo>
                  <a:cubicBezTo>
                    <a:pt x="248" y="692"/>
                    <a:pt x="260" y="694"/>
                    <a:pt x="273" y="694"/>
                  </a:cubicBezTo>
                  <a:cubicBezTo>
                    <a:pt x="383" y="694"/>
                    <a:pt x="506" y="583"/>
                    <a:pt x="559" y="425"/>
                  </a:cubicBezTo>
                  <a:cubicBezTo>
                    <a:pt x="618" y="248"/>
                    <a:pt x="559" y="72"/>
                    <a:pt x="412" y="13"/>
                  </a:cubicBezTo>
                  <a:cubicBezTo>
                    <a:pt x="390" y="4"/>
                    <a:pt x="367" y="0"/>
                    <a:pt x="3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75"/>
            <p:cNvSpPr/>
            <p:nvPr/>
          </p:nvSpPr>
          <p:spPr>
            <a:xfrm>
              <a:off x="1403377" y="2752776"/>
              <a:ext cx="31557" cy="32888"/>
            </a:xfrm>
            <a:custGeom>
              <a:avLst/>
              <a:gdLst/>
              <a:ahLst/>
              <a:cxnLst/>
              <a:rect l="l" t="t" r="r" b="b"/>
              <a:pathLst>
                <a:path w="735" h="766" extrusionOk="0">
                  <a:moveTo>
                    <a:pt x="448" y="1"/>
                  </a:moveTo>
                  <a:cubicBezTo>
                    <a:pt x="322" y="1"/>
                    <a:pt x="185" y="101"/>
                    <a:pt x="118" y="237"/>
                  </a:cubicBezTo>
                  <a:cubicBezTo>
                    <a:pt x="0" y="413"/>
                    <a:pt x="30" y="618"/>
                    <a:pt x="206" y="736"/>
                  </a:cubicBezTo>
                  <a:cubicBezTo>
                    <a:pt x="233" y="756"/>
                    <a:pt x="265" y="766"/>
                    <a:pt x="298" y="766"/>
                  </a:cubicBezTo>
                  <a:cubicBezTo>
                    <a:pt x="412" y="766"/>
                    <a:pt x="549" y="659"/>
                    <a:pt x="617" y="501"/>
                  </a:cubicBezTo>
                  <a:cubicBezTo>
                    <a:pt x="735" y="354"/>
                    <a:pt x="705" y="148"/>
                    <a:pt x="559" y="31"/>
                  </a:cubicBezTo>
                  <a:cubicBezTo>
                    <a:pt x="524" y="10"/>
                    <a:pt x="487" y="1"/>
                    <a:pt x="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75"/>
            <p:cNvSpPr/>
            <p:nvPr/>
          </p:nvSpPr>
          <p:spPr>
            <a:xfrm>
              <a:off x="1487873" y="2778064"/>
              <a:ext cx="26534" cy="37869"/>
            </a:xfrm>
            <a:custGeom>
              <a:avLst/>
              <a:gdLst/>
              <a:ahLst/>
              <a:cxnLst/>
              <a:rect l="l" t="t" r="r" b="b"/>
              <a:pathLst>
                <a:path w="618" h="882" extrusionOk="0">
                  <a:moveTo>
                    <a:pt x="294" y="0"/>
                  </a:moveTo>
                  <a:cubicBezTo>
                    <a:pt x="118" y="0"/>
                    <a:pt x="1" y="206"/>
                    <a:pt x="1" y="441"/>
                  </a:cubicBezTo>
                  <a:cubicBezTo>
                    <a:pt x="1" y="676"/>
                    <a:pt x="148" y="881"/>
                    <a:pt x="294" y="881"/>
                  </a:cubicBezTo>
                  <a:cubicBezTo>
                    <a:pt x="471" y="881"/>
                    <a:pt x="618" y="676"/>
                    <a:pt x="618" y="441"/>
                  </a:cubicBezTo>
                  <a:cubicBezTo>
                    <a:pt x="618" y="206"/>
                    <a:pt x="471" y="0"/>
                    <a:pt x="2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75"/>
            <p:cNvSpPr/>
            <p:nvPr/>
          </p:nvSpPr>
          <p:spPr>
            <a:xfrm>
              <a:off x="1519430" y="2789270"/>
              <a:ext cx="30312" cy="36924"/>
            </a:xfrm>
            <a:custGeom>
              <a:avLst/>
              <a:gdLst/>
              <a:ahLst/>
              <a:cxnLst/>
              <a:rect l="l" t="t" r="r" b="b"/>
              <a:pathLst>
                <a:path w="706" h="860" extrusionOk="0">
                  <a:moveTo>
                    <a:pt x="327" y="0"/>
                  </a:moveTo>
                  <a:cubicBezTo>
                    <a:pt x="316" y="0"/>
                    <a:pt x="305" y="1"/>
                    <a:pt x="294" y="3"/>
                  </a:cubicBezTo>
                  <a:cubicBezTo>
                    <a:pt x="118" y="33"/>
                    <a:pt x="0" y="238"/>
                    <a:pt x="59" y="503"/>
                  </a:cubicBezTo>
                  <a:cubicBezTo>
                    <a:pt x="86" y="718"/>
                    <a:pt x="236" y="859"/>
                    <a:pt x="396" y="859"/>
                  </a:cubicBezTo>
                  <a:cubicBezTo>
                    <a:pt x="411" y="859"/>
                    <a:pt x="426" y="858"/>
                    <a:pt x="441" y="855"/>
                  </a:cubicBezTo>
                  <a:cubicBezTo>
                    <a:pt x="588" y="826"/>
                    <a:pt x="705" y="620"/>
                    <a:pt x="646" y="385"/>
                  </a:cubicBezTo>
                  <a:cubicBezTo>
                    <a:pt x="619" y="168"/>
                    <a:pt x="466" y="0"/>
                    <a:pt x="3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75"/>
            <p:cNvSpPr/>
            <p:nvPr/>
          </p:nvSpPr>
          <p:spPr>
            <a:xfrm>
              <a:off x="1432401" y="2762264"/>
              <a:ext cx="29024" cy="32888"/>
            </a:xfrm>
            <a:custGeom>
              <a:avLst/>
              <a:gdLst/>
              <a:ahLst/>
              <a:cxnLst/>
              <a:rect l="l" t="t" r="r" b="b"/>
              <a:pathLst>
                <a:path w="676" h="766" extrusionOk="0">
                  <a:moveTo>
                    <a:pt x="421" y="0"/>
                  </a:moveTo>
                  <a:cubicBezTo>
                    <a:pt x="294" y="0"/>
                    <a:pt x="161" y="110"/>
                    <a:pt x="88" y="280"/>
                  </a:cubicBezTo>
                  <a:cubicBezTo>
                    <a:pt x="0" y="427"/>
                    <a:pt x="29" y="632"/>
                    <a:pt x="176" y="750"/>
                  </a:cubicBezTo>
                  <a:cubicBezTo>
                    <a:pt x="202" y="760"/>
                    <a:pt x="229" y="765"/>
                    <a:pt x="256" y="765"/>
                  </a:cubicBezTo>
                  <a:cubicBezTo>
                    <a:pt x="383" y="765"/>
                    <a:pt x="515" y="660"/>
                    <a:pt x="588" y="515"/>
                  </a:cubicBezTo>
                  <a:cubicBezTo>
                    <a:pt x="676" y="339"/>
                    <a:pt x="646" y="133"/>
                    <a:pt x="499" y="16"/>
                  </a:cubicBezTo>
                  <a:cubicBezTo>
                    <a:pt x="474" y="5"/>
                    <a:pt x="447" y="0"/>
                    <a:pt x="4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75"/>
            <p:cNvSpPr/>
            <p:nvPr/>
          </p:nvSpPr>
          <p:spPr>
            <a:xfrm>
              <a:off x="1450048" y="2786394"/>
              <a:ext cx="32845" cy="38856"/>
            </a:xfrm>
            <a:custGeom>
              <a:avLst/>
              <a:gdLst/>
              <a:ahLst/>
              <a:cxnLst/>
              <a:rect l="l" t="t" r="r" b="b"/>
              <a:pathLst>
                <a:path w="765" h="905" extrusionOk="0">
                  <a:moveTo>
                    <a:pt x="430" y="0"/>
                  </a:moveTo>
                  <a:cubicBezTo>
                    <a:pt x="279" y="0"/>
                    <a:pt x="136" y="160"/>
                    <a:pt x="59" y="364"/>
                  </a:cubicBezTo>
                  <a:cubicBezTo>
                    <a:pt x="0" y="629"/>
                    <a:pt x="88" y="864"/>
                    <a:pt x="265" y="893"/>
                  </a:cubicBezTo>
                  <a:cubicBezTo>
                    <a:pt x="288" y="901"/>
                    <a:pt x="312" y="904"/>
                    <a:pt x="335" y="904"/>
                  </a:cubicBezTo>
                  <a:cubicBezTo>
                    <a:pt x="493" y="904"/>
                    <a:pt x="654" y="745"/>
                    <a:pt x="705" y="540"/>
                  </a:cubicBezTo>
                  <a:cubicBezTo>
                    <a:pt x="764" y="276"/>
                    <a:pt x="676" y="41"/>
                    <a:pt x="500" y="12"/>
                  </a:cubicBezTo>
                  <a:cubicBezTo>
                    <a:pt x="477" y="4"/>
                    <a:pt x="453" y="0"/>
                    <a:pt x="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75"/>
            <p:cNvSpPr/>
            <p:nvPr/>
          </p:nvSpPr>
          <p:spPr>
            <a:xfrm>
              <a:off x="1383198" y="2788626"/>
              <a:ext cx="38470" cy="35078"/>
            </a:xfrm>
            <a:custGeom>
              <a:avLst/>
              <a:gdLst/>
              <a:ahLst/>
              <a:cxnLst/>
              <a:rect l="l" t="t" r="r" b="b"/>
              <a:pathLst>
                <a:path w="896" h="817" extrusionOk="0">
                  <a:moveTo>
                    <a:pt x="518" y="1"/>
                  </a:moveTo>
                  <a:cubicBezTo>
                    <a:pt x="379" y="1"/>
                    <a:pt x="211" y="90"/>
                    <a:pt x="118" y="253"/>
                  </a:cubicBezTo>
                  <a:cubicBezTo>
                    <a:pt x="0" y="430"/>
                    <a:pt x="30" y="665"/>
                    <a:pt x="206" y="812"/>
                  </a:cubicBezTo>
                  <a:cubicBezTo>
                    <a:pt x="227" y="815"/>
                    <a:pt x="248" y="816"/>
                    <a:pt x="269" y="816"/>
                  </a:cubicBezTo>
                  <a:cubicBezTo>
                    <a:pt x="646" y="816"/>
                    <a:pt x="896" y="325"/>
                    <a:pt x="617" y="18"/>
                  </a:cubicBezTo>
                  <a:cubicBezTo>
                    <a:pt x="587" y="6"/>
                    <a:pt x="554" y="1"/>
                    <a:pt x="5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75"/>
            <p:cNvSpPr/>
            <p:nvPr/>
          </p:nvSpPr>
          <p:spPr>
            <a:xfrm>
              <a:off x="1497963" y="2819540"/>
              <a:ext cx="25289" cy="32974"/>
            </a:xfrm>
            <a:custGeom>
              <a:avLst/>
              <a:gdLst/>
              <a:ahLst/>
              <a:cxnLst/>
              <a:rect l="l" t="t" r="r" b="b"/>
              <a:pathLst>
                <a:path w="589" h="768" extrusionOk="0">
                  <a:moveTo>
                    <a:pt x="292" y="0"/>
                  </a:moveTo>
                  <a:cubicBezTo>
                    <a:pt x="160" y="0"/>
                    <a:pt x="57" y="166"/>
                    <a:pt x="30" y="356"/>
                  </a:cubicBezTo>
                  <a:cubicBezTo>
                    <a:pt x="1" y="591"/>
                    <a:pt x="118" y="738"/>
                    <a:pt x="265" y="767"/>
                  </a:cubicBezTo>
                  <a:cubicBezTo>
                    <a:pt x="412" y="767"/>
                    <a:pt x="559" y="620"/>
                    <a:pt x="559" y="385"/>
                  </a:cubicBezTo>
                  <a:cubicBezTo>
                    <a:pt x="588" y="180"/>
                    <a:pt x="471" y="4"/>
                    <a:pt x="324" y="4"/>
                  </a:cubicBezTo>
                  <a:cubicBezTo>
                    <a:pt x="313" y="1"/>
                    <a:pt x="302" y="0"/>
                    <a:pt x="2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75"/>
            <p:cNvSpPr/>
            <p:nvPr/>
          </p:nvSpPr>
          <p:spPr>
            <a:xfrm>
              <a:off x="1523209" y="2836069"/>
              <a:ext cx="26534" cy="37869"/>
            </a:xfrm>
            <a:custGeom>
              <a:avLst/>
              <a:gdLst/>
              <a:ahLst/>
              <a:cxnLst/>
              <a:rect l="l" t="t" r="r" b="b"/>
              <a:pathLst>
                <a:path w="618" h="882" extrusionOk="0">
                  <a:moveTo>
                    <a:pt x="323" y="0"/>
                  </a:moveTo>
                  <a:cubicBezTo>
                    <a:pt x="147" y="0"/>
                    <a:pt x="0" y="206"/>
                    <a:pt x="0" y="441"/>
                  </a:cubicBezTo>
                  <a:cubicBezTo>
                    <a:pt x="0" y="676"/>
                    <a:pt x="147" y="882"/>
                    <a:pt x="323" y="882"/>
                  </a:cubicBezTo>
                  <a:cubicBezTo>
                    <a:pt x="500" y="882"/>
                    <a:pt x="617" y="676"/>
                    <a:pt x="617" y="441"/>
                  </a:cubicBezTo>
                  <a:cubicBezTo>
                    <a:pt x="617" y="206"/>
                    <a:pt x="470" y="0"/>
                    <a:pt x="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75"/>
            <p:cNvSpPr/>
            <p:nvPr/>
          </p:nvSpPr>
          <p:spPr>
            <a:xfrm>
              <a:off x="1413467" y="2797686"/>
              <a:ext cx="36624" cy="41518"/>
            </a:xfrm>
            <a:custGeom>
              <a:avLst/>
              <a:gdLst/>
              <a:ahLst/>
              <a:cxnLst/>
              <a:rect l="l" t="t" r="r" b="b"/>
              <a:pathLst>
                <a:path w="853" h="967" extrusionOk="0">
                  <a:moveTo>
                    <a:pt x="477" y="0"/>
                  </a:moveTo>
                  <a:cubicBezTo>
                    <a:pt x="317" y="0"/>
                    <a:pt x="139" y="140"/>
                    <a:pt x="89" y="366"/>
                  </a:cubicBezTo>
                  <a:cubicBezTo>
                    <a:pt x="0" y="659"/>
                    <a:pt x="59" y="894"/>
                    <a:pt x="265" y="953"/>
                  </a:cubicBezTo>
                  <a:cubicBezTo>
                    <a:pt x="291" y="962"/>
                    <a:pt x="317" y="966"/>
                    <a:pt x="344" y="966"/>
                  </a:cubicBezTo>
                  <a:cubicBezTo>
                    <a:pt x="499" y="966"/>
                    <a:pt x="660" y="826"/>
                    <a:pt x="735" y="601"/>
                  </a:cubicBezTo>
                  <a:cubicBezTo>
                    <a:pt x="852" y="366"/>
                    <a:pt x="764" y="131"/>
                    <a:pt x="559" y="13"/>
                  </a:cubicBezTo>
                  <a:cubicBezTo>
                    <a:pt x="533" y="4"/>
                    <a:pt x="505" y="0"/>
                    <a:pt x="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75"/>
            <p:cNvSpPr/>
            <p:nvPr/>
          </p:nvSpPr>
          <p:spPr>
            <a:xfrm>
              <a:off x="1437425" y="2829672"/>
              <a:ext cx="39157" cy="49461"/>
            </a:xfrm>
            <a:custGeom>
              <a:avLst/>
              <a:gdLst/>
              <a:ahLst/>
              <a:cxnLst/>
              <a:rect l="l" t="t" r="r" b="b"/>
              <a:pathLst>
                <a:path w="912" h="1152" extrusionOk="0">
                  <a:moveTo>
                    <a:pt x="519" y="0"/>
                  </a:moveTo>
                  <a:cubicBezTo>
                    <a:pt x="301" y="0"/>
                    <a:pt x="115" y="225"/>
                    <a:pt x="59" y="502"/>
                  </a:cubicBezTo>
                  <a:cubicBezTo>
                    <a:pt x="1" y="825"/>
                    <a:pt x="147" y="1119"/>
                    <a:pt x="382" y="1148"/>
                  </a:cubicBezTo>
                  <a:cubicBezTo>
                    <a:pt x="396" y="1150"/>
                    <a:pt x="409" y="1151"/>
                    <a:pt x="422" y="1151"/>
                  </a:cubicBezTo>
                  <a:cubicBezTo>
                    <a:pt x="617" y="1151"/>
                    <a:pt x="827" y="951"/>
                    <a:pt x="882" y="649"/>
                  </a:cubicBezTo>
                  <a:cubicBezTo>
                    <a:pt x="911" y="326"/>
                    <a:pt x="794" y="61"/>
                    <a:pt x="559" y="3"/>
                  </a:cubicBezTo>
                  <a:cubicBezTo>
                    <a:pt x="545" y="1"/>
                    <a:pt x="532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75"/>
            <p:cNvSpPr/>
            <p:nvPr/>
          </p:nvSpPr>
          <p:spPr>
            <a:xfrm>
              <a:off x="1476538" y="2818209"/>
              <a:ext cx="18934" cy="24387"/>
            </a:xfrm>
            <a:custGeom>
              <a:avLst/>
              <a:gdLst/>
              <a:ahLst/>
              <a:cxnLst/>
              <a:rect l="l" t="t" r="r" b="b"/>
              <a:pathLst>
                <a:path w="441" h="568" extrusionOk="0">
                  <a:moveTo>
                    <a:pt x="257" y="1"/>
                  </a:moveTo>
                  <a:cubicBezTo>
                    <a:pt x="153" y="1"/>
                    <a:pt x="56" y="109"/>
                    <a:pt x="30" y="240"/>
                  </a:cubicBezTo>
                  <a:cubicBezTo>
                    <a:pt x="0" y="387"/>
                    <a:pt x="59" y="534"/>
                    <a:pt x="177" y="563"/>
                  </a:cubicBezTo>
                  <a:cubicBezTo>
                    <a:pt x="189" y="566"/>
                    <a:pt x="201" y="568"/>
                    <a:pt x="213" y="568"/>
                  </a:cubicBezTo>
                  <a:cubicBezTo>
                    <a:pt x="317" y="568"/>
                    <a:pt x="412" y="460"/>
                    <a:pt x="412" y="328"/>
                  </a:cubicBezTo>
                  <a:cubicBezTo>
                    <a:pt x="441" y="152"/>
                    <a:pt x="382" y="5"/>
                    <a:pt x="294" y="5"/>
                  </a:cubicBezTo>
                  <a:cubicBezTo>
                    <a:pt x="282" y="2"/>
                    <a:pt x="270" y="1"/>
                    <a:pt x="2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75"/>
            <p:cNvSpPr/>
            <p:nvPr/>
          </p:nvSpPr>
          <p:spPr>
            <a:xfrm>
              <a:off x="1397066" y="2843497"/>
              <a:ext cx="40402" cy="49504"/>
            </a:xfrm>
            <a:custGeom>
              <a:avLst/>
              <a:gdLst/>
              <a:ahLst/>
              <a:cxnLst/>
              <a:rect l="l" t="t" r="r" b="b"/>
              <a:pathLst>
                <a:path w="941" h="1153" extrusionOk="0">
                  <a:moveTo>
                    <a:pt x="548" y="1"/>
                  </a:moveTo>
                  <a:cubicBezTo>
                    <a:pt x="353" y="1"/>
                    <a:pt x="142" y="199"/>
                    <a:pt x="59" y="474"/>
                  </a:cubicBezTo>
                  <a:cubicBezTo>
                    <a:pt x="0" y="797"/>
                    <a:pt x="147" y="1091"/>
                    <a:pt x="353" y="1149"/>
                  </a:cubicBezTo>
                  <a:cubicBezTo>
                    <a:pt x="366" y="1151"/>
                    <a:pt x="379" y="1152"/>
                    <a:pt x="393" y="1152"/>
                  </a:cubicBezTo>
                  <a:cubicBezTo>
                    <a:pt x="588" y="1152"/>
                    <a:pt x="799" y="954"/>
                    <a:pt x="882" y="679"/>
                  </a:cubicBezTo>
                  <a:cubicBezTo>
                    <a:pt x="941" y="356"/>
                    <a:pt x="823" y="62"/>
                    <a:pt x="588" y="4"/>
                  </a:cubicBezTo>
                  <a:cubicBezTo>
                    <a:pt x="575" y="2"/>
                    <a:pt x="562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75"/>
            <p:cNvSpPr/>
            <p:nvPr/>
          </p:nvSpPr>
          <p:spPr>
            <a:xfrm>
              <a:off x="1365551" y="2829200"/>
              <a:ext cx="36581" cy="41518"/>
            </a:xfrm>
            <a:custGeom>
              <a:avLst/>
              <a:gdLst/>
              <a:ahLst/>
              <a:cxnLst/>
              <a:rect l="l" t="t" r="r" b="b"/>
              <a:pathLst>
                <a:path w="852" h="967" extrusionOk="0">
                  <a:moveTo>
                    <a:pt x="497" y="1"/>
                  </a:moveTo>
                  <a:cubicBezTo>
                    <a:pt x="324" y="1"/>
                    <a:pt x="163" y="141"/>
                    <a:pt x="88" y="366"/>
                  </a:cubicBezTo>
                  <a:cubicBezTo>
                    <a:pt x="0" y="660"/>
                    <a:pt x="88" y="895"/>
                    <a:pt x="264" y="954"/>
                  </a:cubicBezTo>
                  <a:cubicBezTo>
                    <a:pt x="290" y="962"/>
                    <a:pt x="318" y="966"/>
                    <a:pt x="346" y="966"/>
                  </a:cubicBezTo>
                  <a:cubicBezTo>
                    <a:pt x="507" y="966"/>
                    <a:pt x="689" y="826"/>
                    <a:pt x="764" y="601"/>
                  </a:cubicBezTo>
                  <a:cubicBezTo>
                    <a:pt x="852" y="366"/>
                    <a:pt x="764" y="131"/>
                    <a:pt x="588" y="14"/>
                  </a:cubicBezTo>
                  <a:cubicBezTo>
                    <a:pt x="557" y="5"/>
                    <a:pt x="527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75"/>
            <p:cNvSpPr/>
            <p:nvPr/>
          </p:nvSpPr>
          <p:spPr>
            <a:xfrm>
              <a:off x="1345372" y="2873466"/>
              <a:ext cx="41647" cy="49805"/>
            </a:xfrm>
            <a:custGeom>
              <a:avLst/>
              <a:gdLst/>
              <a:ahLst/>
              <a:cxnLst/>
              <a:rect l="l" t="t" r="r" b="b"/>
              <a:pathLst>
                <a:path w="970" h="1160" extrusionOk="0">
                  <a:moveTo>
                    <a:pt x="544" y="1"/>
                  </a:moveTo>
                  <a:cubicBezTo>
                    <a:pt x="353" y="1"/>
                    <a:pt x="140" y="195"/>
                    <a:pt x="88" y="481"/>
                  </a:cubicBezTo>
                  <a:cubicBezTo>
                    <a:pt x="0" y="804"/>
                    <a:pt x="118" y="1098"/>
                    <a:pt x="353" y="1156"/>
                  </a:cubicBezTo>
                  <a:cubicBezTo>
                    <a:pt x="366" y="1158"/>
                    <a:pt x="379" y="1159"/>
                    <a:pt x="392" y="1159"/>
                  </a:cubicBezTo>
                  <a:cubicBezTo>
                    <a:pt x="588" y="1159"/>
                    <a:pt x="799" y="961"/>
                    <a:pt x="881" y="686"/>
                  </a:cubicBezTo>
                  <a:cubicBezTo>
                    <a:pt x="969" y="363"/>
                    <a:pt x="852" y="69"/>
                    <a:pt x="617" y="11"/>
                  </a:cubicBezTo>
                  <a:cubicBezTo>
                    <a:pt x="593" y="4"/>
                    <a:pt x="569" y="1"/>
                    <a:pt x="5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75"/>
            <p:cNvSpPr/>
            <p:nvPr/>
          </p:nvSpPr>
          <p:spPr>
            <a:xfrm>
              <a:off x="1513119" y="2878876"/>
              <a:ext cx="35336" cy="49289"/>
            </a:xfrm>
            <a:custGeom>
              <a:avLst/>
              <a:gdLst/>
              <a:ahLst/>
              <a:cxnLst/>
              <a:rect l="l" t="t" r="r" b="b"/>
              <a:pathLst>
                <a:path w="823" h="1148" extrusionOk="0">
                  <a:moveTo>
                    <a:pt x="376" y="0"/>
                  </a:moveTo>
                  <a:cubicBezTo>
                    <a:pt x="159" y="0"/>
                    <a:pt x="0" y="254"/>
                    <a:pt x="0" y="560"/>
                  </a:cubicBezTo>
                  <a:cubicBezTo>
                    <a:pt x="0" y="884"/>
                    <a:pt x="176" y="1148"/>
                    <a:pt x="411" y="1148"/>
                  </a:cubicBezTo>
                  <a:cubicBezTo>
                    <a:pt x="617" y="1148"/>
                    <a:pt x="823" y="884"/>
                    <a:pt x="823" y="560"/>
                  </a:cubicBezTo>
                  <a:cubicBezTo>
                    <a:pt x="823" y="237"/>
                    <a:pt x="647" y="2"/>
                    <a:pt x="411" y="2"/>
                  </a:cubicBezTo>
                  <a:cubicBezTo>
                    <a:pt x="399" y="1"/>
                    <a:pt x="388" y="0"/>
                    <a:pt x="3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75"/>
            <p:cNvSpPr/>
            <p:nvPr/>
          </p:nvSpPr>
          <p:spPr>
            <a:xfrm>
              <a:off x="1371820" y="2917947"/>
              <a:ext cx="36624" cy="46928"/>
            </a:xfrm>
            <a:custGeom>
              <a:avLst/>
              <a:gdLst/>
              <a:ahLst/>
              <a:cxnLst/>
              <a:rect l="l" t="t" r="r" b="b"/>
              <a:pathLst>
                <a:path w="853" h="1093" extrusionOk="0">
                  <a:moveTo>
                    <a:pt x="465" y="0"/>
                  </a:moveTo>
                  <a:cubicBezTo>
                    <a:pt x="272" y="0"/>
                    <a:pt x="86" y="225"/>
                    <a:pt x="30" y="502"/>
                  </a:cubicBezTo>
                  <a:cubicBezTo>
                    <a:pt x="1" y="796"/>
                    <a:pt x="118" y="1031"/>
                    <a:pt x="324" y="1090"/>
                  </a:cubicBezTo>
                  <a:cubicBezTo>
                    <a:pt x="337" y="1092"/>
                    <a:pt x="350" y="1093"/>
                    <a:pt x="364" y="1093"/>
                  </a:cubicBezTo>
                  <a:cubicBezTo>
                    <a:pt x="559" y="1093"/>
                    <a:pt x="767" y="895"/>
                    <a:pt x="794" y="620"/>
                  </a:cubicBezTo>
                  <a:cubicBezTo>
                    <a:pt x="853" y="326"/>
                    <a:pt x="706" y="62"/>
                    <a:pt x="500" y="3"/>
                  </a:cubicBezTo>
                  <a:cubicBezTo>
                    <a:pt x="489" y="1"/>
                    <a:pt x="477" y="0"/>
                    <a:pt x="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75"/>
            <p:cNvSpPr/>
            <p:nvPr/>
          </p:nvSpPr>
          <p:spPr>
            <a:xfrm>
              <a:off x="1323904" y="2926491"/>
              <a:ext cx="44180" cy="55043"/>
            </a:xfrm>
            <a:custGeom>
              <a:avLst/>
              <a:gdLst/>
              <a:ahLst/>
              <a:cxnLst/>
              <a:rect l="l" t="t" r="r" b="b"/>
              <a:pathLst>
                <a:path w="1029" h="1282" extrusionOk="0">
                  <a:moveTo>
                    <a:pt x="603" y="1"/>
                  </a:moveTo>
                  <a:cubicBezTo>
                    <a:pt x="389" y="1"/>
                    <a:pt x="168" y="222"/>
                    <a:pt x="89" y="538"/>
                  </a:cubicBezTo>
                  <a:cubicBezTo>
                    <a:pt x="1" y="862"/>
                    <a:pt x="118" y="1214"/>
                    <a:pt x="382" y="1273"/>
                  </a:cubicBezTo>
                  <a:cubicBezTo>
                    <a:pt x="407" y="1279"/>
                    <a:pt x="431" y="1282"/>
                    <a:pt x="456" y="1282"/>
                  </a:cubicBezTo>
                  <a:cubicBezTo>
                    <a:pt x="670" y="1282"/>
                    <a:pt x="891" y="1060"/>
                    <a:pt x="970" y="744"/>
                  </a:cubicBezTo>
                  <a:cubicBezTo>
                    <a:pt x="1029" y="421"/>
                    <a:pt x="911" y="98"/>
                    <a:pt x="676" y="10"/>
                  </a:cubicBezTo>
                  <a:cubicBezTo>
                    <a:pt x="652" y="4"/>
                    <a:pt x="627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75"/>
            <p:cNvSpPr/>
            <p:nvPr/>
          </p:nvSpPr>
          <p:spPr>
            <a:xfrm>
              <a:off x="1509341" y="2934348"/>
              <a:ext cx="37869" cy="49461"/>
            </a:xfrm>
            <a:custGeom>
              <a:avLst/>
              <a:gdLst/>
              <a:ahLst/>
              <a:cxnLst/>
              <a:rect l="l" t="t" r="r" b="b"/>
              <a:pathLst>
                <a:path w="882" h="1152" extrusionOk="0">
                  <a:moveTo>
                    <a:pt x="464" y="1"/>
                  </a:moveTo>
                  <a:cubicBezTo>
                    <a:pt x="244" y="1"/>
                    <a:pt x="57" y="253"/>
                    <a:pt x="29" y="532"/>
                  </a:cubicBezTo>
                  <a:cubicBezTo>
                    <a:pt x="0" y="855"/>
                    <a:pt x="176" y="1149"/>
                    <a:pt x="382" y="1149"/>
                  </a:cubicBezTo>
                  <a:cubicBezTo>
                    <a:pt x="395" y="1150"/>
                    <a:pt x="408" y="1151"/>
                    <a:pt x="422" y="1151"/>
                  </a:cubicBezTo>
                  <a:cubicBezTo>
                    <a:pt x="640" y="1151"/>
                    <a:pt x="824" y="925"/>
                    <a:pt x="852" y="620"/>
                  </a:cubicBezTo>
                  <a:cubicBezTo>
                    <a:pt x="881" y="297"/>
                    <a:pt x="735" y="32"/>
                    <a:pt x="499" y="3"/>
                  </a:cubicBezTo>
                  <a:cubicBezTo>
                    <a:pt x="487" y="1"/>
                    <a:pt x="476" y="1"/>
                    <a:pt x="4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75"/>
            <p:cNvSpPr/>
            <p:nvPr/>
          </p:nvSpPr>
          <p:spPr>
            <a:xfrm>
              <a:off x="1408401" y="2896608"/>
              <a:ext cx="34133" cy="43064"/>
            </a:xfrm>
            <a:custGeom>
              <a:avLst/>
              <a:gdLst/>
              <a:ahLst/>
              <a:cxnLst/>
              <a:rect l="l" t="t" r="r" b="b"/>
              <a:pathLst>
                <a:path w="795" h="1003" extrusionOk="0">
                  <a:moveTo>
                    <a:pt x="442" y="1"/>
                  </a:moveTo>
                  <a:cubicBezTo>
                    <a:pt x="236" y="1"/>
                    <a:pt x="89" y="206"/>
                    <a:pt x="30" y="471"/>
                  </a:cubicBezTo>
                  <a:cubicBezTo>
                    <a:pt x="1" y="764"/>
                    <a:pt x="177" y="999"/>
                    <a:pt x="353" y="999"/>
                  </a:cubicBezTo>
                  <a:cubicBezTo>
                    <a:pt x="367" y="1001"/>
                    <a:pt x="380" y="1002"/>
                    <a:pt x="392" y="1002"/>
                  </a:cubicBezTo>
                  <a:cubicBezTo>
                    <a:pt x="581" y="1002"/>
                    <a:pt x="737" y="804"/>
                    <a:pt x="765" y="529"/>
                  </a:cubicBezTo>
                  <a:cubicBezTo>
                    <a:pt x="794" y="265"/>
                    <a:pt x="647" y="30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75"/>
            <p:cNvSpPr/>
            <p:nvPr/>
          </p:nvSpPr>
          <p:spPr>
            <a:xfrm>
              <a:off x="1466449" y="2960839"/>
              <a:ext cx="42935" cy="54485"/>
            </a:xfrm>
            <a:custGeom>
              <a:avLst/>
              <a:gdLst/>
              <a:ahLst/>
              <a:cxnLst/>
              <a:rect l="l" t="t" r="r" b="b"/>
              <a:pathLst>
                <a:path w="1000" h="1269" extrusionOk="0">
                  <a:moveTo>
                    <a:pt x="552" y="1"/>
                  </a:moveTo>
                  <a:cubicBezTo>
                    <a:pt x="329" y="1"/>
                    <a:pt x="115" y="256"/>
                    <a:pt x="59" y="590"/>
                  </a:cubicBezTo>
                  <a:cubicBezTo>
                    <a:pt x="0" y="913"/>
                    <a:pt x="206" y="1237"/>
                    <a:pt x="441" y="1266"/>
                  </a:cubicBezTo>
                  <a:cubicBezTo>
                    <a:pt x="453" y="1268"/>
                    <a:pt x="465" y="1268"/>
                    <a:pt x="477" y="1268"/>
                  </a:cubicBezTo>
                  <a:cubicBezTo>
                    <a:pt x="699" y="1268"/>
                    <a:pt x="914" y="1015"/>
                    <a:pt x="970" y="708"/>
                  </a:cubicBezTo>
                  <a:cubicBezTo>
                    <a:pt x="999" y="355"/>
                    <a:pt x="852" y="32"/>
                    <a:pt x="588" y="3"/>
                  </a:cubicBezTo>
                  <a:cubicBezTo>
                    <a:pt x="576" y="1"/>
                    <a:pt x="564" y="1"/>
                    <a:pt x="5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75"/>
            <p:cNvSpPr/>
            <p:nvPr/>
          </p:nvSpPr>
          <p:spPr>
            <a:xfrm>
              <a:off x="1400844" y="2950749"/>
              <a:ext cx="36624" cy="46928"/>
            </a:xfrm>
            <a:custGeom>
              <a:avLst/>
              <a:gdLst/>
              <a:ahLst/>
              <a:cxnLst/>
              <a:rect l="l" t="t" r="r" b="b"/>
              <a:pathLst>
                <a:path w="853" h="1093" extrusionOk="0">
                  <a:moveTo>
                    <a:pt x="465" y="0"/>
                  </a:moveTo>
                  <a:cubicBezTo>
                    <a:pt x="272" y="0"/>
                    <a:pt x="87" y="225"/>
                    <a:pt x="59" y="502"/>
                  </a:cubicBezTo>
                  <a:cubicBezTo>
                    <a:pt x="1" y="796"/>
                    <a:pt x="147" y="1060"/>
                    <a:pt x="353" y="1090"/>
                  </a:cubicBezTo>
                  <a:cubicBezTo>
                    <a:pt x="366" y="1091"/>
                    <a:pt x="380" y="1092"/>
                    <a:pt x="393" y="1092"/>
                  </a:cubicBezTo>
                  <a:cubicBezTo>
                    <a:pt x="611" y="1092"/>
                    <a:pt x="795" y="867"/>
                    <a:pt x="823" y="590"/>
                  </a:cubicBezTo>
                  <a:cubicBezTo>
                    <a:pt x="853" y="297"/>
                    <a:pt x="706" y="32"/>
                    <a:pt x="500" y="3"/>
                  </a:cubicBezTo>
                  <a:cubicBezTo>
                    <a:pt x="488" y="1"/>
                    <a:pt x="477" y="0"/>
                    <a:pt x="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75"/>
            <p:cNvSpPr/>
            <p:nvPr/>
          </p:nvSpPr>
          <p:spPr>
            <a:xfrm>
              <a:off x="1351640" y="2970928"/>
              <a:ext cx="46713" cy="58263"/>
            </a:xfrm>
            <a:custGeom>
              <a:avLst/>
              <a:gdLst/>
              <a:ahLst/>
              <a:cxnLst/>
              <a:rect l="l" t="t" r="r" b="b"/>
              <a:pathLst>
                <a:path w="1088" h="1357" extrusionOk="0">
                  <a:moveTo>
                    <a:pt x="607" y="1"/>
                  </a:moveTo>
                  <a:cubicBezTo>
                    <a:pt x="356" y="1"/>
                    <a:pt x="115" y="257"/>
                    <a:pt x="60" y="620"/>
                  </a:cubicBezTo>
                  <a:cubicBezTo>
                    <a:pt x="1" y="1002"/>
                    <a:pt x="207" y="1325"/>
                    <a:pt x="471" y="1354"/>
                  </a:cubicBezTo>
                  <a:cubicBezTo>
                    <a:pt x="484" y="1356"/>
                    <a:pt x="498" y="1356"/>
                    <a:pt x="511" y="1356"/>
                  </a:cubicBezTo>
                  <a:cubicBezTo>
                    <a:pt x="762" y="1356"/>
                    <a:pt x="1001" y="1100"/>
                    <a:pt x="1029" y="737"/>
                  </a:cubicBezTo>
                  <a:cubicBezTo>
                    <a:pt x="1088" y="355"/>
                    <a:pt x="912" y="32"/>
                    <a:pt x="647" y="3"/>
                  </a:cubicBezTo>
                  <a:cubicBezTo>
                    <a:pt x="634" y="1"/>
                    <a:pt x="620" y="1"/>
                    <a:pt x="6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75"/>
            <p:cNvSpPr/>
            <p:nvPr/>
          </p:nvSpPr>
          <p:spPr>
            <a:xfrm>
              <a:off x="1492940" y="3032755"/>
              <a:ext cx="46713" cy="58220"/>
            </a:xfrm>
            <a:custGeom>
              <a:avLst/>
              <a:gdLst/>
              <a:ahLst/>
              <a:cxnLst/>
              <a:rect l="l" t="t" r="r" b="b"/>
              <a:pathLst>
                <a:path w="1088" h="1356" extrusionOk="0">
                  <a:moveTo>
                    <a:pt x="602" y="0"/>
                  </a:moveTo>
                  <a:cubicBezTo>
                    <a:pt x="329" y="0"/>
                    <a:pt x="115" y="257"/>
                    <a:pt x="59" y="619"/>
                  </a:cubicBezTo>
                  <a:cubicBezTo>
                    <a:pt x="0" y="1001"/>
                    <a:pt x="176" y="1324"/>
                    <a:pt x="441" y="1354"/>
                  </a:cubicBezTo>
                  <a:cubicBezTo>
                    <a:pt x="456" y="1355"/>
                    <a:pt x="471" y="1356"/>
                    <a:pt x="485" y="1356"/>
                  </a:cubicBezTo>
                  <a:cubicBezTo>
                    <a:pt x="758" y="1356"/>
                    <a:pt x="973" y="1099"/>
                    <a:pt x="1028" y="737"/>
                  </a:cubicBezTo>
                  <a:cubicBezTo>
                    <a:pt x="1087" y="355"/>
                    <a:pt x="911" y="32"/>
                    <a:pt x="646" y="2"/>
                  </a:cubicBezTo>
                  <a:cubicBezTo>
                    <a:pt x="632" y="1"/>
                    <a:pt x="617" y="0"/>
                    <a:pt x="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75"/>
            <p:cNvSpPr/>
            <p:nvPr/>
          </p:nvSpPr>
          <p:spPr>
            <a:xfrm>
              <a:off x="1509341" y="2991065"/>
              <a:ext cx="30312" cy="36881"/>
            </a:xfrm>
            <a:custGeom>
              <a:avLst/>
              <a:gdLst/>
              <a:ahLst/>
              <a:cxnLst/>
              <a:rect l="l" t="t" r="r" b="b"/>
              <a:pathLst>
                <a:path w="706" h="859" extrusionOk="0">
                  <a:moveTo>
                    <a:pt x="373" y="1"/>
                  </a:moveTo>
                  <a:cubicBezTo>
                    <a:pt x="214" y="1"/>
                    <a:pt x="86" y="168"/>
                    <a:pt x="59" y="386"/>
                  </a:cubicBezTo>
                  <a:cubicBezTo>
                    <a:pt x="0" y="621"/>
                    <a:pt x="118" y="826"/>
                    <a:pt x="294" y="856"/>
                  </a:cubicBezTo>
                  <a:cubicBezTo>
                    <a:pt x="307" y="858"/>
                    <a:pt x="320" y="859"/>
                    <a:pt x="332" y="859"/>
                  </a:cubicBezTo>
                  <a:cubicBezTo>
                    <a:pt x="491" y="859"/>
                    <a:pt x="621" y="692"/>
                    <a:pt x="676" y="474"/>
                  </a:cubicBezTo>
                  <a:cubicBezTo>
                    <a:pt x="705" y="239"/>
                    <a:pt x="588" y="33"/>
                    <a:pt x="411" y="4"/>
                  </a:cubicBezTo>
                  <a:cubicBezTo>
                    <a:pt x="398" y="2"/>
                    <a:pt x="386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75"/>
            <p:cNvSpPr/>
            <p:nvPr/>
          </p:nvSpPr>
          <p:spPr>
            <a:xfrm>
              <a:off x="1427335" y="2988575"/>
              <a:ext cx="37869" cy="46928"/>
            </a:xfrm>
            <a:custGeom>
              <a:avLst/>
              <a:gdLst/>
              <a:ahLst/>
              <a:cxnLst/>
              <a:rect l="l" t="t" r="r" b="b"/>
              <a:pathLst>
                <a:path w="882" h="1093" extrusionOk="0">
                  <a:moveTo>
                    <a:pt x="461" y="0"/>
                  </a:moveTo>
                  <a:cubicBezTo>
                    <a:pt x="269" y="0"/>
                    <a:pt x="87" y="200"/>
                    <a:pt x="59" y="503"/>
                  </a:cubicBezTo>
                  <a:cubicBezTo>
                    <a:pt x="1" y="796"/>
                    <a:pt x="147" y="1090"/>
                    <a:pt x="382" y="1090"/>
                  </a:cubicBezTo>
                  <a:cubicBezTo>
                    <a:pt x="396" y="1092"/>
                    <a:pt x="409" y="1093"/>
                    <a:pt x="422" y="1093"/>
                  </a:cubicBezTo>
                  <a:cubicBezTo>
                    <a:pt x="613" y="1093"/>
                    <a:pt x="796" y="893"/>
                    <a:pt x="823" y="591"/>
                  </a:cubicBezTo>
                  <a:cubicBezTo>
                    <a:pt x="882" y="297"/>
                    <a:pt x="735" y="32"/>
                    <a:pt x="500" y="3"/>
                  </a:cubicBezTo>
                  <a:cubicBezTo>
                    <a:pt x="487" y="1"/>
                    <a:pt x="474" y="0"/>
                    <a:pt x="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75"/>
            <p:cNvSpPr/>
            <p:nvPr/>
          </p:nvSpPr>
          <p:spPr>
            <a:xfrm>
              <a:off x="1462670" y="3021377"/>
              <a:ext cx="27779" cy="39371"/>
            </a:xfrm>
            <a:custGeom>
              <a:avLst/>
              <a:gdLst/>
              <a:ahLst/>
              <a:cxnLst/>
              <a:rect l="l" t="t" r="r" b="b"/>
              <a:pathLst>
                <a:path w="647" h="917" extrusionOk="0">
                  <a:moveTo>
                    <a:pt x="348" y="0"/>
                  </a:moveTo>
                  <a:cubicBezTo>
                    <a:pt x="184" y="0"/>
                    <a:pt x="28" y="194"/>
                    <a:pt x="0" y="414"/>
                  </a:cubicBezTo>
                  <a:cubicBezTo>
                    <a:pt x="0" y="679"/>
                    <a:pt x="88" y="884"/>
                    <a:pt x="294" y="914"/>
                  </a:cubicBezTo>
                  <a:cubicBezTo>
                    <a:pt x="307" y="916"/>
                    <a:pt x="320" y="917"/>
                    <a:pt x="332" y="917"/>
                  </a:cubicBezTo>
                  <a:cubicBezTo>
                    <a:pt x="495" y="917"/>
                    <a:pt x="646" y="747"/>
                    <a:pt x="646" y="502"/>
                  </a:cubicBezTo>
                  <a:cubicBezTo>
                    <a:pt x="646" y="267"/>
                    <a:pt x="558" y="32"/>
                    <a:pt x="382" y="3"/>
                  </a:cubicBezTo>
                  <a:cubicBezTo>
                    <a:pt x="371" y="1"/>
                    <a:pt x="359" y="0"/>
                    <a:pt x="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75"/>
            <p:cNvSpPr/>
            <p:nvPr/>
          </p:nvSpPr>
          <p:spPr>
            <a:xfrm>
              <a:off x="1395821" y="3004933"/>
              <a:ext cx="27779" cy="34262"/>
            </a:xfrm>
            <a:custGeom>
              <a:avLst/>
              <a:gdLst/>
              <a:ahLst/>
              <a:cxnLst/>
              <a:rect l="l" t="t" r="r" b="b"/>
              <a:pathLst>
                <a:path w="647" h="798" extrusionOk="0">
                  <a:moveTo>
                    <a:pt x="349" y="1"/>
                  </a:moveTo>
                  <a:cubicBezTo>
                    <a:pt x="210" y="1"/>
                    <a:pt x="57" y="166"/>
                    <a:pt x="29" y="357"/>
                  </a:cubicBezTo>
                  <a:cubicBezTo>
                    <a:pt x="0" y="592"/>
                    <a:pt x="118" y="797"/>
                    <a:pt x="264" y="797"/>
                  </a:cubicBezTo>
                  <a:cubicBezTo>
                    <a:pt x="441" y="797"/>
                    <a:pt x="588" y="650"/>
                    <a:pt x="617" y="445"/>
                  </a:cubicBezTo>
                  <a:cubicBezTo>
                    <a:pt x="646" y="210"/>
                    <a:pt x="529" y="33"/>
                    <a:pt x="382" y="4"/>
                  </a:cubicBezTo>
                  <a:cubicBezTo>
                    <a:pt x="371" y="2"/>
                    <a:pt x="360" y="1"/>
                    <a:pt x="3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75"/>
            <p:cNvSpPr/>
            <p:nvPr/>
          </p:nvSpPr>
          <p:spPr>
            <a:xfrm>
              <a:off x="1361730" y="3033785"/>
              <a:ext cx="42935" cy="57189"/>
            </a:xfrm>
            <a:custGeom>
              <a:avLst/>
              <a:gdLst/>
              <a:ahLst/>
              <a:cxnLst/>
              <a:rect l="l" t="t" r="r" b="b"/>
              <a:pathLst>
                <a:path w="1000" h="1332" extrusionOk="0">
                  <a:moveTo>
                    <a:pt x="527" y="0"/>
                  </a:moveTo>
                  <a:cubicBezTo>
                    <a:pt x="309" y="0"/>
                    <a:pt x="84" y="273"/>
                    <a:pt x="30" y="595"/>
                  </a:cubicBezTo>
                  <a:cubicBezTo>
                    <a:pt x="1" y="948"/>
                    <a:pt x="148" y="1300"/>
                    <a:pt x="412" y="1330"/>
                  </a:cubicBezTo>
                  <a:cubicBezTo>
                    <a:pt x="426" y="1331"/>
                    <a:pt x="439" y="1332"/>
                    <a:pt x="452" y="1332"/>
                  </a:cubicBezTo>
                  <a:cubicBezTo>
                    <a:pt x="700" y="1332"/>
                    <a:pt x="915" y="1077"/>
                    <a:pt x="970" y="742"/>
                  </a:cubicBezTo>
                  <a:cubicBezTo>
                    <a:pt x="1000" y="360"/>
                    <a:pt x="853" y="37"/>
                    <a:pt x="588" y="8"/>
                  </a:cubicBezTo>
                  <a:cubicBezTo>
                    <a:pt x="568" y="3"/>
                    <a:pt x="548" y="0"/>
                    <a:pt x="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75"/>
            <p:cNvSpPr/>
            <p:nvPr/>
          </p:nvSpPr>
          <p:spPr>
            <a:xfrm>
              <a:off x="1313815" y="3011287"/>
              <a:ext cx="45468" cy="58263"/>
            </a:xfrm>
            <a:custGeom>
              <a:avLst/>
              <a:gdLst/>
              <a:ahLst/>
              <a:cxnLst/>
              <a:rect l="l" t="t" r="r" b="b"/>
              <a:pathLst>
                <a:path w="1059" h="1357" extrusionOk="0">
                  <a:moveTo>
                    <a:pt x="577" y="1"/>
                  </a:moveTo>
                  <a:cubicBezTo>
                    <a:pt x="330" y="1"/>
                    <a:pt x="115" y="257"/>
                    <a:pt x="59" y="620"/>
                  </a:cubicBezTo>
                  <a:cubicBezTo>
                    <a:pt x="1" y="972"/>
                    <a:pt x="177" y="1325"/>
                    <a:pt x="441" y="1354"/>
                  </a:cubicBezTo>
                  <a:cubicBezTo>
                    <a:pt x="455" y="1356"/>
                    <a:pt x="468" y="1356"/>
                    <a:pt x="481" y="1356"/>
                  </a:cubicBezTo>
                  <a:cubicBezTo>
                    <a:pt x="729" y="1356"/>
                    <a:pt x="944" y="1100"/>
                    <a:pt x="999" y="737"/>
                  </a:cubicBezTo>
                  <a:cubicBezTo>
                    <a:pt x="1058" y="385"/>
                    <a:pt x="882" y="62"/>
                    <a:pt x="617" y="3"/>
                  </a:cubicBezTo>
                  <a:cubicBezTo>
                    <a:pt x="604" y="1"/>
                    <a:pt x="591" y="1"/>
                    <a:pt x="5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75"/>
            <p:cNvSpPr/>
            <p:nvPr/>
          </p:nvSpPr>
          <p:spPr>
            <a:xfrm>
              <a:off x="1408401" y="3040311"/>
              <a:ext cx="50492" cy="64746"/>
            </a:xfrm>
            <a:custGeom>
              <a:avLst/>
              <a:gdLst/>
              <a:ahLst/>
              <a:cxnLst/>
              <a:rect l="l" t="t" r="r" b="b"/>
              <a:pathLst>
                <a:path w="1176" h="1508" extrusionOk="0">
                  <a:moveTo>
                    <a:pt x="636" y="1"/>
                  </a:moveTo>
                  <a:cubicBezTo>
                    <a:pt x="359" y="1"/>
                    <a:pt x="116" y="286"/>
                    <a:pt x="60" y="678"/>
                  </a:cubicBezTo>
                  <a:cubicBezTo>
                    <a:pt x="1" y="1119"/>
                    <a:pt x="207" y="1471"/>
                    <a:pt x="500" y="1501"/>
                  </a:cubicBezTo>
                  <a:cubicBezTo>
                    <a:pt x="524" y="1505"/>
                    <a:pt x="547" y="1508"/>
                    <a:pt x="570" y="1508"/>
                  </a:cubicBezTo>
                  <a:cubicBezTo>
                    <a:pt x="835" y="1508"/>
                    <a:pt x="1063" y="1204"/>
                    <a:pt x="1117" y="825"/>
                  </a:cubicBezTo>
                  <a:cubicBezTo>
                    <a:pt x="1176" y="414"/>
                    <a:pt x="970" y="61"/>
                    <a:pt x="677" y="3"/>
                  </a:cubicBezTo>
                  <a:cubicBezTo>
                    <a:pt x="663" y="1"/>
                    <a:pt x="650" y="1"/>
                    <a:pt x="6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75"/>
            <p:cNvSpPr/>
            <p:nvPr/>
          </p:nvSpPr>
          <p:spPr>
            <a:xfrm>
              <a:off x="1458849" y="3069292"/>
              <a:ext cx="37912" cy="49461"/>
            </a:xfrm>
            <a:custGeom>
              <a:avLst/>
              <a:gdLst/>
              <a:ahLst/>
              <a:cxnLst/>
              <a:rect l="l" t="t" r="r" b="b"/>
              <a:pathLst>
                <a:path w="883" h="1152" extrusionOk="0">
                  <a:moveTo>
                    <a:pt x="465" y="1"/>
                  </a:moveTo>
                  <a:cubicBezTo>
                    <a:pt x="272" y="1"/>
                    <a:pt x="86" y="227"/>
                    <a:pt x="30" y="532"/>
                  </a:cubicBezTo>
                  <a:cubicBezTo>
                    <a:pt x="1" y="826"/>
                    <a:pt x="118" y="1120"/>
                    <a:pt x="383" y="1149"/>
                  </a:cubicBezTo>
                  <a:cubicBezTo>
                    <a:pt x="395" y="1151"/>
                    <a:pt x="406" y="1151"/>
                    <a:pt x="418" y="1151"/>
                  </a:cubicBezTo>
                  <a:cubicBezTo>
                    <a:pt x="614" y="1151"/>
                    <a:pt x="825" y="925"/>
                    <a:pt x="853" y="620"/>
                  </a:cubicBezTo>
                  <a:cubicBezTo>
                    <a:pt x="882" y="326"/>
                    <a:pt x="735" y="33"/>
                    <a:pt x="500" y="3"/>
                  </a:cubicBezTo>
                  <a:cubicBezTo>
                    <a:pt x="489" y="2"/>
                    <a:pt x="477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75"/>
            <p:cNvSpPr/>
            <p:nvPr/>
          </p:nvSpPr>
          <p:spPr>
            <a:xfrm>
              <a:off x="1456359" y="3125881"/>
              <a:ext cx="49204" cy="63716"/>
            </a:xfrm>
            <a:custGeom>
              <a:avLst/>
              <a:gdLst/>
              <a:ahLst/>
              <a:cxnLst/>
              <a:rect l="l" t="t" r="r" b="b"/>
              <a:pathLst>
                <a:path w="1146" h="1484" extrusionOk="0">
                  <a:moveTo>
                    <a:pt x="606" y="0"/>
                  </a:moveTo>
                  <a:cubicBezTo>
                    <a:pt x="337" y="0"/>
                    <a:pt x="86" y="304"/>
                    <a:pt x="59" y="683"/>
                  </a:cubicBezTo>
                  <a:cubicBezTo>
                    <a:pt x="0" y="1094"/>
                    <a:pt x="206" y="1447"/>
                    <a:pt x="470" y="1476"/>
                  </a:cubicBezTo>
                  <a:cubicBezTo>
                    <a:pt x="494" y="1481"/>
                    <a:pt x="517" y="1483"/>
                    <a:pt x="540" y="1483"/>
                  </a:cubicBezTo>
                  <a:cubicBezTo>
                    <a:pt x="809" y="1483"/>
                    <a:pt x="1062" y="1179"/>
                    <a:pt x="1117" y="800"/>
                  </a:cubicBezTo>
                  <a:cubicBezTo>
                    <a:pt x="1146" y="389"/>
                    <a:pt x="970" y="37"/>
                    <a:pt x="676" y="7"/>
                  </a:cubicBezTo>
                  <a:cubicBezTo>
                    <a:pt x="653" y="3"/>
                    <a:pt x="629" y="0"/>
                    <a:pt x="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75"/>
            <p:cNvSpPr/>
            <p:nvPr/>
          </p:nvSpPr>
          <p:spPr>
            <a:xfrm>
              <a:off x="1365551" y="3095826"/>
              <a:ext cx="59293" cy="76081"/>
            </a:xfrm>
            <a:custGeom>
              <a:avLst/>
              <a:gdLst/>
              <a:ahLst/>
              <a:cxnLst/>
              <a:rect l="l" t="t" r="r" b="b"/>
              <a:pathLst>
                <a:path w="1381" h="1772" extrusionOk="0">
                  <a:moveTo>
                    <a:pt x="752" y="0"/>
                  </a:moveTo>
                  <a:cubicBezTo>
                    <a:pt x="416" y="0"/>
                    <a:pt x="115" y="344"/>
                    <a:pt x="59" y="795"/>
                  </a:cubicBezTo>
                  <a:cubicBezTo>
                    <a:pt x="0" y="1295"/>
                    <a:pt x="235" y="1735"/>
                    <a:pt x="588" y="1765"/>
                  </a:cubicBezTo>
                  <a:cubicBezTo>
                    <a:pt x="611" y="1769"/>
                    <a:pt x="635" y="1771"/>
                    <a:pt x="658" y="1771"/>
                  </a:cubicBezTo>
                  <a:cubicBezTo>
                    <a:pt x="957" y="1771"/>
                    <a:pt x="1240" y="1435"/>
                    <a:pt x="1322" y="972"/>
                  </a:cubicBezTo>
                  <a:cubicBezTo>
                    <a:pt x="1381" y="502"/>
                    <a:pt x="1146" y="61"/>
                    <a:pt x="793" y="2"/>
                  </a:cubicBezTo>
                  <a:cubicBezTo>
                    <a:pt x="779" y="1"/>
                    <a:pt x="766" y="0"/>
                    <a:pt x="7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75"/>
            <p:cNvSpPr/>
            <p:nvPr/>
          </p:nvSpPr>
          <p:spPr>
            <a:xfrm>
              <a:off x="1427335" y="3109651"/>
              <a:ext cx="34090" cy="43150"/>
            </a:xfrm>
            <a:custGeom>
              <a:avLst/>
              <a:gdLst/>
              <a:ahLst/>
              <a:cxnLst/>
              <a:rect l="l" t="t" r="r" b="b"/>
              <a:pathLst>
                <a:path w="794" h="1005" extrusionOk="0">
                  <a:moveTo>
                    <a:pt x="407" y="1"/>
                  </a:moveTo>
                  <a:cubicBezTo>
                    <a:pt x="239" y="1"/>
                    <a:pt x="57" y="198"/>
                    <a:pt x="30" y="473"/>
                  </a:cubicBezTo>
                  <a:cubicBezTo>
                    <a:pt x="1" y="738"/>
                    <a:pt x="118" y="973"/>
                    <a:pt x="324" y="1002"/>
                  </a:cubicBezTo>
                  <a:cubicBezTo>
                    <a:pt x="335" y="1004"/>
                    <a:pt x="346" y="1005"/>
                    <a:pt x="358" y="1005"/>
                  </a:cubicBezTo>
                  <a:cubicBezTo>
                    <a:pt x="522" y="1005"/>
                    <a:pt x="680" y="809"/>
                    <a:pt x="735" y="562"/>
                  </a:cubicBezTo>
                  <a:cubicBezTo>
                    <a:pt x="794" y="268"/>
                    <a:pt x="647" y="33"/>
                    <a:pt x="441" y="3"/>
                  </a:cubicBezTo>
                  <a:cubicBezTo>
                    <a:pt x="430" y="1"/>
                    <a:pt x="419" y="1"/>
                    <a:pt x="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75"/>
            <p:cNvSpPr/>
            <p:nvPr/>
          </p:nvSpPr>
          <p:spPr>
            <a:xfrm>
              <a:off x="1331461" y="3084448"/>
              <a:ext cx="34133" cy="43150"/>
            </a:xfrm>
            <a:custGeom>
              <a:avLst/>
              <a:gdLst/>
              <a:ahLst/>
              <a:cxnLst/>
              <a:rect l="l" t="t" r="r" b="b"/>
              <a:pathLst>
                <a:path w="795" h="1005" extrusionOk="0">
                  <a:moveTo>
                    <a:pt x="432" y="0"/>
                  </a:moveTo>
                  <a:cubicBezTo>
                    <a:pt x="243" y="0"/>
                    <a:pt x="87" y="198"/>
                    <a:pt x="60" y="473"/>
                  </a:cubicBezTo>
                  <a:cubicBezTo>
                    <a:pt x="1" y="737"/>
                    <a:pt x="148" y="972"/>
                    <a:pt x="324" y="1002"/>
                  </a:cubicBezTo>
                  <a:cubicBezTo>
                    <a:pt x="337" y="1004"/>
                    <a:pt x="350" y="1004"/>
                    <a:pt x="363" y="1004"/>
                  </a:cubicBezTo>
                  <a:cubicBezTo>
                    <a:pt x="555" y="1004"/>
                    <a:pt x="737" y="808"/>
                    <a:pt x="765" y="561"/>
                  </a:cubicBezTo>
                  <a:cubicBezTo>
                    <a:pt x="794" y="267"/>
                    <a:pt x="677" y="32"/>
                    <a:pt x="471" y="3"/>
                  </a:cubicBezTo>
                  <a:cubicBezTo>
                    <a:pt x="458" y="1"/>
                    <a:pt x="445" y="0"/>
                    <a:pt x="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75"/>
            <p:cNvSpPr/>
            <p:nvPr/>
          </p:nvSpPr>
          <p:spPr>
            <a:xfrm>
              <a:off x="1403377" y="3160143"/>
              <a:ext cx="53025" cy="68310"/>
            </a:xfrm>
            <a:custGeom>
              <a:avLst/>
              <a:gdLst/>
              <a:ahLst/>
              <a:cxnLst/>
              <a:rect l="l" t="t" r="r" b="b"/>
              <a:pathLst>
                <a:path w="1235" h="1591" extrusionOk="0">
                  <a:moveTo>
                    <a:pt x="668" y="1"/>
                  </a:moveTo>
                  <a:cubicBezTo>
                    <a:pt x="387" y="1"/>
                    <a:pt x="115" y="314"/>
                    <a:pt x="59" y="708"/>
                  </a:cubicBezTo>
                  <a:cubicBezTo>
                    <a:pt x="0" y="1148"/>
                    <a:pt x="206" y="1530"/>
                    <a:pt x="500" y="1589"/>
                  </a:cubicBezTo>
                  <a:cubicBezTo>
                    <a:pt x="513" y="1590"/>
                    <a:pt x="527" y="1591"/>
                    <a:pt x="541" y="1591"/>
                  </a:cubicBezTo>
                  <a:cubicBezTo>
                    <a:pt x="847" y="1591"/>
                    <a:pt x="1119" y="1276"/>
                    <a:pt x="1175" y="854"/>
                  </a:cubicBezTo>
                  <a:cubicBezTo>
                    <a:pt x="1234" y="443"/>
                    <a:pt x="1029" y="61"/>
                    <a:pt x="705" y="2"/>
                  </a:cubicBezTo>
                  <a:cubicBezTo>
                    <a:pt x="693" y="1"/>
                    <a:pt x="681" y="1"/>
                    <a:pt x="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75"/>
            <p:cNvSpPr/>
            <p:nvPr/>
          </p:nvSpPr>
          <p:spPr>
            <a:xfrm>
              <a:off x="1330216" y="3174054"/>
              <a:ext cx="68138" cy="87373"/>
            </a:xfrm>
            <a:custGeom>
              <a:avLst/>
              <a:gdLst/>
              <a:ahLst/>
              <a:cxnLst/>
              <a:rect l="l" t="t" r="r" b="b"/>
              <a:pathLst>
                <a:path w="1587" h="2035" extrusionOk="0">
                  <a:moveTo>
                    <a:pt x="873" y="0"/>
                  </a:moveTo>
                  <a:cubicBezTo>
                    <a:pt x="504" y="0"/>
                    <a:pt x="144" y="402"/>
                    <a:pt x="59" y="942"/>
                  </a:cubicBezTo>
                  <a:cubicBezTo>
                    <a:pt x="0" y="1500"/>
                    <a:pt x="265" y="1970"/>
                    <a:pt x="647" y="2029"/>
                  </a:cubicBezTo>
                  <a:cubicBezTo>
                    <a:pt x="673" y="2032"/>
                    <a:pt x="699" y="2034"/>
                    <a:pt x="725" y="2034"/>
                  </a:cubicBezTo>
                  <a:cubicBezTo>
                    <a:pt x="1106" y="2034"/>
                    <a:pt x="1444" y="1640"/>
                    <a:pt x="1499" y="1118"/>
                  </a:cubicBezTo>
                  <a:cubicBezTo>
                    <a:pt x="1587" y="560"/>
                    <a:pt x="1322" y="60"/>
                    <a:pt x="911" y="2"/>
                  </a:cubicBezTo>
                  <a:cubicBezTo>
                    <a:pt x="898" y="1"/>
                    <a:pt x="885" y="0"/>
                    <a:pt x="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75"/>
            <p:cNvSpPr/>
            <p:nvPr/>
          </p:nvSpPr>
          <p:spPr>
            <a:xfrm>
              <a:off x="1316348" y="3267352"/>
              <a:ext cx="55515" cy="70843"/>
            </a:xfrm>
            <a:custGeom>
              <a:avLst/>
              <a:gdLst/>
              <a:ahLst/>
              <a:cxnLst/>
              <a:rect l="l" t="t" r="r" b="b"/>
              <a:pathLst>
                <a:path w="1293" h="1650" extrusionOk="0">
                  <a:moveTo>
                    <a:pt x="694" y="1"/>
                  </a:moveTo>
                  <a:cubicBezTo>
                    <a:pt x="387" y="1"/>
                    <a:pt x="115" y="315"/>
                    <a:pt x="59" y="737"/>
                  </a:cubicBezTo>
                  <a:cubicBezTo>
                    <a:pt x="0" y="1178"/>
                    <a:pt x="206" y="1589"/>
                    <a:pt x="529" y="1648"/>
                  </a:cubicBezTo>
                  <a:cubicBezTo>
                    <a:pt x="543" y="1649"/>
                    <a:pt x="556" y="1650"/>
                    <a:pt x="570" y="1650"/>
                  </a:cubicBezTo>
                  <a:cubicBezTo>
                    <a:pt x="879" y="1650"/>
                    <a:pt x="1178" y="1335"/>
                    <a:pt x="1234" y="913"/>
                  </a:cubicBezTo>
                  <a:cubicBezTo>
                    <a:pt x="1293" y="473"/>
                    <a:pt x="1058" y="61"/>
                    <a:pt x="735" y="3"/>
                  </a:cubicBezTo>
                  <a:cubicBezTo>
                    <a:pt x="721" y="1"/>
                    <a:pt x="707" y="1"/>
                    <a:pt x="6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75"/>
            <p:cNvSpPr/>
            <p:nvPr/>
          </p:nvSpPr>
          <p:spPr>
            <a:xfrm>
              <a:off x="1376886" y="3249448"/>
              <a:ext cx="42935" cy="57490"/>
            </a:xfrm>
            <a:custGeom>
              <a:avLst/>
              <a:gdLst/>
              <a:ahLst/>
              <a:cxnLst/>
              <a:rect l="l" t="t" r="r" b="b"/>
              <a:pathLst>
                <a:path w="1000" h="1339" extrusionOk="0">
                  <a:moveTo>
                    <a:pt x="527" y="1"/>
                  </a:moveTo>
                  <a:cubicBezTo>
                    <a:pt x="309" y="1"/>
                    <a:pt x="83" y="274"/>
                    <a:pt x="30" y="596"/>
                  </a:cubicBezTo>
                  <a:cubicBezTo>
                    <a:pt x="0" y="978"/>
                    <a:pt x="147" y="1301"/>
                    <a:pt x="412" y="1330"/>
                  </a:cubicBezTo>
                  <a:cubicBezTo>
                    <a:pt x="436" y="1336"/>
                    <a:pt x="461" y="1338"/>
                    <a:pt x="485" y="1338"/>
                  </a:cubicBezTo>
                  <a:cubicBezTo>
                    <a:pt x="719" y="1338"/>
                    <a:pt x="917" y="1089"/>
                    <a:pt x="970" y="743"/>
                  </a:cubicBezTo>
                  <a:cubicBezTo>
                    <a:pt x="999" y="390"/>
                    <a:pt x="852" y="67"/>
                    <a:pt x="588" y="8"/>
                  </a:cubicBezTo>
                  <a:cubicBezTo>
                    <a:pt x="568" y="3"/>
                    <a:pt x="547" y="1"/>
                    <a:pt x="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75"/>
            <p:cNvSpPr/>
            <p:nvPr/>
          </p:nvSpPr>
          <p:spPr>
            <a:xfrm>
              <a:off x="1212918" y="2785621"/>
              <a:ext cx="145077" cy="628182"/>
            </a:xfrm>
            <a:custGeom>
              <a:avLst/>
              <a:gdLst/>
              <a:ahLst/>
              <a:cxnLst/>
              <a:rect l="l" t="t" r="r" b="b"/>
              <a:pathLst>
                <a:path w="3379" h="14631" extrusionOk="0">
                  <a:moveTo>
                    <a:pt x="1969" y="0"/>
                  </a:moveTo>
                  <a:cubicBezTo>
                    <a:pt x="1822" y="940"/>
                    <a:pt x="1822" y="1910"/>
                    <a:pt x="1557" y="2821"/>
                  </a:cubicBezTo>
                  <a:cubicBezTo>
                    <a:pt x="206" y="7286"/>
                    <a:pt x="0" y="11869"/>
                    <a:pt x="470" y="13073"/>
                  </a:cubicBezTo>
                  <a:cubicBezTo>
                    <a:pt x="970" y="14307"/>
                    <a:pt x="1058" y="14278"/>
                    <a:pt x="1557" y="14630"/>
                  </a:cubicBezTo>
                  <a:lnTo>
                    <a:pt x="2233" y="14630"/>
                  </a:lnTo>
                  <a:cubicBezTo>
                    <a:pt x="2674" y="13426"/>
                    <a:pt x="2850" y="11839"/>
                    <a:pt x="3144" y="10576"/>
                  </a:cubicBezTo>
                  <a:cubicBezTo>
                    <a:pt x="3261" y="10018"/>
                    <a:pt x="3349" y="9489"/>
                    <a:pt x="3379" y="8931"/>
                  </a:cubicBezTo>
                  <a:cubicBezTo>
                    <a:pt x="3379" y="8079"/>
                    <a:pt x="3291" y="7198"/>
                    <a:pt x="3114" y="6375"/>
                  </a:cubicBezTo>
                  <a:cubicBezTo>
                    <a:pt x="2732" y="4260"/>
                    <a:pt x="2351" y="2115"/>
                    <a:pt x="1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75"/>
            <p:cNvSpPr/>
            <p:nvPr/>
          </p:nvSpPr>
          <p:spPr>
            <a:xfrm>
              <a:off x="1267144" y="2977326"/>
              <a:ext cx="315358" cy="451504"/>
            </a:xfrm>
            <a:custGeom>
              <a:avLst/>
              <a:gdLst/>
              <a:ahLst/>
              <a:cxnLst/>
              <a:rect l="l" t="t" r="r" b="b"/>
              <a:pathLst>
                <a:path w="7345" h="10516" extrusionOk="0">
                  <a:moveTo>
                    <a:pt x="7345" y="1"/>
                  </a:moveTo>
                  <a:lnTo>
                    <a:pt x="7345" y="1"/>
                  </a:lnTo>
                  <a:cubicBezTo>
                    <a:pt x="5377" y="3291"/>
                    <a:pt x="2938" y="7668"/>
                    <a:pt x="1234" y="8961"/>
                  </a:cubicBezTo>
                  <a:lnTo>
                    <a:pt x="1" y="9930"/>
                  </a:lnTo>
                  <a:cubicBezTo>
                    <a:pt x="472" y="10347"/>
                    <a:pt x="996" y="10515"/>
                    <a:pt x="1524" y="10515"/>
                  </a:cubicBezTo>
                  <a:cubicBezTo>
                    <a:pt x="2670" y="10515"/>
                    <a:pt x="3831" y="9716"/>
                    <a:pt x="4495" y="8931"/>
                  </a:cubicBezTo>
                  <a:cubicBezTo>
                    <a:pt x="5435" y="7815"/>
                    <a:pt x="6052" y="6258"/>
                    <a:pt x="6493" y="4701"/>
                  </a:cubicBezTo>
                  <a:cubicBezTo>
                    <a:pt x="6934" y="3173"/>
                    <a:pt x="7227" y="1587"/>
                    <a:pt x="7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75"/>
            <p:cNvSpPr/>
            <p:nvPr/>
          </p:nvSpPr>
          <p:spPr>
            <a:xfrm>
              <a:off x="1262121" y="3112313"/>
              <a:ext cx="215705" cy="318234"/>
            </a:xfrm>
            <a:custGeom>
              <a:avLst/>
              <a:gdLst/>
              <a:ahLst/>
              <a:cxnLst/>
              <a:rect l="l" t="t" r="r" b="b"/>
              <a:pathLst>
                <a:path w="5024" h="7412" extrusionOk="0">
                  <a:moveTo>
                    <a:pt x="5024" y="0"/>
                  </a:moveTo>
                  <a:cubicBezTo>
                    <a:pt x="4172" y="529"/>
                    <a:pt x="4025" y="1675"/>
                    <a:pt x="3643" y="2585"/>
                  </a:cubicBezTo>
                  <a:cubicBezTo>
                    <a:pt x="3408" y="3143"/>
                    <a:pt x="3085" y="3672"/>
                    <a:pt x="2673" y="4113"/>
                  </a:cubicBezTo>
                  <a:cubicBezTo>
                    <a:pt x="2203" y="4612"/>
                    <a:pt x="1675" y="4994"/>
                    <a:pt x="1205" y="5435"/>
                  </a:cubicBezTo>
                  <a:cubicBezTo>
                    <a:pt x="735" y="5876"/>
                    <a:pt x="118" y="6081"/>
                    <a:pt x="0" y="6698"/>
                  </a:cubicBezTo>
                  <a:cubicBezTo>
                    <a:pt x="507" y="7152"/>
                    <a:pt x="1159" y="7411"/>
                    <a:pt x="1824" y="7411"/>
                  </a:cubicBezTo>
                  <a:cubicBezTo>
                    <a:pt x="1892" y="7411"/>
                    <a:pt x="1960" y="7409"/>
                    <a:pt x="2027" y="7403"/>
                  </a:cubicBezTo>
                  <a:lnTo>
                    <a:pt x="2615" y="7344"/>
                  </a:lnTo>
                  <a:cubicBezTo>
                    <a:pt x="3584" y="6992"/>
                    <a:pt x="4260" y="6022"/>
                    <a:pt x="4524" y="5024"/>
                  </a:cubicBezTo>
                  <a:cubicBezTo>
                    <a:pt x="4759" y="3995"/>
                    <a:pt x="4789" y="2967"/>
                    <a:pt x="4671" y="1910"/>
                  </a:cubicBezTo>
                  <a:cubicBezTo>
                    <a:pt x="4642" y="1263"/>
                    <a:pt x="4612" y="529"/>
                    <a:pt x="50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75"/>
            <p:cNvSpPr/>
            <p:nvPr/>
          </p:nvSpPr>
          <p:spPr>
            <a:xfrm>
              <a:off x="1038859" y="2508733"/>
              <a:ext cx="94629" cy="2457428"/>
            </a:xfrm>
            <a:custGeom>
              <a:avLst/>
              <a:gdLst/>
              <a:ahLst/>
              <a:cxnLst/>
              <a:rect l="l" t="t" r="r" b="b"/>
              <a:pathLst>
                <a:path w="2204" h="57236" extrusionOk="0">
                  <a:moveTo>
                    <a:pt x="393" y="1"/>
                  </a:moveTo>
                  <a:cubicBezTo>
                    <a:pt x="191" y="1"/>
                    <a:pt x="0" y="133"/>
                    <a:pt x="30" y="398"/>
                  </a:cubicBezTo>
                  <a:cubicBezTo>
                    <a:pt x="705" y="8183"/>
                    <a:pt x="1175" y="15968"/>
                    <a:pt x="1293" y="23753"/>
                  </a:cubicBezTo>
                  <a:cubicBezTo>
                    <a:pt x="1410" y="30627"/>
                    <a:pt x="1264" y="37501"/>
                    <a:pt x="970" y="44376"/>
                  </a:cubicBezTo>
                  <a:cubicBezTo>
                    <a:pt x="793" y="48547"/>
                    <a:pt x="558" y="52690"/>
                    <a:pt x="323" y="56861"/>
                  </a:cubicBezTo>
                  <a:cubicBezTo>
                    <a:pt x="309" y="57111"/>
                    <a:pt x="500" y="57236"/>
                    <a:pt x="698" y="57236"/>
                  </a:cubicBezTo>
                  <a:cubicBezTo>
                    <a:pt x="896" y="57236"/>
                    <a:pt x="1102" y="57111"/>
                    <a:pt x="1117" y="56861"/>
                  </a:cubicBezTo>
                  <a:cubicBezTo>
                    <a:pt x="1528" y="49664"/>
                    <a:pt x="1910" y="42496"/>
                    <a:pt x="2057" y="35298"/>
                  </a:cubicBezTo>
                  <a:cubicBezTo>
                    <a:pt x="2204" y="28247"/>
                    <a:pt x="2115" y="21226"/>
                    <a:pt x="1763" y="14176"/>
                  </a:cubicBezTo>
                  <a:cubicBezTo>
                    <a:pt x="1557" y="9593"/>
                    <a:pt x="1234" y="4980"/>
                    <a:pt x="823" y="398"/>
                  </a:cubicBezTo>
                  <a:cubicBezTo>
                    <a:pt x="808" y="133"/>
                    <a:pt x="595" y="1"/>
                    <a:pt x="3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75"/>
            <p:cNvSpPr/>
            <p:nvPr/>
          </p:nvSpPr>
          <p:spPr>
            <a:xfrm>
              <a:off x="952044" y="3345923"/>
              <a:ext cx="405435" cy="1618650"/>
            </a:xfrm>
            <a:custGeom>
              <a:avLst/>
              <a:gdLst/>
              <a:ahLst/>
              <a:cxnLst/>
              <a:rect l="l" t="t" r="r" b="b"/>
              <a:pathLst>
                <a:path w="9443" h="37700" extrusionOk="0">
                  <a:moveTo>
                    <a:pt x="8971" y="1"/>
                  </a:moveTo>
                  <a:cubicBezTo>
                    <a:pt x="8809" y="1"/>
                    <a:pt x="8644" y="87"/>
                    <a:pt x="8573" y="288"/>
                  </a:cubicBezTo>
                  <a:cubicBezTo>
                    <a:pt x="6928" y="5047"/>
                    <a:pt x="5577" y="9953"/>
                    <a:pt x="4490" y="14888"/>
                  </a:cubicBezTo>
                  <a:cubicBezTo>
                    <a:pt x="3491" y="19412"/>
                    <a:pt x="2727" y="23966"/>
                    <a:pt x="1846" y="28520"/>
                  </a:cubicBezTo>
                  <a:cubicBezTo>
                    <a:pt x="1288" y="31399"/>
                    <a:pt x="700" y="34307"/>
                    <a:pt x="54" y="37215"/>
                  </a:cubicBezTo>
                  <a:cubicBezTo>
                    <a:pt x="0" y="37501"/>
                    <a:pt x="261" y="37700"/>
                    <a:pt x="494" y="37700"/>
                  </a:cubicBezTo>
                  <a:cubicBezTo>
                    <a:pt x="645" y="37700"/>
                    <a:pt x="783" y="37617"/>
                    <a:pt x="818" y="37421"/>
                  </a:cubicBezTo>
                  <a:cubicBezTo>
                    <a:pt x="2933" y="27961"/>
                    <a:pt x="4226" y="18326"/>
                    <a:pt x="6752" y="8954"/>
                  </a:cubicBezTo>
                  <a:cubicBezTo>
                    <a:pt x="7516" y="6104"/>
                    <a:pt x="8368" y="3284"/>
                    <a:pt x="9337" y="493"/>
                  </a:cubicBezTo>
                  <a:cubicBezTo>
                    <a:pt x="9443" y="194"/>
                    <a:pt x="9211" y="1"/>
                    <a:pt x="89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75"/>
            <p:cNvSpPr/>
            <p:nvPr/>
          </p:nvSpPr>
          <p:spPr>
            <a:xfrm>
              <a:off x="669275" y="2697304"/>
              <a:ext cx="526040" cy="2078741"/>
            </a:xfrm>
            <a:custGeom>
              <a:avLst/>
              <a:gdLst/>
              <a:ahLst/>
              <a:cxnLst/>
              <a:rect l="l" t="t" r="r" b="b"/>
              <a:pathLst>
                <a:path w="12252" h="48416" extrusionOk="0">
                  <a:moveTo>
                    <a:pt x="1" y="1"/>
                  </a:moveTo>
                  <a:lnTo>
                    <a:pt x="1" y="1"/>
                  </a:lnTo>
                  <a:cubicBezTo>
                    <a:pt x="2028" y="13309"/>
                    <a:pt x="5729" y="23767"/>
                    <a:pt x="6287" y="37457"/>
                  </a:cubicBezTo>
                  <a:lnTo>
                    <a:pt x="9137" y="48415"/>
                  </a:lnTo>
                  <a:cubicBezTo>
                    <a:pt x="12251" y="28997"/>
                    <a:pt x="7316" y="17716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75"/>
            <p:cNvSpPr/>
            <p:nvPr/>
          </p:nvSpPr>
          <p:spPr>
            <a:xfrm>
              <a:off x="591090" y="3306551"/>
              <a:ext cx="485638" cy="1828945"/>
            </a:xfrm>
            <a:custGeom>
              <a:avLst/>
              <a:gdLst/>
              <a:ahLst/>
              <a:cxnLst/>
              <a:rect l="l" t="t" r="r" b="b"/>
              <a:pathLst>
                <a:path w="11311" h="42598" extrusionOk="0">
                  <a:moveTo>
                    <a:pt x="0" y="0"/>
                  </a:moveTo>
                  <a:lnTo>
                    <a:pt x="9195" y="42598"/>
                  </a:lnTo>
                  <a:lnTo>
                    <a:pt x="11311" y="34401"/>
                  </a:lnTo>
                  <a:cubicBezTo>
                    <a:pt x="10547" y="21857"/>
                    <a:pt x="6346" y="10899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75"/>
            <p:cNvSpPr/>
            <p:nvPr/>
          </p:nvSpPr>
          <p:spPr>
            <a:xfrm>
              <a:off x="983344" y="4364770"/>
              <a:ext cx="503327" cy="775793"/>
            </a:xfrm>
            <a:custGeom>
              <a:avLst/>
              <a:gdLst/>
              <a:ahLst/>
              <a:cxnLst/>
              <a:rect l="l" t="t" r="r" b="b"/>
              <a:pathLst>
                <a:path w="11723" h="18069" extrusionOk="0">
                  <a:moveTo>
                    <a:pt x="11722" y="1"/>
                  </a:moveTo>
                  <a:cubicBezTo>
                    <a:pt x="6757" y="2880"/>
                    <a:pt x="2880" y="7287"/>
                    <a:pt x="647" y="12575"/>
                  </a:cubicBezTo>
                  <a:lnTo>
                    <a:pt x="1" y="18068"/>
                  </a:lnTo>
                  <a:cubicBezTo>
                    <a:pt x="3585" y="11840"/>
                    <a:pt x="7492" y="5818"/>
                    <a:pt x="117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23" name="Google Shape;3023;p75"/>
          <p:cNvSpPr/>
          <p:nvPr/>
        </p:nvSpPr>
        <p:spPr>
          <a:xfrm flipH="1">
            <a:off x="-24" y="4870300"/>
            <a:ext cx="5234823" cy="273189"/>
          </a:xfrm>
          <a:custGeom>
            <a:avLst/>
            <a:gdLst/>
            <a:ahLst/>
            <a:cxnLst/>
            <a:rect l="l" t="t" r="r" b="b"/>
            <a:pathLst>
              <a:path w="77507" h="11311" extrusionOk="0">
                <a:moveTo>
                  <a:pt x="47622" y="0"/>
                </a:moveTo>
                <a:cubicBezTo>
                  <a:pt x="46145" y="0"/>
                  <a:pt x="44665" y="67"/>
                  <a:pt x="43176" y="207"/>
                </a:cubicBezTo>
                <a:cubicBezTo>
                  <a:pt x="33041" y="1202"/>
                  <a:pt x="23443" y="4643"/>
                  <a:pt x="13389" y="6068"/>
                </a:cubicBezTo>
                <a:cubicBezTo>
                  <a:pt x="3011" y="7547"/>
                  <a:pt x="0" y="11310"/>
                  <a:pt x="0" y="11310"/>
                </a:cubicBezTo>
                <a:lnTo>
                  <a:pt x="77507" y="11310"/>
                </a:lnTo>
                <a:cubicBezTo>
                  <a:pt x="77507" y="11310"/>
                  <a:pt x="64952" y="3353"/>
                  <a:pt x="62183" y="2492"/>
                </a:cubicBezTo>
                <a:cubicBezTo>
                  <a:pt x="59602" y="1713"/>
                  <a:pt x="56968" y="772"/>
                  <a:pt x="54225" y="422"/>
                </a:cubicBezTo>
                <a:cubicBezTo>
                  <a:pt x="52020" y="149"/>
                  <a:pt x="49825" y="0"/>
                  <a:pt x="476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4" name="Google Shape;3024;p75"/>
          <p:cNvSpPr/>
          <p:nvPr/>
        </p:nvSpPr>
        <p:spPr>
          <a:xfrm flipH="1">
            <a:off x="6316932" y="4943972"/>
            <a:ext cx="2827068" cy="199526"/>
          </a:xfrm>
          <a:custGeom>
            <a:avLst/>
            <a:gdLst/>
            <a:ahLst/>
            <a:cxnLst/>
            <a:rect l="l" t="t" r="r" b="b"/>
            <a:pathLst>
              <a:path w="77507" h="11311" extrusionOk="0">
                <a:moveTo>
                  <a:pt x="47622" y="0"/>
                </a:moveTo>
                <a:cubicBezTo>
                  <a:pt x="46145" y="0"/>
                  <a:pt x="44665" y="67"/>
                  <a:pt x="43176" y="207"/>
                </a:cubicBezTo>
                <a:cubicBezTo>
                  <a:pt x="33041" y="1202"/>
                  <a:pt x="23443" y="4643"/>
                  <a:pt x="13389" y="6068"/>
                </a:cubicBezTo>
                <a:cubicBezTo>
                  <a:pt x="3011" y="7547"/>
                  <a:pt x="0" y="11310"/>
                  <a:pt x="0" y="11310"/>
                </a:cubicBezTo>
                <a:lnTo>
                  <a:pt x="77507" y="11310"/>
                </a:lnTo>
                <a:cubicBezTo>
                  <a:pt x="77507" y="11310"/>
                  <a:pt x="64952" y="3353"/>
                  <a:pt x="62183" y="2492"/>
                </a:cubicBezTo>
                <a:cubicBezTo>
                  <a:pt x="59602" y="1713"/>
                  <a:pt x="56968" y="772"/>
                  <a:pt x="54225" y="422"/>
                </a:cubicBezTo>
                <a:cubicBezTo>
                  <a:pt x="52020" y="149"/>
                  <a:pt x="49825" y="0"/>
                  <a:pt x="476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25" name="Google Shape;3025;p75"/>
          <p:cNvGrpSpPr/>
          <p:nvPr/>
        </p:nvGrpSpPr>
        <p:grpSpPr>
          <a:xfrm>
            <a:off x="1953111" y="1522357"/>
            <a:ext cx="425675" cy="433100"/>
            <a:chOff x="6020088" y="1940450"/>
            <a:chExt cx="425675" cy="433100"/>
          </a:xfrm>
        </p:grpSpPr>
        <p:sp>
          <p:nvSpPr>
            <p:cNvPr id="3026" name="Google Shape;3026;p75"/>
            <p:cNvSpPr/>
            <p:nvPr/>
          </p:nvSpPr>
          <p:spPr>
            <a:xfrm>
              <a:off x="6286188" y="2021100"/>
              <a:ext cx="153325" cy="281325"/>
            </a:xfrm>
            <a:custGeom>
              <a:avLst/>
              <a:gdLst/>
              <a:ahLst/>
              <a:cxnLst/>
              <a:rect l="l" t="t" r="r" b="b"/>
              <a:pathLst>
                <a:path w="6133" h="11253" extrusionOk="0">
                  <a:moveTo>
                    <a:pt x="3263" y="10490"/>
                  </a:moveTo>
                  <a:lnTo>
                    <a:pt x="4692" y="11252"/>
                  </a:lnTo>
                  <a:lnTo>
                    <a:pt x="6132" y="10490"/>
                  </a:lnTo>
                  <a:lnTo>
                    <a:pt x="6132" y="418"/>
                  </a:lnTo>
                  <a:lnTo>
                    <a:pt x="3180" y="1"/>
                  </a:lnTo>
                  <a:lnTo>
                    <a:pt x="1" y="418"/>
                  </a:lnTo>
                  <a:lnTo>
                    <a:pt x="1" y="2013"/>
                  </a:lnTo>
                  <a:cubicBezTo>
                    <a:pt x="4025" y="5799"/>
                    <a:pt x="1656" y="7311"/>
                    <a:pt x="3263" y="104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75"/>
            <p:cNvSpPr/>
            <p:nvPr/>
          </p:nvSpPr>
          <p:spPr>
            <a:xfrm>
              <a:off x="6285588" y="1946400"/>
              <a:ext cx="154800" cy="85450"/>
            </a:xfrm>
            <a:custGeom>
              <a:avLst/>
              <a:gdLst/>
              <a:ahLst/>
              <a:cxnLst/>
              <a:rect l="l" t="t" r="r" b="b"/>
              <a:pathLst>
                <a:path w="6192" h="3418" extrusionOk="0">
                  <a:moveTo>
                    <a:pt x="25" y="3418"/>
                  </a:moveTo>
                  <a:lnTo>
                    <a:pt x="6156" y="3418"/>
                  </a:lnTo>
                  <a:lnTo>
                    <a:pt x="6156" y="3156"/>
                  </a:lnTo>
                  <a:cubicBezTo>
                    <a:pt x="6192" y="1441"/>
                    <a:pt x="4823" y="12"/>
                    <a:pt x="3108" y="12"/>
                  </a:cubicBezTo>
                  <a:cubicBezTo>
                    <a:pt x="1394" y="1"/>
                    <a:pt x="1" y="1405"/>
                    <a:pt x="25" y="3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75"/>
            <p:cNvSpPr/>
            <p:nvPr/>
          </p:nvSpPr>
          <p:spPr>
            <a:xfrm>
              <a:off x="6348688" y="1940450"/>
              <a:ext cx="90825" cy="91400"/>
            </a:xfrm>
            <a:custGeom>
              <a:avLst/>
              <a:gdLst/>
              <a:ahLst/>
              <a:cxnLst/>
              <a:rect l="l" t="t" r="r" b="b"/>
              <a:pathLst>
                <a:path w="3633" h="3656" extrusionOk="0">
                  <a:moveTo>
                    <a:pt x="1" y="346"/>
                  </a:moveTo>
                  <a:cubicBezTo>
                    <a:pt x="1442" y="620"/>
                    <a:pt x="2489" y="1882"/>
                    <a:pt x="2501" y="3358"/>
                  </a:cubicBezTo>
                  <a:lnTo>
                    <a:pt x="2501" y="3656"/>
                  </a:lnTo>
                  <a:lnTo>
                    <a:pt x="3632" y="3656"/>
                  </a:lnTo>
                  <a:lnTo>
                    <a:pt x="3632" y="3358"/>
                  </a:lnTo>
                  <a:cubicBezTo>
                    <a:pt x="3620" y="1441"/>
                    <a:pt x="1882" y="0"/>
                    <a:pt x="1" y="34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75"/>
            <p:cNvSpPr/>
            <p:nvPr/>
          </p:nvSpPr>
          <p:spPr>
            <a:xfrm>
              <a:off x="6411213" y="2031825"/>
              <a:ext cx="28300" cy="252150"/>
            </a:xfrm>
            <a:custGeom>
              <a:avLst/>
              <a:gdLst/>
              <a:ahLst/>
              <a:cxnLst/>
              <a:rect l="l" t="t" r="r" b="b"/>
              <a:pathLst>
                <a:path w="1132" h="10086" extrusionOk="0">
                  <a:moveTo>
                    <a:pt x="0" y="1"/>
                  </a:moveTo>
                  <a:lnTo>
                    <a:pt x="0" y="10085"/>
                  </a:lnTo>
                  <a:lnTo>
                    <a:pt x="1131" y="10085"/>
                  </a:lnTo>
                  <a:lnTo>
                    <a:pt x="11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75"/>
            <p:cNvSpPr/>
            <p:nvPr/>
          </p:nvSpPr>
          <p:spPr>
            <a:xfrm>
              <a:off x="6363588" y="2282750"/>
              <a:ext cx="75925" cy="84275"/>
            </a:xfrm>
            <a:custGeom>
              <a:avLst/>
              <a:gdLst/>
              <a:ahLst/>
              <a:cxnLst/>
              <a:rect l="l" t="t" r="r" b="b"/>
              <a:pathLst>
                <a:path w="3037" h="3371" extrusionOk="0">
                  <a:moveTo>
                    <a:pt x="0" y="3370"/>
                  </a:moveTo>
                  <a:lnTo>
                    <a:pt x="2846" y="3370"/>
                  </a:lnTo>
                  <a:cubicBezTo>
                    <a:pt x="2953" y="3370"/>
                    <a:pt x="3036" y="3287"/>
                    <a:pt x="3036" y="3180"/>
                  </a:cubicBezTo>
                  <a:lnTo>
                    <a:pt x="3036" y="1"/>
                  </a:lnTo>
                  <a:lnTo>
                    <a:pt x="167" y="1"/>
                  </a:lnTo>
                  <a:lnTo>
                    <a:pt x="167" y="3191"/>
                  </a:lnTo>
                  <a:cubicBezTo>
                    <a:pt x="167" y="3287"/>
                    <a:pt x="95" y="3370"/>
                    <a:pt x="0" y="33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75"/>
            <p:cNvSpPr/>
            <p:nvPr/>
          </p:nvSpPr>
          <p:spPr>
            <a:xfrm>
              <a:off x="6406438" y="2282750"/>
              <a:ext cx="33075" cy="84275"/>
            </a:xfrm>
            <a:custGeom>
              <a:avLst/>
              <a:gdLst/>
              <a:ahLst/>
              <a:cxnLst/>
              <a:rect l="l" t="t" r="r" b="b"/>
              <a:pathLst>
                <a:path w="1323" h="3371" extrusionOk="0">
                  <a:moveTo>
                    <a:pt x="191" y="1"/>
                  </a:moveTo>
                  <a:lnTo>
                    <a:pt x="191" y="3180"/>
                  </a:lnTo>
                  <a:cubicBezTo>
                    <a:pt x="191" y="3287"/>
                    <a:pt x="108" y="3370"/>
                    <a:pt x="1" y="3370"/>
                  </a:cubicBezTo>
                  <a:lnTo>
                    <a:pt x="1132" y="3370"/>
                  </a:lnTo>
                  <a:cubicBezTo>
                    <a:pt x="1239" y="3370"/>
                    <a:pt x="1322" y="3287"/>
                    <a:pt x="1322" y="3180"/>
                  </a:cubicBezTo>
                  <a:lnTo>
                    <a:pt x="132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75"/>
            <p:cNvSpPr/>
            <p:nvPr/>
          </p:nvSpPr>
          <p:spPr>
            <a:xfrm>
              <a:off x="6281438" y="2024975"/>
              <a:ext cx="163425" cy="12525"/>
            </a:xfrm>
            <a:custGeom>
              <a:avLst/>
              <a:gdLst/>
              <a:ahLst/>
              <a:cxnLst/>
              <a:rect l="l" t="t" r="r" b="b"/>
              <a:pathLst>
                <a:path w="6537" h="501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12" y="394"/>
                    <a:pt x="131" y="501"/>
                    <a:pt x="262" y="501"/>
                  </a:cubicBezTo>
                  <a:lnTo>
                    <a:pt x="6287" y="501"/>
                  </a:lnTo>
                  <a:cubicBezTo>
                    <a:pt x="6429" y="501"/>
                    <a:pt x="6537" y="382"/>
                    <a:pt x="6537" y="251"/>
                  </a:cubicBezTo>
                  <a:cubicBezTo>
                    <a:pt x="6525" y="108"/>
                    <a:pt x="6406" y="1"/>
                    <a:pt x="62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75"/>
            <p:cNvSpPr/>
            <p:nvPr/>
          </p:nvSpPr>
          <p:spPr>
            <a:xfrm>
              <a:off x="6344838" y="2108925"/>
              <a:ext cx="100325" cy="12550"/>
            </a:xfrm>
            <a:custGeom>
              <a:avLst/>
              <a:gdLst/>
              <a:ahLst/>
              <a:cxnLst/>
              <a:rect l="l" t="t" r="r" b="b"/>
              <a:pathLst>
                <a:path w="4013" h="502" extrusionOk="0">
                  <a:moveTo>
                    <a:pt x="250" y="0"/>
                  </a:moveTo>
                  <a:cubicBezTo>
                    <a:pt x="107" y="0"/>
                    <a:pt x="0" y="119"/>
                    <a:pt x="0" y="262"/>
                  </a:cubicBezTo>
                  <a:cubicBezTo>
                    <a:pt x="11" y="398"/>
                    <a:pt x="119" y="501"/>
                    <a:pt x="242" y="501"/>
                  </a:cubicBezTo>
                  <a:cubicBezTo>
                    <a:pt x="249" y="501"/>
                    <a:pt x="255" y="501"/>
                    <a:pt x="262" y="500"/>
                  </a:cubicBezTo>
                  <a:lnTo>
                    <a:pt x="3762" y="500"/>
                  </a:lnTo>
                  <a:cubicBezTo>
                    <a:pt x="3905" y="500"/>
                    <a:pt x="4013" y="393"/>
                    <a:pt x="4013" y="250"/>
                  </a:cubicBezTo>
                  <a:cubicBezTo>
                    <a:pt x="4013" y="107"/>
                    <a:pt x="3893" y="0"/>
                    <a:pt x="37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75"/>
            <p:cNvSpPr/>
            <p:nvPr/>
          </p:nvSpPr>
          <p:spPr>
            <a:xfrm>
              <a:off x="6396013" y="2193150"/>
              <a:ext cx="49750" cy="12525"/>
            </a:xfrm>
            <a:custGeom>
              <a:avLst/>
              <a:gdLst/>
              <a:ahLst/>
              <a:cxnLst/>
              <a:rect l="l" t="t" r="r" b="b"/>
              <a:pathLst>
                <a:path w="1990" h="501" extrusionOk="0">
                  <a:moveTo>
                    <a:pt x="263" y="1"/>
                  </a:moveTo>
                  <a:cubicBezTo>
                    <a:pt x="120" y="1"/>
                    <a:pt x="1" y="120"/>
                    <a:pt x="13" y="263"/>
                  </a:cubicBezTo>
                  <a:cubicBezTo>
                    <a:pt x="13" y="394"/>
                    <a:pt x="132" y="501"/>
                    <a:pt x="275" y="501"/>
                  </a:cubicBezTo>
                  <a:lnTo>
                    <a:pt x="1739" y="501"/>
                  </a:lnTo>
                  <a:cubicBezTo>
                    <a:pt x="1870" y="501"/>
                    <a:pt x="1989" y="382"/>
                    <a:pt x="1989" y="251"/>
                  </a:cubicBezTo>
                  <a:cubicBezTo>
                    <a:pt x="1977" y="108"/>
                    <a:pt x="1858" y="1"/>
                    <a:pt x="17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75"/>
            <p:cNvSpPr/>
            <p:nvPr/>
          </p:nvSpPr>
          <p:spPr>
            <a:xfrm>
              <a:off x="6362088" y="2277100"/>
              <a:ext cx="83375" cy="12525"/>
            </a:xfrm>
            <a:custGeom>
              <a:avLst/>
              <a:gdLst/>
              <a:ahLst/>
              <a:cxnLst/>
              <a:rect l="l" t="t" r="r" b="b"/>
              <a:pathLst>
                <a:path w="3335" h="501" extrusionOk="0">
                  <a:moveTo>
                    <a:pt x="263" y="0"/>
                  </a:moveTo>
                  <a:cubicBezTo>
                    <a:pt x="120" y="0"/>
                    <a:pt x="1" y="119"/>
                    <a:pt x="13" y="250"/>
                  </a:cubicBezTo>
                  <a:cubicBezTo>
                    <a:pt x="13" y="393"/>
                    <a:pt x="132" y="500"/>
                    <a:pt x="275" y="500"/>
                  </a:cubicBezTo>
                  <a:lnTo>
                    <a:pt x="3084" y="500"/>
                  </a:lnTo>
                  <a:cubicBezTo>
                    <a:pt x="3227" y="500"/>
                    <a:pt x="3334" y="381"/>
                    <a:pt x="3334" y="238"/>
                  </a:cubicBezTo>
                  <a:cubicBezTo>
                    <a:pt x="3323" y="107"/>
                    <a:pt x="3203" y="0"/>
                    <a:pt x="30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75"/>
            <p:cNvSpPr/>
            <p:nvPr/>
          </p:nvSpPr>
          <p:spPr>
            <a:xfrm>
              <a:off x="6054313" y="2051775"/>
              <a:ext cx="313450" cy="315250"/>
            </a:xfrm>
            <a:custGeom>
              <a:avLst/>
              <a:gdLst/>
              <a:ahLst/>
              <a:cxnLst/>
              <a:rect l="l" t="t" r="r" b="b"/>
              <a:pathLst>
                <a:path w="12538" h="12610" extrusionOk="0">
                  <a:moveTo>
                    <a:pt x="12538" y="11418"/>
                  </a:moveTo>
                  <a:lnTo>
                    <a:pt x="12538" y="5334"/>
                  </a:lnTo>
                  <a:lnTo>
                    <a:pt x="10883" y="2703"/>
                  </a:lnTo>
                  <a:cubicBezTo>
                    <a:pt x="10657" y="2334"/>
                    <a:pt x="10681" y="2346"/>
                    <a:pt x="10288" y="2132"/>
                  </a:cubicBezTo>
                  <a:lnTo>
                    <a:pt x="9287" y="1608"/>
                  </a:lnTo>
                  <a:lnTo>
                    <a:pt x="6478" y="119"/>
                  </a:lnTo>
                  <a:cubicBezTo>
                    <a:pt x="6239" y="0"/>
                    <a:pt x="6299" y="0"/>
                    <a:pt x="6073" y="119"/>
                  </a:cubicBezTo>
                  <a:lnTo>
                    <a:pt x="2251" y="2143"/>
                  </a:lnTo>
                  <a:cubicBezTo>
                    <a:pt x="1858" y="2346"/>
                    <a:pt x="1882" y="2334"/>
                    <a:pt x="1656" y="2703"/>
                  </a:cubicBezTo>
                  <a:lnTo>
                    <a:pt x="1" y="5334"/>
                  </a:lnTo>
                  <a:lnTo>
                    <a:pt x="1" y="11418"/>
                  </a:lnTo>
                  <a:lnTo>
                    <a:pt x="6275" y="126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75"/>
            <p:cNvSpPr/>
            <p:nvPr/>
          </p:nvSpPr>
          <p:spPr>
            <a:xfrm>
              <a:off x="6173963" y="2092250"/>
              <a:ext cx="86950" cy="86950"/>
            </a:xfrm>
            <a:custGeom>
              <a:avLst/>
              <a:gdLst/>
              <a:ahLst/>
              <a:cxnLst/>
              <a:rect l="l" t="t" r="r" b="b"/>
              <a:pathLst>
                <a:path w="3478" h="3478" extrusionOk="0">
                  <a:moveTo>
                    <a:pt x="1489" y="3477"/>
                  </a:moveTo>
                  <a:cubicBezTo>
                    <a:pt x="2811" y="3477"/>
                    <a:pt x="3478" y="1870"/>
                    <a:pt x="2537" y="941"/>
                  </a:cubicBezTo>
                  <a:cubicBezTo>
                    <a:pt x="1608" y="1"/>
                    <a:pt x="1" y="667"/>
                    <a:pt x="1" y="1989"/>
                  </a:cubicBezTo>
                  <a:cubicBezTo>
                    <a:pt x="1" y="2810"/>
                    <a:pt x="668" y="3477"/>
                    <a:pt x="1489" y="347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75"/>
            <p:cNvSpPr/>
            <p:nvPr/>
          </p:nvSpPr>
          <p:spPr>
            <a:xfrm>
              <a:off x="6054313" y="2336925"/>
              <a:ext cx="126525" cy="30100"/>
            </a:xfrm>
            <a:custGeom>
              <a:avLst/>
              <a:gdLst/>
              <a:ahLst/>
              <a:cxnLst/>
              <a:rect l="l" t="t" r="r" b="b"/>
              <a:pathLst>
                <a:path w="5061" h="1204" extrusionOk="0">
                  <a:moveTo>
                    <a:pt x="167" y="1203"/>
                  </a:moveTo>
                  <a:lnTo>
                    <a:pt x="5061" y="1203"/>
                  </a:lnTo>
                  <a:lnTo>
                    <a:pt x="5061" y="0"/>
                  </a:lnTo>
                  <a:lnTo>
                    <a:pt x="1" y="0"/>
                  </a:lnTo>
                  <a:lnTo>
                    <a:pt x="1" y="1024"/>
                  </a:lnTo>
                  <a:cubicBezTo>
                    <a:pt x="1" y="1120"/>
                    <a:pt x="72" y="1203"/>
                    <a:pt x="167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75"/>
            <p:cNvSpPr/>
            <p:nvPr/>
          </p:nvSpPr>
          <p:spPr>
            <a:xfrm>
              <a:off x="6224863" y="2336925"/>
              <a:ext cx="142900" cy="30100"/>
            </a:xfrm>
            <a:custGeom>
              <a:avLst/>
              <a:gdLst/>
              <a:ahLst/>
              <a:cxnLst/>
              <a:rect l="l" t="t" r="r" b="b"/>
              <a:pathLst>
                <a:path w="5716" h="1204" extrusionOk="0">
                  <a:moveTo>
                    <a:pt x="120" y="1203"/>
                  </a:moveTo>
                  <a:lnTo>
                    <a:pt x="5549" y="1203"/>
                  </a:lnTo>
                  <a:cubicBezTo>
                    <a:pt x="5644" y="1203"/>
                    <a:pt x="5716" y="1120"/>
                    <a:pt x="5716" y="1024"/>
                  </a:cubicBezTo>
                  <a:lnTo>
                    <a:pt x="5716" y="0"/>
                  </a:lnTo>
                  <a:lnTo>
                    <a:pt x="1" y="0"/>
                  </a:lnTo>
                  <a:lnTo>
                    <a:pt x="1" y="1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75"/>
            <p:cNvSpPr/>
            <p:nvPr/>
          </p:nvSpPr>
          <p:spPr>
            <a:xfrm>
              <a:off x="6195988" y="2098200"/>
              <a:ext cx="57175" cy="81575"/>
            </a:xfrm>
            <a:custGeom>
              <a:avLst/>
              <a:gdLst/>
              <a:ahLst/>
              <a:cxnLst/>
              <a:rect l="l" t="t" r="r" b="b"/>
              <a:pathLst>
                <a:path w="2287" h="3263" extrusionOk="0">
                  <a:moveTo>
                    <a:pt x="608" y="3239"/>
                  </a:moveTo>
                  <a:cubicBezTo>
                    <a:pt x="1561" y="3263"/>
                    <a:pt x="2287" y="2382"/>
                    <a:pt x="2085" y="1441"/>
                  </a:cubicBezTo>
                  <a:cubicBezTo>
                    <a:pt x="1894" y="501"/>
                    <a:pt x="870" y="1"/>
                    <a:pt x="1" y="406"/>
                  </a:cubicBezTo>
                  <a:cubicBezTo>
                    <a:pt x="1156" y="941"/>
                    <a:pt x="1156" y="2584"/>
                    <a:pt x="1" y="3108"/>
                  </a:cubicBezTo>
                  <a:cubicBezTo>
                    <a:pt x="191" y="3192"/>
                    <a:pt x="394" y="3239"/>
                    <a:pt x="608" y="323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75"/>
            <p:cNvSpPr/>
            <p:nvPr/>
          </p:nvSpPr>
          <p:spPr>
            <a:xfrm>
              <a:off x="6054313" y="2059800"/>
              <a:ext cx="313450" cy="277150"/>
            </a:xfrm>
            <a:custGeom>
              <a:avLst/>
              <a:gdLst/>
              <a:ahLst/>
              <a:cxnLst/>
              <a:rect l="l" t="t" r="r" b="b"/>
              <a:pathLst>
                <a:path w="12538" h="11086" extrusionOk="0">
                  <a:moveTo>
                    <a:pt x="2906" y="2858"/>
                  </a:moveTo>
                  <a:lnTo>
                    <a:pt x="6061" y="1096"/>
                  </a:lnTo>
                  <a:cubicBezTo>
                    <a:pt x="6299" y="977"/>
                    <a:pt x="6239" y="977"/>
                    <a:pt x="6466" y="1096"/>
                  </a:cubicBezTo>
                  <a:lnTo>
                    <a:pt x="9835" y="2775"/>
                  </a:lnTo>
                  <a:cubicBezTo>
                    <a:pt x="10228" y="2989"/>
                    <a:pt x="10228" y="3096"/>
                    <a:pt x="10454" y="3454"/>
                  </a:cubicBezTo>
                  <a:lnTo>
                    <a:pt x="11538" y="5120"/>
                  </a:lnTo>
                  <a:cubicBezTo>
                    <a:pt x="11776" y="5513"/>
                    <a:pt x="11704" y="5918"/>
                    <a:pt x="11704" y="6371"/>
                  </a:cubicBezTo>
                  <a:lnTo>
                    <a:pt x="11704" y="11085"/>
                  </a:lnTo>
                  <a:lnTo>
                    <a:pt x="12538" y="11085"/>
                  </a:lnTo>
                  <a:lnTo>
                    <a:pt x="12538" y="5335"/>
                  </a:lnTo>
                  <a:lnTo>
                    <a:pt x="10883" y="2715"/>
                  </a:lnTo>
                  <a:cubicBezTo>
                    <a:pt x="10657" y="2346"/>
                    <a:pt x="10681" y="2358"/>
                    <a:pt x="10288" y="2144"/>
                  </a:cubicBezTo>
                  <a:lnTo>
                    <a:pt x="9287" y="1620"/>
                  </a:lnTo>
                  <a:lnTo>
                    <a:pt x="6478" y="132"/>
                  </a:lnTo>
                  <a:cubicBezTo>
                    <a:pt x="6239" y="1"/>
                    <a:pt x="6299" y="1"/>
                    <a:pt x="6073" y="132"/>
                  </a:cubicBezTo>
                  <a:lnTo>
                    <a:pt x="2251" y="2144"/>
                  </a:lnTo>
                  <a:cubicBezTo>
                    <a:pt x="1858" y="2346"/>
                    <a:pt x="1894" y="2346"/>
                    <a:pt x="1656" y="2703"/>
                  </a:cubicBezTo>
                  <a:lnTo>
                    <a:pt x="1" y="5335"/>
                  </a:lnTo>
                  <a:lnTo>
                    <a:pt x="1" y="6775"/>
                  </a:lnTo>
                  <a:lnTo>
                    <a:pt x="2215" y="3561"/>
                  </a:lnTo>
                  <a:cubicBezTo>
                    <a:pt x="2453" y="3204"/>
                    <a:pt x="2513" y="3073"/>
                    <a:pt x="2906" y="28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75"/>
            <p:cNvSpPr/>
            <p:nvPr/>
          </p:nvSpPr>
          <p:spPr>
            <a:xfrm>
              <a:off x="6138563" y="2236325"/>
              <a:ext cx="145275" cy="65500"/>
            </a:xfrm>
            <a:custGeom>
              <a:avLst/>
              <a:gdLst/>
              <a:ahLst/>
              <a:cxnLst/>
              <a:rect l="l" t="t" r="r" b="b"/>
              <a:pathLst>
                <a:path w="5811" h="2620" extrusionOk="0">
                  <a:moveTo>
                    <a:pt x="2905" y="2620"/>
                  </a:moveTo>
                  <a:lnTo>
                    <a:pt x="58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75"/>
            <p:cNvSpPr/>
            <p:nvPr/>
          </p:nvSpPr>
          <p:spPr>
            <a:xfrm>
              <a:off x="6139138" y="2236625"/>
              <a:ext cx="72375" cy="130675"/>
            </a:xfrm>
            <a:custGeom>
              <a:avLst/>
              <a:gdLst/>
              <a:ahLst/>
              <a:cxnLst/>
              <a:rect l="l" t="t" r="r" b="b"/>
              <a:pathLst>
                <a:path w="2895" h="5227" extrusionOk="0">
                  <a:moveTo>
                    <a:pt x="1334" y="4024"/>
                  </a:moveTo>
                  <a:lnTo>
                    <a:pt x="2894" y="2608"/>
                  </a:lnTo>
                  <a:lnTo>
                    <a:pt x="1" y="0"/>
                  </a:lnTo>
                  <a:lnTo>
                    <a:pt x="1" y="522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75"/>
            <p:cNvSpPr/>
            <p:nvPr/>
          </p:nvSpPr>
          <p:spPr>
            <a:xfrm>
              <a:off x="6138838" y="2301500"/>
              <a:ext cx="145000" cy="65525"/>
            </a:xfrm>
            <a:custGeom>
              <a:avLst/>
              <a:gdLst/>
              <a:ahLst/>
              <a:cxnLst/>
              <a:rect l="l" t="t" r="r" b="b"/>
              <a:pathLst>
                <a:path w="5800" h="2621" extrusionOk="0">
                  <a:moveTo>
                    <a:pt x="1" y="2620"/>
                  </a:moveTo>
                  <a:lnTo>
                    <a:pt x="5799" y="2620"/>
                  </a:lnTo>
                  <a:lnTo>
                    <a:pt x="4466" y="1417"/>
                  </a:lnTo>
                  <a:lnTo>
                    <a:pt x="2894" y="1"/>
                  </a:lnTo>
                  <a:lnTo>
                    <a:pt x="1334" y="14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75"/>
            <p:cNvSpPr/>
            <p:nvPr/>
          </p:nvSpPr>
          <p:spPr>
            <a:xfrm>
              <a:off x="6211488" y="2236625"/>
              <a:ext cx="72650" cy="130675"/>
            </a:xfrm>
            <a:custGeom>
              <a:avLst/>
              <a:gdLst/>
              <a:ahLst/>
              <a:cxnLst/>
              <a:rect l="l" t="t" r="r" b="b"/>
              <a:pathLst>
                <a:path w="2906" h="5227" extrusionOk="0">
                  <a:moveTo>
                    <a:pt x="1560" y="4024"/>
                  </a:moveTo>
                  <a:lnTo>
                    <a:pt x="2905" y="5227"/>
                  </a:lnTo>
                  <a:lnTo>
                    <a:pt x="2905" y="0"/>
                  </a:lnTo>
                  <a:lnTo>
                    <a:pt x="0" y="260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75"/>
            <p:cNvSpPr/>
            <p:nvPr/>
          </p:nvSpPr>
          <p:spPr>
            <a:xfrm>
              <a:off x="6020088" y="2030625"/>
              <a:ext cx="382500" cy="184875"/>
            </a:xfrm>
            <a:custGeom>
              <a:avLst/>
              <a:gdLst/>
              <a:ahLst/>
              <a:cxnLst/>
              <a:rect l="l" t="t" r="r" b="b"/>
              <a:pathLst>
                <a:path w="15300" h="7395" extrusionOk="0">
                  <a:moveTo>
                    <a:pt x="3632" y="3323"/>
                  </a:moveTo>
                  <a:lnTo>
                    <a:pt x="7442" y="1311"/>
                  </a:lnTo>
                  <a:cubicBezTo>
                    <a:pt x="7680" y="1180"/>
                    <a:pt x="7620" y="1180"/>
                    <a:pt x="7847" y="1311"/>
                  </a:cubicBezTo>
                  <a:lnTo>
                    <a:pt x="10668" y="2799"/>
                  </a:lnTo>
                  <a:lnTo>
                    <a:pt x="11669" y="3323"/>
                  </a:lnTo>
                  <a:cubicBezTo>
                    <a:pt x="12061" y="3537"/>
                    <a:pt x="12026" y="3525"/>
                    <a:pt x="12264" y="3882"/>
                  </a:cubicBezTo>
                  <a:lnTo>
                    <a:pt x="13919" y="6514"/>
                  </a:lnTo>
                  <a:lnTo>
                    <a:pt x="14264" y="7061"/>
                  </a:lnTo>
                  <a:cubicBezTo>
                    <a:pt x="14431" y="7311"/>
                    <a:pt x="14752" y="7395"/>
                    <a:pt x="15014" y="7252"/>
                  </a:cubicBezTo>
                  <a:cubicBezTo>
                    <a:pt x="15193" y="7157"/>
                    <a:pt x="15300" y="6966"/>
                    <a:pt x="15288" y="6752"/>
                  </a:cubicBezTo>
                  <a:cubicBezTo>
                    <a:pt x="15276" y="6680"/>
                    <a:pt x="15252" y="6609"/>
                    <a:pt x="15217" y="6561"/>
                  </a:cubicBezTo>
                  <a:lnTo>
                    <a:pt x="13085" y="3192"/>
                  </a:lnTo>
                  <a:cubicBezTo>
                    <a:pt x="12847" y="2811"/>
                    <a:pt x="12907" y="2811"/>
                    <a:pt x="12490" y="2597"/>
                  </a:cubicBezTo>
                  <a:lnTo>
                    <a:pt x="10656" y="1632"/>
                  </a:lnTo>
                  <a:lnTo>
                    <a:pt x="8037" y="251"/>
                  </a:lnTo>
                  <a:cubicBezTo>
                    <a:pt x="7573" y="1"/>
                    <a:pt x="7704" y="1"/>
                    <a:pt x="7239" y="251"/>
                  </a:cubicBezTo>
                  <a:lnTo>
                    <a:pt x="2798" y="2597"/>
                  </a:lnTo>
                  <a:cubicBezTo>
                    <a:pt x="2370" y="2823"/>
                    <a:pt x="2429" y="2811"/>
                    <a:pt x="2191" y="3192"/>
                  </a:cubicBezTo>
                  <a:lnTo>
                    <a:pt x="72" y="6561"/>
                  </a:lnTo>
                  <a:cubicBezTo>
                    <a:pt x="24" y="6621"/>
                    <a:pt x="0" y="6704"/>
                    <a:pt x="0" y="6788"/>
                  </a:cubicBezTo>
                  <a:lnTo>
                    <a:pt x="0" y="6811"/>
                  </a:lnTo>
                  <a:cubicBezTo>
                    <a:pt x="12" y="6990"/>
                    <a:pt x="119" y="7157"/>
                    <a:pt x="286" y="7240"/>
                  </a:cubicBezTo>
                  <a:cubicBezTo>
                    <a:pt x="536" y="7383"/>
                    <a:pt x="870" y="7299"/>
                    <a:pt x="1024" y="7061"/>
                  </a:cubicBezTo>
                  <a:lnTo>
                    <a:pt x="1382" y="6502"/>
                  </a:lnTo>
                  <a:lnTo>
                    <a:pt x="3036" y="3882"/>
                  </a:lnTo>
                  <a:cubicBezTo>
                    <a:pt x="3263" y="3525"/>
                    <a:pt x="3227" y="3525"/>
                    <a:pt x="3632" y="33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75"/>
            <p:cNvSpPr/>
            <p:nvPr/>
          </p:nvSpPr>
          <p:spPr>
            <a:xfrm>
              <a:off x="6132313" y="2218750"/>
              <a:ext cx="158075" cy="154800"/>
            </a:xfrm>
            <a:custGeom>
              <a:avLst/>
              <a:gdLst/>
              <a:ahLst/>
              <a:cxnLst/>
              <a:rect l="l" t="t" r="r" b="b"/>
              <a:pathLst>
                <a:path w="6323" h="6192" extrusionOk="0">
                  <a:moveTo>
                    <a:pt x="5798" y="536"/>
                  </a:moveTo>
                  <a:lnTo>
                    <a:pt x="5798" y="5692"/>
                  </a:lnTo>
                  <a:lnTo>
                    <a:pt x="500" y="5692"/>
                  </a:lnTo>
                  <a:lnTo>
                    <a:pt x="500" y="536"/>
                  </a:lnTo>
                  <a:close/>
                  <a:moveTo>
                    <a:pt x="262" y="1"/>
                  </a:moveTo>
                  <a:cubicBezTo>
                    <a:pt x="119" y="1"/>
                    <a:pt x="0" y="120"/>
                    <a:pt x="0" y="263"/>
                  </a:cubicBezTo>
                  <a:lnTo>
                    <a:pt x="0" y="5942"/>
                  </a:lnTo>
                  <a:cubicBezTo>
                    <a:pt x="0" y="6073"/>
                    <a:pt x="119" y="6192"/>
                    <a:pt x="262" y="6192"/>
                  </a:cubicBezTo>
                  <a:lnTo>
                    <a:pt x="6072" y="6192"/>
                  </a:lnTo>
                  <a:cubicBezTo>
                    <a:pt x="6215" y="6192"/>
                    <a:pt x="6322" y="6073"/>
                    <a:pt x="6322" y="5942"/>
                  </a:cubicBezTo>
                  <a:lnTo>
                    <a:pt x="6322" y="263"/>
                  </a:lnTo>
                  <a:cubicBezTo>
                    <a:pt x="6322" y="120"/>
                    <a:pt x="6215" y="1"/>
                    <a:pt x="60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75"/>
            <p:cNvSpPr/>
            <p:nvPr/>
          </p:nvSpPr>
          <p:spPr>
            <a:xfrm>
              <a:off x="6129513" y="2230075"/>
              <a:ext cx="161175" cy="143475"/>
            </a:xfrm>
            <a:custGeom>
              <a:avLst/>
              <a:gdLst/>
              <a:ahLst/>
              <a:cxnLst/>
              <a:rect l="l" t="t" r="r" b="b"/>
              <a:pathLst>
                <a:path w="6447" h="5739" extrusionOk="0">
                  <a:moveTo>
                    <a:pt x="359" y="1"/>
                  </a:moveTo>
                  <a:cubicBezTo>
                    <a:pt x="160" y="1"/>
                    <a:pt x="0" y="264"/>
                    <a:pt x="195" y="441"/>
                  </a:cubicBezTo>
                  <a:lnTo>
                    <a:pt x="5994" y="5679"/>
                  </a:lnTo>
                  <a:cubicBezTo>
                    <a:pt x="6041" y="5715"/>
                    <a:pt x="6101" y="5739"/>
                    <a:pt x="6172" y="5739"/>
                  </a:cubicBezTo>
                  <a:cubicBezTo>
                    <a:pt x="6244" y="5739"/>
                    <a:pt x="6303" y="5703"/>
                    <a:pt x="6363" y="5656"/>
                  </a:cubicBezTo>
                  <a:cubicBezTo>
                    <a:pt x="6446" y="5548"/>
                    <a:pt x="6446" y="5394"/>
                    <a:pt x="6339" y="5298"/>
                  </a:cubicBezTo>
                  <a:lnTo>
                    <a:pt x="529" y="72"/>
                  </a:lnTo>
                  <a:cubicBezTo>
                    <a:pt x="474" y="22"/>
                    <a:pt x="415" y="1"/>
                    <a:pt x="3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75"/>
            <p:cNvSpPr/>
            <p:nvPr/>
          </p:nvSpPr>
          <p:spPr>
            <a:xfrm>
              <a:off x="6129913" y="2229825"/>
              <a:ext cx="163000" cy="143725"/>
            </a:xfrm>
            <a:custGeom>
              <a:avLst/>
              <a:gdLst/>
              <a:ahLst/>
              <a:cxnLst/>
              <a:rect l="l" t="t" r="r" b="b"/>
              <a:pathLst>
                <a:path w="6520" h="5749" extrusionOk="0">
                  <a:moveTo>
                    <a:pt x="6156" y="0"/>
                  </a:moveTo>
                  <a:cubicBezTo>
                    <a:pt x="6101" y="0"/>
                    <a:pt x="6043" y="21"/>
                    <a:pt x="5990" y="70"/>
                  </a:cubicBezTo>
                  <a:lnTo>
                    <a:pt x="179" y="5297"/>
                  </a:lnTo>
                  <a:cubicBezTo>
                    <a:pt x="1" y="5451"/>
                    <a:pt x="108" y="5749"/>
                    <a:pt x="358" y="5749"/>
                  </a:cubicBezTo>
                  <a:cubicBezTo>
                    <a:pt x="418" y="5749"/>
                    <a:pt x="477" y="5725"/>
                    <a:pt x="525" y="5678"/>
                  </a:cubicBezTo>
                  <a:lnTo>
                    <a:pt x="6323" y="451"/>
                  </a:lnTo>
                  <a:cubicBezTo>
                    <a:pt x="6519" y="273"/>
                    <a:pt x="6356" y="0"/>
                    <a:pt x="61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75"/>
            <p:cNvSpPr/>
            <p:nvPr/>
          </p:nvSpPr>
          <p:spPr>
            <a:xfrm>
              <a:off x="6153138" y="2098775"/>
              <a:ext cx="101525" cy="86675"/>
            </a:xfrm>
            <a:custGeom>
              <a:avLst/>
              <a:gdLst/>
              <a:ahLst/>
              <a:cxnLst/>
              <a:rect l="l" t="t" r="r" b="b"/>
              <a:pathLst>
                <a:path w="4061" h="3467" extrusionOk="0">
                  <a:moveTo>
                    <a:pt x="2322" y="502"/>
                  </a:moveTo>
                  <a:cubicBezTo>
                    <a:pt x="3001" y="502"/>
                    <a:pt x="3549" y="1061"/>
                    <a:pt x="3549" y="1740"/>
                  </a:cubicBezTo>
                  <a:cubicBezTo>
                    <a:pt x="3549" y="2481"/>
                    <a:pt x="2944" y="2971"/>
                    <a:pt x="2313" y="2971"/>
                  </a:cubicBezTo>
                  <a:cubicBezTo>
                    <a:pt x="2011" y="2971"/>
                    <a:pt x="1703" y="2859"/>
                    <a:pt x="1453" y="2609"/>
                  </a:cubicBezTo>
                  <a:cubicBezTo>
                    <a:pt x="679" y="1835"/>
                    <a:pt x="1227" y="502"/>
                    <a:pt x="2322" y="502"/>
                  </a:cubicBezTo>
                  <a:close/>
                  <a:moveTo>
                    <a:pt x="2313" y="0"/>
                  </a:moveTo>
                  <a:cubicBezTo>
                    <a:pt x="1886" y="0"/>
                    <a:pt x="1450" y="159"/>
                    <a:pt x="1096" y="513"/>
                  </a:cubicBezTo>
                  <a:cubicBezTo>
                    <a:pt x="0" y="1597"/>
                    <a:pt x="774" y="3466"/>
                    <a:pt x="2322" y="3466"/>
                  </a:cubicBezTo>
                  <a:cubicBezTo>
                    <a:pt x="3287" y="3466"/>
                    <a:pt x="4061" y="2692"/>
                    <a:pt x="4061" y="1740"/>
                  </a:cubicBezTo>
                  <a:cubicBezTo>
                    <a:pt x="4061" y="693"/>
                    <a:pt x="3206" y="0"/>
                    <a:pt x="23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75"/>
            <p:cNvSpPr/>
            <p:nvPr/>
          </p:nvSpPr>
          <p:spPr>
            <a:xfrm>
              <a:off x="6342738" y="2336925"/>
              <a:ext cx="25025" cy="30100"/>
            </a:xfrm>
            <a:custGeom>
              <a:avLst/>
              <a:gdLst/>
              <a:ahLst/>
              <a:cxnLst/>
              <a:rect l="l" t="t" r="r" b="b"/>
              <a:pathLst>
                <a:path w="1001" h="1204" extrusionOk="0">
                  <a:moveTo>
                    <a:pt x="1" y="1203"/>
                  </a:moveTo>
                  <a:lnTo>
                    <a:pt x="834" y="1203"/>
                  </a:lnTo>
                  <a:cubicBezTo>
                    <a:pt x="929" y="1203"/>
                    <a:pt x="1001" y="1120"/>
                    <a:pt x="1001" y="1024"/>
                  </a:cubicBezTo>
                  <a:lnTo>
                    <a:pt x="1001" y="0"/>
                  </a:lnTo>
                  <a:lnTo>
                    <a:pt x="167" y="0"/>
                  </a:lnTo>
                  <a:lnTo>
                    <a:pt x="167" y="1024"/>
                  </a:lnTo>
                  <a:cubicBezTo>
                    <a:pt x="167" y="1120"/>
                    <a:pt x="96" y="1203"/>
                    <a:pt x="1" y="120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75"/>
            <p:cNvSpPr/>
            <p:nvPr/>
          </p:nvSpPr>
          <p:spPr>
            <a:xfrm>
              <a:off x="6116538" y="2207150"/>
              <a:ext cx="189625" cy="29200"/>
            </a:xfrm>
            <a:custGeom>
              <a:avLst/>
              <a:gdLst/>
              <a:ahLst/>
              <a:cxnLst/>
              <a:rect l="l" t="t" r="r" b="b"/>
              <a:pathLst>
                <a:path w="7585" h="1168" extrusionOk="0">
                  <a:moveTo>
                    <a:pt x="905" y="1167"/>
                  </a:moveTo>
                  <a:lnTo>
                    <a:pt x="7370" y="1167"/>
                  </a:lnTo>
                  <a:cubicBezTo>
                    <a:pt x="7489" y="1167"/>
                    <a:pt x="7584" y="1072"/>
                    <a:pt x="7584" y="953"/>
                  </a:cubicBezTo>
                  <a:lnTo>
                    <a:pt x="7584" y="215"/>
                  </a:lnTo>
                  <a:cubicBezTo>
                    <a:pt x="7584" y="96"/>
                    <a:pt x="7489" y="0"/>
                    <a:pt x="7370" y="0"/>
                  </a:cubicBezTo>
                  <a:lnTo>
                    <a:pt x="214" y="0"/>
                  </a:lnTo>
                  <a:cubicBezTo>
                    <a:pt x="95" y="0"/>
                    <a:pt x="0" y="96"/>
                    <a:pt x="0" y="215"/>
                  </a:cubicBezTo>
                  <a:lnTo>
                    <a:pt x="0" y="953"/>
                  </a:lnTo>
                  <a:cubicBezTo>
                    <a:pt x="0" y="1072"/>
                    <a:pt x="95" y="1167"/>
                    <a:pt x="214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75"/>
            <p:cNvSpPr/>
            <p:nvPr/>
          </p:nvSpPr>
          <p:spPr>
            <a:xfrm>
              <a:off x="6277563" y="2207150"/>
              <a:ext cx="28600" cy="29200"/>
            </a:xfrm>
            <a:custGeom>
              <a:avLst/>
              <a:gdLst/>
              <a:ahLst/>
              <a:cxnLst/>
              <a:rect l="l" t="t" r="r" b="b"/>
              <a:pathLst>
                <a:path w="1144" h="1168" extrusionOk="0">
                  <a:moveTo>
                    <a:pt x="0" y="1167"/>
                  </a:moveTo>
                  <a:lnTo>
                    <a:pt x="929" y="1167"/>
                  </a:lnTo>
                  <a:cubicBezTo>
                    <a:pt x="1048" y="1167"/>
                    <a:pt x="1143" y="1072"/>
                    <a:pt x="1143" y="953"/>
                  </a:cubicBezTo>
                  <a:lnTo>
                    <a:pt x="1143" y="215"/>
                  </a:lnTo>
                  <a:cubicBezTo>
                    <a:pt x="1143" y="96"/>
                    <a:pt x="1048" y="0"/>
                    <a:pt x="929" y="0"/>
                  </a:cubicBezTo>
                  <a:lnTo>
                    <a:pt x="0" y="0"/>
                  </a:lnTo>
                  <a:cubicBezTo>
                    <a:pt x="119" y="0"/>
                    <a:pt x="215" y="96"/>
                    <a:pt x="215" y="215"/>
                  </a:cubicBezTo>
                  <a:lnTo>
                    <a:pt x="215" y="953"/>
                  </a:lnTo>
                  <a:cubicBezTo>
                    <a:pt x="215" y="1072"/>
                    <a:pt x="119" y="1167"/>
                    <a:pt x="0" y="11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oogle Shape;6351;p115">
            <a:extLst>
              <a:ext uri="{FF2B5EF4-FFF2-40B4-BE49-F238E27FC236}">
                <a16:creationId xmlns:a16="http://schemas.microsoft.com/office/drawing/2014/main" id="{DD38D3AC-CB13-05AC-64D6-27DA34AFEDDE}"/>
              </a:ext>
            </a:extLst>
          </p:cNvPr>
          <p:cNvGrpSpPr/>
          <p:nvPr/>
        </p:nvGrpSpPr>
        <p:grpSpPr>
          <a:xfrm>
            <a:off x="1972576" y="3325560"/>
            <a:ext cx="426875" cy="421275"/>
            <a:chOff x="2700913" y="1295050"/>
            <a:chExt cx="426875" cy="421275"/>
          </a:xfrm>
        </p:grpSpPr>
        <p:sp>
          <p:nvSpPr>
            <p:cNvPr id="7" name="Google Shape;6352;p115">
              <a:extLst>
                <a:ext uri="{FF2B5EF4-FFF2-40B4-BE49-F238E27FC236}">
                  <a16:creationId xmlns:a16="http://schemas.microsoft.com/office/drawing/2014/main" id="{08C785B9-69E0-D2ED-3139-ACAF1075E2F7}"/>
                </a:ext>
              </a:extLst>
            </p:cNvPr>
            <p:cNvSpPr/>
            <p:nvPr/>
          </p:nvSpPr>
          <p:spPr>
            <a:xfrm>
              <a:off x="3026063" y="1295050"/>
              <a:ext cx="101725" cy="73625"/>
            </a:xfrm>
            <a:custGeom>
              <a:avLst/>
              <a:gdLst/>
              <a:ahLst/>
              <a:cxnLst/>
              <a:rect l="l" t="t" r="r" b="b"/>
              <a:pathLst>
                <a:path w="4069" h="2945" extrusionOk="0">
                  <a:moveTo>
                    <a:pt x="862" y="0"/>
                  </a:moveTo>
                  <a:cubicBezTo>
                    <a:pt x="703" y="0"/>
                    <a:pt x="553" y="87"/>
                    <a:pt x="485" y="242"/>
                  </a:cubicBezTo>
                  <a:lnTo>
                    <a:pt x="80" y="1087"/>
                  </a:lnTo>
                  <a:cubicBezTo>
                    <a:pt x="0" y="1286"/>
                    <a:pt x="160" y="1443"/>
                    <a:pt x="321" y="1443"/>
                  </a:cubicBezTo>
                  <a:cubicBezTo>
                    <a:pt x="401" y="1443"/>
                    <a:pt x="481" y="1404"/>
                    <a:pt x="532" y="1313"/>
                  </a:cubicBezTo>
                  <a:lnTo>
                    <a:pt x="901" y="539"/>
                  </a:lnTo>
                  <a:lnTo>
                    <a:pt x="3473" y="1813"/>
                  </a:lnTo>
                  <a:lnTo>
                    <a:pt x="3104" y="2587"/>
                  </a:lnTo>
                  <a:cubicBezTo>
                    <a:pt x="3044" y="2706"/>
                    <a:pt x="3092" y="2861"/>
                    <a:pt x="3223" y="2921"/>
                  </a:cubicBezTo>
                  <a:cubicBezTo>
                    <a:pt x="3259" y="2933"/>
                    <a:pt x="3294" y="2945"/>
                    <a:pt x="3330" y="2945"/>
                  </a:cubicBezTo>
                  <a:cubicBezTo>
                    <a:pt x="3437" y="2945"/>
                    <a:pt x="3521" y="2885"/>
                    <a:pt x="3568" y="2802"/>
                  </a:cubicBezTo>
                  <a:lnTo>
                    <a:pt x="3973" y="1944"/>
                  </a:lnTo>
                  <a:cubicBezTo>
                    <a:pt x="4068" y="1742"/>
                    <a:pt x="3985" y="1492"/>
                    <a:pt x="3783" y="1397"/>
                  </a:cubicBezTo>
                  <a:lnTo>
                    <a:pt x="1044" y="39"/>
                  </a:lnTo>
                  <a:cubicBezTo>
                    <a:pt x="985" y="13"/>
                    <a:pt x="923" y="0"/>
                    <a:pt x="8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353;p115">
              <a:extLst>
                <a:ext uri="{FF2B5EF4-FFF2-40B4-BE49-F238E27FC236}">
                  <a16:creationId xmlns:a16="http://schemas.microsoft.com/office/drawing/2014/main" id="{49F11704-2010-F3BE-4F32-F520D974B411}"/>
                </a:ext>
              </a:extLst>
            </p:cNvPr>
            <p:cNvSpPr/>
            <p:nvPr/>
          </p:nvSpPr>
          <p:spPr>
            <a:xfrm>
              <a:off x="2700913" y="1571350"/>
              <a:ext cx="426275" cy="144975"/>
            </a:xfrm>
            <a:custGeom>
              <a:avLst/>
              <a:gdLst/>
              <a:ahLst/>
              <a:cxnLst/>
              <a:rect l="l" t="t" r="r" b="b"/>
              <a:pathLst>
                <a:path w="17051" h="5799" extrusionOk="0">
                  <a:moveTo>
                    <a:pt x="13" y="5406"/>
                  </a:moveTo>
                  <a:cubicBezTo>
                    <a:pt x="13" y="5620"/>
                    <a:pt x="191" y="5799"/>
                    <a:pt x="418" y="5799"/>
                  </a:cubicBezTo>
                  <a:lnTo>
                    <a:pt x="16646" y="5799"/>
                  </a:lnTo>
                  <a:cubicBezTo>
                    <a:pt x="16860" y="5799"/>
                    <a:pt x="17039" y="5620"/>
                    <a:pt x="17051" y="5406"/>
                  </a:cubicBezTo>
                  <a:lnTo>
                    <a:pt x="17051" y="3465"/>
                  </a:lnTo>
                  <a:cubicBezTo>
                    <a:pt x="17039" y="3239"/>
                    <a:pt x="16860" y="3061"/>
                    <a:pt x="16646" y="3049"/>
                  </a:cubicBezTo>
                  <a:lnTo>
                    <a:pt x="9276" y="3049"/>
                  </a:lnTo>
                  <a:cubicBezTo>
                    <a:pt x="8633" y="3072"/>
                    <a:pt x="8240" y="2870"/>
                    <a:pt x="7704" y="2180"/>
                  </a:cubicBezTo>
                  <a:cubicBezTo>
                    <a:pt x="7514" y="1929"/>
                    <a:pt x="7323" y="1644"/>
                    <a:pt x="7121" y="1358"/>
                  </a:cubicBezTo>
                  <a:cubicBezTo>
                    <a:pt x="6906" y="1037"/>
                    <a:pt x="6656" y="739"/>
                    <a:pt x="6359" y="489"/>
                  </a:cubicBezTo>
                  <a:cubicBezTo>
                    <a:pt x="5787" y="36"/>
                    <a:pt x="4966" y="1"/>
                    <a:pt x="4239" y="263"/>
                  </a:cubicBezTo>
                  <a:cubicBezTo>
                    <a:pt x="3513" y="513"/>
                    <a:pt x="2894" y="1060"/>
                    <a:pt x="2692" y="1751"/>
                  </a:cubicBezTo>
                  <a:cubicBezTo>
                    <a:pt x="668" y="1453"/>
                    <a:pt x="799" y="3084"/>
                    <a:pt x="799" y="3084"/>
                  </a:cubicBezTo>
                  <a:lnTo>
                    <a:pt x="418" y="3084"/>
                  </a:lnTo>
                  <a:cubicBezTo>
                    <a:pt x="191" y="3084"/>
                    <a:pt x="13" y="3263"/>
                    <a:pt x="1" y="3489"/>
                  </a:cubicBezTo>
                  <a:lnTo>
                    <a:pt x="1" y="540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354;p115">
              <a:extLst>
                <a:ext uri="{FF2B5EF4-FFF2-40B4-BE49-F238E27FC236}">
                  <a16:creationId xmlns:a16="http://schemas.microsoft.com/office/drawing/2014/main" id="{099314BD-E387-E8A6-22A9-BB4B05783822}"/>
                </a:ext>
              </a:extLst>
            </p:cNvPr>
            <p:cNvSpPr/>
            <p:nvPr/>
          </p:nvSpPr>
          <p:spPr>
            <a:xfrm>
              <a:off x="2774388" y="1637525"/>
              <a:ext cx="17650" cy="12425"/>
            </a:xfrm>
            <a:custGeom>
              <a:avLst/>
              <a:gdLst/>
              <a:ahLst/>
              <a:cxnLst/>
              <a:rect l="l" t="t" r="r" b="b"/>
              <a:pathLst>
                <a:path w="706" h="497" extrusionOk="0">
                  <a:moveTo>
                    <a:pt x="352" y="0"/>
                  </a:moveTo>
                  <a:cubicBezTo>
                    <a:pt x="111" y="0"/>
                    <a:pt x="0" y="342"/>
                    <a:pt x="241" y="473"/>
                  </a:cubicBezTo>
                  <a:cubicBezTo>
                    <a:pt x="276" y="485"/>
                    <a:pt x="312" y="497"/>
                    <a:pt x="360" y="497"/>
                  </a:cubicBezTo>
                  <a:cubicBezTo>
                    <a:pt x="657" y="497"/>
                    <a:pt x="705" y="68"/>
                    <a:pt x="419" y="9"/>
                  </a:cubicBezTo>
                  <a:cubicBezTo>
                    <a:pt x="396" y="3"/>
                    <a:pt x="373" y="0"/>
                    <a:pt x="3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355;p115">
              <a:extLst>
                <a:ext uri="{FF2B5EF4-FFF2-40B4-BE49-F238E27FC236}">
                  <a16:creationId xmlns:a16="http://schemas.microsoft.com/office/drawing/2014/main" id="{8B9FAF34-1610-5151-AABE-73BFD0F8C2A3}"/>
                </a:ext>
              </a:extLst>
            </p:cNvPr>
            <p:cNvSpPr/>
            <p:nvPr/>
          </p:nvSpPr>
          <p:spPr>
            <a:xfrm>
              <a:off x="2816713" y="1648450"/>
              <a:ext cx="16975" cy="12825"/>
            </a:xfrm>
            <a:custGeom>
              <a:avLst/>
              <a:gdLst/>
              <a:ahLst/>
              <a:cxnLst/>
              <a:rect l="l" t="t" r="r" b="b"/>
              <a:pathLst>
                <a:path w="679" h="513" extrusionOk="0">
                  <a:moveTo>
                    <a:pt x="334" y="0"/>
                  </a:moveTo>
                  <a:cubicBezTo>
                    <a:pt x="107" y="0"/>
                    <a:pt x="0" y="274"/>
                    <a:pt x="155" y="429"/>
                  </a:cubicBezTo>
                  <a:cubicBezTo>
                    <a:pt x="203" y="477"/>
                    <a:pt x="274" y="500"/>
                    <a:pt x="334" y="512"/>
                  </a:cubicBezTo>
                  <a:cubicBezTo>
                    <a:pt x="405" y="512"/>
                    <a:pt x="465" y="477"/>
                    <a:pt x="512" y="429"/>
                  </a:cubicBezTo>
                  <a:cubicBezTo>
                    <a:pt x="679" y="274"/>
                    <a:pt x="560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356;p115">
              <a:extLst>
                <a:ext uri="{FF2B5EF4-FFF2-40B4-BE49-F238E27FC236}">
                  <a16:creationId xmlns:a16="http://schemas.microsoft.com/office/drawing/2014/main" id="{1186CA16-217A-3B41-6929-3B9A9A1A87B0}"/>
                </a:ext>
              </a:extLst>
            </p:cNvPr>
            <p:cNvSpPr/>
            <p:nvPr/>
          </p:nvSpPr>
          <p:spPr>
            <a:xfrm>
              <a:off x="2745038" y="1669650"/>
              <a:ext cx="17525" cy="12750"/>
            </a:xfrm>
            <a:custGeom>
              <a:avLst/>
              <a:gdLst/>
              <a:ahLst/>
              <a:cxnLst/>
              <a:rect l="l" t="t" r="r" b="b"/>
              <a:pathLst>
                <a:path w="701" h="510" extrusionOk="0">
                  <a:moveTo>
                    <a:pt x="346" y="0"/>
                  </a:moveTo>
                  <a:cubicBezTo>
                    <a:pt x="137" y="0"/>
                    <a:pt x="0" y="264"/>
                    <a:pt x="165" y="438"/>
                  </a:cubicBezTo>
                  <a:cubicBezTo>
                    <a:pt x="212" y="486"/>
                    <a:pt x="284" y="510"/>
                    <a:pt x="343" y="510"/>
                  </a:cubicBezTo>
                  <a:cubicBezTo>
                    <a:pt x="629" y="510"/>
                    <a:pt x="700" y="129"/>
                    <a:pt x="450" y="22"/>
                  </a:cubicBezTo>
                  <a:cubicBezTo>
                    <a:pt x="414" y="7"/>
                    <a:pt x="379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357;p115">
              <a:extLst>
                <a:ext uri="{FF2B5EF4-FFF2-40B4-BE49-F238E27FC236}">
                  <a16:creationId xmlns:a16="http://schemas.microsoft.com/office/drawing/2014/main" id="{34376875-3276-284B-C005-5909CF89660D}"/>
                </a:ext>
              </a:extLst>
            </p:cNvPr>
            <p:cNvSpPr/>
            <p:nvPr/>
          </p:nvSpPr>
          <p:spPr>
            <a:xfrm>
              <a:off x="2831638" y="1678275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47" y="1"/>
                  </a:moveTo>
                  <a:cubicBezTo>
                    <a:pt x="138" y="1"/>
                    <a:pt x="1" y="264"/>
                    <a:pt x="165" y="439"/>
                  </a:cubicBezTo>
                  <a:cubicBezTo>
                    <a:pt x="213" y="486"/>
                    <a:pt x="284" y="510"/>
                    <a:pt x="344" y="510"/>
                  </a:cubicBezTo>
                  <a:lnTo>
                    <a:pt x="356" y="510"/>
                  </a:lnTo>
                  <a:cubicBezTo>
                    <a:pt x="630" y="510"/>
                    <a:pt x="701" y="129"/>
                    <a:pt x="451" y="22"/>
                  </a:cubicBezTo>
                  <a:cubicBezTo>
                    <a:pt x="415" y="7"/>
                    <a:pt x="380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358;p115">
              <a:extLst>
                <a:ext uri="{FF2B5EF4-FFF2-40B4-BE49-F238E27FC236}">
                  <a16:creationId xmlns:a16="http://schemas.microsoft.com/office/drawing/2014/main" id="{D65D97BF-8F33-0150-E9BC-FF802953002E}"/>
                </a:ext>
              </a:extLst>
            </p:cNvPr>
            <p:cNvSpPr/>
            <p:nvPr/>
          </p:nvSpPr>
          <p:spPr>
            <a:xfrm>
              <a:off x="3047388" y="1678225"/>
              <a:ext cx="17000" cy="12525"/>
            </a:xfrm>
            <a:custGeom>
              <a:avLst/>
              <a:gdLst/>
              <a:ahLst/>
              <a:cxnLst/>
              <a:rect l="l" t="t" r="r" b="b"/>
              <a:pathLst>
                <a:path w="680" h="501" extrusionOk="0">
                  <a:moveTo>
                    <a:pt x="334" y="0"/>
                  </a:moveTo>
                  <a:cubicBezTo>
                    <a:pt x="108" y="0"/>
                    <a:pt x="1" y="274"/>
                    <a:pt x="155" y="429"/>
                  </a:cubicBezTo>
                  <a:cubicBezTo>
                    <a:pt x="203" y="476"/>
                    <a:pt x="275" y="500"/>
                    <a:pt x="334" y="500"/>
                  </a:cubicBezTo>
                  <a:cubicBezTo>
                    <a:pt x="405" y="500"/>
                    <a:pt x="465" y="476"/>
                    <a:pt x="513" y="429"/>
                  </a:cubicBezTo>
                  <a:cubicBezTo>
                    <a:pt x="679" y="274"/>
                    <a:pt x="560" y="0"/>
                    <a:pt x="3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359;p115">
              <a:extLst>
                <a:ext uri="{FF2B5EF4-FFF2-40B4-BE49-F238E27FC236}">
                  <a16:creationId xmlns:a16="http://schemas.microsoft.com/office/drawing/2014/main" id="{BEB5A9E8-B909-D47A-7397-C5EF79F8A859}"/>
                </a:ext>
              </a:extLst>
            </p:cNvPr>
            <p:cNvSpPr/>
            <p:nvPr/>
          </p:nvSpPr>
          <p:spPr>
            <a:xfrm>
              <a:off x="2926838" y="1678225"/>
              <a:ext cx="17000" cy="12800"/>
            </a:xfrm>
            <a:custGeom>
              <a:avLst/>
              <a:gdLst/>
              <a:ahLst/>
              <a:cxnLst/>
              <a:rect l="l" t="t" r="r" b="b"/>
              <a:pathLst>
                <a:path w="680" h="512" extrusionOk="0">
                  <a:moveTo>
                    <a:pt x="346" y="0"/>
                  </a:moveTo>
                  <a:cubicBezTo>
                    <a:pt x="120" y="0"/>
                    <a:pt x="1" y="274"/>
                    <a:pt x="167" y="429"/>
                  </a:cubicBezTo>
                  <a:cubicBezTo>
                    <a:pt x="203" y="476"/>
                    <a:pt x="274" y="512"/>
                    <a:pt x="346" y="512"/>
                  </a:cubicBezTo>
                  <a:cubicBezTo>
                    <a:pt x="405" y="512"/>
                    <a:pt x="477" y="476"/>
                    <a:pt x="525" y="429"/>
                  </a:cubicBezTo>
                  <a:cubicBezTo>
                    <a:pt x="679" y="274"/>
                    <a:pt x="572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360;p115">
              <a:extLst>
                <a:ext uri="{FF2B5EF4-FFF2-40B4-BE49-F238E27FC236}">
                  <a16:creationId xmlns:a16="http://schemas.microsoft.com/office/drawing/2014/main" id="{7D2AA258-EAF2-42D6-1D49-D7D006B12ADA}"/>
                </a:ext>
              </a:extLst>
            </p:cNvPr>
            <p:cNvSpPr/>
            <p:nvPr/>
          </p:nvSpPr>
          <p:spPr>
            <a:xfrm>
              <a:off x="2870938" y="1669550"/>
              <a:ext cx="15750" cy="12850"/>
            </a:xfrm>
            <a:custGeom>
              <a:avLst/>
              <a:gdLst/>
              <a:ahLst/>
              <a:cxnLst/>
              <a:rect l="l" t="t" r="r" b="b"/>
              <a:pathLst>
                <a:path w="630" h="514" extrusionOk="0">
                  <a:moveTo>
                    <a:pt x="310" y="0"/>
                  </a:moveTo>
                  <a:cubicBezTo>
                    <a:pt x="133" y="0"/>
                    <a:pt x="0" y="195"/>
                    <a:pt x="94" y="371"/>
                  </a:cubicBezTo>
                  <a:cubicBezTo>
                    <a:pt x="129" y="454"/>
                    <a:pt x="224" y="514"/>
                    <a:pt x="320" y="514"/>
                  </a:cubicBezTo>
                  <a:cubicBezTo>
                    <a:pt x="355" y="514"/>
                    <a:pt x="391" y="502"/>
                    <a:pt x="439" y="490"/>
                  </a:cubicBezTo>
                  <a:cubicBezTo>
                    <a:pt x="629" y="383"/>
                    <a:pt x="605" y="85"/>
                    <a:pt x="391" y="14"/>
                  </a:cubicBezTo>
                  <a:cubicBezTo>
                    <a:pt x="364" y="4"/>
                    <a:pt x="336" y="0"/>
                    <a:pt x="3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361;p115">
              <a:extLst>
                <a:ext uri="{FF2B5EF4-FFF2-40B4-BE49-F238E27FC236}">
                  <a16:creationId xmlns:a16="http://schemas.microsoft.com/office/drawing/2014/main" id="{7FB3F149-851B-61AE-FD7C-520E01E41343}"/>
                </a:ext>
              </a:extLst>
            </p:cNvPr>
            <p:cNvSpPr/>
            <p:nvPr/>
          </p:nvSpPr>
          <p:spPr>
            <a:xfrm>
              <a:off x="2878613" y="1516875"/>
              <a:ext cx="155100" cy="131600"/>
            </a:xfrm>
            <a:custGeom>
              <a:avLst/>
              <a:gdLst/>
              <a:ahLst/>
              <a:cxnLst/>
              <a:rect l="l" t="t" r="r" b="b"/>
              <a:pathLst>
                <a:path w="6204" h="5264" extrusionOk="0">
                  <a:moveTo>
                    <a:pt x="215" y="2537"/>
                  </a:moveTo>
                  <a:cubicBezTo>
                    <a:pt x="72" y="2858"/>
                    <a:pt x="1" y="3192"/>
                    <a:pt x="25" y="3549"/>
                  </a:cubicBezTo>
                  <a:cubicBezTo>
                    <a:pt x="227" y="3823"/>
                    <a:pt x="406" y="4120"/>
                    <a:pt x="608" y="4370"/>
                  </a:cubicBezTo>
                  <a:cubicBezTo>
                    <a:pt x="1144" y="5061"/>
                    <a:pt x="1525" y="5263"/>
                    <a:pt x="2168" y="5263"/>
                  </a:cubicBezTo>
                  <a:lnTo>
                    <a:pt x="4728" y="5263"/>
                  </a:lnTo>
                  <a:cubicBezTo>
                    <a:pt x="4835" y="5132"/>
                    <a:pt x="4918" y="4990"/>
                    <a:pt x="5001" y="4847"/>
                  </a:cubicBezTo>
                  <a:lnTo>
                    <a:pt x="6168" y="2430"/>
                  </a:lnTo>
                  <a:cubicBezTo>
                    <a:pt x="6204" y="2346"/>
                    <a:pt x="6168" y="2239"/>
                    <a:pt x="6085" y="2203"/>
                  </a:cubicBezTo>
                  <a:lnTo>
                    <a:pt x="1608" y="48"/>
                  </a:lnTo>
                  <a:cubicBezTo>
                    <a:pt x="1525" y="1"/>
                    <a:pt x="1418" y="37"/>
                    <a:pt x="1382" y="1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362;p115">
              <a:extLst>
                <a:ext uri="{FF2B5EF4-FFF2-40B4-BE49-F238E27FC236}">
                  <a16:creationId xmlns:a16="http://schemas.microsoft.com/office/drawing/2014/main" id="{751213AC-7767-174D-B56D-2E68149761FB}"/>
                </a:ext>
              </a:extLst>
            </p:cNvPr>
            <p:cNvSpPr/>
            <p:nvPr/>
          </p:nvSpPr>
          <p:spPr>
            <a:xfrm>
              <a:off x="2934588" y="1514500"/>
              <a:ext cx="68775" cy="87550"/>
            </a:xfrm>
            <a:custGeom>
              <a:avLst/>
              <a:gdLst/>
              <a:ahLst/>
              <a:cxnLst/>
              <a:rect l="l" t="t" r="r" b="b"/>
              <a:pathLst>
                <a:path w="2751" h="3502" extrusionOk="0">
                  <a:moveTo>
                    <a:pt x="846" y="834"/>
                  </a:moveTo>
                  <a:lnTo>
                    <a:pt x="203" y="2156"/>
                  </a:lnTo>
                  <a:cubicBezTo>
                    <a:pt x="0" y="2584"/>
                    <a:pt x="179" y="3084"/>
                    <a:pt x="596" y="3299"/>
                  </a:cubicBezTo>
                  <a:cubicBezTo>
                    <a:pt x="1024" y="3501"/>
                    <a:pt x="1524" y="3322"/>
                    <a:pt x="1739" y="2906"/>
                  </a:cubicBezTo>
                  <a:lnTo>
                    <a:pt x="2370" y="1584"/>
                  </a:lnTo>
                  <a:lnTo>
                    <a:pt x="2691" y="905"/>
                  </a:lnTo>
                  <a:cubicBezTo>
                    <a:pt x="2751" y="786"/>
                    <a:pt x="2703" y="655"/>
                    <a:pt x="2596" y="608"/>
                  </a:cubicBezTo>
                  <a:lnTo>
                    <a:pt x="1465" y="60"/>
                  </a:lnTo>
                  <a:cubicBezTo>
                    <a:pt x="1346" y="1"/>
                    <a:pt x="1215" y="48"/>
                    <a:pt x="1167" y="1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363;p115">
              <a:extLst>
                <a:ext uri="{FF2B5EF4-FFF2-40B4-BE49-F238E27FC236}">
                  <a16:creationId xmlns:a16="http://schemas.microsoft.com/office/drawing/2014/main" id="{E7B45F08-4E63-DBBC-C662-1C337B334CBA}"/>
                </a:ext>
              </a:extLst>
            </p:cNvPr>
            <p:cNvSpPr/>
            <p:nvPr/>
          </p:nvSpPr>
          <p:spPr>
            <a:xfrm>
              <a:off x="2971188" y="1421325"/>
              <a:ext cx="73850" cy="108375"/>
            </a:xfrm>
            <a:custGeom>
              <a:avLst/>
              <a:gdLst/>
              <a:ahLst/>
              <a:cxnLst/>
              <a:rect l="l" t="t" r="r" b="b"/>
              <a:pathLst>
                <a:path w="2954" h="4335" extrusionOk="0">
                  <a:moveTo>
                    <a:pt x="1822" y="1"/>
                  </a:moveTo>
                  <a:lnTo>
                    <a:pt x="1" y="3787"/>
                  </a:lnTo>
                  <a:lnTo>
                    <a:pt x="1132" y="4335"/>
                  </a:lnTo>
                  <a:lnTo>
                    <a:pt x="2953" y="5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364;p115">
              <a:extLst>
                <a:ext uri="{FF2B5EF4-FFF2-40B4-BE49-F238E27FC236}">
                  <a16:creationId xmlns:a16="http://schemas.microsoft.com/office/drawing/2014/main" id="{90647883-2CA4-B6E4-4EFC-3FF0287C1E5F}"/>
                </a:ext>
              </a:extLst>
            </p:cNvPr>
            <p:cNvSpPr/>
            <p:nvPr/>
          </p:nvSpPr>
          <p:spPr>
            <a:xfrm>
              <a:off x="3012563" y="1322225"/>
              <a:ext cx="103025" cy="114325"/>
            </a:xfrm>
            <a:custGeom>
              <a:avLst/>
              <a:gdLst/>
              <a:ahLst/>
              <a:cxnLst/>
              <a:rect l="l" t="t" r="r" b="b"/>
              <a:pathLst>
                <a:path w="4121" h="4573" extrusionOk="0">
                  <a:moveTo>
                    <a:pt x="763" y="2227"/>
                  </a:moveTo>
                  <a:lnTo>
                    <a:pt x="60" y="3679"/>
                  </a:lnTo>
                  <a:cubicBezTo>
                    <a:pt x="1" y="3786"/>
                    <a:pt x="48" y="3917"/>
                    <a:pt x="167" y="3977"/>
                  </a:cubicBezTo>
                  <a:lnTo>
                    <a:pt x="1298" y="4525"/>
                  </a:lnTo>
                  <a:cubicBezTo>
                    <a:pt x="1406" y="4572"/>
                    <a:pt x="1537" y="4525"/>
                    <a:pt x="1596" y="4417"/>
                  </a:cubicBezTo>
                  <a:lnTo>
                    <a:pt x="2299" y="2965"/>
                  </a:lnTo>
                  <a:cubicBezTo>
                    <a:pt x="3037" y="2965"/>
                    <a:pt x="3715" y="2536"/>
                    <a:pt x="4037" y="1869"/>
                  </a:cubicBezTo>
                  <a:lnTo>
                    <a:pt x="4120" y="1691"/>
                  </a:lnTo>
                  <a:lnTo>
                    <a:pt x="620" y="0"/>
                  </a:lnTo>
                  <a:lnTo>
                    <a:pt x="536" y="179"/>
                  </a:lnTo>
                  <a:cubicBezTo>
                    <a:pt x="215" y="846"/>
                    <a:pt x="298" y="1643"/>
                    <a:pt x="763" y="22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365;p115">
              <a:extLst>
                <a:ext uri="{FF2B5EF4-FFF2-40B4-BE49-F238E27FC236}">
                  <a16:creationId xmlns:a16="http://schemas.microsoft.com/office/drawing/2014/main" id="{C9CD28DB-FF8B-C65D-52D1-523BF20C84FD}"/>
                </a:ext>
              </a:extLst>
            </p:cNvPr>
            <p:cNvSpPr/>
            <p:nvPr/>
          </p:nvSpPr>
          <p:spPr>
            <a:xfrm>
              <a:off x="2768488" y="1323700"/>
              <a:ext cx="65800" cy="92000"/>
            </a:xfrm>
            <a:custGeom>
              <a:avLst/>
              <a:gdLst/>
              <a:ahLst/>
              <a:cxnLst/>
              <a:rect l="l" t="t" r="r" b="b"/>
              <a:pathLst>
                <a:path w="2632" h="3680" extrusionOk="0">
                  <a:moveTo>
                    <a:pt x="465" y="2739"/>
                  </a:moveTo>
                  <a:lnTo>
                    <a:pt x="1310" y="3680"/>
                  </a:lnTo>
                  <a:lnTo>
                    <a:pt x="2167" y="2739"/>
                  </a:lnTo>
                  <a:cubicBezTo>
                    <a:pt x="2632" y="2191"/>
                    <a:pt x="2620" y="1394"/>
                    <a:pt x="2156" y="858"/>
                  </a:cubicBezTo>
                  <a:lnTo>
                    <a:pt x="1441" y="84"/>
                  </a:lnTo>
                  <a:cubicBezTo>
                    <a:pt x="1382" y="1"/>
                    <a:pt x="1251" y="1"/>
                    <a:pt x="1191" y="84"/>
                  </a:cubicBezTo>
                  <a:lnTo>
                    <a:pt x="477" y="858"/>
                  </a:lnTo>
                  <a:cubicBezTo>
                    <a:pt x="12" y="1394"/>
                    <a:pt x="1" y="2191"/>
                    <a:pt x="465" y="27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366;p115">
              <a:extLst>
                <a:ext uri="{FF2B5EF4-FFF2-40B4-BE49-F238E27FC236}">
                  <a16:creationId xmlns:a16="http://schemas.microsoft.com/office/drawing/2014/main" id="{C649EBD3-9EF7-673F-7F90-CDCF42566ABC}"/>
                </a:ext>
              </a:extLst>
            </p:cNvPr>
            <p:cNvSpPr/>
            <p:nvPr/>
          </p:nvSpPr>
          <p:spPr>
            <a:xfrm>
              <a:off x="2792313" y="1323700"/>
              <a:ext cx="41975" cy="92000"/>
            </a:xfrm>
            <a:custGeom>
              <a:avLst/>
              <a:gdLst/>
              <a:ahLst/>
              <a:cxnLst/>
              <a:rect l="l" t="t" r="r" b="b"/>
              <a:pathLst>
                <a:path w="1679" h="3680" extrusionOk="0">
                  <a:moveTo>
                    <a:pt x="1203" y="858"/>
                  </a:moveTo>
                  <a:lnTo>
                    <a:pt x="500" y="84"/>
                  </a:lnTo>
                  <a:cubicBezTo>
                    <a:pt x="429" y="1"/>
                    <a:pt x="298" y="1"/>
                    <a:pt x="238" y="84"/>
                  </a:cubicBezTo>
                  <a:lnTo>
                    <a:pt x="0" y="346"/>
                  </a:lnTo>
                  <a:lnTo>
                    <a:pt x="488" y="882"/>
                  </a:lnTo>
                  <a:cubicBezTo>
                    <a:pt x="1381" y="1858"/>
                    <a:pt x="798" y="2668"/>
                    <a:pt x="369" y="3680"/>
                  </a:cubicBezTo>
                  <a:lnTo>
                    <a:pt x="1214" y="2739"/>
                  </a:lnTo>
                  <a:cubicBezTo>
                    <a:pt x="1679" y="2191"/>
                    <a:pt x="1679" y="1394"/>
                    <a:pt x="1203" y="8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367;p115">
              <a:extLst>
                <a:ext uri="{FF2B5EF4-FFF2-40B4-BE49-F238E27FC236}">
                  <a16:creationId xmlns:a16="http://schemas.microsoft.com/office/drawing/2014/main" id="{39739ADC-BB35-E231-9682-79F04F36751E}"/>
                </a:ext>
              </a:extLst>
            </p:cNvPr>
            <p:cNvSpPr/>
            <p:nvPr/>
          </p:nvSpPr>
          <p:spPr>
            <a:xfrm>
              <a:off x="2943213" y="1522550"/>
              <a:ext cx="60150" cy="79200"/>
            </a:xfrm>
            <a:custGeom>
              <a:avLst/>
              <a:gdLst/>
              <a:ahLst/>
              <a:cxnLst/>
              <a:rect l="l" t="t" r="r" b="b"/>
              <a:pathLst>
                <a:path w="2406" h="3168" extrusionOk="0">
                  <a:moveTo>
                    <a:pt x="2025" y="1250"/>
                  </a:moveTo>
                  <a:lnTo>
                    <a:pt x="2346" y="572"/>
                  </a:lnTo>
                  <a:cubicBezTo>
                    <a:pt x="2406" y="464"/>
                    <a:pt x="2358" y="333"/>
                    <a:pt x="2251" y="274"/>
                  </a:cubicBezTo>
                  <a:lnTo>
                    <a:pt x="1679" y="0"/>
                  </a:lnTo>
                  <a:cubicBezTo>
                    <a:pt x="1786" y="60"/>
                    <a:pt x="1834" y="191"/>
                    <a:pt x="1786" y="298"/>
                  </a:cubicBezTo>
                  <a:lnTo>
                    <a:pt x="1453" y="976"/>
                  </a:lnTo>
                  <a:lnTo>
                    <a:pt x="822" y="2298"/>
                  </a:lnTo>
                  <a:cubicBezTo>
                    <a:pt x="667" y="2608"/>
                    <a:pt x="346" y="2798"/>
                    <a:pt x="0" y="2774"/>
                  </a:cubicBezTo>
                  <a:cubicBezTo>
                    <a:pt x="72" y="2858"/>
                    <a:pt x="155" y="2917"/>
                    <a:pt x="251" y="2965"/>
                  </a:cubicBezTo>
                  <a:cubicBezTo>
                    <a:pt x="679" y="3167"/>
                    <a:pt x="1179" y="2989"/>
                    <a:pt x="1394" y="25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368;p115">
              <a:extLst>
                <a:ext uri="{FF2B5EF4-FFF2-40B4-BE49-F238E27FC236}">
                  <a16:creationId xmlns:a16="http://schemas.microsoft.com/office/drawing/2014/main" id="{1FC076EB-292F-0B80-3028-BC42E62DE79D}"/>
                </a:ext>
              </a:extLst>
            </p:cNvPr>
            <p:cNvSpPr/>
            <p:nvPr/>
          </p:nvSpPr>
          <p:spPr>
            <a:xfrm>
              <a:off x="2985188" y="1428775"/>
              <a:ext cx="59850" cy="101225"/>
            </a:xfrm>
            <a:custGeom>
              <a:avLst/>
              <a:gdLst/>
              <a:ahLst/>
              <a:cxnLst/>
              <a:rect l="l" t="t" r="r" b="b"/>
              <a:pathLst>
                <a:path w="2394" h="4049" extrusionOk="0">
                  <a:moveTo>
                    <a:pt x="572" y="4049"/>
                  </a:moveTo>
                  <a:lnTo>
                    <a:pt x="2393" y="274"/>
                  </a:lnTo>
                  <a:lnTo>
                    <a:pt x="1822" y="1"/>
                  </a:lnTo>
                  <a:lnTo>
                    <a:pt x="1822" y="1"/>
                  </a:lnTo>
                  <a:lnTo>
                    <a:pt x="0" y="37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369;p115">
              <a:extLst>
                <a:ext uri="{FF2B5EF4-FFF2-40B4-BE49-F238E27FC236}">
                  <a16:creationId xmlns:a16="http://schemas.microsoft.com/office/drawing/2014/main" id="{88663E0C-D3C6-0506-9524-6E70D0E10CB4}"/>
                </a:ext>
              </a:extLst>
            </p:cNvPr>
            <p:cNvSpPr/>
            <p:nvPr/>
          </p:nvSpPr>
          <p:spPr>
            <a:xfrm>
              <a:off x="3030713" y="1357650"/>
              <a:ext cx="84875" cy="78900"/>
            </a:xfrm>
            <a:custGeom>
              <a:avLst/>
              <a:gdLst/>
              <a:ahLst/>
              <a:cxnLst/>
              <a:rect l="l" t="t" r="r" b="b"/>
              <a:pathLst>
                <a:path w="3395" h="3156" extrusionOk="0">
                  <a:moveTo>
                    <a:pt x="858" y="3000"/>
                  </a:moveTo>
                  <a:lnTo>
                    <a:pt x="1561" y="1548"/>
                  </a:lnTo>
                  <a:cubicBezTo>
                    <a:pt x="2311" y="1536"/>
                    <a:pt x="2989" y="1107"/>
                    <a:pt x="3311" y="441"/>
                  </a:cubicBezTo>
                  <a:lnTo>
                    <a:pt x="3394" y="274"/>
                  </a:lnTo>
                  <a:lnTo>
                    <a:pt x="2823" y="0"/>
                  </a:lnTo>
                  <a:lnTo>
                    <a:pt x="2739" y="167"/>
                  </a:lnTo>
                  <a:cubicBezTo>
                    <a:pt x="2406" y="857"/>
                    <a:pt x="1894" y="845"/>
                    <a:pt x="1168" y="857"/>
                  </a:cubicBezTo>
                  <a:lnTo>
                    <a:pt x="299" y="2727"/>
                  </a:lnTo>
                  <a:cubicBezTo>
                    <a:pt x="239" y="2834"/>
                    <a:pt x="108" y="2881"/>
                    <a:pt x="1" y="2822"/>
                  </a:cubicBezTo>
                  <a:lnTo>
                    <a:pt x="561" y="3096"/>
                  </a:lnTo>
                  <a:cubicBezTo>
                    <a:pt x="680" y="3155"/>
                    <a:pt x="811" y="3108"/>
                    <a:pt x="858" y="30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370;p115">
              <a:extLst>
                <a:ext uri="{FF2B5EF4-FFF2-40B4-BE49-F238E27FC236}">
                  <a16:creationId xmlns:a16="http://schemas.microsoft.com/office/drawing/2014/main" id="{FEFE998A-04B8-3D88-8580-B07224691857}"/>
                </a:ext>
              </a:extLst>
            </p:cNvPr>
            <p:cNvSpPr/>
            <p:nvPr/>
          </p:nvSpPr>
          <p:spPr>
            <a:xfrm>
              <a:off x="2976838" y="1564500"/>
              <a:ext cx="56600" cy="83675"/>
            </a:xfrm>
            <a:custGeom>
              <a:avLst/>
              <a:gdLst/>
              <a:ahLst/>
              <a:cxnLst/>
              <a:rect l="l" t="t" r="r" b="b"/>
              <a:pathLst>
                <a:path w="2264" h="3347" extrusionOk="0">
                  <a:moveTo>
                    <a:pt x="1061" y="2942"/>
                  </a:moveTo>
                  <a:lnTo>
                    <a:pt x="2227" y="525"/>
                  </a:lnTo>
                  <a:cubicBezTo>
                    <a:pt x="2263" y="429"/>
                    <a:pt x="2227" y="334"/>
                    <a:pt x="2144" y="298"/>
                  </a:cubicBezTo>
                  <a:lnTo>
                    <a:pt x="1537" y="1"/>
                  </a:lnTo>
                  <a:cubicBezTo>
                    <a:pt x="1608" y="37"/>
                    <a:pt x="1644" y="132"/>
                    <a:pt x="1608" y="215"/>
                  </a:cubicBezTo>
                  <a:lnTo>
                    <a:pt x="275" y="2942"/>
                  </a:lnTo>
                  <a:cubicBezTo>
                    <a:pt x="191" y="3085"/>
                    <a:pt x="108" y="3227"/>
                    <a:pt x="1" y="3346"/>
                  </a:cubicBezTo>
                  <a:lnTo>
                    <a:pt x="787" y="3346"/>
                  </a:lnTo>
                  <a:cubicBezTo>
                    <a:pt x="894" y="3227"/>
                    <a:pt x="989" y="3085"/>
                    <a:pt x="1061" y="29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371;p115">
              <a:extLst>
                <a:ext uri="{FF2B5EF4-FFF2-40B4-BE49-F238E27FC236}">
                  <a16:creationId xmlns:a16="http://schemas.microsoft.com/office/drawing/2014/main" id="{786CBBB1-E21C-8B41-0C1A-77A36FFBD6DB}"/>
                </a:ext>
              </a:extLst>
            </p:cNvPr>
            <p:cNvSpPr/>
            <p:nvPr/>
          </p:nvSpPr>
          <p:spPr>
            <a:xfrm>
              <a:off x="2991138" y="1678225"/>
              <a:ext cx="17000" cy="12800"/>
            </a:xfrm>
            <a:custGeom>
              <a:avLst/>
              <a:gdLst/>
              <a:ahLst/>
              <a:cxnLst/>
              <a:rect l="l" t="t" r="r" b="b"/>
              <a:pathLst>
                <a:path w="680" h="512" extrusionOk="0">
                  <a:moveTo>
                    <a:pt x="346" y="0"/>
                  </a:moveTo>
                  <a:cubicBezTo>
                    <a:pt x="119" y="0"/>
                    <a:pt x="0" y="274"/>
                    <a:pt x="155" y="429"/>
                  </a:cubicBezTo>
                  <a:cubicBezTo>
                    <a:pt x="203" y="476"/>
                    <a:pt x="274" y="512"/>
                    <a:pt x="346" y="512"/>
                  </a:cubicBezTo>
                  <a:cubicBezTo>
                    <a:pt x="405" y="500"/>
                    <a:pt x="477" y="476"/>
                    <a:pt x="524" y="429"/>
                  </a:cubicBezTo>
                  <a:cubicBezTo>
                    <a:pt x="679" y="274"/>
                    <a:pt x="572" y="0"/>
                    <a:pt x="3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372;p115">
              <a:extLst>
                <a:ext uri="{FF2B5EF4-FFF2-40B4-BE49-F238E27FC236}">
                  <a16:creationId xmlns:a16="http://schemas.microsoft.com/office/drawing/2014/main" id="{7D0952A8-2BCD-6951-7115-A8E2955AA09E}"/>
                </a:ext>
              </a:extLst>
            </p:cNvPr>
            <p:cNvSpPr/>
            <p:nvPr/>
          </p:nvSpPr>
          <p:spPr>
            <a:xfrm>
              <a:off x="2810463" y="1571650"/>
              <a:ext cx="121750" cy="75925"/>
            </a:xfrm>
            <a:custGeom>
              <a:avLst/>
              <a:gdLst/>
              <a:ahLst/>
              <a:cxnLst/>
              <a:rect l="l" t="t" r="r" b="b"/>
              <a:pathLst>
                <a:path w="4870" h="3037" extrusionOk="0">
                  <a:moveTo>
                    <a:pt x="3322" y="2156"/>
                  </a:moveTo>
                  <a:cubicBezTo>
                    <a:pt x="3132" y="1906"/>
                    <a:pt x="2941" y="1620"/>
                    <a:pt x="2751" y="1334"/>
                  </a:cubicBezTo>
                  <a:lnTo>
                    <a:pt x="2751" y="1334"/>
                  </a:lnTo>
                  <a:cubicBezTo>
                    <a:pt x="2536" y="1013"/>
                    <a:pt x="2274" y="727"/>
                    <a:pt x="1989" y="477"/>
                  </a:cubicBezTo>
                  <a:cubicBezTo>
                    <a:pt x="1441" y="48"/>
                    <a:pt x="691" y="1"/>
                    <a:pt x="0" y="203"/>
                  </a:cubicBezTo>
                  <a:cubicBezTo>
                    <a:pt x="179" y="274"/>
                    <a:pt x="334" y="358"/>
                    <a:pt x="488" y="477"/>
                  </a:cubicBezTo>
                  <a:cubicBezTo>
                    <a:pt x="1036" y="917"/>
                    <a:pt x="1417" y="1632"/>
                    <a:pt x="1822" y="2156"/>
                  </a:cubicBezTo>
                  <a:cubicBezTo>
                    <a:pt x="2358" y="2846"/>
                    <a:pt x="2739" y="3037"/>
                    <a:pt x="3370" y="3037"/>
                  </a:cubicBezTo>
                  <a:lnTo>
                    <a:pt x="4870" y="3037"/>
                  </a:lnTo>
                  <a:cubicBezTo>
                    <a:pt x="4239" y="3037"/>
                    <a:pt x="3858" y="2846"/>
                    <a:pt x="3322" y="21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373;p115">
              <a:extLst>
                <a:ext uri="{FF2B5EF4-FFF2-40B4-BE49-F238E27FC236}">
                  <a16:creationId xmlns:a16="http://schemas.microsoft.com/office/drawing/2014/main" id="{296EC963-9601-679B-F8E1-3B91D5F15490}"/>
                </a:ext>
              </a:extLst>
            </p:cNvPr>
            <p:cNvSpPr/>
            <p:nvPr/>
          </p:nvSpPr>
          <p:spPr>
            <a:xfrm>
              <a:off x="3078338" y="1648150"/>
              <a:ext cx="48550" cy="68175"/>
            </a:xfrm>
            <a:custGeom>
              <a:avLst/>
              <a:gdLst/>
              <a:ahLst/>
              <a:cxnLst/>
              <a:rect l="l" t="t" r="r" b="b"/>
              <a:pathLst>
                <a:path w="1942" h="2727" extrusionOk="0">
                  <a:moveTo>
                    <a:pt x="1942" y="2322"/>
                  </a:moveTo>
                  <a:lnTo>
                    <a:pt x="1942" y="405"/>
                  </a:lnTo>
                  <a:cubicBezTo>
                    <a:pt x="1942" y="179"/>
                    <a:pt x="1763" y="0"/>
                    <a:pt x="1537" y="0"/>
                  </a:cubicBezTo>
                  <a:lnTo>
                    <a:pt x="1" y="0"/>
                  </a:lnTo>
                  <a:cubicBezTo>
                    <a:pt x="227" y="0"/>
                    <a:pt x="418" y="191"/>
                    <a:pt x="418" y="417"/>
                  </a:cubicBezTo>
                  <a:lnTo>
                    <a:pt x="418" y="2322"/>
                  </a:lnTo>
                  <a:cubicBezTo>
                    <a:pt x="418" y="2548"/>
                    <a:pt x="227" y="2727"/>
                    <a:pt x="1" y="2727"/>
                  </a:cubicBezTo>
                  <a:lnTo>
                    <a:pt x="1537" y="2727"/>
                  </a:lnTo>
                  <a:cubicBezTo>
                    <a:pt x="1763" y="2727"/>
                    <a:pt x="1942" y="2560"/>
                    <a:pt x="1942" y="23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374;p115">
              <a:extLst>
                <a:ext uri="{FF2B5EF4-FFF2-40B4-BE49-F238E27FC236}">
                  <a16:creationId xmlns:a16="http://schemas.microsoft.com/office/drawing/2014/main" id="{6C8D8AF2-A071-379E-87CB-4242B0AC8AF6}"/>
                </a:ext>
              </a:extLst>
            </p:cNvPr>
            <p:cNvSpPr/>
            <p:nvPr/>
          </p:nvSpPr>
          <p:spPr>
            <a:xfrm>
              <a:off x="2801838" y="1466875"/>
              <a:ext cx="59250" cy="65225"/>
            </a:xfrm>
            <a:custGeom>
              <a:avLst/>
              <a:gdLst/>
              <a:ahLst/>
              <a:cxnLst/>
              <a:rect l="l" t="t" r="r" b="b"/>
              <a:pathLst>
                <a:path w="2370" h="2609" extrusionOk="0">
                  <a:moveTo>
                    <a:pt x="0" y="2596"/>
                  </a:moveTo>
                  <a:lnTo>
                    <a:pt x="1191" y="2477"/>
                  </a:lnTo>
                  <a:cubicBezTo>
                    <a:pt x="1857" y="2406"/>
                    <a:pt x="2357" y="1846"/>
                    <a:pt x="2369" y="1179"/>
                  </a:cubicBezTo>
                  <a:lnTo>
                    <a:pt x="2369" y="191"/>
                  </a:lnTo>
                  <a:cubicBezTo>
                    <a:pt x="2369" y="84"/>
                    <a:pt x="2274" y="1"/>
                    <a:pt x="2167" y="12"/>
                  </a:cubicBezTo>
                  <a:lnTo>
                    <a:pt x="1179" y="108"/>
                  </a:lnTo>
                  <a:cubicBezTo>
                    <a:pt x="512" y="191"/>
                    <a:pt x="12" y="751"/>
                    <a:pt x="0" y="1417"/>
                  </a:cubicBezTo>
                  <a:lnTo>
                    <a:pt x="0" y="26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375;p115">
              <a:extLst>
                <a:ext uri="{FF2B5EF4-FFF2-40B4-BE49-F238E27FC236}">
                  <a16:creationId xmlns:a16="http://schemas.microsoft.com/office/drawing/2014/main" id="{F4C94BAC-4FD8-9521-B259-17B6F571EDEC}"/>
                </a:ext>
              </a:extLst>
            </p:cNvPr>
            <p:cNvSpPr/>
            <p:nvPr/>
          </p:nvSpPr>
          <p:spPr>
            <a:xfrm>
              <a:off x="2801838" y="1466575"/>
              <a:ext cx="59250" cy="65525"/>
            </a:xfrm>
            <a:custGeom>
              <a:avLst/>
              <a:gdLst/>
              <a:ahLst/>
              <a:cxnLst/>
              <a:rect l="l" t="t" r="r" b="b"/>
              <a:pathLst>
                <a:path w="2370" h="2621" extrusionOk="0">
                  <a:moveTo>
                    <a:pt x="1191" y="2501"/>
                  </a:moveTo>
                  <a:cubicBezTo>
                    <a:pt x="1845" y="2418"/>
                    <a:pt x="2346" y="1858"/>
                    <a:pt x="2357" y="1191"/>
                  </a:cubicBezTo>
                  <a:lnTo>
                    <a:pt x="2357" y="203"/>
                  </a:lnTo>
                  <a:cubicBezTo>
                    <a:pt x="2369" y="96"/>
                    <a:pt x="2274" y="1"/>
                    <a:pt x="2167" y="13"/>
                  </a:cubicBezTo>
                  <a:lnTo>
                    <a:pt x="1869" y="48"/>
                  </a:lnTo>
                  <a:lnTo>
                    <a:pt x="1869" y="846"/>
                  </a:lnTo>
                  <a:cubicBezTo>
                    <a:pt x="1869" y="1477"/>
                    <a:pt x="1381" y="2001"/>
                    <a:pt x="750" y="2037"/>
                  </a:cubicBezTo>
                  <a:lnTo>
                    <a:pt x="405" y="2072"/>
                  </a:lnTo>
                  <a:lnTo>
                    <a:pt x="0" y="2108"/>
                  </a:lnTo>
                  <a:lnTo>
                    <a:pt x="0" y="26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376;p115">
              <a:extLst>
                <a:ext uri="{FF2B5EF4-FFF2-40B4-BE49-F238E27FC236}">
                  <a16:creationId xmlns:a16="http://schemas.microsoft.com/office/drawing/2014/main" id="{5C2582C4-774C-83F1-E3CC-FC91EA8730AF}"/>
                </a:ext>
              </a:extLst>
            </p:cNvPr>
            <p:cNvSpPr/>
            <p:nvPr/>
          </p:nvSpPr>
          <p:spPr>
            <a:xfrm>
              <a:off x="2795863" y="1495075"/>
              <a:ext cx="42100" cy="41775"/>
            </a:xfrm>
            <a:custGeom>
              <a:avLst/>
              <a:gdLst/>
              <a:ahLst/>
              <a:cxnLst/>
              <a:rect l="l" t="t" r="r" b="b"/>
              <a:pathLst>
                <a:path w="1684" h="1671" extrusionOk="0">
                  <a:moveTo>
                    <a:pt x="1325" y="0"/>
                  </a:moveTo>
                  <a:cubicBezTo>
                    <a:pt x="1263" y="0"/>
                    <a:pt x="1199" y="26"/>
                    <a:pt x="1144" y="87"/>
                  </a:cubicBezTo>
                  <a:lnTo>
                    <a:pt x="96" y="1242"/>
                  </a:lnTo>
                  <a:cubicBezTo>
                    <a:pt x="1" y="1349"/>
                    <a:pt x="13" y="1504"/>
                    <a:pt x="120" y="1599"/>
                  </a:cubicBezTo>
                  <a:cubicBezTo>
                    <a:pt x="156" y="1647"/>
                    <a:pt x="227" y="1671"/>
                    <a:pt x="287" y="1671"/>
                  </a:cubicBezTo>
                  <a:cubicBezTo>
                    <a:pt x="358" y="1671"/>
                    <a:pt x="430" y="1635"/>
                    <a:pt x="477" y="1587"/>
                  </a:cubicBezTo>
                  <a:lnTo>
                    <a:pt x="1513" y="432"/>
                  </a:lnTo>
                  <a:cubicBezTo>
                    <a:pt x="1684" y="243"/>
                    <a:pt x="1515" y="0"/>
                    <a:pt x="1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377;p115">
              <a:extLst>
                <a:ext uri="{FF2B5EF4-FFF2-40B4-BE49-F238E27FC236}">
                  <a16:creationId xmlns:a16="http://schemas.microsoft.com/office/drawing/2014/main" id="{CFC12F5E-C8DB-E0EE-C1B7-750B3033E042}"/>
                </a:ext>
              </a:extLst>
            </p:cNvPr>
            <p:cNvSpPr/>
            <p:nvPr/>
          </p:nvSpPr>
          <p:spPr>
            <a:xfrm>
              <a:off x="2742588" y="1433550"/>
              <a:ext cx="59250" cy="65200"/>
            </a:xfrm>
            <a:custGeom>
              <a:avLst/>
              <a:gdLst/>
              <a:ahLst/>
              <a:cxnLst/>
              <a:rect l="l" t="t" r="r" b="b"/>
              <a:pathLst>
                <a:path w="2370" h="2608" extrusionOk="0">
                  <a:moveTo>
                    <a:pt x="2370" y="2608"/>
                  </a:moveTo>
                  <a:lnTo>
                    <a:pt x="1179" y="2488"/>
                  </a:lnTo>
                  <a:cubicBezTo>
                    <a:pt x="513" y="2405"/>
                    <a:pt x="13" y="1846"/>
                    <a:pt x="1" y="1179"/>
                  </a:cubicBezTo>
                  <a:lnTo>
                    <a:pt x="1" y="202"/>
                  </a:lnTo>
                  <a:cubicBezTo>
                    <a:pt x="1" y="95"/>
                    <a:pt x="96" y="0"/>
                    <a:pt x="215" y="12"/>
                  </a:cubicBezTo>
                  <a:lnTo>
                    <a:pt x="1191" y="119"/>
                  </a:lnTo>
                  <a:cubicBezTo>
                    <a:pt x="1858" y="202"/>
                    <a:pt x="2358" y="750"/>
                    <a:pt x="2370" y="1417"/>
                  </a:cubicBezTo>
                  <a:lnTo>
                    <a:pt x="2370" y="26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378;p115">
              <a:extLst>
                <a:ext uri="{FF2B5EF4-FFF2-40B4-BE49-F238E27FC236}">
                  <a16:creationId xmlns:a16="http://schemas.microsoft.com/office/drawing/2014/main" id="{11F9C981-07EF-D83C-3770-2A2E8EC69E59}"/>
                </a:ext>
              </a:extLst>
            </p:cNvPr>
            <p:cNvSpPr/>
            <p:nvPr/>
          </p:nvSpPr>
          <p:spPr>
            <a:xfrm>
              <a:off x="2742588" y="1433550"/>
              <a:ext cx="59250" cy="65200"/>
            </a:xfrm>
            <a:custGeom>
              <a:avLst/>
              <a:gdLst/>
              <a:ahLst/>
              <a:cxnLst/>
              <a:rect l="l" t="t" r="r" b="b"/>
              <a:pathLst>
                <a:path w="2370" h="2608" extrusionOk="0">
                  <a:moveTo>
                    <a:pt x="1179" y="2500"/>
                  </a:moveTo>
                  <a:cubicBezTo>
                    <a:pt x="525" y="2417"/>
                    <a:pt x="24" y="1857"/>
                    <a:pt x="13" y="1191"/>
                  </a:cubicBezTo>
                  <a:lnTo>
                    <a:pt x="13" y="202"/>
                  </a:lnTo>
                  <a:cubicBezTo>
                    <a:pt x="1" y="95"/>
                    <a:pt x="96" y="0"/>
                    <a:pt x="203" y="24"/>
                  </a:cubicBezTo>
                  <a:lnTo>
                    <a:pt x="501" y="48"/>
                  </a:lnTo>
                  <a:lnTo>
                    <a:pt x="501" y="834"/>
                  </a:lnTo>
                  <a:cubicBezTo>
                    <a:pt x="501" y="1465"/>
                    <a:pt x="989" y="1988"/>
                    <a:pt x="1620" y="2024"/>
                  </a:cubicBezTo>
                  <a:lnTo>
                    <a:pt x="1965" y="2060"/>
                  </a:lnTo>
                  <a:lnTo>
                    <a:pt x="2370" y="2107"/>
                  </a:lnTo>
                  <a:lnTo>
                    <a:pt x="2370" y="26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379;p115">
              <a:extLst>
                <a:ext uri="{FF2B5EF4-FFF2-40B4-BE49-F238E27FC236}">
                  <a16:creationId xmlns:a16="http://schemas.microsoft.com/office/drawing/2014/main" id="{936499AD-7F2A-7D00-448C-D56D05930593}"/>
                </a:ext>
              </a:extLst>
            </p:cNvPr>
            <p:cNvSpPr/>
            <p:nvPr/>
          </p:nvSpPr>
          <p:spPr>
            <a:xfrm>
              <a:off x="2765113" y="1462025"/>
              <a:ext cx="43250" cy="41775"/>
            </a:xfrm>
            <a:custGeom>
              <a:avLst/>
              <a:gdLst/>
              <a:ahLst/>
              <a:cxnLst/>
              <a:rect l="l" t="t" r="r" b="b"/>
              <a:pathLst>
                <a:path w="1730" h="1671" extrusionOk="0">
                  <a:moveTo>
                    <a:pt x="369" y="1"/>
                  </a:moveTo>
                  <a:cubicBezTo>
                    <a:pt x="176" y="1"/>
                    <a:pt x="0" y="244"/>
                    <a:pt x="171" y="433"/>
                  </a:cubicBezTo>
                  <a:lnTo>
                    <a:pt x="1219" y="1588"/>
                  </a:lnTo>
                  <a:cubicBezTo>
                    <a:pt x="1265" y="1634"/>
                    <a:pt x="1323" y="1669"/>
                    <a:pt x="1404" y="1671"/>
                  </a:cubicBezTo>
                  <a:lnTo>
                    <a:pt x="1404" y="1671"/>
                  </a:lnTo>
                  <a:cubicBezTo>
                    <a:pt x="1626" y="1666"/>
                    <a:pt x="1730" y="1408"/>
                    <a:pt x="1588" y="1242"/>
                  </a:cubicBezTo>
                  <a:lnTo>
                    <a:pt x="552" y="87"/>
                  </a:lnTo>
                  <a:cubicBezTo>
                    <a:pt x="497" y="26"/>
                    <a:pt x="432" y="1"/>
                    <a:pt x="369" y="1"/>
                  </a:cubicBezTo>
                  <a:close/>
                  <a:moveTo>
                    <a:pt x="1404" y="1671"/>
                  </a:moveTo>
                  <a:cubicBezTo>
                    <a:pt x="1402" y="1671"/>
                    <a:pt x="1400" y="1671"/>
                    <a:pt x="1398" y="1671"/>
                  </a:cubicBezTo>
                  <a:lnTo>
                    <a:pt x="1409" y="1671"/>
                  </a:lnTo>
                  <a:cubicBezTo>
                    <a:pt x="1407" y="1671"/>
                    <a:pt x="1405" y="1671"/>
                    <a:pt x="1404" y="16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380;p115">
              <a:extLst>
                <a:ext uri="{FF2B5EF4-FFF2-40B4-BE49-F238E27FC236}">
                  <a16:creationId xmlns:a16="http://schemas.microsoft.com/office/drawing/2014/main" id="{F7085870-9EF0-7CA6-5265-970F9836AF81}"/>
                </a:ext>
              </a:extLst>
            </p:cNvPr>
            <p:cNvSpPr/>
            <p:nvPr/>
          </p:nvSpPr>
          <p:spPr>
            <a:xfrm>
              <a:off x="2794988" y="1361425"/>
              <a:ext cx="12825" cy="224850"/>
            </a:xfrm>
            <a:custGeom>
              <a:avLst/>
              <a:gdLst/>
              <a:ahLst/>
              <a:cxnLst/>
              <a:rect l="l" t="t" r="r" b="b"/>
              <a:pathLst>
                <a:path w="513" h="8994" extrusionOk="0">
                  <a:moveTo>
                    <a:pt x="266" y="1"/>
                  </a:moveTo>
                  <a:cubicBezTo>
                    <a:pt x="253" y="1"/>
                    <a:pt x="240" y="2"/>
                    <a:pt x="226" y="4"/>
                  </a:cubicBezTo>
                  <a:cubicBezTo>
                    <a:pt x="95" y="28"/>
                    <a:pt x="0" y="135"/>
                    <a:pt x="12" y="266"/>
                  </a:cubicBezTo>
                  <a:lnTo>
                    <a:pt x="12" y="8731"/>
                  </a:lnTo>
                  <a:cubicBezTo>
                    <a:pt x="0" y="8862"/>
                    <a:pt x="95" y="8969"/>
                    <a:pt x="226" y="8993"/>
                  </a:cubicBezTo>
                  <a:cubicBezTo>
                    <a:pt x="234" y="8994"/>
                    <a:pt x="241" y="8994"/>
                    <a:pt x="248" y="8994"/>
                  </a:cubicBezTo>
                  <a:cubicBezTo>
                    <a:pt x="393" y="8994"/>
                    <a:pt x="512" y="8879"/>
                    <a:pt x="512" y="8743"/>
                  </a:cubicBezTo>
                  <a:lnTo>
                    <a:pt x="512" y="254"/>
                  </a:lnTo>
                  <a:cubicBezTo>
                    <a:pt x="512" y="112"/>
                    <a:pt x="403" y="1"/>
                    <a:pt x="2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2790;p75">
            <a:extLst>
              <a:ext uri="{FF2B5EF4-FFF2-40B4-BE49-F238E27FC236}">
                <a16:creationId xmlns:a16="http://schemas.microsoft.com/office/drawing/2014/main" id="{FF74E8DF-715E-C7D1-CFDA-768A53D3ECC5}"/>
              </a:ext>
            </a:extLst>
          </p:cNvPr>
          <p:cNvSpPr txBox="1">
            <a:spLocks/>
          </p:cNvSpPr>
          <p:nvPr/>
        </p:nvSpPr>
        <p:spPr>
          <a:xfrm>
            <a:off x="2508351" y="3413693"/>
            <a:ext cx="4729971" cy="328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2200" b="0" i="0" u="none" strike="noStrike" cap="none">
                <a:solidFill>
                  <a:schemeClr val="accent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Poppins"/>
              <a:buNone/>
              <a:defRPr sz="14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indent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Do exercises in Workbook P.13&amp;14</a:t>
            </a:r>
          </a:p>
        </p:txBody>
      </p:sp>
    </p:spTree>
    <p:extLst>
      <p:ext uri="{BB962C8B-B14F-4D97-AF65-F5344CB8AC3E}">
        <p14:creationId xmlns:p14="http://schemas.microsoft.com/office/powerpoint/2010/main" val="2618666816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5" name="Google Shape;8895;p70"/>
          <p:cNvSpPr txBox="1">
            <a:spLocks noGrp="1"/>
          </p:cNvSpPr>
          <p:nvPr>
            <p:ph type="ctrTitle"/>
          </p:nvPr>
        </p:nvSpPr>
        <p:spPr>
          <a:xfrm>
            <a:off x="3414839" y="1082167"/>
            <a:ext cx="4976793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>
                <a:latin typeface="Patrick Hand" panose="00000500000000000000" pitchFamily="2" charset="0"/>
              </a:rPr>
              <a:t>THANKS!</a:t>
            </a:r>
            <a:endParaRPr sz="9600" dirty="0">
              <a:latin typeface="Patrick Hand" panose="00000500000000000000" pitchFamily="2" charset="0"/>
            </a:endParaRPr>
          </a:p>
        </p:txBody>
      </p:sp>
      <p:sp>
        <p:nvSpPr>
          <p:cNvPr id="8896" name="Google Shape;8896;p70"/>
          <p:cNvSpPr txBox="1">
            <a:spLocks noGrp="1"/>
          </p:cNvSpPr>
          <p:nvPr>
            <p:ph type="subTitle" idx="1"/>
          </p:nvPr>
        </p:nvSpPr>
        <p:spPr>
          <a:xfrm>
            <a:off x="3754704" y="2436425"/>
            <a:ext cx="4507405" cy="750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/>
              <a:t>Does anyone have any questions?</a:t>
            </a:r>
            <a:endParaRPr sz="18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9DBABD-D5E3-4C23-AAFD-A32E497AA4C9}"/>
              </a:ext>
            </a:extLst>
          </p:cNvPr>
          <p:cNvSpPr/>
          <p:nvPr/>
        </p:nvSpPr>
        <p:spPr>
          <a:xfrm>
            <a:off x="4381932" y="3018328"/>
            <a:ext cx="3702011" cy="1140977"/>
          </a:xfrm>
          <a:prstGeom prst="rect">
            <a:avLst/>
          </a:prstGeom>
          <a:solidFill>
            <a:srgbClr val="F9E8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1" name="Google Shape;1231;p51"/>
          <p:cNvGrpSpPr/>
          <p:nvPr/>
        </p:nvGrpSpPr>
        <p:grpSpPr>
          <a:xfrm>
            <a:off x="-154424" y="1334680"/>
            <a:ext cx="2340592" cy="3623538"/>
            <a:chOff x="780325" y="1286875"/>
            <a:chExt cx="2214792" cy="3428783"/>
          </a:xfrm>
        </p:grpSpPr>
        <p:sp>
          <p:nvSpPr>
            <p:cNvPr id="1232" name="Google Shape;1232;p51"/>
            <p:cNvSpPr/>
            <p:nvPr/>
          </p:nvSpPr>
          <p:spPr>
            <a:xfrm>
              <a:off x="1388089" y="4296946"/>
              <a:ext cx="209296" cy="161079"/>
            </a:xfrm>
            <a:custGeom>
              <a:avLst/>
              <a:gdLst/>
              <a:ahLst/>
              <a:cxnLst/>
              <a:rect l="l" t="t" r="r" b="b"/>
              <a:pathLst>
                <a:path w="4905" h="3775" extrusionOk="0">
                  <a:moveTo>
                    <a:pt x="1880" y="0"/>
                  </a:moveTo>
                  <a:cubicBezTo>
                    <a:pt x="1821" y="0"/>
                    <a:pt x="1761" y="2"/>
                    <a:pt x="1702" y="5"/>
                  </a:cubicBezTo>
                  <a:cubicBezTo>
                    <a:pt x="1102" y="39"/>
                    <a:pt x="501" y="272"/>
                    <a:pt x="1" y="806"/>
                  </a:cubicBezTo>
                  <a:cubicBezTo>
                    <a:pt x="501" y="1306"/>
                    <a:pt x="868" y="1640"/>
                    <a:pt x="1202" y="1940"/>
                  </a:cubicBezTo>
                  <a:cubicBezTo>
                    <a:pt x="1569" y="2207"/>
                    <a:pt x="1835" y="2407"/>
                    <a:pt x="2136" y="2607"/>
                  </a:cubicBezTo>
                  <a:cubicBezTo>
                    <a:pt x="2436" y="2774"/>
                    <a:pt x="2703" y="2907"/>
                    <a:pt x="3070" y="3074"/>
                  </a:cubicBezTo>
                  <a:cubicBezTo>
                    <a:pt x="3470" y="3241"/>
                    <a:pt x="3837" y="3474"/>
                    <a:pt x="4504" y="3775"/>
                  </a:cubicBezTo>
                  <a:cubicBezTo>
                    <a:pt x="4871" y="3174"/>
                    <a:pt x="4904" y="2507"/>
                    <a:pt x="4671" y="1907"/>
                  </a:cubicBezTo>
                  <a:cubicBezTo>
                    <a:pt x="4437" y="1273"/>
                    <a:pt x="4004" y="739"/>
                    <a:pt x="3470" y="439"/>
                  </a:cubicBezTo>
                  <a:cubicBezTo>
                    <a:pt x="2959" y="138"/>
                    <a:pt x="2421" y="0"/>
                    <a:pt x="1880" y="0"/>
                  </a:cubicBezTo>
                  <a:close/>
                </a:path>
              </a:pathLst>
            </a:custGeom>
            <a:solidFill>
              <a:srgbClr val="4476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51"/>
            <p:cNvSpPr/>
            <p:nvPr/>
          </p:nvSpPr>
          <p:spPr>
            <a:xfrm>
              <a:off x="1772428" y="4224703"/>
              <a:ext cx="133813" cy="146486"/>
            </a:xfrm>
            <a:custGeom>
              <a:avLst/>
              <a:gdLst/>
              <a:ahLst/>
              <a:cxnLst/>
              <a:rect l="l" t="t" r="r" b="b"/>
              <a:pathLst>
                <a:path w="3136" h="3433" extrusionOk="0">
                  <a:moveTo>
                    <a:pt x="2376" y="0"/>
                  </a:moveTo>
                  <a:cubicBezTo>
                    <a:pt x="2069" y="0"/>
                    <a:pt x="1807" y="64"/>
                    <a:pt x="1568" y="164"/>
                  </a:cubicBezTo>
                  <a:cubicBezTo>
                    <a:pt x="1134" y="297"/>
                    <a:pt x="834" y="531"/>
                    <a:pt x="567" y="831"/>
                  </a:cubicBezTo>
                  <a:cubicBezTo>
                    <a:pt x="300" y="1131"/>
                    <a:pt x="134" y="1531"/>
                    <a:pt x="34" y="1932"/>
                  </a:cubicBezTo>
                  <a:cubicBezTo>
                    <a:pt x="0" y="2365"/>
                    <a:pt x="0" y="2832"/>
                    <a:pt x="234" y="3433"/>
                  </a:cubicBezTo>
                  <a:cubicBezTo>
                    <a:pt x="867" y="3399"/>
                    <a:pt x="1301" y="3266"/>
                    <a:pt x="1668" y="3099"/>
                  </a:cubicBezTo>
                  <a:cubicBezTo>
                    <a:pt x="2002" y="2932"/>
                    <a:pt x="2268" y="2732"/>
                    <a:pt x="2502" y="2465"/>
                  </a:cubicBezTo>
                  <a:cubicBezTo>
                    <a:pt x="2735" y="2232"/>
                    <a:pt x="2869" y="1932"/>
                    <a:pt x="2969" y="1531"/>
                  </a:cubicBezTo>
                  <a:cubicBezTo>
                    <a:pt x="3069" y="1164"/>
                    <a:pt x="3136" y="731"/>
                    <a:pt x="3069" y="97"/>
                  </a:cubicBezTo>
                  <a:cubicBezTo>
                    <a:pt x="2813" y="30"/>
                    <a:pt x="2584" y="0"/>
                    <a:pt x="2376" y="0"/>
                  </a:cubicBezTo>
                  <a:close/>
                </a:path>
              </a:pathLst>
            </a:custGeom>
            <a:solidFill>
              <a:srgbClr val="5291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51"/>
            <p:cNvSpPr/>
            <p:nvPr/>
          </p:nvSpPr>
          <p:spPr>
            <a:xfrm>
              <a:off x="1856404" y="4385232"/>
              <a:ext cx="279019" cy="115508"/>
            </a:xfrm>
            <a:custGeom>
              <a:avLst/>
              <a:gdLst/>
              <a:ahLst/>
              <a:cxnLst/>
              <a:rect l="l" t="t" r="r" b="b"/>
              <a:pathLst>
                <a:path w="6539" h="2707" extrusionOk="0">
                  <a:moveTo>
                    <a:pt x="3499" y="0"/>
                  </a:moveTo>
                  <a:cubicBezTo>
                    <a:pt x="3321" y="0"/>
                    <a:pt x="3144" y="13"/>
                    <a:pt x="2969" y="38"/>
                  </a:cubicBezTo>
                  <a:cubicBezTo>
                    <a:pt x="2269" y="104"/>
                    <a:pt x="1601" y="405"/>
                    <a:pt x="1068" y="838"/>
                  </a:cubicBezTo>
                  <a:cubicBezTo>
                    <a:pt x="534" y="1305"/>
                    <a:pt x="100" y="1906"/>
                    <a:pt x="0" y="2706"/>
                  </a:cubicBezTo>
                  <a:cubicBezTo>
                    <a:pt x="801" y="2706"/>
                    <a:pt x="1335" y="2673"/>
                    <a:pt x="1868" y="2673"/>
                  </a:cubicBezTo>
                  <a:cubicBezTo>
                    <a:pt x="2369" y="2640"/>
                    <a:pt x="2836" y="2606"/>
                    <a:pt x="3303" y="2539"/>
                  </a:cubicBezTo>
                  <a:cubicBezTo>
                    <a:pt x="3770" y="2473"/>
                    <a:pt x="4203" y="2406"/>
                    <a:pt x="4704" y="2306"/>
                  </a:cubicBezTo>
                  <a:cubicBezTo>
                    <a:pt x="5237" y="2173"/>
                    <a:pt x="5771" y="2072"/>
                    <a:pt x="6538" y="1872"/>
                  </a:cubicBezTo>
                  <a:cubicBezTo>
                    <a:pt x="6238" y="1105"/>
                    <a:pt x="5671" y="638"/>
                    <a:pt x="5037" y="338"/>
                  </a:cubicBezTo>
                  <a:cubicBezTo>
                    <a:pt x="4562" y="113"/>
                    <a:pt x="4030" y="0"/>
                    <a:pt x="34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51"/>
            <p:cNvSpPr/>
            <p:nvPr/>
          </p:nvSpPr>
          <p:spPr>
            <a:xfrm>
              <a:off x="1642878" y="4225087"/>
              <a:ext cx="146657" cy="205883"/>
            </a:xfrm>
            <a:custGeom>
              <a:avLst/>
              <a:gdLst/>
              <a:ahLst/>
              <a:cxnLst/>
              <a:rect l="l" t="t" r="r" b="b"/>
              <a:pathLst>
                <a:path w="3437" h="4825" extrusionOk="0">
                  <a:moveTo>
                    <a:pt x="687" y="1"/>
                  </a:moveTo>
                  <a:cubicBezTo>
                    <a:pt x="460" y="1"/>
                    <a:pt x="228" y="38"/>
                    <a:pt x="1" y="121"/>
                  </a:cubicBezTo>
                  <a:cubicBezTo>
                    <a:pt x="167" y="822"/>
                    <a:pt x="268" y="1256"/>
                    <a:pt x="401" y="1656"/>
                  </a:cubicBezTo>
                  <a:cubicBezTo>
                    <a:pt x="534" y="2056"/>
                    <a:pt x="634" y="2390"/>
                    <a:pt x="801" y="2690"/>
                  </a:cubicBezTo>
                  <a:cubicBezTo>
                    <a:pt x="968" y="2990"/>
                    <a:pt x="1168" y="3290"/>
                    <a:pt x="1435" y="3624"/>
                  </a:cubicBezTo>
                  <a:cubicBezTo>
                    <a:pt x="1702" y="3924"/>
                    <a:pt x="2002" y="4291"/>
                    <a:pt x="2469" y="4825"/>
                  </a:cubicBezTo>
                  <a:cubicBezTo>
                    <a:pt x="3036" y="4424"/>
                    <a:pt x="3303" y="3824"/>
                    <a:pt x="3370" y="3224"/>
                  </a:cubicBezTo>
                  <a:cubicBezTo>
                    <a:pt x="3436" y="2623"/>
                    <a:pt x="3336" y="2023"/>
                    <a:pt x="3036" y="1522"/>
                  </a:cubicBezTo>
                  <a:cubicBezTo>
                    <a:pt x="2769" y="989"/>
                    <a:pt x="2336" y="555"/>
                    <a:pt x="1802" y="288"/>
                  </a:cubicBezTo>
                  <a:cubicBezTo>
                    <a:pt x="1481" y="117"/>
                    <a:pt x="1092" y="1"/>
                    <a:pt x="6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51"/>
            <p:cNvSpPr/>
            <p:nvPr/>
          </p:nvSpPr>
          <p:spPr>
            <a:xfrm>
              <a:off x="1537566" y="4229440"/>
              <a:ext cx="172259" cy="178787"/>
            </a:xfrm>
            <a:custGeom>
              <a:avLst/>
              <a:gdLst/>
              <a:ahLst/>
              <a:cxnLst/>
              <a:rect l="l" t="t" r="r" b="b"/>
              <a:pathLst>
                <a:path w="4037" h="4190" extrusionOk="0">
                  <a:moveTo>
                    <a:pt x="1412" y="1"/>
                  </a:moveTo>
                  <a:cubicBezTo>
                    <a:pt x="913" y="1"/>
                    <a:pt x="412" y="142"/>
                    <a:pt x="0" y="553"/>
                  </a:cubicBezTo>
                  <a:lnTo>
                    <a:pt x="834" y="1821"/>
                  </a:lnTo>
                  <a:cubicBezTo>
                    <a:pt x="1068" y="2121"/>
                    <a:pt x="1234" y="2388"/>
                    <a:pt x="1435" y="2588"/>
                  </a:cubicBezTo>
                  <a:cubicBezTo>
                    <a:pt x="1635" y="2788"/>
                    <a:pt x="1868" y="2988"/>
                    <a:pt x="2168" y="3255"/>
                  </a:cubicBezTo>
                  <a:cubicBezTo>
                    <a:pt x="2469" y="3489"/>
                    <a:pt x="2836" y="3755"/>
                    <a:pt x="3369" y="4189"/>
                  </a:cubicBezTo>
                  <a:cubicBezTo>
                    <a:pt x="3870" y="3722"/>
                    <a:pt x="4036" y="3088"/>
                    <a:pt x="4003" y="2488"/>
                  </a:cubicBezTo>
                  <a:cubicBezTo>
                    <a:pt x="3970" y="1887"/>
                    <a:pt x="3703" y="1320"/>
                    <a:pt x="3303" y="853"/>
                  </a:cubicBezTo>
                  <a:cubicBezTo>
                    <a:pt x="2869" y="420"/>
                    <a:pt x="2335" y="119"/>
                    <a:pt x="1735" y="19"/>
                  </a:cubicBezTo>
                  <a:cubicBezTo>
                    <a:pt x="1628" y="8"/>
                    <a:pt x="1520" y="1"/>
                    <a:pt x="14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51"/>
            <p:cNvSpPr/>
            <p:nvPr/>
          </p:nvSpPr>
          <p:spPr>
            <a:xfrm>
              <a:off x="1763894" y="4314228"/>
              <a:ext cx="162274" cy="138123"/>
            </a:xfrm>
            <a:custGeom>
              <a:avLst/>
              <a:gdLst/>
              <a:ahLst/>
              <a:cxnLst/>
              <a:rect l="l" t="t" r="r" b="b"/>
              <a:pathLst>
                <a:path w="3803" h="3237" extrusionOk="0">
                  <a:moveTo>
                    <a:pt x="2302" y="0"/>
                  </a:moveTo>
                  <a:cubicBezTo>
                    <a:pt x="1801" y="34"/>
                    <a:pt x="1368" y="201"/>
                    <a:pt x="967" y="501"/>
                  </a:cubicBezTo>
                  <a:cubicBezTo>
                    <a:pt x="600" y="768"/>
                    <a:pt x="334" y="1168"/>
                    <a:pt x="167" y="1635"/>
                  </a:cubicBezTo>
                  <a:cubicBezTo>
                    <a:pt x="33" y="2102"/>
                    <a:pt x="0" y="2636"/>
                    <a:pt x="300" y="3236"/>
                  </a:cubicBezTo>
                  <a:cubicBezTo>
                    <a:pt x="934" y="3136"/>
                    <a:pt x="1334" y="3036"/>
                    <a:pt x="1701" y="2903"/>
                  </a:cubicBezTo>
                  <a:cubicBezTo>
                    <a:pt x="2035" y="2802"/>
                    <a:pt x="2302" y="2669"/>
                    <a:pt x="2535" y="2502"/>
                  </a:cubicBezTo>
                  <a:cubicBezTo>
                    <a:pt x="2769" y="2335"/>
                    <a:pt x="2935" y="2102"/>
                    <a:pt x="3136" y="1802"/>
                  </a:cubicBezTo>
                  <a:cubicBezTo>
                    <a:pt x="3336" y="1502"/>
                    <a:pt x="3536" y="1135"/>
                    <a:pt x="3803" y="534"/>
                  </a:cubicBezTo>
                  <a:cubicBezTo>
                    <a:pt x="3302" y="101"/>
                    <a:pt x="2802" y="0"/>
                    <a:pt x="2302" y="0"/>
                  </a:cubicBezTo>
                  <a:close/>
                </a:path>
              </a:pathLst>
            </a:custGeom>
            <a:solidFill>
              <a:srgbClr val="4476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51"/>
            <p:cNvSpPr/>
            <p:nvPr/>
          </p:nvSpPr>
          <p:spPr>
            <a:xfrm>
              <a:off x="1836477" y="4327413"/>
              <a:ext cx="212113" cy="136288"/>
            </a:xfrm>
            <a:custGeom>
              <a:avLst/>
              <a:gdLst/>
              <a:ahLst/>
              <a:cxnLst/>
              <a:rect l="l" t="t" r="r" b="b"/>
              <a:pathLst>
                <a:path w="4971" h="3194" extrusionOk="0">
                  <a:moveTo>
                    <a:pt x="2997" y="1"/>
                  </a:moveTo>
                  <a:cubicBezTo>
                    <a:pt x="2558" y="1"/>
                    <a:pt x="2117" y="88"/>
                    <a:pt x="1735" y="292"/>
                  </a:cubicBezTo>
                  <a:cubicBezTo>
                    <a:pt x="1201" y="525"/>
                    <a:pt x="767" y="892"/>
                    <a:pt x="467" y="1393"/>
                  </a:cubicBezTo>
                  <a:cubicBezTo>
                    <a:pt x="167" y="1893"/>
                    <a:pt x="0" y="2493"/>
                    <a:pt x="167" y="3194"/>
                  </a:cubicBezTo>
                  <a:cubicBezTo>
                    <a:pt x="834" y="3094"/>
                    <a:pt x="1301" y="3027"/>
                    <a:pt x="1735" y="2927"/>
                  </a:cubicBezTo>
                  <a:cubicBezTo>
                    <a:pt x="2135" y="2827"/>
                    <a:pt x="2469" y="2727"/>
                    <a:pt x="2802" y="2560"/>
                  </a:cubicBezTo>
                  <a:cubicBezTo>
                    <a:pt x="3102" y="2427"/>
                    <a:pt x="3403" y="2227"/>
                    <a:pt x="3736" y="1993"/>
                  </a:cubicBezTo>
                  <a:cubicBezTo>
                    <a:pt x="4070" y="1726"/>
                    <a:pt x="4437" y="1426"/>
                    <a:pt x="4970" y="959"/>
                  </a:cubicBezTo>
                  <a:cubicBezTo>
                    <a:pt x="4537" y="392"/>
                    <a:pt x="3970" y="125"/>
                    <a:pt x="3403" y="25"/>
                  </a:cubicBezTo>
                  <a:cubicBezTo>
                    <a:pt x="3269" y="9"/>
                    <a:pt x="3133" y="1"/>
                    <a:pt x="2997" y="1"/>
                  </a:cubicBezTo>
                  <a:close/>
                </a:path>
              </a:pathLst>
            </a:custGeom>
            <a:solidFill>
              <a:srgbClr val="4476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51"/>
            <p:cNvSpPr/>
            <p:nvPr/>
          </p:nvSpPr>
          <p:spPr>
            <a:xfrm>
              <a:off x="1718321" y="4169060"/>
              <a:ext cx="108211" cy="180793"/>
            </a:xfrm>
            <a:custGeom>
              <a:avLst/>
              <a:gdLst/>
              <a:ahLst/>
              <a:cxnLst/>
              <a:rect l="l" t="t" r="r" b="b"/>
              <a:pathLst>
                <a:path w="2536" h="4237" extrusionOk="0">
                  <a:moveTo>
                    <a:pt x="1001" y="0"/>
                  </a:moveTo>
                  <a:cubicBezTo>
                    <a:pt x="601" y="467"/>
                    <a:pt x="401" y="801"/>
                    <a:pt x="234" y="1168"/>
                  </a:cubicBezTo>
                  <a:cubicBezTo>
                    <a:pt x="67" y="1501"/>
                    <a:pt x="1" y="1801"/>
                    <a:pt x="1" y="2135"/>
                  </a:cubicBezTo>
                  <a:cubicBezTo>
                    <a:pt x="34" y="2435"/>
                    <a:pt x="101" y="2769"/>
                    <a:pt x="234" y="3102"/>
                  </a:cubicBezTo>
                  <a:cubicBezTo>
                    <a:pt x="401" y="3436"/>
                    <a:pt x="634" y="3769"/>
                    <a:pt x="1068" y="4236"/>
                  </a:cubicBezTo>
                  <a:cubicBezTo>
                    <a:pt x="1668" y="4036"/>
                    <a:pt x="2002" y="3636"/>
                    <a:pt x="2236" y="3269"/>
                  </a:cubicBezTo>
                  <a:cubicBezTo>
                    <a:pt x="2436" y="2902"/>
                    <a:pt x="2536" y="2502"/>
                    <a:pt x="2536" y="2102"/>
                  </a:cubicBezTo>
                  <a:cubicBezTo>
                    <a:pt x="2536" y="1701"/>
                    <a:pt x="2436" y="1301"/>
                    <a:pt x="2202" y="934"/>
                  </a:cubicBezTo>
                  <a:cubicBezTo>
                    <a:pt x="1969" y="567"/>
                    <a:pt x="1635" y="200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51"/>
            <p:cNvSpPr/>
            <p:nvPr/>
          </p:nvSpPr>
          <p:spPr>
            <a:xfrm>
              <a:off x="1510513" y="4286193"/>
              <a:ext cx="142390" cy="140512"/>
            </a:xfrm>
            <a:custGeom>
              <a:avLst/>
              <a:gdLst/>
              <a:ahLst/>
              <a:cxnLst/>
              <a:rect l="l" t="t" r="r" b="b"/>
              <a:pathLst>
                <a:path w="3337" h="3293" extrusionOk="0">
                  <a:moveTo>
                    <a:pt x="1048" y="0"/>
                  </a:moveTo>
                  <a:cubicBezTo>
                    <a:pt x="716" y="0"/>
                    <a:pt x="351" y="83"/>
                    <a:pt x="0" y="324"/>
                  </a:cubicBezTo>
                  <a:cubicBezTo>
                    <a:pt x="134" y="958"/>
                    <a:pt x="234" y="1325"/>
                    <a:pt x="367" y="1658"/>
                  </a:cubicBezTo>
                  <a:cubicBezTo>
                    <a:pt x="467" y="1958"/>
                    <a:pt x="634" y="2225"/>
                    <a:pt x="834" y="2459"/>
                  </a:cubicBezTo>
                  <a:cubicBezTo>
                    <a:pt x="1035" y="2659"/>
                    <a:pt x="1301" y="2859"/>
                    <a:pt x="1668" y="2992"/>
                  </a:cubicBezTo>
                  <a:cubicBezTo>
                    <a:pt x="2035" y="3159"/>
                    <a:pt x="2436" y="3293"/>
                    <a:pt x="3103" y="3293"/>
                  </a:cubicBezTo>
                  <a:cubicBezTo>
                    <a:pt x="3303" y="2692"/>
                    <a:pt x="3336" y="2225"/>
                    <a:pt x="3236" y="1792"/>
                  </a:cubicBezTo>
                  <a:cubicBezTo>
                    <a:pt x="3169" y="1391"/>
                    <a:pt x="2969" y="1024"/>
                    <a:pt x="2669" y="724"/>
                  </a:cubicBezTo>
                  <a:cubicBezTo>
                    <a:pt x="2402" y="424"/>
                    <a:pt x="2002" y="157"/>
                    <a:pt x="1535" y="57"/>
                  </a:cubicBezTo>
                  <a:cubicBezTo>
                    <a:pt x="1386" y="23"/>
                    <a:pt x="1222" y="0"/>
                    <a:pt x="10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51"/>
            <p:cNvSpPr/>
            <p:nvPr/>
          </p:nvSpPr>
          <p:spPr>
            <a:xfrm>
              <a:off x="1420818" y="4375034"/>
              <a:ext cx="706060" cy="215355"/>
            </a:xfrm>
            <a:custGeom>
              <a:avLst/>
              <a:gdLst/>
              <a:ahLst/>
              <a:cxnLst/>
              <a:rect l="l" t="t" r="r" b="b"/>
              <a:pathLst>
                <a:path w="16547" h="5047" extrusionOk="0">
                  <a:moveTo>
                    <a:pt x="6352" y="0"/>
                  </a:moveTo>
                  <a:cubicBezTo>
                    <a:pt x="3768" y="0"/>
                    <a:pt x="3737" y="1945"/>
                    <a:pt x="3737" y="1945"/>
                  </a:cubicBezTo>
                  <a:cubicBezTo>
                    <a:pt x="3737" y="1945"/>
                    <a:pt x="3416" y="1338"/>
                    <a:pt x="2630" y="1338"/>
                  </a:cubicBezTo>
                  <a:cubicBezTo>
                    <a:pt x="2342" y="1338"/>
                    <a:pt x="1990" y="1420"/>
                    <a:pt x="1569" y="1644"/>
                  </a:cubicBezTo>
                  <a:cubicBezTo>
                    <a:pt x="1" y="2478"/>
                    <a:pt x="568" y="5047"/>
                    <a:pt x="568" y="5047"/>
                  </a:cubicBezTo>
                  <a:lnTo>
                    <a:pt x="16546" y="5047"/>
                  </a:lnTo>
                  <a:cubicBezTo>
                    <a:pt x="15946" y="2912"/>
                    <a:pt x="14720" y="2378"/>
                    <a:pt x="13644" y="2378"/>
                  </a:cubicBezTo>
                  <a:cubicBezTo>
                    <a:pt x="12568" y="2378"/>
                    <a:pt x="11643" y="2912"/>
                    <a:pt x="11643" y="2912"/>
                  </a:cubicBezTo>
                  <a:cubicBezTo>
                    <a:pt x="11643" y="2912"/>
                    <a:pt x="9608" y="143"/>
                    <a:pt x="6672" y="10"/>
                  </a:cubicBezTo>
                  <a:cubicBezTo>
                    <a:pt x="6562" y="3"/>
                    <a:pt x="6455" y="0"/>
                    <a:pt x="63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51"/>
            <p:cNvSpPr/>
            <p:nvPr/>
          </p:nvSpPr>
          <p:spPr>
            <a:xfrm>
              <a:off x="1445055" y="4444844"/>
              <a:ext cx="616325" cy="145547"/>
            </a:xfrm>
            <a:custGeom>
              <a:avLst/>
              <a:gdLst/>
              <a:ahLst/>
              <a:cxnLst/>
              <a:rect l="l" t="t" r="r" b="b"/>
              <a:pathLst>
                <a:path w="14444" h="3411" extrusionOk="0">
                  <a:moveTo>
                    <a:pt x="5832" y="0"/>
                  </a:moveTo>
                  <a:cubicBezTo>
                    <a:pt x="4164" y="0"/>
                    <a:pt x="3556" y="776"/>
                    <a:pt x="3336" y="1343"/>
                  </a:cubicBezTo>
                  <a:cubicBezTo>
                    <a:pt x="3266" y="1506"/>
                    <a:pt x="3114" y="1588"/>
                    <a:pt x="2960" y="1588"/>
                  </a:cubicBezTo>
                  <a:cubicBezTo>
                    <a:pt x="2895" y="1588"/>
                    <a:pt x="2829" y="1573"/>
                    <a:pt x="2769" y="1543"/>
                  </a:cubicBezTo>
                  <a:cubicBezTo>
                    <a:pt x="2585" y="1426"/>
                    <a:pt x="2352" y="1343"/>
                    <a:pt x="2060" y="1343"/>
                  </a:cubicBezTo>
                  <a:cubicBezTo>
                    <a:pt x="1768" y="1343"/>
                    <a:pt x="1418" y="1426"/>
                    <a:pt x="1001" y="1643"/>
                  </a:cubicBezTo>
                  <a:cubicBezTo>
                    <a:pt x="367" y="1976"/>
                    <a:pt x="100" y="2610"/>
                    <a:pt x="0" y="3211"/>
                  </a:cubicBezTo>
                  <a:cubicBezTo>
                    <a:pt x="0" y="3344"/>
                    <a:pt x="33" y="3411"/>
                    <a:pt x="33" y="3411"/>
                  </a:cubicBezTo>
                  <a:lnTo>
                    <a:pt x="13810" y="3411"/>
                  </a:lnTo>
                  <a:cubicBezTo>
                    <a:pt x="14344" y="3411"/>
                    <a:pt x="14444" y="2677"/>
                    <a:pt x="13977" y="2510"/>
                  </a:cubicBezTo>
                  <a:cubicBezTo>
                    <a:pt x="13668" y="2412"/>
                    <a:pt x="13353" y="2373"/>
                    <a:pt x="13050" y="2373"/>
                  </a:cubicBezTo>
                  <a:cubicBezTo>
                    <a:pt x="12632" y="2373"/>
                    <a:pt x="12237" y="2447"/>
                    <a:pt x="11909" y="2543"/>
                  </a:cubicBezTo>
                  <a:cubicBezTo>
                    <a:pt x="11758" y="2591"/>
                    <a:pt x="11605" y="2614"/>
                    <a:pt x="11453" y="2614"/>
                  </a:cubicBezTo>
                  <a:cubicBezTo>
                    <a:pt x="11068" y="2614"/>
                    <a:pt x="10695" y="2464"/>
                    <a:pt x="10407" y="2177"/>
                  </a:cubicBezTo>
                  <a:cubicBezTo>
                    <a:pt x="9607" y="1343"/>
                    <a:pt x="8039" y="108"/>
                    <a:pt x="6138" y="8"/>
                  </a:cubicBezTo>
                  <a:cubicBezTo>
                    <a:pt x="6032" y="3"/>
                    <a:pt x="5930" y="0"/>
                    <a:pt x="58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51"/>
            <p:cNvSpPr/>
            <p:nvPr/>
          </p:nvSpPr>
          <p:spPr>
            <a:xfrm>
              <a:off x="780325" y="3878682"/>
              <a:ext cx="805652" cy="183652"/>
            </a:xfrm>
            <a:custGeom>
              <a:avLst/>
              <a:gdLst/>
              <a:ahLst/>
              <a:cxnLst/>
              <a:rect l="l" t="t" r="r" b="b"/>
              <a:pathLst>
                <a:path w="18881" h="4304" extrusionOk="0">
                  <a:moveTo>
                    <a:pt x="9440" y="0"/>
                  </a:moveTo>
                  <a:cubicBezTo>
                    <a:pt x="4237" y="0"/>
                    <a:pt x="0" y="968"/>
                    <a:pt x="0" y="2135"/>
                  </a:cubicBezTo>
                  <a:cubicBezTo>
                    <a:pt x="0" y="3336"/>
                    <a:pt x="4237" y="4303"/>
                    <a:pt x="9440" y="4303"/>
                  </a:cubicBezTo>
                  <a:cubicBezTo>
                    <a:pt x="14644" y="4303"/>
                    <a:pt x="18880" y="3336"/>
                    <a:pt x="18880" y="2135"/>
                  </a:cubicBezTo>
                  <a:cubicBezTo>
                    <a:pt x="18880" y="968"/>
                    <a:pt x="14644" y="0"/>
                    <a:pt x="94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51"/>
            <p:cNvSpPr/>
            <p:nvPr/>
          </p:nvSpPr>
          <p:spPr>
            <a:xfrm>
              <a:off x="808787" y="3596028"/>
              <a:ext cx="851181" cy="502653"/>
            </a:xfrm>
            <a:custGeom>
              <a:avLst/>
              <a:gdLst/>
              <a:ahLst/>
              <a:cxnLst/>
              <a:rect l="l" t="t" r="r" b="b"/>
              <a:pathLst>
                <a:path w="19948" h="11780" extrusionOk="0">
                  <a:moveTo>
                    <a:pt x="12218" y="1"/>
                  </a:moveTo>
                  <a:cubicBezTo>
                    <a:pt x="11100" y="1"/>
                    <a:pt x="9914" y="136"/>
                    <a:pt x="8707" y="420"/>
                  </a:cubicBezTo>
                  <a:cubicBezTo>
                    <a:pt x="3570" y="1621"/>
                    <a:pt x="0" y="5056"/>
                    <a:pt x="701" y="8059"/>
                  </a:cubicBezTo>
                  <a:cubicBezTo>
                    <a:pt x="1261" y="10376"/>
                    <a:pt x="4135" y="11780"/>
                    <a:pt x="7749" y="11780"/>
                  </a:cubicBezTo>
                  <a:cubicBezTo>
                    <a:pt x="8869" y="11780"/>
                    <a:pt x="10060" y="11645"/>
                    <a:pt x="11275" y="11361"/>
                  </a:cubicBezTo>
                  <a:cubicBezTo>
                    <a:pt x="16379" y="10160"/>
                    <a:pt x="19948" y="6724"/>
                    <a:pt x="19247" y="3722"/>
                  </a:cubicBezTo>
                  <a:cubicBezTo>
                    <a:pt x="18713" y="1405"/>
                    <a:pt x="15825" y="1"/>
                    <a:pt x="122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51"/>
            <p:cNvSpPr/>
            <p:nvPr/>
          </p:nvSpPr>
          <p:spPr>
            <a:xfrm>
              <a:off x="969614" y="3692209"/>
              <a:ext cx="220689" cy="405706"/>
            </a:xfrm>
            <a:custGeom>
              <a:avLst/>
              <a:gdLst/>
              <a:ahLst/>
              <a:cxnLst/>
              <a:rect l="l" t="t" r="r" b="b"/>
              <a:pathLst>
                <a:path w="5172" h="9508" extrusionOk="0">
                  <a:moveTo>
                    <a:pt x="401" y="0"/>
                  </a:moveTo>
                  <a:cubicBezTo>
                    <a:pt x="268" y="100"/>
                    <a:pt x="134" y="201"/>
                    <a:pt x="1" y="267"/>
                  </a:cubicBezTo>
                  <a:cubicBezTo>
                    <a:pt x="1" y="301"/>
                    <a:pt x="34" y="301"/>
                    <a:pt x="34" y="334"/>
                  </a:cubicBezTo>
                  <a:cubicBezTo>
                    <a:pt x="134" y="401"/>
                    <a:pt x="334" y="367"/>
                    <a:pt x="434" y="434"/>
                  </a:cubicBezTo>
                  <a:cubicBezTo>
                    <a:pt x="534" y="534"/>
                    <a:pt x="568" y="701"/>
                    <a:pt x="668" y="801"/>
                  </a:cubicBezTo>
                  <a:cubicBezTo>
                    <a:pt x="768" y="868"/>
                    <a:pt x="901" y="934"/>
                    <a:pt x="1001" y="1001"/>
                  </a:cubicBezTo>
                  <a:cubicBezTo>
                    <a:pt x="1102" y="1101"/>
                    <a:pt x="1135" y="1268"/>
                    <a:pt x="1202" y="1368"/>
                  </a:cubicBezTo>
                  <a:cubicBezTo>
                    <a:pt x="1302" y="1435"/>
                    <a:pt x="1502" y="1435"/>
                    <a:pt x="1602" y="1535"/>
                  </a:cubicBezTo>
                  <a:cubicBezTo>
                    <a:pt x="1669" y="1635"/>
                    <a:pt x="1735" y="1768"/>
                    <a:pt x="1802" y="1868"/>
                  </a:cubicBezTo>
                  <a:cubicBezTo>
                    <a:pt x="1902" y="1968"/>
                    <a:pt x="1969" y="2102"/>
                    <a:pt x="2036" y="2202"/>
                  </a:cubicBezTo>
                  <a:cubicBezTo>
                    <a:pt x="2136" y="2302"/>
                    <a:pt x="2202" y="2402"/>
                    <a:pt x="2269" y="2502"/>
                  </a:cubicBezTo>
                  <a:cubicBezTo>
                    <a:pt x="2369" y="2602"/>
                    <a:pt x="2569" y="2602"/>
                    <a:pt x="2669" y="2736"/>
                  </a:cubicBezTo>
                  <a:cubicBezTo>
                    <a:pt x="2736" y="2836"/>
                    <a:pt x="2769" y="2969"/>
                    <a:pt x="2836" y="3069"/>
                  </a:cubicBezTo>
                  <a:cubicBezTo>
                    <a:pt x="2903" y="3203"/>
                    <a:pt x="3003" y="3303"/>
                    <a:pt x="3070" y="3403"/>
                  </a:cubicBezTo>
                  <a:cubicBezTo>
                    <a:pt x="3136" y="3536"/>
                    <a:pt x="3170" y="3670"/>
                    <a:pt x="3236" y="3770"/>
                  </a:cubicBezTo>
                  <a:cubicBezTo>
                    <a:pt x="3303" y="3870"/>
                    <a:pt x="3336" y="4037"/>
                    <a:pt x="3403" y="4137"/>
                  </a:cubicBezTo>
                  <a:cubicBezTo>
                    <a:pt x="3437" y="4270"/>
                    <a:pt x="3603" y="4337"/>
                    <a:pt x="3670" y="4437"/>
                  </a:cubicBezTo>
                  <a:cubicBezTo>
                    <a:pt x="3703" y="4570"/>
                    <a:pt x="3703" y="4704"/>
                    <a:pt x="3770" y="4837"/>
                  </a:cubicBezTo>
                  <a:cubicBezTo>
                    <a:pt x="3803" y="4971"/>
                    <a:pt x="3937" y="5071"/>
                    <a:pt x="3970" y="5171"/>
                  </a:cubicBezTo>
                  <a:cubicBezTo>
                    <a:pt x="4037" y="5304"/>
                    <a:pt x="3904" y="5471"/>
                    <a:pt x="3970" y="5604"/>
                  </a:cubicBezTo>
                  <a:cubicBezTo>
                    <a:pt x="4004" y="5738"/>
                    <a:pt x="4204" y="5805"/>
                    <a:pt x="4270" y="5938"/>
                  </a:cubicBezTo>
                  <a:cubicBezTo>
                    <a:pt x="4304" y="6071"/>
                    <a:pt x="4270" y="6205"/>
                    <a:pt x="4304" y="6338"/>
                  </a:cubicBezTo>
                  <a:cubicBezTo>
                    <a:pt x="4337" y="6472"/>
                    <a:pt x="4337" y="6605"/>
                    <a:pt x="4371" y="6705"/>
                  </a:cubicBezTo>
                  <a:cubicBezTo>
                    <a:pt x="4404" y="6839"/>
                    <a:pt x="4371" y="7005"/>
                    <a:pt x="4404" y="7105"/>
                  </a:cubicBezTo>
                  <a:cubicBezTo>
                    <a:pt x="4437" y="7239"/>
                    <a:pt x="4437" y="7372"/>
                    <a:pt x="4471" y="7506"/>
                  </a:cubicBezTo>
                  <a:cubicBezTo>
                    <a:pt x="4471" y="7639"/>
                    <a:pt x="4704" y="7739"/>
                    <a:pt x="4737" y="7873"/>
                  </a:cubicBezTo>
                  <a:cubicBezTo>
                    <a:pt x="4737" y="8006"/>
                    <a:pt x="4571" y="8173"/>
                    <a:pt x="4604" y="8273"/>
                  </a:cubicBezTo>
                  <a:cubicBezTo>
                    <a:pt x="4604" y="8406"/>
                    <a:pt x="4571" y="8540"/>
                    <a:pt x="4571" y="8673"/>
                  </a:cubicBezTo>
                  <a:cubicBezTo>
                    <a:pt x="4604" y="8807"/>
                    <a:pt x="4771" y="8940"/>
                    <a:pt x="4771" y="9074"/>
                  </a:cubicBezTo>
                  <a:cubicBezTo>
                    <a:pt x="4771" y="9207"/>
                    <a:pt x="4671" y="9340"/>
                    <a:pt x="4637" y="9474"/>
                  </a:cubicBezTo>
                  <a:lnTo>
                    <a:pt x="4637" y="9507"/>
                  </a:lnTo>
                  <a:cubicBezTo>
                    <a:pt x="4804" y="9507"/>
                    <a:pt x="5004" y="9474"/>
                    <a:pt x="5171" y="9474"/>
                  </a:cubicBezTo>
                  <a:cubicBezTo>
                    <a:pt x="5171" y="9374"/>
                    <a:pt x="5138" y="9274"/>
                    <a:pt x="5138" y="9140"/>
                  </a:cubicBezTo>
                  <a:cubicBezTo>
                    <a:pt x="5138" y="9040"/>
                    <a:pt x="5171" y="8907"/>
                    <a:pt x="5171" y="8740"/>
                  </a:cubicBezTo>
                  <a:cubicBezTo>
                    <a:pt x="5138" y="8640"/>
                    <a:pt x="5071" y="8506"/>
                    <a:pt x="5071" y="8373"/>
                  </a:cubicBezTo>
                  <a:cubicBezTo>
                    <a:pt x="5038" y="8240"/>
                    <a:pt x="5071" y="8106"/>
                    <a:pt x="5071" y="7973"/>
                  </a:cubicBezTo>
                  <a:cubicBezTo>
                    <a:pt x="5038" y="7873"/>
                    <a:pt x="5071" y="7739"/>
                    <a:pt x="5071" y="7606"/>
                  </a:cubicBezTo>
                  <a:cubicBezTo>
                    <a:pt x="5038" y="7472"/>
                    <a:pt x="5071" y="7339"/>
                    <a:pt x="5071" y="7206"/>
                  </a:cubicBezTo>
                  <a:cubicBezTo>
                    <a:pt x="5038" y="7072"/>
                    <a:pt x="4838" y="6972"/>
                    <a:pt x="4838" y="6839"/>
                  </a:cubicBezTo>
                  <a:cubicBezTo>
                    <a:pt x="4804" y="6739"/>
                    <a:pt x="4771" y="6605"/>
                    <a:pt x="4737" y="6472"/>
                  </a:cubicBezTo>
                  <a:cubicBezTo>
                    <a:pt x="4704" y="6338"/>
                    <a:pt x="4671" y="6238"/>
                    <a:pt x="4637" y="6105"/>
                  </a:cubicBezTo>
                  <a:cubicBezTo>
                    <a:pt x="4604" y="5971"/>
                    <a:pt x="4704" y="5805"/>
                    <a:pt x="4671" y="5671"/>
                  </a:cubicBezTo>
                  <a:cubicBezTo>
                    <a:pt x="4637" y="5571"/>
                    <a:pt x="4471" y="5471"/>
                    <a:pt x="4437" y="5371"/>
                  </a:cubicBezTo>
                  <a:cubicBezTo>
                    <a:pt x="4371" y="5237"/>
                    <a:pt x="4404" y="5104"/>
                    <a:pt x="4337" y="4971"/>
                  </a:cubicBezTo>
                  <a:cubicBezTo>
                    <a:pt x="4304" y="4837"/>
                    <a:pt x="4270" y="4737"/>
                    <a:pt x="4204" y="4604"/>
                  </a:cubicBezTo>
                  <a:cubicBezTo>
                    <a:pt x="4137" y="4504"/>
                    <a:pt x="4070" y="4370"/>
                    <a:pt x="4004" y="4270"/>
                  </a:cubicBezTo>
                  <a:cubicBezTo>
                    <a:pt x="3970" y="4137"/>
                    <a:pt x="3870" y="4070"/>
                    <a:pt x="3803" y="3937"/>
                  </a:cubicBezTo>
                  <a:cubicBezTo>
                    <a:pt x="3737" y="3836"/>
                    <a:pt x="3737" y="3670"/>
                    <a:pt x="3670" y="3570"/>
                  </a:cubicBezTo>
                  <a:cubicBezTo>
                    <a:pt x="3603" y="3470"/>
                    <a:pt x="3470" y="3369"/>
                    <a:pt x="3403" y="3269"/>
                  </a:cubicBezTo>
                  <a:cubicBezTo>
                    <a:pt x="3336" y="3169"/>
                    <a:pt x="3336" y="3003"/>
                    <a:pt x="3270" y="2902"/>
                  </a:cubicBezTo>
                  <a:cubicBezTo>
                    <a:pt x="3203" y="2802"/>
                    <a:pt x="3136" y="2669"/>
                    <a:pt x="3070" y="2569"/>
                  </a:cubicBezTo>
                  <a:cubicBezTo>
                    <a:pt x="2970" y="2469"/>
                    <a:pt x="2869" y="2369"/>
                    <a:pt x="2803" y="2269"/>
                  </a:cubicBezTo>
                  <a:cubicBezTo>
                    <a:pt x="2736" y="2169"/>
                    <a:pt x="2569" y="2135"/>
                    <a:pt x="2503" y="2035"/>
                  </a:cubicBezTo>
                  <a:cubicBezTo>
                    <a:pt x="2402" y="1935"/>
                    <a:pt x="2369" y="1802"/>
                    <a:pt x="2269" y="1702"/>
                  </a:cubicBezTo>
                  <a:cubicBezTo>
                    <a:pt x="2202" y="1602"/>
                    <a:pt x="2136" y="1468"/>
                    <a:pt x="2069" y="1368"/>
                  </a:cubicBezTo>
                  <a:cubicBezTo>
                    <a:pt x="1969" y="1268"/>
                    <a:pt x="1935" y="1135"/>
                    <a:pt x="1835" y="1034"/>
                  </a:cubicBezTo>
                  <a:cubicBezTo>
                    <a:pt x="1769" y="934"/>
                    <a:pt x="1669" y="868"/>
                    <a:pt x="1569" y="768"/>
                  </a:cubicBezTo>
                  <a:cubicBezTo>
                    <a:pt x="1468" y="668"/>
                    <a:pt x="1268" y="701"/>
                    <a:pt x="1168" y="634"/>
                  </a:cubicBezTo>
                  <a:cubicBezTo>
                    <a:pt x="1068" y="534"/>
                    <a:pt x="968" y="467"/>
                    <a:pt x="868" y="401"/>
                  </a:cubicBezTo>
                  <a:cubicBezTo>
                    <a:pt x="768" y="301"/>
                    <a:pt x="668" y="234"/>
                    <a:pt x="568" y="167"/>
                  </a:cubicBezTo>
                  <a:cubicBezTo>
                    <a:pt x="501" y="100"/>
                    <a:pt x="434" y="67"/>
                    <a:pt x="4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51"/>
            <p:cNvSpPr/>
            <p:nvPr/>
          </p:nvSpPr>
          <p:spPr>
            <a:xfrm>
              <a:off x="1553226" y="3652354"/>
              <a:ext cx="65498" cy="247699"/>
            </a:xfrm>
            <a:custGeom>
              <a:avLst/>
              <a:gdLst/>
              <a:ahLst/>
              <a:cxnLst/>
              <a:rect l="l" t="t" r="r" b="b"/>
              <a:pathLst>
                <a:path w="1535" h="5805" extrusionOk="0">
                  <a:moveTo>
                    <a:pt x="0" y="0"/>
                  </a:moveTo>
                  <a:cubicBezTo>
                    <a:pt x="34" y="34"/>
                    <a:pt x="34" y="100"/>
                    <a:pt x="67" y="167"/>
                  </a:cubicBezTo>
                  <a:cubicBezTo>
                    <a:pt x="134" y="267"/>
                    <a:pt x="167" y="401"/>
                    <a:pt x="200" y="534"/>
                  </a:cubicBezTo>
                  <a:cubicBezTo>
                    <a:pt x="267" y="634"/>
                    <a:pt x="300" y="768"/>
                    <a:pt x="334" y="901"/>
                  </a:cubicBezTo>
                  <a:cubicBezTo>
                    <a:pt x="400" y="1034"/>
                    <a:pt x="367" y="1168"/>
                    <a:pt x="400" y="1301"/>
                  </a:cubicBezTo>
                  <a:cubicBezTo>
                    <a:pt x="434" y="1435"/>
                    <a:pt x="467" y="1568"/>
                    <a:pt x="501" y="1702"/>
                  </a:cubicBezTo>
                  <a:cubicBezTo>
                    <a:pt x="567" y="1835"/>
                    <a:pt x="634" y="1935"/>
                    <a:pt x="667" y="2069"/>
                  </a:cubicBezTo>
                  <a:cubicBezTo>
                    <a:pt x="701" y="2202"/>
                    <a:pt x="801" y="2302"/>
                    <a:pt x="801" y="2435"/>
                  </a:cubicBezTo>
                  <a:cubicBezTo>
                    <a:pt x="834" y="2569"/>
                    <a:pt x="767" y="2736"/>
                    <a:pt x="801" y="2869"/>
                  </a:cubicBezTo>
                  <a:cubicBezTo>
                    <a:pt x="834" y="3003"/>
                    <a:pt x="867" y="3136"/>
                    <a:pt x="867" y="3236"/>
                  </a:cubicBezTo>
                  <a:cubicBezTo>
                    <a:pt x="901" y="3403"/>
                    <a:pt x="934" y="3503"/>
                    <a:pt x="934" y="3636"/>
                  </a:cubicBezTo>
                  <a:cubicBezTo>
                    <a:pt x="934" y="3803"/>
                    <a:pt x="1001" y="3903"/>
                    <a:pt x="1001" y="4037"/>
                  </a:cubicBezTo>
                  <a:cubicBezTo>
                    <a:pt x="1034" y="4170"/>
                    <a:pt x="1068" y="4303"/>
                    <a:pt x="1068" y="4437"/>
                  </a:cubicBezTo>
                  <a:cubicBezTo>
                    <a:pt x="1068" y="4570"/>
                    <a:pt x="1068" y="4737"/>
                    <a:pt x="1068" y="4837"/>
                  </a:cubicBezTo>
                  <a:cubicBezTo>
                    <a:pt x="1034" y="4971"/>
                    <a:pt x="934" y="5104"/>
                    <a:pt x="901" y="5237"/>
                  </a:cubicBezTo>
                  <a:cubicBezTo>
                    <a:pt x="901" y="5371"/>
                    <a:pt x="1001" y="5538"/>
                    <a:pt x="968" y="5671"/>
                  </a:cubicBezTo>
                  <a:cubicBezTo>
                    <a:pt x="968" y="5704"/>
                    <a:pt x="968" y="5738"/>
                    <a:pt x="968" y="5805"/>
                  </a:cubicBezTo>
                  <a:cubicBezTo>
                    <a:pt x="1134" y="5538"/>
                    <a:pt x="1301" y="5271"/>
                    <a:pt x="1435" y="5004"/>
                  </a:cubicBezTo>
                  <a:cubicBezTo>
                    <a:pt x="1435" y="4937"/>
                    <a:pt x="1435" y="4837"/>
                    <a:pt x="1468" y="4770"/>
                  </a:cubicBezTo>
                  <a:cubicBezTo>
                    <a:pt x="1468" y="4637"/>
                    <a:pt x="1468" y="4504"/>
                    <a:pt x="1468" y="4370"/>
                  </a:cubicBezTo>
                  <a:cubicBezTo>
                    <a:pt x="1468" y="4237"/>
                    <a:pt x="1535" y="4137"/>
                    <a:pt x="1501" y="4003"/>
                  </a:cubicBezTo>
                  <a:cubicBezTo>
                    <a:pt x="1501" y="3870"/>
                    <a:pt x="1535" y="3736"/>
                    <a:pt x="1535" y="3603"/>
                  </a:cubicBezTo>
                  <a:cubicBezTo>
                    <a:pt x="1535" y="3470"/>
                    <a:pt x="1401" y="3336"/>
                    <a:pt x="1401" y="3236"/>
                  </a:cubicBezTo>
                  <a:cubicBezTo>
                    <a:pt x="1368" y="3103"/>
                    <a:pt x="1401" y="2969"/>
                    <a:pt x="1401" y="2836"/>
                  </a:cubicBezTo>
                  <a:cubicBezTo>
                    <a:pt x="1368" y="2702"/>
                    <a:pt x="1301" y="2569"/>
                    <a:pt x="1301" y="2469"/>
                  </a:cubicBezTo>
                  <a:cubicBezTo>
                    <a:pt x="1268" y="2335"/>
                    <a:pt x="1268" y="2202"/>
                    <a:pt x="1234" y="2069"/>
                  </a:cubicBezTo>
                  <a:cubicBezTo>
                    <a:pt x="1201" y="1935"/>
                    <a:pt x="1134" y="1835"/>
                    <a:pt x="1101" y="1702"/>
                  </a:cubicBezTo>
                  <a:cubicBezTo>
                    <a:pt x="1068" y="1602"/>
                    <a:pt x="1001" y="1468"/>
                    <a:pt x="968" y="1335"/>
                  </a:cubicBezTo>
                  <a:cubicBezTo>
                    <a:pt x="934" y="1235"/>
                    <a:pt x="934" y="1068"/>
                    <a:pt x="901" y="934"/>
                  </a:cubicBezTo>
                  <a:cubicBezTo>
                    <a:pt x="867" y="868"/>
                    <a:pt x="867" y="768"/>
                    <a:pt x="834" y="668"/>
                  </a:cubicBezTo>
                  <a:cubicBezTo>
                    <a:pt x="601" y="434"/>
                    <a:pt x="334" y="201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51"/>
            <p:cNvSpPr/>
            <p:nvPr/>
          </p:nvSpPr>
          <p:spPr>
            <a:xfrm>
              <a:off x="1343967" y="3595431"/>
              <a:ext cx="143798" cy="421324"/>
            </a:xfrm>
            <a:custGeom>
              <a:avLst/>
              <a:gdLst/>
              <a:ahLst/>
              <a:cxnLst/>
              <a:rect l="l" t="t" r="r" b="b"/>
              <a:pathLst>
                <a:path w="3370" h="9874" extrusionOk="0">
                  <a:moveTo>
                    <a:pt x="1" y="0"/>
                  </a:moveTo>
                  <a:cubicBezTo>
                    <a:pt x="1" y="0"/>
                    <a:pt x="34" y="33"/>
                    <a:pt x="34" y="67"/>
                  </a:cubicBezTo>
                  <a:cubicBezTo>
                    <a:pt x="134" y="167"/>
                    <a:pt x="167" y="300"/>
                    <a:pt x="268" y="400"/>
                  </a:cubicBezTo>
                  <a:cubicBezTo>
                    <a:pt x="334" y="500"/>
                    <a:pt x="368" y="634"/>
                    <a:pt x="434" y="734"/>
                  </a:cubicBezTo>
                  <a:cubicBezTo>
                    <a:pt x="501" y="867"/>
                    <a:pt x="534" y="1001"/>
                    <a:pt x="601" y="1101"/>
                  </a:cubicBezTo>
                  <a:cubicBezTo>
                    <a:pt x="668" y="1234"/>
                    <a:pt x="835" y="1268"/>
                    <a:pt x="901" y="1368"/>
                  </a:cubicBezTo>
                  <a:cubicBezTo>
                    <a:pt x="968" y="1501"/>
                    <a:pt x="1001" y="1635"/>
                    <a:pt x="1035" y="1735"/>
                  </a:cubicBezTo>
                  <a:cubicBezTo>
                    <a:pt x="1101" y="1868"/>
                    <a:pt x="1202" y="1968"/>
                    <a:pt x="1268" y="2068"/>
                  </a:cubicBezTo>
                  <a:cubicBezTo>
                    <a:pt x="1335" y="2202"/>
                    <a:pt x="1368" y="2302"/>
                    <a:pt x="1435" y="2435"/>
                  </a:cubicBezTo>
                  <a:cubicBezTo>
                    <a:pt x="1468" y="2535"/>
                    <a:pt x="1602" y="2635"/>
                    <a:pt x="1635" y="2769"/>
                  </a:cubicBezTo>
                  <a:cubicBezTo>
                    <a:pt x="1702" y="2869"/>
                    <a:pt x="1769" y="3002"/>
                    <a:pt x="1835" y="3102"/>
                  </a:cubicBezTo>
                  <a:cubicBezTo>
                    <a:pt x="1869" y="3236"/>
                    <a:pt x="1835" y="3403"/>
                    <a:pt x="1902" y="3503"/>
                  </a:cubicBezTo>
                  <a:cubicBezTo>
                    <a:pt x="1935" y="3636"/>
                    <a:pt x="1935" y="3769"/>
                    <a:pt x="1969" y="3903"/>
                  </a:cubicBezTo>
                  <a:cubicBezTo>
                    <a:pt x="2002" y="4036"/>
                    <a:pt x="2169" y="4103"/>
                    <a:pt x="2202" y="4236"/>
                  </a:cubicBezTo>
                  <a:cubicBezTo>
                    <a:pt x="2236" y="4370"/>
                    <a:pt x="2136" y="4537"/>
                    <a:pt x="2169" y="4637"/>
                  </a:cubicBezTo>
                  <a:cubicBezTo>
                    <a:pt x="2236" y="4770"/>
                    <a:pt x="2302" y="4870"/>
                    <a:pt x="2336" y="5004"/>
                  </a:cubicBezTo>
                  <a:cubicBezTo>
                    <a:pt x="2369" y="5137"/>
                    <a:pt x="2536" y="5237"/>
                    <a:pt x="2569" y="5371"/>
                  </a:cubicBezTo>
                  <a:cubicBezTo>
                    <a:pt x="2603" y="5471"/>
                    <a:pt x="2636" y="5604"/>
                    <a:pt x="2636" y="5738"/>
                  </a:cubicBezTo>
                  <a:cubicBezTo>
                    <a:pt x="2669" y="5871"/>
                    <a:pt x="2703" y="6004"/>
                    <a:pt x="2736" y="6138"/>
                  </a:cubicBezTo>
                  <a:cubicBezTo>
                    <a:pt x="2736" y="6271"/>
                    <a:pt x="2703" y="6405"/>
                    <a:pt x="2736" y="6538"/>
                  </a:cubicBezTo>
                  <a:cubicBezTo>
                    <a:pt x="2736" y="6672"/>
                    <a:pt x="2803" y="6772"/>
                    <a:pt x="2836" y="6905"/>
                  </a:cubicBezTo>
                  <a:cubicBezTo>
                    <a:pt x="2836" y="7072"/>
                    <a:pt x="2769" y="7205"/>
                    <a:pt x="2803" y="7339"/>
                  </a:cubicBezTo>
                  <a:cubicBezTo>
                    <a:pt x="2803" y="7472"/>
                    <a:pt x="2803" y="7606"/>
                    <a:pt x="2803" y="7706"/>
                  </a:cubicBezTo>
                  <a:cubicBezTo>
                    <a:pt x="2803" y="7839"/>
                    <a:pt x="2769" y="7972"/>
                    <a:pt x="2769" y="8106"/>
                  </a:cubicBezTo>
                  <a:cubicBezTo>
                    <a:pt x="2769" y="8239"/>
                    <a:pt x="2669" y="8373"/>
                    <a:pt x="2669" y="8506"/>
                  </a:cubicBezTo>
                  <a:cubicBezTo>
                    <a:pt x="2669" y="8640"/>
                    <a:pt x="2636" y="8773"/>
                    <a:pt x="2636" y="8873"/>
                  </a:cubicBezTo>
                  <a:cubicBezTo>
                    <a:pt x="2636" y="9040"/>
                    <a:pt x="2669" y="9173"/>
                    <a:pt x="2669" y="9273"/>
                  </a:cubicBezTo>
                  <a:cubicBezTo>
                    <a:pt x="2636" y="9440"/>
                    <a:pt x="2703" y="9574"/>
                    <a:pt x="2703" y="9674"/>
                  </a:cubicBezTo>
                  <a:cubicBezTo>
                    <a:pt x="2669" y="9740"/>
                    <a:pt x="2669" y="9807"/>
                    <a:pt x="2636" y="9874"/>
                  </a:cubicBezTo>
                  <a:cubicBezTo>
                    <a:pt x="2869" y="9740"/>
                    <a:pt x="3070" y="9607"/>
                    <a:pt x="3270" y="9507"/>
                  </a:cubicBezTo>
                  <a:cubicBezTo>
                    <a:pt x="3270" y="9474"/>
                    <a:pt x="3270" y="9474"/>
                    <a:pt x="3303" y="9474"/>
                  </a:cubicBezTo>
                  <a:cubicBezTo>
                    <a:pt x="3303" y="9340"/>
                    <a:pt x="3203" y="9207"/>
                    <a:pt x="3203" y="9073"/>
                  </a:cubicBezTo>
                  <a:cubicBezTo>
                    <a:pt x="3203" y="8973"/>
                    <a:pt x="3270" y="8840"/>
                    <a:pt x="3303" y="8706"/>
                  </a:cubicBezTo>
                  <a:cubicBezTo>
                    <a:pt x="3303" y="8606"/>
                    <a:pt x="3336" y="8473"/>
                    <a:pt x="3336" y="8339"/>
                  </a:cubicBezTo>
                  <a:cubicBezTo>
                    <a:pt x="3336" y="8206"/>
                    <a:pt x="3370" y="8073"/>
                    <a:pt x="3370" y="7972"/>
                  </a:cubicBezTo>
                  <a:cubicBezTo>
                    <a:pt x="3370" y="7839"/>
                    <a:pt x="3203" y="7706"/>
                    <a:pt x="3203" y="7572"/>
                  </a:cubicBezTo>
                  <a:cubicBezTo>
                    <a:pt x="3170" y="7472"/>
                    <a:pt x="3236" y="7339"/>
                    <a:pt x="3236" y="7205"/>
                  </a:cubicBezTo>
                  <a:cubicBezTo>
                    <a:pt x="3203" y="7105"/>
                    <a:pt x="3203" y="6972"/>
                    <a:pt x="3170" y="6838"/>
                  </a:cubicBezTo>
                  <a:cubicBezTo>
                    <a:pt x="3170" y="6705"/>
                    <a:pt x="3203" y="6571"/>
                    <a:pt x="3170" y="6471"/>
                  </a:cubicBezTo>
                  <a:cubicBezTo>
                    <a:pt x="3170" y="6338"/>
                    <a:pt x="3203" y="6205"/>
                    <a:pt x="3170" y="6071"/>
                  </a:cubicBezTo>
                  <a:cubicBezTo>
                    <a:pt x="3136" y="5938"/>
                    <a:pt x="3036" y="5838"/>
                    <a:pt x="3003" y="5704"/>
                  </a:cubicBezTo>
                  <a:cubicBezTo>
                    <a:pt x="2969" y="5571"/>
                    <a:pt x="3036" y="5437"/>
                    <a:pt x="3003" y="5304"/>
                  </a:cubicBezTo>
                  <a:cubicBezTo>
                    <a:pt x="2969" y="5204"/>
                    <a:pt x="2869" y="5070"/>
                    <a:pt x="2836" y="4970"/>
                  </a:cubicBezTo>
                  <a:cubicBezTo>
                    <a:pt x="2803" y="4837"/>
                    <a:pt x="2936" y="4670"/>
                    <a:pt x="2903" y="4537"/>
                  </a:cubicBezTo>
                  <a:cubicBezTo>
                    <a:pt x="2869" y="4437"/>
                    <a:pt x="2669" y="4337"/>
                    <a:pt x="2603" y="4236"/>
                  </a:cubicBezTo>
                  <a:cubicBezTo>
                    <a:pt x="2569" y="4103"/>
                    <a:pt x="2603" y="3970"/>
                    <a:pt x="2536" y="3836"/>
                  </a:cubicBezTo>
                  <a:cubicBezTo>
                    <a:pt x="2502" y="3703"/>
                    <a:pt x="2502" y="3569"/>
                    <a:pt x="2436" y="3469"/>
                  </a:cubicBezTo>
                  <a:cubicBezTo>
                    <a:pt x="2402" y="3336"/>
                    <a:pt x="2402" y="3202"/>
                    <a:pt x="2369" y="3069"/>
                  </a:cubicBezTo>
                  <a:cubicBezTo>
                    <a:pt x="2302" y="2969"/>
                    <a:pt x="2269" y="2835"/>
                    <a:pt x="2202" y="2735"/>
                  </a:cubicBezTo>
                  <a:cubicBezTo>
                    <a:pt x="2169" y="2602"/>
                    <a:pt x="1935" y="2569"/>
                    <a:pt x="1869" y="2469"/>
                  </a:cubicBezTo>
                  <a:cubicBezTo>
                    <a:pt x="1835" y="2335"/>
                    <a:pt x="1935" y="2168"/>
                    <a:pt x="1869" y="2035"/>
                  </a:cubicBezTo>
                  <a:cubicBezTo>
                    <a:pt x="1802" y="1935"/>
                    <a:pt x="1769" y="1801"/>
                    <a:pt x="1702" y="1668"/>
                  </a:cubicBezTo>
                  <a:cubicBezTo>
                    <a:pt x="1635" y="1568"/>
                    <a:pt x="1468" y="1535"/>
                    <a:pt x="1402" y="1401"/>
                  </a:cubicBezTo>
                  <a:cubicBezTo>
                    <a:pt x="1335" y="1301"/>
                    <a:pt x="1335" y="1134"/>
                    <a:pt x="1268" y="1034"/>
                  </a:cubicBezTo>
                  <a:cubicBezTo>
                    <a:pt x="1202" y="934"/>
                    <a:pt x="1202" y="767"/>
                    <a:pt x="1101" y="667"/>
                  </a:cubicBezTo>
                  <a:cubicBezTo>
                    <a:pt x="1035" y="567"/>
                    <a:pt x="901" y="500"/>
                    <a:pt x="835" y="400"/>
                  </a:cubicBezTo>
                  <a:cubicBezTo>
                    <a:pt x="768" y="300"/>
                    <a:pt x="735" y="134"/>
                    <a:pt x="668" y="33"/>
                  </a:cubicBezTo>
                  <a:cubicBezTo>
                    <a:pt x="434" y="33"/>
                    <a:pt x="234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51"/>
            <p:cNvSpPr/>
            <p:nvPr/>
          </p:nvSpPr>
          <p:spPr>
            <a:xfrm>
              <a:off x="845782" y="3828842"/>
              <a:ext cx="180835" cy="256233"/>
            </a:xfrm>
            <a:custGeom>
              <a:avLst/>
              <a:gdLst/>
              <a:ahLst/>
              <a:cxnLst/>
              <a:rect l="l" t="t" r="r" b="b"/>
              <a:pathLst>
                <a:path w="4238" h="6005" extrusionOk="0">
                  <a:moveTo>
                    <a:pt x="234" y="1"/>
                  </a:moveTo>
                  <a:cubicBezTo>
                    <a:pt x="134" y="167"/>
                    <a:pt x="67" y="334"/>
                    <a:pt x="1" y="501"/>
                  </a:cubicBezTo>
                  <a:cubicBezTo>
                    <a:pt x="134" y="568"/>
                    <a:pt x="301" y="534"/>
                    <a:pt x="401" y="601"/>
                  </a:cubicBezTo>
                  <a:cubicBezTo>
                    <a:pt x="501" y="668"/>
                    <a:pt x="634" y="735"/>
                    <a:pt x="735" y="801"/>
                  </a:cubicBezTo>
                  <a:cubicBezTo>
                    <a:pt x="835" y="868"/>
                    <a:pt x="968" y="968"/>
                    <a:pt x="1068" y="1035"/>
                  </a:cubicBezTo>
                  <a:cubicBezTo>
                    <a:pt x="1168" y="1101"/>
                    <a:pt x="1235" y="1235"/>
                    <a:pt x="1335" y="1302"/>
                  </a:cubicBezTo>
                  <a:cubicBezTo>
                    <a:pt x="1435" y="1402"/>
                    <a:pt x="1468" y="1535"/>
                    <a:pt x="1568" y="1635"/>
                  </a:cubicBezTo>
                  <a:cubicBezTo>
                    <a:pt x="1669" y="1735"/>
                    <a:pt x="1802" y="1769"/>
                    <a:pt x="1902" y="1869"/>
                  </a:cubicBezTo>
                  <a:cubicBezTo>
                    <a:pt x="1969" y="1969"/>
                    <a:pt x="1969" y="2136"/>
                    <a:pt x="2069" y="2236"/>
                  </a:cubicBezTo>
                  <a:cubicBezTo>
                    <a:pt x="2136" y="2336"/>
                    <a:pt x="2236" y="2436"/>
                    <a:pt x="2302" y="2536"/>
                  </a:cubicBezTo>
                  <a:cubicBezTo>
                    <a:pt x="2369" y="2636"/>
                    <a:pt x="2436" y="2736"/>
                    <a:pt x="2536" y="2836"/>
                  </a:cubicBezTo>
                  <a:cubicBezTo>
                    <a:pt x="2603" y="2969"/>
                    <a:pt x="2769" y="3003"/>
                    <a:pt x="2836" y="3103"/>
                  </a:cubicBezTo>
                  <a:cubicBezTo>
                    <a:pt x="2869" y="3236"/>
                    <a:pt x="2836" y="3403"/>
                    <a:pt x="2903" y="3503"/>
                  </a:cubicBezTo>
                  <a:cubicBezTo>
                    <a:pt x="2969" y="3637"/>
                    <a:pt x="3070" y="3737"/>
                    <a:pt x="3103" y="3837"/>
                  </a:cubicBezTo>
                  <a:cubicBezTo>
                    <a:pt x="3170" y="3970"/>
                    <a:pt x="3136" y="4137"/>
                    <a:pt x="3170" y="4237"/>
                  </a:cubicBezTo>
                  <a:cubicBezTo>
                    <a:pt x="3203" y="4370"/>
                    <a:pt x="3370" y="4437"/>
                    <a:pt x="3403" y="4571"/>
                  </a:cubicBezTo>
                  <a:cubicBezTo>
                    <a:pt x="3436" y="4704"/>
                    <a:pt x="3436" y="4837"/>
                    <a:pt x="3470" y="4971"/>
                  </a:cubicBezTo>
                  <a:cubicBezTo>
                    <a:pt x="3503" y="5071"/>
                    <a:pt x="3503" y="5204"/>
                    <a:pt x="3537" y="5338"/>
                  </a:cubicBezTo>
                  <a:cubicBezTo>
                    <a:pt x="3570" y="5471"/>
                    <a:pt x="3570" y="5605"/>
                    <a:pt x="3570" y="5705"/>
                  </a:cubicBezTo>
                  <a:cubicBezTo>
                    <a:pt x="3603" y="5771"/>
                    <a:pt x="3637" y="5838"/>
                    <a:pt x="3670" y="5905"/>
                  </a:cubicBezTo>
                  <a:cubicBezTo>
                    <a:pt x="3837" y="5938"/>
                    <a:pt x="4004" y="5972"/>
                    <a:pt x="4170" y="6005"/>
                  </a:cubicBezTo>
                  <a:cubicBezTo>
                    <a:pt x="4170" y="5905"/>
                    <a:pt x="4237" y="5805"/>
                    <a:pt x="4204" y="5671"/>
                  </a:cubicBezTo>
                  <a:cubicBezTo>
                    <a:pt x="4170" y="5571"/>
                    <a:pt x="4170" y="5438"/>
                    <a:pt x="4137" y="5304"/>
                  </a:cubicBezTo>
                  <a:cubicBezTo>
                    <a:pt x="4104" y="5171"/>
                    <a:pt x="4070" y="5038"/>
                    <a:pt x="4037" y="4904"/>
                  </a:cubicBezTo>
                  <a:cubicBezTo>
                    <a:pt x="4004" y="4771"/>
                    <a:pt x="3937" y="4671"/>
                    <a:pt x="3903" y="4537"/>
                  </a:cubicBezTo>
                  <a:cubicBezTo>
                    <a:pt x="3870" y="4404"/>
                    <a:pt x="3737" y="4304"/>
                    <a:pt x="3703" y="4170"/>
                  </a:cubicBezTo>
                  <a:cubicBezTo>
                    <a:pt x="3637" y="4070"/>
                    <a:pt x="3703" y="3903"/>
                    <a:pt x="3637" y="3770"/>
                  </a:cubicBezTo>
                  <a:cubicBezTo>
                    <a:pt x="3603" y="3637"/>
                    <a:pt x="3436" y="3570"/>
                    <a:pt x="3403" y="3436"/>
                  </a:cubicBezTo>
                  <a:cubicBezTo>
                    <a:pt x="3336" y="3336"/>
                    <a:pt x="3236" y="3236"/>
                    <a:pt x="3170" y="3103"/>
                  </a:cubicBezTo>
                  <a:cubicBezTo>
                    <a:pt x="3136" y="3003"/>
                    <a:pt x="3070" y="2869"/>
                    <a:pt x="3003" y="2736"/>
                  </a:cubicBezTo>
                  <a:cubicBezTo>
                    <a:pt x="2936" y="2636"/>
                    <a:pt x="2836" y="2536"/>
                    <a:pt x="2769" y="2436"/>
                  </a:cubicBezTo>
                  <a:cubicBezTo>
                    <a:pt x="2669" y="2336"/>
                    <a:pt x="2636" y="2202"/>
                    <a:pt x="2569" y="2102"/>
                  </a:cubicBezTo>
                  <a:cubicBezTo>
                    <a:pt x="2469" y="2002"/>
                    <a:pt x="2436" y="1869"/>
                    <a:pt x="2336" y="1769"/>
                  </a:cubicBezTo>
                  <a:cubicBezTo>
                    <a:pt x="2269" y="1669"/>
                    <a:pt x="2202" y="1535"/>
                    <a:pt x="2136" y="1435"/>
                  </a:cubicBezTo>
                  <a:cubicBezTo>
                    <a:pt x="2035" y="1335"/>
                    <a:pt x="1835" y="1335"/>
                    <a:pt x="1735" y="1235"/>
                  </a:cubicBezTo>
                  <a:cubicBezTo>
                    <a:pt x="1669" y="1135"/>
                    <a:pt x="1568" y="1068"/>
                    <a:pt x="1468" y="968"/>
                  </a:cubicBezTo>
                  <a:cubicBezTo>
                    <a:pt x="1368" y="868"/>
                    <a:pt x="1268" y="801"/>
                    <a:pt x="1168" y="701"/>
                  </a:cubicBezTo>
                  <a:cubicBezTo>
                    <a:pt x="1068" y="634"/>
                    <a:pt x="1035" y="468"/>
                    <a:pt x="901" y="368"/>
                  </a:cubicBezTo>
                  <a:cubicBezTo>
                    <a:pt x="801" y="301"/>
                    <a:pt x="634" y="301"/>
                    <a:pt x="534" y="234"/>
                  </a:cubicBezTo>
                  <a:cubicBezTo>
                    <a:pt x="434" y="167"/>
                    <a:pt x="334" y="67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51"/>
            <p:cNvSpPr/>
            <p:nvPr/>
          </p:nvSpPr>
          <p:spPr>
            <a:xfrm>
              <a:off x="1181689" y="3609640"/>
              <a:ext cx="176568" cy="459812"/>
            </a:xfrm>
            <a:custGeom>
              <a:avLst/>
              <a:gdLst/>
              <a:ahLst/>
              <a:cxnLst/>
              <a:rect l="l" t="t" r="r" b="b"/>
              <a:pathLst>
                <a:path w="4138" h="10776" extrusionOk="0">
                  <a:moveTo>
                    <a:pt x="501" y="1"/>
                  </a:moveTo>
                  <a:cubicBezTo>
                    <a:pt x="335" y="34"/>
                    <a:pt x="168" y="67"/>
                    <a:pt x="1" y="101"/>
                  </a:cubicBezTo>
                  <a:cubicBezTo>
                    <a:pt x="101" y="134"/>
                    <a:pt x="168" y="167"/>
                    <a:pt x="234" y="268"/>
                  </a:cubicBezTo>
                  <a:cubicBezTo>
                    <a:pt x="301" y="368"/>
                    <a:pt x="234" y="568"/>
                    <a:pt x="301" y="668"/>
                  </a:cubicBezTo>
                  <a:cubicBezTo>
                    <a:pt x="401" y="801"/>
                    <a:pt x="635" y="768"/>
                    <a:pt x="701" y="868"/>
                  </a:cubicBezTo>
                  <a:cubicBezTo>
                    <a:pt x="802" y="968"/>
                    <a:pt x="802" y="1135"/>
                    <a:pt x="868" y="1235"/>
                  </a:cubicBezTo>
                  <a:cubicBezTo>
                    <a:pt x="968" y="1335"/>
                    <a:pt x="1002" y="1468"/>
                    <a:pt x="1068" y="1602"/>
                  </a:cubicBezTo>
                  <a:cubicBezTo>
                    <a:pt x="1135" y="1702"/>
                    <a:pt x="1135" y="1835"/>
                    <a:pt x="1202" y="1969"/>
                  </a:cubicBezTo>
                  <a:cubicBezTo>
                    <a:pt x="1269" y="2069"/>
                    <a:pt x="1335" y="2169"/>
                    <a:pt x="1402" y="2302"/>
                  </a:cubicBezTo>
                  <a:cubicBezTo>
                    <a:pt x="1469" y="2402"/>
                    <a:pt x="1736" y="2402"/>
                    <a:pt x="1802" y="2502"/>
                  </a:cubicBezTo>
                  <a:cubicBezTo>
                    <a:pt x="1869" y="2636"/>
                    <a:pt x="1736" y="2836"/>
                    <a:pt x="1802" y="2969"/>
                  </a:cubicBezTo>
                  <a:cubicBezTo>
                    <a:pt x="1869" y="3070"/>
                    <a:pt x="1869" y="3203"/>
                    <a:pt x="1936" y="3336"/>
                  </a:cubicBezTo>
                  <a:cubicBezTo>
                    <a:pt x="2002" y="3436"/>
                    <a:pt x="2203" y="3470"/>
                    <a:pt x="2269" y="3603"/>
                  </a:cubicBezTo>
                  <a:cubicBezTo>
                    <a:pt x="2336" y="3737"/>
                    <a:pt x="2236" y="3903"/>
                    <a:pt x="2303" y="4004"/>
                  </a:cubicBezTo>
                  <a:cubicBezTo>
                    <a:pt x="2336" y="4137"/>
                    <a:pt x="2336" y="4270"/>
                    <a:pt x="2403" y="4404"/>
                  </a:cubicBezTo>
                  <a:cubicBezTo>
                    <a:pt x="2436" y="4504"/>
                    <a:pt x="2603" y="4604"/>
                    <a:pt x="2636" y="4704"/>
                  </a:cubicBezTo>
                  <a:cubicBezTo>
                    <a:pt x="2670" y="4837"/>
                    <a:pt x="2636" y="5004"/>
                    <a:pt x="2670" y="5138"/>
                  </a:cubicBezTo>
                  <a:cubicBezTo>
                    <a:pt x="2703" y="5238"/>
                    <a:pt x="2770" y="5371"/>
                    <a:pt x="2803" y="5471"/>
                  </a:cubicBezTo>
                  <a:cubicBezTo>
                    <a:pt x="2836" y="5605"/>
                    <a:pt x="3070" y="5671"/>
                    <a:pt x="3103" y="5805"/>
                  </a:cubicBezTo>
                  <a:cubicBezTo>
                    <a:pt x="3170" y="5938"/>
                    <a:pt x="3203" y="6038"/>
                    <a:pt x="3237" y="6172"/>
                  </a:cubicBezTo>
                  <a:cubicBezTo>
                    <a:pt x="3270" y="6305"/>
                    <a:pt x="3237" y="6439"/>
                    <a:pt x="3270" y="6572"/>
                  </a:cubicBezTo>
                  <a:cubicBezTo>
                    <a:pt x="3303" y="6705"/>
                    <a:pt x="3303" y="6839"/>
                    <a:pt x="3337" y="6972"/>
                  </a:cubicBezTo>
                  <a:cubicBezTo>
                    <a:pt x="3370" y="7106"/>
                    <a:pt x="3303" y="7239"/>
                    <a:pt x="3337" y="7373"/>
                  </a:cubicBezTo>
                  <a:cubicBezTo>
                    <a:pt x="3370" y="7473"/>
                    <a:pt x="3303" y="7639"/>
                    <a:pt x="3303" y="7740"/>
                  </a:cubicBezTo>
                  <a:cubicBezTo>
                    <a:pt x="3337" y="7873"/>
                    <a:pt x="3503" y="8006"/>
                    <a:pt x="3537" y="8106"/>
                  </a:cubicBezTo>
                  <a:cubicBezTo>
                    <a:pt x="3537" y="8240"/>
                    <a:pt x="3470" y="8373"/>
                    <a:pt x="3503" y="8507"/>
                  </a:cubicBezTo>
                  <a:cubicBezTo>
                    <a:pt x="3503" y="8640"/>
                    <a:pt x="3570" y="8774"/>
                    <a:pt x="3570" y="8907"/>
                  </a:cubicBezTo>
                  <a:cubicBezTo>
                    <a:pt x="3570" y="9040"/>
                    <a:pt x="3537" y="9174"/>
                    <a:pt x="3570" y="9274"/>
                  </a:cubicBezTo>
                  <a:cubicBezTo>
                    <a:pt x="3570" y="9441"/>
                    <a:pt x="3637" y="9541"/>
                    <a:pt x="3637" y="9674"/>
                  </a:cubicBezTo>
                  <a:cubicBezTo>
                    <a:pt x="3670" y="9808"/>
                    <a:pt x="3704" y="9941"/>
                    <a:pt x="3704" y="10041"/>
                  </a:cubicBezTo>
                  <a:cubicBezTo>
                    <a:pt x="3704" y="10208"/>
                    <a:pt x="3570" y="10308"/>
                    <a:pt x="3570" y="10441"/>
                  </a:cubicBezTo>
                  <a:cubicBezTo>
                    <a:pt x="3570" y="10575"/>
                    <a:pt x="3470" y="10675"/>
                    <a:pt x="3470" y="10775"/>
                  </a:cubicBezTo>
                  <a:cubicBezTo>
                    <a:pt x="3670" y="10708"/>
                    <a:pt x="3904" y="10642"/>
                    <a:pt x="4137" y="10575"/>
                  </a:cubicBezTo>
                  <a:cubicBezTo>
                    <a:pt x="4137" y="10542"/>
                    <a:pt x="4137" y="10542"/>
                    <a:pt x="4137" y="10508"/>
                  </a:cubicBezTo>
                  <a:cubicBezTo>
                    <a:pt x="4137" y="10408"/>
                    <a:pt x="4004" y="10275"/>
                    <a:pt x="4004" y="10141"/>
                  </a:cubicBezTo>
                  <a:cubicBezTo>
                    <a:pt x="4004" y="10008"/>
                    <a:pt x="4071" y="9874"/>
                    <a:pt x="4071" y="9741"/>
                  </a:cubicBezTo>
                  <a:cubicBezTo>
                    <a:pt x="4071" y="9608"/>
                    <a:pt x="4071" y="9474"/>
                    <a:pt x="4071" y="9341"/>
                  </a:cubicBezTo>
                  <a:cubicBezTo>
                    <a:pt x="4071" y="9207"/>
                    <a:pt x="4037" y="9074"/>
                    <a:pt x="4037" y="8940"/>
                  </a:cubicBezTo>
                  <a:cubicBezTo>
                    <a:pt x="4037" y="8840"/>
                    <a:pt x="3937" y="8707"/>
                    <a:pt x="3937" y="8573"/>
                  </a:cubicBezTo>
                  <a:cubicBezTo>
                    <a:pt x="3937" y="8440"/>
                    <a:pt x="3970" y="8307"/>
                    <a:pt x="3970" y="8173"/>
                  </a:cubicBezTo>
                  <a:cubicBezTo>
                    <a:pt x="3937" y="8040"/>
                    <a:pt x="3837" y="7940"/>
                    <a:pt x="3837" y="7806"/>
                  </a:cubicBezTo>
                  <a:cubicBezTo>
                    <a:pt x="3804" y="7673"/>
                    <a:pt x="3870" y="7539"/>
                    <a:pt x="3870" y="7406"/>
                  </a:cubicBezTo>
                  <a:cubicBezTo>
                    <a:pt x="3837" y="7273"/>
                    <a:pt x="3837" y="7139"/>
                    <a:pt x="3804" y="7006"/>
                  </a:cubicBezTo>
                  <a:cubicBezTo>
                    <a:pt x="3770" y="6872"/>
                    <a:pt x="3704" y="6772"/>
                    <a:pt x="3704" y="6639"/>
                  </a:cubicBezTo>
                  <a:cubicBezTo>
                    <a:pt x="3670" y="6505"/>
                    <a:pt x="3537" y="6405"/>
                    <a:pt x="3503" y="6272"/>
                  </a:cubicBezTo>
                  <a:cubicBezTo>
                    <a:pt x="3470" y="6138"/>
                    <a:pt x="3503" y="6005"/>
                    <a:pt x="3470" y="5872"/>
                  </a:cubicBezTo>
                  <a:cubicBezTo>
                    <a:pt x="3437" y="5738"/>
                    <a:pt x="3470" y="5605"/>
                    <a:pt x="3437" y="5471"/>
                  </a:cubicBezTo>
                  <a:cubicBezTo>
                    <a:pt x="3370" y="5371"/>
                    <a:pt x="3437" y="5204"/>
                    <a:pt x="3403" y="5071"/>
                  </a:cubicBezTo>
                  <a:cubicBezTo>
                    <a:pt x="3337" y="4971"/>
                    <a:pt x="3303" y="4837"/>
                    <a:pt x="3270" y="4704"/>
                  </a:cubicBezTo>
                  <a:cubicBezTo>
                    <a:pt x="3237" y="4571"/>
                    <a:pt x="3003" y="4537"/>
                    <a:pt x="2970" y="4404"/>
                  </a:cubicBezTo>
                  <a:cubicBezTo>
                    <a:pt x="2936" y="4270"/>
                    <a:pt x="2836" y="4170"/>
                    <a:pt x="2803" y="4037"/>
                  </a:cubicBezTo>
                  <a:cubicBezTo>
                    <a:pt x="2736" y="3937"/>
                    <a:pt x="2703" y="3803"/>
                    <a:pt x="2636" y="3703"/>
                  </a:cubicBezTo>
                  <a:cubicBezTo>
                    <a:pt x="2603" y="3570"/>
                    <a:pt x="2569" y="3436"/>
                    <a:pt x="2536" y="3303"/>
                  </a:cubicBezTo>
                  <a:cubicBezTo>
                    <a:pt x="2469" y="3203"/>
                    <a:pt x="2503" y="3036"/>
                    <a:pt x="2469" y="2903"/>
                  </a:cubicBezTo>
                  <a:cubicBezTo>
                    <a:pt x="2403" y="2803"/>
                    <a:pt x="2236" y="2736"/>
                    <a:pt x="2169" y="2603"/>
                  </a:cubicBezTo>
                  <a:cubicBezTo>
                    <a:pt x="2102" y="2502"/>
                    <a:pt x="2169" y="2302"/>
                    <a:pt x="2102" y="2202"/>
                  </a:cubicBezTo>
                  <a:cubicBezTo>
                    <a:pt x="2036" y="2102"/>
                    <a:pt x="1969" y="1969"/>
                    <a:pt x="1902" y="1869"/>
                  </a:cubicBezTo>
                  <a:cubicBezTo>
                    <a:pt x="1836" y="1735"/>
                    <a:pt x="1769" y="1635"/>
                    <a:pt x="1702" y="1535"/>
                  </a:cubicBezTo>
                  <a:cubicBezTo>
                    <a:pt x="1635" y="1435"/>
                    <a:pt x="1402" y="1402"/>
                    <a:pt x="1335" y="1302"/>
                  </a:cubicBezTo>
                  <a:cubicBezTo>
                    <a:pt x="1269" y="1202"/>
                    <a:pt x="1335" y="968"/>
                    <a:pt x="1269" y="868"/>
                  </a:cubicBezTo>
                  <a:cubicBezTo>
                    <a:pt x="1202" y="768"/>
                    <a:pt x="1068" y="701"/>
                    <a:pt x="968" y="601"/>
                  </a:cubicBezTo>
                  <a:cubicBezTo>
                    <a:pt x="902" y="501"/>
                    <a:pt x="935" y="301"/>
                    <a:pt x="868" y="201"/>
                  </a:cubicBezTo>
                  <a:cubicBezTo>
                    <a:pt x="768" y="101"/>
                    <a:pt x="568" y="101"/>
                    <a:pt x="5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51"/>
            <p:cNvSpPr/>
            <p:nvPr/>
          </p:nvSpPr>
          <p:spPr>
            <a:xfrm>
              <a:off x="780325" y="3969785"/>
              <a:ext cx="805652" cy="745530"/>
            </a:xfrm>
            <a:custGeom>
              <a:avLst/>
              <a:gdLst/>
              <a:ahLst/>
              <a:cxnLst/>
              <a:rect l="l" t="t" r="r" b="b"/>
              <a:pathLst>
                <a:path w="18881" h="17472" extrusionOk="0">
                  <a:moveTo>
                    <a:pt x="18880" y="0"/>
                  </a:moveTo>
                  <a:lnTo>
                    <a:pt x="18880" y="9"/>
                  </a:lnTo>
                  <a:lnTo>
                    <a:pt x="18880" y="9"/>
                  </a:lnTo>
                  <a:cubicBezTo>
                    <a:pt x="18880" y="6"/>
                    <a:pt x="18880" y="3"/>
                    <a:pt x="18880" y="0"/>
                  </a:cubicBezTo>
                  <a:close/>
                  <a:moveTo>
                    <a:pt x="0" y="0"/>
                  </a:moveTo>
                  <a:lnTo>
                    <a:pt x="0" y="15378"/>
                  </a:lnTo>
                  <a:cubicBezTo>
                    <a:pt x="0" y="16145"/>
                    <a:pt x="567" y="16812"/>
                    <a:pt x="1301" y="16912"/>
                  </a:cubicBezTo>
                  <a:cubicBezTo>
                    <a:pt x="3711" y="17295"/>
                    <a:pt x="6204" y="17472"/>
                    <a:pt x="8767" y="17472"/>
                  </a:cubicBezTo>
                  <a:cubicBezTo>
                    <a:pt x="11561" y="17472"/>
                    <a:pt x="14439" y="17262"/>
                    <a:pt x="17379" y="16879"/>
                  </a:cubicBezTo>
                  <a:cubicBezTo>
                    <a:pt x="18147" y="16779"/>
                    <a:pt x="18747" y="16112"/>
                    <a:pt x="18747" y="15344"/>
                  </a:cubicBezTo>
                  <a:lnTo>
                    <a:pt x="18880" y="9"/>
                  </a:lnTo>
                  <a:lnTo>
                    <a:pt x="18880" y="9"/>
                  </a:lnTo>
                  <a:cubicBezTo>
                    <a:pt x="18859" y="1206"/>
                    <a:pt x="14631" y="2168"/>
                    <a:pt x="9440" y="2168"/>
                  </a:cubicBezTo>
                  <a:cubicBezTo>
                    <a:pt x="4237" y="2168"/>
                    <a:pt x="0" y="1201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51"/>
            <p:cNvSpPr/>
            <p:nvPr/>
          </p:nvSpPr>
          <p:spPr>
            <a:xfrm>
              <a:off x="780325" y="4029568"/>
              <a:ext cx="804244" cy="686091"/>
            </a:xfrm>
            <a:custGeom>
              <a:avLst/>
              <a:gdLst/>
              <a:ahLst/>
              <a:cxnLst/>
              <a:rect l="l" t="t" r="r" b="b"/>
              <a:pathLst>
                <a:path w="18848" h="16079" extrusionOk="0">
                  <a:moveTo>
                    <a:pt x="2936" y="1301"/>
                  </a:moveTo>
                  <a:cubicBezTo>
                    <a:pt x="3703" y="1368"/>
                    <a:pt x="4437" y="1401"/>
                    <a:pt x="5171" y="1434"/>
                  </a:cubicBezTo>
                  <a:cubicBezTo>
                    <a:pt x="5437" y="1434"/>
                    <a:pt x="5638" y="1668"/>
                    <a:pt x="5638" y="1935"/>
                  </a:cubicBezTo>
                  <a:lnTo>
                    <a:pt x="5638" y="4003"/>
                  </a:lnTo>
                  <a:cubicBezTo>
                    <a:pt x="5606" y="4284"/>
                    <a:pt x="5400" y="4506"/>
                    <a:pt x="5127" y="4506"/>
                  </a:cubicBezTo>
                  <a:cubicBezTo>
                    <a:pt x="5109" y="4506"/>
                    <a:pt x="5090" y="4505"/>
                    <a:pt x="5071" y="4503"/>
                  </a:cubicBezTo>
                  <a:cubicBezTo>
                    <a:pt x="4337" y="4470"/>
                    <a:pt x="3569" y="4370"/>
                    <a:pt x="2836" y="4270"/>
                  </a:cubicBezTo>
                  <a:cubicBezTo>
                    <a:pt x="2569" y="4236"/>
                    <a:pt x="2369" y="4003"/>
                    <a:pt x="2369" y="3769"/>
                  </a:cubicBezTo>
                  <a:lnTo>
                    <a:pt x="2402" y="1801"/>
                  </a:lnTo>
                  <a:cubicBezTo>
                    <a:pt x="2402" y="1534"/>
                    <a:pt x="2669" y="1301"/>
                    <a:pt x="2936" y="1301"/>
                  </a:cubicBezTo>
                  <a:close/>
                  <a:moveTo>
                    <a:pt x="15611" y="1301"/>
                  </a:moveTo>
                  <a:cubicBezTo>
                    <a:pt x="15878" y="1301"/>
                    <a:pt x="16145" y="1534"/>
                    <a:pt x="16145" y="1801"/>
                  </a:cubicBezTo>
                  <a:lnTo>
                    <a:pt x="16178" y="3769"/>
                  </a:lnTo>
                  <a:cubicBezTo>
                    <a:pt x="16178" y="4036"/>
                    <a:pt x="15978" y="4236"/>
                    <a:pt x="15745" y="4270"/>
                  </a:cubicBezTo>
                  <a:cubicBezTo>
                    <a:pt x="14978" y="4370"/>
                    <a:pt x="14244" y="4470"/>
                    <a:pt x="13477" y="4503"/>
                  </a:cubicBezTo>
                  <a:cubicBezTo>
                    <a:pt x="13457" y="4505"/>
                    <a:pt x="13438" y="4506"/>
                    <a:pt x="13420" y="4506"/>
                  </a:cubicBezTo>
                  <a:cubicBezTo>
                    <a:pt x="13147" y="4506"/>
                    <a:pt x="12943" y="4284"/>
                    <a:pt x="12943" y="4003"/>
                  </a:cubicBezTo>
                  <a:lnTo>
                    <a:pt x="12909" y="1935"/>
                  </a:lnTo>
                  <a:cubicBezTo>
                    <a:pt x="12909" y="1668"/>
                    <a:pt x="13110" y="1434"/>
                    <a:pt x="13410" y="1434"/>
                  </a:cubicBezTo>
                  <a:cubicBezTo>
                    <a:pt x="14144" y="1401"/>
                    <a:pt x="14878" y="1368"/>
                    <a:pt x="15611" y="1301"/>
                  </a:cubicBezTo>
                  <a:close/>
                  <a:moveTo>
                    <a:pt x="6405" y="1468"/>
                  </a:moveTo>
                  <a:cubicBezTo>
                    <a:pt x="7172" y="1501"/>
                    <a:pt x="7906" y="1501"/>
                    <a:pt x="8673" y="1501"/>
                  </a:cubicBezTo>
                  <a:cubicBezTo>
                    <a:pt x="8940" y="1501"/>
                    <a:pt x="9173" y="1735"/>
                    <a:pt x="9173" y="2035"/>
                  </a:cubicBezTo>
                  <a:lnTo>
                    <a:pt x="9173" y="4203"/>
                  </a:lnTo>
                  <a:cubicBezTo>
                    <a:pt x="9173" y="4470"/>
                    <a:pt x="8940" y="4703"/>
                    <a:pt x="8640" y="4703"/>
                  </a:cubicBezTo>
                  <a:cubicBezTo>
                    <a:pt x="7873" y="4703"/>
                    <a:pt x="7105" y="4670"/>
                    <a:pt x="6338" y="4603"/>
                  </a:cubicBezTo>
                  <a:cubicBezTo>
                    <a:pt x="6071" y="4603"/>
                    <a:pt x="5871" y="4370"/>
                    <a:pt x="5871" y="4103"/>
                  </a:cubicBezTo>
                  <a:lnTo>
                    <a:pt x="5904" y="1968"/>
                  </a:lnTo>
                  <a:cubicBezTo>
                    <a:pt x="5904" y="1701"/>
                    <a:pt x="6138" y="1468"/>
                    <a:pt x="6405" y="1468"/>
                  </a:cubicBezTo>
                  <a:close/>
                  <a:moveTo>
                    <a:pt x="12142" y="1468"/>
                  </a:moveTo>
                  <a:cubicBezTo>
                    <a:pt x="12442" y="1468"/>
                    <a:pt x="12676" y="1701"/>
                    <a:pt x="12676" y="1968"/>
                  </a:cubicBezTo>
                  <a:lnTo>
                    <a:pt x="12709" y="4103"/>
                  </a:lnTo>
                  <a:cubicBezTo>
                    <a:pt x="12709" y="4370"/>
                    <a:pt x="12509" y="4603"/>
                    <a:pt x="12209" y="4603"/>
                  </a:cubicBezTo>
                  <a:cubicBezTo>
                    <a:pt x="11442" y="4637"/>
                    <a:pt x="10675" y="4670"/>
                    <a:pt x="9907" y="4703"/>
                  </a:cubicBezTo>
                  <a:cubicBezTo>
                    <a:pt x="9640" y="4703"/>
                    <a:pt x="9407" y="4470"/>
                    <a:pt x="9407" y="4170"/>
                  </a:cubicBezTo>
                  <a:lnTo>
                    <a:pt x="9407" y="2001"/>
                  </a:lnTo>
                  <a:cubicBezTo>
                    <a:pt x="9407" y="1735"/>
                    <a:pt x="9640" y="1501"/>
                    <a:pt x="9907" y="1501"/>
                  </a:cubicBezTo>
                  <a:cubicBezTo>
                    <a:pt x="10641" y="1501"/>
                    <a:pt x="11408" y="1501"/>
                    <a:pt x="12142" y="1468"/>
                  </a:cubicBezTo>
                  <a:close/>
                  <a:moveTo>
                    <a:pt x="2878" y="4533"/>
                  </a:moveTo>
                  <a:cubicBezTo>
                    <a:pt x="2897" y="4533"/>
                    <a:pt x="2916" y="4534"/>
                    <a:pt x="2936" y="4537"/>
                  </a:cubicBezTo>
                  <a:cubicBezTo>
                    <a:pt x="3670" y="4637"/>
                    <a:pt x="4403" y="4703"/>
                    <a:pt x="5137" y="4770"/>
                  </a:cubicBezTo>
                  <a:cubicBezTo>
                    <a:pt x="5404" y="4770"/>
                    <a:pt x="5604" y="5004"/>
                    <a:pt x="5604" y="5270"/>
                  </a:cubicBezTo>
                  <a:lnTo>
                    <a:pt x="5571" y="7372"/>
                  </a:lnTo>
                  <a:cubicBezTo>
                    <a:pt x="5571" y="7653"/>
                    <a:pt x="5337" y="7876"/>
                    <a:pt x="5061" y="7876"/>
                  </a:cubicBezTo>
                  <a:cubicBezTo>
                    <a:pt x="5042" y="7876"/>
                    <a:pt x="5023" y="7874"/>
                    <a:pt x="5004" y="7872"/>
                  </a:cubicBezTo>
                  <a:cubicBezTo>
                    <a:pt x="4270" y="7739"/>
                    <a:pt x="3503" y="7639"/>
                    <a:pt x="2736" y="7472"/>
                  </a:cubicBezTo>
                  <a:cubicBezTo>
                    <a:pt x="2502" y="7439"/>
                    <a:pt x="2335" y="7205"/>
                    <a:pt x="2335" y="6972"/>
                  </a:cubicBezTo>
                  <a:lnTo>
                    <a:pt x="2369" y="5037"/>
                  </a:lnTo>
                  <a:cubicBezTo>
                    <a:pt x="2369" y="4756"/>
                    <a:pt x="2602" y="4533"/>
                    <a:pt x="2878" y="4533"/>
                  </a:cubicBezTo>
                  <a:close/>
                  <a:moveTo>
                    <a:pt x="15702" y="4533"/>
                  </a:moveTo>
                  <a:cubicBezTo>
                    <a:pt x="15978" y="4533"/>
                    <a:pt x="16212" y="4756"/>
                    <a:pt x="16212" y="5037"/>
                  </a:cubicBezTo>
                  <a:lnTo>
                    <a:pt x="16245" y="6972"/>
                  </a:lnTo>
                  <a:cubicBezTo>
                    <a:pt x="16245" y="7205"/>
                    <a:pt x="16078" y="7439"/>
                    <a:pt x="15812" y="7472"/>
                  </a:cubicBezTo>
                  <a:cubicBezTo>
                    <a:pt x="15044" y="7639"/>
                    <a:pt x="14310" y="7772"/>
                    <a:pt x="13543" y="7872"/>
                  </a:cubicBezTo>
                  <a:cubicBezTo>
                    <a:pt x="13524" y="7874"/>
                    <a:pt x="13505" y="7876"/>
                    <a:pt x="13486" y="7876"/>
                  </a:cubicBezTo>
                  <a:cubicBezTo>
                    <a:pt x="13210" y="7876"/>
                    <a:pt x="12976" y="7653"/>
                    <a:pt x="12976" y="7372"/>
                  </a:cubicBezTo>
                  <a:lnTo>
                    <a:pt x="12943" y="5270"/>
                  </a:lnTo>
                  <a:cubicBezTo>
                    <a:pt x="12943" y="5004"/>
                    <a:pt x="13143" y="4803"/>
                    <a:pt x="13410" y="4770"/>
                  </a:cubicBezTo>
                  <a:cubicBezTo>
                    <a:pt x="14144" y="4703"/>
                    <a:pt x="14878" y="4637"/>
                    <a:pt x="15645" y="4537"/>
                  </a:cubicBezTo>
                  <a:cubicBezTo>
                    <a:pt x="15664" y="4534"/>
                    <a:pt x="15683" y="4533"/>
                    <a:pt x="15702" y="4533"/>
                  </a:cubicBezTo>
                  <a:close/>
                  <a:moveTo>
                    <a:pt x="6371" y="4837"/>
                  </a:moveTo>
                  <a:cubicBezTo>
                    <a:pt x="7139" y="4904"/>
                    <a:pt x="7906" y="4937"/>
                    <a:pt x="8673" y="4937"/>
                  </a:cubicBezTo>
                  <a:cubicBezTo>
                    <a:pt x="8940" y="4937"/>
                    <a:pt x="9173" y="5170"/>
                    <a:pt x="9173" y="5437"/>
                  </a:cubicBezTo>
                  <a:lnTo>
                    <a:pt x="9173" y="7639"/>
                  </a:lnTo>
                  <a:cubicBezTo>
                    <a:pt x="9173" y="7906"/>
                    <a:pt x="8940" y="8139"/>
                    <a:pt x="8640" y="8139"/>
                  </a:cubicBezTo>
                  <a:cubicBezTo>
                    <a:pt x="7873" y="8139"/>
                    <a:pt x="7072" y="8072"/>
                    <a:pt x="6271" y="8006"/>
                  </a:cubicBezTo>
                  <a:cubicBezTo>
                    <a:pt x="6005" y="7972"/>
                    <a:pt x="5804" y="7739"/>
                    <a:pt x="5838" y="7505"/>
                  </a:cubicBezTo>
                  <a:lnTo>
                    <a:pt x="5838" y="5337"/>
                  </a:lnTo>
                  <a:cubicBezTo>
                    <a:pt x="5838" y="5070"/>
                    <a:pt x="6105" y="4837"/>
                    <a:pt x="6371" y="4837"/>
                  </a:cubicBezTo>
                  <a:close/>
                  <a:moveTo>
                    <a:pt x="12176" y="4837"/>
                  </a:moveTo>
                  <a:cubicBezTo>
                    <a:pt x="12476" y="4837"/>
                    <a:pt x="12709" y="5070"/>
                    <a:pt x="12709" y="5337"/>
                  </a:cubicBezTo>
                  <a:lnTo>
                    <a:pt x="12743" y="7472"/>
                  </a:lnTo>
                  <a:cubicBezTo>
                    <a:pt x="12743" y="7739"/>
                    <a:pt x="12543" y="7972"/>
                    <a:pt x="12276" y="8006"/>
                  </a:cubicBezTo>
                  <a:cubicBezTo>
                    <a:pt x="11508" y="8072"/>
                    <a:pt x="10708" y="8106"/>
                    <a:pt x="9907" y="8139"/>
                  </a:cubicBezTo>
                  <a:cubicBezTo>
                    <a:pt x="9640" y="8139"/>
                    <a:pt x="9407" y="7906"/>
                    <a:pt x="9407" y="7639"/>
                  </a:cubicBezTo>
                  <a:lnTo>
                    <a:pt x="9407" y="5437"/>
                  </a:lnTo>
                  <a:cubicBezTo>
                    <a:pt x="9407" y="5170"/>
                    <a:pt x="9607" y="4937"/>
                    <a:pt x="9907" y="4937"/>
                  </a:cubicBezTo>
                  <a:cubicBezTo>
                    <a:pt x="10675" y="4937"/>
                    <a:pt x="11408" y="4904"/>
                    <a:pt x="12176" y="4837"/>
                  </a:cubicBezTo>
                  <a:close/>
                  <a:moveTo>
                    <a:pt x="15702" y="7736"/>
                  </a:moveTo>
                  <a:cubicBezTo>
                    <a:pt x="15982" y="7736"/>
                    <a:pt x="16245" y="7958"/>
                    <a:pt x="16245" y="8239"/>
                  </a:cubicBezTo>
                  <a:lnTo>
                    <a:pt x="16279" y="10174"/>
                  </a:lnTo>
                  <a:cubicBezTo>
                    <a:pt x="16312" y="10407"/>
                    <a:pt x="16145" y="10608"/>
                    <a:pt x="15912" y="10674"/>
                  </a:cubicBezTo>
                  <a:cubicBezTo>
                    <a:pt x="15144" y="10908"/>
                    <a:pt x="14377" y="11075"/>
                    <a:pt x="13610" y="11208"/>
                  </a:cubicBezTo>
                  <a:cubicBezTo>
                    <a:pt x="13591" y="11210"/>
                    <a:pt x="13572" y="11211"/>
                    <a:pt x="13553" y="11211"/>
                  </a:cubicBezTo>
                  <a:cubicBezTo>
                    <a:pt x="13277" y="11211"/>
                    <a:pt x="13041" y="10989"/>
                    <a:pt x="13010" y="10708"/>
                  </a:cubicBezTo>
                  <a:lnTo>
                    <a:pt x="13010" y="8606"/>
                  </a:lnTo>
                  <a:cubicBezTo>
                    <a:pt x="12976" y="8373"/>
                    <a:pt x="13176" y="8139"/>
                    <a:pt x="13443" y="8106"/>
                  </a:cubicBezTo>
                  <a:cubicBezTo>
                    <a:pt x="14177" y="8006"/>
                    <a:pt x="14911" y="7906"/>
                    <a:pt x="15645" y="7739"/>
                  </a:cubicBezTo>
                  <a:cubicBezTo>
                    <a:pt x="15664" y="7737"/>
                    <a:pt x="15683" y="7736"/>
                    <a:pt x="15702" y="7736"/>
                  </a:cubicBezTo>
                  <a:close/>
                  <a:moveTo>
                    <a:pt x="2798" y="7761"/>
                  </a:moveTo>
                  <a:cubicBezTo>
                    <a:pt x="2832" y="7761"/>
                    <a:pt x="2867" y="7764"/>
                    <a:pt x="2902" y="7772"/>
                  </a:cubicBezTo>
                  <a:cubicBezTo>
                    <a:pt x="3670" y="7906"/>
                    <a:pt x="4403" y="8039"/>
                    <a:pt x="5137" y="8106"/>
                  </a:cubicBezTo>
                  <a:cubicBezTo>
                    <a:pt x="5371" y="8139"/>
                    <a:pt x="5571" y="8373"/>
                    <a:pt x="5571" y="8640"/>
                  </a:cubicBezTo>
                  <a:lnTo>
                    <a:pt x="5538" y="10708"/>
                  </a:lnTo>
                  <a:cubicBezTo>
                    <a:pt x="5538" y="11003"/>
                    <a:pt x="5329" y="11219"/>
                    <a:pt x="5050" y="11219"/>
                  </a:cubicBezTo>
                  <a:cubicBezTo>
                    <a:pt x="5013" y="11219"/>
                    <a:pt x="4976" y="11216"/>
                    <a:pt x="4937" y="11208"/>
                  </a:cubicBezTo>
                  <a:cubicBezTo>
                    <a:pt x="4170" y="11075"/>
                    <a:pt x="3403" y="10908"/>
                    <a:pt x="2635" y="10674"/>
                  </a:cubicBezTo>
                  <a:cubicBezTo>
                    <a:pt x="2435" y="10641"/>
                    <a:pt x="2269" y="10407"/>
                    <a:pt x="2269" y="10174"/>
                  </a:cubicBezTo>
                  <a:lnTo>
                    <a:pt x="2302" y="8239"/>
                  </a:lnTo>
                  <a:cubicBezTo>
                    <a:pt x="2302" y="7974"/>
                    <a:pt x="2536" y="7761"/>
                    <a:pt x="2798" y="7761"/>
                  </a:cubicBezTo>
                  <a:close/>
                  <a:moveTo>
                    <a:pt x="12209" y="8239"/>
                  </a:moveTo>
                  <a:cubicBezTo>
                    <a:pt x="12476" y="8239"/>
                    <a:pt x="12743" y="8439"/>
                    <a:pt x="12743" y="8740"/>
                  </a:cubicBezTo>
                  <a:lnTo>
                    <a:pt x="12776" y="10908"/>
                  </a:lnTo>
                  <a:cubicBezTo>
                    <a:pt x="12776" y="11141"/>
                    <a:pt x="12609" y="11375"/>
                    <a:pt x="12342" y="11408"/>
                  </a:cubicBezTo>
                  <a:cubicBezTo>
                    <a:pt x="11542" y="11508"/>
                    <a:pt x="10708" y="11575"/>
                    <a:pt x="9907" y="11575"/>
                  </a:cubicBezTo>
                  <a:cubicBezTo>
                    <a:pt x="9890" y="11577"/>
                    <a:pt x="9873" y="11578"/>
                    <a:pt x="9856" y="11578"/>
                  </a:cubicBezTo>
                  <a:cubicBezTo>
                    <a:pt x="9611" y="11578"/>
                    <a:pt x="9407" y="11356"/>
                    <a:pt x="9407" y="11075"/>
                  </a:cubicBezTo>
                  <a:lnTo>
                    <a:pt x="9407" y="8873"/>
                  </a:lnTo>
                  <a:cubicBezTo>
                    <a:pt x="9407" y="8606"/>
                    <a:pt x="9607" y="8373"/>
                    <a:pt x="9907" y="8373"/>
                  </a:cubicBezTo>
                  <a:cubicBezTo>
                    <a:pt x="10675" y="8373"/>
                    <a:pt x="11442" y="8339"/>
                    <a:pt x="12209" y="8239"/>
                  </a:cubicBezTo>
                  <a:close/>
                  <a:moveTo>
                    <a:pt x="6371" y="8239"/>
                  </a:moveTo>
                  <a:cubicBezTo>
                    <a:pt x="7139" y="8339"/>
                    <a:pt x="7906" y="8373"/>
                    <a:pt x="8673" y="8373"/>
                  </a:cubicBezTo>
                  <a:cubicBezTo>
                    <a:pt x="8940" y="8373"/>
                    <a:pt x="9173" y="8606"/>
                    <a:pt x="9173" y="8873"/>
                  </a:cubicBezTo>
                  <a:lnTo>
                    <a:pt x="9173" y="11075"/>
                  </a:lnTo>
                  <a:cubicBezTo>
                    <a:pt x="9173" y="11375"/>
                    <a:pt x="8940" y="11608"/>
                    <a:pt x="8640" y="11608"/>
                  </a:cubicBezTo>
                  <a:cubicBezTo>
                    <a:pt x="7839" y="11575"/>
                    <a:pt x="7039" y="11508"/>
                    <a:pt x="6205" y="11408"/>
                  </a:cubicBezTo>
                  <a:cubicBezTo>
                    <a:pt x="5971" y="11375"/>
                    <a:pt x="5771" y="11141"/>
                    <a:pt x="5771" y="10908"/>
                  </a:cubicBezTo>
                  <a:lnTo>
                    <a:pt x="5804" y="8740"/>
                  </a:lnTo>
                  <a:cubicBezTo>
                    <a:pt x="5804" y="8439"/>
                    <a:pt x="6071" y="8239"/>
                    <a:pt x="6371" y="8239"/>
                  </a:cubicBezTo>
                  <a:close/>
                  <a:moveTo>
                    <a:pt x="2725" y="10985"/>
                  </a:moveTo>
                  <a:cubicBezTo>
                    <a:pt x="2773" y="10985"/>
                    <a:pt x="2821" y="10992"/>
                    <a:pt x="2869" y="11008"/>
                  </a:cubicBezTo>
                  <a:cubicBezTo>
                    <a:pt x="3636" y="11208"/>
                    <a:pt x="4370" y="11341"/>
                    <a:pt x="5104" y="11475"/>
                  </a:cubicBezTo>
                  <a:cubicBezTo>
                    <a:pt x="5337" y="11508"/>
                    <a:pt x="5504" y="11742"/>
                    <a:pt x="5504" y="11975"/>
                  </a:cubicBezTo>
                  <a:lnTo>
                    <a:pt x="5504" y="14043"/>
                  </a:lnTo>
                  <a:cubicBezTo>
                    <a:pt x="5504" y="14338"/>
                    <a:pt x="5269" y="14555"/>
                    <a:pt x="4984" y="14555"/>
                  </a:cubicBezTo>
                  <a:cubicBezTo>
                    <a:pt x="4947" y="14555"/>
                    <a:pt x="4909" y="14551"/>
                    <a:pt x="4870" y="14544"/>
                  </a:cubicBezTo>
                  <a:cubicBezTo>
                    <a:pt x="4103" y="14377"/>
                    <a:pt x="3336" y="14143"/>
                    <a:pt x="2569" y="13877"/>
                  </a:cubicBezTo>
                  <a:cubicBezTo>
                    <a:pt x="2335" y="13810"/>
                    <a:pt x="2202" y="13610"/>
                    <a:pt x="2202" y="13376"/>
                  </a:cubicBezTo>
                  <a:lnTo>
                    <a:pt x="2235" y="11475"/>
                  </a:lnTo>
                  <a:cubicBezTo>
                    <a:pt x="2235" y="11194"/>
                    <a:pt x="2471" y="10985"/>
                    <a:pt x="2725" y="10985"/>
                  </a:cubicBezTo>
                  <a:close/>
                  <a:moveTo>
                    <a:pt x="15822" y="10985"/>
                  </a:moveTo>
                  <a:cubicBezTo>
                    <a:pt x="16076" y="10985"/>
                    <a:pt x="16312" y="11194"/>
                    <a:pt x="16312" y="11475"/>
                  </a:cubicBezTo>
                  <a:lnTo>
                    <a:pt x="16345" y="13376"/>
                  </a:lnTo>
                  <a:cubicBezTo>
                    <a:pt x="16345" y="13610"/>
                    <a:pt x="16212" y="13810"/>
                    <a:pt x="16012" y="13877"/>
                  </a:cubicBezTo>
                  <a:cubicBezTo>
                    <a:pt x="15244" y="14143"/>
                    <a:pt x="14444" y="14377"/>
                    <a:pt x="13677" y="14544"/>
                  </a:cubicBezTo>
                  <a:cubicBezTo>
                    <a:pt x="13642" y="14551"/>
                    <a:pt x="13607" y="14555"/>
                    <a:pt x="13573" y="14555"/>
                  </a:cubicBezTo>
                  <a:cubicBezTo>
                    <a:pt x="13311" y="14555"/>
                    <a:pt x="13076" y="14338"/>
                    <a:pt x="13076" y="14043"/>
                  </a:cubicBezTo>
                  <a:lnTo>
                    <a:pt x="13043" y="11975"/>
                  </a:lnTo>
                  <a:cubicBezTo>
                    <a:pt x="13043" y="11742"/>
                    <a:pt x="13210" y="11508"/>
                    <a:pt x="13477" y="11475"/>
                  </a:cubicBezTo>
                  <a:cubicBezTo>
                    <a:pt x="14210" y="11341"/>
                    <a:pt x="14944" y="11208"/>
                    <a:pt x="15678" y="11008"/>
                  </a:cubicBezTo>
                  <a:cubicBezTo>
                    <a:pt x="15726" y="10992"/>
                    <a:pt x="15774" y="10985"/>
                    <a:pt x="15822" y="10985"/>
                  </a:cubicBezTo>
                  <a:close/>
                  <a:moveTo>
                    <a:pt x="6281" y="11639"/>
                  </a:moveTo>
                  <a:cubicBezTo>
                    <a:pt x="6300" y="11639"/>
                    <a:pt x="6319" y="11640"/>
                    <a:pt x="6338" y="11642"/>
                  </a:cubicBezTo>
                  <a:cubicBezTo>
                    <a:pt x="7272" y="11775"/>
                    <a:pt x="8239" y="11842"/>
                    <a:pt x="9173" y="11842"/>
                  </a:cubicBezTo>
                  <a:lnTo>
                    <a:pt x="9173" y="14510"/>
                  </a:lnTo>
                  <a:cubicBezTo>
                    <a:pt x="9173" y="14791"/>
                    <a:pt x="8969" y="15014"/>
                    <a:pt x="8697" y="15014"/>
                  </a:cubicBezTo>
                  <a:cubicBezTo>
                    <a:pt x="8678" y="15014"/>
                    <a:pt x="8659" y="15013"/>
                    <a:pt x="8640" y="15011"/>
                  </a:cubicBezTo>
                  <a:cubicBezTo>
                    <a:pt x="7806" y="15011"/>
                    <a:pt x="6972" y="14911"/>
                    <a:pt x="6171" y="14777"/>
                  </a:cubicBezTo>
                  <a:cubicBezTo>
                    <a:pt x="5904" y="14744"/>
                    <a:pt x="5738" y="14510"/>
                    <a:pt x="5738" y="14277"/>
                  </a:cubicBezTo>
                  <a:lnTo>
                    <a:pt x="5771" y="12142"/>
                  </a:lnTo>
                  <a:cubicBezTo>
                    <a:pt x="5771" y="11861"/>
                    <a:pt x="6005" y="11639"/>
                    <a:pt x="6281" y="11639"/>
                  </a:cubicBezTo>
                  <a:close/>
                  <a:moveTo>
                    <a:pt x="12345" y="11664"/>
                  </a:moveTo>
                  <a:cubicBezTo>
                    <a:pt x="12601" y="11664"/>
                    <a:pt x="12809" y="11877"/>
                    <a:pt x="12809" y="12142"/>
                  </a:cubicBezTo>
                  <a:lnTo>
                    <a:pt x="12843" y="14277"/>
                  </a:lnTo>
                  <a:cubicBezTo>
                    <a:pt x="12843" y="14544"/>
                    <a:pt x="12643" y="14744"/>
                    <a:pt x="12409" y="14777"/>
                  </a:cubicBezTo>
                  <a:cubicBezTo>
                    <a:pt x="11575" y="14911"/>
                    <a:pt x="10741" y="15011"/>
                    <a:pt x="9907" y="15011"/>
                  </a:cubicBezTo>
                  <a:cubicBezTo>
                    <a:pt x="9890" y="15013"/>
                    <a:pt x="9873" y="15014"/>
                    <a:pt x="9856" y="15014"/>
                  </a:cubicBezTo>
                  <a:cubicBezTo>
                    <a:pt x="9611" y="15014"/>
                    <a:pt x="9407" y="14791"/>
                    <a:pt x="9407" y="14510"/>
                  </a:cubicBezTo>
                  <a:lnTo>
                    <a:pt x="9407" y="12342"/>
                  </a:lnTo>
                  <a:cubicBezTo>
                    <a:pt x="9407" y="12075"/>
                    <a:pt x="9607" y="11842"/>
                    <a:pt x="9907" y="11842"/>
                  </a:cubicBezTo>
                  <a:cubicBezTo>
                    <a:pt x="10675" y="11808"/>
                    <a:pt x="11442" y="11742"/>
                    <a:pt x="12242" y="11675"/>
                  </a:cubicBezTo>
                  <a:cubicBezTo>
                    <a:pt x="12277" y="11667"/>
                    <a:pt x="12312" y="11664"/>
                    <a:pt x="12345" y="11664"/>
                  </a:cubicBezTo>
                  <a:close/>
                  <a:moveTo>
                    <a:pt x="2202" y="0"/>
                  </a:moveTo>
                  <a:lnTo>
                    <a:pt x="2202" y="500"/>
                  </a:lnTo>
                  <a:cubicBezTo>
                    <a:pt x="2202" y="801"/>
                    <a:pt x="1935" y="1001"/>
                    <a:pt x="1668" y="1001"/>
                  </a:cubicBezTo>
                  <a:cubicBezTo>
                    <a:pt x="1101" y="934"/>
                    <a:pt x="567" y="901"/>
                    <a:pt x="0" y="834"/>
                  </a:cubicBezTo>
                  <a:lnTo>
                    <a:pt x="0" y="1101"/>
                  </a:lnTo>
                  <a:cubicBezTo>
                    <a:pt x="567" y="1134"/>
                    <a:pt x="1134" y="1201"/>
                    <a:pt x="1701" y="1234"/>
                  </a:cubicBezTo>
                  <a:cubicBezTo>
                    <a:pt x="1968" y="1268"/>
                    <a:pt x="2202" y="1468"/>
                    <a:pt x="2168" y="1735"/>
                  </a:cubicBezTo>
                  <a:lnTo>
                    <a:pt x="2135" y="3603"/>
                  </a:lnTo>
                  <a:cubicBezTo>
                    <a:pt x="2135" y="3884"/>
                    <a:pt x="1901" y="4106"/>
                    <a:pt x="1625" y="4106"/>
                  </a:cubicBezTo>
                  <a:cubicBezTo>
                    <a:pt x="1606" y="4106"/>
                    <a:pt x="1587" y="4105"/>
                    <a:pt x="1568" y="4103"/>
                  </a:cubicBezTo>
                  <a:cubicBezTo>
                    <a:pt x="1034" y="4036"/>
                    <a:pt x="534" y="3936"/>
                    <a:pt x="0" y="3836"/>
                  </a:cubicBezTo>
                  <a:lnTo>
                    <a:pt x="0" y="4070"/>
                  </a:lnTo>
                  <a:cubicBezTo>
                    <a:pt x="567" y="4170"/>
                    <a:pt x="1134" y="4270"/>
                    <a:pt x="1701" y="4370"/>
                  </a:cubicBezTo>
                  <a:cubicBezTo>
                    <a:pt x="1935" y="4403"/>
                    <a:pt x="2135" y="4637"/>
                    <a:pt x="2135" y="4870"/>
                  </a:cubicBezTo>
                  <a:lnTo>
                    <a:pt x="2102" y="6705"/>
                  </a:lnTo>
                  <a:cubicBezTo>
                    <a:pt x="2102" y="7000"/>
                    <a:pt x="1867" y="7217"/>
                    <a:pt x="1582" y="7217"/>
                  </a:cubicBezTo>
                  <a:cubicBezTo>
                    <a:pt x="1545" y="7217"/>
                    <a:pt x="1506" y="7213"/>
                    <a:pt x="1468" y="7205"/>
                  </a:cubicBezTo>
                  <a:cubicBezTo>
                    <a:pt x="1001" y="7105"/>
                    <a:pt x="501" y="6972"/>
                    <a:pt x="0" y="6838"/>
                  </a:cubicBezTo>
                  <a:lnTo>
                    <a:pt x="0" y="7072"/>
                  </a:lnTo>
                  <a:cubicBezTo>
                    <a:pt x="567" y="7239"/>
                    <a:pt x="1134" y="7372"/>
                    <a:pt x="1668" y="7505"/>
                  </a:cubicBezTo>
                  <a:cubicBezTo>
                    <a:pt x="1902" y="7539"/>
                    <a:pt x="2068" y="7772"/>
                    <a:pt x="2068" y="8006"/>
                  </a:cubicBezTo>
                  <a:lnTo>
                    <a:pt x="2035" y="9840"/>
                  </a:lnTo>
                  <a:cubicBezTo>
                    <a:pt x="2035" y="10121"/>
                    <a:pt x="1799" y="10331"/>
                    <a:pt x="1525" y="10331"/>
                  </a:cubicBezTo>
                  <a:cubicBezTo>
                    <a:pt x="1474" y="10331"/>
                    <a:pt x="1421" y="10323"/>
                    <a:pt x="1368" y="10307"/>
                  </a:cubicBezTo>
                  <a:cubicBezTo>
                    <a:pt x="901" y="10174"/>
                    <a:pt x="467" y="10007"/>
                    <a:pt x="0" y="9840"/>
                  </a:cubicBezTo>
                  <a:lnTo>
                    <a:pt x="0" y="10074"/>
                  </a:lnTo>
                  <a:cubicBezTo>
                    <a:pt x="567" y="10307"/>
                    <a:pt x="1101" y="10474"/>
                    <a:pt x="1668" y="10641"/>
                  </a:cubicBezTo>
                  <a:cubicBezTo>
                    <a:pt x="1868" y="10708"/>
                    <a:pt x="2035" y="10908"/>
                    <a:pt x="2035" y="11141"/>
                  </a:cubicBezTo>
                  <a:lnTo>
                    <a:pt x="2002" y="12943"/>
                  </a:lnTo>
                  <a:cubicBezTo>
                    <a:pt x="2002" y="13238"/>
                    <a:pt x="1763" y="13448"/>
                    <a:pt x="1496" y="13448"/>
                  </a:cubicBezTo>
                  <a:cubicBezTo>
                    <a:pt x="1432" y="13448"/>
                    <a:pt x="1366" y="13435"/>
                    <a:pt x="1301" y="13410"/>
                  </a:cubicBezTo>
                  <a:cubicBezTo>
                    <a:pt x="868" y="13209"/>
                    <a:pt x="434" y="13009"/>
                    <a:pt x="0" y="12809"/>
                  </a:cubicBezTo>
                  <a:lnTo>
                    <a:pt x="0" y="13076"/>
                  </a:lnTo>
                  <a:cubicBezTo>
                    <a:pt x="534" y="13343"/>
                    <a:pt x="1101" y="13576"/>
                    <a:pt x="1635" y="13810"/>
                  </a:cubicBezTo>
                  <a:cubicBezTo>
                    <a:pt x="1835" y="13877"/>
                    <a:pt x="1968" y="14077"/>
                    <a:pt x="1968" y="14277"/>
                  </a:cubicBezTo>
                  <a:lnTo>
                    <a:pt x="1935" y="15611"/>
                  </a:lnTo>
                  <a:cubicBezTo>
                    <a:pt x="2035" y="15645"/>
                    <a:pt x="2102" y="15645"/>
                    <a:pt x="2168" y="15645"/>
                  </a:cubicBezTo>
                  <a:lnTo>
                    <a:pt x="2202" y="14711"/>
                  </a:lnTo>
                  <a:cubicBezTo>
                    <a:pt x="2202" y="14430"/>
                    <a:pt x="2438" y="14220"/>
                    <a:pt x="2711" y="14220"/>
                  </a:cubicBezTo>
                  <a:cubicBezTo>
                    <a:pt x="2763" y="14220"/>
                    <a:pt x="2816" y="14228"/>
                    <a:pt x="2869" y="14244"/>
                  </a:cubicBezTo>
                  <a:cubicBezTo>
                    <a:pt x="3603" y="14477"/>
                    <a:pt x="4337" y="14677"/>
                    <a:pt x="5071" y="14844"/>
                  </a:cubicBezTo>
                  <a:cubicBezTo>
                    <a:pt x="5304" y="14877"/>
                    <a:pt x="5471" y="15111"/>
                    <a:pt x="5471" y="15344"/>
                  </a:cubicBezTo>
                  <a:lnTo>
                    <a:pt x="5471" y="15978"/>
                  </a:lnTo>
                  <a:cubicBezTo>
                    <a:pt x="5538" y="15978"/>
                    <a:pt x="5638" y="15978"/>
                    <a:pt x="5704" y="16011"/>
                  </a:cubicBezTo>
                  <a:lnTo>
                    <a:pt x="5704" y="15544"/>
                  </a:lnTo>
                  <a:cubicBezTo>
                    <a:pt x="5736" y="15263"/>
                    <a:pt x="5971" y="15041"/>
                    <a:pt x="6248" y="15041"/>
                  </a:cubicBezTo>
                  <a:cubicBezTo>
                    <a:pt x="6266" y="15041"/>
                    <a:pt x="6286" y="15042"/>
                    <a:pt x="6305" y="15044"/>
                  </a:cubicBezTo>
                  <a:cubicBezTo>
                    <a:pt x="7072" y="15178"/>
                    <a:pt x="7873" y="15244"/>
                    <a:pt x="8673" y="15278"/>
                  </a:cubicBezTo>
                  <a:cubicBezTo>
                    <a:pt x="8940" y="15278"/>
                    <a:pt x="9173" y="15511"/>
                    <a:pt x="9173" y="15778"/>
                  </a:cubicBezTo>
                  <a:lnTo>
                    <a:pt x="9173" y="16078"/>
                  </a:lnTo>
                  <a:lnTo>
                    <a:pt x="9407" y="16078"/>
                  </a:lnTo>
                  <a:lnTo>
                    <a:pt x="9407" y="15778"/>
                  </a:lnTo>
                  <a:cubicBezTo>
                    <a:pt x="9407" y="15511"/>
                    <a:pt x="9640" y="15278"/>
                    <a:pt x="9907" y="15278"/>
                  </a:cubicBezTo>
                  <a:cubicBezTo>
                    <a:pt x="10675" y="15244"/>
                    <a:pt x="11475" y="15178"/>
                    <a:pt x="12276" y="15044"/>
                  </a:cubicBezTo>
                  <a:cubicBezTo>
                    <a:pt x="12295" y="15042"/>
                    <a:pt x="12314" y="15041"/>
                    <a:pt x="12333" y="15041"/>
                  </a:cubicBezTo>
                  <a:cubicBezTo>
                    <a:pt x="12609" y="15041"/>
                    <a:pt x="12843" y="15263"/>
                    <a:pt x="12843" y="15544"/>
                  </a:cubicBezTo>
                  <a:lnTo>
                    <a:pt x="12843" y="15945"/>
                  </a:lnTo>
                  <a:cubicBezTo>
                    <a:pt x="12943" y="15945"/>
                    <a:pt x="13010" y="15945"/>
                    <a:pt x="13110" y="15911"/>
                  </a:cubicBezTo>
                  <a:lnTo>
                    <a:pt x="13076" y="15344"/>
                  </a:lnTo>
                  <a:cubicBezTo>
                    <a:pt x="13076" y="15077"/>
                    <a:pt x="13243" y="14877"/>
                    <a:pt x="13477" y="14844"/>
                  </a:cubicBezTo>
                  <a:cubicBezTo>
                    <a:pt x="14210" y="14677"/>
                    <a:pt x="14978" y="14477"/>
                    <a:pt x="15711" y="14244"/>
                  </a:cubicBezTo>
                  <a:cubicBezTo>
                    <a:pt x="15759" y="14228"/>
                    <a:pt x="15808" y="14220"/>
                    <a:pt x="15858" y="14220"/>
                  </a:cubicBezTo>
                  <a:cubicBezTo>
                    <a:pt x="16119" y="14220"/>
                    <a:pt x="16379" y="14430"/>
                    <a:pt x="16379" y="14711"/>
                  </a:cubicBezTo>
                  <a:lnTo>
                    <a:pt x="16379" y="15611"/>
                  </a:lnTo>
                  <a:cubicBezTo>
                    <a:pt x="16479" y="15611"/>
                    <a:pt x="16545" y="15578"/>
                    <a:pt x="16612" y="15578"/>
                  </a:cubicBezTo>
                  <a:lnTo>
                    <a:pt x="16612" y="14277"/>
                  </a:lnTo>
                  <a:cubicBezTo>
                    <a:pt x="16612" y="14077"/>
                    <a:pt x="16746" y="13877"/>
                    <a:pt x="16912" y="13777"/>
                  </a:cubicBezTo>
                  <a:cubicBezTo>
                    <a:pt x="17546" y="13543"/>
                    <a:pt x="18147" y="13310"/>
                    <a:pt x="18747" y="13009"/>
                  </a:cubicBezTo>
                  <a:lnTo>
                    <a:pt x="18747" y="12742"/>
                  </a:lnTo>
                  <a:cubicBezTo>
                    <a:pt x="18247" y="12976"/>
                    <a:pt x="17780" y="13176"/>
                    <a:pt x="17279" y="13376"/>
                  </a:cubicBezTo>
                  <a:cubicBezTo>
                    <a:pt x="17209" y="13411"/>
                    <a:pt x="17137" y="13427"/>
                    <a:pt x="17067" y="13427"/>
                  </a:cubicBezTo>
                  <a:cubicBezTo>
                    <a:pt x="16807" y="13427"/>
                    <a:pt x="16579" y="13206"/>
                    <a:pt x="16579" y="12943"/>
                  </a:cubicBezTo>
                  <a:lnTo>
                    <a:pt x="16545" y="11141"/>
                  </a:lnTo>
                  <a:cubicBezTo>
                    <a:pt x="16545" y="10908"/>
                    <a:pt x="16679" y="10708"/>
                    <a:pt x="16912" y="10641"/>
                  </a:cubicBezTo>
                  <a:cubicBezTo>
                    <a:pt x="17513" y="10474"/>
                    <a:pt x="18147" y="10241"/>
                    <a:pt x="18780" y="10007"/>
                  </a:cubicBezTo>
                  <a:lnTo>
                    <a:pt x="18780" y="9740"/>
                  </a:lnTo>
                  <a:cubicBezTo>
                    <a:pt x="18247" y="9940"/>
                    <a:pt x="17713" y="10141"/>
                    <a:pt x="17179" y="10307"/>
                  </a:cubicBezTo>
                  <a:cubicBezTo>
                    <a:pt x="17131" y="10323"/>
                    <a:pt x="17083" y="10331"/>
                    <a:pt x="17035" y="10331"/>
                  </a:cubicBezTo>
                  <a:cubicBezTo>
                    <a:pt x="16781" y="10331"/>
                    <a:pt x="16540" y="10121"/>
                    <a:pt x="16512" y="9840"/>
                  </a:cubicBezTo>
                  <a:lnTo>
                    <a:pt x="16479" y="8006"/>
                  </a:lnTo>
                  <a:cubicBezTo>
                    <a:pt x="16479" y="7772"/>
                    <a:pt x="16645" y="7539"/>
                    <a:pt x="16879" y="7505"/>
                  </a:cubicBezTo>
                  <a:cubicBezTo>
                    <a:pt x="17513" y="7339"/>
                    <a:pt x="18147" y="7205"/>
                    <a:pt x="18780" y="7005"/>
                  </a:cubicBezTo>
                  <a:lnTo>
                    <a:pt x="18780" y="6772"/>
                  </a:lnTo>
                  <a:cubicBezTo>
                    <a:pt x="18213" y="6905"/>
                    <a:pt x="17646" y="7072"/>
                    <a:pt x="17079" y="7205"/>
                  </a:cubicBezTo>
                  <a:cubicBezTo>
                    <a:pt x="17044" y="7213"/>
                    <a:pt x="17010" y="7217"/>
                    <a:pt x="16975" y="7217"/>
                  </a:cubicBezTo>
                  <a:cubicBezTo>
                    <a:pt x="16713" y="7217"/>
                    <a:pt x="16479" y="7000"/>
                    <a:pt x="16479" y="6705"/>
                  </a:cubicBezTo>
                  <a:lnTo>
                    <a:pt x="16445" y="4870"/>
                  </a:lnTo>
                  <a:cubicBezTo>
                    <a:pt x="16445" y="4603"/>
                    <a:pt x="16612" y="4403"/>
                    <a:pt x="16879" y="4370"/>
                  </a:cubicBezTo>
                  <a:cubicBezTo>
                    <a:pt x="17513" y="4270"/>
                    <a:pt x="18180" y="4136"/>
                    <a:pt x="18814" y="4036"/>
                  </a:cubicBezTo>
                  <a:lnTo>
                    <a:pt x="18814" y="3803"/>
                  </a:lnTo>
                  <a:cubicBezTo>
                    <a:pt x="18213" y="3903"/>
                    <a:pt x="17613" y="4003"/>
                    <a:pt x="17012" y="4103"/>
                  </a:cubicBezTo>
                  <a:cubicBezTo>
                    <a:pt x="16993" y="4105"/>
                    <a:pt x="16974" y="4106"/>
                    <a:pt x="16955" y="4106"/>
                  </a:cubicBezTo>
                  <a:cubicBezTo>
                    <a:pt x="16675" y="4106"/>
                    <a:pt x="16412" y="3884"/>
                    <a:pt x="16412" y="3603"/>
                  </a:cubicBezTo>
                  <a:lnTo>
                    <a:pt x="16379" y="1735"/>
                  </a:lnTo>
                  <a:cubicBezTo>
                    <a:pt x="16379" y="1468"/>
                    <a:pt x="16579" y="1268"/>
                    <a:pt x="16846" y="1234"/>
                  </a:cubicBezTo>
                  <a:cubicBezTo>
                    <a:pt x="17513" y="1201"/>
                    <a:pt x="18180" y="1134"/>
                    <a:pt x="18847" y="1067"/>
                  </a:cubicBezTo>
                  <a:lnTo>
                    <a:pt x="18847" y="834"/>
                  </a:lnTo>
                  <a:cubicBezTo>
                    <a:pt x="18213" y="901"/>
                    <a:pt x="17546" y="934"/>
                    <a:pt x="16912" y="1001"/>
                  </a:cubicBezTo>
                  <a:cubicBezTo>
                    <a:pt x="16612" y="1001"/>
                    <a:pt x="16379" y="767"/>
                    <a:pt x="16379" y="500"/>
                  </a:cubicBezTo>
                  <a:lnTo>
                    <a:pt x="16345" y="67"/>
                  </a:lnTo>
                  <a:cubicBezTo>
                    <a:pt x="16345" y="67"/>
                    <a:pt x="16345" y="67"/>
                    <a:pt x="16345" y="100"/>
                  </a:cubicBezTo>
                  <a:cubicBezTo>
                    <a:pt x="16245" y="100"/>
                    <a:pt x="16178" y="133"/>
                    <a:pt x="16112" y="133"/>
                  </a:cubicBezTo>
                  <a:lnTo>
                    <a:pt x="16145" y="567"/>
                  </a:lnTo>
                  <a:cubicBezTo>
                    <a:pt x="16145" y="834"/>
                    <a:pt x="15912" y="1067"/>
                    <a:pt x="15645" y="1067"/>
                  </a:cubicBezTo>
                  <a:cubicBezTo>
                    <a:pt x="14911" y="1134"/>
                    <a:pt x="14177" y="1168"/>
                    <a:pt x="13443" y="1201"/>
                  </a:cubicBezTo>
                  <a:cubicBezTo>
                    <a:pt x="13143" y="1201"/>
                    <a:pt x="12909" y="967"/>
                    <a:pt x="12909" y="701"/>
                  </a:cubicBezTo>
                  <a:lnTo>
                    <a:pt x="12909" y="634"/>
                  </a:lnTo>
                  <a:lnTo>
                    <a:pt x="12676" y="634"/>
                  </a:lnTo>
                  <a:lnTo>
                    <a:pt x="12676" y="701"/>
                  </a:lnTo>
                  <a:cubicBezTo>
                    <a:pt x="12676" y="1001"/>
                    <a:pt x="12442" y="1234"/>
                    <a:pt x="12176" y="1234"/>
                  </a:cubicBezTo>
                  <a:cubicBezTo>
                    <a:pt x="11408" y="1234"/>
                    <a:pt x="10675" y="1268"/>
                    <a:pt x="9907" y="1268"/>
                  </a:cubicBezTo>
                  <a:cubicBezTo>
                    <a:pt x="9640" y="1268"/>
                    <a:pt x="9407" y="1034"/>
                    <a:pt x="9407" y="767"/>
                  </a:cubicBezTo>
                  <a:lnTo>
                    <a:pt x="9173" y="767"/>
                  </a:lnTo>
                  <a:cubicBezTo>
                    <a:pt x="9173" y="1034"/>
                    <a:pt x="8940" y="1268"/>
                    <a:pt x="8673" y="1268"/>
                  </a:cubicBezTo>
                  <a:cubicBezTo>
                    <a:pt x="7906" y="1268"/>
                    <a:pt x="7172" y="1234"/>
                    <a:pt x="6405" y="1234"/>
                  </a:cubicBezTo>
                  <a:cubicBezTo>
                    <a:pt x="6138" y="1234"/>
                    <a:pt x="5904" y="1001"/>
                    <a:pt x="5904" y="701"/>
                  </a:cubicBezTo>
                  <a:lnTo>
                    <a:pt x="5904" y="600"/>
                  </a:lnTo>
                  <a:lnTo>
                    <a:pt x="5671" y="600"/>
                  </a:lnTo>
                  <a:lnTo>
                    <a:pt x="5671" y="701"/>
                  </a:lnTo>
                  <a:cubicBezTo>
                    <a:pt x="5671" y="967"/>
                    <a:pt x="5437" y="1201"/>
                    <a:pt x="5137" y="1201"/>
                  </a:cubicBezTo>
                  <a:cubicBezTo>
                    <a:pt x="4403" y="1168"/>
                    <a:pt x="3670" y="1134"/>
                    <a:pt x="2936" y="1067"/>
                  </a:cubicBezTo>
                  <a:cubicBezTo>
                    <a:pt x="2635" y="1067"/>
                    <a:pt x="2435" y="834"/>
                    <a:pt x="2435" y="567"/>
                  </a:cubicBezTo>
                  <a:lnTo>
                    <a:pt x="2469" y="67"/>
                  </a:lnTo>
                  <a:cubicBezTo>
                    <a:pt x="2435" y="67"/>
                    <a:pt x="2402" y="67"/>
                    <a:pt x="2369" y="33"/>
                  </a:cubicBezTo>
                  <a:cubicBezTo>
                    <a:pt x="2335" y="33"/>
                    <a:pt x="2269" y="33"/>
                    <a:pt x="22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51"/>
            <p:cNvSpPr/>
            <p:nvPr/>
          </p:nvSpPr>
          <p:spPr>
            <a:xfrm>
              <a:off x="2482688" y="1904413"/>
              <a:ext cx="232039" cy="603567"/>
            </a:xfrm>
            <a:custGeom>
              <a:avLst/>
              <a:gdLst/>
              <a:ahLst/>
              <a:cxnLst/>
              <a:rect l="l" t="t" r="r" b="b"/>
              <a:pathLst>
                <a:path w="5438" h="14145" extrusionOk="0">
                  <a:moveTo>
                    <a:pt x="34" y="1"/>
                  </a:moveTo>
                  <a:lnTo>
                    <a:pt x="0" y="14144"/>
                  </a:lnTo>
                  <a:lnTo>
                    <a:pt x="5438" y="14144"/>
                  </a:lnTo>
                  <a:cubicBezTo>
                    <a:pt x="5438" y="14144"/>
                    <a:pt x="4537" y="2036"/>
                    <a:pt x="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51"/>
            <p:cNvSpPr/>
            <p:nvPr/>
          </p:nvSpPr>
          <p:spPr>
            <a:xfrm>
              <a:off x="2482688" y="2433920"/>
              <a:ext cx="276160" cy="276160"/>
            </a:xfrm>
            <a:custGeom>
              <a:avLst/>
              <a:gdLst/>
              <a:ahLst/>
              <a:cxnLst/>
              <a:rect l="l" t="t" r="r" b="b"/>
              <a:pathLst>
                <a:path w="6472" h="6472" extrusionOk="0">
                  <a:moveTo>
                    <a:pt x="3236" y="1"/>
                  </a:moveTo>
                  <a:cubicBezTo>
                    <a:pt x="1468" y="1"/>
                    <a:pt x="0" y="1435"/>
                    <a:pt x="0" y="3236"/>
                  </a:cubicBezTo>
                  <a:cubicBezTo>
                    <a:pt x="0" y="5038"/>
                    <a:pt x="1468" y="6472"/>
                    <a:pt x="3236" y="6472"/>
                  </a:cubicBezTo>
                  <a:cubicBezTo>
                    <a:pt x="5037" y="6472"/>
                    <a:pt x="6472" y="5038"/>
                    <a:pt x="6472" y="3236"/>
                  </a:cubicBezTo>
                  <a:cubicBezTo>
                    <a:pt x="6472" y="1435"/>
                    <a:pt x="5037" y="1"/>
                    <a:pt x="32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51"/>
            <p:cNvSpPr/>
            <p:nvPr/>
          </p:nvSpPr>
          <p:spPr>
            <a:xfrm>
              <a:off x="2512558" y="2507955"/>
              <a:ext cx="202170" cy="202128"/>
            </a:xfrm>
            <a:custGeom>
              <a:avLst/>
              <a:gdLst/>
              <a:ahLst/>
              <a:cxnLst/>
              <a:rect l="l" t="t" r="r" b="b"/>
              <a:pathLst>
                <a:path w="4738" h="4737" extrusionOk="0">
                  <a:moveTo>
                    <a:pt x="2369" y="0"/>
                  </a:moveTo>
                  <a:cubicBezTo>
                    <a:pt x="1068" y="0"/>
                    <a:pt x="1" y="1034"/>
                    <a:pt x="1" y="2369"/>
                  </a:cubicBezTo>
                  <a:cubicBezTo>
                    <a:pt x="1" y="3669"/>
                    <a:pt x="1068" y="4737"/>
                    <a:pt x="2369" y="4737"/>
                  </a:cubicBezTo>
                  <a:cubicBezTo>
                    <a:pt x="3670" y="4737"/>
                    <a:pt x="4738" y="3669"/>
                    <a:pt x="4738" y="2369"/>
                  </a:cubicBezTo>
                  <a:cubicBezTo>
                    <a:pt x="4738" y="1034"/>
                    <a:pt x="3670" y="0"/>
                    <a:pt x="2369" y="0"/>
                  </a:cubicBezTo>
                  <a:close/>
                </a:path>
              </a:pathLst>
            </a:custGeom>
            <a:solidFill>
              <a:srgbClr val="D36E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51"/>
            <p:cNvSpPr/>
            <p:nvPr/>
          </p:nvSpPr>
          <p:spPr>
            <a:xfrm>
              <a:off x="2145330" y="1286875"/>
              <a:ext cx="368711" cy="297325"/>
            </a:xfrm>
            <a:custGeom>
              <a:avLst/>
              <a:gdLst/>
              <a:ahLst/>
              <a:cxnLst/>
              <a:rect l="l" t="t" r="r" b="b"/>
              <a:pathLst>
                <a:path w="8641" h="6968" extrusionOk="0">
                  <a:moveTo>
                    <a:pt x="4124" y="1"/>
                  </a:moveTo>
                  <a:cubicBezTo>
                    <a:pt x="3798" y="1"/>
                    <a:pt x="3467" y="42"/>
                    <a:pt x="3136" y="129"/>
                  </a:cubicBezTo>
                  <a:cubicBezTo>
                    <a:pt x="1235" y="629"/>
                    <a:pt x="1" y="2497"/>
                    <a:pt x="268" y="4432"/>
                  </a:cubicBezTo>
                  <a:lnTo>
                    <a:pt x="635" y="6967"/>
                  </a:lnTo>
                  <a:lnTo>
                    <a:pt x="8640" y="4732"/>
                  </a:lnTo>
                  <a:lnTo>
                    <a:pt x="7706" y="2431"/>
                  </a:lnTo>
                  <a:cubicBezTo>
                    <a:pt x="7100" y="942"/>
                    <a:pt x="5674" y="1"/>
                    <a:pt x="41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51"/>
            <p:cNvSpPr/>
            <p:nvPr/>
          </p:nvSpPr>
          <p:spPr>
            <a:xfrm>
              <a:off x="2156724" y="1382886"/>
              <a:ext cx="357319" cy="201317"/>
            </a:xfrm>
            <a:custGeom>
              <a:avLst/>
              <a:gdLst/>
              <a:ahLst/>
              <a:cxnLst/>
              <a:rect l="l" t="t" r="r" b="b"/>
              <a:pathLst>
                <a:path w="8374" h="4718" extrusionOk="0">
                  <a:moveTo>
                    <a:pt x="6007" y="1"/>
                  </a:moveTo>
                  <a:cubicBezTo>
                    <a:pt x="5183" y="1"/>
                    <a:pt x="4238" y="145"/>
                    <a:pt x="3270" y="448"/>
                  </a:cubicBezTo>
                  <a:cubicBezTo>
                    <a:pt x="1902" y="848"/>
                    <a:pt x="734" y="1515"/>
                    <a:pt x="1" y="2216"/>
                  </a:cubicBezTo>
                  <a:lnTo>
                    <a:pt x="368" y="4717"/>
                  </a:lnTo>
                  <a:lnTo>
                    <a:pt x="8373" y="2482"/>
                  </a:lnTo>
                  <a:cubicBezTo>
                    <a:pt x="8373" y="2482"/>
                    <a:pt x="8373" y="2482"/>
                    <a:pt x="8373" y="2449"/>
                  </a:cubicBezTo>
                  <a:lnTo>
                    <a:pt x="7439" y="181"/>
                  </a:lnTo>
                  <a:cubicBezTo>
                    <a:pt x="7031" y="62"/>
                    <a:pt x="6544" y="1"/>
                    <a:pt x="6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51"/>
            <p:cNvSpPr/>
            <p:nvPr/>
          </p:nvSpPr>
          <p:spPr>
            <a:xfrm>
              <a:off x="1960309" y="1424063"/>
              <a:ext cx="768657" cy="294594"/>
            </a:xfrm>
            <a:custGeom>
              <a:avLst/>
              <a:gdLst/>
              <a:ahLst/>
              <a:cxnLst/>
              <a:rect l="l" t="t" r="r" b="b"/>
              <a:pathLst>
                <a:path w="18014" h="6904" extrusionOk="0">
                  <a:moveTo>
                    <a:pt x="15247" y="1"/>
                  </a:moveTo>
                  <a:cubicBezTo>
                    <a:pt x="13514" y="1"/>
                    <a:pt x="11022" y="425"/>
                    <a:pt x="8340" y="1251"/>
                  </a:cubicBezTo>
                  <a:cubicBezTo>
                    <a:pt x="3570" y="2718"/>
                    <a:pt x="0" y="4886"/>
                    <a:pt x="367" y="6121"/>
                  </a:cubicBezTo>
                  <a:cubicBezTo>
                    <a:pt x="528" y="6646"/>
                    <a:pt x="1417" y="6904"/>
                    <a:pt x="2766" y="6904"/>
                  </a:cubicBezTo>
                  <a:cubicBezTo>
                    <a:pt x="4499" y="6904"/>
                    <a:pt x="6992" y="6479"/>
                    <a:pt x="9674" y="5654"/>
                  </a:cubicBezTo>
                  <a:cubicBezTo>
                    <a:pt x="14444" y="4186"/>
                    <a:pt x="18013" y="2018"/>
                    <a:pt x="17646" y="784"/>
                  </a:cubicBezTo>
                  <a:cubicBezTo>
                    <a:pt x="17486" y="258"/>
                    <a:pt x="16597" y="1"/>
                    <a:pt x="152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51"/>
            <p:cNvSpPr/>
            <p:nvPr/>
          </p:nvSpPr>
          <p:spPr>
            <a:xfrm>
              <a:off x="1960309" y="1424063"/>
              <a:ext cx="754406" cy="272576"/>
            </a:xfrm>
            <a:custGeom>
              <a:avLst/>
              <a:gdLst/>
              <a:ahLst/>
              <a:cxnLst/>
              <a:rect l="l" t="t" r="r" b="b"/>
              <a:pathLst>
                <a:path w="17680" h="6388" extrusionOk="0">
                  <a:moveTo>
                    <a:pt x="15247" y="1"/>
                  </a:moveTo>
                  <a:cubicBezTo>
                    <a:pt x="13514" y="1"/>
                    <a:pt x="11022" y="425"/>
                    <a:pt x="8340" y="1251"/>
                  </a:cubicBezTo>
                  <a:cubicBezTo>
                    <a:pt x="3570" y="2718"/>
                    <a:pt x="0" y="4886"/>
                    <a:pt x="367" y="6121"/>
                  </a:cubicBezTo>
                  <a:cubicBezTo>
                    <a:pt x="401" y="6221"/>
                    <a:pt x="467" y="6287"/>
                    <a:pt x="534" y="6388"/>
                  </a:cubicBezTo>
                  <a:cubicBezTo>
                    <a:pt x="768" y="5120"/>
                    <a:pt x="4137" y="3185"/>
                    <a:pt x="8506" y="1851"/>
                  </a:cubicBezTo>
                  <a:cubicBezTo>
                    <a:pt x="11213" y="1031"/>
                    <a:pt x="13718" y="601"/>
                    <a:pt x="15456" y="601"/>
                  </a:cubicBezTo>
                  <a:cubicBezTo>
                    <a:pt x="16545" y="601"/>
                    <a:pt x="17333" y="770"/>
                    <a:pt x="17680" y="1117"/>
                  </a:cubicBezTo>
                  <a:cubicBezTo>
                    <a:pt x="17680" y="1017"/>
                    <a:pt x="17680" y="884"/>
                    <a:pt x="17646" y="784"/>
                  </a:cubicBezTo>
                  <a:cubicBezTo>
                    <a:pt x="17486" y="258"/>
                    <a:pt x="16597" y="1"/>
                    <a:pt x="15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51"/>
            <p:cNvSpPr/>
            <p:nvPr/>
          </p:nvSpPr>
          <p:spPr>
            <a:xfrm>
              <a:off x="1968843" y="1544482"/>
              <a:ext cx="513875" cy="479483"/>
            </a:xfrm>
            <a:custGeom>
              <a:avLst/>
              <a:gdLst/>
              <a:ahLst/>
              <a:cxnLst/>
              <a:rect l="l" t="t" r="r" b="b"/>
              <a:pathLst>
                <a:path w="12043" h="11237" extrusionOk="0">
                  <a:moveTo>
                    <a:pt x="9555" y="0"/>
                  </a:moveTo>
                  <a:cubicBezTo>
                    <a:pt x="9440" y="0"/>
                    <a:pt x="9324" y="10"/>
                    <a:pt x="9207" y="30"/>
                  </a:cubicBezTo>
                  <a:cubicBezTo>
                    <a:pt x="8440" y="163"/>
                    <a:pt x="7539" y="397"/>
                    <a:pt x="6705" y="797"/>
                  </a:cubicBezTo>
                  <a:cubicBezTo>
                    <a:pt x="5604" y="1264"/>
                    <a:pt x="5504" y="1731"/>
                    <a:pt x="5504" y="1731"/>
                  </a:cubicBezTo>
                  <a:cubicBezTo>
                    <a:pt x="5504" y="1731"/>
                    <a:pt x="5771" y="3732"/>
                    <a:pt x="2903" y="5400"/>
                  </a:cubicBezTo>
                  <a:cubicBezTo>
                    <a:pt x="0" y="7101"/>
                    <a:pt x="0" y="9903"/>
                    <a:pt x="3636" y="10938"/>
                  </a:cubicBezTo>
                  <a:cubicBezTo>
                    <a:pt x="4397" y="11151"/>
                    <a:pt x="5195" y="11236"/>
                    <a:pt x="5985" y="11236"/>
                  </a:cubicBezTo>
                  <a:cubicBezTo>
                    <a:pt x="7171" y="11236"/>
                    <a:pt x="8340" y="11044"/>
                    <a:pt x="9340" y="10804"/>
                  </a:cubicBezTo>
                  <a:cubicBezTo>
                    <a:pt x="10942" y="10437"/>
                    <a:pt x="12042" y="9003"/>
                    <a:pt x="12042" y="7402"/>
                  </a:cubicBezTo>
                  <a:cubicBezTo>
                    <a:pt x="12042" y="5734"/>
                    <a:pt x="11942" y="3599"/>
                    <a:pt x="11675" y="1864"/>
                  </a:cubicBezTo>
                  <a:cubicBezTo>
                    <a:pt x="11525" y="784"/>
                    <a:pt x="10592" y="0"/>
                    <a:pt x="95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51"/>
            <p:cNvSpPr/>
            <p:nvPr/>
          </p:nvSpPr>
          <p:spPr>
            <a:xfrm>
              <a:off x="2166709" y="2879451"/>
              <a:ext cx="502482" cy="1308092"/>
            </a:xfrm>
            <a:custGeom>
              <a:avLst/>
              <a:gdLst/>
              <a:ahLst/>
              <a:cxnLst/>
              <a:rect l="l" t="t" r="r" b="b"/>
              <a:pathLst>
                <a:path w="11776" h="30656" extrusionOk="0">
                  <a:moveTo>
                    <a:pt x="1601" y="0"/>
                  </a:moveTo>
                  <a:cubicBezTo>
                    <a:pt x="1601" y="0"/>
                    <a:pt x="0" y="4537"/>
                    <a:pt x="1001" y="10341"/>
                  </a:cubicBezTo>
                  <a:cubicBezTo>
                    <a:pt x="3436" y="16045"/>
                    <a:pt x="3970" y="22350"/>
                    <a:pt x="3970" y="22350"/>
                  </a:cubicBezTo>
                  <a:cubicBezTo>
                    <a:pt x="3970" y="22350"/>
                    <a:pt x="4170" y="27687"/>
                    <a:pt x="4437" y="30656"/>
                  </a:cubicBezTo>
                  <a:lnTo>
                    <a:pt x="10508" y="30656"/>
                  </a:lnTo>
                  <a:cubicBezTo>
                    <a:pt x="10508" y="30656"/>
                    <a:pt x="11775" y="19948"/>
                    <a:pt x="11675" y="15745"/>
                  </a:cubicBezTo>
                  <a:cubicBezTo>
                    <a:pt x="11575" y="11542"/>
                    <a:pt x="11508" y="201"/>
                    <a:pt x="11508" y="201"/>
                  </a:cubicBezTo>
                  <a:lnTo>
                    <a:pt x="16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51"/>
            <p:cNvSpPr/>
            <p:nvPr/>
          </p:nvSpPr>
          <p:spPr>
            <a:xfrm>
              <a:off x="2337478" y="4143244"/>
              <a:ext cx="525268" cy="512637"/>
            </a:xfrm>
            <a:custGeom>
              <a:avLst/>
              <a:gdLst/>
              <a:ahLst/>
              <a:cxnLst/>
              <a:rect l="l" t="t" r="r" b="b"/>
              <a:pathLst>
                <a:path w="12310" h="12014" extrusionOk="0">
                  <a:moveTo>
                    <a:pt x="3405" y="1"/>
                  </a:moveTo>
                  <a:cubicBezTo>
                    <a:pt x="2392" y="1"/>
                    <a:pt x="1224" y="94"/>
                    <a:pt x="1" y="372"/>
                  </a:cubicBezTo>
                  <a:lnTo>
                    <a:pt x="1068" y="8744"/>
                  </a:lnTo>
                  <a:lnTo>
                    <a:pt x="968" y="12013"/>
                  </a:lnTo>
                  <a:lnTo>
                    <a:pt x="11576" y="12013"/>
                  </a:lnTo>
                  <a:cubicBezTo>
                    <a:pt x="11976" y="12013"/>
                    <a:pt x="12310" y="11680"/>
                    <a:pt x="12310" y="11279"/>
                  </a:cubicBezTo>
                  <a:cubicBezTo>
                    <a:pt x="12310" y="11012"/>
                    <a:pt x="12143" y="10746"/>
                    <a:pt x="11876" y="10646"/>
                  </a:cubicBezTo>
                  <a:cubicBezTo>
                    <a:pt x="10609" y="10045"/>
                    <a:pt x="6772" y="8244"/>
                    <a:pt x="6539" y="7377"/>
                  </a:cubicBezTo>
                  <a:cubicBezTo>
                    <a:pt x="6305" y="6376"/>
                    <a:pt x="6839" y="372"/>
                    <a:pt x="6839" y="372"/>
                  </a:cubicBezTo>
                  <a:cubicBezTo>
                    <a:pt x="6839" y="372"/>
                    <a:pt x="5431" y="1"/>
                    <a:pt x="3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51"/>
            <p:cNvSpPr/>
            <p:nvPr/>
          </p:nvSpPr>
          <p:spPr>
            <a:xfrm>
              <a:off x="1884866" y="1879963"/>
              <a:ext cx="775783" cy="916936"/>
            </a:xfrm>
            <a:custGeom>
              <a:avLst/>
              <a:gdLst/>
              <a:ahLst/>
              <a:cxnLst/>
              <a:rect l="l" t="t" r="r" b="b"/>
              <a:pathLst>
                <a:path w="18181" h="21489" extrusionOk="0">
                  <a:moveTo>
                    <a:pt x="10364" y="0"/>
                  </a:moveTo>
                  <a:cubicBezTo>
                    <a:pt x="9846" y="0"/>
                    <a:pt x="9273" y="22"/>
                    <a:pt x="8640" y="73"/>
                  </a:cubicBezTo>
                  <a:lnTo>
                    <a:pt x="5104" y="707"/>
                  </a:lnTo>
                  <a:cubicBezTo>
                    <a:pt x="3803" y="974"/>
                    <a:pt x="2769" y="2008"/>
                    <a:pt x="2569" y="3309"/>
                  </a:cubicBezTo>
                  <a:cubicBezTo>
                    <a:pt x="1835" y="7879"/>
                    <a:pt x="201" y="18153"/>
                    <a:pt x="0" y="21489"/>
                  </a:cubicBezTo>
                  <a:lnTo>
                    <a:pt x="15878" y="21489"/>
                  </a:lnTo>
                  <a:cubicBezTo>
                    <a:pt x="15878" y="21489"/>
                    <a:pt x="14878" y="13917"/>
                    <a:pt x="15378" y="11148"/>
                  </a:cubicBezTo>
                  <a:cubicBezTo>
                    <a:pt x="15878" y="8413"/>
                    <a:pt x="18180" y="8079"/>
                    <a:pt x="16445" y="5310"/>
                  </a:cubicBezTo>
                  <a:cubicBezTo>
                    <a:pt x="15445" y="3676"/>
                    <a:pt x="15111" y="2542"/>
                    <a:pt x="15044" y="1875"/>
                  </a:cubicBezTo>
                  <a:cubicBezTo>
                    <a:pt x="14944" y="1308"/>
                    <a:pt x="14611" y="807"/>
                    <a:pt x="14044" y="574"/>
                  </a:cubicBezTo>
                  <a:cubicBezTo>
                    <a:pt x="13366" y="287"/>
                    <a:pt x="12219" y="0"/>
                    <a:pt x="103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51"/>
            <p:cNvSpPr/>
            <p:nvPr/>
          </p:nvSpPr>
          <p:spPr>
            <a:xfrm>
              <a:off x="1884866" y="2261699"/>
              <a:ext cx="259092" cy="535210"/>
            </a:xfrm>
            <a:custGeom>
              <a:avLst/>
              <a:gdLst/>
              <a:ahLst/>
              <a:cxnLst/>
              <a:rect l="l" t="t" r="r" b="b"/>
              <a:pathLst>
                <a:path w="6072" h="12543" extrusionOk="0">
                  <a:moveTo>
                    <a:pt x="3269" y="0"/>
                  </a:moveTo>
                  <a:lnTo>
                    <a:pt x="2235" y="567"/>
                  </a:lnTo>
                  <a:lnTo>
                    <a:pt x="701" y="6605"/>
                  </a:lnTo>
                  <a:cubicBezTo>
                    <a:pt x="334" y="9107"/>
                    <a:pt x="67" y="11308"/>
                    <a:pt x="0" y="12543"/>
                  </a:cubicBezTo>
                  <a:lnTo>
                    <a:pt x="6071" y="12543"/>
                  </a:lnTo>
                  <a:lnTo>
                    <a:pt x="5604" y="7639"/>
                  </a:lnTo>
                  <a:cubicBezTo>
                    <a:pt x="3369" y="4270"/>
                    <a:pt x="3269" y="0"/>
                    <a:pt x="32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51"/>
            <p:cNvSpPr/>
            <p:nvPr/>
          </p:nvSpPr>
          <p:spPr>
            <a:xfrm>
              <a:off x="2163850" y="1879877"/>
              <a:ext cx="298946" cy="158391"/>
            </a:xfrm>
            <a:custGeom>
              <a:avLst/>
              <a:gdLst/>
              <a:ahLst/>
              <a:cxnLst/>
              <a:rect l="l" t="t" r="r" b="b"/>
              <a:pathLst>
                <a:path w="7006" h="3712" extrusionOk="0">
                  <a:moveTo>
                    <a:pt x="3814" y="1"/>
                  </a:moveTo>
                  <a:cubicBezTo>
                    <a:pt x="3301" y="1"/>
                    <a:pt x="2733" y="23"/>
                    <a:pt x="2102" y="75"/>
                  </a:cubicBezTo>
                  <a:lnTo>
                    <a:pt x="0" y="442"/>
                  </a:lnTo>
                  <a:cubicBezTo>
                    <a:pt x="34" y="1109"/>
                    <a:pt x="301" y="1777"/>
                    <a:pt x="701" y="2310"/>
                  </a:cubicBezTo>
                  <a:cubicBezTo>
                    <a:pt x="1268" y="3078"/>
                    <a:pt x="2135" y="3545"/>
                    <a:pt x="3069" y="3678"/>
                  </a:cubicBezTo>
                  <a:cubicBezTo>
                    <a:pt x="3236" y="3678"/>
                    <a:pt x="3369" y="3711"/>
                    <a:pt x="3503" y="3711"/>
                  </a:cubicBezTo>
                  <a:cubicBezTo>
                    <a:pt x="5371" y="3711"/>
                    <a:pt x="6905" y="2244"/>
                    <a:pt x="7005" y="409"/>
                  </a:cubicBezTo>
                  <a:cubicBezTo>
                    <a:pt x="6289" y="187"/>
                    <a:pt x="5279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51"/>
            <p:cNvSpPr/>
            <p:nvPr/>
          </p:nvSpPr>
          <p:spPr>
            <a:xfrm>
              <a:off x="1756768" y="2751352"/>
              <a:ext cx="550870" cy="1436187"/>
            </a:xfrm>
            <a:custGeom>
              <a:avLst/>
              <a:gdLst/>
              <a:ahLst/>
              <a:cxnLst/>
              <a:rect l="l" t="t" r="r" b="b"/>
              <a:pathLst>
                <a:path w="12910" h="33658" extrusionOk="0">
                  <a:moveTo>
                    <a:pt x="3002" y="0"/>
                  </a:moveTo>
                  <a:cubicBezTo>
                    <a:pt x="0" y="7672"/>
                    <a:pt x="1902" y="11642"/>
                    <a:pt x="1435" y="16445"/>
                  </a:cubicBezTo>
                  <a:cubicBezTo>
                    <a:pt x="968" y="21282"/>
                    <a:pt x="667" y="32390"/>
                    <a:pt x="667" y="32390"/>
                  </a:cubicBezTo>
                  <a:lnTo>
                    <a:pt x="7205" y="33658"/>
                  </a:lnTo>
                  <a:cubicBezTo>
                    <a:pt x="7205" y="33658"/>
                    <a:pt x="11208" y="19147"/>
                    <a:pt x="12109" y="14044"/>
                  </a:cubicBezTo>
                  <a:cubicBezTo>
                    <a:pt x="12609" y="11075"/>
                    <a:pt x="12809" y="7539"/>
                    <a:pt x="12843" y="5137"/>
                  </a:cubicBezTo>
                  <a:cubicBezTo>
                    <a:pt x="12909" y="3469"/>
                    <a:pt x="11909" y="1601"/>
                    <a:pt x="10274" y="1234"/>
                  </a:cubicBezTo>
                  <a:lnTo>
                    <a:pt x="30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51"/>
            <p:cNvSpPr/>
            <p:nvPr/>
          </p:nvSpPr>
          <p:spPr>
            <a:xfrm>
              <a:off x="1708378" y="4093617"/>
              <a:ext cx="506749" cy="590723"/>
            </a:xfrm>
            <a:custGeom>
              <a:avLst/>
              <a:gdLst/>
              <a:ahLst/>
              <a:cxnLst/>
              <a:rect l="l" t="t" r="r" b="b"/>
              <a:pathLst>
                <a:path w="11876" h="13844" extrusionOk="0">
                  <a:moveTo>
                    <a:pt x="1434" y="0"/>
                  </a:moveTo>
                  <a:lnTo>
                    <a:pt x="634" y="9340"/>
                  </a:lnTo>
                  <a:lnTo>
                    <a:pt x="0" y="13843"/>
                  </a:lnTo>
                  <a:lnTo>
                    <a:pt x="11442" y="13843"/>
                  </a:lnTo>
                  <a:cubicBezTo>
                    <a:pt x="11675" y="13843"/>
                    <a:pt x="11875" y="13677"/>
                    <a:pt x="11875" y="13410"/>
                  </a:cubicBezTo>
                  <a:cubicBezTo>
                    <a:pt x="11875" y="13043"/>
                    <a:pt x="11675" y="12676"/>
                    <a:pt x="11342" y="12476"/>
                  </a:cubicBezTo>
                  <a:lnTo>
                    <a:pt x="8006" y="10541"/>
                  </a:lnTo>
                  <a:cubicBezTo>
                    <a:pt x="7372" y="10174"/>
                    <a:pt x="7072" y="9440"/>
                    <a:pt x="7239" y="8740"/>
                  </a:cubicBezTo>
                  <a:lnTo>
                    <a:pt x="9173" y="1635"/>
                  </a:lnTo>
                  <a:cubicBezTo>
                    <a:pt x="9173" y="1635"/>
                    <a:pt x="7139" y="167"/>
                    <a:pt x="14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51"/>
            <p:cNvSpPr/>
            <p:nvPr/>
          </p:nvSpPr>
          <p:spPr>
            <a:xfrm>
              <a:off x="2195170" y="1878725"/>
              <a:ext cx="236306" cy="126815"/>
            </a:xfrm>
            <a:custGeom>
              <a:avLst/>
              <a:gdLst/>
              <a:ahLst/>
              <a:cxnLst/>
              <a:rect l="l" t="t" r="r" b="b"/>
              <a:pathLst>
                <a:path w="5538" h="2972" extrusionOk="0">
                  <a:moveTo>
                    <a:pt x="3397" y="0"/>
                  </a:moveTo>
                  <a:cubicBezTo>
                    <a:pt x="2798" y="0"/>
                    <a:pt x="2121" y="35"/>
                    <a:pt x="1368" y="102"/>
                  </a:cubicBezTo>
                  <a:lnTo>
                    <a:pt x="0" y="336"/>
                  </a:lnTo>
                  <a:cubicBezTo>
                    <a:pt x="34" y="903"/>
                    <a:pt x="234" y="1437"/>
                    <a:pt x="567" y="1870"/>
                  </a:cubicBezTo>
                  <a:cubicBezTo>
                    <a:pt x="1034" y="2471"/>
                    <a:pt x="1701" y="2838"/>
                    <a:pt x="2435" y="2938"/>
                  </a:cubicBezTo>
                  <a:cubicBezTo>
                    <a:pt x="2535" y="2938"/>
                    <a:pt x="2669" y="2971"/>
                    <a:pt x="2769" y="2971"/>
                  </a:cubicBezTo>
                  <a:cubicBezTo>
                    <a:pt x="4237" y="2971"/>
                    <a:pt x="5471" y="1804"/>
                    <a:pt x="5504" y="302"/>
                  </a:cubicBezTo>
                  <a:lnTo>
                    <a:pt x="5538" y="236"/>
                  </a:lnTo>
                  <a:cubicBezTo>
                    <a:pt x="5000" y="77"/>
                    <a:pt x="4284" y="0"/>
                    <a:pt x="3397" y="0"/>
                  </a:cubicBezTo>
                  <a:close/>
                </a:path>
              </a:pathLst>
            </a:custGeom>
            <a:solidFill>
              <a:srgbClr val="D25C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51"/>
            <p:cNvSpPr/>
            <p:nvPr/>
          </p:nvSpPr>
          <p:spPr>
            <a:xfrm>
              <a:off x="2222224" y="1669551"/>
              <a:ext cx="180793" cy="302402"/>
            </a:xfrm>
            <a:custGeom>
              <a:avLst/>
              <a:gdLst/>
              <a:ahLst/>
              <a:cxnLst/>
              <a:rect l="l" t="t" r="r" b="b"/>
              <a:pathLst>
                <a:path w="4237" h="7087" extrusionOk="0">
                  <a:moveTo>
                    <a:pt x="901" y="1"/>
                  </a:moveTo>
                  <a:lnTo>
                    <a:pt x="167" y="4804"/>
                  </a:lnTo>
                  <a:cubicBezTo>
                    <a:pt x="0" y="5905"/>
                    <a:pt x="767" y="6939"/>
                    <a:pt x="1901" y="7072"/>
                  </a:cubicBezTo>
                  <a:cubicBezTo>
                    <a:pt x="1979" y="7082"/>
                    <a:pt x="2056" y="7086"/>
                    <a:pt x="2132" y="7086"/>
                  </a:cubicBezTo>
                  <a:cubicBezTo>
                    <a:pt x="3172" y="7086"/>
                    <a:pt x="4074" y="6261"/>
                    <a:pt x="4136" y="5204"/>
                  </a:cubicBezTo>
                  <a:lnTo>
                    <a:pt x="4236" y="2102"/>
                  </a:lnTo>
                  <a:lnTo>
                    <a:pt x="901" y="1"/>
                  </a:lnTo>
                  <a:close/>
                </a:path>
              </a:pathLst>
            </a:custGeom>
            <a:solidFill>
              <a:srgbClr val="D25C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51"/>
            <p:cNvSpPr/>
            <p:nvPr/>
          </p:nvSpPr>
          <p:spPr>
            <a:xfrm>
              <a:off x="2247826" y="1538209"/>
              <a:ext cx="277611" cy="276374"/>
            </a:xfrm>
            <a:custGeom>
              <a:avLst/>
              <a:gdLst/>
              <a:ahLst/>
              <a:cxnLst/>
              <a:rect l="l" t="t" r="r" b="b"/>
              <a:pathLst>
                <a:path w="6506" h="6477" extrusionOk="0">
                  <a:moveTo>
                    <a:pt x="4288" y="1"/>
                  </a:moveTo>
                  <a:cubicBezTo>
                    <a:pt x="2798" y="1"/>
                    <a:pt x="1441" y="307"/>
                    <a:pt x="167" y="944"/>
                  </a:cubicBezTo>
                  <a:cubicBezTo>
                    <a:pt x="167" y="944"/>
                    <a:pt x="0" y="3312"/>
                    <a:pt x="768" y="4647"/>
                  </a:cubicBezTo>
                  <a:cubicBezTo>
                    <a:pt x="1346" y="5628"/>
                    <a:pt x="2532" y="6476"/>
                    <a:pt x="3724" y="6476"/>
                  </a:cubicBezTo>
                  <a:cubicBezTo>
                    <a:pt x="4113" y="6476"/>
                    <a:pt x="4502" y="6386"/>
                    <a:pt x="4871" y="6181"/>
                  </a:cubicBezTo>
                  <a:cubicBezTo>
                    <a:pt x="6205" y="5447"/>
                    <a:pt x="6505" y="3446"/>
                    <a:pt x="6071" y="1144"/>
                  </a:cubicBezTo>
                  <a:cubicBezTo>
                    <a:pt x="5938" y="510"/>
                    <a:pt x="5371" y="43"/>
                    <a:pt x="4737" y="10"/>
                  </a:cubicBezTo>
                  <a:cubicBezTo>
                    <a:pt x="4586" y="4"/>
                    <a:pt x="4437" y="1"/>
                    <a:pt x="4288" y="1"/>
                  </a:cubicBezTo>
                  <a:close/>
                </a:path>
              </a:pathLst>
            </a:custGeom>
            <a:solidFill>
              <a:srgbClr val="DC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51"/>
            <p:cNvSpPr/>
            <p:nvPr/>
          </p:nvSpPr>
          <p:spPr>
            <a:xfrm>
              <a:off x="2197987" y="1538593"/>
              <a:ext cx="222097" cy="261951"/>
            </a:xfrm>
            <a:custGeom>
              <a:avLst/>
              <a:gdLst/>
              <a:ahLst/>
              <a:cxnLst/>
              <a:rect l="l" t="t" r="r" b="b"/>
              <a:pathLst>
                <a:path w="5205" h="6139" extrusionOk="0">
                  <a:moveTo>
                    <a:pt x="5205" y="1"/>
                  </a:moveTo>
                  <a:lnTo>
                    <a:pt x="5205" y="1"/>
                  </a:lnTo>
                  <a:cubicBezTo>
                    <a:pt x="3804" y="34"/>
                    <a:pt x="2536" y="334"/>
                    <a:pt x="1335" y="935"/>
                  </a:cubicBezTo>
                  <a:lnTo>
                    <a:pt x="1" y="6139"/>
                  </a:lnTo>
                  <a:cubicBezTo>
                    <a:pt x="1" y="6139"/>
                    <a:pt x="1035" y="5772"/>
                    <a:pt x="2169" y="4971"/>
                  </a:cubicBezTo>
                  <a:cubicBezTo>
                    <a:pt x="3537" y="4004"/>
                    <a:pt x="5038" y="2403"/>
                    <a:pt x="5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51"/>
            <p:cNvSpPr/>
            <p:nvPr/>
          </p:nvSpPr>
          <p:spPr>
            <a:xfrm>
              <a:off x="2123995" y="2540684"/>
              <a:ext cx="834113" cy="411381"/>
            </a:xfrm>
            <a:custGeom>
              <a:avLst/>
              <a:gdLst/>
              <a:ahLst/>
              <a:cxnLst/>
              <a:rect l="l" t="t" r="r" b="b"/>
              <a:pathLst>
                <a:path w="19548" h="9641" extrusionOk="0">
                  <a:moveTo>
                    <a:pt x="9707" y="0"/>
                  </a:moveTo>
                  <a:lnTo>
                    <a:pt x="0" y="1101"/>
                  </a:lnTo>
                  <a:lnTo>
                    <a:pt x="10274" y="9641"/>
                  </a:lnTo>
                  <a:lnTo>
                    <a:pt x="19548" y="3403"/>
                  </a:lnTo>
                  <a:lnTo>
                    <a:pt x="97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51"/>
            <p:cNvSpPr/>
            <p:nvPr/>
          </p:nvSpPr>
          <p:spPr>
            <a:xfrm>
              <a:off x="2660626" y="2022570"/>
              <a:ext cx="334490" cy="384841"/>
            </a:xfrm>
            <a:custGeom>
              <a:avLst/>
              <a:gdLst/>
              <a:ahLst/>
              <a:cxnLst/>
              <a:rect l="l" t="t" r="r" b="b"/>
              <a:pathLst>
                <a:path w="7839" h="9019" extrusionOk="0">
                  <a:moveTo>
                    <a:pt x="4628" y="7418"/>
                  </a:moveTo>
                  <a:cubicBezTo>
                    <a:pt x="4664" y="7418"/>
                    <a:pt x="4700" y="7424"/>
                    <a:pt x="4737" y="7439"/>
                  </a:cubicBezTo>
                  <a:cubicBezTo>
                    <a:pt x="4970" y="7533"/>
                    <a:pt x="5384" y="7642"/>
                    <a:pt x="5864" y="7642"/>
                  </a:cubicBezTo>
                  <a:cubicBezTo>
                    <a:pt x="6068" y="7642"/>
                    <a:pt x="6285" y="7622"/>
                    <a:pt x="6505" y="7572"/>
                  </a:cubicBezTo>
                  <a:lnTo>
                    <a:pt x="6505" y="7572"/>
                  </a:lnTo>
                  <a:cubicBezTo>
                    <a:pt x="6011" y="7967"/>
                    <a:pt x="5541" y="8082"/>
                    <a:pt x="5163" y="8082"/>
                  </a:cubicBezTo>
                  <a:cubicBezTo>
                    <a:pt x="4903" y="8082"/>
                    <a:pt x="4686" y="8027"/>
                    <a:pt x="4537" y="7973"/>
                  </a:cubicBezTo>
                  <a:cubicBezTo>
                    <a:pt x="4403" y="7906"/>
                    <a:pt x="4303" y="7773"/>
                    <a:pt x="4370" y="7606"/>
                  </a:cubicBezTo>
                  <a:cubicBezTo>
                    <a:pt x="4396" y="7502"/>
                    <a:pt x="4503" y="7418"/>
                    <a:pt x="4628" y="7418"/>
                  </a:cubicBezTo>
                  <a:close/>
                  <a:moveTo>
                    <a:pt x="5471" y="0"/>
                  </a:moveTo>
                  <a:cubicBezTo>
                    <a:pt x="5471" y="0"/>
                    <a:pt x="4603" y="267"/>
                    <a:pt x="5004" y="1235"/>
                  </a:cubicBezTo>
                  <a:cubicBezTo>
                    <a:pt x="4951" y="1254"/>
                    <a:pt x="4896" y="1264"/>
                    <a:pt x="4840" y="1264"/>
                  </a:cubicBezTo>
                  <a:cubicBezTo>
                    <a:pt x="4616" y="1264"/>
                    <a:pt x="4390" y="1109"/>
                    <a:pt x="4336" y="868"/>
                  </a:cubicBezTo>
                  <a:cubicBezTo>
                    <a:pt x="4303" y="701"/>
                    <a:pt x="4336" y="501"/>
                    <a:pt x="4503" y="334"/>
                  </a:cubicBezTo>
                  <a:lnTo>
                    <a:pt x="4503" y="334"/>
                  </a:lnTo>
                  <a:cubicBezTo>
                    <a:pt x="4503" y="334"/>
                    <a:pt x="3736" y="501"/>
                    <a:pt x="3569" y="1068"/>
                  </a:cubicBezTo>
                  <a:cubicBezTo>
                    <a:pt x="3402" y="1668"/>
                    <a:pt x="4437" y="2469"/>
                    <a:pt x="4437" y="2469"/>
                  </a:cubicBezTo>
                  <a:cubicBezTo>
                    <a:pt x="4336" y="2552"/>
                    <a:pt x="4220" y="2594"/>
                    <a:pt x="4103" y="2594"/>
                  </a:cubicBezTo>
                  <a:cubicBezTo>
                    <a:pt x="3986" y="2594"/>
                    <a:pt x="3869" y="2552"/>
                    <a:pt x="3769" y="2469"/>
                  </a:cubicBezTo>
                  <a:cubicBezTo>
                    <a:pt x="3503" y="2235"/>
                    <a:pt x="3236" y="1835"/>
                    <a:pt x="3269" y="1435"/>
                  </a:cubicBezTo>
                  <a:lnTo>
                    <a:pt x="3269" y="1435"/>
                  </a:lnTo>
                  <a:cubicBezTo>
                    <a:pt x="3269" y="1435"/>
                    <a:pt x="2669" y="1568"/>
                    <a:pt x="2468" y="2202"/>
                  </a:cubicBezTo>
                  <a:cubicBezTo>
                    <a:pt x="2268" y="2836"/>
                    <a:pt x="3569" y="3703"/>
                    <a:pt x="3569" y="3703"/>
                  </a:cubicBezTo>
                  <a:cubicBezTo>
                    <a:pt x="3569" y="3703"/>
                    <a:pt x="3467" y="3836"/>
                    <a:pt x="3274" y="3836"/>
                  </a:cubicBezTo>
                  <a:cubicBezTo>
                    <a:pt x="3119" y="3836"/>
                    <a:pt x="2904" y="3749"/>
                    <a:pt x="2635" y="3436"/>
                  </a:cubicBezTo>
                  <a:cubicBezTo>
                    <a:pt x="2002" y="2736"/>
                    <a:pt x="2235" y="2435"/>
                    <a:pt x="2235" y="2435"/>
                  </a:cubicBezTo>
                  <a:lnTo>
                    <a:pt x="2235" y="2435"/>
                  </a:lnTo>
                  <a:cubicBezTo>
                    <a:pt x="2235" y="2435"/>
                    <a:pt x="1334" y="2736"/>
                    <a:pt x="1534" y="3703"/>
                  </a:cubicBezTo>
                  <a:cubicBezTo>
                    <a:pt x="1735" y="4637"/>
                    <a:pt x="2902" y="5304"/>
                    <a:pt x="2902" y="5304"/>
                  </a:cubicBezTo>
                  <a:cubicBezTo>
                    <a:pt x="2902" y="5304"/>
                    <a:pt x="3012" y="5856"/>
                    <a:pt x="2581" y="5856"/>
                  </a:cubicBezTo>
                  <a:cubicBezTo>
                    <a:pt x="2538" y="5856"/>
                    <a:pt x="2490" y="5850"/>
                    <a:pt x="2435" y="5838"/>
                  </a:cubicBezTo>
                  <a:cubicBezTo>
                    <a:pt x="1868" y="5704"/>
                    <a:pt x="1334" y="4003"/>
                    <a:pt x="1334" y="4003"/>
                  </a:cubicBezTo>
                  <a:cubicBezTo>
                    <a:pt x="1334" y="4003"/>
                    <a:pt x="0" y="4337"/>
                    <a:pt x="1101" y="6138"/>
                  </a:cubicBezTo>
                  <a:cubicBezTo>
                    <a:pt x="1883" y="7418"/>
                    <a:pt x="2648" y="7603"/>
                    <a:pt x="3026" y="7603"/>
                  </a:cubicBezTo>
                  <a:cubicBezTo>
                    <a:pt x="3180" y="7603"/>
                    <a:pt x="3269" y="7572"/>
                    <a:pt x="3269" y="7572"/>
                  </a:cubicBezTo>
                  <a:cubicBezTo>
                    <a:pt x="3998" y="8646"/>
                    <a:pt x="4703" y="9018"/>
                    <a:pt x="5383" y="9018"/>
                  </a:cubicBezTo>
                  <a:cubicBezTo>
                    <a:pt x="5823" y="9018"/>
                    <a:pt x="6252" y="8863"/>
                    <a:pt x="6671" y="8640"/>
                  </a:cubicBezTo>
                  <a:cubicBezTo>
                    <a:pt x="7706" y="8106"/>
                    <a:pt x="6972" y="7239"/>
                    <a:pt x="6972" y="7239"/>
                  </a:cubicBezTo>
                  <a:cubicBezTo>
                    <a:pt x="6972" y="7239"/>
                    <a:pt x="7839" y="6739"/>
                    <a:pt x="6972" y="6005"/>
                  </a:cubicBezTo>
                  <a:cubicBezTo>
                    <a:pt x="6972" y="6005"/>
                    <a:pt x="7806" y="5504"/>
                    <a:pt x="7739" y="4837"/>
                  </a:cubicBezTo>
                  <a:cubicBezTo>
                    <a:pt x="7709" y="4540"/>
                    <a:pt x="7613" y="4402"/>
                    <a:pt x="7424" y="4402"/>
                  </a:cubicBezTo>
                  <a:cubicBezTo>
                    <a:pt x="7190" y="4402"/>
                    <a:pt x="6811" y="4616"/>
                    <a:pt x="6238" y="5004"/>
                  </a:cubicBezTo>
                  <a:cubicBezTo>
                    <a:pt x="6004" y="5137"/>
                    <a:pt x="5838" y="5237"/>
                    <a:pt x="5671" y="5271"/>
                  </a:cubicBezTo>
                  <a:cubicBezTo>
                    <a:pt x="5606" y="5298"/>
                    <a:pt x="5543" y="5310"/>
                    <a:pt x="5482" y="5310"/>
                  </a:cubicBezTo>
                  <a:cubicBezTo>
                    <a:pt x="5166" y="5310"/>
                    <a:pt x="4930" y="4978"/>
                    <a:pt x="5070" y="4670"/>
                  </a:cubicBezTo>
                  <a:cubicBezTo>
                    <a:pt x="5070" y="4670"/>
                    <a:pt x="7839" y="4070"/>
                    <a:pt x="7405" y="3136"/>
                  </a:cubicBezTo>
                  <a:cubicBezTo>
                    <a:pt x="7314" y="2909"/>
                    <a:pt x="7211" y="2825"/>
                    <a:pt x="7095" y="2825"/>
                  </a:cubicBezTo>
                  <a:cubicBezTo>
                    <a:pt x="6787" y="2825"/>
                    <a:pt x="6390" y="3421"/>
                    <a:pt x="5904" y="3470"/>
                  </a:cubicBezTo>
                  <a:cubicBezTo>
                    <a:pt x="5891" y="3470"/>
                    <a:pt x="5878" y="3470"/>
                    <a:pt x="5865" y="3470"/>
                  </a:cubicBezTo>
                  <a:cubicBezTo>
                    <a:pt x="5212" y="3470"/>
                    <a:pt x="5092" y="2668"/>
                    <a:pt x="5953" y="2668"/>
                  </a:cubicBezTo>
                  <a:cubicBezTo>
                    <a:pt x="5969" y="2668"/>
                    <a:pt x="5987" y="2668"/>
                    <a:pt x="6004" y="2669"/>
                  </a:cubicBezTo>
                  <a:cubicBezTo>
                    <a:pt x="6021" y="2670"/>
                    <a:pt x="6037" y="2670"/>
                    <a:pt x="6053" y="2670"/>
                  </a:cubicBezTo>
                  <a:cubicBezTo>
                    <a:pt x="6949" y="2670"/>
                    <a:pt x="7227" y="1760"/>
                    <a:pt x="6571" y="1268"/>
                  </a:cubicBezTo>
                  <a:lnTo>
                    <a:pt x="6571" y="1268"/>
                  </a:lnTo>
                  <a:cubicBezTo>
                    <a:pt x="6571" y="1268"/>
                    <a:pt x="6204" y="1783"/>
                    <a:pt x="5847" y="1783"/>
                  </a:cubicBezTo>
                  <a:cubicBezTo>
                    <a:pt x="5787" y="1783"/>
                    <a:pt x="5728" y="1768"/>
                    <a:pt x="5671" y="1735"/>
                  </a:cubicBezTo>
                  <a:cubicBezTo>
                    <a:pt x="5671" y="1735"/>
                    <a:pt x="6238" y="1535"/>
                    <a:pt x="6171" y="868"/>
                  </a:cubicBezTo>
                  <a:cubicBezTo>
                    <a:pt x="6071" y="201"/>
                    <a:pt x="5471" y="0"/>
                    <a:pt x="54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51"/>
            <p:cNvSpPr/>
            <p:nvPr/>
          </p:nvSpPr>
          <p:spPr>
            <a:xfrm>
              <a:off x="2660626" y="2022570"/>
              <a:ext cx="232082" cy="324463"/>
            </a:xfrm>
            <a:custGeom>
              <a:avLst/>
              <a:gdLst/>
              <a:ahLst/>
              <a:cxnLst/>
              <a:rect l="l" t="t" r="r" b="b"/>
              <a:pathLst>
                <a:path w="5439" h="7604" extrusionOk="0">
                  <a:moveTo>
                    <a:pt x="5437" y="0"/>
                  </a:moveTo>
                  <a:cubicBezTo>
                    <a:pt x="5437" y="1"/>
                    <a:pt x="5437" y="1"/>
                    <a:pt x="5437" y="2"/>
                  </a:cubicBezTo>
                  <a:lnTo>
                    <a:pt x="5437" y="2"/>
                  </a:lnTo>
                  <a:cubicBezTo>
                    <a:pt x="5438" y="1"/>
                    <a:pt x="5439" y="0"/>
                    <a:pt x="5437" y="0"/>
                  </a:cubicBezTo>
                  <a:close/>
                  <a:moveTo>
                    <a:pt x="5437" y="2"/>
                  </a:moveTo>
                  <a:cubicBezTo>
                    <a:pt x="5404" y="22"/>
                    <a:pt x="4619" y="305"/>
                    <a:pt x="5004" y="1235"/>
                  </a:cubicBezTo>
                  <a:cubicBezTo>
                    <a:pt x="4951" y="1254"/>
                    <a:pt x="4896" y="1264"/>
                    <a:pt x="4840" y="1264"/>
                  </a:cubicBezTo>
                  <a:cubicBezTo>
                    <a:pt x="4616" y="1264"/>
                    <a:pt x="4390" y="1109"/>
                    <a:pt x="4336" y="868"/>
                  </a:cubicBezTo>
                  <a:cubicBezTo>
                    <a:pt x="4303" y="701"/>
                    <a:pt x="4336" y="501"/>
                    <a:pt x="4503" y="334"/>
                  </a:cubicBezTo>
                  <a:lnTo>
                    <a:pt x="4503" y="334"/>
                  </a:lnTo>
                  <a:cubicBezTo>
                    <a:pt x="4503" y="334"/>
                    <a:pt x="3736" y="501"/>
                    <a:pt x="3569" y="1068"/>
                  </a:cubicBezTo>
                  <a:cubicBezTo>
                    <a:pt x="3402" y="1668"/>
                    <a:pt x="4437" y="2469"/>
                    <a:pt x="4437" y="2469"/>
                  </a:cubicBezTo>
                  <a:cubicBezTo>
                    <a:pt x="4336" y="2552"/>
                    <a:pt x="4220" y="2594"/>
                    <a:pt x="4103" y="2594"/>
                  </a:cubicBezTo>
                  <a:cubicBezTo>
                    <a:pt x="3986" y="2594"/>
                    <a:pt x="3869" y="2552"/>
                    <a:pt x="3769" y="2469"/>
                  </a:cubicBezTo>
                  <a:cubicBezTo>
                    <a:pt x="3503" y="2235"/>
                    <a:pt x="3202" y="1868"/>
                    <a:pt x="3269" y="1435"/>
                  </a:cubicBezTo>
                  <a:lnTo>
                    <a:pt x="3269" y="1435"/>
                  </a:lnTo>
                  <a:cubicBezTo>
                    <a:pt x="3269" y="1435"/>
                    <a:pt x="2669" y="1568"/>
                    <a:pt x="2468" y="2202"/>
                  </a:cubicBezTo>
                  <a:cubicBezTo>
                    <a:pt x="2268" y="2836"/>
                    <a:pt x="3569" y="3703"/>
                    <a:pt x="3569" y="3703"/>
                  </a:cubicBezTo>
                  <a:cubicBezTo>
                    <a:pt x="3569" y="3703"/>
                    <a:pt x="3467" y="3836"/>
                    <a:pt x="3269" y="3836"/>
                  </a:cubicBezTo>
                  <a:cubicBezTo>
                    <a:pt x="3108" y="3836"/>
                    <a:pt x="2885" y="3749"/>
                    <a:pt x="2602" y="3436"/>
                  </a:cubicBezTo>
                  <a:cubicBezTo>
                    <a:pt x="2002" y="2736"/>
                    <a:pt x="2202" y="2435"/>
                    <a:pt x="2202" y="2435"/>
                  </a:cubicBezTo>
                  <a:lnTo>
                    <a:pt x="2202" y="2435"/>
                  </a:lnTo>
                  <a:cubicBezTo>
                    <a:pt x="2201" y="2435"/>
                    <a:pt x="1334" y="2769"/>
                    <a:pt x="1534" y="3703"/>
                  </a:cubicBezTo>
                  <a:cubicBezTo>
                    <a:pt x="1735" y="4637"/>
                    <a:pt x="2902" y="5304"/>
                    <a:pt x="2902" y="5304"/>
                  </a:cubicBezTo>
                  <a:cubicBezTo>
                    <a:pt x="2902" y="5304"/>
                    <a:pt x="3012" y="5856"/>
                    <a:pt x="2581" y="5856"/>
                  </a:cubicBezTo>
                  <a:cubicBezTo>
                    <a:pt x="2538" y="5856"/>
                    <a:pt x="2490" y="5850"/>
                    <a:pt x="2435" y="5838"/>
                  </a:cubicBezTo>
                  <a:cubicBezTo>
                    <a:pt x="1868" y="5704"/>
                    <a:pt x="1334" y="4003"/>
                    <a:pt x="1334" y="4003"/>
                  </a:cubicBezTo>
                  <a:cubicBezTo>
                    <a:pt x="1334" y="4003"/>
                    <a:pt x="0" y="4337"/>
                    <a:pt x="1101" y="6138"/>
                  </a:cubicBezTo>
                  <a:cubicBezTo>
                    <a:pt x="1883" y="7418"/>
                    <a:pt x="2648" y="7603"/>
                    <a:pt x="3026" y="7603"/>
                  </a:cubicBezTo>
                  <a:cubicBezTo>
                    <a:pt x="3180" y="7603"/>
                    <a:pt x="3269" y="7572"/>
                    <a:pt x="3269" y="7572"/>
                  </a:cubicBezTo>
                  <a:cubicBezTo>
                    <a:pt x="3269" y="7572"/>
                    <a:pt x="5037" y="4971"/>
                    <a:pt x="54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51"/>
            <p:cNvSpPr/>
            <p:nvPr/>
          </p:nvSpPr>
          <p:spPr>
            <a:xfrm>
              <a:off x="2663443" y="2022570"/>
              <a:ext cx="230631" cy="514302"/>
            </a:xfrm>
            <a:custGeom>
              <a:avLst/>
              <a:gdLst/>
              <a:ahLst/>
              <a:cxnLst/>
              <a:rect l="l" t="t" r="r" b="b"/>
              <a:pathLst>
                <a:path w="5405" h="12053" extrusionOk="0">
                  <a:moveTo>
                    <a:pt x="5405" y="0"/>
                  </a:moveTo>
                  <a:cubicBezTo>
                    <a:pt x="5171" y="1068"/>
                    <a:pt x="4971" y="2135"/>
                    <a:pt x="4704" y="3203"/>
                  </a:cubicBezTo>
                  <a:cubicBezTo>
                    <a:pt x="4437" y="4237"/>
                    <a:pt x="4137" y="5304"/>
                    <a:pt x="3670" y="6272"/>
                  </a:cubicBezTo>
                  <a:cubicBezTo>
                    <a:pt x="3203" y="7239"/>
                    <a:pt x="2636" y="8140"/>
                    <a:pt x="2036" y="9040"/>
                  </a:cubicBezTo>
                  <a:cubicBezTo>
                    <a:pt x="1402" y="9941"/>
                    <a:pt x="735" y="10808"/>
                    <a:pt x="101" y="11675"/>
                  </a:cubicBezTo>
                  <a:cubicBezTo>
                    <a:pt x="1" y="11775"/>
                    <a:pt x="34" y="11942"/>
                    <a:pt x="134" y="12009"/>
                  </a:cubicBezTo>
                  <a:cubicBezTo>
                    <a:pt x="189" y="12037"/>
                    <a:pt x="245" y="12053"/>
                    <a:pt x="295" y="12053"/>
                  </a:cubicBezTo>
                  <a:cubicBezTo>
                    <a:pt x="367" y="12053"/>
                    <a:pt x="429" y="12020"/>
                    <a:pt x="468" y="11942"/>
                  </a:cubicBezTo>
                  <a:cubicBezTo>
                    <a:pt x="1135" y="11075"/>
                    <a:pt x="1769" y="10174"/>
                    <a:pt x="2369" y="9274"/>
                  </a:cubicBezTo>
                  <a:cubicBezTo>
                    <a:pt x="2669" y="8807"/>
                    <a:pt x="2970" y="8373"/>
                    <a:pt x="3236" y="7873"/>
                  </a:cubicBezTo>
                  <a:cubicBezTo>
                    <a:pt x="3537" y="7406"/>
                    <a:pt x="3770" y="6905"/>
                    <a:pt x="3970" y="6405"/>
                  </a:cubicBezTo>
                  <a:cubicBezTo>
                    <a:pt x="4404" y="5371"/>
                    <a:pt x="4737" y="4337"/>
                    <a:pt x="5004" y="3269"/>
                  </a:cubicBezTo>
                  <a:cubicBezTo>
                    <a:pt x="5271" y="2202"/>
                    <a:pt x="5405" y="1101"/>
                    <a:pt x="54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1"/>
            <p:cNvSpPr/>
            <p:nvPr/>
          </p:nvSpPr>
          <p:spPr>
            <a:xfrm>
              <a:off x="2488363" y="2495111"/>
              <a:ext cx="118196" cy="79750"/>
            </a:xfrm>
            <a:custGeom>
              <a:avLst/>
              <a:gdLst/>
              <a:ahLst/>
              <a:cxnLst/>
              <a:rect l="l" t="t" r="r" b="b"/>
              <a:pathLst>
                <a:path w="2770" h="1869" extrusionOk="0">
                  <a:moveTo>
                    <a:pt x="1603" y="1"/>
                  </a:moveTo>
                  <a:cubicBezTo>
                    <a:pt x="1383" y="1"/>
                    <a:pt x="1168" y="45"/>
                    <a:pt x="968" y="134"/>
                  </a:cubicBezTo>
                  <a:cubicBezTo>
                    <a:pt x="635" y="268"/>
                    <a:pt x="368" y="535"/>
                    <a:pt x="201" y="835"/>
                  </a:cubicBezTo>
                  <a:cubicBezTo>
                    <a:pt x="34" y="1135"/>
                    <a:pt x="1" y="1502"/>
                    <a:pt x="168" y="1869"/>
                  </a:cubicBezTo>
                  <a:cubicBezTo>
                    <a:pt x="535" y="1736"/>
                    <a:pt x="768" y="1635"/>
                    <a:pt x="968" y="1569"/>
                  </a:cubicBezTo>
                  <a:cubicBezTo>
                    <a:pt x="1168" y="1502"/>
                    <a:pt x="1335" y="1469"/>
                    <a:pt x="1502" y="1369"/>
                  </a:cubicBezTo>
                  <a:cubicBezTo>
                    <a:pt x="1669" y="1302"/>
                    <a:pt x="1835" y="1235"/>
                    <a:pt x="2036" y="1102"/>
                  </a:cubicBezTo>
                  <a:cubicBezTo>
                    <a:pt x="2236" y="968"/>
                    <a:pt x="2469" y="802"/>
                    <a:pt x="2769" y="568"/>
                  </a:cubicBezTo>
                  <a:cubicBezTo>
                    <a:pt x="2536" y="268"/>
                    <a:pt x="2236" y="101"/>
                    <a:pt x="1936" y="34"/>
                  </a:cubicBezTo>
                  <a:cubicBezTo>
                    <a:pt x="1824" y="12"/>
                    <a:pt x="1713" y="1"/>
                    <a:pt x="16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51"/>
            <p:cNvSpPr/>
            <p:nvPr/>
          </p:nvSpPr>
          <p:spPr>
            <a:xfrm>
              <a:off x="2336070" y="2429269"/>
              <a:ext cx="66949" cy="84401"/>
            </a:xfrm>
            <a:custGeom>
              <a:avLst/>
              <a:gdLst/>
              <a:ahLst/>
              <a:cxnLst/>
              <a:rect l="l" t="t" r="r" b="b"/>
              <a:pathLst>
                <a:path w="1569" h="1978" extrusionOk="0">
                  <a:moveTo>
                    <a:pt x="269" y="1"/>
                  </a:moveTo>
                  <a:cubicBezTo>
                    <a:pt x="216" y="1"/>
                    <a:pt x="160" y="4"/>
                    <a:pt x="101" y="10"/>
                  </a:cubicBezTo>
                  <a:cubicBezTo>
                    <a:pt x="1" y="343"/>
                    <a:pt x="1" y="577"/>
                    <a:pt x="34" y="777"/>
                  </a:cubicBezTo>
                  <a:cubicBezTo>
                    <a:pt x="67" y="977"/>
                    <a:pt x="134" y="1144"/>
                    <a:pt x="234" y="1310"/>
                  </a:cubicBezTo>
                  <a:cubicBezTo>
                    <a:pt x="301" y="1477"/>
                    <a:pt x="434" y="1611"/>
                    <a:pt x="634" y="1711"/>
                  </a:cubicBezTo>
                  <a:cubicBezTo>
                    <a:pt x="801" y="1811"/>
                    <a:pt x="1001" y="1911"/>
                    <a:pt x="1368" y="1978"/>
                  </a:cubicBezTo>
                  <a:cubicBezTo>
                    <a:pt x="1535" y="1677"/>
                    <a:pt x="1568" y="1444"/>
                    <a:pt x="1568" y="1177"/>
                  </a:cubicBezTo>
                  <a:cubicBezTo>
                    <a:pt x="1535" y="977"/>
                    <a:pt x="1468" y="743"/>
                    <a:pt x="1368" y="577"/>
                  </a:cubicBezTo>
                  <a:cubicBezTo>
                    <a:pt x="1235" y="410"/>
                    <a:pt x="1101" y="243"/>
                    <a:pt x="868" y="143"/>
                  </a:cubicBezTo>
                  <a:cubicBezTo>
                    <a:pt x="703" y="61"/>
                    <a:pt x="516" y="1"/>
                    <a:pt x="2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51"/>
            <p:cNvSpPr/>
            <p:nvPr/>
          </p:nvSpPr>
          <p:spPr>
            <a:xfrm>
              <a:off x="2199437" y="2504755"/>
              <a:ext cx="146657" cy="72966"/>
            </a:xfrm>
            <a:custGeom>
              <a:avLst/>
              <a:gdLst/>
              <a:ahLst/>
              <a:cxnLst/>
              <a:rect l="l" t="t" r="r" b="b"/>
              <a:pathLst>
                <a:path w="3437" h="1710" extrusionOk="0">
                  <a:moveTo>
                    <a:pt x="1468" y="0"/>
                  </a:moveTo>
                  <a:cubicBezTo>
                    <a:pt x="1276" y="0"/>
                    <a:pt x="1084" y="25"/>
                    <a:pt x="901" y="75"/>
                  </a:cubicBezTo>
                  <a:cubicBezTo>
                    <a:pt x="534" y="209"/>
                    <a:pt x="200" y="409"/>
                    <a:pt x="0" y="809"/>
                  </a:cubicBezTo>
                  <a:cubicBezTo>
                    <a:pt x="401" y="976"/>
                    <a:pt x="667" y="1076"/>
                    <a:pt x="934" y="1143"/>
                  </a:cubicBezTo>
                  <a:cubicBezTo>
                    <a:pt x="1201" y="1243"/>
                    <a:pt x="1435" y="1309"/>
                    <a:pt x="1668" y="1376"/>
                  </a:cubicBezTo>
                  <a:cubicBezTo>
                    <a:pt x="1935" y="1443"/>
                    <a:pt x="2169" y="1510"/>
                    <a:pt x="2435" y="1543"/>
                  </a:cubicBezTo>
                  <a:cubicBezTo>
                    <a:pt x="2702" y="1610"/>
                    <a:pt x="3002" y="1643"/>
                    <a:pt x="3436" y="1710"/>
                  </a:cubicBezTo>
                  <a:cubicBezTo>
                    <a:pt x="3436" y="1276"/>
                    <a:pt x="3236" y="909"/>
                    <a:pt x="2969" y="642"/>
                  </a:cubicBezTo>
                  <a:cubicBezTo>
                    <a:pt x="2736" y="375"/>
                    <a:pt x="2369" y="175"/>
                    <a:pt x="2035" y="75"/>
                  </a:cubicBezTo>
                  <a:cubicBezTo>
                    <a:pt x="1852" y="25"/>
                    <a:pt x="1660" y="0"/>
                    <a:pt x="14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1"/>
            <p:cNvSpPr/>
            <p:nvPr/>
          </p:nvSpPr>
          <p:spPr>
            <a:xfrm>
              <a:off x="2392993" y="2443351"/>
              <a:ext cx="85468" cy="104499"/>
            </a:xfrm>
            <a:custGeom>
              <a:avLst/>
              <a:gdLst/>
              <a:ahLst/>
              <a:cxnLst/>
              <a:rect l="l" t="t" r="r" b="b"/>
              <a:pathLst>
                <a:path w="2003" h="2449" extrusionOk="0">
                  <a:moveTo>
                    <a:pt x="1465" y="0"/>
                  </a:moveTo>
                  <a:cubicBezTo>
                    <a:pt x="1309" y="0"/>
                    <a:pt x="1161" y="33"/>
                    <a:pt x="1035" y="80"/>
                  </a:cubicBezTo>
                  <a:cubicBezTo>
                    <a:pt x="701" y="180"/>
                    <a:pt x="468" y="380"/>
                    <a:pt x="268" y="647"/>
                  </a:cubicBezTo>
                  <a:cubicBezTo>
                    <a:pt x="101" y="914"/>
                    <a:pt x="1" y="1214"/>
                    <a:pt x="1" y="1548"/>
                  </a:cubicBezTo>
                  <a:cubicBezTo>
                    <a:pt x="1" y="1848"/>
                    <a:pt x="68" y="2181"/>
                    <a:pt x="368" y="2448"/>
                  </a:cubicBezTo>
                  <a:cubicBezTo>
                    <a:pt x="635" y="2215"/>
                    <a:pt x="835" y="2048"/>
                    <a:pt x="1002" y="1881"/>
                  </a:cubicBezTo>
                  <a:cubicBezTo>
                    <a:pt x="1168" y="1714"/>
                    <a:pt x="1268" y="1581"/>
                    <a:pt x="1402" y="1447"/>
                  </a:cubicBezTo>
                  <a:cubicBezTo>
                    <a:pt x="1502" y="1281"/>
                    <a:pt x="1602" y="1114"/>
                    <a:pt x="1669" y="914"/>
                  </a:cubicBezTo>
                  <a:cubicBezTo>
                    <a:pt x="1769" y="714"/>
                    <a:pt x="1869" y="480"/>
                    <a:pt x="2002" y="147"/>
                  </a:cubicBezTo>
                  <a:cubicBezTo>
                    <a:pt x="1826" y="41"/>
                    <a:pt x="1641" y="0"/>
                    <a:pt x="14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1"/>
            <p:cNvSpPr/>
            <p:nvPr/>
          </p:nvSpPr>
          <p:spPr>
            <a:xfrm>
              <a:off x="2432848" y="2450989"/>
              <a:ext cx="99677" cy="89735"/>
            </a:xfrm>
            <a:custGeom>
              <a:avLst/>
              <a:gdLst/>
              <a:ahLst/>
              <a:cxnLst/>
              <a:rect l="l" t="t" r="r" b="b"/>
              <a:pathLst>
                <a:path w="2336" h="2103" extrusionOk="0">
                  <a:moveTo>
                    <a:pt x="1435" y="1"/>
                  </a:moveTo>
                  <a:cubicBezTo>
                    <a:pt x="1135" y="1"/>
                    <a:pt x="801" y="134"/>
                    <a:pt x="568" y="334"/>
                  </a:cubicBezTo>
                  <a:cubicBezTo>
                    <a:pt x="301" y="535"/>
                    <a:pt x="134" y="835"/>
                    <a:pt x="68" y="1168"/>
                  </a:cubicBezTo>
                  <a:cubicBezTo>
                    <a:pt x="1" y="1469"/>
                    <a:pt x="34" y="1802"/>
                    <a:pt x="301" y="2102"/>
                  </a:cubicBezTo>
                  <a:cubicBezTo>
                    <a:pt x="601" y="1902"/>
                    <a:pt x="801" y="1769"/>
                    <a:pt x="1002" y="1669"/>
                  </a:cubicBezTo>
                  <a:cubicBezTo>
                    <a:pt x="1168" y="1569"/>
                    <a:pt x="1302" y="1469"/>
                    <a:pt x="1435" y="1369"/>
                  </a:cubicBezTo>
                  <a:cubicBezTo>
                    <a:pt x="1535" y="1268"/>
                    <a:pt x="1635" y="1168"/>
                    <a:pt x="1802" y="1002"/>
                  </a:cubicBezTo>
                  <a:lnTo>
                    <a:pt x="2336" y="401"/>
                  </a:lnTo>
                  <a:cubicBezTo>
                    <a:pt x="2102" y="101"/>
                    <a:pt x="1769" y="1"/>
                    <a:pt x="14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1"/>
            <p:cNvSpPr/>
            <p:nvPr/>
          </p:nvSpPr>
          <p:spPr>
            <a:xfrm>
              <a:off x="2319002" y="2477573"/>
              <a:ext cx="81158" cy="80220"/>
            </a:xfrm>
            <a:custGeom>
              <a:avLst/>
              <a:gdLst/>
              <a:ahLst/>
              <a:cxnLst/>
              <a:rect l="l" t="t" r="r" b="b"/>
              <a:pathLst>
                <a:path w="1902" h="1880" extrusionOk="0">
                  <a:moveTo>
                    <a:pt x="667" y="0"/>
                  </a:moveTo>
                  <a:cubicBezTo>
                    <a:pt x="466" y="0"/>
                    <a:pt x="233" y="49"/>
                    <a:pt x="0" y="178"/>
                  </a:cubicBezTo>
                  <a:cubicBezTo>
                    <a:pt x="100" y="512"/>
                    <a:pt x="200" y="712"/>
                    <a:pt x="267" y="912"/>
                  </a:cubicBezTo>
                  <a:cubicBezTo>
                    <a:pt x="367" y="1079"/>
                    <a:pt x="434" y="1213"/>
                    <a:pt x="567" y="1313"/>
                  </a:cubicBezTo>
                  <a:cubicBezTo>
                    <a:pt x="667" y="1446"/>
                    <a:pt x="801" y="1513"/>
                    <a:pt x="968" y="1613"/>
                  </a:cubicBezTo>
                  <a:cubicBezTo>
                    <a:pt x="1168" y="1680"/>
                    <a:pt x="1368" y="1780"/>
                    <a:pt x="1702" y="1880"/>
                  </a:cubicBezTo>
                  <a:cubicBezTo>
                    <a:pt x="1902" y="1579"/>
                    <a:pt x="1902" y="1279"/>
                    <a:pt x="1868" y="1012"/>
                  </a:cubicBezTo>
                  <a:cubicBezTo>
                    <a:pt x="1835" y="779"/>
                    <a:pt x="1702" y="545"/>
                    <a:pt x="1501" y="345"/>
                  </a:cubicBezTo>
                  <a:cubicBezTo>
                    <a:pt x="1335" y="178"/>
                    <a:pt x="1101" y="45"/>
                    <a:pt x="834" y="12"/>
                  </a:cubicBezTo>
                  <a:cubicBezTo>
                    <a:pt x="782" y="4"/>
                    <a:pt x="726" y="0"/>
                    <a:pt x="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1"/>
            <p:cNvSpPr/>
            <p:nvPr/>
          </p:nvSpPr>
          <p:spPr>
            <a:xfrm>
              <a:off x="2253502" y="2477786"/>
              <a:ext cx="108254" cy="81457"/>
            </a:xfrm>
            <a:custGeom>
              <a:avLst/>
              <a:gdLst/>
              <a:ahLst/>
              <a:cxnLst/>
              <a:rect l="l" t="t" r="r" b="b"/>
              <a:pathLst>
                <a:path w="2537" h="1909" extrusionOk="0">
                  <a:moveTo>
                    <a:pt x="996" y="0"/>
                  </a:moveTo>
                  <a:cubicBezTo>
                    <a:pt x="954" y="0"/>
                    <a:pt x="911" y="2"/>
                    <a:pt x="868" y="7"/>
                  </a:cubicBezTo>
                  <a:cubicBezTo>
                    <a:pt x="568" y="7"/>
                    <a:pt x="234" y="107"/>
                    <a:pt x="1" y="374"/>
                  </a:cubicBezTo>
                  <a:cubicBezTo>
                    <a:pt x="234" y="674"/>
                    <a:pt x="401" y="841"/>
                    <a:pt x="568" y="1007"/>
                  </a:cubicBezTo>
                  <a:cubicBezTo>
                    <a:pt x="735" y="1174"/>
                    <a:pt x="868" y="1274"/>
                    <a:pt x="1035" y="1374"/>
                  </a:cubicBezTo>
                  <a:cubicBezTo>
                    <a:pt x="1202" y="1508"/>
                    <a:pt x="1369" y="1574"/>
                    <a:pt x="1569" y="1641"/>
                  </a:cubicBezTo>
                  <a:cubicBezTo>
                    <a:pt x="1802" y="1708"/>
                    <a:pt x="2036" y="1808"/>
                    <a:pt x="2403" y="1908"/>
                  </a:cubicBezTo>
                  <a:cubicBezTo>
                    <a:pt x="2536" y="1541"/>
                    <a:pt x="2469" y="1208"/>
                    <a:pt x="2336" y="941"/>
                  </a:cubicBezTo>
                  <a:cubicBezTo>
                    <a:pt x="2236" y="640"/>
                    <a:pt x="2002" y="407"/>
                    <a:pt x="1735" y="240"/>
                  </a:cubicBezTo>
                  <a:cubicBezTo>
                    <a:pt x="1532" y="95"/>
                    <a:pt x="1278" y="0"/>
                    <a:pt x="9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1"/>
            <p:cNvSpPr/>
            <p:nvPr/>
          </p:nvSpPr>
          <p:spPr>
            <a:xfrm>
              <a:off x="2377333" y="2408318"/>
              <a:ext cx="58415" cy="95410"/>
            </a:xfrm>
            <a:custGeom>
              <a:avLst/>
              <a:gdLst/>
              <a:ahLst/>
              <a:cxnLst/>
              <a:rect l="l" t="t" r="r" b="b"/>
              <a:pathLst>
                <a:path w="1369" h="2236" extrusionOk="0">
                  <a:moveTo>
                    <a:pt x="968" y="0"/>
                  </a:moveTo>
                  <a:cubicBezTo>
                    <a:pt x="635" y="34"/>
                    <a:pt x="435" y="234"/>
                    <a:pt x="268" y="400"/>
                  </a:cubicBezTo>
                  <a:cubicBezTo>
                    <a:pt x="134" y="567"/>
                    <a:pt x="34" y="801"/>
                    <a:pt x="1" y="1001"/>
                  </a:cubicBezTo>
                  <a:cubicBezTo>
                    <a:pt x="1" y="1201"/>
                    <a:pt x="1" y="1435"/>
                    <a:pt x="101" y="1635"/>
                  </a:cubicBezTo>
                  <a:cubicBezTo>
                    <a:pt x="201" y="1868"/>
                    <a:pt x="368" y="2102"/>
                    <a:pt x="668" y="2235"/>
                  </a:cubicBezTo>
                  <a:cubicBezTo>
                    <a:pt x="902" y="2002"/>
                    <a:pt x="1068" y="1868"/>
                    <a:pt x="1168" y="1668"/>
                  </a:cubicBezTo>
                  <a:cubicBezTo>
                    <a:pt x="1269" y="1535"/>
                    <a:pt x="1335" y="1368"/>
                    <a:pt x="1369" y="1201"/>
                  </a:cubicBezTo>
                  <a:cubicBezTo>
                    <a:pt x="1369" y="1034"/>
                    <a:pt x="1369" y="834"/>
                    <a:pt x="1302" y="667"/>
                  </a:cubicBezTo>
                  <a:cubicBezTo>
                    <a:pt x="1269" y="467"/>
                    <a:pt x="1168" y="267"/>
                    <a:pt x="9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1"/>
            <p:cNvSpPr/>
            <p:nvPr/>
          </p:nvSpPr>
          <p:spPr>
            <a:xfrm>
              <a:off x="2461353" y="2483760"/>
              <a:ext cx="81158" cy="70320"/>
            </a:xfrm>
            <a:custGeom>
              <a:avLst/>
              <a:gdLst/>
              <a:ahLst/>
              <a:cxnLst/>
              <a:rect l="l" t="t" r="r" b="b"/>
              <a:pathLst>
                <a:path w="1902" h="1648" extrusionOk="0">
                  <a:moveTo>
                    <a:pt x="1134" y="0"/>
                  </a:moveTo>
                  <a:cubicBezTo>
                    <a:pt x="867" y="33"/>
                    <a:pt x="634" y="134"/>
                    <a:pt x="467" y="267"/>
                  </a:cubicBezTo>
                  <a:cubicBezTo>
                    <a:pt x="300" y="434"/>
                    <a:pt x="167" y="601"/>
                    <a:pt x="100" y="834"/>
                  </a:cubicBezTo>
                  <a:cubicBezTo>
                    <a:pt x="33" y="1034"/>
                    <a:pt x="0" y="1301"/>
                    <a:pt x="67" y="1635"/>
                  </a:cubicBezTo>
                  <a:cubicBezTo>
                    <a:pt x="156" y="1644"/>
                    <a:pt x="241" y="1648"/>
                    <a:pt x="321" y="1648"/>
                  </a:cubicBezTo>
                  <a:cubicBezTo>
                    <a:pt x="539" y="1648"/>
                    <a:pt x="721" y="1617"/>
                    <a:pt x="867" y="1568"/>
                  </a:cubicBezTo>
                  <a:cubicBezTo>
                    <a:pt x="1034" y="1501"/>
                    <a:pt x="1201" y="1434"/>
                    <a:pt x="1334" y="1334"/>
                  </a:cubicBezTo>
                  <a:cubicBezTo>
                    <a:pt x="1468" y="1234"/>
                    <a:pt x="1568" y="1101"/>
                    <a:pt x="1635" y="934"/>
                  </a:cubicBezTo>
                  <a:cubicBezTo>
                    <a:pt x="1735" y="767"/>
                    <a:pt x="1801" y="567"/>
                    <a:pt x="1901" y="267"/>
                  </a:cubicBezTo>
                  <a:cubicBezTo>
                    <a:pt x="1668" y="33"/>
                    <a:pt x="1368" y="0"/>
                    <a:pt x="11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1"/>
            <p:cNvSpPr/>
            <p:nvPr/>
          </p:nvSpPr>
          <p:spPr>
            <a:xfrm>
              <a:off x="2203704" y="2520500"/>
              <a:ext cx="374387" cy="132661"/>
            </a:xfrm>
            <a:custGeom>
              <a:avLst/>
              <a:gdLst/>
              <a:ahLst/>
              <a:cxnLst/>
              <a:rect l="l" t="t" r="r" b="b"/>
              <a:pathLst>
                <a:path w="8774" h="3109" extrusionOk="0">
                  <a:moveTo>
                    <a:pt x="5231" y="1"/>
                  </a:moveTo>
                  <a:cubicBezTo>
                    <a:pt x="3744" y="1"/>
                    <a:pt x="2569" y="1207"/>
                    <a:pt x="2569" y="1207"/>
                  </a:cubicBezTo>
                  <a:cubicBezTo>
                    <a:pt x="2569" y="1207"/>
                    <a:pt x="2003" y="772"/>
                    <a:pt x="1331" y="772"/>
                  </a:cubicBezTo>
                  <a:cubicBezTo>
                    <a:pt x="984" y="772"/>
                    <a:pt x="608" y="888"/>
                    <a:pt x="267" y="1241"/>
                  </a:cubicBezTo>
                  <a:cubicBezTo>
                    <a:pt x="0" y="1574"/>
                    <a:pt x="167" y="2075"/>
                    <a:pt x="567" y="2108"/>
                  </a:cubicBezTo>
                  <a:lnTo>
                    <a:pt x="8306" y="3109"/>
                  </a:lnTo>
                  <a:cubicBezTo>
                    <a:pt x="8306" y="3109"/>
                    <a:pt x="8773" y="1808"/>
                    <a:pt x="8006" y="1241"/>
                  </a:cubicBezTo>
                  <a:cubicBezTo>
                    <a:pt x="7750" y="1052"/>
                    <a:pt x="7535" y="989"/>
                    <a:pt x="7362" y="989"/>
                  </a:cubicBezTo>
                  <a:cubicBezTo>
                    <a:pt x="7016" y="989"/>
                    <a:pt x="6839" y="1241"/>
                    <a:pt x="6839" y="1241"/>
                  </a:cubicBezTo>
                  <a:cubicBezTo>
                    <a:pt x="6839" y="1241"/>
                    <a:pt x="6972" y="140"/>
                    <a:pt x="5404" y="6"/>
                  </a:cubicBezTo>
                  <a:cubicBezTo>
                    <a:pt x="5346" y="3"/>
                    <a:pt x="5289" y="1"/>
                    <a:pt x="5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1"/>
            <p:cNvSpPr/>
            <p:nvPr/>
          </p:nvSpPr>
          <p:spPr>
            <a:xfrm>
              <a:off x="2232166" y="2558691"/>
              <a:ext cx="327407" cy="116532"/>
            </a:xfrm>
            <a:custGeom>
              <a:avLst/>
              <a:gdLst/>
              <a:ahLst/>
              <a:cxnLst/>
              <a:rect l="l" t="t" r="r" b="b"/>
              <a:pathLst>
                <a:path w="7673" h="2731" extrusionOk="0">
                  <a:moveTo>
                    <a:pt x="4394" y="0"/>
                  </a:moveTo>
                  <a:cubicBezTo>
                    <a:pt x="3458" y="0"/>
                    <a:pt x="2632" y="508"/>
                    <a:pt x="2202" y="846"/>
                  </a:cubicBezTo>
                  <a:cubicBezTo>
                    <a:pt x="2062" y="966"/>
                    <a:pt x="1886" y="1026"/>
                    <a:pt x="1710" y="1026"/>
                  </a:cubicBezTo>
                  <a:cubicBezTo>
                    <a:pt x="1592" y="1026"/>
                    <a:pt x="1475" y="999"/>
                    <a:pt x="1368" y="946"/>
                  </a:cubicBezTo>
                  <a:cubicBezTo>
                    <a:pt x="1160" y="842"/>
                    <a:pt x="870" y="758"/>
                    <a:pt x="547" y="758"/>
                  </a:cubicBezTo>
                  <a:cubicBezTo>
                    <a:pt x="456" y="758"/>
                    <a:pt x="362" y="765"/>
                    <a:pt x="267" y="779"/>
                  </a:cubicBezTo>
                  <a:cubicBezTo>
                    <a:pt x="1" y="846"/>
                    <a:pt x="34" y="1246"/>
                    <a:pt x="301" y="1280"/>
                  </a:cubicBezTo>
                  <a:cubicBezTo>
                    <a:pt x="1896" y="2215"/>
                    <a:pt x="3477" y="2731"/>
                    <a:pt x="5028" y="2731"/>
                  </a:cubicBezTo>
                  <a:cubicBezTo>
                    <a:pt x="5909" y="2731"/>
                    <a:pt x="6781" y="2564"/>
                    <a:pt x="7639" y="2214"/>
                  </a:cubicBezTo>
                  <a:cubicBezTo>
                    <a:pt x="7639" y="2214"/>
                    <a:pt x="7639" y="2180"/>
                    <a:pt x="7673" y="2147"/>
                  </a:cubicBezTo>
                  <a:cubicBezTo>
                    <a:pt x="7639" y="1780"/>
                    <a:pt x="7539" y="1446"/>
                    <a:pt x="7239" y="1213"/>
                  </a:cubicBezTo>
                  <a:cubicBezTo>
                    <a:pt x="6984" y="1036"/>
                    <a:pt x="6775" y="975"/>
                    <a:pt x="6605" y="975"/>
                  </a:cubicBezTo>
                  <a:cubicBezTo>
                    <a:pt x="6487" y="975"/>
                    <a:pt x="6387" y="1005"/>
                    <a:pt x="6305" y="1046"/>
                  </a:cubicBezTo>
                  <a:cubicBezTo>
                    <a:pt x="6278" y="1064"/>
                    <a:pt x="6247" y="1072"/>
                    <a:pt x="6214" y="1072"/>
                  </a:cubicBezTo>
                  <a:cubicBezTo>
                    <a:pt x="6125" y="1072"/>
                    <a:pt x="6029" y="1010"/>
                    <a:pt x="6005" y="913"/>
                  </a:cubicBezTo>
                  <a:cubicBezTo>
                    <a:pt x="5938" y="579"/>
                    <a:pt x="5638" y="79"/>
                    <a:pt x="4637" y="12"/>
                  </a:cubicBezTo>
                  <a:cubicBezTo>
                    <a:pt x="4555" y="4"/>
                    <a:pt x="4474" y="0"/>
                    <a:pt x="43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1"/>
            <p:cNvSpPr/>
            <p:nvPr/>
          </p:nvSpPr>
          <p:spPr>
            <a:xfrm>
              <a:off x="2461353" y="2475183"/>
              <a:ext cx="113886" cy="102536"/>
            </a:xfrm>
            <a:custGeom>
              <a:avLst/>
              <a:gdLst/>
              <a:ahLst/>
              <a:cxnLst/>
              <a:rect l="l" t="t" r="r" b="b"/>
              <a:pathLst>
                <a:path w="2669" h="2403" extrusionOk="0">
                  <a:moveTo>
                    <a:pt x="1034" y="1"/>
                  </a:moveTo>
                  <a:cubicBezTo>
                    <a:pt x="667" y="1"/>
                    <a:pt x="334" y="68"/>
                    <a:pt x="0" y="335"/>
                  </a:cubicBezTo>
                  <a:cubicBezTo>
                    <a:pt x="234" y="668"/>
                    <a:pt x="434" y="902"/>
                    <a:pt x="600" y="1068"/>
                  </a:cubicBezTo>
                  <a:cubicBezTo>
                    <a:pt x="801" y="1269"/>
                    <a:pt x="934" y="1402"/>
                    <a:pt x="1101" y="1535"/>
                  </a:cubicBezTo>
                  <a:cubicBezTo>
                    <a:pt x="1268" y="1635"/>
                    <a:pt x="1401" y="1736"/>
                    <a:pt x="1601" y="1869"/>
                  </a:cubicBezTo>
                  <a:cubicBezTo>
                    <a:pt x="1801" y="2002"/>
                    <a:pt x="2001" y="2169"/>
                    <a:pt x="2368" y="2403"/>
                  </a:cubicBezTo>
                  <a:cubicBezTo>
                    <a:pt x="2602" y="2069"/>
                    <a:pt x="2669" y="1669"/>
                    <a:pt x="2602" y="1302"/>
                  </a:cubicBezTo>
                  <a:cubicBezTo>
                    <a:pt x="2502" y="968"/>
                    <a:pt x="2302" y="601"/>
                    <a:pt x="2001" y="401"/>
                  </a:cubicBezTo>
                  <a:cubicBezTo>
                    <a:pt x="1735" y="168"/>
                    <a:pt x="1368" y="34"/>
                    <a:pt x="10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51"/>
            <p:cNvSpPr/>
            <p:nvPr/>
          </p:nvSpPr>
          <p:spPr>
            <a:xfrm>
              <a:off x="2680554" y="2464772"/>
              <a:ext cx="84017" cy="77915"/>
            </a:xfrm>
            <a:custGeom>
              <a:avLst/>
              <a:gdLst/>
              <a:ahLst/>
              <a:cxnLst/>
              <a:rect l="l" t="t" r="r" b="b"/>
              <a:pathLst>
                <a:path w="1969" h="1826" extrusionOk="0">
                  <a:moveTo>
                    <a:pt x="1423" y="1"/>
                  </a:moveTo>
                  <a:cubicBezTo>
                    <a:pt x="1306" y="1"/>
                    <a:pt x="1198" y="17"/>
                    <a:pt x="1101" y="45"/>
                  </a:cubicBezTo>
                  <a:cubicBezTo>
                    <a:pt x="867" y="78"/>
                    <a:pt x="634" y="212"/>
                    <a:pt x="467" y="345"/>
                  </a:cubicBezTo>
                  <a:cubicBezTo>
                    <a:pt x="300" y="512"/>
                    <a:pt x="167" y="712"/>
                    <a:pt x="100" y="945"/>
                  </a:cubicBezTo>
                  <a:cubicBezTo>
                    <a:pt x="33" y="1179"/>
                    <a:pt x="0" y="1446"/>
                    <a:pt x="100" y="1813"/>
                  </a:cubicBezTo>
                  <a:cubicBezTo>
                    <a:pt x="198" y="1822"/>
                    <a:pt x="287" y="1826"/>
                    <a:pt x="369" y="1826"/>
                  </a:cubicBezTo>
                  <a:cubicBezTo>
                    <a:pt x="592" y="1826"/>
                    <a:pt x="763" y="1795"/>
                    <a:pt x="934" y="1746"/>
                  </a:cubicBezTo>
                  <a:cubicBezTo>
                    <a:pt x="1134" y="1679"/>
                    <a:pt x="1334" y="1579"/>
                    <a:pt x="1468" y="1446"/>
                  </a:cubicBezTo>
                  <a:cubicBezTo>
                    <a:pt x="1601" y="1312"/>
                    <a:pt x="1735" y="1146"/>
                    <a:pt x="1801" y="945"/>
                  </a:cubicBezTo>
                  <a:cubicBezTo>
                    <a:pt x="1901" y="712"/>
                    <a:pt x="1968" y="478"/>
                    <a:pt x="1968" y="112"/>
                  </a:cubicBezTo>
                  <a:cubicBezTo>
                    <a:pt x="1773" y="33"/>
                    <a:pt x="1589" y="1"/>
                    <a:pt x="14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51"/>
            <p:cNvSpPr/>
            <p:nvPr/>
          </p:nvSpPr>
          <p:spPr>
            <a:xfrm>
              <a:off x="2717550" y="2566286"/>
              <a:ext cx="162317" cy="62682"/>
            </a:xfrm>
            <a:custGeom>
              <a:avLst/>
              <a:gdLst/>
              <a:ahLst/>
              <a:cxnLst/>
              <a:rect l="l" t="t" r="r" b="b"/>
              <a:pathLst>
                <a:path w="3804" h="1469" extrusionOk="0">
                  <a:moveTo>
                    <a:pt x="1902" y="1"/>
                  </a:moveTo>
                  <a:cubicBezTo>
                    <a:pt x="1501" y="1"/>
                    <a:pt x="1101" y="101"/>
                    <a:pt x="734" y="334"/>
                  </a:cubicBezTo>
                  <a:cubicBezTo>
                    <a:pt x="401" y="535"/>
                    <a:pt x="100" y="868"/>
                    <a:pt x="0" y="1302"/>
                  </a:cubicBezTo>
                  <a:cubicBezTo>
                    <a:pt x="434" y="1368"/>
                    <a:pt x="768" y="1402"/>
                    <a:pt x="1068" y="1435"/>
                  </a:cubicBezTo>
                  <a:cubicBezTo>
                    <a:pt x="1368" y="1435"/>
                    <a:pt x="1635" y="1469"/>
                    <a:pt x="1902" y="1469"/>
                  </a:cubicBezTo>
                  <a:cubicBezTo>
                    <a:pt x="2169" y="1469"/>
                    <a:pt x="2435" y="1469"/>
                    <a:pt x="2736" y="1435"/>
                  </a:cubicBezTo>
                  <a:cubicBezTo>
                    <a:pt x="3036" y="1402"/>
                    <a:pt x="3369" y="1368"/>
                    <a:pt x="3803" y="1302"/>
                  </a:cubicBezTo>
                  <a:cubicBezTo>
                    <a:pt x="3703" y="868"/>
                    <a:pt x="3403" y="535"/>
                    <a:pt x="3069" y="334"/>
                  </a:cubicBezTo>
                  <a:cubicBezTo>
                    <a:pt x="2702" y="101"/>
                    <a:pt x="2302" y="1"/>
                    <a:pt x="19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51"/>
            <p:cNvSpPr/>
            <p:nvPr/>
          </p:nvSpPr>
          <p:spPr>
            <a:xfrm>
              <a:off x="2615054" y="2449538"/>
              <a:ext cx="76891" cy="123914"/>
            </a:xfrm>
            <a:custGeom>
              <a:avLst/>
              <a:gdLst/>
              <a:ahLst/>
              <a:cxnLst/>
              <a:rect l="l" t="t" r="r" b="b"/>
              <a:pathLst>
                <a:path w="1802" h="2904" extrusionOk="0">
                  <a:moveTo>
                    <a:pt x="276" y="0"/>
                  </a:moveTo>
                  <a:cubicBezTo>
                    <a:pt x="188" y="0"/>
                    <a:pt x="96" y="11"/>
                    <a:pt x="1" y="35"/>
                  </a:cubicBezTo>
                  <a:cubicBezTo>
                    <a:pt x="34" y="435"/>
                    <a:pt x="67" y="702"/>
                    <a:pt x="101" y="936"/>
                  </a:cubicBezTo>
                  <a:cubicBezTo>
                    <a:pt x="167" y="1169"/>
                    <a:pt x="201" y="1369"/>
                    <a:pt x="267" y="1569"/>
                  </a:cubicBezTo>
                  <a:cubicBezTo>
                    <a:pt x="334" y="1736"/>
                    <a:pt x="434" y="1936"/>
                    <a:pt x="568" y="2136"/>
                  </a:cubicBezTo>
                  <a:cubicBezTo>
                    <a:pt x="668" y="2337"/>
                    <a:pt x="835" y="2570"/>
                    <a:pt x="1068" y="2904"/>
                  </a:cubicBezTo>
                  <a:cubicBezTo>
                    <a:pt x="1435" y="2737"/>
                    <a:pt x="1602" y="2403"/>
                    <a:pt x="1702" y="2070"/>
                  </a:cubicBezTo>
                  <a:cubicBezTo>
                    <a:pt x="1802" y="1736"/>
                    <a:pt x="1769" y="1369"/>
                    <a:pt x="1635" y="1069"/>
                  </a:cubicBezTo>
                  <a:cubicBezTo>
                    <a:pt x="1535" y="735"/>
                    <a:pt x="1302" y="435"/>
                    <a:pt x="1035" y="235"/>
                  </a:cubicBezTo>
                  <a:cubicBezTo>
                    <a:pt x="806" y="108"/>
                    <a:pt x="558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51"/>
            <p:cNvSpPr/>
            <p:nvPr/>
          </p:nvSpPr>
          <p:spPr>
            <a:xfrm>
              <a:off x="2552413" y="2446508"/>
              <a:ext cx="94002" cy="109875"/>
            </a:xfrm>
            <a:custGeom>
              <a:avLst/>
              <a:gdLst/>
              <a:ahLst/>
              <a:cxnLst/>
              <a:rect l="l" t="t" r="r" b="b"/>
              <a:pathLst>
                <a:path w="2203" h="2575" extrusionOk="0">
                  <a:moveTo>
                    <a:pt x="677" y="1"/>
                  </a:moveTo>
                  <a:cubicBezTo>
                    <a:pt x="450" y="1"/>
                    <a:pt x="218" y="54"/>
                    <a:pt x="1" y="206"/>
                  </a:cubicBezTo>
                  <a:lnTo>
                    <a:pt x="401" y="1007"/>
                  </a:lnTo>
                  <a:cubicBezTo>
                    <a:pt x="501" y="1207"/>
                    <a:pt x="601" y="1373"/>
                    <a:pt x="668" y="1507"/>
                  </a:cubicBezTo>
                  <a:cubicBezTo>
                    <a:pt x="768" y="1640"/>
                    <a:pt x="902" y="1774"/>
                    <a:pt x="1068" y="1941"/>
                  </a:cubicBezTo>
                  <a:cubicBezTo>
                    <a:pt x="1202" y="2107"/>
                    <a:pt x="1402" y="2274"/>
                    <a:pt x="1669" y="2574"/>
                  </a:cubicBezTo>
                  <a:cubicBezTo>
                    <a:pt x="2002" y="2341"/>
                    <a:pt x="2136" y="1974"/>
                    <a:pt x="2169" y="1640"/>
                  </a:cubicBezTo>
                  <a:cubicBezTo>
                    <a:pt x="2202" y="1307"/>
                    <a:pt x="2102" y="940"/>
                    <a:pt x="1869" y="640"/>
                  </a:cubicBezTo>
                  <a:cubicBezTo>
                    <a:pt x="1669" y="373"/>
                    <a:pt x="1369" y="139"/>
                    <a:pt x="1035" y="39"/>
                  </a:cubicBezTo>
                  <a:cubicBezTo>
                    <a:pt x="919" y="16"/>
                    <a:pt x="799" y="1"/>
                    <a:pt x="6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51"/>
            <p:cNvSpPr/>
            <p:nvPr/>
          </p:nvSpPr>
          <p:spPr>
            <a:xfrm>
              <a:off x="2670569" y="2515038"/>
              <a:ext cx="99677" cy="72667"/>
            </a:xfrm>
            <a:custGeom>
              <a:avLst/>
              <a:gdLst/>
              <a:ahLst/>
              <a:cxnLst/>
              <a:rect l="l" t="t" r="r" b="b"/>
              <a:pathLst>
                <a:path w="2336" h="1703" extrusionOk="0">
                  <a:moveTo>
                    <a:pt x="1502" y="1"/>
                  </a:moveTo>
                  <a:cubicBezTo>
                    <a:pt x="1201" y="1"/>
                    <a:pt x="935" y="68"/>
                    <a:pt x="701" y="201"/>
                  </a:cubicBezTo>
                  <a:cubicBezTo>
                    <a:pt x="468" y="335"/>
                    <a:pt x="267" y="535"/>
                    <a:pt x="167" y="802"/>
                  </a:cubicBezTo>
                  <a:cubicBezTo>
                    <a:pt x="34" y="1068"/>
                    <a:pt x="1" y="1369"/>
                    <a:pt x="101" y="1702"/>
                  </a:cubicBezTo>
                  <a:cubicBezTo>
                    <a:pt x="501" y="1702"/>
                    <a:pt x="734" y="1669"/>
                    <a:pt x="935" y="1635"/>
                  </a:cubicBezTo>
                  <a:cubicBezTo>
                    <a:pt x="1135" y="1602"/>
                    <a:pt x="1301" y="1535"/>
                    <a:pt x="1435" y="1469"/>
                  </a:cubicBezTo>
                  <a:cubicBezTo>
                    <a:pt x="1602" y="1369"/>
                    <a:pt x="1735" y="1269"/>
                    <a:pt x="1835" y="1102"/>
                  </a:cubicBezTo>
                  <a:cubicBezTo>
                    <a:pt x="2002" y="935"/>
                    <a:pt x="2135" y="768"/>
                    <a:pt x="2336" y="435"/>
                  </a:cubicBezTo>
                  <a:cubicBezTo>
                    <a:pt x="2069" y="134"/>
                    <a:pt x="1768" y="34"/>
                    <a:pt x="15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51"/>
            <p:cNvSpPr/>
            <p:nvPr/>
          </p:nvSpPr>
          <p:spPr>
            <a:xfrm>
              <a:off x="2710424" y="2530357"/>
              <a:ext cx="126730" cy="70149"/>
            </a:xfrm>
            <a:custGeom>
              <a:avLst/>
              <a:gdLst/>
              <a:ahLst/>
              <a:cxnLst/>
              <a:rect l="l" t="t" r="r" b="b"/>
              <a:pathLst>
                <a:path w="2970" h="1644" extrusionOk="0">
                  <a:moveTo>
                    <a:pt x="1668" y="1"/>
                  </a:moveTo>
                  <a:cubicBezTo>
                    <a:pt x="1502" y="1"/>
                    <a:pt x="1335" y="26"/>
                    <a:pt x="1168" y="76"/>
                  </a:cubicBezTo>
                  <a:cubicBezTo>
                    <a:pt x="868" y="176"/>
                    <a:pt x="568" y="376"/>
                    <a:pt x="367" y="643"/>
                  </a:cubicBezTo>
                  <a:cubicBezTo>
                    <a:pt x="134" y="876"/>
                    <a:pt x="1" y="1210"/>
                    <a:pt x="34" y="1643"/>
                  </a:cubicBezTo>
                  <a:cubicBezTo>
                    <a:pt x="468" y="1643"/>
                    <a:pt x="734" y="1610"/>
                    <a:pt x="968" y="1610"/>
                  </a:cubicBezTo>
                  <a:cubicBezTo>
                    <a:pt x="1201" y="1577"/>
                    <a:pt x="1402" y="1543"/>
                    <a:pt x="1602" y="1477"/>
                  </a:cubicBezTo>
                  <a:cubicBezTo>
                    <a:pt x="1802" y="1410"/>
                    <a:pt x="2002" y="1343"/>
                    <a:pt x="2202" y="1210"/>
                  </a:cubicBezTo>
                  <a:cubicBezTo>
                    <a:pt x="2402" y="1110"/>
                    <a:pt x="2636" y="943"/>
                    <a:pt x="2969" y="709"/>
                  </a:cubicBezTo>
                  <a:cubicBezTo>
                    <a:pt x="2769" y="342"/>
                    <a:pt x="2469" y="176"/>
                    <a:pt x="2169" y="76"/>
                  </a:cubicBezTo>
                  <a:cubicBezTo>
                    <a:pt x="2002" y="26"/>
                    <a:pt x="1835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51"/>
            <p:cNvSpPr/>
            <p:nvPr/>
          </p:nvSpPr>
          <p:spPr>
            <a:xfrm>
              <a:off x="2656317" y="2425386"/>
              <a:ext cx="64133" cy="103944"/>
            </a:xfrm>
            <a:custGeom>
              <a:avLst/>
              <a:gdLst/>
              <a:ahLst/>
              <a:cxnLst/>
              <a:rect l="l" t="t" r="r" b="b"/>
              <a:pathLst>
                <a:path w="1503" h="2436" extrusionOk="0">
                  <a:moveTo>
                    <a:pt x="735" y="0"/>
                  </a:moveTo>
                  <a:cubicBezTo>
                    <a:pt x="468" y="234"/>
                    <a:pt x="335" y="401"/>
                    <a:pt x="201" y="601"/>
                  </a:cubicBezTo>
                  <a:cubicBezTo>
                    <a:pt x="101" y="768"/>
                    <a:pt x="34" y="968"/>
                    <a:pt x="1" y="1135"/>
                  </a:cubicBezTo>
                  <a:cubicBezTo>
                    <a:pt x="1" y="1301"/>
                    <a:pt x="1" y="1502"/>
                    <a:pt x="68" y="1702"/>
                  </a:cubicBezTo>
                  <a:cubicBezTo>
                    <a:pt x="134" y="1902"/>
                    <a:pt x="234" y="2102"/>
                    <a:pt x="435" y="2436"/>
                  </a:cubicBezTo>
                  <a:cubicBezTo>
                    <a:pt x="802" y="2335"/>
                    <a:pt x="1035" y="2169"/>
                    <a:pt x="1202" y="1969"/>
                  </a:cubicBezTo>
                  <a:cubicBezTo>
                    <a:pt x="1335" y="1768"/>
                    <a:pt x="1435" y="1535"/>
                    <a:pt x="1469" y="1301"/>
                  </a:cubicBezTo>
                  <a:cubicBezTo>
                    <a:pt x="1502" y="1068"/>
                    <a:pt x="1469" y="834"/>
                    <a:pt x="1369" y="601"/>
                  </a:cubicBezTo>
                  <a:cubicBezTo>
                    <a:pt x="1235" y="367"/>
                    <a:pt x="1068" y="134"/>
                    <a:pt x="7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51"/>
            <p:cNvSpPr/>
            <p:nvPr/>
          </p:nvSpPr>
          <p:spPr>
            <a:xfrm>
              <a:off x="2533936" y="2475909"/>
              <a:ext cx="75483" cy="87602"/>
            </a:xfrm>
            <a:custGeom>
              <a:avLst/>
              <a:gdLst/>
              <a:ahLst/>
              <a:cxnLst/>
              <a:rect l="l" t="t" r="r" b="b"/>
              <a:pathLst>
                <a:path w="1769" h="2053" extrusionOk="0">
                  <a:moveTo>
                    <a:pt x="476" y="1"/>
                  </a:moveTo>
                  <a:cubicBezTo>
                    <a:pt x="325" y="1"/>
                    <a:pt x="167" y="34"/>
                    <a:pt x="0" y="117"/>
                  </a:cubicBezTo>
                  <a:cubicBezTo>
                    <a:pt x="34" y="484"/>
                    <a:pt x="67" y="718"/>
                    <a:pt x="100" y="918"/>
                  </a:cubicBezTo>
                  <a:cubicBezTo>
                    <a:pt x="134" y="1118"/>
                    <a:pt x="200" y="1252"/>
                    <a:pt x="300" y="1418"/>
                  </a:cubicBezTo>
                  <a:cubicBezTo>
                    <a:pt x="434" y="1552"/>
                    <a:pt x="567" y="1685"/>
                    <a:pt x="734" y="1785"/>
                  </a:cubicBezTo>
                  <a:cubicBezTo>
                    <a:pt x="934" y="1885"/>
                    <a:pt x="1168" y="2019"/>
                    <a:pt x="1535" y="2052"/>
                  </a:cubicBezTo>
                  <a:cubicBezTo>
                    <a:pt x="1735" y="1719"/>
                    <a:pt x="1768" y="1452"/>
                    <a:pt x="1735" y="1218"/>
                  </a:cubicBezTo>
                  <a:cubicBezTo>
                    <a:pt x="1735" y="951"/>
                    <a:pt x="1635" y="751"/>
                    <a:pt x="1501" y="551"/>
                  </a:cubicBezTo>
                  <a:cubicBezTo>
                    <a:pt x="1368" y="351"/>
                    <a:pt x="1168" y="184"/>
                    <a:pt x="901" y="84"/>
                  </a:cubicBezTo>
                  <a:cubicBezTo>
                    <a:pt x="767" y="34"/>
                    <a:pt x="626" y="1"/>
                    <a:pt x="4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51"/>
            <p:cNvSpPr/>
            <p:nvPr/>
          </p:nvSpPr>
          <p:spPr>
            <a:xfrm>
              <a:off x="2468436" y="2537185"/>
              <a:ext cx="393631" cy="151777"/>
            </a:xfrm>
            <a:custGeom>
              <a:avLst/>
              <a:gdLst/>
              <a:ahLst/>
              <a:cxnLst/>
              <a:rect l="l" t="t" r="r" b="b"/>
              <a:pathLst>
                <a:path w="9225" h="3557" extrusionOk="0">
                  <a:moveTo>
                    <a:pt x="3535" y="1"/>
                  </a:moveTo>
                  <a:cubicBezTo>
                    <a:pt x="2334" y="1"/>
                    <a:pt x="2202" y="950"/>
                    <a:pt x="2202" y="950"/>
                  </a:cubicBezTo>
                  <a:cubicBezTo>
                    <a:pt x="2202" y="950"/>
                    <a:pt x="2035" y="510"/>
                    <a:pt x="1484" y="510"/>
                  </a:cubicBezTo>
                  <a:cubicBezTo>
                    <a:pt x="1340" y="510"/>
                    <a:pt x="1169" y="540"/>
                    <a:pt x="968" y="616"/>
                  </a:cubicBezTo>
                  <a:cubicBezTo>
                    <a:pt x="1" y="950"/>
                    <a:pt x="134" y="2484"/>
                    <a:pt x="134" y="2484"/>
                  </a:cubicBezTo>
                  <a:lnTo>
                    <a:pt x="8340" y="3552"/>
                  </a:lnTo>
                  <a:cubicBezTo>
                    <a:pt x="8369" y="3555"/>
                    <a:pt x="8398" y="3557"/>
                    <a:pt x="8426" y="3557"/>
                  </a:cubicBezTo>
                  <a:cubicBezTo>
                    <a:pt x="8912" y="3557"/>
                    <a:pt x="9224" y="3028"/>
                    <a:pt x="8941" y="2618"/>
                  </a:cubicBezTo>
                  <a:cubicBezTo>
                    <a:pt x="8573" y="2058"/>
                    <a:pt x="8028" y="1912"/>
                    <a:pt x="7562" y="1912"/>
                  </a:cubicBezTo>
                  <a:cubicBezTo>
                    <a:pt x="7055" y="1912"/>
                    <a:pt x="6639" y="2084"/>
                    <a:pt x="6639" y="2084"/>
                  </a:cubicBezTo>
                  <a:cubicBezTo>
                    <a:pt x="6639" y="2084"/>
                    <a:pt x="5672" y="349"/>
                    <a:pt x="4037" y="49"/>
                  </a:cubicBezTo>
                  <a:cubicBezTo>
                    <a:pt x="3852" y="16"/>
                    <a:pt x="3685" y="1"/>
                    <a:pt x="35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51"/>
            <p:cNvSpPr/>
            <p:nvPr/>
          </p:nvSpPr>
          <p:spPr>
            <a:xfrm>
              <a:off x="2474154" y="2576954"/>
              <a:ext cx="355484" cy="130015"/>
            </a:xfrm>
            <a:custGeom>
              <a:avLst/>
              <a:gdLst/>
              <a:ahLst/>
              <a:cxnLst/>
              <a:rect l="l" t="t" r="r" b="b"/>
              <a:pathLst>
                <a:path w="8331" h="3047" extrusionOk="0">
                  <a:moveTo>
                    <a:pt x="3263" y="0"/>
                  </a:moveTo>
                  <a:cubicBezTo>
                    <a:pt x="2557" y="0"/>
                    <a:pt x="2233" y="343"/>
                    <a:pt x="2068" y="618"/>
                  </a:cubicBezTo>
                  <a:cubicBezTo>
                    <a:pt x="2025" y="683"/>
                    <a:pt x="1940" y="720"/>
                    <a:pt x="1859" y="720"/>
                  </a:cubicBezTo>
                  <a:cubicBezTo>
                    <a:pt x="1814" y="720"/>
                    <a:pt x="1770" y="708"/>
                    <a:pt x="1735" y="685"/>
                  </a:cubicBezTo>
                  <a:cubicBezTo>
                    <a:pt x="1613" y="584"/>
                    <a:pt x="1455" y="507"/>
                    <a:pt x="1231" y="507"/>
                  </a:cubicBezTo>
                  <a:cubicBezTo>
                    <a:pt x="1085" y="507"/>
                    <a:pt x="911" y="539"/>
                    <a:pt x="701" y="618"/>
                  </a:cubicBezTo>
                  <a:cubicBezTo>
                    <a:pt x="334" y="752"/>
                    <a:pt x="134" y="1085"/>
                    <a:pt x="0" y="1452"/>
                  </a:cubicBezTo>
                  <a:cubicBezTo>
                    <a:pt x="0" y="1519"/>
                    <a:pt x="0" y="1552"/>
                    <a:pt x="0" y="1552"/>
                  </a:cubicBezTo>
                  <a:cubicBezTo>
                    <a:pt x="1593" y="2542"/>
                    <a:pt x="3311" y="3046"/>
                    <a:pt x="5055" y="3046"/>
                  </a:cubicBezTo>
                  <a:cubicBezTo>
                    <a:pt x="6014" y="3046"/>
                    <a:pt x="6981" y="2894"/>
                    <a:pt x="7939" y="2586"/>
                  </a:cubicBezTo>
                  <a:cubicBezTo>
                    <a:pt x="7951" y="2588"/>
                    <a:pt x="7963" y="2588"/>
                    <a:pt x="7974" y="2588"/>
                  </a:cubicBezTo>
                  <a:cubicBezTo>
                    <a:pt x="8247" y="2588"/>
                    <a:pt x="8330" y="2214"/>
                    <a:pt x="8106" y="2086"/>
                  </a:cubicBezTo>
                  <a:cubicBezTo>
                    <a:pt x="7831" y="1959"/>
                    <a:pt x="7556" y="1912"/>
                    <a:pt x="7307" y="1912"/>
                  </a:cubicBezTo>
                  <a:cubicBezTo>
                    <a:pt x="7163" y="1912"/>
                    <a:pt x="7027" y="1928"/>
                    <a:pt x="6905" y="1952"/>
                  </a:cubicBezTo>
                  <a:cubicBezTo>
                    <a:pt x="6854" y="1964"/>
                    <a:pt x="6801" y="1969"/>
                    <a:pt x="6749" y="1969"/>
                  </a:cubicBezTo>
                  <a:cubicBezTo>
                    <a:pt x="6494" y="1969"/>
                    <a:pt x="6237" y="1840"/>
                    <a:pt x="6071" y="1619"/>
                  </a:cubicBezTo>
                  <a:cubicBezTo>
                    <a:pt x="5671" y="1085"/>
                    <a:pt x="4870" y="251"/>
                    <a:pt x="3770" y="51"/>
                  </a:cubicBezTo>
                  <a:cubicBezTo>
                    <a:pt x="3582" y="16"/>
                    <a:pt x="3414" y="0"/>
                    <a:pt x="32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1"/>
            <p:cNvSpPr/>
            <p:nvPr/>
          </p:nvSpPr>
          <p:spPr>
            <a:xfrm>
              <a:off x="2123995" y="2587665"/>
              <a:ext cx="462628" cy="583598"/>
            </a:xfrm>
            <a:custGeom>
              <a:avLst/>
              <a:gdLst/>
              <a:ahLst/>
              <a:cxnLst/>
              <a:rect l="l" t="t" r="r" b="b"/>
              <a:pathLst>
                <a:path w="10842" h="13677" extrusionOk="0">
                  <a:moveTo>
                    <a:pt x="0" y="0"/>
                  </a:moveTo>
                  <a:lnTo>
                    <a:pt x="0" y="10074"/>
                  </a:lnTo>
                  <a:lnTo>
                    <a:pt x="6538" y="12709"/>
                  </a:lnTo>
                  <a:lnTo>
                    <a:pt x="9774" y="13677"/>
                  </a:lnTo>
                  <a:lnTo>
                    <a:pt x="10841" y="3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1"/>
            <p:cNvSpPr/>
            <p:nvPr/>
          </p:nvSpPr>
          <p:spPr>
            <a:xfrm>
              <a:off x="2541062" y="2685851"/>
              <a:ext cx="417057" cy="485414"/>
            </a:xfrm>
            <a:custGeom>
              <a:avLst/>
              <a:gdLst/>
              <a:ahLst/>
              <a:cxnLst/>
              <a:rect l="l" t="t" r="r" b="b"/>
              <a:pathLst>
                <a:path w="9774" h="11376" extrusionOk="0">
                  <a:moveTo>
                    <a:pt x="9774" y="1"/>
                  </a:moveTo>
                  <a:lnTo>
                    <a:pt x="1067" y="1535"/>
                  </a:lnTo>
                  <a:lnTo>
                    <a:pt x="0" y="11376"/>
                  </a:lnTo>
                  <a:lnTo>
                    <a:pt x="8373" y="9274"/>
                  </a:lnTo>
                  <a:lnTo>
                    <a:pt x="97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1"/>
            <p:cNvSpPr/>
            <p:nvPr/>
          </p:nvSpPr>
          <p:spPr>
            <a:xfrm>
              <a:off x="2563806" y="2859523"/>
              <a:ext cx="105395" cy="106803"/>
            </a:xfrm>
            <a:custGeom>
              <a:avLst/>
              <a:gdLst/>
              <a:ahLst/>
              <a:cxnLst/>
              <a:rect l="l" t="t" r="r" b="b"/>
              <a:pathLst>
                <a:path w="2470" h="2503" extrusionOk="0">
                  <a:moveTo>
                    <a:pt x="1769" y="0"/>
                  </a:moveTo>
                  <a:cubicBezTo>
                    <a:pt x="1502" y="34"/>
                    <a:pt x="1335" y="201"/>
                    <a:pt x="1202" y="367"/>
                  </a:cubicBezTo>
                  <a:lnTo>
                    <a:pt x="1135" y="467"/>
                  </a:lnTo>
                  <a:cubicBezTo>
                    <a:pt x="868" y="734"/>
                    <a:pt x="534" y="901"/>
                    <a:pt x="168" y="968"/>
                  </a:cubicBezTo>
                  <a:lnTo>
                    <a:pt x="134" y="1235"/>
                  </a:lnTo>
                  <a:cubicBezTo>
                    <a:pt x="568" y="1168"/>
                    <a:pt x="1001" y="968"/>
                    <a:pt x="1302" y="634"/>
                  </a:cubicBezTo>
                  <a:cubicBezTo>
                    <a:pt x="1335" y="601"/>
                    <a:pt x="1368" y="567"/>
                    <a:pt x="1402" y="534"/>
                  </a:cubicBezTo>
                  <a:cubicBezTo>
                    <a:pt x="1502" y="401"/>
                    <a:pt x="1635" y="267"/>
                    <a:pt x="1802" y="267"/>
                  </a:cubicBezTo>
                  <a:cubicBezTo>
                    <a:pt x="1821" y="261"/>
                    <a:pt x="1839" y="258"/>
                    <a:pt x="1856" y="258"/>
                  </a:cubicBezTo>
                  <a:cubicBezTo>
                    <a:pt x="1928" y="258"/>
                    <a:pt x="1982" y="307"/>
                    <a:pt x="2036" y="334"/>
                  </a:cubicBezTo>
                  <a:cubicBezTo>
                    <a:pt x="2102" y="401"/>
                    <a:pt x="2169" y="534"/>
                    <a:pt x="2202" y="634"/>
                  </a:cubicBezTo>
                  <a:cubicBezTo>
                    <a:pt x="2202" y="834"/>
                    <a:pt x="2136" y="1068"/>
                    <a:pt x="1935" y="1301"/>
                  </a:cubicBezTo>
                  <a:cubicBezTo>
                    <a:pt x="1569" y="1768"/>
                    <a:pt x="1102" y="2069"/>
                    <a:pt x="534" y="2202"/>
                  </a:cubicBezTo>
                  <a:cubicBezTo>
                    <a:pt x="368" y="2235"/>
                    <a:pt x="201" y="2269"/>
                    <a:pt x="1" y="2269"/>
                  </a:cubicBezTo>
                  <a:lnTo>
                    <a:pt x="1" y="2502"/>
                  </a:lnTo>
                  <a:cubicBezTo>
                    <a:pt x="201" y="2502"/>
                    <a:pt x="401" y="2502"/>
                    <a:pt x="601" y="2435"/>
                  </a:cubicBezTo>
                  <a:cubicBezTo>
                    <a:pt x="1202" y="2302"/>
                    <a:pt x="1735" y="1968"/>
                    <a:pt x="2136" y="1468"/>
                  </a:cubicBezTo>
                  <a:cubicBezTo>
                    <a:pt x="2369" y="1168"/>
                    <a:pt x="2469" y="901"/>
                    <a:pt x="2436" y="634"/>
                  </a:cubicBezTo>
                  <a:cubicBezTo>
                    <a:pt x="2436" y="434"/>
                    <a:pt x="2336" y="267"/>
                    <a:pt x="2169" y="134"/>
                  </a:cubicBezTo>
                  <a:cubicBezTo>
                    <a:pt x="2069" y="34"/>
                    <a:pt x="1902" y="0"/>
                    <a:pt x="17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1"/>
            <p:cNvSpPr/>
            <p:nvPr/>
          </p:nvSpPr>
          <p:spPr>
            <a:xfrm>
              <a:off x="2543878" y="3099506"/>
              <a:ext cx="190778" cy="39043"/>
            </a:xfrm>
            <a:custGeom>
              <a:avLst/>
              <a:gdLst/>
              <a:ahLst/>
              <a:cxnLst/>
              <a:rect l="l" t="t" r="r" b="b"/>
              <a:pathLst>
                <a:path w="4471" h="915" extrusionOk="0">
                  <a:moveTo>
                    <a:pt x="2852" y="1"/>
                  </a:moveTo>
                  <a:cubicBezTo>
                    <a:pt x="2317" y="1"/>
                    <a:pt x="1822" y="174"/>
                    <a:pt x="1302" y="347"/>
                  </a:cubicBezTo>
                  <a:cubicBezTo>
                    <a:pt x="1168" y="381"/>
                    <a:pt x="1068" y="414"/>
                    <a:pt x="935" y="481"/>
                  </a:cubicBezTo>
                  <a:cubicBezTo>
                    <a:pt x="601" y="581"/>
                    <a:pt x="301" y="648"/>
                    <a:pt x="34" y="648"/>
                  </a:cubicBezTo>
                  <a:lnTo>
                    <a:pt x="1" y="914"/>
                  </a:lnTo>
                  <a:cubicBezTo>
                    <a:pt x="301" y="881"/>
                    <a:pt x="635" y="814"/>
                    <a:pt x="1001" y="714"/>
                  </a:cubicBezTo>
                  <a:lnTo>
                    <a:pt x="1402" y="581"/>
                  </a:lnTo>
                  <a:cubicBezTo>
                    <a:pt x="1896" y="427"/>
                    <a:pt x="2418" y="244"/>
                    <a:pt x="2943" y="244"/>
                  </a:cubicBezTo>
                  <a:cubicBezTo>
                    <a:pt x="2985" y="244"/>
                    <a:pt x="3027" y="245"/>
                    <a:pt x="3070" y="247"/>
                  </a:cubicBezTo>
                  <a:cubicBezTo>
                    <a:pt x="3470" y="281"/>
                    <a:pt x="3803" y="447"/>
                    <a:pt x="4137" y="648"/>
                  </a:cubicBezTo>
                  <a:lnTo>
                    <a:pt x="4471" y="547"/>
                  </a:lnTo>
                  <a:cubicBezTo>
                    <a:pt x="4070" y="247"/>
                    <a:pt x="3603" y="47"/>
                    <a:pt x="3103" y="14"/>
                  </a:cubicBezTo>
                  <a:cubicBezTo>
                    <a:pt x="3018" y="5"/>
                    <a:pt x="2934" y="1"/>
                    <a:pt x="28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1"/>
            <p:cNvSpPr/>
            <p:nvPr/>
          </p:nvSpPr>
          <p:spPr>
            <a:xfrm>
              <a:off x="2575199" y="2817748"/>
              <a:ext cx="355868" cy="61743"/>
            </a:xfrm>
            <a:custGeom>
              <a:avLst/>
              <a:gdLst/>
              <a:ahLst/>
              <a:cxnLst/>
              <a:rect l="l" t="t" r="r" b="b"/>
              <a:pathLst>
                <a:path w="8340" h="1447" extrusionOk="0">
                  <a:moveTo>
                    <a:pt x="2511" y="1"/>
                  </a:moveTo>
                  <a:cubicBezTo>
                    <a:pt x="1647" y="1"/>
                    <a:pt x="775" y="235"/>
                    <a:pt x="34" y="679"/>
                  </a:cubicBezTo>
                  <a:lnTo>
                    <a:pt x="1" y="979"/>
                  </a:lnTo>
                  <a:cubicBezTo>
                    <a:pt x="788" y="507"/>
                    <a:pt x="1724" y="243"/>
                    <a:pt x="2668" y="243"/>
                  </a:cubicBezTo>
                  <a:cubicBezTo>
                    <a:pt x="2724" y="243"/>
                    <a:pt x="2780" y="244"/>
                    <a:pt x="2836" y="246"/>
                  </a:cubicBezTo>
                  <a:cubicBezTo>
                    <a:pt x="3670" y="312"/>
                    <a:pt x="4504" y="579"/>
                    <a:pt x="5304" y="846"/>
                  </a:cubicBezTo>
                  <a:lnTo>
                    <a:pt x="5404" y="879"/>
                  </a:lnTo>
                  <a:cubicBezTo>
                    <a:pt x="6338" y="1180"/>
                    <a:pt x="7172" y="1446"/>
                    <a:pt x="8073" y="1446"/>
                  </a:cubicBezTo>
                  <a:cubicBezTo>
                    <a:pt x="8173" y="1446"/>
                    <a:pt x="8240" y="1413"/>
                    <a:pt x="8307" y="1413"/>
                  </a:cubicBezTo>
                  <a:lnTo>
                    <a:pt x="8340" y="1180"/>
                  </a:lnTo>
                  <a:lnTo>
                    <a:pt x="8073" y="1180"/>
                  </a:lnTo>
                  <a:cubicBezTo>
                    <a:pt x="7206" y="1180"/>
                    <a:pt x="6405" y="946"/>
                    <a:pt x="5505" y="646"/>
                  </a:cubicBezTo>
                  <a:lnTo>
                    <a:pt x="5371" y="579"/>
                  </a:lnTo>
                  <a:cubicBezTo>
                    <a:pt x="4571" y="346"/>
                    <a:pt x="3737" y="45"/>
                    <a:pt x="2836" y="12"/>
                  </a:cubicBezTo>
                  <a:cubicBezTo>
                    <a:pt x="2728" y="5"/>
                    <a:pt x="2619" y="1"/>
                    <a:pt x="25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1"/>
            <p:cNvSpPr/>
            <p:nvPr/>
          </p:nvSpPr>
          <p:spPr>
            <a:xfrm>
              <a:off x="2580917" y="2745634"/>
              <a:ext cx="368669" cy="58415"/>
            </a:xfrm>
            <a:custGeom>
              <a:avLst/>
              <a:gdLst/>
              <a:ahLst/>
              <a:cxnLst/>
              <a:rect l="l" t="t" r="r" b="b"/>
              <a:pathLst>
                <a:path w="8640" h="1369" extrusionOk="0">
                  <a:moveTo>
                    <a:pt x="8640" y="1"/>
                  </a:moveTo>
                  <a:cubicBezTo>
                    <a:pt x="7806" y="401"/>
                    <a:pt x="6705" y="801"/>
                    <a:pt x="5704" y="835"/>
                  </a:cubicBezTo>
                  <a:cubicBezTo>
                    <a:pt x="5640" y="838"/>
                    <a:pt x="5579" y="840"/>
                    <a:pt x="5522" y="840"/>
                  </a:cubicBezTo>
                  <a:cubicBezTo>
                    <a:pt x="5039" y="840"/>
                    <a:pt x="4768" y="724"/>
                    <a:pt x="4470" y="635"/>
                  </a:cubicBezTo>
                  <a:cubicBezTo>
                    <a:pt x="4154" y="508"/>
                    <a:pt x="3824" y="375"/>
                    <a:pt x="3242" y="375"/>
                  </a:cubicBezTo>
                  <a:cubicBezTo>
                    <a:pt x="2594" y="375"/>
                    <a:pt x="1633" y="541"/>
                    <a:pt x="33" y="1068"/>
                  </a:cubicBezTo>
                  <a:lnTo>
                    <a:pt x="0" y="1368"/>
                  </a:lnTo>
                  <a:cubicBezTo>
                    <a:pt x="1679" y="803"/>
                    <a:pt x="2639" y="626"/>
                    <a:pt x="3268" y="626"/>
                  </a:cubicBezTo>
                  <a:cubicBezTo>
                    <a:pt x="3789" y="626"/>
                    <a:pt x="4083" y="747"/>
                    <a:pt x="4370" y="868"/>
                  </a:cubicBezTo>
                  <a:cubicBezTo>
                    <a:pt x="4698" y="987"/>
                    <a:pt x="5000" y="1107"/>
                    <a:pt x="5513" y="1107"/>
                  </a:cubicBezTo>
                  <a:cubicBezTo>
                    <a:pt x="5574" y="1107"/>
                    <a:pt x="5637" y="1105"/>
                    <a:pt x="5704" y="1102"/>
                  </a:cubicBezTo>
                  <a:cubicBezTo>
                    <a:pt x="6705" y="1068"/>
                    <a:pt x="7772" y="668"/>
                    <a:pt x="8606" y="301"/>
                  </a:cubicBezTo>
                  <a:lnTo>
                    <a:pt x="86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1"/>
            <p:cNvSpPr/>
            <p:nvPr/>
          </p:nvSpPr>
          <p:spPr>
            <a:xfrm>
              <a:off x="2549596" y="2971450"/>
              <a:ext cx="357276" cy="120415"/>
            </a:xfrm>
            <a:custGeom>
              <a:avLst/>
              <a:gdLst/>
              <a:ahLst/>
              <a:cxnLst/>
              <a:rect l="l" t="t" r="r" b="b"/>
              <a:pathLst>
                <a:path w="8373" h="2822" extrusionOk="0">
                  <a:moveTo>
                    <a:pt x="4843" y="1"/>
                  </a:moveTo>
                  <a:cubicBezTo>
                    <a:pt x="4465" y="1"/>
                    <a:pt x="4071" y="171"/>
                    <a:pt x="3736" y="480"/>
                  </a:cubicBezTo>
                  <a:cubicBezTo>
                    <a:pt x="3503" y="646"/>
                    <a:pt x="3336" y="880"/>
                    <a:pt x="3169" y="1080"/>
                  </a:cubicBezTo>
                  <a:cubicBezTo>
                    <a:pt x="3036" y="1247"/>
                    <a:pt x="2902" y="1380"/>
                    <a:pt x="2769" y="1547"/>
                  </a:cubicBezTo>
                  <a:cubicBezTo>
                    <a:pt x="2123" y="2193"/>
                    <a:pt x="1193" y="2556"/>
                    <a:pt x="267" y="2556"/>
                  </a:cubicBezTo>
                  <a:cubicBezTo>
                    <a:pt x="189" y="2556"/>
                    <a:pt x="111" y="2553"/>
                    <a:pt x="34" y="2548"/>
                  </a:cubicBezTo>
                  <a:lnTo>
                    <a:pt x="0" y="2815"/>
                  </a:lnTo>
                  <a:cubicBezTo>
                    <a:pt x="77" y="2819"/>
                    <a:pt x="154" y="2822"/>
                    <a:pt x="231" y="2822"/>
                  </a:cubicBezTo>
                  <a:cubicBezTo>
                    <a:pt x="1224" y="2822"/>
                    <a:pt x="2224" y="2426"/>
                    <a:pt x="2936" y="1714"/>
                  </a:cubicBezTo>
                  <a:cubicBezTo>
                    <a:pt x="3102" y="1580"/>
                    <a:pt x="3202" y="1414"/>
                    <a:pt x="3336" y="1247"/>
                  </a:cubicBezTo>
                  <a:cubicBezTo>
                    <a:pt x="3536" y="1047"/>
                    <a:pt x="3703" y="847"/>
                    <a:pt x="3903" y="646"/>
                  </a:cubicBezTo>
                  <a:cubicBezTo>
                    <a:pt x="4190" y="385"/>
                    <a:pt x="4538" y="247"/>
                    <a:pt x="4836" y="247"/>
                  </a:cubicBezTo>
                  <a:cubicBezTo>
                    <a:pt x="4919" y="247"/>
                    <a:pt x="4998" y="258"/>
                    <a:pt x="5070" y="279"/>
                  </a:cubicBezTo>
                  <a:cubicBezTo>
                    <a:pt x="5271" y="346"/>
                    <a:pt x="5471" y="546"/>
                    <a:pt x="5537" y="780"/>
                  </a:cubicBezTo>
                  <a:cubicBezTo>
                    <a:pt x="5571" y="880"/>
                    <a:pt x="5604" y="1080"/>
                    <a:pt x="5471" y="1213"/>
                  </a:cubicBezTo>
                  <a:cubicBezTo>
                    <a:pt x="5304" y="1380"/>
                    <a:pt x="5070" y="1447"/>
                    <a:pt x="4804" y="1480"/>
                  </a:cubicBezTo>
                  <a:cubicBezTo>
                    <a:pt x="4704" y="1514"/>
                    <a:pt x="4603" y="1514"/>
                    <a:pt x="4503" y="1547"/>
                  </a:cubicBezTo>
                  <a:cubicBezTo>
                    <a:pt x="4237" y="1614"/>
                    <a:pt x="3970" y="1847"/>
                    <a:pt x="3870" y="2081"/>
                  </a:cubicBezTo>
                  <a:cubicBezTo>
                    <a:pt x="3836" y="2248"/>
                    <a:pt x="3836" y="2414"/>
                    <a:pt x="3936" y="2514"/>
                  </a:cubicBezTo>
                  <a:cubicBezTo>
                    <a:pt x="4070" y="2715"/>
                    <a:pt x="4303" y="2781"/>
                    <a:pt x="4503" y="2815"/>
                  </a:cubicBezTo>
                  <a:lnTo>
                    <a:pt x="4937" y="2815"/>
                  </a:lnTo>
                  <a:cubicBezTo>
                    <a:pt x="6138" y="2815"/>
                    <a:pt x="7272" y="2214"/>
                    <a:pt x="8339" y="1580"/>
                  </a:cubicBezTo>
                  <a:lnTo>
                    <a:pt x="8373" y="1247"/>
                  </a:lnTo>
                  <a:lnTo>
                    <a:pt x="8373" y="1247"/>
                  </a:lnTo>
                  <a:cubicBezTo>
                    <a:pt x="7259" y="1909"/>
                    <a:pt x="6117" y="2572"/>
                    <a:pt x="4900" y="2572"/>
                  </a:cubicBezTo>
                  <a:cubicBezTo>
                    <a:pt x="4769" y="2572"/>
                    <a:pt x="4636" y="2564"/>
                    <a:pt x="4503" y="2548"/>
                  </a:cubicBezTo>
                  <a:cubicBezTo>
                    <a:pt x="4303" y="2514"/>
                    <a:pt x="4203" y="2481"/>
                    <a:pt x="4136" y="2381"/>
                  </a:cubicBezTo>
                  <a:cubicBezTo>
                    <a:pt x="4103" y="2314"/>
                    <a:pt x="4070" y="2248"/>
                    <a:pt x="4103" y="2181"/>
                  </a:cubicBezTo>
                  <a:cubicBezTo>
                    <a:pt x="4170" y="2014"/>
                    <a:pt x="4370" y="1847"/>
                    <a:pt x="4570" y="1781"/>
                  </a:cubicBezTo>
                  <a:cubicBezTo>
                    <a:pt x="4670" y="1781"/>
                    <a:pt x="4770" y="1747"/>
                    <a:pt x="4837" y="1747"/>
                  </a:cubicBezTo>
                  <a:cubicBezTo>
                    <a:pt x="5137" y="1680"/>
                    <a:pt x="5437" y="1614"/>
                    <a:pt x="5638" y="1380"/>
                  </a:cubicBezTo>
                  <a:cubicBezTo>
                    <a:pt x="5804" y="1213"/>
                    <a:pt x="5838" y="947"/>
                    <a:pt x="5771" y="713"/>
                  </a:cubicBezTo>
                  <a:cubicBezTo>
                    <a:pt x="5671" y="413"/>
                    <a:pt x="5437" y="146"/>
                    <a:pt x="5171" y="46"/>
                  </a:cubicBezTo>
                  <a:cubicBezTo>
                    <a:pt x="5064" y="16"/>
                    <a:pt x="4954" y="1"/>
                    <a:pt x="48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1"/>
            <p:cNvSpPr/>
            <p:nvPr/>
          </p:nvSpPr>
          <p:spPr>
            <a:xfrm>
              <a:off x="2558131" y="2892764"/>
              <a:ext cx="364402" cy="124810"/>
            </a:xfrm>
            <a:custGeom>
              <a:avLst/>
              <a:gdLst/>
              <a:ahLst/>
              <a:cxnLst/>
              <a:rect l="l" t="t" r="r" b="b"/>
              <a:pathLst>
                <a:path w="8540" h="2925" extrusionOk="0">
                  <a:moveTo>
                    <a:pt x="4190" y="1"/>
                  </a:moveTo>
                  <a:cubicBezTo>
                    <a:pt x="3940" y="1"/>
                    <a:pt x="3712" y="51"/>
                    <a:pt x="3503" y="155"/>
                  </a:cubicBezTo>
                  <a:cubicBezTo>
                    <a:pt x="3036" y="356"/>
                    <a:pt x="2769" y="789"/>
                    <a:pt x="2502" y="1223"/>
                  </a:cubicBezTo>
                  <a:cubicBezTo>
                    <a:pt x="2369" y="1390"/>
                    <a:pt x="2235" y="1590"/>
                    <a:pt x="2102" y="1757"/>
                  </a:cubicBezTo>
                  <a:cubicBezTo>
                    <a:pt x="1702" y="2257"/>
                    <a:pt x="1068" y="2590"/>
                    <a:pt x="367" y="2624"/>
                  </a:cubicBezTo>
                  <a:cubicBezTo>
                    <a:pt x="267" y="2657"/>
                    <a:pt x="134" y="2657"/>
                    <a:pt x="34" y="2657"/>
                  </a:cubicBezTo>
                  <a:lnTo>
                    <a:pt x="0" y="2891"/>
                  </a:lnTo>
                  <a:cubicBezTo>
                    <a:pt x="34" y="2891"/>
                    <a:pt x="67" y="2924"/>
                    <a:pt x="100" y="2924"/>
                  </a:cubicBezTo>
                  <a:cubicBezTo>
                    <a:pt x="200" y="2924"/>
                    <a:pt x="301" y="2891"/>
                    <a:pt x="401" y="2891"/>
                  </a:cubicBezTo>
                  <a:cubicBezTo>
                    <a:pt x="1168" y="2824"/>
                    <a:pt x="1835" y="2490"/>
                    <a:pt x="2302" y="1923"/>
                  </a:cubicBezTo>
                  <a:cubicBezTo>
                    <a:pt x="2435" y="1757"/>
                    <a:pt x="2569" y="1556"/>
                    <a:pt x="2702" y="1356"/>
                  </a:cubicBezTo>
                  <a:cubicBezTo>
                    <a:pt x="2969" y="956"/>
                    <a:pt x="3203" y="556"/>
                    <a:pt x="3603" y="389"/>
                  </a:cubicBezTo>
                  <a:cubicBezTo>
                    <a:pt x="3808" y="294"/>
                    <a:pt x="4020" y="259"/>
                    <a:pt x="4223" y="259"/>
                  </a:cubicBezTo>
                  <a:cubicBezTo>
                    <a:pt x="4448" y="259"/>
                    <a:pt x="4661" y="303"/>
                    <a:pt x="4837" y="356"/>
                  </a:cubicBezTo>
                  <a:cubicBezTo>
                    <a:pt x="5071" y="456"/>
                    <a:pt x="5304" y="522"/>
                    <a:pt x="5538" y="622"/>
                  </a:cubicBezTo>
                  <a:cubicBezTo>
                    <a:pt x="5704" y="722"/>
                    <a:pt x="5905" y="789"/>
                    <a:pt x="6105" y="856"/>
                  </a:cubicBezTo>
                  <a:cubicBezTo>
                    <a:pt x="6563" y="1015"/>
                    <a:pt x="7044" y="1091"/>
                    <a:pt x="7528" y="1091"/>
                  </a:cubicBezTo>
                  <a:cubicBezTo>
                    <a:pt x="7856" y="1091"/>
                    <a:pt x="8184" y="1057"/>
                    <a:pt x="8506" y="989"/>
                  </a:cubicBezTo>
                  <a:lnTo>
                    <a:pt x="8540" y="722"/>
                  </a:lnTo>
                  <a:lnTo>
                    <a:pt x="8540" y="722"/>
                  </a:lnTo>
                  <a:cubicBezTo>
                    <a:pt x="8201" y="796"/>
                    <a:pt x="7849" y="837"/>
                    <a:pt x="7499" y="837"/>
                  </a:cubicBezTo>
                  <a:cubicBezTo>
                    <a:pt x="7056" y="837"/>
                    <a:pt x="6615" y="771"/>
                    <a:pt x="6205" y="622"/>
                  </a:cubicBezTo>
                  <a:cubicBezTo>
                    <a:pt x="6005" y="556"/>
                    <a:pt x="5804" y="489"/>
                    <a:pt x="5638" y="389"/>
                  </a:cubicBezTo>
                  <a:cubicBezTo>
                    <a:pt x="5404" y="289"/>
                    <a:pt x="5171" y="189"/>
                    <a:pt x="4937" y="122"/>
                  </a:cubicBezTo>
                  <a:cubicBezTo>
                    <a:pt x="4667" y="42"/>
                    <a:pt x="4419" y="1"/>
                    <a:pt x="41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1"/>
            <p:cNvSpPr/>
            <p:nvPr/>
          </p:nvSpPr>
          <p:spPr>
            <a:xfrm>
              <a:off x="1735389" y="1910131"/>
              <a:ext cx="415691" cy="630577"/>
            </a:xfrm>
            <a:custGeom>
              <a:avLst/>
              <a:gdLst/>
              <a:ahLst/>
              <a:cxnLst/>
              <a:rect l="l" t="t" r="r" b="b"/>
              <a:pathLst>
                <a:path w="9742" h="14778" extrusionOk="0">
                  <a:moveTo>
                    <a:pt x="8607" y="0"/>
                  </a:moveTo>
                  <a:cubicBezTo>
                    <a:pt x="3737" y="734"/>
                    <a:pt x="1" y="14777"/>
                    <a:pt x="1" y="14777"/>
                  </a:cubicBezTo>
                  <a:lnTo>
                    <a:pt x="5772" y="14644"/>
                  </a:lnTo>
                  <a:lnTo>
                    <a:pt x="9741" y="6705"/>
                  </a:lnTo>
                  <a:lnTo>
                    <a:pt x="86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1"/>
            <p:cNvSpPr/>
            <p:nvPr/>
          </p:nvSpPr>
          <p:spPr>
            <a:xfrm>
              <a:off x="1705520" y="2392657"/>
              <a:ext cx="358727" cy="358727"/>
            </a:xfrm>
            <a:custGeom>
              <a:avLst/>
              <a:gdLst/>
              <a:ahLst/>
              <a:cxnLst/>
              <a:rect l="l" t="t" r="r" b="b"/>
              <a:pathLst>
                <a:path w="8407" h="8407" extrusionOk="0">
                  <a:moveTo>
                    <a:pt x="4203" y="0"/>
                  </a:moveTo>
                  <a:cubicBezTo>
                    <a:pt x="1868" y="0"/>
                    <a:pt x="0" y="1902"/>
                    <a:pt x="0" y="4203"/>
                  </a:cubicBezTo>
                  <a:cubicBezTo>
                    <a:pt x="0" y="6538"/>
                    <a:pt x="1868" y="8406"/>
                    <a:pt x="4203" y="8406"/>
                  </a:cubicBezTo>
                  <a:cubicBezTo>
                    <a:pt x="6505" y="8406"/>
                    <a:pt x="8406" y="6538"/>
                    <a:pt x="8406" y="4203"/>
                  </a:cubicBezTo>
                  <a:cubicBezTo>
                    <a:pt x="8406" y="1902"/>
                    <a:pt x="6505" y="0"/>
                    <a:pt x="42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1"/>
            <p:cNvSpPr/>
            <p:nvPr/>
          </p:nvSpPr>
          <p:spPr>
            <a:xfrm>
              <a:off x="1800804" y="2507358"/>
              <a:ext cx="381598" cy="547200"/>
            </a:xfrm>
            <a:custGeom>
              <a:avLst/>
              <a:gdLst/>
              <a:ahLst/>
              <a:cxnLst/>
              <a:rect l="l" t="t" r="r" b="b"/>
              <a:pathLst>
                <a:path w="8943" h="12824" extrusionOk="0">
                  <a:moveTo>
                    <a:pt x="3149" y="0"/>
                  </a:moveTo>
                  <a:cubicBezTo>
                    <a:pt x="1673" y="0"/>
                    <a:pt x="0" y="1319"/>
                    <a:pt x="469" y="2983"/>
                  </a:cubicBezTo>
                  <a:cubicBezTo>
                    <a:pt x="1170" y="5351"/>
                    <a:pt x="7374" y="12823"/>
                    <a:pt x="7374" y="12823"/>
                  </a:cubicBezTo>
                  <a:lnTo>
                    <a:pt x="8942" y="10388"/>
                  </a:lnTo>
                  <a:cubicBezTo>
                    <a:pt x="8942" y="10388"/>
                    <a:pt x="6640" y="3150"/>
                    <a:pt x="4739" y="781"/>
                  </a:cubicBezTo>
                  <a:cubicBezTo>
                    <a:pt x="4362" y="236"/>
                    <a:pt x="3773" y="0"/>
                    <a:pt x="3149" y="0"/>
                  </a:cubicBezTo>
                  <a:close/>
                </a:path>
              </a:pathLst>
            </a:custGeom>
            <a:solidFill>
              <a:srgbClr val="DC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1"/>
            <p:cNvSpPr/>
            <p:nvPr/>
          </p:nvSpPr>
          <p:spPr>
            <a:xfrm>
              <a:off x="2055678" y="2935222"/>
              <a:ext cx="347334" cy="208955"/>
            </a:xfrm>
            <a:custGeom>
              <a:avLst/>
              <a:gdLst/>
              <a:ahLst/>
              <a:cxnLst/>
              <a:rect l="l" t="t" r="r" b="b"/>
              <a:pathLst>
                <a:path w="8140" h="4897" extrusionOk="0">
                  <a:moveTo>
                    <a:pt x="1787" y="0"/>
                  </a:moveTo>
                  <a:cubicBezTo>
                    <a:pt x="660" y="0"/>
                    <a:pt x="0" y="1028"/>
                    <a:pt x="0" y="1028"/>
                  </a:cubicBezTo>
                  <a:cubicBezTo>
                    <a:pt x="0" y="1028"/>
                    <a:pt x="1968" y="3930"/>
                    <a:pt x="3002" y="4131"/>
                  </a:cubicBezTo>
                  <a:cubicBezTo>
                    <a:pt x="3239" y="4186"/>
                    <a:pt x="3410" y="4204"/>
                    <a:pt x="3542" y="4204"/>
                  </a:cubicBezTo>
                  <a:cubicBezTo>
                    <a:pt x="3784" y="4204"/>
                    <a:pt x="3889" y="4143"/>
                    <a:pt x="4016" y="4143"/>
                  </a:cubicBezTo>
                  <a:cubicBezTo>
                    <a:pt x="4111" y="4143"/>
                    <a:pt x="4218" y="4177"/>
                    <a:pt x="4403" y="4297"/>
                  </a:cubicBezTo>
                  <a:cubicBezTo>
                    <a:pt x="4593" y="4440"/>
                    <a:pt x="4799" y="4481"/>
                    <a:pt x="4975" y="4481"/>
                  </a:cubicBezTo>
                  <a:cubicBezTo>
                    <a:pt x="5046" y="4481"/>
                    <a:pt x="5113" y="4474"/>
                    <a:pt x="5171" y="4464"/>
                  </a:cubicBezTo>
                  <a:cubicBezTo>
                    <a:pt x="5236" y="4450"/>
                    <a:pt x="5301" y="4443"/>
                    <a:pt x="5364" y="4443"/>
                  </a:cubicBezTo>
                  <a:cubicBezTo>
                    <a:pt x="5588" y="4443"/>
                    <a:pt x="5796" y="4527"/>
                    <a:pt x="6005" y="4631"/>
                  </a:cubicBezTo>
                  <a:cubicBezTo>
                    <a:pt x="6358" y="4828"/>
                    <a:pt x="6698" y="4896"/>
                    <a:pt x="6999" y="4896"/>
                  </a:cubicBezTo>
                  <a:cubicBezTo>
                    <a:pt x="7665" y="4896"/>
                    <a:pt x="8139" y="4564"/>
                    <a:pt x="8139" y="4564"/>
                  </a:cubicBezTo>
                  <a:cubicBezTo>
                    <a:pt x="7039" y="3964"/>
                    <a:pt x="5738" y="3030"/>
                    <a:pt x="5104" y="2196"/>
                  </a:cubicBezTo>
                  <a:cubicBezTo>
                    <a:pt x="4880" y="1940"/>
                    <a:pt x="5086" y="1560"/>
                    <a:pt x="5398" y="1560"/>
                  </a:cubicBezTo>
                  <a:cubicBezTo>
                    <a:pt x="5411" y="1560"/>
                    <a:pt x="5424" y="1561"/>
                    <a:pt x="5437" y="1562"/>
                  </a:cubicBezTo>
                  <a:cubicBezTo>
                    <a:pt x="5838" y="1595"/>
                    <a:pt x="6271" y="1729"/>
                    <a:pt x="6572" y="1729"/>
                  </a:cubicBezTo>
                  <a:cubicBezTo>
                    <a:pt x="6838" y="1729"/>
                    <a:pt x="7105" y="1595"/>
                    <a:pt x="7305" y="1429"/>
                  </a:cubicBezTo>
                  <a:cubicBezTo>
                    <a:pt x="7472" y="1329"/>
                    <a:pt x="7439" y="1062"/>
                    <a:pt x="7239" y="995"/>
                  </a:cubicBezTo>
                  <a:cubicBezTo>
                    <a:pt x="6638" y="795"/>
                    <a:pt x="6105" y="361"/>
                    <a:pt x="6105" y="361"/>
                  </a:cubicBezTo>
                  <a:cubicBezTo>
                    <a:pt x="6105" y="361"/>
                    <a:pt x="5734" y="198"/>
                    <a:pt x="4805" y="198"/>
                  </a:cubicBezTo>
                  <a:cubicBezTo>
                    <a:pt x="4340" y="198"/>
                    <a:pt x="3736" y="239"/>
                    <a:pt x="2969" y="361"/>
                  </a:cubicBezTo>
                  <a:cubicBezTo>
                    <a:pt x="2533" y="100"/>
                    <a:pt x="2137" y="0"/>
                    <a:pt x="1787" y="0"/>
                  </a:cubicBezTo>
                  <a:close/>
                </a:path>
              </a:pathLst>
            </a:custGeom>
            <a:solidFill>
              <a:srgbClr val="DC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Google Shape;2045;p65">
            <a:extLst>
              <a:ext uri="{FF2B5EF4-FFF2-40B4-BE49-F238E27FC236}">
                <a16:creationId xmlns:a16="http://schemas.microsoft.com/office/drawing/2014/main" id="{C3F4C846-EB03-43F6-06FB-06F310DE12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5" y="18528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/>
              <a:t>GRAMMAR</a:t>
            </a:r>
            <a:br>
              <a:rPr lang="en" sz="5400" dirty="0"/>
            </a:br>
            <a:r>
              <a:rPr lang="en" sz="2400" dirty="0"/>
              <a:t>COMPARATIVES FORMS OF ADVERBS</a:t>
            </a:r>
            <a:r>
              <a:rPr lang="en" sz="5400" dirty="0"/>
              <a:t> </a:t>
            </a:r>
            <a:endParaRPr sz="5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27F85E-BFE9-28F3-A334-550132B79EE4}"/>
              </a:ext>
            </a:extLst>
          </p:cNvPr>
          <p:cNvSpPr txBox="1"/>
          <p:nvPr/>
        </p:nvSpPr>
        <p:spPr>
          <a:xfrm>
            <a:off x="2186167" y="1376086"/>
            <a:ext cx="498763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/>
              <a:t>Một</a:t>
            </a:r>
            <a:r>
              <a:rPr lang="en-US" sz="2400" b="1" dirty="0"/>
              <a:t> </a:t>
            </a:r>
            <a:r>
              <a:rPr lang="en-US" sz="2400" b="1" dirty="0" err="1"/>
              <a:t>vài</a:t>
            </a:r>
            <a:r>
              <a:rPr lang="en-US" sz="2400" b="1" dirty="0"/>
              <a:t> </a:t>
            </a:r>
            <a:r>
              <a:rPr lang="en-US" sz="2400" b="1" dirty="0" err="1"/>
              <a:t>trạng</a:t>
            </a:r>
            <a:r>
              <a:rPr lang="en-US" sz="2400" b="1" dirty="0"/>
              <a:t> </a:t>
            </a:r>
            <a:r>
              <a:rPr lang="en-US" sz="2400" b="1" dirty="0" err="1"/>
              <a:t>từ</a:t>
            </a:r>
            <a:r>
              <a:rPr lang="en-US" sz="2400" b="1" dirty="0"/>
              <a:t> ở </a:t>
            </a:r>
            <a:r>
              <a:rPr lang="en-US" sz="2400" b="1" dirty="0" err="1"/>
              <a:t>dạng</a:t>
            </a:r>
            <a:r>
              <a:rPr lang="en-US" sz="2400" b="1" dirty="0"/>
              <a:t> </a:t>
            </a:r>
            <a:r>
              <a:rPr lang="en-US" sz="2400" b="1" dirty="0" err="1"/>
              <a:t>đặc</a:t>
            </a:r>
            <a:r>
              <a:rPr lang="en-US" sz="2400" b="1" dirty="0"/>
              <a:t> </a:t>
            </a:r>
            <a:r>
              <a:rPr lang="en-US" sz="2400" b="1" dirty="0" err="1"/>
              <a:t>biệt</a:t>
            </a:r>
            <a:endParaRPr lang="en-US" sz="24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BEB01E5-0F48-9C1C-883B-A487018F2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72" y="2263821"/>
            <a:ext cx="5471120" cy="245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6" name="Google Shape;2296;p68"/>
          <p:cNvGrpSpPr/>
          <p:nvPr/>
        </p:nvGrpSpPr>
        <p:grpSpPr>
          <a:xfrm>
            <a:off x="384102" y="1406139"/>
            <a:ext cx="467000" cy="431100"/>
            <a:chOff x="1849650" y="1202325"/>
            <a:chExt cx="467000" cy="431100"/>
          </a:xfrm>
        </p:grpSpPr>
        <p:sp>
          <p:nvSpPr>
            <p:cNvPr id="2297" name="Google Shape;2297;p68"/>
            <p:cNvSpPr/>
            <p:nvPr/>
          </p:nvSpPr>
          <p:spPr>
            <a:xfrm>
              <a:off x="1880150" y="1400725"/>
              <a:ext cx="241525" cy="156500"/>
            </a:xfrm>
            <a:custGeom>
              <a:avLst/>
              <a:gdLst/>
              <a:ahLst/>
              <a:cxnLst/>
              <a:rect l="l" t="t" r="r" b="b"/>
              <a:pathLst>
                <a:path w="9661" h="6260" extrusionOk="0">
                  <a:moveTo>
                    <a:pt x="6275" y="0"/>
                  </a:moveTo>
                  <a:lnTo>
                    <a:pt x="6218" y="153"/>
                  </a:lnTo>
                  <a:cubicBezTo>
                    <a:pt x="4430" y="913"/>
                    <a:pt x="245" y="2701"/>
                    <a:pt x="36" y="5155"/>
                  </a:cubicBezTo>
                  <a:cubicBezTo>
                    <a:pt x="0" y="5983"/>
                    <a:pt x="417" y="6259"/>
                    <a:pt x="997" y="6259"/>
                  </a:cubicBezTo>
                  <a:cubicBezTo>
                    <a:pt x="1963" y="6259"/>
                    <a:pt x="3381" y="5493"/>
                    <a:pt x="3916" y="5231"/>
                  </a:cubicBezTo>
                  <a:cubicBezTo>
                    <a:pt x="5381" y="4413"/>
                    <a:pt x="9661" y="1085"/>
                    <a:pt x="62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68"/>
            <p:cNvSpPr/>
            <p:nvPr/>
          </p:nvSpPr>
          <p:spPr>
            <a:xfrm>
              <a:off x="1849650" y="1236200"/>
              <a:ext cx="216400" cy="208800"/>
            </a:xfrm>
            <a:custGeom>
              <a:avLst/>
              <a:gdLst/>
              <a:ahLst/>
              <a:cxnLst/>
              <a:rect l="l" t="t" r="r" b="b"/>
              <a:pathLst>
                <a:path w="8656" h="8352" extrusionOk="0">
                  <a:moveTo>
                    <a:pt x="2910" y="1"/>
                  </a:moveTo>
                  <a:cubicBezTo>
                    <a:pt x="2591" y="1"/>
                    <a:pt x="2279" y="72"/>
                    <a:pt x="1979" y="228"/>
                  </a:cubicBezTo>
                  <a:cubicBezTo>
                    <a:pt x="1" y="1275"/>
                    <a:pt x="400" y="4375"/>
                    <a:pt x="1351" y="5897"/>
                  </a:cubicBezTo>
                  <a:cubicBezTo>
                    <a:pt x="2131" y="7221"/>
                    <a:pt x="4158" y="8352"/>
                    <a:pt x="5946" y="8352"/>
                  </a:cubicBezTo>
                  <a:cubicBezTo>
                    <a:pt x="6906" y="8352"/>
                    <a:pt x="7797" y="8026"/>
                    <a:pt x="8389" y="7228"/>
                  </a:cubicBezTo>
                  <a:lnTo>
                    <a:pt x="8655" y="6125"/>
                  </a:lnTo>
                  <a:cubicBezTo>
                    <a:pt x="8251" y="4272"/>
                    <a:pt x="5384" y="1"/>
                    <a:pt x="291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68"/>
            <p:cNvSpPr/>
            <p:nvPr/>
          </p:nvSpPr>
          <p:spPr>
            <a:xfrm>
              <a:off x="2002225" y="1422750"/>
              <a:ext cx="168900" cy="210675"/>
            </a:xfrm>
            <a:custGeom>
              <a:avLst/>
              <a:gdLst/>
              <a:ahLst/>
              <a:cxnLst/>
              <a:rect l="l" t="t" r="r" b="b"/>
              <a:pathLst>
                <a:path w="6756" h="8427" extrusionOk="0">
                  <a:moveTo>
                    <a:pt x="2424" y="0"/>
                  </a:moveTo>
                  <a:cubicBezTo>
                    <a:pt x="1" y="0"/>
                    <a:pt x="1569" y="4431"/>
                    <a:pt x="2286" y="5777"/>
                  </a:cubicBezTo>
                  <a:cubicBezTo>
                    <a:pt x="2667" y="6422"/>
                    <a:pt x="3762" y="8427"/>
                    <a:pt x="4758" y="8427"/>
                  </a:cubicBezTo>
                  <a:cubicBezTo>
                    <a:pt x="5053" y="8427"/>
                    <a:pt x="5339" y="8251"/>
                    <a:pt x="5595" y="7812"/>
                  </a:cubicBezTo>
                  <a:cubicBezTo>
                    <a:pt x="6756" y="5663"/>
                    <a:pt x="4207" y="1877"/>
                    <a:pt x="3123" y="261"/>
                  </a:cubicBezTo>
                  <a:lnTo>
                    <a:pt x="3161" y="108"/>
                  </a:lnTo>
                  <a:cubicBezTo>
                    <a:pt x="2882" y="35"/>
                    <a:pt x="2638" y="0"/>
                    <a:pt x="2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68"/>
            <p:cNvSpPr/>
            <p:nvPr/>
          </p:nvSpPr>
          <p:spPr>
            <a:xfrm>
              <a:off x="2059825" y="1330725"/>
              <a:ext cx="256825" cy="166800"/>
            </a:xfrm>
            <a:custGeom>
              <a:avLst/>
              <a:gdLst/>
              <a:ahLst/>
              <a:cxnLst/>
              <a:rect l="l" t="t" r="r" b="b"/>
              <a:pathLst>
                <a:path w="10273" h="6672" extrusionOk="0">
                  <a:moveTo>
                    <a:pt x="6729" y="1"/>
                  </a:moveTo>
                  <a:cubicBezTo>
                    <a:pt x="4439" y="1"/>
                    <a:pt x="1416" y="1436"/>
                    <a:pt x="381" y="2458"/>
                  </a:cubicBezTo>
                  <a:lnTo>
                    <a:pt x="1" y="3542"/>
                  </a:lnTo>
                  <a:cubicBezTo>
                    <a:pt x="140" y="5616"/>
                    <a:pt x="2499" y="6671"/>
                    <a:pt x="4574" y="6671"/>
                  </a:cubicBezTo>
                  <a:cubicBezTo>
                    <a:pt x="5335" y="6671"/>
                    <a:pt x="6059" y="6529"/>
                    <a:pt x="6620" y="6243"/>
                  </a:cubicBezTo>
                  <a:cubicBezTo>
                    <a:pt x="8256" y="5482"/>
                    <a:pt x="10272" y="3086"/>
                    <a:pt x="9188" y="1146"/>
                  </a:cubicBezTo>
                  <a:cubicBezTo>
                    <a:pt x="8719" y="318"/>
                    <a:pt x="7805" y="1"/>
                    <a:pt x="6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68"/>
            <p:cNvSpPr/>
            <p:nvPr/>
          </p:nvSpPr>
          <p:spPr>
            <a:xfrm>
              <a:off x="2002300" y="1349400"/>
              <a:ext cx="114625" cy="210275"/>
            </a:xfrm>
            <a:custGeom>
              <a:avLst/>
              <a:gdLst/>
              <a:ahLst/>
              <a:cxnLst/>
              <a:rect l="l" t="t" r="r" b="b"/>
              <a:pathLst>
                <a:path w="4585" h="8411" extrusionOk="0">
                  <a:moveTo>
                    <a:pt x="2962" y="0"/>
                  </a:moveTo>
                  <a:cubicBezTo>
                    <a:pt x="1556" y="0"/>
                    <a:pt x="1" y="8281"/>
                    <a:pt x="324" y="8406"/>
                  </a:cubicBezTo>
                  <a:cubicBezTo>
                    <a:pt x="332" y="8409"/>
                    <a:pt x="340" y="8411"/>
                    <a:pt x="349" y="8411"/>
                  </a:cubicBezTo>
                  <a:cubicBezTo>
                    <a:pt x="996" y="8411"/>
                    <a:pt x="4584" y="1145"/>
                    <a:pt x="3215" y="94"/>
                  </a:cubicBezTo>
                  <a:cubicBezTo>
                    <a:pt x="3132" y="30"/>
                    <a:pt x="3047" y="0"/>
                    <a:pt x="29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68"/>
            <p:cNvSpPr/>
            <p:nvPr/>
          </p:nvSpPr>
          <p:spPr>
            <a:xfrm>
              <a:off x="2064600" y="1202325"/>
              <a:ext cx="118425" cy="158000"/>
            </a:xfrm>
            <a:custGeom>
              <a:avLst/>
              <a:gdLst/>
              <a:ahLst/>
              <a:cxnLst/>
              <a:rect l="l" t="t" r="r" b="b"/>
              <a:pathLst>
                <a:path w="4737" h="6320" extrusionOk="0">
                  <a:moveTo>
                    <a:pt x="497" y="0"/>
                  </a:moveTo>
                  <a:cubicBezTo>
                    <a:pt x="473" y="0"/>
                    <a:pt x="447" y="8"/>
                    <a:pt x="418" y="24"/>
                  </a:cubicBezTo>
                  <a:cubicBezTo>
                    <a:pt x="0" y="252"/>
                    <a:pt x="114" y="4246"/>
                    <a:pt x="171" y="6263"/>
                  </a:cubicBezTo>
                  <a:lnTo>
                    <a:pt x="495" y="6320"/>
                  </a:lnTo>
                  <a:cubicBezTo>
                    <a:pt x="1997" y="4741"/>
                    <a:pt x="4736" y="1583"/>
                    <a:pt x="4242" y="1108"/>
                  </a:cubicBezTo>
                  <a:cubicBezTo>
                    <a:pt x="4218" y="1086"/>
                    <a:pt x="4189" y="1076"/>
                    <a:pt x="4156" y="1076"/>
                  </a:cubicBezTo>
                  <a:cubicBezTo>
                    <a:pt x="3535" y="1076"/>
                    <a:pt x="1273" y="4577"/>
                    <a:pt x="552" y="5768"/>
                  </a:cubicBezTo>
                  <a:cubicBezTo>
                    <a:pt x="479" y="4072"/>
                    <a:pt x="1052" y="0"/>
                    <a:pt x="4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68"/>
            <p:cNvSpPr/>
            <p:nvPr/>
          </p:nvSpPr>
          <p:spPr>
            <a:xfrm>
              <a:off x="1875325" y="1263875"/>
              <a:ext cx="84200" cy="75450"/>
            </a:xfrm>
            <a:custGeom>
              <a:avLst/>
              <a:gdLst/>
              <a:ahLst/>
              <a:cxnLst/>
              <a:rect l="l" t="t" r="r" b="b"/>
              <a:pathLst>
                <a:path w="3368" h="3018" extrusionOk="0">
                  <a:moveTo>
                    <a:pt x="1479" y="0"/>
                  </a:moveTo>
                  <a:cubicBezTo>
                    <a:pt x="939" y="0"/>
                    <a:pt x="532" y="434"/>
                    <a:pt x="305" y="1024"/>
                  </a:cubicBezTo>
                  <a:cubicBezTo>
                    <a:pt x="1" y="1746"/>
                    <a:pt x="381" y="2602"/>
                    <a:pt x="1142" y="2907"/>
                  </a:cubicBezTo>
                  <a:cubicBezTo>
                    <a:pt x="1335" y="2982"/>
                    <a:pt x="1532" y="3017"/>
                    <a:pt x="1724" y="3017"/>
                  </a:cubicBezTo>
                  <a:cubicBezTo>
                    <a:pt x="2310" y="3017"/>
                    <a:pt x="2848" y="2685"/>
                    <a:pt x="3063" y="2127"/>
                  </a:cubicBezTo>
                  <a:cubicBezTo>
                    <a:pt x="3367" y="1404"/>
                    <a:pt x="2702" y="396"/>
                    <a:pt x="1922" y="91"/>
                  </a:cubicBezTo>
                  <a:cubicBezTo>
                    <a:pt x="1766" y="29"/>
                    <a:pt x="1618" y="0"/>
                    <a:pt x="14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68"/>
            <p:cNvSpPr/>
            <p:nvPr/>
          </p:nvSpPr>
          <p:spPr>
            <a:xfrm>
              <a:off x="1899100" y="1285300"/>
              <a:ext cx="37600" cy="34850"/>
            </a:xfrm>
            <a:custGeom>
              <a:avLst/>
              <a:gdLst/>
              <a:ahLst/>
              <a:cxnLst/>
              <a:rect l="l" t="t" r="r" b="b"/>
              <a:pathLst>
                <a:path w="1504" h="1394" extrusionOk="0">
                  <a:moveTo>
                    <a:pt x="725" y="1"/>
                  </a:moveTo>
                  <a:cubicBezTo>
                    <a:pt x="412" y="1"/>
                    <a:pt x="127" y="232"/>
                    <a:pt x="77" y="566"/>
                  </a:cubicBezTo>
                  <a:cubicBezTo>
                    <a:pt x="1" y="946"/>
                    <a:pt x="229" y="1308"/>
                    <a:pt x="590" y="1384"/>
                  </a:cubicBezTo>
                  <a:cubicBezTo>
                    <a:pt x="622" y="1390"/>
                    <a:pt x="654" y="1393"/>
                    <a:pt x="686" y="1393"/>
                  </a:cubicBezTo>
                  <a:cubicBezTo>
                    <a:pt x="1035" y="1393"/>
                    <a:pt x="1375" y="1029"/>
                    <a:pt x="1427" y="680"/>
                  </a:cubicBezTo>
                  <a:cubicBezTo>
                    <a:pt x="1503" y="300"/>
                    <a:pt x="1218" y="71"/>
                    <a:pt x="857" y="14"/>
                  </a:cubicBezTo>
                  <a:cubicBezTo>
                    <a:pt x="813" y="5"/>
                    <a:pt x="769" y="1"/>
                    <a:pt x="7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68"/>
            <p:cNvSpPr/>
            <p:nvPr/>
          </p:nvSpPr>
          <p:spPr>
            <a:xfrm>
              <a:off x="1895775" y="1499450"/>
              <a:ext cx="43775" cy="39150"/>
            </a:xfrm>
            <a:custGeom>
              <a:avLst/>
              <a:gdLst/>
              <a:ahLst/>
              <a:cxnLst/>
              <a:rect l="l" t="t" r="r" b="b"/>
              <a:pathLst>
                <a:path w="1751" h="1566" extrusionOk="0">
                  <a:moveTo>
                    <a:pt x="776" y="0"/>
                  </a:moveTo>
                  <a:cubicBezTo>
                    <a:pt x="491" y="0"/>
                    <a:pt x="274" y="219"/>
                    <a:pt x="153" y="521"/>
                  </a:cubicBezTo>
                  <a:cubicBezTo>
                    <a:pt x="1" y="902"/>
                    <a:pt x="210" y="1358"/>
                    <a:pt x="609" y="1510"/>
                  </a:cubicBezTo>
                  <a:cubicBezTo>
                    <a:pt x="708" y="1548"/>
                    <a:pt x="808" y="1566"/>
                    <a:pt x="906" y="1566"/>
                  </a:cubicBezTo>
                  <a:cubicBezTo>
                    <a:pt x="1207" y="1566"/>
                    <a:pt x="1484" y="1398"/>
                    <a:pt x="1598" y="1111"/>
                  </a:cubicBezTo>
                  <a:cubicBezTo>
                    <a:pt x="1751" y="730"/>
                    <a:pt x="1408" y="198"/>
                    <a:pt x="1009" y="46"/>
                  </a:cubicBezTo>
                  <a:cubicBezTo>
                    <a:pt x="927" y="15"/>
                    <a:pt x="849" y="0"/>
                    <a:pt x="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68"/>
            <p:cNvSpPr/>
            <p:nvPr/>
          </p:nvSpPr>
          <p:spPr>
            <a:xfrm>
              <a:off x="1908150" y="1510400"/>
              <a:ext cx="20000" cy="18375"/>
            </a:xfrm>
            <a:custGeom>
              <a:avLst/>
              <a:gdLst/>
              <a:ahLst/>
              <a:cxnLst/>
              <a:rect l="l" t="t" r="r" b="b"/>
              <a:pathLst>
                <a:path w="800" h="735" extrusionOk="0">
                  <a:moveTo>
                    <a:pt x="391" y="1"/>
                  </a:moveTo>
                  <a:cubicBezTo>
                    <a:pt x="225" y="1"/>
                    <a:pt x="72" y="126"/>
                    <a:pt x="38" y="312"/>
                  </a:cubicBezTo>
                  <a:cubicBezTo>
                    <a:pt x="0" y="502"/>
                    <a:pt x="133" y="692"/>
                    <a:pt x="324" y="730"/>
                  </a:cubicBezTo>
                  <a:cubicBezTo>
                    <a:pt x="339" y="733"/>
                    <a:pt x="354" y="734"/>
                    <a:pt x="370" y="734"/>
                  </a:cubicBezTo>
                  <a:cubicBezTo>
                    <a:pt x="546" y="734"/>
                    <a:pt x="726" y="543"/>
                    <a:pt x="761" y="369"/>
                  </a:cubicBezTo>
                  <a:cubicBezTo>
                    <a:pt x="799" y="159"/>
                    <a:pt x="647" y="45"/>
                    <a:pt x="457" y="7"/>
                  </a:cubicBezTo>
                  <a:cubicBezTo>
                    <a:pt x="435" y="3"/>
                    <a:pt x="413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68"/>
            <p:cNvSpPr/>
            <p:nvPr/>
          </p:nvSpPr>
          <p:spPr>
            <a:xfrm>
              <a:off x="2089325" y="1563750"/>
              <a:ext cx="39950" cy="38675"/>
            </a:xfrm>
            <a:custGeom>
              <a:avLst/>
              <a:gdLst/>
              <a:ahLst/>
              <a:cxnLst/>
              <a:rect l="l" t="t" r="r" b="b"/>
              <a:pathLst>
                <a:path w="1598" h="1547" extrusionOk="0">
                  <a:moveTo>
                    <a:pt x="789" y="0"/>
                  </a:moveTo>
                  <a:cubicBezTo>
                    <a:pt x="400" y="0"/>
                    <a:pt x="74" y="311"/>
                    <a:pt x="38" y="707"/>
                  </a:cubicBezTo>
                  <a:cubicBezTo>
                    <a:pt x="0" y="1145"/>
                    <a:pt x="304" y="1525"/>
                    <a:pt x="723" y="1544"/>
                  </a:cubicBezTo>
                  <a:cubicBezTo>
                    <a:pt x="739" y="1546"/>
                    <a:pt x="754" y="1546"/>
                    <a:pt x="770" y="1546"/>
                  </a:cubicBezTo>
                  <a:cubicBezTo>
                    <a:pt x="1170" y="1546"/>
                    <a:pt x="1523" y="1090"/>
                    <a:pt x="1560" y="669"/>
                  </a:cubicBezTo>
                  <a:cubicBezTo>
                    <a:pt x="1598" y="251"/>
                    <a:pt x="1255" y="42"/>
                    <a:pt x="856" y="4"/>
                  </a:cubicBezTo>
                  <a:cubicBezTo>
                    <a:pt x="834" y="1"/>
                    <a:pt x="811" y="0"/>
                    <a:pt x="7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68"/>
            <p:cNvSpPr/>
            <p:nvPr/>
          </p:nvSpPr>
          <p:spPr>
            <a:xfrm>
              <a:off x="2099775" y="1574250"/>
              <a:ext cx="19050" cy="17700"/>
            </a:xfrm>
            <a:custGeom>
              <a:avLst/>
              <a:gdLst/>
              <a:ahLst/>
              <a:cxnLst/>
              <a:rect l="l" t="t" r="r" b="b"/>
              <a:pathLst>
                <a:path w="762" h="708" extrusionOk="0">
                  <a:moveTo>
                    <a:pt x="379" y="0"/>
                  </a:moveTo>
                  <a:cubicBezTo>
                    <a:pt x="367" y="0"/>
                    <a:pt x="355" y="1"/>
                    <a:pt x="343" y="2"/>
                  </a:cubicBezTo>
                  <a:cubicBezTo>
                    <a:pt x="134" y="21"/>
                    <a:pt x="1" y="192"/>
                    <a:pt x="20" y="401"/>
                  </a:cubicBezTo>
                  <a:cubicBezTo>
                    <a:pt x="37" y="579"/>
                    <a:pt x="272" y="708"/>
                    <a:pt x="458" y="708"/>
                  </a:cubicBezTo>
                  <a:cubicBezTo>
                    <a:pt x="471" y="708"/>
                    <a:pt x="483" y="707"/>
                    <a:pt x="495" y="706"/>
                  </a:cubicBezTo>
                  <a:cubicBezTo>
                    <a:pt x="704" y="687"/>
                    <a:pt x="761" y="496"/>
                    <a:pt x="742" y="306"/>
                  </a:cubicBezTo>
                  <a:cubicBezTo>
                    <a:pt x="725" y="128"/>
                    <a:pt x="557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68"/>
            <p:cNvSpPr/>
            <p:nvPr/>
          </p:nvSpPr>
          <p:spPr>
            <a:xfrm>
              <a:off x="2199625" y="1362050"/>
              <a:ext cx="84675" cy="73900"/>
            </a:xfrm>
            <a:custGeom>
              <a:avLst/>
              <a:gdLst/>
              <a:ahLst/>
              <a:cxnLst/>
              <a:rect l="l" t="t" r="r" b="b"/>
              <a:pathLst>
                <a:path w="3387" h="2956" extrusionOk="0">
                  <a:moveTo>
                    <a:pt x="1659" y="0"/>
                  </a:moveTo>
                  <a:cubicBezTo>
                    <a:pt x="1063" y="0"/>
                    <a:pt x="493" y="379"/>
                    <a:pt x="267" y="996"/>
                  </a:cubicBezTo>
                  <a:cubicBezTo>
                    <a:pt x="1" y="1776"/>
                    <a:pt x="362" y="2632"/>
                    <a:pt x="1104" y="2898"/>
                  </a:cubicBezTo>
                  <a:cubicBezTo>
                    <a:pt x="1214" y="2937"/>
                    <a:pt x="1328" y="2955"/>
                    <a:pt x="1445" y="2955"/>
                  </a:cubicBezTo>
                  <a:cubicBezTo>
                    <a:pt x="2122" y="2955"/>
                    <a:pt x="2877" y="2348"/>
                    <a:pt x="3120" y="1700"/>
                  </a:cubicBezTo>
                  <a:cubicBezTo>
                    <a:pt x="3387" y="920"/>
                    <a:pt x="2873" y="368"/>
                    <a:pt x="2131" y="83"/>
                  </a:cubicBezTo>
                  <a:cubicBezTo>
                    <a:pt x="1976" y="27"/>
                    <a:pt x="1816" y="0"/>
                    <a:pt x="16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68"/>
            <p:cNvSpPr/>
            <p:nvPr/>
          </p:nvSpPr>
          <p:spPr>
            <a:xfrm>
              <a:off x="2221975" y="1382450"/>
              <a:ext cx="37600" cy="34650"/>
            </a:xfrm>
            <a:custGeom>
              <a:avLst/>
              <a:gdLst/>
              <a:ahLst/>
              <a:cxnLst/>
              <a:rect l="l" t="t" r="r" b="b"/>
              <a:pathLst>
                <a:path w="1504" h="1386" extrusionOk="0">
                  <a:moveTo>
                    <a:pt x="747" y="0"/>
                  </a:moveTo>
                  <a:cubicBezTo>
                    <a:pt x="409" y="0"/>
                    <a:pt x="110" y="234"/>
                    <a:pt x="58" y="560"/>
                  </a:cubicBezTo>
                  <a:cubicBezTo>
                    <a:pt x="1" y="922"/>
                    <a:pt x="400" y="1321"/>
                    <a:pt x="781" y="1378"/>
                  </a:cubicBezTo>
                  <a:cubicBezTo>
                    <a:pt x="814" y="1383"/>
                    <a:pt x="845" y="1385"/>
                    <a:pt x="875" y="1385"/>
                  </a:cubicBezTo>
                  <a:cubicBezTo>
                    <a:pt x="1196" y="1385"/>
                    <a:pt x="1375" y="1119"/>
                    <a:pt x="1427" y="788"/>
                  </a:cubicBezTo>
                  <a:cubicBezTo>
                    <a:pt x="1504" y="427"/>
                    <a:pt x="1237" y="66"/>
                    <a:pt x="857" y="9"/>
                  </a:cubicBezTo>
                  <a:cubicBezTo>
                    <a:pt x="820" y="3"/>
                    <a:pt x="783" y="0"/>
                    <a:pt x="7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2045;p65">
            <a:extLst>
              <a:ext uri="{FF2B5EF4-FFF2-40B4-BE49-F238E27FC236}">
                <a16:creationId xmlns:a16="http://schemas.microsoft.com/office/drawing/2014/main" id="{BEDF5431-52E1-49DC-C123-EC96FEFA54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5" y="18528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/>
              <a:t>GRAMMAR</a:t>
            </a:r>
            <a:br>
              <a:rPr lang="en" sz="5400" dirty="0"/>
            </a:br>
            <a:r>
              <a:rPr lang="en" sz="2400" dirty="0"/>
              <a:t>COMPARATIVES FORMS OF ADVERBS</a:t>
            </a:r>
            <a:r>
              <a:rPr lang="en" sz="5400" dirty="0"/>
              <a:t> </a:t>
            </a:r>
            <a:endParaRPr sz="5400" dirty="0"/>
          </a:p>
        </p:txBody>
      </p:sp>
      <p:sp>
        <p:nvSpPr>
          <p:cNvPr id="15" name="Google Shape;2044;p65">
            <a:extLst>
              <a:ext uri="{FF2B5EF4-FFF2-40B4-BE49-F238E27FC236}">
                <a16:creationId xmlns:a16="http://schemas.microsoft.com/office/drawing/2014/main" id="{1869C8AF-9E35-4929-A346-8E594337F994}"/>
              </a:ext>
            </a:extLst>
          </p:cNvPr>
          <p:cNvSpPr/>
          <p:nvPr/>
        </p:nvSpPr>
        <p:spPr>
          <a:xfrm>
            <a:off x="154644" y="282363"/>
            <a:ext cx="1698590" cy="1616395"/>
          </a:xfrm>
          <a:custGeom>
            <a:avLst/>
            <a:gdLst/>
            <a:ahLst/>
            <a:cxnLst/>
            <a:rect l="l" t="t" r="r" b="b"/>
            <a:pathLst>
              <a:path w="84099" h="21467" extrusionOk="0">
                <a:moveTo>
                  <a:pt x="59366" y="1"/>
                </a:moveTo>
                <a:cubicBezTo>
                  <a:pt x="54907" y="1"/>
                  <a:pt x="50455" y="399"/>
                  <a:pt x="46061" y="968"/>
                </a:cubicBezTo>
                <a:cubicBezTo>
                  <a:pt x="38089" y="689"/>
                  <a:pt x="30091" y="487"/>
                  <a:pt x="22120" y="411"/>
                </a:cubicBezTo>
                <a:cubicBezTo>
                  <a:pt x="21595" y="406"/>
                  <a:pt x="21066" y="404"/>
                  <a:pt x="20533" y="404"/>
                </a:cubicBezTo>
                <a:cubicBezTo>
                  <a:pt x="14744" y="404"/>
                  <a:pt x="8589" y="738"/>
                  <a:pt x="4556" y="3195"/>
                </a:cubicBezTo>
                <a:cubicBezTo>
                  <a:pt x="1949" y="4789"/>
                  <a:pt x="684" y="7041"/>
                  <a:pt x="405" y="9268"/>
                </a:cubicBezTo>
                <a:cubicBezTo>
                  <a:pt x="254" y="10534"/>
                  <a:pt x="203" y="12002"/>
                  <a:pt x="608" y="13419"/>
                </a:cubicBezTo>
                <a:cubicBezTo>
                  <a:pt x="1" y="15747"/>
                  <a:pt x="1721" y="18303"/>
                  <a:pt x="4961" y="19518"/>
                </a:cubicBezTo>
                <a:cubicBezTo>
                  <a:pt x="7517" y="20480"/>
                  <a:pt x="10605" y="20632"/>
                  <a:pt x="13540" y="20758"/>
                </a:cubicBezTo>
                <a:cubicBezTo>
                  <a:pt x="14527" y="20783"/>
                  <a:pt x="15489" y="20834"/>
                  <a:pt x="16476" y="20859"/>
                </a:cubicBezTo>
                <a:cubicBezTo>
                  <a:pt x="18247" y="21087"/>
                  <a:pt x="20044" y="21264"/>
                  <a:pt x="21816" y="21340"/>
                </a:cubicBezTo>
                <a:cubicBezTo>
                  <a:pt x="23090" y="21402"/>
                  <a:pt x="24363" y="21430"/>
                  <a:pt x="25635" y="21430"/>
                </a:cubicBezTo>
                <a:cubicBezTo>
                  <a:pt x="27497" y="21430"/>
                  <a:pt x="29356" y="21370"/>
                  <a:pt x="31205" y="21264"/>
                </a:cubicBezTo>
                <a:cubicBezTo>
                  <a:pt x="37569" y="21403"/>
                  <a:pt x="43923" y="21467"/>
                  <a:pt x="50279" y="21467"/>
                </a:cubicBezTo>
                <a:cubicBezTo>
                  <a:pt x="54363" y="21467"/>
                  <a:pt x="58448" y="21440"/>
                  <a:pt x="62536" y="21391"/>
                </a:cubicBezTo>
                <a:cubicBezTo>
                  <a:pt x="68762" y="21315"/>
                  <a:pt x="75671" y="20986"/>
                  <a:pt x="79897" y="18126"/>
                </a:cubicBezTo>
                <a:cubicBezTo>
                  <a:pt x="82377" y="16456"/>
                  <a:pt x="83516" y="14128"/>
                  <a:pt x="83643" y="11825"/>
                </a:cubicBezTo>
                <a:cubicBezTo>
                  <a:pt x="83693" y="11065"/>
                  <a:pt x="83693" y="10230"/>
                  <a:pt x="83592" y="9370"/>
                </a:cubicBezTo>
                <a:cubicBezTo>
                  <a:pt x="84098" y="7269"/>
                  <a:pt x="82681" y="5017"/>
                  <a:pt x="79922" y="3751"/>
                </a:cubicBezTo>
                <a:cubicBezTo>
                  <a:pt x="79796" y="3675"/>
                  <a:pt x="79669" y="3600"/>
                  <a:pt x="79518" y="3549"/>
                </a:cubicBezTo>
                <a:cubicBezTo>
                  <a:pt x="74355" y="1246"/>
                  <a:pt x="67749" y="208"/>
                  <a:pt x="61473" y="31"/>
                </a:cubicBezTo>
                <a:cubicBezTo>
                  <a:pt x="60771" y="10"/>
                  <a:pt x="60068" y="1"/>
                  <a:pt x="5936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2078;p65">
            <a:extLst>
              <a:ext uri="{FF2B5EF4-FFF2-40B4-BE49-F238E27FC236}">
                <a16:creationId xmlns:a16="http://schemas.microsoft.com/office/drawing/2014/main" id="{AA52D8D4-D53B-4D84-A41E-D32F71D11CC8}"/>
              </a:ext>
            </a:extLst>
          </p:cNvPr>
          <p:cNvSpPr txBox="1"/>
          <p:nvPr/>
        </p:nvSpPr>
        <p:spPr>
          <a:xfrm>
            <a:off x="228439" y="357835"/>
            <a:ext cx="15510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chemeClr val="dk1"/>
                </a:solidFill>
                <a:latin typeface="Nunito" pitchFamily="2" charset="0"/>
                <a:ea typeface="Lato" panose="020F0502020204030203" pitchFamily="34" charset="0"/>
                <a:cs typeface="Lato" panose="020F0502020204030203" pitchFamily="34" charset="0"/>
                <a:sym typeface="Chewy"/>
              </a:rPr>
              <a:t>SO SÁNH VỚI TRẠNG TỪ NGẮN </a:t>
            </a:r>
            <a:endParaRPr sz="2200" dirty="0">
              <a:solidFill>
                <a:schemeClr val="dk1"/>
              </a:solidFill>
              <a:latin typeface="Nunito" pitchFamily="2" charset="0"/>
              <a:ea typeface="Lato" panose="020F0502020204030203" pitchFamily="34" charset="0"/>
              <a:cs typeface="Lato" panose="020F0502020204030203" pitchFamily="34" charset="0"/>
              <a:sym typeface="Chewy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6B5581-DC23-F0B0-5AF6-D450B4B75A32}"/>
              </a:ext>
            </a:extLst>
          </p:cNvPr>
          <p:cNvSpPr txBox="1"/>
          <p:nvPr/>
        </p:nvSpPr>
        <p:spPr>
          <a:xfrm>
            <a:off x="2440635" y="1437093"/>
            <a:ext cx="435407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/>
              <a:t>S1 + V + adv – er + than + S2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769D0D-CD09-D698-DEEE-A64AC4621AA5}"/>
              </a:ext>
            </a:extLst>
          </p:cNvPr>
          <p:cNvSpPr txBox="1"/>
          <p:nvPr/>
        </p:nvSpPr>
        <p:spPr>
          <a:xfrm>
            <a:off x="1151785" y="2202470"/>
            <a:ext cx="6828237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trạng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ngắn</a:t>
            </a:r>
            <a:r>
              <a:rPr lang="en-US" sz="2000" dirty="0"/>
              <a:t>, </a:t>
            </a:r>
            <a:r>
              <a:rPr lang="en-US" sz="2000" dirty="0" err="1"/>
              <a:t>thường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trạng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hình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giống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, ta </a:t>
            </a:r>
            <a:r>
              <a:rPr lang="en-US" sz="2000" dirty="0" err="1"/>
              <a:t>thêm</a:t>
            </a:r>
            <a:r>
              <a:rPr lang="en-US" sz="2000" dirty="0"/>
              <a:t> </a:t>
            </a:r>
            <a:r>
              <a:rPr lang="en-US" sz="2000" dirty="0" err="1"/>
              <a:t>đuôi</a:t>
            </a:r>
            <a:r>
              <a:rPr lang="en-US" sz="2000" dirty="0"/>
              <a:t> “er” </a:t>
            </a:r>
            <a:r>
              <a:rPr lang="en-US" sz="2000" dirty="0" err="1"/>
              <a:t>vào</a:t>
            </a:r>
            <a:r>
              <a:rPr lang="en-US" sz="2000" dirty="0"/>
              <a:t> </a:t>
            </a:r>
            <a:r>
              <a:rPr lang="en-US" sz="2000" dirty="0" err="1"/>
              <a:t>sau</a:t>
            </a:r>
            <a:r>
              <a:rPr lang="en-US" sz="2000" dirty="0"/>
              <a:t> </a:t>
            </a:r>
            <a:r>
              <a:rPr lang="en-US" sz="2000" dirty="0" err="1"/>
              <a:t>trạng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CD02E1-0E1E-85E3-24CF-17952CC7A3F6}"/>
              </a:ext>
            </a:extLst>
          </p:cNvPr>
          <p:cNvSpPr txBox="1"/>
          <p:nvPr/>
        </p:nvSpPr>
        <p:spPr>
          <a:xfrm>
            <a:off x="1054428" y="3153303"/>
            <a:ext cx="7047336" cy="17030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Ex: 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They work harder than I do. (</a:t>
            </a:r>
            <a:r>
              <a:rPr lang="en-US" sz="1800" dirty="0" err="1"/>
              <a:t>Họ</a:t>
            </a:r>
            <a:r>
              <a:rPr lang="en-US" sz="1800" dirty="0"/>
              <a:t> </a:t>
            </a:r>
            <a:r>
              <a:rPr lang="en-US" sz="1800" dirty="0" err="1"/>
              <a:t>làm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chăm</a:t>
            </a:r>
            <a:r>
              <a:rPr lang="en-US" sz="1800" dirty="0"/>
              <a:t> </a:t>
            </a:r>
            <a:r>
              <a:rPr lang="en-US" sz="1800" dirty="0" err="1"/>
              <a:t>chỉ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.)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She runs faster than he does. (</a:t>
            </a:r>
            <a:r>
              <a:rPr lang="en-US" sz="1800" dirty="0" err="1"/>
              <a:t>Cô</a:t>
            </a:r>
            <a:r>
              <a:rPr lang="en-US" sz="1800" dirty="0"/>
              <a:t> </a:t>
            </a:r>
            <a:r>
              <a:rPr lang="en-US" sz="1800" dirty="0" err="1"/>
              <a:t>ấy</a:t>
            </a:r>
            <a:r>
              <a:rPr lang="en-US" sz="1800" dirty="0"/>
              <a:t> </a:t>
            </a:r>
            <a:r>
              <a:rPr lang="en-US" sz="1800" dirty="0" err="1"/>
              <a:t>chạy</a:t>
            </a:r>
            <a:r>
              <a:rPr lang="en-US" sz="1800" dirty="0"/>
              <a:t> </a:t>
            </a:r>
            <a:r>
              <a:rPr lang="en-US" sz="1800" dirty="0" err="1"/>
              <a:t>nhanh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anh</a:t>
            </a:r>
            <a:r>
              <a:rPr lang="en-US" sz="1800" dirty="0"/>
              <a:t> </a:t>
            </a:r>
            <a:r>
              <a:rPr lang="en-US" sz="1800" dirty="0" err="1"/>
              <a:t>ấy</a:t>
            </a:r>
            <a:r>
              <a:rPr lang="en-US" sz="1800" dirty="0"/>
              <a:t>.) 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My mother gets up earlier than me. (</a:t>
            </a:r>
            <a:r>
              <a:rPr lang="en-US" sz="1800" dirty="0" err="1"/>
              <a:t>Mẹ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 </a:t>
            </a:r>
            <a:r>
              <a:rPr lang="en-US" sz="1800" dirty="0" err="1"/>
              <a:t>thức</a:t>
            </a:r>
            <a:r>
              <a:rPr lang="en-US" sz="1800" dirty="0"/>
              <a:t> </a:t>
            </a:r>
            <a:r>
              <a:rPr lang="en-US" sz="1800" dirty="0" err="1"/>
              <a:t>dậy</a:t>
            </a:r>
            <a:r>
              <a:rPr lang="en-US" sz="1800" dirty="0"/>
              <a:t> </a:t>
            </a:r>
            <a:r>
              <a:rPr lang="en-US" sz="1800" dirty="0" err="1"/>
              <a:t>sớm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712401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6" name="Google Shape;2296;p68"/>
          <p:cNvGrpSpPr/>
          <p:nvPr/>
        </p:nvGrpSpPr>
        <p:grpSpPr>
          <a:xfrm>
            <a:off x="384102" y="1406139"/>
            <a:ext cx="467000" cy="431100"/>
            <a:chOff x="1849650" y="1202325"/>
            <a:chExt cx="467000" cy="431100"/>
          </a:xfrm>
        </p:grpSpPr>
        <p:sp>
          <p:nvSpPr>
            <p:cNvPr id="2297" name="Google Shape;2297;p68"/>
            <p:cNvSpPr/>
            <p:nvPr/>
          </p:nvSpPr>
          <p:spPr>
            <a:xfrm>
              <a:off x="1880150" y="1400725"/>
              <a:ext cx="241525" cy="156500"/>
            </a:xfrm>
            <a:custGeom>
              <a:avLst/>
              <a:gdLst/>
              <a:ahLst/>
              <a:cxnLst/>
              <a:rect l="l" t="t" r="r" b="b"/>
              <a:pathLst>
                <a:path w="9661" h="6260" extrusionOk="0">
                  <a:moveTo>
                    <a:pt x="6275" y="0"/>
                  </a:moveTo>
                  <a:lnTo>
                    <a:pt x="6218" y="153"/>
                  </a:lnTo>
                  <a:cubicBezTo>
                    <a:pt x="4430" y="913"/>
                    <a:pt x="245" y="2701"/>
                    <a:pt x="36" y="5155"/>
                  </a:cubicBezTo>
                  <a:cubicBezTo>
                    <a:pt x="0" y="5983"/>
                    <a:pt x="417" y="6259"/>
                    <a:pt x="997" y="6259"/>
                  </a:cubicBezTo>
                  <a:cubicBezTo>
                    <a:pt x="1963" y="6259"/>
                    <a:pt x="3381" y="5493"/>
                    <a:pt x="3916" y="5231"/>
                  </a:cubicBezTo>
                  <a:cubicBezTo>
                    <a:pt x="5381" y="4413"/>
                    <a:pt x="9661" y="1085"/>
                    <a:pt x="62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68"/>
            <p:cNvSpPr/>
            <p:nvPr/>
          </p:nvSpPr>
          <p:spPr>
            <a:xfrm>
              <a:off x="1849650" y="1236200"/>
              <a:ext cx="216400" cy="208800"/>
            </a:xfrm>
            <a:custGeom>
              <a:avLst/>
              <a:gdLst/>
              <a:ahLst/>
              <a:cxnLst/>
              <a:rect l="l" t="t" r="r" b="b"/>
              <a:pathLst>
                <a:path w="8656" h="8352" extrusionOk="0">
                  <a:moveTo>
                    <a:pt x="2910" y="1"/>
                  </a:moveTo>
                  <a:cubicBezTo>
                    <a:pt x="2591" y="1"/>
                    <a:pt x="2279" y="72"/>
                    <a:pt x="1979" y="228"/>
                  </a:cubicBezTo>
                  <a:cubicBezTo>
                    <a:pt x="1" y="1275"/>
                    <a:pt x="400" y="4375"/>
                    <a:pt x="1351" y="5897"/>
                  </a:cubicBezTo>
                  <a:cubicBezTo>
                    <a:pt x="2131" y="7221"/>
                    <a:pt x="4158" y="8352"/>
                    <a:pt x="5946" y="8352"/>
                  </a:cubicBezTo>
                  <a:cubicBezTo>
                    <a:pt x="6906" y="8352"/>
                    <a:pt x="7797" y="8026"/>
                    <a:pt x="8389" y="7228"/>
                  </a:cubicBezTo>
                  <a:lnTo>
                    <a:pt x="8655" y="6125"/>
                  </a:lnTo>
                  <a:cubicBezTo>
                    <a:pt x="8251" y="4272"/>
                    <a:pt x="5384" y="1"/>
                    <a:pt x="291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68"/>
            <p:cNvSpPr/>
            <p:nvPr/>
          </p:nvSpPr>
          <p:spPr>
            <a:xfrm>
              <a:off x="2002225" y="1422750"/>
              <a:ext cx="168900" cy="210675"/>
            </a:xfrm>
            <a:custGeom>
              <a:avLst/>
              <a:gdLst/>
              <a:ahLst/>
              <a:cxnLst/>
              <a:rect l="l" t="t" r="r" b="b"/>
              <a:pathLst>
                <a:path w="6756" h="8427" extrusionOk="0">
                  <a:moveTo>
                    <a:pt x="2424" y="0"/>
                  </a:moveTo>
                  <a:cubicBezTo>
                    <a:pt x="1" y="0"/>
                    <a:pt x="1569" y="4431"/>
                    <a:pt x="2286" y="5777"/>
                  </a:cubicBezTo>
                  <a:cubicBezTo>
                    <a:pt x="2667" y="6422"/>
                    <a:pt x="3762" y="8427"/>
                    <a:pt x="4758" y="8427"/>
                  </a:cubicBezTo>
                  <a:cubicBezTo>
                    <a:pt x="5053" y="8427"/>
                    <a:pt x="5339" y="8251"/>
                    <a:pt x="5595" y="7812"/>
                  </a:cubicBezTo>
                  <a:cubicBezTo>
                    <a:pt x="6756" y="5663"/>
                    <a:pt x="4207" y="1877"/>
                    <a:pt x="3123" y="261"/>
                  </a:cubicBezTo>
                  <a:lnTo>
                    <a:pt x="3161" y="108"/>
                  </a:lnTo>
                  <a:cubicBezTo>
                    <a:pt x="2882" y="35"/>
                    <a:pt x="2638" y="0"/>
                    <a:pt x="2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68"/>
            <p:cNvSpPr/>
            <p:nvPr/>
          </p:nvSpPr>
          <p:spPr>
            <a:xfrm>
              <a:off x="2059825" y="1330725"/>
              <a:ext cx="256825" cy="166800"/>
            </a:xfrm>
            <a:custGeom>
              <a:avLst/>
              <a:gdLst/>
              <a:ahLst/>
              <a:cxnLst/>
              <a:rect l="l" t="t" r="r" b="b"/>
              <a:pathLst>
                <a:path w="10273" h="6672" extrusionOk="0">
                  <a:moveTo>
                    <a:pt x="6729" y="1"/>
                  </a:moveTo>
                  <a:cubicBezTo>
                    <a:pt x="4439" y="1"/>
                    <a:pt x="1416" y="1436"/>
                    <a:pt x="381" y="2458"/>
                  </a:cubicBezTo>
                  <a:lnTo>
                    <a:pt x="1" y="3542"/>
                  </a:lnTo>
                  <a:cubicBezTo>
                    <a:pt x="140" y="5616"/>
                    <a:pt x="2499" y="6671"/>
                    <a:pt x="4574" y="6671"/>
                  </a:cubicBezTo>
                  <a:cubicBezTo>
                    <a:pt x="5335" y="6671"/>
                    <a:pt x="6059" y="6529"/>
                    <a:pt x="6620" y="6243"/>
                  </a:cubicBezTo>
                  <a:cubicBezTo>
                    <a:pt x="8256" y="5482"/>
                    <a:pt x="10272" y="3086"/>
                    <a:pt x="9188" y="1146"/>
                  </a:cubicBezTo>
                  <a:cubicBezTo>
                    <a:pt x="8719" y="318"/>
                    <a:pt x="7805" y="1"/>
                    <a:pt x="67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68"/>
            <p:cNvSpPr/>
            <p:nvPr/>
          </p:nvSpPr>
          <p:spPr>
            <a:xfrm>
              <a:off x="2002300" y="1349400"/>
              <a:ext cx="114625" cy="210275"/>
            </a:xfrm>
            <a:custGeom>
              <a:avLst/>
              <a:gdLst/>
              <a:ahLst/>
              <a:cxnLst/>
              <a:rect l="l" t="t" r="r" b="b"/>
              <a:pathLst>
                <a:path w="4585" h="8411" extrusionOk="0">
                  <a:moveTo>
                    <a:pt x="2962" y="0"/>
                  </a:moveTo>
                  <a:cubicBezTo>
                    <a:pt x="1556" y="0"/>
                    <a:pt x="1" y="8281"/>
                    <a:pt x="324" y="8406"/>
                  </a:cubicBezTo>
                  <a:cubicBezTo>
                    <a:pt x="332" y="8409"/>
                    <a:pt x="340" y="8411"/>
                    <a:pt x="349" y="8411"/>
                  </a:cubicBezTo>
                  <a:cubicBezTo>
                    <a:pt x="996" y="8411"/>
                    <a:pt x="4584" y="1145"/>
                    <a:pt x="3215" y="94"/>
                  </a:cubicBezTo>
                  <a:cubicBezTo>
                    <a:pt x="3132" y="30"/>
                    <a:pt x="3047" y="0"/>
                    <a:pt x="29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68"/>
            <p:cNvSpPr/>
            <p:nvPr/>
          </p:nvSpPr>
          <p:spPr>
            <a:xfrm>
              <a:off x="2064600" y="1202325"/>
              <a:ext cx="118425" cy="158000"/>
            </a:xfrm>
            <a:custGeom>
              <a:avLst/>
              <a:gdLst/>
              <a:ahLst/>
              <a:cxnLst/>
              <a:rect l="l" t="t" r="r" b="b"/>
              <a:pathLst>
                <a:path w="4737" h="6320" extrusionOk="0">
                  <a:moveTo>
                    <a:pt x="497" y="0"/>
                  </a:moveTo>
                  <a:cubicBezTo>
                    <a:pt x="473" y="0"/>
                    <a:pt x="447" y="8"/>
                    <a:pt x="418" y="24"/>
                  </a:cubicBezTo>
                  <a:cubicBezTo>
                    <a:pt x="0" y="252"/>
                    <a:pt x="114" y="4246"/>
                    <a:pt x="171" y="6263"/>
                  </a:cubicBezTo>
                  <a:lnTo>
                    <a:pt x="495" y="6320"/>
                  </a:lnTo>
                  <a:cubicBezTo>
                    <a:pt x="1997" y="4741"/>
                    <a:pt x="4736" y="1583"/>
                    <a:pt x="4242" y="1108"/>
                  </a:cubicBezTo>
                  <a:cubicBezTo>
                    <a:pt x="4218" y="1086"/>
                    <a:pt x="4189" y="1076"/>
                    <a:pt x="4156" y="1076"/>
                  </a:cubicBezTo>
                  <a:cubicBezTo>
                    <a:pt x="3535" y="1076"/>
                    <a:pt x="1273" y="4577"/>
                    <a:pt x="552" y="5768"/>
                  </a:cubicBezTo>
                  <a:cubicBezTo>
                    <a:pt x="479" y="4072"/>
                    <a:pt x="1052" y="0"/>
                    <a:pt x="4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68"/>
            <p:cNvSpPr/>
            <p:nvPr/>
          </p:nvSpPr>
          <p:spPr>
            <a:xfrm>
              <a:off x="1875325" y="1263875"/>
              <a:ext cx="84200" cy="75450"/>
            </a:xfrm>
            <a:custGeom>
              <a:avLst/>
              <a:gdLst/>
              <a:ahLst/>
              <a:cxnLst/>
              <a:rect l="l" t="t" r="r" b="b"/>
              <a:pathLst>
                <a:path w="3368" h="3018" extrusionOk="0">
                  <a:moveTo>
                    <a:pt x="1479" y="0"/>
                  </a:moveTo>
                  <a:cubicBezTo>
                    <a:pt x="939" y="0"/>
                    <a:pt x="532" y="434"/>
                    <a:pt x="305" y="1024"/>
                  </a:cubicBezTo>
                  <a:cubicBezTo>
                    <a:pt x="1" y="1746"/>
                    <a:pt x="381" y="2602"/>
                    <a:pt x="1142" y="2907"/>
                  </a:cubicBezTo>
                  <a:cubicBezTo>
                    <a:pt x="1335" y="2982"/>
                    <a:pt x="1532" y="3017"/>
                    <a:pt x="1724" y="3017"/>
                  </a:cubicBezTo>
                  <a:cubicBezTo>
                    <a:pt x="2310" y="3017"/>
                    <a:pt x="2848" y="2685"/>
                    <a:pt x="3063" y="2127"/>
                  </a:cubicBezTo>
                  <a:cubicBezTo>
                    <a:pt x="3367" y="1404"/>
                    <a:pt x="2702" y="396"/>
                    <a:pt x="1922" y="91"/>
                  </a:cubicBezTo>
                  <a:cubicBezTo>
                    <a:pt x="1766" y="29"/>
                    <a:pt x="1618" y="0"/>
                    <a:pt x="14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68"/>
            <p:cNvSpPr/>
            <p:nvPr/>
          </p:nvSpPr>
          <p:spPr>
            <a:xfrm>
              <a:off x="1899100" y="1285300"/>
              <a:ext cx="37600" cy="34850"/>
            </a:xfrm>
            <a:custGeom>
              <a:avLst/>
              <a:gdLst/>
              <a:ahLst/>
              <a:cxnLst/>
              <a:rect l="l" t="t" r="r" b="b"/>
              <a:pathLst>
                <a:path w="1504" h="1394" extrusionOk="0">
                  <a:moveTo>
                    <a:pt x="725" y="1"/>
                  </a:moveTo>
                  <a:cubicBezTo>
                    <a:pt x="412" y="1"/>
                    <a:pt x="127" y="232"/>
                    <a:pt x="77" y="566"/>
                  </a:cubicBezTo>
                  <a:cubicBezTo>
                    <a:pt x="1" y="946"/>
                    <a:pt x="229" y="1308"/>
                    <a:pt x="590" y="1384"/>
                  </a:cubicBezTo>
                  <a:cubicBezTo>
                    <a:pt x="622" y="1390"/>
                    <a:pt x="654" y="1393"/>
                    <a:pt x="686" y="1393"/>
                  </a:cubicBezTo>
                  <a:cubicBezTo>
                    <a:pt x="1035" y="1393"/>
                    <a:pt x="1375" y="1029"/>
                    <a:pt x="1427" y="680"/>
                  </a:cubicBezTo>
                  <a:cubicBezTo>
                    <a:pt x="1503" y="300"/>
                    <a:pt x="1218" y="71"/>
                    <a:pt x="857" y="14"/>
                  </a:cubicBezTo>
                  <a:cubicBezTo>
                    <a:pt x="813" y="5"/>
                    <a:pt x="769" y="1"/>
                    <a:pt x="7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68"/>
            <p:cNvSpPr/>
            <p:nvPr/>
          </p:nvSpPr>
          <p:spPr>
            <a:xfrm>
              <a:off x="1895775" y="1499450"/>
              <a:ext cx="43775" cy="39150"/>
            </a:xfrm>
            <a:custGeom>
              <a:avLst/>
              <a:gdLst/>
              <a:ahLst/>
              <a:cxnLst/>
              <a:rect l="l" t="t" r="r" b="b"/>
              <a:pathLst>
                <a:path w="1751" h="1566" extrusionOk="0">
                  <a:moveTo>
                    <a:pt x="776" y="0"/>
                  </a:moveTo>
                  <a:cubicBezTo>
                    <a:pt x="491" y="0"/>
                    <a:pt x="274" y="219"/>
                    <a:pt x="153" y="521"/>
                  </a:cubicBezTo>
                  <a:cubicBezTo>
                    <a:pt x="1" y="902"/>
                    <a:pt x="210" y="1358"/>
                    <a:pt x="609" y="1510"/>
                  </a:cubicBezTo>
                  <a:cubicBezTo>
                    <a:pt x="708" y="1548"/>
                    <a:pt x="808" y="1566"/>
                    <a:pt x="906" y="1566"/>
                  </a:cubicBezTo>
                  <a:cubicBezTo>
                    <a:pt x="1207" y="1566"/>
                    <a:pt x="1484" y="1398"/>
                    <a:pt x="1598" y="1111"/>
                  </a:cubicBezTo>
                  <a:cubicBezTo>
                    <a:pt x="1751" y="730"/>
                    <a:pt x="1408" y="198"/>
                    <a:pt x="1009" y="46"/>
                  </a:cubicBezTo>
                  <a:cubicBezTo>
                    <a:pt x="927" y="15"/>
                    <a:pt x="849" y="0"/>
                    <a:pt x="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68"/>
            <p:cNvSpPr/>
            <p:nvPr/>
          </p:nvSpPr>
          <p:spPr>
            <a:xfrm>
              <a:off x="1908150" y="1510400"/>
              <a:ext cx="20000" cy="18375"/>
            </a:xfrm>
            <a:custGeom>
              <a:avLst/>
              <a:gdLst/>
              <a:ahLst/>
              <a:cxnLst/>
              <a:rect l="l" t="t" r="r" b="b"/>
              <a:pathLst>
                <a:path w="800" h="735" extrusionOk="0">
                  <a:moveTo>
                    <a:pt x="391" y="1"/>
                  </a:moveTo>
                  <a:cubicBezTo>
                    <a:pt x="225" y="1"/>
                    <a:pt x="72" y="126"/>
                    <a:pt x="38" y="312"/>
                  </a:cubicBezTo>
                  <a:cubicBezTo>
                    <a:pt x="0" y="502"/>
                    <a:pt x="133" y="692"/>
                    <a:pt x="324" y="730"/>
                  </a:cubicBezTo>
                  <a:cubicBezTo>
                    <a:pt x="339" y="733"/>
                    <a:pt x="354" y="734"/>
                    <a:pt x="370" y="734"/>
                  </a:cubicBezTo>
                  <a:cubicBezTo>
                    <a:pt x="546" y="734"/>
                    <a:pt x="726" y="543"/>
                    <a:pt x="761" y="369"/>
                  </a:cubicBezTo>
                  <a:cubicBezTo>
                    <a:pt x="799" y="159"/>
                    <a:pt x="647" y="45"/>
                    <a:pt x="457" y="7"/>
                  </a:cubicBezTo>
                  <a:cubicBezTo>
                    <a:pt x="435" y="3"/>
                    <a:pt x="413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68"/>
            <p:cNvSpPr/>
            <p:nvPr/>
          </p:nvSpPr>
          <p:spPr>
            <a:xfrm>
              <a:off x="2089325" y="1563750"/>
              <a:ext cx="39950" cy="38675"/>
            </a:xfrm>
            <a:custGeom>
              <a:avLst/>
              <a:gdLst/>
              <a:ahLst/>
              <a:cxnLst/>
              <a:rect l="l" t="t" r="r" b="b"/>
              <a:pathLst>
                <a:path w="1598" h="1547" extrusionOk="0">
                  <a:moveTo>
                    <a:pt x="789" y="0"/>
                  </a:moveTo>
                  <a:cubicBezTo>
                    <a:pt x="400" y="0"/>
                    <a:pt x="74" y="311"/>
                    <a:pt x="38" y="707"/>
                  </a:cubicBezTo>
                  <a:cubicBezTo>
                    <a:pt x="0" y="1145"/>
                    <a:pt x="304" y="1525"/>
                    <a:pt x="723" y="1544"/>
                  </a:cubicBezTo>
                  <a:cubicBezTo>
                    <a:pt x="739" y="1546"/>
                    <a:pt x="754" y="1546"/>
                    <a:pt x="770" y="1546"/>
                  </a:cubicBezTo>
                  <a:cubicBezTo>
                    <a:pt x="1170" y="1546"/>
                    <a:pt x="1523" y="1090"/>
                    <a:pt x="1560" y="669"/>
                  </a:cubicBezTo>
                  <a:cubicBezTo>
                    <a:pt x="1598" y="251"/>
                    <a:pt x="1255" y="42"/>
                    <a:pt x="856" y="4"/>
                  </a:cubicBezTo>
                  <a:cubicBezTo>
                    <a:pt x="834" y="1"/>
                    <a:pt x="811" y="0"/>
                    <a:pt x="7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68"/>
            <p:cNvSpPr/>
            <p:nvPr/>
          </p:nvSpPr>
          <p:spPr>
            <a:xfrm>
              <a:off x="2099775" y="1574250"/>
              <a:ext cx="19050" cy="17700"/>
            </a:xfrm>
            <a:custGeom>
              <a:avLst/>
              <a:gdLst/>
              <a:ahLst/>
              <a:cxnLst/>
              <a:rect l="l" t="t" r="r" b="b"/>
              <a:pathLst>
                <a:path w="762" h="708" extrusionOk="0">
                  <a:moveTo>
                    <a:pt x="379" y="0"/>
                  </a:moveTo>
                  <a:cubicBezTo>
                    <a:pt x="367" y="0"/>
                    <a:pt x="355" y="1"/>
                    <a:pt x="343" y="2"/>
                  </a:cubicBezTo>
                  <a:cubicBezTo>
                    <a:pt x="134" y="21"/>
                    <a:pt x="1" y="192"/>
                    <a:pt x="20" y="401"/>
                  </a:cubicBezTo>
                  <a:cubicBezTo>
                    <a:pt x="37" y="579"/>
                    <a:pt x="272" y="708"/>
                    <a:pt x="458" y="708"/>
                  </a:cubicBezTo>
                  <a:cubicBezTo>
                    <a:pt x="471" y="708"/>
                    <a:pt x="483" y="707"/>
                    <a:pt x="495" y="706"/>
                  </a:cubicBezTo>
                  <a:cubicBezTo>
                    <a:pt x="704" y="687"/>
                    <a:pt x="761" y="496"/>
                    <a:pt x="742" y="306"/>
                  </a:cubicBezTo>
                  <a:cubicBezTo>
                    <a:pt x="725" y="128"/>
                    <a:pt x="557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68"/>
            <p:cNvSpPr/>
            <p:nvPr/>
          </p:nvSpPr>
          <p:spPr>
            <a:xfrm>
              <a:off x="2199625" y="1362050"/>
              <a:ext cx="84675" cy="73900"/>
            </a:xfrm>
            <a:custGeom>
              <a:avLst/>
              <a:gdLst/>
              <a:ahLst/>
              <a:cxnLst/>
              <a:rect l="l" t="t" r="r" b="b"/>
              <a:pathLst>
                <a:path w="3387" h="2956" extrusionOk="0">
                  <a:moveTo>
                    <a:pt x="1659" y="0"/>
                  </a:moveTo>
                  <a:cubicBezTo>
                    <a:pt x="1063" y="0"/>
                    <a:pt x="493" y="379"/>
                    <a:pt x="267" y="996"/>
                  </a:cubicBezTo>
                  <a:cubicBezTo>
                    <a:pt x="1" y="1776"/>
                    <a:pt x="362" y="2632"/>
                    <a:pt x="1104" y="2898"/>
                  </a:cubicBezTo>
                  <a:cubicBezTo>
                    <a:pt x="1214" y="2937"/>
                    <a:pt x="1328" y="2955"/>
                    <a:pt x="1445" y="2955"/>
                  </a:cubicBezTo>
                  <a:cubicBezTo>
                    <a:pt x="2122" y="2955"/>
                    <a:pt x="2877" y="2348"/>
                    <a:pt x="3120" y="1700"/>
                  </a:cubicBezTo>
                  <a:cubicBezTo>
                    <a:pt x="3387" y="920"/>
                    <a:pt x="2873" y="368"/>
                    <a:pt x="2131" y="83"/>
                  </a:cubicBezTo>
                  <a:cubicBezTo>
                    <a:pt x="1976" y="27"/>
                    <a:pt x="1816" y="0"/>
                    <a:pt x="16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68"/>
            <p:cNvSpPr/>
            <p:nvPr/>
          </p:nvSpPr>
          <p:spPr>
            <a:xfrm>
              <a:off x="2221975" y="1382450"/>
              <a:ext cx="37600" cy="34650"/>
            </a:xfrm>
            <a:custGeom>
              <a:avLst/>
              <a:gdLst/>
              <a:ahLst/>
              <a:cxnLst/>
              <a:rect l="l" t="t" r="r" b="b"/>
              <a:pathLst>
                <a:path w="1504" h="1386" extrusionOk="0">
                  <a:moveTo>
                    <a:pt x="747" y="0"/>
                  </a:moveTo>
                  <a:cubicBezTo>
                    <a:pt x="409" y="0"/>
                    <a:pt x="110" y="234"/>
                    <a:pt x="58" y="560"/>
                  </a:cubicBezTo>
                  <a:cubicBezTo>
                    <a:pt x="1" y="922"/>
                    <a:pt x="400" y="1321"/>
                    <a:pt x="781" y="1378"/>
                  </a:cubicBezTo>
                  <a:cubicBezTo>
                    <a:pt x="814" y="1383"/>
                    <a:pt x="845" y="1385"/>
                    <a:pt x="875" y="1385"/>
                  </a:cubicBezTo>
                  <a:cubicBezTo>
                    <a:pt x="1196" y="1385"/>
                    <a:pt x="1375" y="1119"/>
                    <a:pt x="1427" y="788"/>
                  </a:cubicBezTo>
                  <a:cubicBezTo>
                    <a:pt x="1504" y="427"/>
                    <a:pt x="1237" y="66"/>
                    <a:pt x="857" y="9"/>
                  </a:cubicBezTo>
                  <a:cubicBezTo>
                    <a:pt x="820" y="3"/>
                    <a:pt x="783" y="0"/>
                    <a:pt x="7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2045;p65">
            <a:extLst>
              <a:ext uri="{FF2B5EF4-FFF2-40B4-BE49-F238E27FC236}">
                <a16:creationId xmlns:a16="http://schemas.microsoft.com/office/drawing/2014/main" id="{BEDF5431-52E1-49DC-C123-EC96FEFA54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5" y="185282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/>
              <a:t>GRAMMAR</a:t>
            </a:r>
            <a:br>
              <a:rPr lang="en" sz="5400" dirty="0"/>
            </a:br>
            <a:r>
              <a:rPr lang="en" sz="2400" dirty="0"/>
              <a:t>COMPARATIVES FORMS OF ADVERBS</a:t>
            </a:r>
            <a:r>
              <a:rPr lang="en" sz="5400" dirty="0"/>
              <a:t> </a:t>
            </a:r>
            <a:endParaRPr sz="5400" dirty="0"/>
          </a:p>
        </p:txBody>
      </p:sp>
      <p:sp>
        <p:nvSpPr>
          <p:cNvPr id="15" name="Google Shape;2044;p65">
            <a:extLst>
              <a:ext uri="{FF2B5EF4-FFF2-40B4-BE49-F238E27FC236}">
                <a16:creationId xmlns:a16="http://schemas.microsoft.com/office/drawing/2014/main" id="{1869C8AF-9E35-4929-A346-8E594337F994}"/>
              </a:ext>
            </a:extLst>
          </p:cNvPr>
          <p:cNvSpPr/>
          <p:nvPr/>
        </p:nvSpPr>
        <p:spPr>
          <a:xfrm>
            <a:off x="154644" y="282363"/>
            <a:ext cx="1698590" cy="1616395"/>
          </a:xfrm>
          <a:custGeom>
            <a:avLst/>
            <a:gdLst/>
            <a:ahLst/>
            <a:cxnLst/>
            <a:rect l="l" t="t" r="r" b="b"/>
            <a:pathLst>
              <a:path w="84099" h="21467" extrusionOk="0">
                <a:moveTo>
                  <a:pt x="59366" y="1"/>
                </a:moveTo>
                <a:cubicBezTo>
                  <a:pt x="54907" y="1"/>
                  <a:pt x="50455" y="399"/>
                  <a:pt x="46061" y="968"/>
                </a:cubicBezTo>
                <a:cubicBezTo>
                  <a:pt x="38089" y="689"/>
                  <a:pt x="30091" y="487"/>
                  <a:pt x="22120" y="411"/>
                </a:cubicBezTo>
                <a:cubicBezTo>
                  <a:pt x="21595" y="406"/>
                  <a:pt x="21066" y="404"/>
                  <a:pt x="20533" y="404"/>
                </a:cubicBezTo>
                <a:cubicBezTo>
                  <a:pt x="14744" y="404"/>
                  <a:pt x="8589" y="738"/>
                  <a:pt x="4556" y="3195"/>
                </a:cubicBezTo>
                <a:cubicBezTo>
                  <a:pt x="1949" y="4789"/>
                  <a:pt x="684" y="7041"/>
                  <a:pt x="405" y="9268"/>
                </a:cubicBezTo>
                <a:cubicBezTo>
                  <a:pt x="254" y="10534"/>
                  <a:pt x="203" y="12002"/>
                  <a:pt x="608" y="13419"/>
                </a:cubicBezTo>
                <a:cubicBezTo>
                  <a:pt x="1" y="15747"/>
                  <a:pt x="1721" y="18303"/>
                  <a:pt x="4961" y="19518"/>
                </a:cubicBezTo>
                <a:cubicBezTo>
                  <a:pt x="7517" y="20480"/>
                  <a:pt x="10605" y="20632"/>
                  <a:pt x="13540" y="20758"/>
                </a:cubicBezTo>
                <a:cubicBezTo>
                  <a:pt x="14527" y="20783"/>
                  <a:pt x="15489" y="20834"/>
                  <a:pt x="16476" y="20859"/>
                </a:cubicBezTo>
                <a:cubicBezTo>
                  <a:pt x="18247" y="21087"/>
                  <a:pt x="20044" y="21264"/>
                  <a:pt x="21816" y="21340"/>
                </a:cubicBezTo>
                <a:cubicBezTo>
                  <a:pt x="23090" y="21402"/>
                  <a:pt x="24363" y="21430"/>
                  <a:pt x="25635" y="21430"/>
                </a:cubicBezTo>
                <a:cubicBezTo>
                  <a:pt x="27497" y="21430"/>
                  <a:pt x="29356" y="21370"/>
                  <a:pt x="31205" y="21264"/>
                </a:cubicBezTo>
                <a:cubicBezTo>
                  <a:pt x="37569" y="21403"/>
                  <a:pt x="43923" y="21467"/>
                  <a:pt x="50279" y="21467"/>
                </a:cubicBezTo>
                <a:cubicBezTo>
                  <a:pt x="54363" y="21467"/>
                  <a:pt x="58448" y="21440"/>
                  <a:pt x="62536" y="21391"/>
                </a:cubicBezTo>
                <a:cubicBezTo>
                  <a:pt x="68762" y="21315"/>
                  <a:pt x="75671" y="20986"/>
                  <a:pt x="79897" y="18126"/>
                </a:cubicBezTo>
                <a:cubicBezTo>
                  <a:pt x="82377" y="16456"/>
                  <a:pt x="83516" y="14128"/>
                  <a:pt x="83643" y="11825"/>
                </a:cubicBezTo>
                <a:cubicBezTo>
                  <a:pt x="83693" y="11065"/>
                  <a:pt x="83693" y="10230"/>
                  <a:pt x="83592" y="9370"/>
                </a:cubicBezTo>
                <a:cubicBezTo>
                  <a:pt x="84098" y="7269"/>
                  <a:pt x="82681" y="5017"/>
                  <a:pt x="79922" y="3751"/>
                </a:cubicBezTo>
                <a:cubicBezTo>
                  <a:pt x="79796" y="3675"/>
                  <a:pt x="79669" y="3600"/>
                  <a:pt x="79518" y="3549"/>
                </a:cubicBezTo>
                <a:cubicBezTo>
                  <a:pt x="74355" y="1246"/>
                  <a:pt x="67749" y="208"/>
                  <a:pt x="61473" y="31"/>
                </a:cubicBezTo>
                <a:cubicBezTo>
                  <a:pt x="60771" y="10"/>
                  <a:pt x="60068" y="1"/>
                  <a:pt x="5936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2078;p65">
            <a:extLst>
              <a:ext uri="{FF2B5EF4-FFF2-40B4-BE49-F238E27FC236}">
                <a16:creationId xmlns:a16="http://schemas.microsoft.com/office/drawing/2014/main" id="{AA52D8D4-D53B-4D84-A41E-D32F71D11CC8}"/>
              </a:ext>
            </a:extLst>
          </p:cNvPr>
          <p:cNvSpPr txBox="1"/>
          <p:nvPr/>
        </p:nvSpPr>
        <p:spPr>
          <a:xfrm>
            <a:off x="228439" y="357835"/>
            <a:ext cx="15510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chemeClr val="dk1"/>
                </a:solidFill>
                <a:latin typeface="Nunito" pitchFamily="2" charset="0"/>
                <a:ea typeface="Lato" panose="020F0502020204030203" pitchFamily="34" charset="0"/>
                <a:cs typeface="Lato" panose="020F0502020204030203" pitchFamily="34" charset="0"/>
                <a:sym typeface="Chewy"/>
              </a:rPr>
              <a:t>SO SÁNH VỚI TRẠNG TỪ DÀI  </a:t>
            </a:r>
            <a:endParaRPr sz="2200" dirty="0">
              <a:solidFill>
                <a:schemeClr val="dk1"/>
              </a:solidFill>
              <a:latin typeface="Nunito" pitchFamily="2" charset="0"/>
              <a:ea typeface="Lato" panose="020F0502020204030203" pitchFamily="34" charset="0"/>
              <a:cs typeface="Lato" panose="020F0502020204030203" pitchFamily="34" charset="0"/>
              <a:sym typeface="Chewy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6B5581-DC23-F0B0-5AF6-D450B4B75A32}"/>
              </a:ext>
            </a:extLst>
          </p:cNvPr>
          <p:cNvSpPr txBox="1"/>
          <p:nvPr/>
        </p:nvSpPr>
        <p:spPr>
          <a:xfrm>
            <a:off x="2063409" y="1307203"/>
            <a:ext cx="5243743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/>
              <a:t>S1 + V + more/less adv + than + S2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769D0D-CD09-D698-DEEE-A64AC4621AA5}"/>
              </a:ext>
            </a:extLst>
          </p:cNvPr>
          <p:cNvSpPr txBox="1"/>
          <p:nvPr/>
        </p:nvSpPr>
        <p:spPr>
          <a:xfrm>
            <a:off x="164804" y="1948470"/>
            <a:ext cx="8796316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ctr">
              <a:buFontTx/>
              <a:buChar char="-"/>
            </a:pP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trạng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ngắn</a:t>
            </a:r>
            <a:r>
              <a:rPr lang="en-US" sz="2000" dirty="0"/>
              <a:t>, ta </a:t>
            </a:r>
            <a:r>
              <a:rPr lang="en-US" sz="2000" dirty="0" err="1"/>
              <a:t>thêm</a:t>
            </a:r>
            <a:r>
              <a:rPr lang="en-US" sz="2000" dirty="0"/>
              <a:t> “more” (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hơn</a:t>
            </a:r>
            <a:r>
              <a:rPr lang="en-US" sz="2000" dirty="0"/>
              <a:t>) </a:t>
            </a:r>
            <a:r>
              <a:rPr lang="en-US" sz="2000" dirty="0" err="1"/>
              <a:t>hoặc</a:t>
            </a:r>
            <a:r>
              <a:rPr lang="en-US" sz="2000" dirty="0"/>
              <a:t> “less” (</a:t>
            </a:r>
            <a:r>
              <a:rPr lang="en-US" sz="2000" dirty="0" err="1"/>
              <a:t>ít</a:t>
            </a:r>
            <a:r>
              <a:rPr lang="en-US" sz="2000" dirty="0"/>
              <a:t> </a:t>
            </a:r>
            <a:r>
              <a:rPr lang="en-US" sz="2000" dirty="0" err="1"/>
              <a:t>hơn</a:t>
            </a:r>
            <a:r>
              <a:rPr lang="en-US" sz="2000" dirty="0"/>
              <a:t>) </a:t>
            </a:r>
            <a:r>
              <a:rPr lang="en-US" sz="2000" dirty="0" err="1"/>
              <a:t>vào</a:t>
            </a:r>
            <a:r>
              <a:rPr lang="en-US" sz="2000" dirty="0"/>
              <a:t> </a:t>
            </a:r>
            <a:r>
              <a:rPr lang="en-US" sz="2000" dirty="0" err="1"/>
              <a:t>trước</a:t>
            </a:r>
            <a:r>
              <a:rPr lang="en-US" sz="2000" dirty="0"/>
              <a:t> </a:t>
            </a:r>
            <a:r>
              <a:rPr lang="en-US" sz="2000" dirty="0" err="1"/>
              <a:t>trạng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. </a:t>
            </a:r>
          </a:p>
          <a:p>
            <a:pPr marL="342900" indent="-342900" algn="ctr">
              <a:buFontTx/>
              <a:buChar char="-"/>
            </a:pPr>
            <a:r>
              <a:rPr lang="en-US" sz="2000" dirty="0"/>
              <a:t>“less”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phản</a:t>
            </a:r>
            <a:r>
              <a:rPr lang="en-US" sz="2000" dirty="0"/>
              <a:t> </a:t>
            </a:r>
            <a:r>
              <a:rPr lang="en-US" sz="2000" dirty="0" err="1"/>
              <a:t>nghĩa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more </a:t>
            </a:r>
            <a:r>
              <a:rPr lang="en-US" sz="2000" dirty="0" err="1"/>
              <a:t>được</a:t>
            </a:r>
            <a:r>
              <a:rPr lang="en-US" sz="2000" dirty="0"/>
              <a:t> dung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diễn</a:t>
            </a:r>
            <a:r>
              <a:rPr lang="en-US" sz="2000" dirty="0"/>
              <a:t> </a:t>
            </a:r>
            <a:r>
              <a:rPr lang="en-US" sz="2000" dirty="0" err="1"/>
              <a:t>đạt</a:t>
            </a:r>
            <a:r>
              <a:rPr lang="en-US" sz="2000" dirty="0"/>
              <a:t>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bằng</a:t>
            </a:r>
            <a:r>
              <a:rPr lang="en-US" sz="2000" dirty="0"/>
              <a:t> ở </a:t>
            </a:r>
            <a:r>
              <a:rPr lang="en-US" sz="2000" dirty="0" err="1"/>
              <a:t>mức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ít</a:t>
            </a:r>
            <a:r>
              <a:rPr lang="en-US" sz="2000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CD02E1-0E1E-85E3-24CF-17952CC7A3F6}"/>
              </a:ext>
            </a:extLst>
          </p:cNvPr>
          <p:cNvSpPr txBox="1"/>
          <p:nvPr/>
        </p:nvSpPr>
        <p:spPr>
          <a:xfrm>
            <a:off x="174964" y="3341941"/>
            <a:ext cx="8796316" cy="17030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Ex: 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My father talks more slowly than my mother does.(</a:t>
            </a:r>
            <a:r>
              <a:rPr lang="en-US" sz="1800" dirty="0" err="1"/>
              <a:t>Bố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 </a:t>
            </a:r>
            <a:r>
              <a:rPr lang="en-US" sz="1800" dirty="0" err="1"/>
              <a:t>nói</a:t>
            </a:r>
            <a:r>
              <a:rPr lang="en-US" sz="1800" dirty="0"/>
              <a:t> </a:t>
            </a:r>
            <a:r>
              <a:rPr lang="en-US" sz="1800" dirty="0" err="1"/>
              <a:t>chậm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mẹ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Lan acts less responsibly than anyone here. (Lan </a:t>
            </a:r>
            <a:r>
              <a:rPr lang="en-US" sz="1800" dirty="0" err="1"/>
              <a:t>hoạt</a:t>
            </a:r>
            <a:r>
              <a:rPr lang="en-US" sz="1800" dirty="0"/>
              <a:t> </a:t>
            </a:r>
            <a:r>
              <a:rPr lang="en-US" sz="1800" dirty="0" err="1"/>
              <a:t>động</a:t>
            </a:r>
            <a:r>
              <a:rPr lang="en-US" sz="1800" dirty="0"/>
              <a:t> </a:t>
            </a:r>
            <a:r>
              <a:rPr lang="en-US" sz="1800" dirty="0" err="1"/>
              <a:t>ít</a:t>
            </a:r>
            <a:r>
              <a:rPr lang="en-US" sz="1800" dirty="0"/>
              <a:t> </a:t>
            </a:r>
            <a:r>
              <a:rPr lang="en-US" sz="1800" dirty="0" err="1"/>
              <a:t>trách</a:t>
            </a:r>
            <a:r>
              <a:rPr lang="en-US" sz="1800" dirty="0"/>
              <a:t> </a:t>
            </a:r>
            <a:r>
              <a:rPr lang="en-US" sz="1800" dirty="0" err="1"/>
              <a:t>nhiệm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bất</a:t>
            </a:r>
            <a:r>
              <a:rPr lang="en-US" sz="1800" dirty="0"/>
              <a:t> </a:t>
            </a:r>
            <a:r>
              <a:rPr lang="en-US" sz="1800" dirty="0" err="1"/>
              <a:t>cứ</a:t>
            </a:r>
            <a:r>
              <a:rPr lang="en-US" sz="1800" dirty="0"/>
              <a:t> ai ở </a:t>
            </a:r>
            <a:r>
              <a:rPr lang="en-US" sz="1800" dirty="0" err="1"/>
              <a:t>đây</a:t>
            </a:r>
            <a:r>
              <a:rPr lang="en-US" sz="1800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957620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4E7328C-E17D-2946-B8F9-C20015AE2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613472"/>
              </p:ext>
            </p:extLst>
          </p:nvPr>
        </p:nvGraphicFramePr>
        <p:xfrm>
          <a:off x="1524000" y="539750"/>
          <a:ext cx="6096000" cy="370840"/>
        </p:xfrm>
        <a:graphic>
          <a:graphicData uri="http://schemas.openxmlformats.org/drawingml/2006/table">
            <a:tbl>
              <a:tblPr firstRow="1" bandRow="1">
                <a:tableStyleId>{FF4E400A-6B71-4255-B9DA-F84BA3765F28}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428007816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263721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341904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0C59AC-F2EA-E247-A453-3E7EE2F92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16" y="193748"/>
            <a:ext cx="4270917" cy="40012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E2D225-C130-8945-8D4E-BCE6D7926B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93748"/>
            <a:ext cx="4315523" cy="4001274"/>
          </a:xfrm>
          <a:prstGeom prst="rect">
            <a:avLst/>
          </a:prstGeom>
        </p:spPr>
      </p:pic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4F3A2B25-F984-4A40-8EBC-A077BE797A6B}"/>
              </a:ext>
            </a:extLst>
          </p:cNvPr>
          <p:cNvSpPr/>
          <p:nvPr/>
        </p:nvSpPr>
        <p:spPr>
          <a:xfrm>
            <a:off x="314088" y="4198103"/>
            <a:ext cx="3594756" cy="9453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people in the city</a:t>
            </a:r>
            <a:endParaRPr lang="en-US" sz="28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  <p:sp>
        <p:nvSpPr>
          <p:cNvPr id="10" name="Rectangle: Rounded Corners 6">
            <a:extLst>
              <a:ext uri="{FF2B5EF4-FFF2-40B4-BE49-F238E27FC236}">
                <a16:creationId xmlns:a16="http://schemas.microsoft.com/office/drawing/2014/main" id="{11EC3747-029A-644F-B176-27B22FF570D2}"/>
              </a:ext>
            </a:extLst>
          </p:cNvPr>
          <p:cNvSpPr/>
          <p:nvPr/>
        </p:nvSpPr>
        <p:spPr>
          <a:xfrm>
            <a:off x="5059439" y="4198103"/>
            <a:ext cx="3594756" cy="9453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Palatino" pitchFamily="2" charset="77"/>
                <a:ea typeface="Palatino" pitchFamily="2" charset="77"/>
              </a:rPr>
              <a:t>people in the countryside</a:t>
            </a:r>
            <a:endParaRPr lang="en-US" sz="2800" b="1" dirty="0">
              <a:solidFill>
                <a:srgbClr val="FF0000"/>
              </a:solidFill>
              <a:latin typeface="Patrick Han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12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E90BF-94B2-A363-1D02-152D4571F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30034"/>
            <a:ext cx="7704000" cy="634500"/>
          </a:xfrm>
        </p:spPr>
        <p:txBody>
          <a:bodyPr/>
          <a:lstStyle/>
          <a:p>
            <a:r>
              <a:rPr lang="en-US" sz="3600" dirty="0">
                <a:latin typeface="Patrick Hand" panose="00000500000000000000" pitchFamily="2" charset="0"/>
              </a:rPr>
              <a:t>Discuss these questions.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A3DEA69-30BA-1C27-6F4D-48CECFE39D02}"/>
              </a:ext>
            </a:extLst>
          </p:cNvPr>
          <p:cNvSpPr/>
          <p:nvPr/>
        </p:nvSpPr>
        <p:spPr>
          <a:xfrm>
            <a:off x="1115878" y="1123627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E5EE5-102C-2C74-1531-E11ED2863712}"/>
              </a:ext>
            </a:extLst>
          </p:cNvPr>
          <p:cNvSpPr txBox="1"/>
          <p:nvPr/>
        </p:nvSpPr>
        <p:spPr>
          <a:xfrm>
            <a:off x="1704813" y="1132799"/>
            <a:ext cx="67810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Palatino" pitchFamily="2" charset="77"/>
                <a:ea typeface="Palatino" pitchFamily="2" charset="77"/>
              </a:rPr>
              <a:t>Who lives faster than the other: </a:t>
            </a:r>
          </a:p>
          <a:p>
            <a:r>
              <a:rPr lang="en-US" sz="2400" b="1" dirty="0">
                <a:latin typeface="Palatino" pitchFamily="2" charset="77"/>
                <a:ea typeface="Palatino" pitchFamily="2" charset="77"/>
              </a:rPr>
              <a:t>people in the countryside or people in the city?</a:t>
            </a:r>
          </a:p>
          <a:p>
            <a:endParaRPr lang="en-US" sz="2400" dirty="0">
              <a:latin typeface="Patrick Hand" panose="000005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4D82046-0D94-2643-7715-3B3945F66429}"/>
              </a:ext>
            </a:extLst>
          </p:cNvPr>
          <p:cNvSpPr/>
          <p:nvPr/>
        </p:nvSpPr>
        <p:spPr>
          <a:xfrm>
            <a:off x="1115877" y="2496247"/>
            <a:ext cx="433953" cy="418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Patrick Hand" panose="00000500000000000000" pitchFamily="2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2AF7C8-9D15-D961-FBDD-AC1C94E7B42F}"/>
              </a:ext>
            </a:extLst>
          </p:cNvPr>
          <p:cNvSpPr txBox="1"/>
          <p:nvPr/>
        </p:nvSpPr>
        <p:spPr>
          <a:xfrm>
            <a:off x="1797178" y="2210017"/>
            <a:ext cx="6323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Palatino" pitchFamily="2" charset="77"/>
                <a:ea typeface="Palatino" pitchFamily="2" charset="77"/>
              </a:rPr>
              <a:t>Who lives more peacefully than the other: people in the countryside or people in the city?</a:t>
            </a:r>
            <a:endParaRPr lang="en-US" sz="4000" b="1" dirty="0">
              <a:latin typeface="Palatino" pitchFamily="2" charset="77"/>
              <a:ea typeface="Palatino" pitchFamily="2" charset="77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D4EDF58-08FB-E7BD-5212-E857520CB325}"/>
              </a:ext>
            </a:extLst>
          </p:cNvPr>
          <p:cNvSpPr/>
          <p:nvPr/>
        </p:nvSpPr>
        <p:spPr>
          <a:xfrm>
            <a:off x="2531104" y="3595566"/>
            <a:ext cx="4081792" cy="7098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atrick Hand" panose="00000500000000000000" pitchFamily="2" charset="0"/>
              </a:rPr>
              <a:t>Making comparison </a:t>
            </a:r>
          </a:p>
        </p:txBody>
      </p:sp>
    </p:spTree>
    <p:extLst>
      <p:ext uri="{BB962C8B-B14F-4D97-AF65-F5344CB8AC3E}">
        <p14:creationId xmlns:p14="http://schemas.microsoft.com/office/powerpoint/2010/main" val="233999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  <p:bldP spid="5" grpId="0" animBg="1"/>
      <p:bldP spid="5" grpId="1" animBg="1"/>
      <p:bldP spid="8" grpId="0"/>
      <p:bldP spid="8" grpId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7" name="Google Shape;7437;p41"/>
          <p:cNvSpPr txBox="1">
            <a:spLocks noGrp="1"/>
          </p:cNvSpPr>
          <p:nvPr>
            <p:ph type="title"/>
          </p:nvPr>
        </p:nvSpPr>
        <p:spPr>
          <a:xfrm>
            <a:off x="719712" y="222867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latin typeface="Patrick Hand" panose="00000500000000000000" pitchFamily="2" charset="0"/>
              </a:rPr>
              <a:t>OBJECTIVES </a:t>
            </a:r>
            <a:endParaRPr sz="5400" dirty="0">
              <a:latin typeface="Patrick Hand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E1914A-7A01-6128-6EA8-995CECA745AB}"/>
              </a:ext>
            </a:extLst>
          </p:cNvPr>
          <p:cNvSpPr txBox="1"/>
          <p:nvPr/>
        </p:nvSpPr>
        <p:spPr>
          <a:xfrm>
            <a:off x="1356213" y="1216599"/>
            <a:ext cx="6514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6"/>
                </a:solidFill>
                <a:latin typeface="Patrick Hand" panose="00000500000000000000" pitchFamily="2" charset="0"/>
              </a:rPr>
              <a:t>By the end of the lesson, students will be able to: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2E074F-47FE-2986-7253-54CEFA3E7399}"/>
              </a:ext>
            </a:extLst>
          </p:cNvPr>
          <p:cNvSpPr/>
          <p:nvPr/>
        </p:nvSpPr>
        <p:spPr>
          <a:xfrm>
            <a:off x="977243" y="2099051"/>
            <a:ext cx="7272867" cy="9453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/>
                </a:solidFill>
                <a:latin typeface="Patrick Hand" panose="00000500000000000000" pitchFamily="2" charset="0"/>
              </a:rPr>
              <a:t>use correctly the </a:t>
            </a:r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comparative forms of adverbs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3" name="Google Shape;7483;p43"/>
          <p:cNvSpPr/>
          <p:nvPr/>
        </p:nvSpPr>
        <p:spPr>
          <a:xfrm>
            <a:off x="3819953" y="616213"/>
            <a:ext cx="1503900" cy="1503900"/>
          </a:xfrm>
          <a:prstGeom prst="ellipse">
            <a:avLst/>
          </a:prstGeom>
          <a:noFill/>
          <a:ln w="19050" cap="rnd" cmpd="sng">
            <a:solidFill>
              <a:schemeClr val="l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4" name="Google Shape;7484;p43"/>
          <p:cNvSpPr txBox="1">
            <a:spLocks noGrp="1"/>
          </p:cNvSpPr>
          <p:nvPr>
            <p:ph type="title" idx="2"/>
          </p:nvPr>
        </p:nvSpPr>
        <p:spPr>
          <a:xfrm>
            <a:off x="1781688" y="2671317"/>
            <a:ext cx="5580600" cy="15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accent6"/>
                </a:solidFill>
                <a:latin typeface="Patrick Hand" panose="00000500000000000000" pitchFamily="2" charset="0"/>
              </a:rPr>
              <a:t>Comparative adverbs</a:t>
            </a:r>
            <a:br>
              <a:rPr lang="en-US" sz="4800" dirty="0">
                <a:solidFill>
                  <a:schemeClr val="accent6"/>
                </a:solidFill>
                <a:latin typeface="Patrick Hand" panose="00000500000000000000" pitchFamily="2" charset="0"/>
              </a:rPr>
            </a:br>
            <a:endParaRPr sz="4800" dirty="0">
              <a:solidFill>
                <a:schemeClr val="accent6"/>
              </a:solidFill>
              <a:latin typeface="Patrick Hand" panose="00000500000000000000" pitchFamily="2" charset="0"/>
            </a:endParaRPr>
          </a:p>
        </p:txBody>
      </p:sp>
      <p:sp>
        <p:nvSpPr>
          <p:cNvPr id="7485" name="Google Shape;7485;p43"/>
          <p:cNvSpPr txBox="1">
            <a:spLocks noGrp="1"/>
          </p:cNvSpPr>
          <p:nvPr>
            <p:ph type="title"/>
          </p:nvPr>
        </p:nvSpPr>
        <p:spPr>
          <a:xfrm>
            <a:off x="3796813" y="663161"/>
            <a:ext cx="1550100" cy="14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Patrick Hand" panose="00000500000000000000" pitchFamily="2" charset="0"/>
              </a:rPr>
              <a:t>01</a:t>
            </a:r>
            <a:endParaRPr dirty="0">
              <a:latin typeface="Patrick Hand" panose="00000500000000000000" pitchFamily="2" charset="0"/>
            </a:endParaRPr>
          </a:p>
        </p:txBody>
      </p:sp>
      <p:cxnSp>
        <p:nvCxnSpPr>
          <p:cNvPr id="7487" name="Google Shape;7487;p43"/>
          <p:cNvCxnSpPr>
            <a:stCxn id="7484" idx="0"/>
            <a:endCxn id="7483" idx="4"/>
          </p:cNvCxnSpPr>
          <p:nvPr/>
        </p:nvCxnSpPr>
        <p:spPr>
          <a:xfrm flipH="1" flipV="1">
            <a:off x="4571903" y="2120113"/>
            <a:ext cx="85" cy="551204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E64568-5145-95A7-E7C8-91A7A021A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244" y="392766"/>
            <a:ext cx="3332807" cy="634500"/>
          </a:xfrm>
        </p:spPr>
        <p:txBody>
          <a:bodyPr/>
          <a:lstStyle/>
          <a:p>
            <a:pPr algn="ctr"/>
            <a:r>
              <a:rPr lang="en-US" sz="3200" dirty="0">
                <a:latin typeface="Patrick Hand" panose="00000500000000000000" pitchFamily="2" charset="0"/>
              </a:rPr>
              <a:t>Make comparison. </a:t>
            </a:r>
          </a:p>
        </p:txBody>
      </p:sp>
      <p:pic>
        <p:nvPicPr>
          <p:cNvPr id="1026" name="Picture 2" descr="1,300+ Two People Running Illustrations, Royalty-Free Vector Graphics &amp; Clip  Art - iStock | Two people running together, Two people running stairs, Two  people running profile">
            <a:extLst>
              <a:ext uri="{FF2B5EF4-FFF2-40B4-BE49-F238E27FC236}">
                <a16:creationId xmlns:a16="http://schemas.microsoft.com/office/drawing/2014/main" id="{8FACCA99-DE37-8640-4574-65BE99A47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3" b="15630"/>
          <a:stretch/>
        </p:blipFill>
        <p:spPr bwMode="auto">
          <a:xfrm>
            <a:off x="4905215" y="392766"/>
            <a:ext cx="4026188" cy="272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059602-F932-629E-473B-791D4A66C9BB}"/>
              </a:ext>
            </a:extLst>
          </p:cNvPr>
          <p:cNvSpPr txBox="1"/>
          <p:nvPr/>
        </p:nvSpPr>
        <p:spPr>
          <a:xfrm>
            <a:off x="209699" y="1231322"/>
            <a:ext cx="4695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The girl runs faster than the boy.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FF355-33D1-F2FE-F5B0-17ED0983AFBB}"/>
              </a:ext>
            </a:extLst>
          </p:cNvPr>
          <p:cNvSpPr txBox="1"/>
          <p:nvPr/>
        </p:nvSpPr>
        <p:spPr>
          <a:xfrm>
            <a:off x="209699" y="1231322"/>
            <a:ext cx="4695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The girl 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</a:rPr>
              <a:t>runs fast</a:t>
            </a:r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er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</a:rPr>
              <a:t> </a:t>
            </a:r>
            <a:r>
              <a:rPr lang="en-US" sz="2800" dirty="0">
                <a:latin typeface="Patrick Hand" panose="00000500000000000000" pitchFamily="2" charset="0"/>
              </a:rPr>
              <a:t>than the boy.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2BA6FE-937B-15DE-2D89-4D582327AA6B}"/>
              </a:ext>
            </a:extLst>
          </p:cNvPr>
          <p:cNvCxnSpPr>
            <a:cxnSpLocks/>
          </p:cNvCxnSpPr>
          <p:nvPr/>
        </p:nvCxnSpPr>
        <p:spPr>
          <a:xfrm>
            <a:off x="1425844" y="1666068"/>
            <a:ext cx="54244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C1587-9925-8B3B-42FA-63C448F746DF}"/>
              </a:ext>
            </a:extLst>
          </p:cNvPr>
          <p:cNvSpPr/>
          <p:nvPr/>
        </p:nvSpPr>
        <p:spPr>
          <a:xfrm>
            <a:off x="1232115" y="1780612"/>
            <a:ext cx="736170" cy="35597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Verb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65DEEE9-594F-7BCB-04B2-5C501CCDEBD3}"/>
              </a:ext>
            </a:extLst>
          </p:cNvPr>
          <p:cNvSpPr/>
          <p:nvPr/>
        </p:nvSpPr>
        <p:spPr>
          <a:xfrm>
            <a:off x="2072898" y="1780612"/>
            <a:ext cx="1561218" cy="69136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Comparative adverb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A1F5AFD-DEC8-C3CC-9564-2E261119CD21}"/>
              </a:ext>
            </a:extLst>
          </p:cNvPr>
          <p:cNvCxnSpPr>
            <a:cxnSpLocks/>
          </p:cNvCxnSpPr>
          <p:nvPr/>
        </p:nvCxnSpPr>
        <p:spPr>
          <a:xfrm>
            <a:off x="2072898" y="1666068"/>
            <a:ext cx="77879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2F9CB7F-3F5C-1E48-8B50-51D8FF584E84}"/>
              </a:ext>
            </a:extLst>
          </p:cNvPr>
          <p:cNvSpPr/>
          <p:nvPr/>
        </p:nvSpPr>
        <p:spPr>
          <a:xfrm>
            <a:off x="530480" y="3502741"/>
            <a:ext cx="2139438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Patrick Hand" panose="00000500000000000000" pitchFamily="2" charset="0"/>
              </a:rPr>
              <a:t>Fast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(adj, adv) 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BAD4D8E-81B3-7D53-B45F-3A6BD66591DC}"/>
              </a:ext>
            </a:extLst>
          </p:cNvPr>
          <p:cNvSpPr/>
          <p:nvPr/>
        </p:nvSpPr>
        <p:spPr>
          <a:xfrm>
            <a:off x="3030158" y="3670697"/>
            <a:ext cx="2180405" cy="19078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99AA53-FBFD-78F4-9CD9-3663E5A7C480}"/>
              </a:ext>
            </a:extLst>
          </p:cNvPr>
          <p:cNvSpPr txBox="1"/>
          <p:nvPr/>
        </p:nvSpPr>
        <p:spPr>
          <a:xfrm>
            <a:off x="3016848" y="3281630"/>
            <a:ext cx="2180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comparative form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86F4D7E-8AA6-7D72-CF5E-D97FBFEE5B28}"/>
              </a:ext>
            </a:extLst>
          </p:cNvPr>
          <p:cNvSpPr/>
          <p:nvPr/>
        </p:nvSpPr>
        <p:spPr>
          <a:xfrm>
            <a:off x="5597092" y="3502741"/>
            <a:ext cx="2711248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short adv + </a:t>
            </a:r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er</a:t>
            </a:r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 </a:t>
            </a:r>
            <a:endParaRPr lang="en-US" sz="3200" dirty="0">
              <a:solidFill>
                <a:schemeClr val="tx1"/>
              </a:solidFill>
              <a:latin typeface="Patrick Hand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68CB57-682E-F990-E7D2-A22B6EA5665B}"/>
              </a:ext>
            </a:extLst>
          </p:cNvPr>
          <p:cNvSpPr txBox="1"/>
          <p:nvPr/>
        </p:nvSpPr>
        <p:spPr>
          <a:xfrm>
            <a:off x="992500" y="4025961"/>
            <a:ext cx="1215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short adv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0CA054E5-309B-CFAD-39A2-04DBD9C0BB42}"/>
              </a:ext>
            </a:extLst>
          </p:cNvPr>
          <p:cNvSpPr/>
          <p:nvPr/>
        </p:nvSpPr>
        <p:spPr>
          <a:xfrm rot="2354551">
            <a:off x="7400503" y="218411"/>
            <a:ext cx="628823" cy="348712"/>
          </a:xfrm>
          <a:prstGeom prst="rightArrow">
            <a:avLst>
              <a:gd name="adj1" fmla="val 50000"/>
              <a:gd name="adj2" fmla="val 497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51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1" grpId="1" animBg="1"/>
      <p:bldP spid="12" grpId="0" animBg="1"/>
      <p:bldP spid="12" grpId="1" animBg="1"/>
      <p:bldP spid="16" grpId="0" animBg="1"/>
      <p:bldP spid="17" grpId="0" animBg="1"/>
      <p:bldP spid="18" grpId="0"/>
      <p:bldP spid="19" grpId="0" animBg="1"/>
      <p:bldP spid="19" grpId="1" animBg="1"/>
      <p:bldP spid="20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E64568-5145-95A7-E7C8-91A7A021A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284" y="436916"/>
            <a:ext cx="3332807" cy="634500"/>
          </a:xfrm>
        </p:spPr>
        <p:txBody>
          <a:bodyPr/>
          <a:lstStyle/>
          <a:p>
            <a:pPr algn="ctr"/>
            <a:r>
              <a:rPr lang="en-US" sz="3200" dirty="0">
                <a:latin typeface="Patrick Hand" panose="00000500000000000000" pitchFamily="2" charset="0"/>
              </a:rPr>
              <a:t>Make comparison. </a:t>
            </a:r>
          </a:p>
        </p:txBody>
      </p:sp>
      <p:pic>
        <p:nvPicPr>
          <p:cNvPr id="1026" name="Picture 2" descr="1,300+ Two People Running Illustrations, Royalty-Free Vector Graphics &amp; Clip  Art - iStock | Two people running together, Two people running stairs, Two  people running profile">
            <a:extLst>
              <a:ext uri="{FF2B5EF4-FFF2-40B4-BE49-F238E27FC236}">
                <a16:creationId xmlns:a16="http://schemas.microsoft.com/office/drawing/2014/main" id="{8FACCA99-DE37-8640-4574-65BE99A47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t="16723" r="3715" b="15630"/>
          <a:stretch/>
        </p:blipFill>
        <p:spPr bwMode="auto">
          <a:xfrm>
            <a:off x="5272306" y="475357"/>
            <a:ext cx="3584975" cy="261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059602-F932-629E-473B-791D4A66C9BB}"/>
              </a:ext>
            </a:extLst>
          </p:cNvPr>
          <p:cNvSpPr txBox="1"/>
          <p:nvPr/>
        </p:nvSpPr>
        <p:spPr>
          <a:xfrm>
            <a:off x="0" y="1126762"/>
            <a:ext cx="5429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The boy runs more slowly than the girl.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FF355-33D1-F2FE-F5B0-17ED0983AFBB}"/>
              </a:ext>
            </a:extLst>
          </p:cNvPr>
          <p:cNvSpPr txBox="1"/>
          <p:nvPr/>
        </p:nvSpPr>
        <p:spPr>
          <a:xfrm>
            <a:off x="-1603" y="1125757"/>
            <a:ext cx="5431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Patrick Hand" panose="00000500000000000000" pitchFamily="2" charset="0"/>
              </a:rPr>
              <a:t>The boy 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</a:rPr>
              <a:t>runs </a:t>
            </a:r>
            <a:r>
              <a:rPr lang="en-US" sz="28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more</a:t>
            </a:r>
            <a:r>
              <a:rPr lang="en-US" sz="2800" b="1" dirty="0">
                <a:solidFill>
                  <a:srgbClr val="FF0000"/>
                </a:solidFill>
                <a:latin typeface="Patrick Hand" panose="00000500000000000000" pitchFamily="2" charset="0"/>
              </a:rPr>
              <a:t> slowly </a:t>
            </a:r>
            <a:r>
              <a:rPr lang="en-US" sz="2800" dirty="0">
                <a:latin typeface="Patrick Hand" panose="00000500000000000000" pitchFamily="2" charset="0"/>
              </a:rPr>
              <a:t>than the girl.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2BA6FE-937B-15DE-2D89-4D582327AA6B}"/>
              </a:ext>
            </a:extLst>
          </p:cNvPr>
          <p:cNvCxnSpPr>
            <a:cxnSpLocks/>
          </p:cNvCxnSpPr>
          <p:nvPr/>
        </p:nvCxnSpPr>
        <p:spPr>
          <a:xfrm>
            <a:off x="1185284" y="1560872"/>
            <a:ext cx="54244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C1587-9925-8B3B-42FA-63C448F746DF}"/>
              </a:ext>
            </a:extLst>
          </p:cNvPr>
          <p:cNvSpPr/>
          <p:nvPr/>
        </p:nvSpPr>
        <p:spPr>
          <a:xfrm>
            <a:off x="1088419" y="1709254"/>
            <a:ext cx="736170" cy="35597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Verb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65DEEE9-594F-7BCB-04B2-5C501CCDEBD3}"/>
              </a:ext>
            </a:extLst>
          </p:cNvPr>
          <p:cNvSpPr/>
          <p:nvPr/>
        </p:nvSpPr>
        <p:spPr>
          <a:xfrm>
            <a:off x="1933435" y="1703318"/>
            <a:ext cx="1561218" cy="69136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Patrick Hand" panose="00000500000000000000" pitchFamily="2" charset="0"/>
              </a:rPr>
              <a:t>Comparative adverb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A1F5AFD-DEC8-C3CC-9564-2E261119CD21}"/>
              </a:ext>
            </a:extLst>
          </p:cNvPr>
          <p:cNvCxnSpPr>
            <a:cxnSpLocks/>
          </p:cNvCxnSpPr>
          <p:nvPr/>
        </p:nvCxnSpPr>
        <p:spPr>
          <a:xfrm>
            <a:off x="1824589" y="1559981"/>
            <a:ext cx="158215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2F9CB7F-3F5C-1E48-8B50-51D8FF584E84}"/>
              </a:ext>
            </a:extLst>
          </p:cNvPr>
          <p:cNvSpPr/>
          <p:nvPr/>
        </p:nvSpPr>
        <p:spPr>
          <a:xfrm>
            <a:off x="530480" y="3502741"/>
            <a:ext cx="2139438" cy="5232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Patrick Hand" panose="00000500000000000000" pitchFamily="2" charset="0"/>
              </a:rPr>
              <a:t>slowly </a:t>
            </a:r>
            <a:r>
              <a:rPr lang="en-US" sz="2800" dirty="0">
                <a:solidFill>
                  <a:schemeClr val="tx1"/>
                </a:solidFill>
                <a:latin typeface="Patrick Hand" panose="00000500000000000000" pitchFamily="2" charset="0"/>
              </a:rPr>
              <a:t>(adv)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BAD4D8E-81B3-7D53-B45F-3A6BD66591DC}"/>
              </a:ext>
            </a:extLst>
          </p:cNvPr>
          <p:cNvSpPr/>
          <p:nvPr/>
        </p:nvSpPr>
        <p:spPr>
          <a:xfrm>
            <a:off x="3030158" y="3670697"/>
            <a:ext cx="2180405" cy="19078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99AA53-FBFD-78F4-9CD9-3663E5A7C480}"/>
              </a:ext>
            </a:extLst>
          </p:cNvPr>
          <p:cNvSpPr txBox="1"/>
          <p:nvPr/>
        </p:nvSpPr>
        <p:spPr>
          <a:xfrm>
            <a:off x="3016848" y="3281630"/>
            <a:ext cx="2180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comparative form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86F4D7E-8AA6-7D72-CF5E-D97FBFEE5B28}"/>
              </a:ext>
            </a:extLst>
          </p:cNvPr>
          <p:cNvSpPr/>
          <p:nvPr/>
        </p:nvSpPr>
        <p:spPr>
          <a:xfrm>
            <a:off x="5597092" y="3502741"/>
            <a:ext cx="2711248" cy="5931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atrick Hand" panose="00000500000000000000" pitchFamily="2" charset="0"/>
              </a:rPr>
              <a:t>more</a:t>
            </a:r>
            <a:r>
              <a:rPr lang="en-US" sz="3200" b="1" dirty="0">
                <a:solidFill>
                  <a:schemeClr val="tx1"/>
                </a:solidFill>
                <a:latin typeface="Patrick Hand" panose="00000500000000000000" pitchFamily="2" charset="0"/>
              </a:rPr>
              <a:t> + long adv</a:t>
            </a:r>
            <a:endParaRPr lang="en-US" sz="3200" dirty="0">
              <a:solidFill>
                <a:schemeClr val="tx1"/>
              </a:solidFill>
              <a:latin typeface="Patrick Hand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68CB57-682E-F990-E7D2-A22B6EA5665B}"/>
              </a:ext>
            </a:extLst>
          </p:cNvPr>
          <p:cNvSpPr txBox="1"/>
          <p:nvPr/>
        </p:nvSpPr>
        <p:spPr>
          <a:xfrm>
            <a:off x="1050208" y="4025961"/>
            <a:ext cx="1099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Patrick Hand" panose="00000500000000000000" pitchFamily="2" charset="0"/>
              </a:rPr>
              <a:t>long adv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D9D9074E-D766-B89D-356C-7D187BFF25A8}"/>
              </a:ext>
            </a:extLst>
          </p:cNvPr>
          <p:cNvSpPr/>
          <p:nvPr/>
        </p:nvSpPr>
        <p:spPr>
          <a:xfrm rot="2354551">
            <a:off x="5361310" y="554065"/>
            <a:ext cx="628823" cy="348712"/>
          </a:xfrm>
          <a:prstGeom prst="rightArrow">
            <a:avLst>
              <a:gd name="adj1" fmla="val 50000"/>
              <a:gd name="adj2" fmla="val 497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1" grpId="1" animBg="1"/>
      <p:bldP spid="12" grpId="0" animBg="1"/>
      <p:bldP spid="12" grpId="1" animBg="1"/>
      <p:bldP spid="16" grpId="0" animBg="1"/>
      <p:bldP spid="17" grpId="0" animBg="1"/>
      <p:bldP spid="18" grpId="0"/>
      <p:bldP spid="19" grpId="0" animBg="1"/>
      <p:bldP spid="19" grpId="1" animBg="1"/>
      <p:bldP spid="20" grpId="0"/>
      <p:bldP spid="2" grpId="0" animBg="1"/>
    </p:bldLst>
  </p:timing>
</p:sld>
</file>

<file path=ppt/theme/theme1.xml><?xml version="1.0" encoding="utf-8"?>
<a:theme xmlns:a="http://schemas.openxmlformats.org/drawingml/2006/main" name="Botanical Garden MK Plan by Slidesgo">
  <a:themeElements>
    <a:clrScheme name="Simple Light">
      <a:dk1>
        <a:srgbClr val="000000"/>
      </a:dk1>
      <a:lt1>
        <a:srgbClr val="FFFFFF"/>
      </a:lt1>
      <a:dk2>
        <a:srgbClr val="FFECDF"/>
      </a:dk2>
      <a:lt2>
        <a:srgbClr val="FA9B35"/>
      </a:lt2>
      <a:accent1>
        <a:srgbClr val="EA7734"/>
      </a:accent1>
      <a:accent2>
        <a:srgbClr val="B65014"/>
      </a:accent2>
      <a:accent3>
        <a:srgbClr val="E3BF9A"/>
      </a:accent3>
      <a:accent4>
        <a:srgbClr val="8EC73E"/>
      </a:accent4>
      <a:accent5>
        <a:srgbClr val="67A23E"/>
      </a:accent5>
      <a:accent6>
        <a:srgbClr val="438422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1568</Words>
  <Application>Microsoft Macintosh PowerPoint</Application>
  <PresentationFormat>On-screen Show (16:9)</PresentationFormat>
  <Paragraphs>248</Paragraphs>
  <Slides>35</Slides>
  <Notes>22</Notes>
  <HiddenSlides>0</HiddenSlides>
  <MMClips>10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4" baseType="lpstr">
      <vt:lpstr>Baloo</vt:lpstr>
      <vt:lpstr>Arial</vt:lpstr>
      <vt:lpstr>Laila</vt:lpstr>
      <vt:lpstr>Lato</vt:lpstr>
      <vt:lpstr>Patrick hand </vt:lpstr>
      <vt:lpstr>Patua One</vt:lpstr>
      <vt:lpstr>Poppins Light</vt:lpstr>
      <vt:lpstr>Poppins</vt:lpstr>
      <vt:lpstr>Antic Slab</vt:lpstr>
      <vt:lpstr>Quicksand SemiBold</vt:lpstr>
      <vt:lpstr>Patrick Hand</vt:lpstr>
      <vt:lpstr>Nunito</vt:lpstr>
      <vt:lpstr>Montserrat</vt:lpstr>
      <vt:lpstr>Chewy</vt:lpstr>
      <vt:lpstr>Wingdings</vt:lpstr>
      <vt:lpstr>Posterama</vt:lpstr>
      <vt:lpstr>Palatino</vt:lpstr>
      <vt:lpstr>Wingdings 3</vt:lpstr>
      <vt:lpstr>Botanical Garden MK Plan by Slidesgo</vt:lpstr>
      <vt:lpstr>UNIT 2  LIFE IN THE COUNTRYSIDE</vt:lpstr>
      <vt:lpstr>WARM UP</vt:lpstr>
      <vt:lpstr>PowerPoint Presentation</vt:lpstr>
      <vt:lpstr>PowerPoint Presentation</vt:lpstr>
      <vt:lpstr>Discuss these questions.</vt:lpstr>
      <vt:lpstr>OBJECTIVES </vt:lpstr>
      <vt:lpstr>Comparative adverbs </vt:lpstr>
      <vt:lpstr>Make comparison. </vt:lpstr>
      <vt:lpstr>Make comparison. </vt:lpstr>
      <vt:lpstr>Make comparison. </vt:lpstr>
      <vt:lpstr>COMPARATIVE FORMS OF ADVERBS </vt:lpstr>
      <vt:lpstr>PRACTICE </vt:lpstr>
      <vt:lpstr>PowerPoint Presentation</vt:lpstr>
      <vt:lpstr>Game:  HIDDEN PICTURE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Rotary Hot Pot</vt:lpstr>
      <vt:lpstr>RECAP </vt:lpstr>
      <vt:lpstr>COMPARATIVE FORMS OF ADVERBS </vt:lpstr>
      <vt:lpstr>HOMEWORK </vt:lpstr>
      <vt:lpstr>THANKS!</vt:lpstr>
      <vt:lpstr>GRAMMAR COMPARATIVES FORMS OF ADVERBS </vt:lpstr>
      <vt:lpstr>GRAMMAR COMPARATIVES FORMS OF ADVERBS </vt:lpstr>
      <vt:lpstr>GRAMMAR COMPARATIVES FORMS OF ADVERBS 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 LIFE IN THE COUNTRYSIDE</dc:title>
  <cp:lastModifiedBy>Microsoft Office User</cp:lastModifiedBy>
  <cp:revision>38</cp:revision>
  <dcterms:modified xsi:type="dcterms:W3CDTF">2023-09-27T03:51:44Z</dcterms:modified>
</cp:coreProperties>
</file>